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4.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5.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6.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7.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8.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820" r:id="rId4"/>
    <p:sldMasterId id="2147483855" r:id="rId5"/>
    <p:sldMasterId id="2147483876" r:id="rId6"/>
    <p:sldMasterId id="2147483839" r:id="rId7"/>
    <p:sldMasterId id="2147483848" r:id="rId8"/>
    <p:sldMasterId id="2147483873" r:id="rId9"/>
    <p:sldMasterId id="2147483858" r:id="rId10"/>
    <p:sldMasterId id="2147484001" r:id="rId11"/>
    <p:sldMasterId id="2147484011" r:id="rId12"/>
  </p:sldMasterIdLst>
  <p:notesMasterIdLst>
    <p:notesMasterId r:id="rId45"/>
  </p:notesMasterIdLst>
  <p:handoutMasterIdLst>
    <p:handoutMasterId r:id="rId46"/>
  </p:handoutMasterIdLst>
  <p:sldIdLst>
    <p:sldId id="638" r:id="rId13"/>
    <p:sldId id="808" r:id="rId14"/>
    <p:sldId id="802" r:id="rId15"/>
    <p:sldId id="2147474765" r:id="rId16"/>
    <p:sldId id="2147474766" r:id="rId17"/>
    <p:sldId id="2147474763" r:id="rId18"/>
    <p:sldId id="2147474735" r:id="rId19"/>
    <p:sldId id="2147474736" r:id="rId20"/>
    <p:sldId id="2147474737" r:id="rId21"/>
    <p:sldId id="2147474758" r:id="rId22"/>
    <p:sldId id="2147474739" r:id="rId23"/>
    <p:sldId id="2147474740" r:id="rId24"/>
    <p:sldId id="2147474741" r:id="rId25"/>
    <p:sldId id="2147474742" r:id="rId26"/>
    <p:sldId id="2147474743" r:id="rId27"/>
    <p:sldId id="2147469139" r:id="rId28"/>
    <p:sldId id="2147469137" r:id="rId29"/>
    <p:sldId id="2147474755" r:id="rId30"/>
    <p:sldId id="2147474759" r:id="rId31"/>
    <p:sldId id="2147474744" r:id="rId32"/>
    <p:sldId id="2147474745" r:id="rId33"/>
    <p:sldId id="2147474746" r:id="rId34"/>
    <p:sldId id="2147469109" r:id="rId35"/>
    <p:sldId id="2147474752" r:id="rId36"/>
    <p:sldId id="2147474761" r:id="rId37"/>
    <p:sldId id="2147474747" r:id="rId38"/>
    <p:sldId id="2147474767" r:id="rId39"/>
    <p:sldId id="2147474753" r:id="rId40"/>
    <p:sldId id="2147474749" r:id="rId41"/>
    <p:sldId id="2147474750" r:id="rId42"/>
    <p:sldId id="2147474751" r:id="rId43"/>
    <p:sldId id="2147474762" r:id="rId44"/>
  </p:sldIdLst>
  <p:sldSz cx="12192000" cy="6858000"/>
  <p:notesSz cx="6797675" cy="9926638"/>
  <p:embeddedFontLst>
    <p:embeddedFont>
      <p:font typeface="Calibri" panose="020F0502020204030204" pitchFamily="34" charset="0"/>
      <p:regular r:id="rId47"/>
      <p:bold r:id="rId48"/>
      <p:italic r:id="rId49"/>
      <p:boldItalic r:id="rId50"/>
    </p:embeddedFont>
    <p:embeddedFont>
      <p:font typeface="Franklin Gothic Book" panose="020B0503020102020204" pitchFamily="34" charset="0"/>
      <p:regular r:id="rId51"/>
      <p:italic r:id="rId52"/>
    </p:embeddedFont>
    <p:embeddedFont>
      <p:font typeface="Franklin Gothic Heavy" panose="020B0903020102020204" pitchFamily="34" charset="0"/>
      <p:regular r:id="rId53"/>
      <p:italic r:id="rId54"/>
    </p:embeddedFont>
    <p:embeddedFont>
      <p:font typeface="Georgia" panose="02040502050405020303" pitchFamily="18" charset="0"/>
      <p:regular r:id="rId55"/>
      <p:bold r:id="rId56"/>
      <p:italic r:id="rId57"/>
      <p:boldItalic r:id="rId58"/>
    </p:embeddedFont>
    <p:embeddedFont>
      <p:font typeface="Lato" panose="020F0502020204030203" pitchFamily="34" charset="0"/>
      <p:regular r:id="rId59"/>
      <p:bold r:id="rId60"/>
      <p:italic r:id="rId61"/>
      <p:boldItalic r:id="rId62"/>
    </p:embeddedFont>
    <p:embeddedFont>
      <p:font typeface="Libre Franklin" pitchFamily="2" charset="0"/>
      <p:regular r:id="rId63"/>
      <p:bold r:id="rId64"/>
      <p:italic r:id="rId65"/>
      <p:boldItalic r:id="rId66"/>
    </p:embeddedFont>
    <p:embeddedFont>
      <p:font typeface="Noto Sans" panose="020B0502040504020204" pitchFamily="34" charset="0"/>
      <p:regular r:id="rId67"/>
      <p:bold r:id="rId68"/>
      <p:italic r:id="rId69"/>
      <p:boldItalic r:id="rId70"/>
    </p:embeddedFont>
    <p:embeddedFont>
      <p:font typeface="Noto Sans" panose="020B0502040504020204" pitchFamily="34" charset="0"/>
      <p:regular r:id="rId67"/>
      <p:bold r:id="rId68"/>
      <p:italic r:id="rId69"/>
      <p:boldItalic r:id="rId70"/>
    </p:embeddedFont>
    <p:embeddedFont>
      <p:font typeface="Reckless Neue Light" panose="020B0604020202020204" charset="0"/>
      <p:regular r:id="rId71"/>
      <p:italic r:id="rId72"/>
    </p:embeddedFont>
    <p:embeddedFont>
      <p:font typeface="Source Sans Pro Black" panose="020B0803030403020204" pitchFamily="34" charset="0"/>
      <p:bold r:id="rId73"/>
      <p:boldItalic r:id="rId74"/>
    </p:embeddedFont>
    <p:embeddedFont>
      <p:font typeface="Trebuchet MS" panose="020B0603020202020204" pitchFamily="34" charset="0"/>
      <p:regular r:id="rId75"/>
      <p:bold r:id="rId76"/>
      <p:italic r:id="rId77"/>
      <p:boldItalic r:id="rId78"/>
    </p:embeddedFont>
    <p:embeddedFont>
      <p:font typeface="Verdana Pro Black" panose="020B0A04030504040204" pitchFamily="34" charset="0"/>
      <p:bold r:id="rId79"/>
      <p:boldItalic r:id="rId8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618" userDrawn="1">
          <p15:clr>
            <a:srgbClr val="A4A3A4"/>
          </p15:clr>
        </p15:guide>
        <p15:guide id="2" orient="horz" pos="1094" userDrawn="1">
          <p15:clr>
            <a:srgbClr val="A4A3A4"/>
          </p15:clr>
        </p15:guide>
        <p15:guide id="3" orient="horz" pos="3680"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24B4CE0A-6635-5FD1-AD8D-CACA78BBEAD1}" name="Gouri Ganbavale" initials="GG" userId="S::Gouri.Ganbavale@bsigroup.com::34a202bc-5019-428f-8993-8092b1415bac" providerId="AD"/>
  <p188:author id="{D49E283F-6F86-7D91-B1D8-5E962F389E03}" name="Lauren Clevenger" initials="LC" userId="S::Lauren.Clevenger@bsigroup.com::a935e683-75a5-4500-9557-a93c76f61698" providerId="AD"/>
  <p188:author id="{F2C1E18D-9DF6-24B3-1419-67B8402EF860}" name="Andrew Butterfield" initials="AB" userId="S::Andy.Butterfield@bsigroup.com::fd93e9f6-ac20-4781-bc12-5cea4bd43a9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80808"/>
    <a:srgbClr val="FFFFFF"/>
    <a:srgbClr val="134855"/>
    <a:srgbClr val="BFDDD5"/>
    <a:srgbClr val="AD90B8"/>
    <a:srgbClr val="E58F8C"/>
    <a:srgbClr val="5EAB96"/>
    <a:srgbClr val="85D6F0"/>
    <a:srgbClr val="CEEFF9"/>
    <a:srgbClr val="F5D2D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F1F4874-BFEC-4AF8-86AB-420CBC2DCDD3}" v="32" dt="2024-02-07T18:21:42.76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71" autoAdjust="0"/>
    <p:restoredTop sz="79530" autoAdjust="0"/>
  </p:normalViewPr>
  <p:slideViewPr>
    <p:cSldViewPr snapToGrid="0">
      <p:cViewPr varScale="1">
        <p:scale>
          <a:sx n="53" d="100"/>
          <a:sy n="53" d="100"/>
        </p:scale>
        <p:origin x="1176" y="40"/>
      </p:cViewPr>
      <p:guideLst>
        <p:guide orient="horz" pos="618"/>
        <p:guide orient="horz" pos="1094"/>
        <p:guide orient="horz" pos="3680"/>
        <p:guide pos="3840"/>
      </p:guideLst>
    </p:cSldViewPr>
  </p:slideViewPr>
  <p:outlineViewPr>
    <p:cViewPr>
      <p:scale>
        <a:sx n="33" d="100"/>
        <a:sy n="33" d="100"/>
      </p:scale>
      <p:origin x="0" y="0"/>
    </p:cViewPr>
  </p:outlineViewPr>
  <p:notesTextViewPr>
    <p:cViewPr>
      <p:scale>
        <a:sx n="66" d="100"/>
        <a:sy n="66" d="100"/>
      </p:scale>
      <p:origin x="0" y="0"/>
    </p:cViewPr>
  </p:notesTextViewPr>
  <p:sorterViewPr>
    <p:cViewPr>
      <p:scale>
        <a:sx n="180" d="100"/>
        <a:sy n="180" d="100"/>
      </p:scale>
      <p:origin x="0" y="-5760"/>
    </p:cViewPr>
  </p:sorterViewPr>
  <p:notesViewPr>
    <p:cSldViewPr snapToGrid="0" showGuides="1">
      <p:cViewPr varScale="1">
        <p:scale>
          <a:sx n="165" d="100"/>
          <a:sy n="165" d="100"/>
        </p:scale>
        <p:origin x="5424" y="208"/>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slide" Target="slides/slide27.xml"/><Relationship Id="rId21" Type="http://schemas.openxmlformats.org/officeDocument/2006/relationships/slide" Target="slides/slide9.xml"/><Relationship Id="rId34" Type="http://schemas.openxmlformats.org/officeDocument/2006/relationships/slide" Target="slides/slide22.xml"/><Relationship Id="rId42" Type="http://schemas.openxmlformats.org/officeDocument/2006/relationships/slide" Target="slides/slide30.xml"/><Relationship Id="rId47" Type="http://schemas.openxmlformats.org/officeDocument/2006/relationships/font" Target="fonts/font1.fntdata"/><Relationship Id="rId50" Type="http://schemas.openxmlformats.org/officeDocument/2006/relationships/font" Target="fonts/font4.fntdata"/><Relationship Id="rId55" Type="http://schemas.openxmlformats.org/officeDocument/2006/relationships/font" Target="fonts/font9.fntdata"/><Relationship Id="rId63" Type="http://schemas.openxmlformats.org/officeDocument/2006/relationships/font" Target="fonts/font17.fntdata"/><Relationship Id="rId68" Type="http://schemas.openxmlformats.org/officeDocument/2006/relationships/font" Target="fonts/font22.fntdata"/><Relationship Id="rId76" Type="http://schemas.openxmlformats.org/officeDocument/2006/relationships/font" Target="fonts/font30.fntdata"/><Relationship Id="rId84" Type="http://schemas.openxmlformats.org/officeDocument/2006/relationships/tableStyles" Target="tableStyles.xml"/><Relationship Id="rId7" Type="http://schemas.openxmlformats.org/officeDocument/2006/relationships/slideMaster" Target="slideMasters/slideMaster4.xml"/><Relationship Id="rId71" Type="http://schemas.openxmlformats.org/officeDocument/2006/relationships/font" Target="fonts/font25.fntdata"/><Relationship Id="rId2" Type="http://schemas.openxmlformats.org/officeDocument/2006/relationships/customXml" Target="../customXml/item2.xml"/><Relationship Id="rId16" Type="http://schemas.openxmlformats.org/officeDocument/2006/relationships/slide" Target="slides/slide4.xml"/><Relationship Id="rId29" Type="http://schemas.openxmlformats.org/officeDocument/2006/relationships/slide" Target="slides/slide17.xml"/><Relationship Id="rId11" Type="http://schemas.openxmlformats.org/officeDocument/2006/relationships/slideMaster" Target="slideMasters/slideMaster8.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slide" Target="slides/slide25.xml"/><Relationship Id="rId40" Type="http://schemas.openxmlformats.org/officeDocument/2006/relationships/slide" Target="slides/slide28.xml"/><Relationship Id="rId45" Type="http://schemas.openxmlformats.org/officeDocument/2006/relationships/notesMaster" Target="notesMasters/notesMaster1.xml"/><Relationship Id="rId53" Type="http://schemas.openxmlformats.org/officeDocument/2006/relationships/font" Target="fonts/font7.fntdata"/><Relationship Id="rId58" Type="http://schemas.openxmlformats.org/officeDocument/2006/relationships/font" Target="fonts/font12.fntdata"/><Relationship Id="rId66" Type="http://schemas.openxmlformats.org/officeDocument/2006/relationships/font" Target="fonts/font20.fntdata"/><Relationship Id="rId74" Type="http://schemas.openxmlformats.org/officeDocument/2006/relationships/font" Target="fonts/font28.fntdata"/><Relationship Id="rId79" Type="http://schemas.openxmlformats.org/officeDocument/2006/relationships/font" Target="fonts/font33.fntdata"/><Relationship Id="rId5" Type="http://schemas.openxmlformats.org/officeDocument/2006/relationships/slideMaster" Target="slideMasters/slideMaster2.xml"/><Relationship Id="rId61" Type="http://schemas.openxmlformats.org/officeDocument/2006/relationships/font" Target="fonts/font15.fntdata"/><Relationship Id="rId82" Type="http://schemas.openxmlformats.org/officeDocument/2006/relationships/viewProps" Target="viewProps.xml"/><Relationship Id="rId19" Type="http://schemas.openxmlformats.org/officeDocument/2006/relationships/slide" Target="slides/slide7.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 Id="rId43" Type="http://schemas.openxmlformats.org/officeDocument/2006/relationships/slide" Target="slides/slide31.xml"/><Relationship Id="rId48" Type="http://schemas.openxmlformats.org/officeDocument/2006/relationships/font" Target="fonts/font2.fntdata"/><Relationship Id="rId56" Type="http://schemas.openxmlformats.org/officeDocument/2006/relationships/font" Target="fonts/font10.fntdata"/><Relationship Id="rId64" Type="http://schemas.openxmlformats.org/officeDocument/2006/relationships/font" Target="fonts/font18.fntdata"/><Relationship Id="rId69" Type="http://schemas.openxmlformats.org/officeDocument/2006/relationships/font" Target="fonts/font23.fntdata"/><Relationship Id="rId77" Type="http://schemas.openxmlformats.org/officeDocument/2006/relationships/font" Target="fonts/font31.fntdata"/><Relationship Id="rId8" Type="http://schemas.openxmlformats.org/officeDocument/2006/relationships/slideMaster" Target="slideMasters/slideMaster5.xml"/><Relationship Id="rId51" Type="http://schemas.openxmlformats.org/officeDocument/2006/relationships/font" Target="fonts/font5.fntdata"/><Relationship Id="rId72" Type="http://schemas.openxmlformats.org/officeDocument/2006/relationships/font" Target="fonts/font26.fntdata"/><Relationship Id="rId80" Type="http://schemas.openxmlformats.org/officeDocument/2006/relationships/font" Target="fonts/font34.fntdata"/><Relationship Id="rId85"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slide" Target="slides/slide26.xml"/><Relationship Id="rId46" Type="http://schemas.openxmlformats.org/officeDocument/2006/relationships/handoutMaster" Target="handoutMasters/handoutMaster1.xml"/><Relationship Id="rId59" Type="http://schemas.openxmlformats.org/officeDocument/2006/relationships/font" Target="fonts/font13.fntdata"/><Relationship Id="rId67" Type="http://schemas.openxmlformats.org/officeDocument/2006/relationships/font" Target="fonts/font21.fntdata"/><Relationship Id="rId20" Type="http://schemas.openxmlformats.org/officeDocument/2006/relationships/slide" Target="slides/slide8.xml"/><Relationship Id="rId41" Type="http://schemas.openxmlformats.org/officeDocument/2006/relationships/slide" Target="slides/slide29.xml"/><Relationship Id="rId54" Type="http://schemas.openxmlformats.org/officeDocument/2006/relationships/font" Target="fonts/font8.fntdata"/><Relationship Id="rId62" Type="http://schemas.openxmlformats.org/officeDocument/2006/relationships/font" Target="fonts/font16.fntdata"/><Relationship Id="rId70" Type="http://schemas.openxmlformats.org/officeDocument/2006/relationships/font" Target="fonts/font24.fntdata"/><Relationship Id="rId75" Type="http://schemas.openxmlformats.org/officeDocument/2006/relationships/font" Target="fonts/font29.fntdata"/><Relationship Id="rId83"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49" Type="http://schemas.openxmlformats.org/officeDocument/2006/relationships/font" Target="fonts/font3.fntdata"/><Relationship Id="rId57" Type="http://schemas.openxmlformats.org/officeDocument/2006/relationships/font" Target="fonts/font11.fntdata"/><Relationship Id="rId10" Type="http://schemas.openxmlformats.org/officeDocument/2006/relationships/slideMaster" Target="slideMasters/slideMaster7.xml"/><Relationship Id="rId31" Type="http://schemas.openxmlformats.org/officeDocument/2006/relationships/slide" Target="slides/slide19.xml"/><Relationship Id="rId44" Type="http://schemas.openxmlformats.org/officeDocument/2006/relationships/slide" Target="slides/slide32.xml"/><Relationship Id="rId52" Type="http://schemas.openxmlformats.org/officeDocument/2006/relationships/font" Target="fonts/font6.fntdata"/><Relationship Id="rId60" Type="http://schemas.openxmlformats.org/officeDocument/2006/relationships/font" Target="fonts/font14.fntdata"/><Relationship Id="rId65" Type="http://schemas.openxmlformats.org/officeDocument/2006/relationships/font" Target="fonts/font19.fntdata"/><Relationship Id="rId73" Type="http://schemas.openxmlformats.org/officeDocument/2006/relationships/font" Target="fonts/font27.fntdata"/><Relationship Id="rId78" Type="http://schemas.openxmlformats.org/officeDocument/2006/relationships/font" Target="fonts/font32.fntdata"/><Relationship Id="rId81" Type="http://schemas.openxmlformats.org/officeDocument/2006/relationships/presProps" Target="presProps.xml"/><Relationship Id="rId86" Type="http://schemas.microsoft.com/office/2018/10/relationships/authors" Target="author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9601B4C-6894-46AD-81BC-A92FD81AA875}" type="doc">
      <dgm:prSet loTypeId="urn:microsoft.com/office/officeart/2005/8/layout/process1" loCatId="process" qsTypeId="urn:microsoft.com/office/officeart/2005/8/quickstyle/simple1" qsCatId="simple" csTypeId="urn:microsoft.com/office/officeart/2005/8/colors/accent1_2" csCatId="accent1" phldr="1"/>
      <dgm:spPr/>
    </dgm:pt>
    <dgm:pt modelId="{483D47AE-49F4-4F64-A4A9-FDD2404DA5C2}">
      <dgm:prSet phldrT="[Text]"/>
      <dgm:spPr/>
      <dgm:t>
        <a:bodyPr/>
        <a:lstStyle/>
        <a:p>
          <a:r>
            <a:rPr lang="en-US" dirty="0">
              <a:latin typeface="noto sans" panose="020B0502040504020204" pitchFamily="34" charset="0"/>
              <a:ea typeface="noto sans" panose="020B0502040504020204" pitchFamily="34" charset="0"/>
              <a:cs typeface="noto sans" panose="020B0502040504020204" pitchFamily="34" charset="0"/>
            </a:rPr>
            <a:t>All new buildings operate at net-zero emissions</a:t>
          </a:r>
        </a:p>
      </dgm:t>
    </dgm:pt>
    <dgm:pt modelId="{140CAE28-E335-45AA-8C8C-DA0CFB58CCBC}" type="parTrans" cxnId="{67F790A6-9C81-4AD1-A08C-FBD22D87BEF8}">
      <dgm:prSet/>
      <dgm:spPr/>
      <dgm:t>
        <a:bodyPr/>
        <a:lstStyle/>
        <a:p>
          <a:endParaRPr lang="en-US">
            <a:latin typeface="noto sans" panose="020B0502040504020204" pitchFamily="34" charset="0"/>
            <a:ea typeface="noto sans" panose="020B0502040504020204" pitchFamily="34" charset="0"/>
            <a:cs typeface="noto sans" panose="020B0502040504020204" pitchFamily="34" charset="0"/>
          </a:endParaRPr>
        </a:p>
      </dgm:t>
    </dgm:pt>
    <dgm:pt modelId="{DA559662-8399-4016-A640-D59EC3CF3D6A}" type="sibTrans" cxnId="{67F790A6-9C81-4AD1-A08C-FBD22D87BEF8}">
      <dgm:prSet/>
      <dgm:spPr/>
      <dgm:t>
        <a:bodyPr/>
        <a:lstStyle/>
        <a:p>
          <a:endParaRPr lang="en-US">
            <a:latin typeface="noto sans" panose="020B0502040504020204" pitchFamily="34" charset="0"/>
            <a:ea typeface="noto sans" panose="020B0502040504020204" pitchFamily="34" charset="0"/>
            <a:cs typeface="noto sans" panose="020B0502040504020204" pitchFamily="34" charset="0"/>
          </a:endParaRPr>
        </a:p>
      </dgm:t>
    </dgm:pt>
    <dgm:pt modelId="{40ECA6B8-D81A-4765-87E9-1D84BE41E480}">
      <dgm:prSet phldrT="[Text]"/>
      <dgm:spPr/>
      <dgm:t>
        <a:bodyPr/>
        <a:lstStyle/>
        <a:p>
          <a:r>
            <a:rPr lang="en-US" dirty="0">
              <a:latin typeface="noto sans" panose="020B0502040504020204" pitchFamily="34" charset="0"/>
              <a:ea typeface="noto sans" panose="020B0502040504020204" pitchFamily="34" charset="0"/>
              <a:cs typeface="noto sans" panose="020B0502040504020204" pitchFamily="34" charset="0"/>
            </a:rPr>
            <a:t>All buildings operate at net-zero by 2050</a:t>
          </a:r>
        </a:p>
      </dgm:t>
    </dgm:pt>
    <dgm:pt modelId="{1ACA5756-C2E4-44A1-B577-9A9CFA627BDA}" type="parTrans" cxnId="{78665860-740E-4E84-AE89-1FBF528F19FD}">
      <dgm:prSet/>
      <dgm:spPr/>
      <dgm:t>
        <a:bodyPr/>
        <a:lstStyle/>
        <a:p>
          <a:endParaRPr lang="en-US">
            <a:latin typeface="noto sans" panose="020B0502040504020204" pitchFamily="34" charset="0"/>
            <a:ea typeface="noto sans" panose="020B0502040504020204" pitchFamily="34" charset="0"/>
            <a:cs typeface="noto sans" panose="020B0502040504020204" pitchFamily="34" charset="0"/>
          </a:endParaRPr>
        </a:p>
      </dgm:t>
    </dgm:pt>
    <dgm:pt modelId="{79647EF8-0751-4393-8397-E9DB3E4FCC4C}" type="sibTrans" cxnId="{78665860-740E-4E84-AE89-1FBF528F19FD}">
      <dgm:prSet/>
      <dgm:spPr/>
      <dgm:t>
        <a:bodyPr/>
        <a:lstStyle/>
        <a:p>
          <a:endParaRPr lang="en-US">
            <a:latin typeface="noto sans" panose="020B0502040504020204" pitchFamily="34" charset="0"/>
            <a:ea typeface="noto sans" panose="020B0502040504020204" pitchFamily="34" charset="0"/>
            <a:cs typeface="noto sans" panose="020B0502040504020204" pitchFamily="34" charset="0"/>
          </a:endParaRPr>
        </a:p>
      </dgm:t>
    </dgm:pt>
    <dgm:pt modelId="{0FB6CE17-F8A2-4B9F-8FBD-3171E1D4152C}" type="pres">
      <dgm:prSet presAssocID="{39601B4C-6894-46AD-81BC-A92FD81AA875}" presName="Name0" presStyleCnt="0">
        <dgm:presLayoutVars>
          <dgm:dir/>
          <dgm:resizeHandles val="exact"/>
        </dgm:presLayoutVars>
      </dgm:prSet>
      <dgm:spPr/>
    </dgm:pt>
    <dgm:pt modelId="{6B12714B-AC5B-4879-AF00-38D459FDDBF7}" type="pres">
      <dgm:prSet presAssocID="{483D47AE-49F4-4F64-A4A9-FDD2404DA5C2}" presName="node" presStyleLbl="node1" presStyleIdx="0" presStyleCnt="2">
        <dgm:presLayoutVars>
          <dgm:bulletEnabled val="1"/>
        </dgm:presLayoutVars>
      </dgm:prSet>
      <dgm:spPr/>
    </dgm:pt>
    <dgm:pt modelId="{97708AEC-2A00-4FDB-A39A-21EDD37C8262}" type="pres">
      <dgm:prSet presAssocID="{DA559662-8399-4016-A640-D59EC3CF3D6A}" presName="sibTrans" presStyleLbl="sibTrans2D1" presStyleIdx="0" presStyleCnt="1"/>
      <dgm:spPr/>
    </dgm:pt>
    <dgm:pt modelId="{8B05A9AD-C9F3-4F78-AD13-F22F5C64B5CE}" type="pres">
      <dgm:prSet presAssocID="{DA559662-8399-4016-A640-D59EC3CF3D6A}" presName="connectorText" presStyleLbl="sibTrans2D1" presStyleIdx="0" presStyleCnt="1"/>
      <dgm:spPr/>
    </dgm:pt>
    <dgm:pt modelId="{7DD082D7-9B1C-4C4F-BC19-9869B656842B}" type="pres">
      <dgm:prSet presAssocID="{40ECA6B8-D81A-4765-87E9-1D84BE41E480}" presName="node" presStyleLbl="node1" presStyleIdx="1" presStyleCnt="2">
        <dgm:presLayoutVars>
          <dgm:bulletEnabled val="1"/>
        </dgm:presLayoutVars>
      </dgm:prSet>
      <dgm:spPr/>
    </dgm:pt>
  </dgm:ptLst>
  <dgm:cxnLst>
    <dgm:cxn modelId="{26805E05-47F8-42C2-ABBA-9B151678D99C}" type="presOf" srcId="{39601B4C-6894-46AD-81BC-A92FD81AA875}" destId="{0FB6CE17-F8A2-4B9F-8FBD-3171E1D4152C}" srcOrd="0" destOrd="0" presId="urn:microsoft.com/office/officeart/2005/8/layout/process1"/>
    <dgm:cxn modelId="{640E501B-EE53-401E-BB82-BDD166C7A046}" type="presOf" srcId="{DA559662-8399-4016-A640-D59EC3CF3D6A}" destId="{97708AEC-2A00-4FDB-A39A-21EDD37C8262}" srcOrd="0" destOrd="0" presId="urn:microsoft.com/office/officeart/2005/8/layout/process1"/>
    <dgm:cxn modelId="{78665860-740E-4E84-AE89-1FBF528F19FD}" srcId="{39601B4C-6894-46AD-81BC-A92FD81AA875}" destId="{40ECA6B8-D81A-4765-87E9-1D84BE41E480}" srcOrd="1" destOrd="0" parTransId="{1ACA5756-C2E4-44A1-B577-9A9CFA627BDA}" sibTransId="{79647EF8-0751-4393-8397-E9DB3E4FCC4C}"/>
    <dgm:cxn modelId="{67F790A6-9C81-4AD1-A08C-FBD22D87BEF8}" srcId="{39601B4C-6894-46AD-81BC-A92FD81AA875}" destId="{483D47AE-49F4-4F64-A4A9-FDD2404DA5C2}" srcOrd="0" destOrd="0" parTransId="{140CAE28-E335-45AA-8C8C-DA0CFB58CCBC}" sibTransId="{DA559662-8399-4016-A640-D59EC3CF3D6A}"/>
    <dgm:cxn modelId="{36380FD1-4D13-427B-911F-98F9F5C85B97}" type="presOf" srcId="{40ECA6B8-D81A-4765-87E9-1D84BE41E480}" destId="{7DD082D7-9B1C-4C4F-BC19-9869B656842B}" srcOrd="0" destOrd="0" presId="urn:microsoft.com/office/officeart/2005/8/layout/process1"/>
    <dgm:cxn modelId="{5D1032EA-A485-4DA0-8F70-26C8AB31C3D6}" type="presOf" srcId="{DA559662-8399-4016-A640-D59EC3CF3D6A}" destId="{8B05A9AD-C9F3-4F78-AD13-F22F5C64B5CE}" srcOrd="1" destOrd="0" presId="urn:microsoft.com/office/officeart/2005/8/layout/process1"/>
    <dgm:cxn modelId="{5AD9F7F6-A34D-43E7-8520-0A7FA8E44984}" type="presOf" srcId="{483D47AE-49F4-4F64-A4A9-FDD2404DA5C2}" destId="{6B12714B-AC5B-4879-AF00-38D459FDDBF7}" srcOrd="0" destOrd="0" presId="urn:microsoft.com/office/officeart/2005/8/layout/process1"/>
    <dgm:cxn modelId="{3850610B-E638-4310-89CE-C6304BA0D21F}" type="presParOf" srcId="{0FB6CE17-F8A2-4B9F-8FBD-3171E1D4152C}" destId="{6B12714B-AC5B-4879-AF00-38D459FDDBF7}" srcOrd="0" destOrd="0" presId="urn:microsoft.com/office/officeart/2005/8/layout/process1"/>
    <dgm:cxn modelId="{BC355C97-55C6-4D35-9AA2-79AB64E2339F}" type="presParOf" srcId="{0FB6CE17-F8A2-4B9F-8FBD-3171E1D4152C}" destId="{97708AEC-2A00-4FDB-A39A-21EDD37C8262}" srcOrd="1" destOrd="0" presId="urn:microsoft.com/office/officeart/2005/8/layout/process1"/>
    <dgm:cxn modelId="{8C627532-699F-47D2-A4F4-B0610CA2A786}" type="presParOf" srcId="{97708AEC-2A00-4FDB-A39A-21EDD37C8262}" destId="{8B05A9AD-C9F3-4F78-AD13-F22F5C64B5CE}" srcOrd="0" destOrd="0" presId="urn:microsoft.com/office/officeart/2005/8/layout/process1"/>
    <dgm:cxn modelId="{772C5928-8183-4061-98AB-D1E9D1A8BBE1}" type="presParOf" srcId="{0FB6CE17-F8A2-4B9F-8FBD-3171E1D4152C}" destId="{7DD082D7-9B1C-4C4F-BC19-9869B656842B}" srcOrd="2"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9601B4C-6894-46AD-81BC-A92FD81AA875}" type="doc">
      <dgm:prSet loTypeId="urn:microsoft.com/office/officeart/2005/8/layout/process1" loCatId="process" qsTypeId="urn:microsoft.com/office/officeart/2005/8/quickstyle/simple1" qsCatId="simple" csTypeId="urn:microsoft.com/office/officeart/2005/8/colors/accent1_2" csCatId="accent1" phldr="1"/>
      <dgm:spPr/>
    </dgm:pt>
    <dgm:pt modelId="{483D47AE-49F4-4F64-A4A9-FDD2404DA5C2}">
      <dgm:prSet phldrT="[Text]"/>
      <dgm:spPr/>
      <dgm:t>
        <a:bodyPr/>
        <a:lstStyle/>
        <a:p>
          <a:r>
            <a:rPr lang="en-US" dirty="0">
              <a:latin typeface="noto sans" panose="020B0502040504020204" pitchFamily="34" charset="0"/>
              <a:ea typeface="noto sans" panose="020B0502040504020204" pitchFamily="34" charset="0"/>
              <a:cs typeface="noto sans" panose="020B0502040504020204" pitchFamily="34" charset="0"/>
            </a:rPr>
            <a:t>Embodied carbon in building materials and equipment reduced by at least 40% from today’s levels</a:t>
          </a:r>
        </a:p>
      </dgm:t>
    </dgm:pt>
    <dgm:pt modelId="{140CAE28-E335-45AA-8C8C-DA0CFB58CCBC}" type="parTrans" cxnId="{67F790A6-9C81-4AD1-A08C-FBD22D87BEF8}">
      <dgm:prSet/>
      <dgm:spPr/>
      <dgm:t>
        <a:bodyPr/>
        <a:lstStyle/>
        <a:p>
          <a:endParaRPr lang="en-US">
            <a:latin typeface="noto sans" panose="020B0502040504020204" pitchFamily="34" charset="0"/>
            <a:ea typeface="noto sans" panose="020B0502040504020204" pitchFamily="34" charset="0"/>
            <a:cs typeface="noto sans" panose="020B0502040504020204" pitchFamily="34" charset="0"/>
          </a:endParaRPr>
        </a:p>
      </dgm:t>
    </dgm:pt>
    <dgm:pt modelId="{DA559662-8399-4016-A640-D59EC3CF3D6A}" type="sibTrans" cxnId="{67F790A6-9C81-4AD1-A08C-FBD22D87BEF8}">
      <dgm:prSet/>
      <dgm:spPr/>
      <dgm:t>
        <a:bodyPr/>
        <a:lstStyle/>
        <a:p>
          <a:endParaRPr lang="en-US">
            <a:latin typeface="noto sans" panose="020B0502040504020204" pitchFamily="34" charset="0"/>
            <a:ea typeface="noto sans" panose="020B0502040504020204" pitchFamily="34" charset="0"/>
            <a:cs typeface="noto sans" panose="020B0502040504020204" pitchFamily="34" charset="0"/>
          </a:endParaRPr>
        </a:p>
      </dgm:t>
    </dgm:pt>
    <dgm:pt modelId="{40ECA6B8-D81A-4765-87E9-1D84BE41E480}">
      <dgm:prSet phldrT="[Text]"/>
      <dgm:spPr/>
      <dgm:t>
        <a:bodyPr/>
        <a:lstStyle/>
        <a:p>
          <a:r>
            <a:rPr lang="en-US" dirty="0">
              <a:latin typeface="noto sans" panose="020B0502040504020204" pitchFamily="34" charset="0"/>
              <a:ea typeface="noto sans" panose="020B0502040504020204" pitchFamily="34" charset="0"/>
              <a:cs typeface="noto sans" panose="020B0502040504020204" pitchFamily="34" charset="0"/>
            </a:rPr>
            <a:t>Embodied carbon in building materials and equipment reduced to net-zero</a:t>
          </a:r>
        </a:p>
      </dgm:t>
    </dgm:pt>
    <dgm:pt modelId="{1ACA5756-C2E4-44A1-B577-9A9CFA627BDA}" type="parTrans" cxnId="{78665860-740E-4E84-AE89-1FBF528F19FD}">
      <dgm:prSet/>
      <dgm:spPr/>
      <dgm:t>
        <a:bodyPr/>
        <a:lstStyle/>
        <a:p>
          <a:endParaRPr lang="en-US">
            <a:latin typeface="noto sans" panose="020B0502040504020204" pitchFamily="34" charset="0"/>
            <a:ea typeface="noto sans" panose="020B0502040504020204" pitchFamily="34" charset="0"/>
            <a:cs typeface="noto sans" panose="020B0502040504020204" pitchFamily="34" charset="0"/>
          </a:endParaRPr>
        </a:p>
      </dgm:t>
    </dgm:pt>
    <dgm:pt modelId="{79647EF8-0751-4393-8397-E9DB3E4FCC4C}" type="sibTrans" cxnId="{78665860-740E-4E84-AE89-1FBF528F19FD}">
      <dgm:prSet/>
      <dgm:spPr/>
      <dgm:t>
        <a:bodyPr/>
        <a:lstStyle/>
        <a:p>
          <a:endParaRPr lang="en-US">
            <a:latin typeface="noto sans" panose="020B0502040504020204" pitchFamily="34" charset="0"/>
            <a:ea typeface="noto sans" panose="020B0502040504020204" pitchFamily="34" charset="0"/>
            <a:cs typeface="noto sans" panose="020B0502040504020204" pitchFamily="34" charset="0"/>
          </a:endParaRPr>
        </a:p>
      </dgm:t>
    </dgm:pt>
    <dgm:pt modelId="{0FB6CE17-F8A2-4B9F-8FBD-3171E1D4152C}" type="pres">
      <dgm:prSet presAssocID="{39601B4C-6894-46AD-81BC-A92FD81AA875}" presName="Name0" presStyleCnt="0">
        <dgm:presLayoutVars>
          <dgm:dir/>
          <dgm:resizeHandles val="exact"/>
        </dgm:presLayoutVars>
      </dgm:prSet>
      <dgm:spPr/>
    </dgm:pt>
    <dgm:pt modelId="{6B12714B-AC5B-4879-AF00-38D459FDDBF7}" type="pres">
      <dgm:prSet presAssocID="{483D47AE-49F4-4F64-A4A9-FDD2404DA5C2}" presName="node" presStyleLbl="node1" presStyleIdx="0" presStyleCnt="2">
        <dgm:presLayoutVars>
          <dgm:bulletEnabled val="1"/>
        </dgm:presLayoutVars>
      </dgm:prSet>
      <dgm:spPr/>
    </dgm:pt>
    <dgm:pt modelId="{97708AEC-2A00-4FDB-A39A-21EDD37C8262}" type="pres">
      <dgm:prSet presAssocID="{DA559662-8399-4016-A640-D59EC3CF3D6A}" presName="sibTrans" presStyleLbl="sibTrans2D1" presStyleIdx="0" presStyleCnt="1"/>
      <dgm:spPr/>
    </dgm:pt>
    <dgm:pt modelId="{8B05A9AD-C9F3-4F78-AD13-F22F5C64B5CE}" type="pres">
      <dgm:prSet presAssocID="{DA559662-8399-4016-A640-D59EC3CF3D6A}" presName="connectorText" presStyleLbl="sibTrans2D1" presStyleIdx="0" presStyleCnt="1"/>
      <dgm:spPr/>
    </dgm:pt>
    <dgm:pt modelId="{7DD082D7-9B1C-4C4F-BC19-9869B656842B}" type="pres">
      <dgm:prSet presAssocID="{40ECA6B8-D81A-4765-87E9-1D84BE41E480}" presName="node" presStyleLbl="node1" presStyleIdx="1" presStyleCnt="2">
        <dgm:presLayoutVars>
          <dgm:bulletEnabled val="1"/>
        </dgm:presLayoutVars>
      </dgm:prSet>
      <dgm:spPr/>
    </dgm:pt>
  </dgm:ptLst>
  <dgm:cxnLst>
    <dgm:cxn modelId="{26805E05-47F8-42C2-ABBA-9B151678D99C}" type="presOf" srcId="{39601B4C-6894-46AD-81BC-A92FD81AA875}" destId="{0FB6CE17-F8A2-4B9F-8FBD-3171E1D4152C}" srcOrd="0" destOrd="0" presId="urn:microsoft.com/office/officeart/2005/8/layout/process1"/>
    <dgm:cxn modelId="{640E501B-EE53-401E-BB82-BDD166C7A046}" type="presOf" srcId="{DA559662-8399-4016-A640-D59EC3CF3D6A}" destId="{97708AEC-2A00-4FDB-A39A-21EDD37C8262}" srcOrd="0" destOrd="0" presId="urn:microsoft.com/office/officeart/2005/8/layout/process1"/>
    <dgm:cxn modelId="{78665860-740E-4E84-AE89-1FBF528F19FD}" srcId="{39601B4C-6894-46AD-81BC-A92FD81AA875}" destId="{40ECA6B8-D81A-4765-87E9-1D84BE41E480}" srcOrd="1" destOrd="0" parTransId="{1ACA5756-C2E4-44A1-B577-9A9CFA627BDA}" sibTransId="{79647EF8-0751-4393-8397-E9DB3E4FCC4C}"/>
    <dgm:cxn modelId="{67F790A6-9C81-4AD1-A08C-FBD22D87BEF8}" srcId="{39601B4C-6894-46AD-81BC-A92FD81AA875}" destId="{483D47AE-49F4-4F64-A4A9-FDD2404DA5C2}" srcOrd="0" destOrd="0" parTransId="{140CAE28-E335-45AA-8C8C-DA0CFB58CCBC}" sibTransId="{DA559662-8399-4016-A640-D59EC3CF3D6A}"/>
    <dgm:cxn modelId="{36380FD1-4D13-427B-911F-98F9F5C85B97}" type="presOf" srcId="{40ECA6B8-D81A-4765-87E9-1D84BE41E480}" destId="{7DD082D7-9B1C-4C4F-BC19-9869B656842B}" srcOrd="0" destOrd="0" presId="urn:microsoft.com/office/officeart/2005/8/layout/process1"/>
    <dgm:cxn modelId="{5D1032EA-A485-4DA0-8F70-26C8AB31C3D6}" type="presOf" srcId="{DA559662-8399-4016-A640-D59EC3CF3D6A}" destId="{8B05A9AD-C9F3-4F78-AD13-F22F5C64B5CE}" srcOrd="1" destOrd="0" presId="urn:microsoft.com/office/officeart/2005/8/layout/process1"/>
    <dgm:cxn modelId="{5AD9F7F6-A34D-43E7-8520-0A7FA8E44984}" type="presOf" srcId="{483D47AE-49F4-4F64-A4A9-FDD2404DA5C2}" destId="{6B12714B-AC5B-4879-AF00-38D459FDDBF7}" srcOrd="0" destOrd="0" presId="urn:microsoft.com/office/officeart/2005/8/layout/process1"/>
    <dgm:cxn modelId="{3850610B-E638-4310-89CE-C6304BA0D21F}" type="presParOf" srcId="{0FB6CE17-F8A2-4B9F-8FBD-3171E1D4152C}" destId="{6B12714B-AC5B-4879-AF00-38D459FDDBF7}" srcOrd="0" destOrd="0" presId="urn:microsoft.com/office/officeart/2005/8/layout/process1"/>
    <dgm:cxn modelId="{BC355C97-55C6-4D35-9AA2-79AB64E2339F}" type="presParOf" srcId="{0FB6CE17-F8A2-4B9F-8FBD-3171E1D4152C}" destId="{97708AEC-2A00-4FDB-A39A-21EDD37C8262}" srcOrd="1" destOrd="0" presId="urn:microsoft.com/office/officeart/2005/8/layout/process1"/>
    <dgm:cxn modelId="{8C627532-699F-47D2-A4F4-B0610CA2A786}" type="presParOf" srcId="{97708AEC-2A00-4FDB-A39A-21EDD37C8262}" destId="{8B05A9AD-C9F3-4F78-AD13-F22F5C64B5CE}" srcOrd="0" destOrd="0" presId="urn:microsoft.com/office/officeart/2005/8/layout/process1"/>
    <dgm:cxn modelId="{772C5928-8183-4061-98AB-D1E9D1A8BBE1}" type="presParOf" srcId="{0FB6CE17-F8A2-4B9F-8FBD-3171E1D4152C}" destId="{7DD082D7-9B1C-4C4F-BC19-9869B656842B}" srcOrd="2" destOrd="0" presId="urn:microsoft.com/office/officeart/2005/8/layout/process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12714B-AC5B-4879-AF00-38D459FDDBF7}">
      <dsp:nvSpPr>
        <dsp:cNvPr id="0" name=""/>
        <dsp:cNvSpPr/>
      </dsp:nvSpPr>
      <dsp:spPr>
        <a:xfrm>
          <a:off x="1380" y="0"/>
          <a:ext cx="2943242" cy="109086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latin typeface="noto sans" panose="020B0502040504020204" pitchFamily="34" charset="0"/>
              <a:ea typeface="noto sans" panose="020B0502040504020204" pitchFamily="34" charset="0"/>
              <a:cs typeface="noto sans" panose="020B0502040504020204" pitchFamily="34" charset="0"/>
            </a:rPr>
            <a:t>All new buildings operate at net-zero emissions</a:t>
          </a:r>
        </a:p>
      </dsp:txBody>
      <dsp:txXfrm>
        <a:off x="33330" y="31950"/>
        <a:ext cx="2879342" cy="1026963"/>
      </dsp:txXfrm>
    </dsp:sp>
    <dsp:sp modelId="{97708AEC-2A00-4FDB-A39A-21EDD37C8262}">
      <dsp:nvSpPr>
        <dsp:cNvPr id="0" name=""/>
        <dsp:cNvSpPr/>
      </dsp:nvSpPr>
      <dsp:spPr>
        <a:xfrm>
          <a:off x="3238947" y="180469"/>
          <a:ext cx="623967" cy="729924"/>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latin typeface="noto sans" panose="020B0502040504020204" pitchFamily="34" charset="0"/>
            <a:ea typeface="noto sans" panose="020B0502040504020204" pitchFamily="34" charset="0"/>
            <a:cs typeface="noto sans" panose="020B0502040504020204" pitchFamily="34" charset="0"/>
          </a:endParaRPr>
        </a:p>
      </dsp:txBody>
      <dsp:txXfrm>
        <a:off x="3238947" y="326454"/>
        <a:ext cx="436777" cy="437954"/>
      </dsp:txXfrm>
    </dsp:sp>
    <dsp:sp modelId="{7DD082D7-9B1C-4C4F-BC19-9869B656842B}">
      <dsp:nvSpPr>
        <dsp:cNvPr id="0" name=""/>
        <dsp:cNvSpPr/>
      </dsp:nvSpPr>
      <dsp:spPr>
        <a:xfrm>
          <a:off x="4121920" y="0"/>
          <a:ext cx="2943242" cy="109086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latin typeface="noto sans" panose="020B0502040504020204" pitchFamily="34" charset="0"/>
              <a:ea typeface="noto sans" panose="020B0502040504020204" pitchFamily="34" charset="0"/>
              <a:cs typeface="noto sans" panose="020B0502040504020204" pitchFamily="34" charset="0"/>
            </a:rPr>
            <a:t>All buildings operate at net-zero by 2050</a:t>
          </a:r>
        </a:p>
      </dsp:txBody>
      <dsp:txXfrm>
        <a:off x="4153870" y="31950"/>
        <a:ext cx="2879342" cy="102696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12714B-AC5B-4879-AF00-38D459FDDBF7}">
      <dsp:nvSpPr>
        <dsp:cNvPr id="0" name=""/>
        <dsp:cNvSpPr/>
      </dsp:nvSpPr>
      <dsp:spPr>
        <a:xfrm>
          <a:off x="1380" y="0"/>
          <a:ext cx="2943242" cy="109086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dirty="0">
              <a:latin typeface="noto sans" panose="020B0502040504020204" pitchFamily="34" charset="0"/>
              <a:ea typeface="noto sans" panose="020B0502040504020204" pitchFamily="34" charset="0"/>
              <a:cs typeface="noto sans" panose="020B0502040504020204" pitchFamily="34" charset="0"/>
            </a:rPr>
            <a:t>Embodied carbon in building materials and equipment reduced by at least 40% from today’s levels</a:t>
          </a:r>
        </a:p>
      </dsp:txBody>
      <dsp:txXfrm>
        <a:off x="33330" y="31950"/>
        <a:ext cx="2879342" cy="1026963"/>
      </dsp:txXfrm>
    </dsp:sp>
    <dsp:sp modelId="{97708AEC-2A00-4FDB-A39A-21EDD37C8262}">
      <dsp:nvSpPr>
        <dsp:cNvPr id="0" name=""/>
        <dsp:cNvSpPr/>
      </dsp:nvSpPr>
      <dsp:spPr>
        <a:xfrm>
          <a:off x="3238946" y="180469"/>
          <a:ext cx="623967" cy="729924"/>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en-US" sz="1100" kern="1200">
            <a:latin typeface="noto sans" panose="020B0502040504020204" pitchFamily="34" charset="0"/>
            <a:ea typeface="noto sans" panose="020B0502040504020204" pitchFamily="34" charset="0"/>
            <a:cs typeface="noto sans" panose="020B0502040504020204" pitchFamily="34" charset="0"/>
          </a:endParaRPr>
        </a:p>
      </dsp:txBody>
      <dsp:txXfrm>
        <a:off x="3238946" y="326454"/>
        <a:ext cx="436777" cy="437954"/>
      </dsp:txXfrm>
    </dsp:sp>
    <dsp:sp modelId="{7DD082D7-9B1C-4C4F-BC19-9869B656842B}">
      <dsp:nvSpPr>
        <dsp:cNvPr id="0" name=""/>
        <dsp:cNvSpPr/>
      </dsp:nvSpPr>
      <dsp:spPr>
        <a:xfrm>
          <a:off x="4121919" y="0"/>
          <a:ext cx="2943242" cy="109086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dirty="0">
              <a:latin typeface="noto sans" panose="020B0502040504020204" pitchFamily="34" charset="0"/>
              <a:ea typeface="noto sans" panose="020B0502040504020204" pitchFamily="34" charset="0"/>
              <a:cs typeface="noto sans" panose="020B0502040504020204" pitchFamily="34" charset="0"/>
            </a:rPr>
            <a:t>Embodied carbon in building materials and equipment reduced to net-zero</a:t>
          </a:r>
        </a:p>
      </dsp:txBody>
      <dsp:txXfrm>
        <a:off x="4153869" y="31950"/>
        <a:ext cx="2879342" cy="1026963"/>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666C95E-5EC7-82FC-96E1-FBF8DF9C9BF6}"/>
              </a:ext>
            </a:extLst>
          </p:cNvPr>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en-GB" dirty="0">
              <a:latin typeface="Libre Franklin" pitchFamily="2" charset="0"/>
            </a:endParaRPr>
          </a:p>
        </p:txBody>
      </p:sp>
      <p:sp>
        <p:nvSpPr>
          <p:cNvPr id="3" name="Date Placeholder 2">
            <a:extLst>
              <a:ext uri="{FF2B5EF4-FFF2-40B4-BE49-F238E27FC236}">
                <a16:creationId xmlns:a16="http://schemas.microsoft.com/office/drawing/2014/main" id="{2D262D32-0B38-13EA-08C0-3C9317494B2C}"/>
              </a:ext>
            </a:extLst>
          </p:cNvPr>
          <p:cNvSpPr>
            <a:spLocks noGrp="1"/>
          </p:cNvSpPr>
          <p:nvPr>
            <p:ph type="dt" sz="quarter" idx="1"/>
          </p:nvPr>
        </p:nvSpPr>
        <p:spPr>
          <a:xfrm>
            <a:off x="3850443" y="0"/>
            <a:ext cx="2945659" cy="498056"/>
          </a:xfrm>
          <a:prstGeom prst="rect">
            <a:avLst/>
          </a:prstGeom>
        </p:spPr>
        <p:txBody>
          <a:bodyPr vert="horz" lIns="91440" tIns="45720" rIns="91440" bIns="45720" rtlCol="0"/>
          <a:lstStyle>
            <a:lvl1pPr algn="r">
              <a:defRPr sz="1200"/>
            </a:lvl1pPr>
          </a:lstStyle>
          <a:p>
            <a:fld id="{63707174-357E-4488-80EA-3BDC46D0AB7E}" type="datetimeFigureOut">
              <a:rPr lang="en-GB" smtClean="0">
                <a:latin typeface="Libre Franklin" pitchFamily="2" charset="0"/>
              </a:rPr>
              <a:t>08/02/2024</a:t>
            </a:fld>
            <a:endParaRPr lang="en-GB" dirty="0">
              <a:latin typeface="Libre Franklin" pitchFamily="2" charset="0"/>
            </a:endParaRPr>
          </a:p>
        </p:txBody>
      </p:sp>
      <p:sp>
        <p:nvSpPr>
          <p:cNvPr id="4" name="Footer Placeholder 3">
            <a:extLst>
              <a:ext uri="{FF2B5EF4-FFF2-40B4-BE49-F238E27FC236}">
                <a16:creationId xmlns:a16="http://schemas.microsoft.com/office/drawing/2014/main" id="{C4A84850-7983-F610-B876-32253ECAB2DA}"/>
              </a:ext>
            </a:extLst>
          </p:cNvPr>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endParaRPr lang="en-GB" dirty="0">
              <a:latin typeface="Libre Franklin" pitchFamily="2" charset="0"/>
            </a:endParaRPr>
          </a:p>
        </p:txBody>
      </p:sp>
      <p:sp>
        <p:nvSpPr>
          <p:cNvPr id="5" name="Slide Number Placeholder 4">
            <a:extLst>
              <a:ext uri="{FF2B5EF4-FFF2-40B4-BE49-F238E27FC236}">
                <a16:creationId xmlns:a16="http://schemas.microsoft.com/office/drawing/2014/main" id="{6E389138-BBF5-E859-68B9-9A918FA8B1A5}"/>
              </a:ext>
            </a:extLst>
          </p:cNvPr>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fld id="{EAB7B4C9-7DEF-4F06-ACB2-7FEF70CA4D0F}" type="slidenum">
              <a:rPr lang="en-GB" smtClean="0">
                <a:latin typeface="Libre Franklin" pitchFamily="2" charset="0"/>
              </a:rPr>
              <a:t>‹#›</a:t>
            </a:fld>
            <a:endParaRPr lang="en-GB" dirty="0">
              <a:latin typeface="Libre Franklin" pitchFamily="2" charset="0"/>
            </a:endParaRPr>
          </a:p>
        </p:txBody>
      </p:sp>
    </p:spTree>
    <p:extLst>
      <p:ext uri="{BB962C8B-B14F-4D97-AF65-F5344CB8AC3E}">
        <p14:creationId xmlns:p14="http://schemas.microsoft.com/office/powerpoint/2010/main" val="1877626411"/>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27" userDrawn="1">
          <p15:clr>
            <a:srgbClr val="F26B43"/>
          </p15:clr>
        </p15:guide>
        <p15:guide id="2" pos="2141"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atin typeface="Libre Franklin" pitchFamily="2" charset="0"/>
              </a:defRPr>
            </a:lvl1pPr>
          </a:lstStyle>
          <a:p>
            <a:endParaRPr lang="en-US" dirty="0"/>
          </a:p>
        </p:txBody>
      </p:sp>
      <p:sp>
        <p:nvSpPr>
          <p:cNvPr id="3" name="Date Placeholder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atin typeface="Libre Franklin" pitchFamily="2" charset="0"/>
              </a:defRPr>
            </a:lvl1pPr>
          </a:lstStyle>
          <a:p>
            <a:fld id="{4A65EF9E-D643-BB43-8C4B-62A1B3A59EB3}" type="datetimeFigureOut">
              <a:rPr lang="en-US" smtClean="0"/>
              <a:pPr/>
              <a:t>2/8/2024</a:t>
            </a:fld>
            <a:endParaRPr lang="en-US" dirty="0"/>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atin typeface="Libre Franklin" pitchFamily="2" charset="0"/>
              </a:defRPr>
            </a:lvl1pPr>
          </a:lstStyle>
          <a:p>
            <a:endParaRPr lang="en-US" dirty="0"/>
          </a:p>
        </p:txBody>
      </p:sp>
      <p:sp>
        <p:nvSpPr>
          <p:cNvPr id="7" name="Slide Number Placehold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atin typeface="Libre Franklin" pitchFamily="2" charset="0"/>
              </a:defRPr>
            </a:lvl1pPr>
          </a:lstStyle>
          <a:p>
            <a:fld id="{0006E073-2B05-AB42-8CA0-D7B9AECDEC77}" type="slidenum">
              <a:rPr lang="en-US" smtClean="0"/>
              <a:pPr/>
              <a:t>‹#›</a:t>
            </a:fld>
            <a:endParaRPr lang="en-US" dirty="0"/>
          </a:p>
        </p:txBody>
      </p:sp>
    </p:spTree>
    <p:extLst>
      <p:ext uri="{BB962C8B-B14F-4D97-AF65-F5344CB8AC3E}">
        <p14:creationId xmlns:p14="http://schemas.microsoft.com/office/powerpoint/2010/main" val="261741146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Libre Franklin" pitchFamily="2" charset="0"/>
        <a:ea typeface="+mn-ea"/>
        <a:cs typeface="+mn-cs"/>
      </a:defRPr>
    </a:lvl1pPr>
    <a:lvl2pPr marL="457200" algn="l" defTabSz="914400" rtl="0" eaLnBrk="1" latinLnBrk="0" hangingPunct="1">
      <a:defRPr sz="1200" kern="1200">
        <a:solidFill>
          <a:schemeClr val="tx1"/>
        </a:solidFill>
        <a:latin typeface="Libre Franklin" pitchFamily="2" charset="0"/>
        <a:ea typeface="+mn-ea"/>
        <a:cs typeface="+mn-cs"/>
      </a:defRPr>
    </a:lvl2pPr>
    <a:lvl3pPr marL="914400" algn="l" defTabSz="914400" rtl="0" eaLnBrk="1" latinLnBrk="0" hangingPunct="1">
      <a:defRPr sz="1200" kern="1200">
        <a:solidFill>
          <a:schemeClr val="tx1"/>
        </a:solidFill>
        <a:latin typeface="Libre Franklin" pitchFamily="2" charset="0"/>
        <a:ea typeface="+mn-ea"/>
        <a:cs typeface="+mn-cs"/>
      </a:defRPr>
    </a:lvl3pPr>
    <a:lvl4pPr marL="1371600" algn="l" defTabSz="914400" rtl="0" eaLnBrk="1" latinLnBrk="0" hangingPunct="1">
      <a:defRPr sz="1200" kern="1200">
        <a:solidFill>
          <a:schemeClr val="tx1"/>
        </a:solidFill>
        <a:latin typeface="Libre Franklin" pitchFamily="2" charset="0"/>
        <a:ea typeface="+mn-ea"/>
        <a:cs typeface="+mn-cs"/>
      </a:defRPr>
    </a:lvl4pPr>
    <a:lvl5pPr marL="1828800" algn="l" defTabSz="914400" rtl="0" eaLnBrk="1" latinLnBrk="0" hangingPunct="1">
      <a:defRPr sz="1200" kern="1200">
        <a:solidFill>
          <a:schemeClr val="tx1"/>
        </a:solidFill>
        <a:latin typeface="Libre Franklin" pitchFamily="2"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www.nationalgrid.com/stories/energy-explained/what-carbon-sequestration" TargetMode="External"/><Relationship Id="rId7" Type="http://schemas.openxmlformats.org/officeDocument/2006/relationships/hyperlink" Target="https://www.mckinsey.com/industries/chemicals/our-insights/laying-the-foundation-for-zero-carbon-cement" TargetMode="External"/><Relationship Id="rId2" Type="http://schemas.openxmlformats.org/officeDocument/2006/relationships/slide" Target="../slides/slide28.xml"/><Relationship Id="rId1" Type="http://schemas.openxmlformats.org/officeDocument/2006/relationships/notesMaster" Target="../notesMasters/notesMaster1.xml"/><Relationship Id="rId6" Type="http://schemas.openxmlformats.org/officeDocument/2006/relationships/hyperlink" Target="https://www.soletairpower.fi/technology/#:~:text=We%20remove%20CO2%20from,longer%20contribute%20to%20climate%20change." TargetMode="External"/><Relationship Id="rId5" Type="http://schemas.openxmlformats.org/officeDocument/2006/relationships/hyperlink" Target="https://carbonquest.com/building-carbon-capture" TargetMode="External"/><Relationship Id="rId4" Type="http://schemas.openxmlformats.org/officeDocument/2006/relationships/hyperlink" Target="https://www.nationalgrid.com/stories/energy-explained/what-is-net-zero" TargetMode="External"/></Relationships>
</file>

<file path=ppt/notesSlides/_rels/notesSlide16.xml.rels><?xml version="1.0" encoding="UTF-8" standalone="yes"?>
<Relationships xmlns="http://schemas.openxmlformats.org/package/2006/relationships"><Relationship Id="rId8" Type="http://schemas.openxmlformats.org/officeDocument/2006/relationships/hyperlink" Target="https://www.bcg.com/publications/2024/direct-air-capture-belongs-in-every-companys-net-zero-plans?utm_campaign=climate&amp;utm_content=202401&amp;utm_description=sustainable_advantage&amp;utm_geo=global&amp;utm_medium=email&amp;utm_source=esp&amp;utm_topic=climate-trajectory&amp;utm_usertoken=CRM_925a76aad39bec59abdebfb8af74d8814361901e&amp;mkt_tok=Nzk5LUlPQi04ODMAAAGQ2tq3OsqE_3EpKPHDG_kzHE3uUWz8q76c-rEiOOGOhVvZF1yELNp4UXZR5fvjRdWgfz0gLxbx8VT-uqT1B3sQnvt2_DWFP693ctJw-cavWGmdZA" TargetMode="External"/><Relationship Id="rId3" Type="http://schemas.openxmlformats.org/officeDocument/2006/relationships/hyperlink" Target="https://www.epa.gov/sites/production/files/2018-03/documents/gpp_guide_recs_offsets.pdf" TargetMode="External"/><Relationship Id="rId7" Type="http://schemas.openxmlformats.org/officeDocument/2006/relationships/hyperlink" Target="https://impactful.ninja/best-technology-based-carbon-offsets/#:~:text=Technology%2Dbased%20carbon%20offsets%20are%20effective%20at%20mitigating%20climate%20change,permanently%20in%20underground%20geological%20reservoirs." TargetMode="External"/><Relationship Id="rId2" Type="http://schemas.openxmlformats.org/officeDocument/2006/relationships/slide" Target="../slides/slide29.xml"/><Relationship Id="rId1" Type="http://schemas.openxmlformats.org/officeDocument/2006/relationships/notesMaster" Target="../notesMasters/notesMaster1.xml"/><Relationship Id="rId6" Type="http://schemas.openxmlformats.org/officeDocument/2006/relationships/hyperlink" Target="https://www.southpole.com/carbon-offsets-explained" TargetMode="External"/><Relationship Id="rId5" Type="http://schemas.openxmlformats.org/officeDocument/2006/relationships/hyperlink" Target="https://davidsuzuki.org/what-you-can-do/carbon-offsets/" TargetMode="External"/><Relationship Id="rId4" Type="http://schemas.openxmlformats.org/officeDocument/2006/relationships/hyperlink" Target="https://www.britannica.com/technology/carbon-offset" TargetMode="External"/><Relationship Id="rId9" Type="http://schemas.openxmlformats.org/officeDocument/2006/relationships/hyperlink" Target="https://impactful.ninja/what-are-carbon-mineralization-offsets/" TargetMode="Externa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www.environmentenergyleader.com/2023/05/how-is-technology-improving-construction-sustainability/" TargetMode="External"/><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www.woodworks.org/resources/what-net-zero-means-in-the-building-construction-industry/" TargetMode="External"/><Relationship Id="rId2" Type="http://schemas.openxmlformats.org/officeDocument/2006/relationships/slide" Target="../slides/slide9.xml"/><Relationship Id="rId1" Type="http://schemas.openxmlformats.org/officeDocument/2006/relationships/notesMaster" Target="../notesMasters/notesMaster1.xml"/><Relationship Id="rId4" Type="http://schemas.openxmlformats.org/officeDocument/2006/relationships/hyperlink" Target="https://worldgbc.org/advancing-net-zero/what-is-a-net-zero-carbon-building/#:~:text=For%20example%2C%20if%20100%25%20of,called%20net%20zero%20operational%20carbon." TargetMode="Externa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www.iea.org/reports/breakthrough-agenda-report-2023/buildings"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globalabc.org/our-work/tracking-progress-global-status-report"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globalabc.org/our-work/tracking-progress-global-status-report"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bee-inc.com/2023/11/09/global-challenge-of-decarbonization-and-net-zero-targets/" TargetMode="External"/><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sciencebasedtargets.org/blog/six-business-benefits-of-setting-science-based-targets" TargetMode="External"/><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www.iso.org/netzero"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Points to Cover</a:t>
            </a:r>
          </a:p>
          <a:p>
            <a:endParaRPr lang="en-US" dirty="0"/>
          </a:p>
          <a:p>
            <a:pPr marL="342900" indent="-342900">
              <a:buAutoNum type="arabicPeriod"/>
            </a:pPr>
            <a:r>
              <a:rPr lang="en-US" dirty="0"/>
              <a:t>What is Net Zero</a:t>
            </a:r>
          </a:p>
          <a:p>
            <a:pPr marL="285750" indent="-285750">
              <a:buFontTx/>
              <a:buChar char="-"/>
            </a:pPr>
            <a:r>
              <a:rPr lang="en-US" dirty="0"/>
              <a:t>Intro to Net Zero</a:t>
            </a:r>
          </a:p>
          <a:p>
            <a:pPr marL="285750" indent="-285750">
              <a:buFontTx/>
              <a:buChar char="-"/>
            </a:pPr>
            <a:r>
              <a:rPr lang="en-US" dirty="0"/>
              <a:t>Why companies need to set net zero goals</a:t>
            </a:r>
          </a:p>
          <a:p>
            <a:pPr marL="285750" indent="-285750">
              <a:buFontTx/>
              <a:buChar char="-"/>
            </a:pPr>
            <a:r>
              <a:rPr lang="en-US" dirty="0"/>
              <a:t>Some stats on the built environment ( emissions, what are the industry goals, examples of companies that have set goals)</a:t>
            </a:r>
          </a:p>
          <a:p>
            <a:r>
              <a:rPr lang="en-US" dirty="0"/>
              <a:t>2. How companies set Net Zero Goals</a:t>
            </a:r>
          </a:p>
          <a:p>
            <a:r>
              <a:rPr lang="en-US" dirty="0"/>
              <a:t>- Current challenges</a:t>
            </a:r>
          </a:p>
          <a:p>
            <a:r>
              <a:rPr lang="en-US" dirty="0"/>
              <a:t>-Carbon reduction management planning</a:t>
            </a:r>
          </a:p>
          <a:p>
            <a:r>
              <a:rPr lang="en-US" dirty="0"/>
              <a:t>3. There are 3 Ways to reduce emissions </a:t>
            </a:r>
          </a:p>
          <a:p>
            <a:pPr marL="742950" lvl="1" indent="-285750">
              <a:buFontTx/>
              <a:buChar char="-"/>
            </a:pPr>
            <a:r>
              <a:rPr lang="en-US" b="1" dirty="0" err="1"/>
              <a:t>i</a:t>
            </a:r>
            <a:r>
              <a:rPr lang="en-US" b="1" dirty="0"/>
              <a:t>) Reduction:</a:t>
            </a:r>
            <a:r>
              <a:rPr lang="en-US" dirty="0"/>
              <a:t> retrofitting (Pas 2035 and PAS 2080), other technology-based reduction examples ( low emission cement, IoT, digital twin </a:t>
            </a:r>
            <a:r>
              <a:rPr lang="en-US" dirty="0" err="1"/>
              <a:t>etc</a:t>
            </a:r>
            <a:r>
              <a:rPr lang="en-US" dirty="0"/>
              <a:t>)</a:t>
            </a:r>
          </a:p>
          <a:p>
            <a:pPr marL="742950" lvl="1" indent="-285750">
              <a:buFontTx/>
              <a:buChar char="-"/>
            </a:pPr>
            <a:r>
              <a:rPr lang="en-US" b="1" dirty="0"/>
              <a:t>ii) Offsets</a:t>
            </a:r>
            <a:r>
              <a:rPr lang="en-US" dirty="0"/>
              <a:t>- talk about carbon markets and how technology is being applied in the carbon market</a:t>
            </a:r>
          </a:p>
          <a:p>
            <a:pPr marL="742950" lvl="1" indent="-285750">
              <a:buFontTx/>
              <a:buChar char="-"/>
            </a:pPr>
            <a:r>
              <a:rPr lang="en-US" b="1" dirty="0"/>
              <a:t>iii) Sequestration</a:t>
            </a:r>
            <a:r>
              <a:rPr lang="en-US" dirty="0"/>
              <a:t>-  technology used in carbon sequestration ( choose something that applies to the built environment</a:t>
            </a:r>
          </a:p>
          <a:p>
            <a:r>
              <a:rPr lang="en-US" dirty="0"/>
              <a:t>4. New technologies and trends associated with decarbonization that would be applicable to the built environment and how could that help with regulatory reporting</a:t>
            </a:r>
          </a:p>
          <a:p>
            <a:r>
              <a:rPr lang="en-US" dirty="0"/>
              <a:t>5. Final recommendations </a:t>
            </a:r>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7</a:t>
            </a:fld>
            <a:endParaRPr lang="en-US" dirty="0"/>
          </a:p>
        </p:txBody>
      </p:sp>
    </p:spTree>
    <p:extLst>
      <p:ext uri="{BB962C8B-B14F-4D97-AF65-F5344CB8AC3E}">
        <p14:creationId xmlns:p14="http://schemas.microsoft.com/office/powerpoint/2010/main" val="34023815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Arial" panose="020B0604020202020204" pitchFamily="34" charset="0"/>
              </a:rPr>
              <a:t>Carbon Reduction Management Plan</a:t>
            </a:r>
            <a:br>
              <a:rPr lang="en-US" dirty="0">
                <a:cs typeface="Arial" panose="020B0604020202020204" pitchFamily="34" charset="0"/>
              </a:rPr>
            </a:br>
            <a:r>
              <a:rPr lang="en-US" sz="1200" dirty="0">
                <a:solidFill>
                  <a:schemeClr val="tx1">
                    <a:lumMod val="50000"/>
                    <a:lumOff val="50000"/>
                  </a:schemeClr>
                </a:solidFill>
                <a:latin typeface="Arial" panose="020B0604020202020204" pitchFamily="34" charset="0"/>
                <a:cs typeface="Arial" panose="020B0604020202020204" pitchFamily="34" charset="0"/>
              </a:rPr>
              <a:t>Selection of GHG Reduction Strategies </a:t>
            </a:r>
            <a:r>
              <a:rPr lang="en-US" sz="1000" dirty="0">
                <a:solidFill>
                  <a:schemeClr val="tx1">
                    <a:lumMod val="50000"/>
                    <a:lumOff val="50000"/>
                  </a:schemeClr>
                </a:solidFill>
                <a:cs typeface="Arial" panose="020B0604020202020204" pitchFamily="34" charset="0"/>
              </a:rPr>
              <a:t>(Phase 3)</a:t>
            </a:r>
          </a:p>
          <a:p>
            <a:pPr>
              <a:lnSpc>
                <a:spcPts val="2933"/>
              </a:lnSpc>
            </a:pPr>
            <a:r>
              <a:rPr lang="en-US" sz="1867" dirty="0">
                <a:solidFill>
                  <a:schemeClr val="tx1">
                    <a:lumMod val="85000"/>
                    <a:lumOff val="15000"/>
                  </a:schemeClr>
                </a:solidFill>
                <a:cs typeface="Arial" panose="020B0604020202020204" pitchFamily="34" charset="0"/>
              </a:rPr>
              <a:t>BSI’s CRMP database contains 350+ GHG reduction tactics </a:t>
            </a:r>
            <a:endParaRPr lang="en-US" sz="2133" dirty="0">
              <a:solidFill>
                <a:schemeClr val="tx1">
                  <a:lumMod val="85000"/>
                  <a:lumOff val="15000"/>
                </a:schemeClr>
              </a:solidFill>
              <a:cs typeface="Arial" panose="020B0604020202020204" pitchFamily="34" charset="0"/>
            </a:endParaRPr>
          </a:p>
          <a:p>
            <a:pPr indent="-380990">
              <a:lnSpc>
                <a:spcPts val="2400"/>
              </a:lnSpc>
              <a:buFont typeface="Arial" panose="020B0604020202020204" pitchFamily="34" charset="0"/>
              <a:buChar char="•"/>
            </a:pPr>
            <a:r>
              <a:rPr lang="en-US" sz="1600" dirty="0">
                <a:solidFill>
                  <a:schemeClr val="tx2"/>
                </a:solidFill>
                <a:cs typeface="Arial" panose="020B0604020202020204" pitchFamily="34" charset="0"/>
              </a:rPr>
              <a:t>Strategies: Higher-level groupings of reduction opportunities evaluated during the planning phase and mapped to regions, sites &amp; functions</a:t>
            </a:r>
          </a:p>
          <a:p>
            <a:pPr indent="-380990">
              <a:lnSpc>
                <a:spcPts val="2400"/>
              </a:lnSpc>
              <a:buFont typeface="Arial" panose="020B0604020202020204" pitchFamily="34" charset="0"/>
              <a:buChar char="•"/>
            </a:pPr>
            <a:r>
              <a:rPr lang="en-US" sz="1600" dirty="0">
                <a:solidFill>
                  <a:schemeClr val="tx2"/>
                </a:solidFill>
                <a:cs typeface="Arial" panose="020B0604020202020204" pitchFamily="34" charset="0"/>
              </a:rPr>
              <a:t>Tactics: Specific GHG reduction opportunities to be carried out by individual site/functions</a:t>
            </a:r>
          </a:p>
          <a:p>
            <a:pPr marL="0" lvl="1" indent="-380990">
              <a:lnSpc>
                <a:spcPts val="2400"/>
              </a:lnSpc>
              <a:buFont typeface="Arial" panose="020B0604020202020204" pitchFamily="34" charset="0"/>
              <a:buChar char="•"/>
            </a:pPr>
            <a:r>
              <a:rPr lang="en-US" sz="1467" dirty="0">
                <a:solidFill>
                  <a:schemeClr val="tx2"/>
                </a:solidFill>
                <a:cs typeface="Arial" panose="020B0604020202020204" pitchFamily="34" charset="0"/>
              </a:rPr>
              <a:t>Strategies consist of multiple underlying tactics</a:t>
            </a:r>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22</a:t>
            </a:fld>
            <a:endParaRPr lang="en-US" dirty="0"/>
          </a:p>
        </p:txBody>
      </p:sp>
    </p:spTree>
    <p:extLst>
      <p:ext uri="{BB962C8B-B14F-4D97-AF65-F5344CB8AC3E}">
        <p14:creationId xmlns:p14="http://schemas.microsoft.com/office/powerpoint/2010/main" val="30670047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Recommendations for Jen</a:t>
            </a:r>
          </a:p>
          <a:p>
            <a:r>
              <a:rPr lang="en-US" dirty="0"/>
              <a:t>Starting Impact (Y) at 2/5 skipping the 0 and 1 values to increase more room above</a:t>
            </a:r>
            <a:endParaRPr lang="en-US" dirty="0">
              <a:cs typeface="Calibri"/>
            </a:endParaRPr>
          </a:p>
          <a:p>
            <a:r>
              <a:rPr lang="en-US" dirty="0">
                <a:cs typeface="Calibri"/>
              </a:rPr>
              <a:t>X and Y go from 1-5 and use incremental values like 1.1-1.9</a:t>
            </a:r>
          </a:p>
          <a:p>
            <a:r>
              <a:rPr lang="en-US" dirty="0">
                <a:cs typeface="Calibri"/>
              </a:rPr>
              <a:t>Green should be marked but only shows strategies Client has started not completed. Gouri recommends a gradient </a:t>
            </a:r>
          </a:p>
          <a:p>
            <a:endParaRPr lang="en-US" dirty="0">
              <a:cs typeface="Calibri"/>
            </a:endParaRPr>
          </a:p>
          <a:p>
            <a:r>
              <a:rPr lang="en-US" dirty="0">
                <a:cs typeface="Calibri"/>
              </a:rPr>
              <a:t>Explanatory note</a:t>
            </a:r>
          </a:p>
          <a:p>
            <a:endParaRPr lang="en-US" dirty="0">
              <a:cs typeface="Calibri"/>
            </a:endParaRPr>
          </a:p>
          <a:p>
            <a:r>
              <a:rPr lang="en-US" dirty="0">
                <a:cs typeface="Calibri"/>
              </a:rPr>
              <a:t>Add arrows to both axis </a:t>
            </a:r>
          </a:p>
        </p:txBody>
      </p:sp>
      <p:sp>
        <p:nvSpPr>
          <p:cNvPr id="4" name="Slide Number Placeholder 3"/>
          <p:cNvSpPr>
            <a:spLocks noGrp="1"/>
          </p:cNvSpPr>
          <p:nvPr>
            <p:ph type="sldNum" sz="quarter" idx="5"/>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632C7081-3BB7-4500-95E8-07BE8BB2EBFF}" type="slidenum">
              <a:rPr kumimoji="0" lang="en-GB" sz="1200" b="0" i="0" u="none" strike="noStrike" kern="1200" cap="none" spc="0" normalizeH="0" baseline="0" noProof="0">
                <a:ln>
                  <a:noFill/>
                </a:ln>
                <a:solidFill>
                  <a:prstClr val="black"/>
                </a:solidFill>
                <a:effectLst/>
                <a:uLnTx/>
                <a:uFillTx/>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23</a:t>
            </a:fld>
            <a:endParaRPr kumimoji="0" lang="en-GB" sz="1200" b="0" i="0" u="none" strike="noStrike" kern="1200" cap="none" spc="0" normalizeH="0" baseline="0" noProof="0" dirty="0">
              <a:ln>
                <a:noFill/>
              </a:ln>
              <a:solidFill>
                <a:prstClr val="black"/>
              </a:solidFill>
              <a:effectLst/>
              <a:uLnTx/>
              <a:uFillTx/>
              <a:ea typeface="+mn-ea"/>
              <a:cs typeface="+mn-cs"/>
            </a:endParaRPr>
          </a:p>
        </p:txBody>
      </p:sp>
    </p:spTree>
    <p:extLst>
      <p:ext uri="{BB962C8B-B14F-4D97-AF65-F5344CB8AC3E}">
        <p14:creationId xmlns:p14="http://schemas.microsoft.com/office/powerpoint/2010/main" val="24900171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i="0" dirty="0">
                <a:solidFill>
                  <a:srgbClr val="333333"/>
                </a:solidFill>
                <a:effectLst/>
              </a:rPr>
              <a:t>Reaching net-zero emissions</a:t>
            </a:r>
            <a:r>
              <a:rPr lang="en-US" b="0" i="0" dirty="0">
                <a:solidFill>
                  <a:srgbClr val="333333"/>
                </a:solidFill>
                <a:effectLst/>
              </a:rPr>
              <a:t> will require an immense effort to invent, refine, and deploy climate technologies: those expressly intended to accelerate decarbonization. </a:t>
            </a:r>
            <a:r>
              <a:rPr lang="en-US" dirty="0"/>
              <a:t>Many levers to decarbonize the built environment are known</a:t>
            </a:r>
            <a:br>
              <a:rPr lang="en-US" dirty="0"/>
            </a:br>
            <a:r>
              <a:rPr lang="en-US" dirty="0"/>
              <a:t>and proven. Three ways to achieve net Zero</a:t>
            </a:r>
          </a:p>
          <a:p>
            <a:endParaRPr lang="en-US" dirty="0"/>
          </a:p>
          <a:p>
            <a:r>
              <a:rPr lang="en-US" b="1" dirty="0"/>
              <a:t>Carbon-reduction</a:t>
            </a:r>
            <a:r>
              <a:rPr lang="en-US" dirty="0"/>
              <a:t>: reducing the amount of carbon a company produces in its value chain. examples: retrofitting, IoT, </a:t>
            </a:r>
          </a:p>
          <a:p>
            <a:endParaRPr lang="en-US" dirty="0"/>
          </a:p>
          <a:p>
            <a:r>
              <a:rPr lang="en-US" b="1" dirty="0"/>
              <a:t>Carbon offsetting</a:t>
            </a:r>
            <a:r>
              <a:rPr lang="en-US" dirty="0"/>
              <a:t>: when a company continues to produce carbon in its value chain but compensates for it through buying carbon offsets that fund projects like reforestation. </a:t>
            </a:r>
            <a:r>
              <a:rPr lang="en-US" dirty="0" err="1"/>
              <a:t>e,.g</a:t>
            </a:r>
            <a:r>
              <a:rPr lang="en-US" dirty="0"/>
              <a:t>., EU-ETS, </a:t>
            </a:r>
          </a:p>
          <a:p>
            <a:endParaRPr lang="en-US" dirty="0"/>
          </a:p>
          <a:p>
            <a:r>
              <a:rPr lang="en-US" b="1" dirty="0"/>
              <a:t>Carbon sequestration</a:t>
            </a:r>
            <a:r>
              <a:rPr lang="en-US" dirty="0"/>
              <a:t>: when emitted carbon is removed from the atmosphere and held in solid or liquid form. Examples: </a:t>
            </a:r>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24</a:t>
            </a:fld>
            <a:endParaRPr lang="en-US" dirty="0"/>
          </a:p>
        </p:txBody>
      </p:sp>
    </p:spTree>
    <p:extLst>
      <p:ext uri="{BB962C8B-B14F-4D97-AF65-F5344CB8AC3E}">
        <p14:creationId xmlns:p14="http://schemas.microsoft.com/office/powerpoint/2010/main" val="385998803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Make sure text matches graphic</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000000"/>
                </a:solidFill>
                <a:effectLst/>
              </a:rPr>
              <a:t>A future with net zero emissions requires scaling up improvements in energy efficiency, electrification of end uses and renewable energy generation. B</a:t>
            </a:r>
            <a:r>
              <a:rPr lang="en-US" dirty="0"/>
              <a:t>uildings are becoming a crucial element for the global ambition to attain net zero emissions, as they can combine enhanced energy efficiency, advanced smart digital technologies, and decarbonized electricity generation. This integration creates the potential for buildings to shift from energy-intensive consumers to low-carbon prosumers, empowered by digital technologies that can offer flexibility benefits to the electricity grids. With the ability to produce, consume, store, sell and buy energy, buildings become active participants in the building-to-grid ecosystem.</a:t>
            </a:r>
          </a:p>
          <a:p>
            <a:endParaRPr lang="en-US" dirty="0"/>
          </a:p>
          <a:p>
            <a:pPr algn="l" fontAlgn="base"/>
            <a:r>
              <a:rPr lang="en-US" b="1" i="0" dirty="0">
                <a:solidFill>
                  <a:srgbClr val="4B5E3E"/>
                </a:solidFill>
                <a:effectLst/>
              </a:rPr>
              <a:t>Digital technologies</a:t>
            </a:r>
          </a:p>
          <a:p>
            <a:pPr algn="l" fontAlgn="base"/>
            <a:r>
              <a:rPr lang="en-US" b="0" i="0" dirty="0">
                <a:solidFill>
                  <a:srgbClr val="000000"/>
                </a:solidFill>
                <a:effectLst/>
              </a:rPr>
              <a:t>Emerging new technologies like the Internet of Things (IoT), machine learning and artificial intelligence (AI) are promising methods of </a:t>
            </a:r>
            <a:r>
              <a:rPr lang="en-US" b="0" i="0" dirty="0" err="1">
                <a:solidFill>
                  <a:srgbClr val="000000"/>
                </a:solidFill>
                <a:effectLst/>
              </a:rPr>
              <a:t>optimising</a:t>
            </a:r>
            <a:r>
              <a:rPr lang="en-US" b="0" i="0" dirty="0">
                <a:solidFill>
                  <a:srgbClr val="000000"/>
                </a:solidFill>
                <a:effectLst/>
              </a:rPr>
              <a:t> current operational strategies to achieve maximum energy efficiency. Not only can these smart technologies ensure that we use the resources at our disposal as wisely as possible, but they can also automate more menial tasks to computers and robots, thus freeing up the human workforce to tackle more interesting and lucrative </a:t>
            </a:r>
            <a:r>
              <a:rPr lang="en-US" b="0" i="0" dirty="0" err="1">
                <a:solidFill>
                  <a:srgbClr val="000000"/>
                </a:solidFill>
                <a:effectLst/>
              </a:rPr>
              <a:t>endeavours</a:t>
            </a:r>
            <a:r>
              <a:rPr lang="en-US" b="0" i="0" dirty="0">
                <a:solidFill>
                  <a:srgbClr val="000000"/>
                </a:solidFill>
                <a:effectLst/>
              </a:rPr>
              <a:t>. </a:t>
            </a:r>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26</a:t>
            </a:fld>
            <a:endParaRPr lang="en-US" dirty="0"/>
          </a:p>
        </p:txBody>
      </p:sp>
    </p:spTree>
    <p:extLst>
      <p:ext uri="{BB962C8B-B14F-4D97-AF65-F5344CB8AC3E}">
        <p14:creationId xmlns:p14="http://schemas.microsoft.com/office/powerpoint/2010/main" val="19313908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Grid-interactive Efficient Buildings</a:t>
            </a:r>
          </a:p>
          <a:p>
            <a:endParaRPr lang="en-US" dirty="0"/>
          </a:p>
          <a:p>
            <a:r>
              <a:rPr lang="en-US" sz="1200" b="0" i="1" u="none" strike="noStrike" baseline="0" dirty="0">
                <a:solidFill>
                  <a:srgbClr val="000000"/>
                </a:solidFill>
                <a:latin typeface="Franklin Gothic Book" panose="020B0503020102020204" pitchFamily="34" charset="0"/>
              </a:rPr>
              <a:t>A </a:t>
            </a:r>
            <a:r>
              <a:rPr lang="en-US" sz="1200" b="0" i="0" u="none" strike="noStrike" baseline="0" dirty="0">
                <a:solidFill>
                  <a:srgbClr val="000000"/>
                </a:solidFill>
                <a:latin typeface="Franklin Gothic Book" panose="020B0503020102020204" pitchFamily="34" charset="0"/>
              </a:rPr>
              <a:t>grid-interactive efficient building </a:t>
            </a:r>
            <a:r>
              <a:rPr lang="en-US" sz="1200" b="0" i="1" u="none" strike="noStrike" baseline="0" dirty="0">
                <a:solidFill>
                  <a:srgbClr val="000000"/>
                </a:solidFill>
                <a:latin typeface="Franklin Gothic Book" panose="020B0503020102020204" pitchFamily="34" charset="0"/>
              </a:rPr>
              <a:t>(GEB) is an energy-efficient building that uses smart technologies and on-site DERs to provide demand flexibility while co-optimizing for energy cost, grid services, and occupant needs and preferences, in a continuous and integrated way. The key characteristics and strategies of GEBs are:</a:t>
            </a:r>
          </a:p>
          <a:p>
            <a:endParaRPr lang="en-US" sz="1200" b="0" i="1" u="none" strike="noStrike" baseline="0" dirty="0">
              <a:solidFill>
                <a:srgbClr val="000000"/>
              </a:solidFill>
              <a:latin typeface="Franklin Gothic Book" panose="020B0503020102020204" pitchFamily="34" charset="0"/>
            </a:endParaRPr>
          </a:p>
          <a:p>
            <a:pPr marL="342900" indent="-342900">
              <a:buAutoNum type="arabicPeriod"/>
            </a:pPr>
            <a:r>
              <a:rPr lang="en-US" dirty="0">
                <a:solidFill>
                  <a:srgbClr val="000000"/>
                </a:solidFill>
                <a:latin typeface="Times New Roman" panose="02020603050405020304" pitchFamily="18" charset="0"/>
              </a:rPr>
              <a:t>Energy efficiency, high-quality walls and windows, high-performance appliances and equipment, and optimized building designs are used to reduce both net energy consumption and peak demand. </a:t>
            </a:r>
          </a:p>
          <a:p>
            <a:pPr marL="342900" indent="-342900">
              <a:buAutoNum type="arabicPeriod"/>
            </a:pPr>
            <a:r>
              <a:rPr lang="en-US" dirty="0">
                <a:solidFill>
                  <a:srgbClr val="000000"/>
                </a:solidFill>
                <a:latin typeface="Times New Roman" panose="02020603050405020304" pitchFamily="18" charset="0"/>
              </a:rPr>
              <a:t>Connected—the ability to send and receive signals is required to respond to grid needs that are time dependent</a:t>
            </a:r>
          </a:p>
          <a:p>
            <a:pPr marL="342900" indent="-342900">
              <a:buAutoNum type="arabicPeriod"/>
            </a:pPr>
            <a:r>
              <a:rPr lang="en-US" dirty="0">
                <a:solidFill>
                  <a:srgbClr val="000000"/>
                </a:solidFill>
                <a:latin typeface="Times New Roman" panose="02020603050405020304" pitchFamily="18" charset="0"/>
              </a:rPr>
              <a:t>Smart—analytics supported by ubiquitous sensing and optimized controls are necessary to manage multiple behind-the-meter DERs in ways beneficial to the grid, building owners, and occupants. </a:t>
            </a:r>
          </a:p>
          <a:p>
            <a:pPr marL="342900" indent="-342900">
              <a:buAutoNum type="arabicPeriod"/>
            </a:pPr>
            <a:r>
              <a:rPr lang="en-US" dirty="0">
                <a:solidFill>
                  <a:srgbClr val="000000"/>
                </a:solidFill>
                <a:latin typeface="Times New Roman" panose="02020603050405020304" pitchFamily="18" charset="0"/>
              </a:rPr>
              <a:t>Flexible—the building energy loads can be dynamically shaped and optimized through behind-the-meter generation, electric vehicles, and energy storage.</a:t>
            </a:r>
            <a:endParaRPr lang="en-US" dirty="0"/>
          </a:p>
          <a:p>
            <a:endParaRPr lang="en-US" i="1" dirty="0">
              <a:solidFill>
                <a:srgbClr val="000000"/>
              </a:solidFill>
              <a:latin typeface="Franklin Gothic Book" panose="020B0503020102020204" pitchFamily="34" charset="0"/>
            </a:endParaRPr>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27</a:t>
            </a:fld>
            <a:endParaRPr lang="en-US" dirty="0"/>
          </a:p>
        </p:txBody>
      </p:sp>
    </p:spTree>
    <p:extLst>
      <p:ext uri="{BB962C8B-B14F-4D97-AF65-F5344CB8AC3E}">
        <p14:creationId xmlns:p14="http://schemas.microsoft.com/office/powerpoint/2010/main" val="6404575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Carbon Sequestration Technologies and Strategies for Built Environment:</a:t>
            </a:r>
          </a:p>
          <a:p>
            <a:r>
              <a:rPr lang="en-US" b="1" dirty="0"/>
              <a:t>C</a:t>
            </a:r>
            <a:r>
              <a:rPr lang="en-US" b="0" i="0" dirty="0">
                <a:solidFill>
                  <a:srgbClr val="53565A"/>
                </a:solidFill>
                <a:effectLst/>
              </a:rPr>
              <a:t>arbon capture and storage (CCS) technology is a form of </a:t>
            </a:r>
            <a:r>
              <a:rPr lang="en-US" b="1" i="0" u="none" strike="noStrike" dirty="0">
                <a:solidFill>
                  <a:srgbClr val="00148C"/>
                </a:solidFill>
                <a:effectLst/>
                <a:hlinkClick r:id="rId3"/>
              </a:rPr>
              <a:t>carbon sequestration</a:t>
            </a:r>
            <a:r>
              <a:rPr lang="en-US" b="0" i="0" dirty="0">
                <a:solidFill>
                  <a:srgbClr val="53565A"/>
                </a:solidFill>
                <a:effectLst/>
              </a:rPr>
              <a:t> that’s set to play a central role in helping us reach </a:t>
            </a:r>
            <a:r>
              <a:rPr lang="en-US" b="1" i="0" u="none" strike="noStrike" dirty="0">
                <a:solidFill>
                  <a:srgbClr val="00148C"/>
                </a:solidFill>
                <a:effectLst/>
                <a:hlinkClick r:id="rId4"/>
              </a:rPr>
              <a:t>net zero</a:t>
            </a:r>
            <a:r>
              <a:rPr lang="en-US" b="0" i="0" dirty="0">
                <a:solidFill>
                  <a:srgbClr val="53565A"/>
                </a:solidFill>
                <a:effectLst/>
              </a:rPr>
              <a:t> by 2050.</a:t>
            </a:r>
            <a:endParaRPr lang="en-US" b="1" dirty="0"/>
          </a:p>
          <a:p>
            <a:endParaRPr lang="en-US" b="1" dirty="0"/>
          </a:p>
          <a:p>
            <a:pPr algn="l"/>
            <a:r>
              <a:rPr lang="en-US" b="0" i="0" dirty="0">
                <a:solidFill>
                  <a:srgbClr val="323436"/>
                </a:solidFill>
                <a:effectLst/>
                <a:latin typeface="Libre Franklin" pitchFamily="2" charset="0"/>
              </a:rPr>
              <a:t>Onsite carbon capture methods that collect CO2 right from the building’s flue, near the source of emission generation.</a:t>
            </a:r>
          </a:p>
          <a:p>
            <a:pPr algn="l"/>
            <a:r>
              <a:rPr lang="en-US" b="0" i="0" dirty="0">
                <a:solidFill>
                  <a:srgbClr val="323436"/>
                </a:solidFill>
                <a:effectLst/>
                <a:latin typeface="Libre Franklin" pitchFamily="2" charset="0"/>
              </a:rPr>
              <a:t>This carbon capture technology is safe, cost-effective, and can eliminate up to 70-85% of a building’s net CO2 emissions, depending on customer requirements</a:t>
            </a:r>
          </a:p>
          <a:p>
            <a:pPr algn="l"/>
            <a:r>
              <a:rPr lang="en-US" b="1" i="0" dirty="0">
                <a:solidFill>
                  <a:srgbClr val="1E2F69"/>
                </a:solidFill>
                <a:effectLst/>
              </a:rPr>
              <a:t>How is CO</a:t>
            </a:r>
            <a:r>
              <a:rPr lang="en-US" b="1" i="0" baseline="-25000" dirty="0">
                <a:solidFill>
                  <a:srgbClr val="1E2F69"/>
                </a:solidFill>
                <a:effectLst/>
              </a:rPr>
              <a:t>2</a:t>
            </a:r>
            <a:r>
              <a:rPr lang="en-US" b="1" i="0" dirty="0">
                <a:solidFill>
                  <a:srgbClr val="1E2F69"/>
                </a:solidFill>
                <a:effectLst/>
              </a:rPr>
              <a:t> captured from the air ?</a:t>
            </a:r>
          </a:p>
          <a:p>
            <a:pPr algn="l"/>
            <a:r>
              <a:rPr lang="en-US" b="0" i="0" dirty="0">
                <a:solidFill>
                  <a:srgbClr val="313038"/>
                </a:solidFill>
                <a:effectLst/>
              </a:rPr>
              <a:t>We remove CO</a:t>
            </a:r>
            <a:r>
              <a:rPr lang="en-US" b="0" i="0" baseline="-25000" dirty="0">
                <a:solidFill>
                  <a:srgbClr val="313038"/>
                </a:solidFill>
                <a:effectLst/>
              </a:rPr>
              <a:t>2</a:t>
            </a:r>
            <a:r>
              <a:rPr lang="en-US" b="0" i="0" dirty="0">
                <a:solidFill>
                  <a:srgbClr val="313038"/>
                </a:solidFill>
                <a:effectLst/>
              </a:rPr>
              <a:t> from the air by integrating a technology called “direct air capture” with the HVAC system. Captured CO</a:t>
            </a:r>
            <a:r>
              <a:rPr lang="en-US" b="0" i="0" baseline="-25000" dirty="0">
                <a:solidFill>
                  <a:srgbClr val="313038"/>
                </a:solidFill>
                <a:effectLst/>
              </a:rPr>
              <a:t>2</a:t>
            </a:r>
            <a:r>
              <a:rPr lang="en-US" b="0" i="0" dirty="0">
                <a:solidFill>
                  <a:srgbClr val="313038"/>
                </a:solidFill>
                <a:effectLst/>
              </a:rPr>
              <a:t> gets converted to carbonates, and then stored inside concretes and then in buildings, where it stays permanently stored and can no longer contribute to climate change.</a:t>
            </a:r>
          </a:p>
          <a:p>
            <a:pPr algn="l"/>
            <a:r>
              <a:rPr lang="en-US" b="0" i="0" dirty="0">
                <a:solidFill>
                  <a:srgbClr val="313038"/>
                </a:solidFill>
                <a:effectLst/>
              </a:rPr>
              <a:t>➊ The building’s HVAC system pulls in air.</a:t>
            </a:r>
          </a:p>
          <a:p>
            <a:pPr algn="l"/>
            <a:r>
              <a:rPr lang="en-US" b="0" i="0" dirty="0">
                <a:solidFill>
                  <a:srgbClr val="313038"/>
                </a:solidFill>
                <a:effectLst/>
              </a:rPr>
              <a:t>➋ The incoming air is pushed through our proprietary </a:t>
            </a:r>
            <a:r>
              <a:rPr lang="en-US" b="1" i="1" dirty="0">
                <a:solidFill>
                  <a:srgbClr val="313038"/>
                </a:solidFill>
                <a:effectLst/>
              </a:rPr>
              <a:t>sorbents. </a:t>
            </a:r>
            <a:r>
              <a:rPr lang="en-US" b="0" i="0" dirty="0">
                <a:solidFill>
                  <a:srgbClr val="313038"/>
                </a:solidFill>
                <a:effectLst/>
              </a:rPr>
              <a:t>Carbon dioxide is selectively adsorbed by them.</a:t>
            </a:r>
          </a:p>
          <a:p>
            <a:pPr algn="l"/>
            <a:r>
              <a:rPr lang="en-US" b="0" i="0" dirty="0">
                <a:solidFill>
                  <a:srgbClr val="313038"/>
                </a:solidFill>
                <a:effectLst/>
              </a:rPr>
              <a:t>➌ When the filter is saturated, the machine is closed and regenerated via vacuum &amp; heating to collect the captured CO</a:t>
            </a:r>
            <a:r>
              <a:rPr lang="en-US" b="0" i="0" baseline="-25000" dirty="0">
                <a:solidFill>
                  <a:srgbClr val="313038"/>
                </a:solidFill>
                <a:effectLst/>
              </a:rPr>
              <a:t>2</a:t>
            </a:r>
            <a:r>
              <a:rPr lang="en-US" b="0" i="0" dirty="0">
                <a:solidFill>
                  <a:srgbClr val="313038"/>
                </a:solidFill>
                <a:effectLst/>
              </a:rPr>
              <a:t>.</a:t>
            </a:r>
          </a:p>
          <a:p>
            <a:pPr algn="l"/>
            <a:r>
              <a:rPr lang="en-US" b="0" i="0" dirty="0">
                <a:solidFill>
                  <a:srgbClr val="313038"/>
                </a:solidFill>
                <a:effectLst/>
              </a:rPr>
              <a:t>➍ The captured CO</a:t>
            </a:r>
            <a:r>
              <a:rPr lang="en-US" b="0" i="0" baseline="-25000" dirty="0">
                <a:solidFill>
                  <a:srgbClr val="313038"/>
                </a:solidFill>
                <a:effectLst/>
              </a:rPr>
              <a:t>2</a:t>
            </a:r>
            <a:r>
              <a:rPr lang="en-US" b="0" i="0" dirty="0">
                <a:solidFill>
                  <a:srgbClr val="313038"/>
                </a:solidFill>
                <a:effectLst/>
              </a:rPr>
              <a:t> is stored in a separate storage container near or inside the building.</a:t>
            </a:r>
          </a:p>
          <a:p>
            <a:pPr algn="l"/>
            <a:r>
              <a:rPr lang="en-US" b="0" i="0" dirty="0">
                <a:solidFill>
                  <a:srgbClr val="313038"/>
                </a:solidFill>
                <a:effectLst/>
              </a:rPr>
              <a:t>➎ CO</a:t>
            </a:r>
            <a:r>
              <a:rPr lang="en-US" b="0" i="0" baseline="-25000" dirty="0">
                <a:solidFill>
                  <a:srgbClr val="313038"/>
                </a:solidFill>
                <a:effectLst/>
              </a:rPr>
              <a:t>2</a:t>
            </a:r>
            <a:r>
              <a:rPr lang="en-US" b="0" i="0" dirty="0">
                <a:solidFill>
                  <a:srgbClr val="313038"/>
                </a:solidFill>
                <a:effectLst/>
              </a:rPr>
              <a:t> is supplied for making concrete.</a:t>
            </a:r>
          </a:p>
          <a:p>
            <a:pPr algn="l"/>
            <a:r>
              <a:rPr lang="en-US" b="1" i="0" dirty="0">
                <a:solidFill>
                  <a:srgbClr val="313038"/>
                </a:solidFill>
                <a:effectLst/>
              </a:rPr>
              <a:t>Amine functionalized sorbent</a:t>
            </a:r>
            <a:r>
              <a:rPr lang="en-US" b="0" i="0" dirty="0">
                <a:solidFill>
                  <a:srgbClr val="313038"/>
                </a:solidFill>
                <a:effectLst/>
              </a:rPr>
              <a:t> is used by </a:t>
            </a:r>
            <a:r>
              <a:rPr lang="en-US" b="0" i="0" dirty="0" err="1">
                <a:solidFill>
                  <a:srgbClr val="313038"/>
                </a:solidFill>
                <a:effectLst/>
              </a:rPr>
              <a:t>Soletair</a:t>
            </a:r>
            <a:r>
              <a:rPr lang="en-US" b="0" i="0" dirty="0">
                <a:solidFill>
                  <a:srgbClr val="313038"/>
                </a:solidFill>
                <a:effectLst/>
              </a:rPr>
              <a:t> Power within its carbon capture systems utilizing a </a:t>
            </a:r>
            <a:r>
              <a:rPr lang="en-US" b="1" i="0" dirty="0">
                <a:solidFill>
                  <a:srgbClr val="313038"/>
                </a:solidFill>
                <a:effectLst/>
              </a:rPr>
              <a:t>temperature vacuum swing adsorption</a:t>
            </a:r>
            <a:r>
              <a:rPr lang="en-US" b="0" i="0" dirty="0">
                <a:solidFill>
                  <a:srgbClr val="313038"/>
                </a:solidFill>
                <a:effectLst/>
              </a:rPr>
              <a:t> process.</a:t>
            </a:r>
          </a:p>
          <a:p>
            <a:pPr algn="l"/>
            <a:r>
              <a:rPr lang="en-US" b="0" i="0" dirty="0">
                <a:solidFill>
                  <a:srgbClr val="323436"/>
                </a:solidFill>
                <a:effectLst/>
                <a:latin typeface="Libre Franklin" pitchFamily="2" charset="0"/>
              </a:rPr>
              <a:t>Benefits:</a:t>
            </a:r>
          </a:p>
          <a:p>
            <a:pPr algn="l"/>
            <a:r>
              <a:rPr lang="en-US" b="0" i="0" dirty="0">
                <a:solidFill>
                  <a:srgbClr val="333333"/>
                </a:solidFill>
                <a:effectLst/>
              </a:rPr>
              <a:t>CO</a:t>
            </a:r>
            <a:r>
              <a:rPr lang="en-US" b="0" i="0" baseline="-25000" dirty="0">
                <a:solidFill>
                  <a:srgbClr val="333333"/>
                </a:solidFill>
                <a:effectLst/>
              </a:rPr>
              <a:t>2</a:t>
            </a:r>
            <a:r>
              <a:rPr lang="en-US" b="0" i="0" dirty="0">
                <a:solidFill>
                  <a:srgbClr val="333333"/>
                </a:solidFill>
                <a:effectLst/>
              </a:rPr>
              <a:t>-lean air coming into the building you can reduce ventilation levels – which saves on heating, cooling, and energy, further reducing operational CO</a:t>
            </a:r>
            <a:r>
              <a:rPr lang="en-US" b="0" i="0" baseline="-25000" dirty="0">
                <a:solidFill>
                  <a:srgbClr val="333333"/>
                </a:solidFill>
                <a:effectLst/>
              </a:rPr>
              <a:t>2</a:t>
            </a:r>
            <a:r>
              <a:rPr lang="en-US" b="0" i="0" dirty="0">
                <a:solidFill>
                  <a:srgbClr val="333333"/>
                </a:solidFill>
                <a:effectLst/>
              </a:rPr>
              <a:t> emissions. Lower CO</a:t>
            </a:r>
            <a:r>
              <a:rPr lang="en-US" b="0" i="0" baseline="-25000" dirty="0">
                <a:solidFill>
                  <a:srgbClr val="333333"/>
                </a:solidFill>
                <a:effectLst/>
              </a:rPr>
              <a:t>2</a:t>
            </a:r>
            <a:r>
              <a:rPr lang="en-US" b="0" i="0" dirty="0">
                <a:solidFill>
                  <a:srgbClr val="333333"/>
                </a:solidFill>
                <a:effectLst/>
              </a:rPr>
              <a:t> levels inside offices and residential buildings also contribute to better health, well-being, and employee performance. ( </a:t>
            </a:r>
            <a:r>
              <a:rPr lang="en-US" b="0" i="0" dirty="0">
                <a:solidFill>
                  <a:srgbClr val="333333"/>
                </a:solidFill>
                <a:effectLst/>
                <a:highlight>
                  <a:srgbClr val="FFFF00"/>
                </a:highlight>
              </a:rPr>
              <a:t>figures in the links below)</a:t>
            </a:r>
          </a:p>
          <a:p>
            <a:pPr algn="l"/>
            <a:endParaRPr lang="en-US" b="0" i="0" dirty="0">
              <a:solidFill>
                <a:srgbClr val="333333"/>
              </a:solidFill>
              <a:effectLst/>
              <a:highlight>
                <a:srgbClr val="FFFF00"/>
              </a:highlight>
            </a:endParaRPr>
          </a:p>
          <a:p>
            <a:r>
              <a:rPr lang="en-US" dirty="0">
                <a:hlinkClick r:id="rId5"/>
              </a:rPr>
              <a:t>Building Carbon Capture Technology | </a:t>
            </a:r>
            <a:r>
              <a:rPr lang="en-US" dirty="0" err="1">
                <a:hlinkClick r:id="rId5"/>
              </a:rPr>
              <a:t>CarbonQuest</a:t>
            </a:r>
            <a:endParaRPr lang="en-US" dirty="0"/>
          </a:p>
          <a:p>
            <a:r>
              <a:rPr lang="en-US" dirty="0">
                <a:hlinkClick r:id="rId6"/>
              </a:rPr>
              <a:t>Building Carbon Capture Technology | </a:t>
            </a:r>
            <a:r>
              <a:rPr lang="en-US" dirty="0" err="1">
                <a:hlinkClick r:id="rId6"/>
              </a:rPr>
              <a:t>Soletair</a:t>
            </a:r>
            <a:r>
              <a:rPr lang="en-US" dirty="0">
                <a:hlinkClick r:id="rId6"/>
              </a:rPr>
              <a:t> Power</a:t>
            </a:r>
            <a:endParaRPr lang="en-US" dirty="0"/>
          </a:p>
          <a:p>
            <a:r>
              <a:rPr lang="en-US" dirty="0">
                <a:hlinkClick r:id="rId7"/>
              </a:rPr>
              <a:t>Laying the foundation for a zero-carbon cement industry | McKinsey</a:t>
            </a:r>
            <a:endParaRPr lang="en-US" dirty="0"/>
          </a:p>
          <a:p>
            <a:pPr algn="l"/>
            <a:endParaRPr lang="en-US" b="0" i="0" dirty="0">
              <a:solidFill>
                <a:srgbClr val="323436"/>
              </a:solidFill>
              <a:effectLst/>
              <a:highlight>
                <a:srgbClr val="FFFF00"/>
              </a:highlight>
              <a:latin typeface="Libre Franklin" pitchFamily="2" charset="0"/>
            </a:endParaRPr>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28</a:t>
            </a:fld>
            <a:endParaRPr lang="en-US" dirty="0"/>
          </a:p>
        </p:txBody>
      </p:sp>
    </p:spTree>
    <p:extLst>
      <p:ext uri="{BB962C8B-B14F-4D97-AF65-F5344CB8AC3E}">
        <p14:creationId xmlns:p14="http://schemas.microsoft.com/office/powerpoint/2010/main" val="92634316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Sequestration</a:t>
            </a:r>
          </a:p>
          <a:p>
            <a:pPr marL="285750" indent="-285750">
              <a:buFont typeface="Arial" panose="020B0604020202020204" pitchFamily="34" charset="0"/>
              <a:buChar char="•"/>
            </a:pPr>
            <a:r>
              <a:rPr lang="en-US" sz="1200" dirty="0"/>
              <a:t>Companies that base their net zero goals on Oxford principles, SBTi, and other scientific guidance should take the most cost-effective steps first because they must meet drastic emissions reduction targets. Then they can address the residual emissions with CDR offsets. </a:t>
            </a:r>
          </a:p>
          <a:p>
            <a:pPr marL="285750" indent="-285750">
              <a:buFont typeface="Arial" panose="020B0604020202020204" pitchFamily="34" charset="0"/>
              <a:buChar char="•"/>
            </a:pPr>
            <a:r>
              <a:rPr lang="en-US" sz="1200" b="0" i="0" dirty="0">
                <a:solidFill>
                  <a:srgbClr val="323232"/>
                </a:solidFill>
                <a:effectLst/>
              </a:rPr>
              <a:t>The offsets themselves should balance three factors: permanence (the removed carbon is sequestered for tens, hundreds, or thousands of years); third-party verification (the removal is monitored, reported, and verified under an accepted standard); and additionality (the removal wouldn’t have happened without the purchase). </a:t>
            </a:r>
          </a:p>
          <a:p>
            <a:pPr marL="285750" indent="-285750">
              <a:buFont typeface="Arial" panose="020B0604020202020204" pitchFamily="34" charset="0"/>
              <a:buChar char="•"/>
            </a:pPr>
            <a:r>
              <a:rPr lang="en-US" sz="1200" b="0" i="0" dirty="0">
                <a:solidFill>
                  <a:srgbClr val="323232"/>
                </a:solidFill>
                <a:effectLst/>
              </a:rPr>
              <a:t>Companies should also take into account the cost of the offsets and their underlying technologies’ impact on land use. Properly balanced, these factors will maximize the value of any CDR offset, and hence its long-term contribution to decarbonization.</a:t>
            </a:r>
          </a:p>
          <a:p>
            <a:pPr marL="285750" indent="-285750">
              <a:buFont typeface="Arial" panose="020B0604020202020204" pitchFamily="34" charset="0"/>
              <a:buChar char="•"/>
            </a:pPr>
            <a:r>
              <a:rPr lang="en-US" sz="1200" dirty="0">
                <a:solidFill>
                  <a:srgbClr val="2B2B2B"/>
                </a:solidFill>
                <a:latin typeface="Lato" panose="020F0502020204030203" pitchFamily="34" charset="0"/>
              </a:rPr>
              <a:t>Technology-based carbon offsets remove carbon dioxide (CO</a:t>
            </a:r>
            <a:r>
              <a:rPr lang="en-US" sz="1200" baseline="-25000" dirty="0">
                <a:solidFill>
                  <a:srgbClr val="2B2B2B"/>
                </a:solidFill>
                <a:latin typeface="Lato" panose="020F0502020204030203" pitchFamily="34" charset="0"/>
              </a:rPr>
              <a:t>2</a:t>
            </a:r>
            <a:r>
              <a:rPr lang="en-US" sz="1200" dirty="0">
                <a:solidFill>
                  <a:srgbClr val="2B2B2B"/>
                </a:solidFill>
                <a:latin typeface="Lato" panose="020F0502020204030203" pitchFamily="34" charset="0"/>
              </a:rPr>
              <a:t>) or methane (CH</a:t>
            </a:r>
            <a:r>
              <a:rPr lang="en-US" sz="1200" baseline="-25000" dirty="0">
                <a:solidFill>
                  <a:srgbClr val="2B2B2B"/>
                </a:solidFill>
                <a:latin typeface="Lato" panose="020F0502020204030203" pitchFamily="34" charset="0"/>
              </a:rPr>
              <a:t>4</a:t>
            </a:r>
            <a:r>
              <a:rPr lang="en-US" sz="1200" dirty="0">
                <a:solidFill>
                  <a:srgbClr val="2B2B2B"/>
                </a:solidFill>
                <a:latin typeface="Lato" panose="020F0502020204030203" pitchFamily="34" charset="0"/>
              </a:rPr>
              <a:t>) directly from the atmosphere to be repurposed or stored permanently. They are an effective method of carbon removal that could play a crucial role in mitigating climate change. So, we had to ask: what are the best technology-based carbon offsets?</a:t>
            </a:r>
          </a:p>
          <a:p>
            <a:pPr marL="285750" indent="-285750">
              <a:buFont typeface="Arial" panose="020B0604020202020204" pitchFamily="34" charset="0"/>
              <a:buChar char="•"/>
            </a:pPr>
            <a:r>
              <a:rPr lang="en-US" sz="1200" dirty="0">
                <a:solidFill>
                  <a:srgbClr val="2B2B2B"/>
                </a:solidFill>
                <a:latin typeface="Lato" panose="020F0502020204030203" pitchFamily="34" charset="0"/>
              </a:rPr>
              <a:t>What are carbon offsets: </a:t>
            </a:r>
            <a:r>
              <a:rPr lang="en-US" sz="1200" dirty="0">
                <a:solidFill>
                  <a:srgbClr val="2B2B2B"/>
                </a:solidFill>
                <a:latin typeface="Lato" panose="020F0502020204030203" pitchFamily="34" charset="0"/>
                <a:hlinkClick r:id="rId3">
                  <a:extLst>
                    <a:ext uri="{A12FA001-AC4F-418D-AE19-62706E023703}">
                      <ahyp:hlinkClr xmlns:ahyp="http://schemas.microsoft.com/office/drawing/2018/hyperlinkcolor" val="tx"/>
                    </a:ext>
                  </a:extLst>
                </a:hlinkClick>
              </a:rPr>
              <a:t>Carbon offsets</a:t>
            </a:r>
            <a:r>
              <a:rPr lang="en-US" sz="1200" dirty="0">
                <a:solidFill>
                  <a:srgbClr val="2B2B2B"/>
                </a:solidFill>
                <a:latin typeface="Lato" panose="020F0502020204030203" pitchFamily="34" charset="0"/>
              </a:rPr>
              <a:t> are </a:t>
            </a:r>
            <a:r>
              <a:rPr lang="en-US" sz="1200" dirty="0">
                <a:solidFill>
                  <a:srgbClr val="2B2B2B"/>
                </a:solidFill>
                <a:latin typeface="Lato" panose="020F0502020204030203" pitchFamily="34" charset="0"/>
                <a:hlinkClick r:id="rId4">
                  <a:extLst>
                    <a:ext uri="{A12FA001-AC4F-418D-AE19-62706E023703}">
                      <ahyp:hlinkClr xmlns:ahyp="http://schemas.microsoft.com/office/drawing/2018/hyperlinkcolor" val="tx"/>
                    </a:ext>
                  </a:extLst>
                </a:hlinkClick>
              </a:rPr>
              <a:t>reductions in carbon emissions</a:t>
            </a:r>
            <a:r>
              <a:rPr lang="en-US" sz="1200" dirty="0">
                <a:solidFill>
                  <a:srgbClr val="2B2B2B"/>
                </a:solidFill>
                <a:latin typeface="Lato" panose="020F0502020204030203" pitchFamily="34" charset="0"/>
              </a:rPr>
              <a:t> that are used to compensate for carbon emissions occurring elsewhere. They are </a:t>
            </a:r>
            <a:r>
              <a:rPr lang="en-US" sz="1200" dirty="0">
                <a:solidFill>
                  <a:srgbClr val="2B2B2B"/>
                </a:solidFill>
                <a:latin typeface="Lato" panose="020F0502020204030203" pitchFamily="34" charset="0"/>
                <a:hlinkClick r:id="rId5">
                  <a:extLst>
                    <a:ext uri="{A12FA001-AC4F-418D-AE19-62706E023703}">
                      <ahyp:hlinkClr xmlns:ahyp="http://schemas.microsoft.com/office/drawing/2018/hyperlinkcolor" val="tx"/>
                    </a:ext>
                  </a:extLst>
                </a:hlinkClick>
              </a:rPr>
              <a:t>measured</a:t>
            </a:r>
            <a:r>
              <a:rPr lang="en-US" sz="1200" dirty="0">
                <a:solidFill>
                  <a:srgbClr val="2B2B2B"/>
                </a:solidFill>
                <a:latin typeface="Lato" panose="020F0502020204030203" pitchFamily="34" charset="0"/>
              </a:rPr>
              <a:t> in tons of CO2 equivalents and are bought and sold through international brokers, online retailers, and trading platforms on what is known as the global carbon offset market.</a:t>
            </a:r>
          </a:p>
          <a:p>
            <a:pPr marL="285750" indent="-285750">
              <a:buFont typeface="Arial" panose="020B0604020202020204" pitchFamily="34" charset="0"/>
              <a:buChar char="•"/>
            </a:pPr>
            <a:r>
              <a:rPr lang="en-US" sz="1200" dirty="0">
                <a:solidFill>
                  <a:srgbClr val="2B2B2B"/>
                </a:solidFill>
                <a:latin typeface="Lato" panose="020F0502020204030203" pitchFamily="34" charset="0"/>
              </a:rPr>
              <a:t>Carbon removal can be split into 2 categories, </a:t>
            </a:r>
            <a:r>
              <a:rPr lang="en-US" sz="1200" dirty="0">
                <a:solidFill>
                  <a:srgbClr val="2B2B2B"/>
                </a:solidFill>
                <a:latin typeface="Lato" panose="020F0502020204030203" pitchFamily="34" charset="0"/>
                <a:hlinkClick r:id="rId6">
                  <a:extLst>
                    <a:ext uri="{A12FA001-AC4F-418D-AE19-62706E023703}">
                      <ahyp:hlinkClr xmlns:ahyp="http://schemas.microsoft.com/office/drawing/2018/hyperlinkcolor" val="tx"/>
                    </a:ext>
                  </a:extLst>
                </a:hlinkClick>
              </a:rPr>
              <a:t>technological</a:t>
            </a:r>
            <a:r>
              <a:rPr lang="en-US" sz="1200" dirty="0">
                <a:solidFill>
                  <a:srgbClr val="2B2B2B"/>
                </a:solidFill>
                <a:latin typeface="Lato" panose="020F0502020204030203" pitchFamily="34" charset="0"/>
              </a:rPr>
              <a:t> and </a:t>
            </a:r>
            <a:r>
              <a:rPr lang="en-US" sz="1200" dirty="0">
                <a:solidFill>
                  <a:srgbClr val="2B2B2B"/>
                </a:solidFill>
                <a:latin typeface="Lato" panose="020F0502020204030203" pitchFamily="34" charset="0"/>
                <a:hlinkClick r:id="rId6">
                  <a:extLst>
                    <a:ext uri="{A12FA001-AC4F-418D-AE19-62706E023703}">
                      <ahyp:hlinkClr xmlns:ahyp="http://schemas.microsoft.com/office/drawing/2018/hyperlinkcolor" val="tx"/>
                    </a:ext>
                  </a:extLst>
                </a:hlinkClick>
              </a:rPr>
              <a:t>natural</a:t>
            </a:r>
            <a:r>
              <a:rPr lang="en-US" sz="1200" dirty="0">
                <a:solidFill>
                  <a:srgbClr val="2B2B2B"/>
                </a:solidFill>
                <a:latin typeface="Lato" panose="020F0502020204030203" pitchFamily="34" charset="0"/>
              </a:rPr>
              <a:t> carbon removal. </a:t>
            </a:r>
          </a:p>
          <a:p>
            <a:pPr algn="l">
              <a:buFont typeface="Arial" panose="020B0604020202020204" pitchFamily="34" charset="0"/>
              <a:buChar char="•"/>
            </a:pPr>
            <a:r>
              <a:rPr lang="en-US" sz="1200" dirty="0">
                <a:solidFill>
                  <a:srgbClr val="2B2B2B"/>
                </a:solidFill>
                <a:latin typeface="Lato" panose="020F0502020204030203" pitchFamily="34" charset="0"/>
                <a:hlinkClick r:id="rId6">
                  <a:extLst>
                    <a:ext uri="{A12FA001-AC4F-418D-AE19-62706E023703}">
                      <ahyp:hlinkClr xmlns:ahyp="http://schemas.microsoft.com/office/drawing/2018/hyperlinkcolor" val="tx"/>
                    </a:ext>
                  </a:extLst>
                </a:hlinkClick>
              </a:rPr>
              <a:t>Technological removal</a:t>
            </a:r>
            <a:r>
              <a:rPr lang="en-US" sz="1200" dirty="0">
                <a:solidFill>
                  <a:srgbClr val="2B2B2B"/>
                </a:solidFill>
                <a:latin typeface="Lato" panose="020F0502020204030203" pitchFamily="34" charset="0"/>
              </a:rPr>
              <a:t>: This involves specialized technology which extracts carbon from the atmosphere. </a:t>
            </a:r>
          </a:p>
          <a:p>
            <a:pPr algn="l">
              <a:buFont typeface="Arial" panose="020B0604020202020204" pitchFamily="34" charset="0"/>
              <a:buChar char="•"/>
            </a:pPr>
            <a:endParaRPr lang="en-US" sz="1200" dirty="0">
              <a:solidFill>
                <a:srgbClr val="2B2B2B"/>
              </a:solidFill>
              <a:latin typeface="Lato" panose="020F0502020204030203" pitchFamily="34" charset="0"/>
            </a:endParaRPr>
          </a:p>
          <a:p>
            <a:pPr algn="l">
              <a:buFont typeface="Arial" panose="020B0604020202020204" pitchFamily="34" charset="0"/>
              <a:buChar char="•"/>
            </a:pPr>
            <a:endParaRPr lang="en-US" sz="1200" dirty="0">
              <a:solidFill>
                <a:srgbClr val="2B2B2B"/>
              </a:solidFill>
              <a:latin typeface="Lato" panose="020F0502020204030203" pitchFamily="34" charset="0"/>
            </a:endParaRPr>
          </a:p>
          <a:p>
            <a:pPr marL="285750" indent="-285750">
              <a:buFont typeface="Arial" panose="020B0604020202020204" pitchFamily="34" charset="0"/>
              <a:buChar char="•"/>
            </a:pPr>
            <a:r>
              <a:rPr lang="en-US" dirty="0"/>
              <a:t>Carbon offsets that are commonly classified as technology-based carbon offsets include:</a:t>
            </a:r>
          </a:p>
          <a:p>
            <a:pPr marL="742950" lvl="1" indent="-285750">
              <a:buFont typeface="Arial" panose="020B0604020202020204" pitchFamily="34" charset="0"/>
              <a:buChar char="•"/>
            </a:pPr>
            <a:r>
              <a:rPr lang="en-US" dirty="0"/>
              <a:t>Direct Carbon/Air Capture</a:t>
            </a:r>
          </a:p>
          <a:p>
            <a:pPr marL="742950" lvl="1" indent="-285750">
              <a:buFont typeface="Arial" panose="020B0604020202020204" pitchFamily="34" charset="0"/>
              <a:buChar char="•"/>
            </a:pPr>
            <a:r>
              <a:rPr lang="en-US" dirty="0"/>
              <a:t>Carbon Mineralization</a:t>
            </a:r>
          </a:p>
          <a:p>
            <a:pPr marL="742950" lvl="1" indent="-285750">
              <a:buFont typeface="Arial" panose="020B0604020202020204" pitchFamily="34" charset="0"/>
              <a:buChar char="•"/>
            </a:pPr>
            <a:r>
              <a:rPr lang="en-US" dirty="0"/>
              <a:t>Energy Efficiency</a:t>
            </a:r>
          </a:p>
          <a:p>
            <a:pPr marL="742950" lvl="1" indent="-285750">
              <a:buFont typeface="Arial" panose="020B0604020202020204" pitchFamily="34" charset="0"/>
              <a:buChar char="•"/>
            </a:pPr>
            <a:r>
              <a:rPr lang="en-US" dirty="0"/>
              <a:t>Waste Management </a:t>
            </a:r>
          </a:p>
          <a:p>
            <a:pPr marL="742950" lvl="1" indent="-285750">
              <a:buFont typeface="Arial" panose="020B0604020202020204" pitchFamily="34" charset="0"/>
              <a:buChar char="•"/>
            </a:pPr>
            <a:r>
              <a:rPr lang="en-US" dirty="0"/>
              <a:t>Agriculture</a:t>
            </a:r>
          </a:p>
          <a:p>
            <a:endParaRPr lang="en-US" dirty="0"/>
          </a:p>
          <a:p>
            <a:r>
              <a:rPr lang="en-US" dirty="0">
                <a:hlinkClick r:id="rId7"/>
              </a:rPr>
              <a:t>9 Best Technology-Based Carbon Offsets (Complete 2024 List) | Impactful Ninja</a:t>
            </a:r>
            <a:endParaRPr lang="en-US" dirty="0"/>
          </a:p>
          <a:p>
            <a:r>
              <a:rPr lang="en-US" dirty="0">
                <a:hlinkClick r:id="rId8"/>
              </a:rPr>
              <a:t>Direct Air Capture Belongs in Company’s Net Zero Plans | BCG</a:t>
            </a:r>
            <a:endParaRPr lang="en-US" dirty="0"/>
          </a:p>
          <a:p>
            <a:r>
              <a:rPr lang="en-US" dirty="0">
                <a:hlinkClick r:id="rId9"/>
              </a:rPr>
              <a:t>What Are Carbon Mineralization Offsets and How Do They Work: The Big Picture | Impactful Ninja</a:t>
            </a:r>
            <a:endParaRPr lang="en-US" dirty="0"/>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29</a:t>
            </a:fld>
            <a:endParaRPr lang="en-US" dirty="0"/>
          </a:p>
        </p:txBody>
      </p:sp>
    </p:spTree>
    <p:extLst>
      <p:ext uri="{BB962C8B-B14F-4D97-AF65-F5344CB8AC3E}">
        <p14:creationId xmlns:p14="http://schemas.microsoft.com/office/powerpoint/2010/main" val="6914592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Highlight keywords</a:t>
            </a:r>
          </a:p>
          <a:p>
            <a:endParaRPr lang="en-US" dirty="0"/>
          </a:p>
          <a:p>
            <a:r>
              <a:rPr lang="en-US" b="1" dirty="0"/>
              <a:t>Key Takeaways</a:t>
            </a:r>
          </a:p>
          <a:p>
            <a:r>
              <a:rPr lang="en-US" dirty="0"/>
              <a:t>Sustainable designs are crucial for achieving net-zero emissions in buildings.</a:t>
            </a:r>
          </a:p>
          <a:p>
            <a:r>
              <a:rPr lang="en-US" dirty="0"/>
              <a:t>Features like energy efficiency, renewable energy integration, and smart building technologies contribute to reducing emissions and operating costs.</a:t>
            </a:r>
          </a:p>
          <a:p>
            <a:r>
              <a:rPr lang="en-US" dirty="0"/>
              <a:t>Sustainable buildings prioritize occupant health, comfort, and long-term resilience.</a:t>
            </a:r>
          </a:p>
          <a:p>
            <a:r>
              <a:rPr lang="en-US" dirty="0"/>
              <a:t>To achieve net-zero emissions, it is important to design for energy efficiency, integrate renewable energy systems, embrace smart building technologies, and implement water conservation measures.</a:t>
            </a:r>
          </a:p>
          <a:p>
            <a:r>
              <a:rPr lang="en-US" dirty="0"/>
              <a:t>Future-proofing buildings through sustainable designs is key to creating a greener and more resilient built environment.</a:t>
            </a:r>
          </a:p>
          <a:p>
            <a:r>
              <a:rPr lang="en-US" dirty="0"/>
              <a:t>As we face the challenges of a rapidly changing climate, future-proofing buildings through sustainable designs becomes pivotal. By embracing net-zero emission goals, we can create a built environment that not only minimizes our environmental impact but also enhances our quality of life. Let's forge ahead and build a sustainable future!</a:t>
            </a:r>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30</a:t>
            </a:fld>
            <a:endParaRPr lang="en-US" dirty="0"/>
          </a:p>
        </p:txBody>
      </p:sp>
    </p:spTree>
    <p:extLst>
      <p:ext uri="{BB962C8B-B14F-4D97-AF65-F5344CB8AC3E}">
        <p14:creationId xmlns:p14="http://schemas.microsoft.com/office/powerpoint/2010/main" val="413064796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333333"/>
                </a:solidFill>
                <a:effectLst/>
                <a:latin typeface="Georgia" panose="02040502050405020303" pitchFamily="18" charset="0"/>
              </a:rPr>
              <a:t>Digital technology presents a plethora of opportunities to advance sustainability in the built environment through innovative solutions that enhance energy efficiency, mitigate environmental impacts, and enhance adaptability and resilience against climate </a:t>
            </a:r>
            <a:r>
              <a:rPr lang="en-US" b="0" i="0" dirty="0" err="1">
                <a:solidFill>
                  <a:srgbClr val="333333"/>
                </a:solidFill>
                <a:effectLst/>
                <a:latin typeface="Georgia" panose="02040502050405020303" pitchFamily="18" charset="0"/>
              </a:rPr>
              <a:t>chang</a:t>
            </a:r>
            <a:r>
              <a:rPr lang="en-US" b="0" i="0" dirty="0">
                <a:solidFill>
                  <a:srgbClr val="333333"/>
                </a:solidFill>
                <a:effectLst/>
                <a:latin typeface="Georgia" panose="02040502050405020303" pitchFamily="18" charset="0"/>
              </a:rPr>
              <a:t>.</a:t>
            </a:r>
          </a:p>
          <a:p>
            <a:endParaRPr lang="en-US" b="0" i="0" dirty="0">
              <a:solidFill>
                <a:srgbClr val="333333"/>
              </a:solidFill>
              <a:effectLst/>
              <a:latin typeface="Georgia" panose="02040502050405020303" pitchFamily="18" charset="0"/>
            </a:endParaRPr>
          </a:p>
          <a:p>
            <a:r>
              <a:rPr lang="en-US" b="0" i="0" dirty="0">
                <a:solidFill>
                  <a:srgbClr val="333333"/>
                </a:solidFill>
                <a:effectLst/>
              </a:rPr>
              <a:t>Integrated with AI and machine learning, these technologies could proactively predict and manage energy needs with high precision. Additionally, integrating advanced sensors into an Internet of Things (IoT)-based building management system (BMS) enables data-driven decision-making, offering insights derived from real-time data that lead to </a:t>
            </a:r>
            <a:r>
              <a:rPr lang="en-US" b="0" i="0" dirty="0" err="1">
                <a:solidFill>
                  <a:srgbClr val="333333"/>
                </a:solidFill>
                <a:effectLst/>
              </a:rPr>
              <a:t>optimised</a:t>
            </a:r>
            <a:r>
              <a:rPr lang="en-US" b="0" i="0" dirty="0">
                <a:solidFill>
                  <a:srgbClr val="333333"/>
                </a:solidFill>
                <a:effectLst/>
              </a:rPr>
              <a:t> </a:t>
            </a:r>
            <a:r>
              <a:rPr lang="en-US" b="0" i="0" dirty="0" err="1">
                <a:solidFill>
                  <a:srgbClr val="333333"/>
                </a:solidFill>
                <a:effectLst/>
              </a:rPr>
              <a:t>utilisation</a:t>
            </a:r>
            <a:r>
              <a:rPr lang="en-US" b="0" i="0" dirty="0">
                <a:solidFill>
                  <a:srgbClr val="333333"/>
                </a:solidFill>
                <a:effectLst/>
              </a:rPr>
              <a:t> of energy</a:t>
            </a:r>
            <a:endParaRPr lang="en-US" dirty="0"/>
          </a:p>
          <a:p>
            <a:endParaRPr lang="en-US" b="0" i="0" dirty="0">
              <a:solidFill>
                <a:srgbClr val="333333"/>
              </a:solidFill>
              <a:effectLst/>
              <a:latin typeface="Georgia" panose="02040502050405020303" pitchFamily="18" charset="0"/>
            </a:endParaRPr>
          </a:p>
          <a:p>
            <a:r>
              <a:rPr lang="en-US" b="0" i="0" dirty="0">
                <a:solidFill>
                  <a:srgbClr val="333333"/>
                </a:solidFill>
                <a:effectLst/>
              </a:rPr>
              <a:t>Artificial intelligence (AI) and robotics can be used on construction sites to streamline waste sorting, reduction, and recycling processes. Smart grids, intelligent lighting, and automated temperature control systems </a:t>
            </a:r>
            <a:r>
              <a:rPr lang="en-US" b="0" i="0" dirty="0" err="1">
                <a:solidFill>
                  <a:srgbClr val="333333"/>
                </a:solidFill>
                <a:effectLst/>
              </a:rPr>
              <a:t>optimise</a:t>
            </a:r>
            <a:r>
              <a:rPr lang="en-US" b="0" i="0" dirty="0">
                <a:solidFill>
                  <a:srgbClr val="333333"/>
                </a:solidFill>
                <a:effectLst/>
              </a:rPr>
              <a:t> energy consumption in buildings and infrastructure.</a:t>
            </a:r>
            <a:endParaRPr lang="en-US" b="0" i="0" dirty="0">
              <a:solidFill>
                <a:srgbClr val="333333"/>
              </a:solidFill>
              <a:effectLst/>
              <a:latin typeface="Georgia" panose="02040502050405020303" pitchFamily="18" charset="0"/>
            </a:endParaRPr>
          </a:p>
          <a:p>
            <a:endParaRPr lang="en-US" dirty="0"/>
          </a:p>
          <a:p>
            <a:r>
              <a:rPr lang="en-US" dirty="0"/>
              <a:t>Link: </a:t>
            </a:r>
            <a:r>
              <a:rPr lang="en-US" dirty="0">
                <a:hlinkClick r:id="rId3"/>
              </a:rPr>
              <a:t>How is Technology Improving Construction Sustainability? - </a:t>
            </a:r>
            <a:r>
              <a:rPr lang="en-US" dirty="0" err="1">
                <a:hlinkClick r:id="rId3"/>
              </a:rPr>
              <a:t>Environment+Energy</a:t>
            </a:r>
            <a:r>
              <a:rPr lang="en-US" dirty="0">
                <a:hlinkClick r:id="rId3"/>
              </a:rPr>
              <a:t> Leader</a:t>
            </a:r>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31</a:t>
            </a:fld>
            <a:endParaRPr lang="en-US" dirty="0"/>
          </a:p>
        </p:txBody>
      </p:sp>
    </p:spTree>
    <p:extLst>
      <p:ext uri="{BB962C8B-B14F-4D97-AF65-F5344CB8AC3E}">
        <p14:creationId xmlns:p14="http://schemas.microsoft.com/office/powerpoint/2010/main" val="14486328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indent="-228600">
              <a:lnSpc>
                <a:spcPct val="90000"/>
              </a:lnSpc>
              <a:spcAft>
                <a:spcPts val="600"/>
              </a:spcAft>
              <a:buFont typeface="Arial" panose="020B0604020202020204" pitchFamily="34" charset="0"/>
              <a:buChar char="•"/>
            </a:pPr>
            <a:r>
              <a:rPr lang="en-US" sz="1200" b="1" dirty="0"/>
              <a:t>Defining Net zero for Built Environment</a:t>
            </a:r>
          </a:p>
          <a:p>
            <a:pPr indent="-228600">
              <a:lnSpc>
                <a:spcPct val="90000"/>
              </a:lnSpc>
              <a:spcAft>
                <a:spcPts val="600"/>
              </a:spcAft>
              <a:buFont typeface="Arial" panose="020B0604020202020204" pitchFamily="34" charset="0"/>
              <a:buChar char="•"/>
            </a:pPr>
            <a:endParaRPr lang="en-US" sz="1200" dirty="0"/>
          </a:p>
          <a:p>
            <a:pPr>
              <a:lnSpc>
                <a:spcPct val="90000"/>
              </a:lnSpc>
              <a:spcAft>
                <a:spcPts val="600"/>
              </a:spcAft>
            </a:pPr>
            <a:r>
              <a:rPr lang="en-US" sz="1200" dirty="0"/>
              <a:t>Defining net zero carbon for the Built Environment Sector is a complex topic, so before doing so, it’s helpful to get an overall understanding of the term 'net zero carbon.’ This can be defined as</a:t>
            </a:r>
          </a:p>
          <a:p>
            <a:pPr indent="-228600">
              <a:lnSpc>
                <a:spcPct val="90000"/>
              </a:lnSpc>
              <a:spcAft>
                <a:spcPts val="600"/>
              </a:spcAft>
              <a:buFont typeface="Arial" panose="020B0604020202020204" pitchFamily="34" charset="0"/>
              <a:buChar char="•"/>
            </a:pPr>
            <a:endParaRPr lang="en-US" sz="1200" dirty="0"/>
          </a:p>
          <a:p>
            <a:pPr indent="-228600">
              <a:lnSpc>
                <a:spcPct val="90000"/>
              </a:lnSpc>
              <a:spcAft>
                <a:spcPts val="600"/>
              </a:spcAft>
              <a:buFont typeface="Arial" panose="020B0604020202020204" pitchFamily="34" charset="0"/>
              <a:buChar char="•"/>
            </a:pPr>
            <a:r>
              <a:rPr lang="en-US" sz="1200" b="1" dirty="0"/>
              <a:t>Net zero </a:t>
            </a:r>
            <a:r>
              <a:rPr lang="en-US" sz="1200" dirty="0"/>
              <a:t>means that the total greenhouse gas (GHG) emissions would be equal to or less than the emissions removed from the atmosphere. A combination of emission reduction and emission removal strategies can achieve this. Within net zero, the approach is always to maximize emissions reduction before offsetting the remainder.</a:t>
            </a:r>
          </a:p>
          <a:p>
            <a:pPr algn="l"/>
            <a:r>
              <a:rPr lang="en-US" sz="1200" b="1" i="0" dirty="0">
                <a:effectLst/>
              </a:rPr>
              <a:t>Net zero operational carbon</a:t>
            </a:r>
          </a:p>
          <a:p>
            <a:pPr algn="l"/>
            <a:r>
              <a:rPr lang="en-US" sz="1200" b="0" i="0" dirty="0">
                <a:effectLst/>
              </a:rPr>
              <a:t>When the amount of carbon dioxide emissions associated with building operations on an annual basis is reduced (highly energy efficient </a:t>
            </a:r>
            <a:r>
              <a:rPr lang="en-US" sz="1200" b="0" i="0" dirty="0" err="1">
                <a:effectLst/>
              </a:rPr>
              <a:t>andfully</a:t>
            </a:r>
            <a:r>
              <a:rPr lang="en-US" sz="1200" b="0" i="0" dirty="0">
                <a:effectLst/>
              </a:rPr>
              <a:t> powered from on-site and/or off-site renewable energy sources) to a level that is consistent with reaching net zero at the global or sector level in 1.5</a:t>
            </a:r>
            <a:r>
              <a:rPr lang="en-US" sz="1200" b="0" i="0" baseline="30000" dirty="0">
                <a:effectLst/>
              </a:rPr>
              <a:t>o</a:t>
            </a:r>
            <a:r>
              <a:rPr lang="en-US" sz="1200" b="0" i="0" dirty="0">
                <a:effectLst/>
              </a:rPr>
              <a:t>C pathways. Any residual emissions that remain unfeasible to eliminate should be </a:t>
            </a:r>
            <a:r>
              <a:rPr lang="en-US" sz="1200" b="0" i="0" dirty="0" err="1">
                <a:effectLst/>
              </a:rPr>
              <a:t>neutralised</a:t>
            </a:r>
            <a:r>
              <a:rPr lang="en-US" sz="1200" b="0" i="0" dirty="0">
                <a:effectLst/>
              </a:rPr>
              <a:t> through carbon removals</a:t>
            </a:r>
          </a:p>
          <a:p>
            <a:pPr algn="l"/>
            <a:endParaRPr lang="en-US" sz="1200" b="0" i="0" dirty="0">
              <a:effectLst/>
            </a:endParaRPr>
          </a:p>
          <a:p>
            <a:pPr algn="l"/>
            <a:r>
              <a:rPr lang="en-US" sz="1200" b="1" i="0" dirty="0">
                <a:effectLst/>
              </a:rPr>
              <a:t>Net zero whole-life carbon</a:t>
            </a:r>
          </a:p>
          <a:p>
            <a:pPr algn="l"/>
            <a:r>
              <a:rPr lang="en-US" sz="1200" b="0" i="0" dirty="0">
                <a:effectLst/>
              </a:rPr>
              <a:t>When, in addition to net zero operational carbon, upfront carbon and other embodied carbon across the building lifecycle is reduced to a level that is consistent with reaching net zero at the global or sector level in 1.5</a:t>
            </a:r>
            <a:r>
              <a:rPr lang="en-US" sz="1200" b="0" i="0" baseline="30000" dirty="0">
                <a:effectLst/>
              </a:rPr>
              <a:t>o</a:t>
            </a:r>
            <a:r>
              <a:rPr lang="en-US" sz="1200" b="0" i="0" dirty="0">
                <a:effectLst/>
              </a:rPr>
              <a:t>C pathways. Any residual emissions that remain unfeasible to eliminate should be neutralized through carbon removals</a:t>
            </a:r>
            <a:r>
              <a:rPr lang="en-US" sz="1200" b="0" i="0" baseline="30000" dirty="0">
                <a:effectLst/>
              </a:rPr>
              <a:t>4</a:t>
            </a:r>
            <a:r>
              <a:rPr lang="en-US" sz="1200" b="0" i="0" dirty="0">
                <a:effectLst/>
              </a:rPr>
              <a:t>.</a:t>
            </a:r>
          </a:p>
          <a:p>
            <a:pPr algn="l"/>
            <a:endParaRPr lang="en-US" sz="1200" b="0" i="0" dirty="0">
              <a:effectLst/>
            </a:endParaRPr>
          </a:p>
          <a:p>
            <a:pPr indent="-228600">
              <a:lnSpc>
                <a:spcPct val="90000"/>
              </a:lnSpc>
              <a:spcAft>
                <a:spcPts val="600"/>
              </a:spcAft>
              <a:buFont typeface="Arial" panose="020B0604020202020204" pitchFamily="34" charset="0"/>
              <a:buChar char="•"/>
            </a:pPr>
            <a:r>
              <a:rPr lang="en-US" sz="1200" dirty="0"/>
              <a:t>To avoid confusion, building owners and designers should be clear about the type of net zero they're aiming for - whether it's operational or embodied carbon. This clarity is important during the design phase to focus efforts appropriately and while sharing accomplishments with the public. Regardless of the type of net-zero carbon construction, the goal is to create a built environment that is less carbon-intensive.</a:t>
            </a:r>
            <a:endParaRPr lang="en-US" sz="1200" dirty="0">
              <a:highlight>
                <a:srgbClr val="FFFF00"/>
              </a:highlight>
            </a:endParaRPr>
          </a:p>
          <a:p>
            <a:endParaRPr lang="en-US" dirty="0"/>
          </a:p>
          <a:p>
            <a:r>
              <a:rPr lang="en-US" dirty="0">
                <a:hlinkClick r:id="rId3"/>
              </a:rPr>
              <a:t>What Net Zero Means in the Building Construction Industry - </a:t>
            </a:r>
            <a:r>
              <a:rPr lang="en-US" dirty="0" err="1">
                <a:hlinkClick r:id="rId3"/>
              </a:rPr>
              <a:t>WoodWorks</a:t>
            </a:r>
            <a:r>
              <a:rPr lang="en-US" dirty="0">
                <a:hlinkClick r:id="rId3"/>
              </a:rPr>
              <a:t> | Wood Products Council</a:t>
            </a:r>
            <a:endParaRPr lang="en-US" dirty="0"/>
          </a:p>
          <a:p>
            <a:r>
              <a:rPr lang="en-US" dirty="0">
                <a:hlinkClick r:id="rId4"/>
              </a:rPr>
              <a:t>What is a net zero carbon building? - World Green Building Council (worldgbc.org)</a:t>
            </a:r>
            <a:endParaRPr lang="en-US" dirty="0"/>
          </a:p>
          <a:p>
            <a:pPr algn="l"/>
            <a:r>
              <a:rPr lang="en-US" b="1" i="0" dirty="0">
                <a:solidFill>
                  <a:srgbClr val="FFFFFF"/>
                </a:solidFill>
                <a:effectLst/>
              </a:rPr>
              <a:t>Embodied carbon: </a:t>
            </a:r>
            <a:r>
              <a:rPr lang="en-US" b="0" i="0" dirty="0">
                <a:solidFill>
                  <a:srgbClr val="FFFFFF"/>
                </a:solidFill>
                <a:effectLst/>
              </a:rPr>
              <a:t>Carbon emissions associated with materials and construction processes used throughout the whole lifecycle of a building or infrastructure.</a:t>
            </a:r>
          </a:p>
          <a:p>
            <a:pPr algn="l"/>
            <a:r>
              <a:rPr lang="en-US" b="1" i="0" dirty="0">
                <a:solidFill>
                  <a:srgbClr val="FFFFFF"/>
                </a:solidFill>
                <a:effectLst/>
              </a:rPr>
              <a:t>Operational carbon: </a:t>
            </a:r>
            <a:r>
              <a:rPr lang="en-US" b="0" i="0" dirty="0">
                <a:solidFill>
                  <a:srgbClr val="FFFFFF"/>
                </a:solidFill>
                <a:effectLst/>
              </a:rPr>
              <a:t>Carbon emissions associated with energy used to light, heat, cool, and power a building.</a:t>
            </a:r>
          </a:p>
          <a:p>
            <a:pPr algn="l"/>
            <a:r>
              <a:rPr lang="en-US" b="1" i="0" dirty="0">
                <a:solidFill>
                  <a:srgbClr val="FFFFFF"/>
                </a:solidFill>
                <a:effectLst/>
              </a:rPr>
              <a:t>Upfront (embodied) </a:t>
            </a:r>
            <a:r>
              <a:rPr lang="en-US" b="1" i="0" dirty="0" err="1">
                <a:solidFill>
                  <a:srgbClr val="FFFFFF"/>
                </a:solidFill>
                <a:effectLst/>
              </a:rPr>
              <a:t>carbon:</a:t>
            </a:r>
            <a:r>
              <a:rPr lang="en-US" b="0" i="0" dirty="0" err="1">
                <a:solidFill>
                  <a:srgbClr val="FFFFFF"/>
                </a:solidFill>
                <a:effectLst/>
              </a:rPr>
              <a:t>Total</a:t>
            </a:r>
            <a:r>
              <a:rPr lang="en-US" b="0" i="0" dirty="0">
                <a:solidFill>
                  <a:srgbClr val="FFFFFF"/>
                </a:solidFill>
                <a:effectLst/>
              </a:rPr>
              <a:t> carbon emissions produced in the production and construction process stages of a building lifecycle, including emissions from raw material supply, manufacturing, transportation, and construction or installation of a building.</a:t>
            </a:r>
          </a:p>
          <a:p>
            <a:pPr algn="l"/>
            <a:r>
              <a:rPr lang="en-US" sz="1200" b="1" i="0" dirty="0">
                <a:effectLst/>
              </a:rPr>
              <a:t>Zero carbon: </a:t>
            </a:r>
            <a:r>
              <a:rPr lang="en-US" sz="1200" b="0" i="0" dirty="0">
                <a:effectLst/>
              </a:rPr>
              <a:t>Refers to highly efficient assets which are built and operated using 100% renewable energy sources and are fossil fuel free</a:t>
            </a:r>
            <a:endParaRPr lang="en-US" b="0" i="0" dirty="0">
              <a:solidFill>
                <a:srgbClr val="FFFFFF"/>
              </a:solidFill>
              <a:effectLst/>
            </a:endParaRPr>
          </a:p>
        </p:txBody>
      </p:sp>
      <p:sp>
        <p:nvSpPr>
          <p:cNvPr id="4" name="Slide Number Placeholder 3"/>
          <p:cNvSpPr>
            <a:spLocks noGrp="1"/>
          </p:cNvSpPr>
          <p:nvPr>
            <p:ph type="sldNum" sz="quarter" idx="5"/>
          </p:nvPr>
        </p:nvSpPr>
        <p:spPr/>
        <p:txBody>
          <a:bodyPr/>
          <a:lstStyle/>
          <a:p>
            <a:fld id="{0006E073-2B05-AB42-8CA0-D7B9AECDEC77}" type="slidenum">
              <a:rPr lang="en-US" smtClean="0"/>
              <a:pPr/>
              <a:t>9</a:t>
            </a:fld>
            <a:endParaRPr lang="en-US" dirty="0"/>
          </a:p>
        </p:txBody>
      </p:sp>
    </p:spTree>
    <p:extLst>
      <p:ext uri="{BB962C8B-B14F-4D97-AF65-F5344CB8AC3E}">
        <p14:creationId xmlns:p14="http://schemas.microsoft.com/office/powerpoint/2010/main" val="16371816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indent="-285750">
              <a:buFont typeface="Arial" panose="020B0604020202020204" pitchFamily="34" charset="0"/>
              <a:buChar char="•"/>
            </a:pPr>
            <a:r>
              <a:rPr lang="en-US" sz="1200" b="0" i="0" u="none" strike="noStrike" baseline="0" dirty="0">
                <a:solidFill>
                  <a:srgbClr val="111B1E"/>
                </a:solidFill>
              </a:rPr>
              <a:t>To meet the Paris Agreement objectives and limit global warming to 1.5°C or less, it is essential to decarbonize our economy completely by 2050. </a:t>
            </a:r>
          </a:p>
          <a:p>
            <a:pPr marL="285750" indent="-285750">
              <a:buFont typeface="Arial" panose="020B0604020202020204" pitchFamily="34" charset="0"/>
              <a:buChar char="•"/>
            </a:pPr>
            <a:r>
              <a:rPr lang="en-US" sz="1200" b="0" i="0" u="none" strike="noStrike" baseline="0" dirty="0">
                <a:solidFill>
                  <a:srgbClr val="111B1E"/>
                </a:solidFill>
              </a:rPr>
              <a:t>For the built environment, this means reaching net zero emissions across all activities in the building and construction system. However, the built environment is currently responsible for almost 40% of the global energy and process-related CO₂ emissions,1 and so the challenge is significant. </a:t>
            </a:r>
          </a:p>
          <a:p>
            <a:pPr marL="285750" indent="-285750">
              <a:buFont typeface="Arial" panose="020B0604020202020204" pitchFamily="34" charset="0"/>
              <a:buChar char="•"/>
            </a:pPr>
            <a:r>
              <a:rPr lang="en-US" sz="1200" b="0" i="0" u="none" strike="noStrike" baseline="0" dirty="0">
                <a:solidFill>
                  <a:srgbClr val="111B1E"/>
                </a:solidFill>
              </a:rPr>
              <a:t>The goal is for all new buildings to operate at net-zero emissions by 2030 at the latest, and for all buildings to operate at net-zero by 2050. Embodied carbon in building materials and equipment needs to be reduced by at least 40% from today’s levels by 2030 and to net-zero by 2050. This can be achieved by developing and implementing specific roadmaps for the entire building and construction system.</a:t>
            </a:r>
          </a:p>
          <a:p>
            <a:pPr marL="285750" indent="-285750">
              <a:buFont typeface="Arial" panose="020B0604020202020204" pitchFamily="34" charset="0"/>
              <a:buChar char="•"/>
            </a:pPr>
            <a:r>
              <a:rPr lang="en-US" sz="1200" b="0" i="0" u="none" strike="noStrike" baseline="0" dirty="0">
                <a:solidFill>
                  <a:srgbClr val="111B1E"/>
                </a:solidFill>
              </a:rPr>
              <a:t>In order to achieve the goal, alignment and collaboration between all companies of the building and construction system is crucial as no-one can do it alone. </a:t>
            </a:r>
          </a:p>
          <a:p>
            <a:pPr marL="285750" indent="-285750">
              <a:buFont typeface="Arial" panose="020B0604020202020204" pitchFamily="34" charset="0"/>
              <a:buChar char="•"/>
            </a:pPr>
            <a:r>
              <a:rPr lang="en-US" b="0" i="0" dirty="0">
                <a:solidFill>
                  <a:srgbClr val="000000"/>
                </a:solidFill>
                <a:effectLst/>
              </a:rPr>
              <a:t>To achieve net zero by 2050, all new buildings need to be net zero from 2030, up from less than 5% of new buildings today.</a:t>
            </a:r>
          </a:p>
          <a:p>
            <a:pPr marL="0" indent="0">
              <a:buFont typeface="Arial" panose="020B0604020202020204" pitchFamily="34" charset="0"/>
              <a:buNone/>
            </a:pPr>
            <a:endParaRPr lang="en-US"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hlinkClick r:id="rId3"/>
              </a:rPr>
              <a:t>Buildings – Breakthrough Agenda Report 2023 – Analysis - IEA</a:t>
            </a:r>
            <a:endParaRPr lang="en-US" dirty="0"/>
          </a:p>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10</a:t>
            </a:fld>
            <a:endParaRPr lang="en-US" dirty="0"/>
          </a:p>
        </p:txBody>
      </p:sp>
    </p:spTree>
    <p:extLst>
      <p:ext uri="{BB962C8B-B14F-4D97-AF65-F5344CB8AC3E}">
        <p14:creationId xmlns:p14="http://schemas.microsoft.com/office/powerpoint/2010/main" val="38144677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indent="-228600">
              <a:lnSpc>
                <a:spcPct val="90000"/>
              </a:lnSpc>
              <a:spcAft>
                <a:spcPts val="600"/>
              </a:spcAft>
              <a:buFont typeface="Arial" panose="020B0604020202020204" pitchFamily="34" charset="0"/>
              <a:buChar char="•"/>
            </a:pPr>
            <a:r>
              <a:rPr lang="en-US" sz="800" b="1" dirty="0"/>
              <a:t>Emissions in Built Environment Sector</a:t>
            </a:r>
          </a:p>
          <a:p>
            <a:pPr indent="-228600">
              <a:lnSpc>
                <a:spcPct val="90000"/>
              </a:lnSpc>
              <a:spcAft>
                <a:spcPts val="600"/>
              </a:spcAft>
              <a:buFont typeface="Arial" panose="020B0604020202020204" pitchFamily="34" charset="0"/>
              <a:buChar char="•"/>
            </a:pPr>
            <a:r>
              <a:rPr lang="en-US" sz="800" dirty="0"/>
              <a:t>The buildings sector, which includes energy used for constructing, heating, cooling and lighting homes and businesses, as well as the appliances and equipment installed in them, accounts for over one third of global energy consumption and emissions.</a:t>
            </a:r>
            <a:endParaRPr lang="en-US" sz="800" b="1" dirty="0"/>
          </a:p>
          <a:p>
            <a:pPr indent="-228600">
              <a:lnSpc>
                <a:spcPct val="90000"/>
              </a:lnSpc>
              <a:spcAft>
                <a:spcPts val="600"/>
              </a:spcAft>
              <a:buFont typeface="Arial" panose="020B0604020202020204" pitchFamily="34" charset="0"/>
              <a:buChar char="•"/>
            </a:pPr>
            <a:r>
              <a:rPr lang="en-US" sz="800" b="1" dirty="0"/>
              <a:t>Facts:</a:t>
            </a:r>
          </a:p>
          <a:p>
            <a:pPr indent="-228600">
              <a:lnSpc>
                <a:spcPct val="90000"/>
              </a:lnSpc>
              <a:spcAft>
                <a:spcPts val="600"/>
              </a:spcAft>
              <a:buFont typeface="Arial" panose="020B0604020202020204" pitchFamily="34" charset="0"/>
              <a:buChar char="•"/>
            </a:pPr>
            <a:r>
              <a:rPr lang="en-US" sz="800" b="0" i="0" dirty="0">
                <a:effectLst/>
              </a:rPr>
              <a:t>In 2021, construction activities rebounded back to pre-pandemic levels in most major economies, alongside more energy-intensive use of buildings. In addition, more emerging economies increased their use of fossil fuel gases in buildings.</a:t>
            </a:r>
          </a:p>
          <a:p>
            <a:pPr indent="-228600">
              <a:lnSpc>
                <a:spcPct val="90000"/>
              </a:lnSpc>
              <a:spcAft>
                <a:spcPts val="600"/>
              </a:spcAft>
              <a:buFont typeface="Arial" panose="020B0604020202020204" pitchFamily="34" charset="0"/>
              <a:buChar char="•"/>
            </a:pPr>
            <a:r>
              <a:rPr lang="en-US" sz="800" b="0" i="0" dirty="0">
                <a:effectLst/>
              </a:rPr>
              <a:t>In 2021, the buildings and construction sector accounted for around </a:t>
            </a:r>
            <a:r>
              <a:rPr lang="en-US" sz="800" b="1" i="0" dirty="0">
                <a:effectLst/>
              </a:rPr>
              <a:t>37% </a:t>
            </a:r>
            <a:r>
              <a:rPr lang="en-US" sz="800" b="0" i="0" dirty="0">
                <a:effectLst/>
              </a:rPr>
              <a:t>of energy- and process-related CO2 emissions and over </a:t>
            </a:r>
            <a:r>
              <a:rPr lang="en-US" sz="800" b="1" i="0" dirty="0">
                <a:effectLst/>
              </a:rPr>
              <a:t>34%</a:t>
            </a:r>
            <a:r>
              <a:rPr lang="en-US" sz="800" b="0" i="0" dirty="0">
                <a:effectLst/>
              </a:rPr>
              <a:t> of energy demand globally. </a:t>
            </a:r>
          </a:p>
          <a:p>
            <a:pPr indent="-228600">
              <a:lnSpc>
                <a:spcPct val="90000"/>
              </a:lnSpc>
              <a:spcAft>
                <a:spcPts val="600"/>
              </a:spcAft>
              <a:buFont typeface="Arial" panose="020B0604020202020204" pitchFamily="34" charset="0"/>
              <a:buChar char="•"/>
            </a:pPr>
            <a:r>
              <a:rPr lang="en-US" sz="800" b="0" i="0" dirty="0">
                <a:effectLst/>
              </a:rPr>
              <a:t>In 2021, the buildings sector’s operational energy-related CO2 emissions reached an all-time high of around 10 GtCO2, an increase that exceeds the 2020 level by around 5% and the pre-pandemic peak of 2019 by 2%.</a:t>
            </a:r>
          </a:p>
          <a:p>
            <a:pPr indent="-228600">
              <a:lnSpc>
                <a:spcPct val="90000"/>
              </a:lnSpc>
              <a:spcAft>
                <a:spcPts val="600"/>
              </a:spcAft>
              <a:buFont typeface="Arial" panose="020B0604020202020204" pitchFamily="34" charset="0"/>
              <a:buChar char="•"/>
            </a:pPr>
            <a:r>
              <a:rPr lang="en-US" sz="800" b="0" i="0" dirty="0">
                <a:effectLst/>
              </a:rPr>
              <a:t>In 2021, operational energy demand in buildings reached an all-time high of 135 EJ, an increase of around 4% from the 2020 period and has exceeded the previous peak in 2019 by over 3%. </a:t>
            </a:r>
          </a:p>
          <a:p>
            <a:pPr indent="-228600">
              <a:lnSpc>
                <a:spcPct val="90000"/>
              </a:lnSpc>
              <a:spcAft>
                <a:spcPts val="600"/>
              </a:spcAft>
              <a:buFont typeface="Arial" panose="020B0604020202020204" pitchFamily="34" charset="0"/>
              <a:buChar char="•"/>
            </a:pPr>
            <a:endParaRPr lang="en-US" sz="200" dirty="0"/>
          </a:p>
          <a:p>
            <a:r>
              <a:rPr lang="en-US" sz="800" dirty="0">
                <a:hlinkClick r:id="rId3"/>
              </a:rPr>
              <a:t>Tracking progress | </a:t>
            </a:r>
            <a:r>
              <a:rPr lang="en-US" sz="800" dirty="0" err="1">
                <a:hlinkClick r:id="rId3"/>
              </a:rPr>
              <a:t>Globalabc</a:t>
            </a:r>
            <a:endParaRPr lang="en-US" sz="800" dirty="0"/>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11</a:t>
            </a:fld>
            <a:endParaRPr lang="en-US" dirty="0"/>
          </a:p>
        </p:txBody>
      </p:sp>
    </p:spTree>
    <p:extLst>
      <p:ext uri="{BB962C8B-B14F-4D97-AF65-F5344CB8AC3E}">
        <p14:creationId xmlns:p14="http://schemas.microsoft.com/office/powerpoint/2010/main" val="26622688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90000"/>
              </a:lnSpc>
              <a:spcAft>
                <a:spcPts val="600"/>
              </a:spcAft>
            </a:pPr>
            <a:r>
              <a:rPr lang="en-US" sz="1200" b="1" dirty="0"/>
              <a:t>Embodied carbon in buildings need immediate action to avoid undermining the carbon reductions achieved from energy efficiency.</a:t>
            </a:r>
          </a:p>
          <a:p>
            <a:pPr indent="-228600">
              <a:lnSpc>
                <a:spcPct val="90000"/>
              </a:lnSpc>
              <a:spcAft>
                <a:spcPts val="600"/>
              </a:spcAft>
              <a:buFont typeface="Arial" panose="020B0604020202020204" pitchFamily="34" charset="0"/>
              <a:buChar char="•"/>
            </a:pPr>
            <a:r>
              <a:rPr lang="en-US" sz="1200" dirty="0"/>
              <a:t>Materials used in the construction of buildings (i.e., concrete, steel, aluminum, glass, and bricks) are estimated to represent around 9% of overall energy-related CO2 emissions.</a:t>
            </a:r>
          </a:p>
          <a:p>
            <a:pPr indent="-228600">
              <a:lnSpc>
                <a:spcPct val="90000"/>
              </a:lnSpc>
              <a:spcAft>
                <a:spcPts val="600"/>
              </a:spcAft>
              <a:buFont typeface="Arial" panose="020B0604020202020204" pitchFamily="34" charset="0"/>
              <a:buChar char="•"/>
            </a:pPr>
            <a:r>
              <a:rPr lang="en-US" sz="1200" dirty="0"/>
              <a:t>Globally, approximately 100 billion </a:t>
            </a:r>
            <a:r>
              <a:rPr lang="en-US" sz="1200" dirty="0" err="1"/>
              <a:t>tonnes</a:t>
            </a:r>
            <a:r>
              <a:rPr lang="en-US" sz="1200" dirty="0"/>
              <a:t> of waste is caused by construction, renovation and demolition, with about 35% sent to landfills. </a:t>
            </a:r>
          </a:p>
          <a:p>
            <a:pPr indent="-228600">
              <a:lnSpc>
                <a:spcPct val="90000"/>
              </a:lnSpc>
              <a:spcAft>
                <a:spcPts val="600"/>
              </a:spcAft>
              <a:buFont typeface="Arial" panose="020B0604020202020204" pitchFamily="34" charset="0"/>
              <a:buChar char="•"/>
            </a:pPr>
            <a:r>
              <a:rPr lang="en-US" sz="1200" dirty="0"/>
              <a:t>Raw material use is predicted to double by 2060, with steel and concrete already major contributors to greenhouse gas emissions. </a:t>
            </a:r>
          </a:p>
          <a:p>
            <a:pPr indent="-228600">
              <a:lnSpc>
                <a:spcPct val="90000"/>
              </a:lnSpc>
              <a:spcAft>
                <a:spcPts val="600"/>
              </a:spcAft>
              <a:buFont typeface="Arial" panose="020B0604020202020204" pitchFamily="34" charset="0"/>
              <a:buChar char="•"/>
            </a:pPr>
            <a:r>
              <a:rPr lang="en-US" sz="1200" dirty="0"/>
              <a:t>In fast-growing developing economies, construction materials are set to dominate resource consumption, with associated GHG emissions expected to double by 2060</a:t>
            </a:r>
            <a:r>
              <a:rPr lang="en-US" sz="1200" b="1" dirty="0"/>
              <a:t>. </a:t>
            </a:r>
          </a:p>
          <a:p>
            <a:pPr indent="-228600">
              <a:lnSpc>
                <a:spcPct val="90000"/>
              </a:lnSpc>
              <a:spcAft>
                <a:spcPts val="600"/>
              </a:spcAft>
              <a:buFont typeface="Arial" panose="020B0604020202020204" pitchFamily="34" charset="0"/>
              <a:buChar char="•"/>
            </a:pPr>
            <a:r>
              <a:rPr lang="en-US" sz="1200" b="0" i="0" dirty="0">
                <a:solidFill>
                  <a:srgbClr val="000000"/>
                </a:solidFill>
                <a:effectLst/>
              </a:rPr>
              <a:t>Operational emissions need to fall by about 50% from their 2022 level by 2030, to get on track with the IEA Net Zero Emissions Scenario (NZE Scenario). Embodied emissions also need to fall by 25% for steel and 20% for cement by 2030.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hlinkClick r:id="rId3"/>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hlinkClick r:id="rId3"/>
              </a:rPr>
              <a:t>Tracking progress | </a:t>
            </a:r>
            <a:r>
              <a:rPr lang="en-US" dirty="0" err="1">
                <a:hlinkClick r:id="rId3"/>
              </a:rPr>
              <a:t>Globalabc</a:t>
            </a:r>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12</a:t>
            </a:fld>
            <a:endParaRPr lang="en-US" dirty="0"/>
          </a:p>
        </p:txBody>
      </p:sp>
    </p:spTree>
    <p:extLst>
      <p:ext uri="{BB962C8B-B14F-4D97-AF65-F5344CB8AC3E}">
        <p14:creationId xmlns:p14="http://schemas.microsoft.com/office/powerpoint/2010/main" val="339902578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Current Challenges of the Built Environment:</a:t>
            </a:r>
          </a:p>
          <a:p>
            <a:endParaRPr lang="en-US" b="1" dirty="0"/>
          </a:p>
          <a:p>
            <a:r>
              <a:rPr lang="en-US" sz="1200" b="1" dirty="0"/>
              <a:t>EXISTING BUILDINGS</a:t>
            </a:r>
          </a:p>
          <a:p>
            <a:r>
              <a:rPr lang="en-US" sz="1200" dirty="0"/>
              <a:t>pose a major challenge in decarbonization due to their lack of sustainability features. Retrofitting them requires careful planning and consideration of each building's unique characteristics. Incorporating certain sustainable features can increase the complexity and cost of the process.</a:t>
            </a:r>
          </a:p>
          <a:p>
            <a:endParaRPr lang="en-US" sz="1200" b="1" dirty="0"/>
          </a:p>
          <a:p>
            <a:r>
              <a:rPr lang="en-US" sz="1200" b="1" dirty="0"/>
              <a:t>ENERGY TRANSITION</a:t>
            </a:r>
          </a:p>
          <a:p>
            <a:r>
              <a:rPr lang="en-US" sz="1200" dirty="0"/>
              <a:t>To achieve net-zero or carbon-neutral targets, we need to switch to renewable energy sources. Integrating renewables into existing power grids and urban landscapes is challenging. We need to modernize the grid, balance renewable energy with demand, and invest in smart grid technologies.</a:t>
            </a:r>
          </a:p>
          <a:p>
            <a:endParaRPr lang="en-US" sz="1200" b="1" dirty="0"/>
          </a:p>
          <a:p>
            <a:r>
              <a:rPr lang="en-US" sz="1200" b="1" dirty="0"/>
              <a:t>TECHNOLOGICAL ADVANCEMENTS</a:t>
            </a:r>
          </a:p>
          <a:p>
            <a:r>
              <a:rPr lang="en-US" sz="1200" dirty="0"/>
              <a:t>Sustainable technologies are vital in reducing carbon emissions from buildings. However, they may not always be mature or cost-effective enough for large-scale implementation. More research is necessary to enhance their efficiency, durability, and affordability. Standardization and certification procedures for sustainable technologies will boost confidence among investors and promote their widespread use. To achieve net-zero targets, new buildings need to use alternative materials, decarbonized cement and steel, and reduced embodied carbon.</a:t>
            </a:r>
          </a:p>
          <a:p>
            <a:endParaRPr lang="en-US" sz="1200" b="1" dirty="0"/>
          </a:p>
          <a:p>
            <a:r>
              <a:rPr lang="en-US" sz="1200" b="1" dirty="0"/>
              <a:t>FINANCIAL BARRIERS</a:t>
            </a:r>
          </a:p>
          <a:p>
            <a:r>
              <a:rPr lang="en-US" sz="1200" dirty="0"/>
              <a:t>High upfront costs are a significant barrier to building decarbonization. Short-term financial gains are often prioritized over long-term savings from sustainable practices. To encourage more participation, financial incentives, and innovative financing models can help bridge the gap.</a:t>
            </a:r>
          </a:p>
          <a:p>
            <a:endParaRPr lang="en-US" sz="1200" b="1" dirty="0"/>
          </a:p>
          <a:p>
            <a:r>
              <a:rPr lang="en-US" sz="1200" b="1" dirty="0"/>
              <a:t>POLICY AND REGULATION</a:t>
            </a:r>
          </a:p>
          <a:p>
            <a:r>
              <a:rPr lang="en-US" sz="1200" dirty="0"/>
              <a:t>Inconsistent policies and regulations on building decarbonization create challenges for stakeholders globally. Uncertainty regarding future regulations hinders sustainable investments. Governments should provide clear, stable, and long-term frameworks to promote sustainable building practices. International cooperation can facilitate the exchange of knowledge and technology between countries.</a:t>
            </a:r>
          </a:p>
          <a:p>
            <a:endParaRPr lang="en-US" sz="1200" dirty="0"/>
          </a:p>
          <a:p>
            <a:pPr marL="0" marR="0" fontAlgn="base">
              <a:lnSpc>
                <a:spcPct val="107000"/>
              </a:lnSpc>
              <a:spcBef>
                <a:spcPts val="0"/>
              </a:spcBef>
              <a:spcAft>
                <a:spcPts val="0"/>
              </a:spcAft>
            </a:pPr>
            <a:r>
              <a:rPr lang="en-US" sz="1200" dirty="0"/>
              <a:t>Overcoming these challenges will require innovation, commitment, and proactive measures to drive the transformation of the building sector towards a sustainable and low-carbon future. By addressing these obstacles, we can make significant strides in mitigating climate change and creating healthier and more resilient communities.</a:t>
            </a:r>
          </a:p>
          <a:p>
            <a:pPr marL="0" marR="0">
              <a:lnSpc>
                <a:spcPct val="107000"/>
              </a:lnSpc>
              <a:spcBef>
                <a:spcPts val="0"/>
              </a:spcBef>
              <a:spcAft>
                <a:spcPts val="800"/>
              </a:spcAft>
            </a:pPr>
            <a:r>
              <a:rPr lang="en-US" sz="11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hlinkClick r:id="rId3"/>
              </a:rPr>
              <a:t>Global Challenge of Decarbonization and Net Zero Targets - BEE (bee-inc.com)</a:t>
            </a:r>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13</a:t>
            </a:fld>
            <a:endParaRPr lang="en-US" dirty="0"/>
          </a:p>
        </p:txBody>
      </p:sp>
    </p:spTree>
    <p:extLst>
      <p:ext uri="{BB962C8B-B14F-4D97-AF65-F5344CB8AC3E}">
        <p14:creationId xmlns:p14="http://schemas.microsoft.com/office/powerpoint/2010/main" val="2468253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The SBTi defines and promotes the best practice in setting science-based emissions reduction targets.</a:t>
            </a:r>
          </a:p>
          <a:p>
            <a:pPr marL="380990" indent="-380990">
              <a:buFont typeface="Arial" panose="020B0604020202020204" pitchFamily="34" charset="0"/>
              <a:buChar char="•"/>
            </a:pPr>
            <a:r>
              <a:rPr lang="en-US" sz="1200" b="0" dirty="0"/>
              <a:t>The </a:t>
            </a:r>
            <a:r>
              <a:rPr lang="en-US" sz="1200" b="0" dirty="0">
                <a:solidFill>
                  <a:srgbClr val="FF0000"/>
                </a:solidFill>
              </a:rPr>
              <a:t>SBTi is a partnership </a:t>
            </a:r>
            <a:r>
              <a:rPr lang="en-US" sz="1200" b="0" dirty="0">
                <a:solidFill>
                  <a:srgbClr val="FF0000"/>
                </a:solidFill>
                <a:highlight>
                  <a:srgbClr val="FFFF00"/>
                </a:highlight>
              </a:rPr>
              <a:t>between CDP, the United Nations Global Compact (UNGC), World Resources Institute (WRI) and the World Wide Fund for Nature (WWF</a:t>
            </a:r>
            <a:r>
              <a:rPr lang="en-US" sz="1200" b="0" dirty="0">
                <a:highlight>
                  <a:srgbClr val="FFFF00"/>
                </a:highlight>
              </a:rPr>
              <a:t>).</a:t>
            </a:r>
          </a:p>
          <a:p>
            <a:pPr marL="380990" indent="-380990">
              <a:buFont typeface="Arial" panose="020B0604020202020204" pitchFamily="34" charset="0"/>
              <a:buChar char="•"/>
            </a:pPr>
            <a:r>
              <a:rPr lang="en-US" sz="1200" b="0" dirty="0"/>
              <a:t>Science-based targets are a pathway for companies to reduce their GHG emissions, allowing them to “futureproof” their business and contribute to global decarbonization efforts.</a:t>
            </a:r>
          </a:p>
          <a:p>
            <a:pPr marL="380990" indent="-380990">
              <a:buFont typeface="Arial" panose="020B0604020202020204" pitchFamily="34" charset="0"/>
              <a:buChar char="•"/>
            </a:pPr>
            <a:r>
              <a:rPr lang="en-US" sz="1200" b="0" dirty="0"/>
              <a:t>To achieve the goals of the Paris Agreement, </a:t>
            </a:r>
            <a:r>
              <a:rPr lang="en-US" sz="1200" dirty="0">
                <a:solidFill>
                  <a:srgbClr val="FF0000"/>
                </a:solidFill>
              </a:rPr>
              <a:t>GHG emissions must be halved by 2030 and reduced to net zero by 2050.</a:t>
            </a:r>
            <a:r>
              <a:rPr lang="en-US" sz="1200" b="0" dirty="0"/>
              <a:t> Private sector companies have an active role to cut emissions at scale.</a:t>
            </a:r>
          </a:p>
          <a:p>
            <a:pPr marL="380990" indent="-380990">
              <a:buFont typeface="Arial" panose="020B0604020202020204" pitchFamily="34" charset="0"/>
              <a:buChar char="•"/>
            </a:pPr>
            <a:r>
              <a:rPr lang="en-US" sz="1200" b="0" dirty="0"/>
              <a:t>Over a thousand organizations worldwide, pioneering companies and leaders in their sector, have already set emissions reduction targets through the SBTi.</a:t>
            </a:r>
          </a:p>
          <a:p>
            <a:pPr marL="380990" indent="-380990">
              <a:buFont typeface="Arial" panose="020B0604020202020204" pitchFamily="34" charset="0"/>
              <a:buChar char="•"/>
            </a:pPr>
            <a:r>
              <a:rPr lang="en-US" sz="1200" b="0" dirty="0"/>
              <a:t>Science-Based targets make </a:t>
            </a:r>
            <a:r>
              <a:rPr lang="en-US" sz="1200" b="0" dirty="0">
                <a:hlinkClick r:id="rId3"/>
              </a:rPr>
              <a:t>business sense </a:t>
            </a:r>
            <a:r>
              <a:rPr lang="en-US" sz="1200" b="0" dirty="0"/>
              <a:t>- Companies that adopt science-based targets boost profitability, improve investor confidence, drive innovation, reduce regulatory uncertainty, and strengthen brand reputation.</a:t>
            </a:r>
          </a:p>
          <a:p>
            <a:endParaRPr lang="en-US" sz="1200" b="0" dirty="0"/>
          </a:p>
          <a:p>
            <a:r>
              <a:rPr lang="en-US" sz="1200" b="0" dirty="0"/>
              <a:t>A specific and quantifiable greenhouse gas (GHG) emission reduction goal set by a company. Targets are considered 'science-based' if they are </a:t>
            </a:r>
            <a:r>
              <a:rPr lang="en-US" sz="1200" dirty="0">
                <a:solidFill>
                  <a:schemeClr val="tx2"/>
                </a:solidFill>
              </a:rPr>
              <a:t>in line with what the latest climate science deems necessary to meet the goals of the Paris Agreement</a:t>
            </a:r>
            <a:r>
              <a:rPr lang="en-US" sz="1200" b="0" dirty="0"/>
              <a:t>, which is limiting global warming to well-below 2°C above pre-industrial levels and pursuing efforts to </a:t>
            </a:r>
            <a:r>
              <a:rPr lang="en-US" sz="1200" dirty="0">
                <a:solidFill>
                  <a:schemeClr val="tx2"/>
                </a:solidFill>
              </a:rPr>
              <a:t>limit warming to 1.5°C.</a:t>
            </a:r>
          </a:p>
          <a:p>
            <a:endParaRPr lang="en-US" b="0" dirty="0"/>
          </a:p>
          <a:p>
            <a:pPr marL="228594" indent="-228594">
              <a:buFont typeface="Arial" panose="020B0604020202020204" pitchFamily="34" charset="0"/>
              <a:buChar char="•"/>
            </a:pPr>
            <a:r>
              <a:rPr lang="en-US" b="0" dirty="0"/>
              <a:t>Scope 1 and 2: </a:t>
            </a:r>
            <a:r>
              <a:rPr lang="en-US" dirty="0"/>
              <a:t>45% reduction by 2030 and Net Zero by 2050</a:t>
            </a:r>
          </a:p>
          <a:p>
            <a:pPr marL="228594" indent="-228594">
              <a:buFont typeface="Arial" panose="020B0604020202020204" pitchFamily="34" charset="0"/>
              <a:buChar char="•"/>
            </a:pPr>
            <a:r>
              <a:rPr lang="en-US" dirty="0"/>
              <a:t>Renewable electricity:</a:t>
            </a:r>
            <a:r>
              <a:rPr lang="en-US" b="0" dirty="0"/>
              <a:t> Targets to actively source renewable electricity at a rate that is consistent with 1.5°C scenarios are an acceptable alternative to scope 2 emission reduction targets. </a:t>
            </a:r>
            <a:r>
              <a:rPr lang="en-US" b="0" dirty="0">
                <a:solidFill>
                  <a:srgbClr val="FF0000"/>
                </a:solidFill>
              </a:rPr>
              <a:t>Timeframe: 80% renewable electricity procurement by 2025 and 100% by 2030.</a:t>
            </a:r>
          </a:p>
          <a:p>
            <a:pPr marL="228594" indent="-228594">
              <a:buFont typeface="Arial" panose="020B0604020202020204" pitchFamily="34" charset="0"/>
              <a:buChar char="•"/>
            </a:pPr>
            <a:r>
              <a:rPr lang="en-US" b="0" dirty="0"/>
              <a:t>Scope 3 Science-Based Target (SBT) is required when Scope 3 emissions covers </a:t>
            </a:r>
            <a:r>
              <a:rPr lang="en-US" dirty="0"/>
              <a:t>40% or more of total emissions</a:t>
            </a:r>
            <a:r>
              <a:rPr lang="en-US" b="0" dirty="0"/>
              <a:t>. </a:t>
            </a:r>
          </a:p>
          <a:p>
            <a:pPr marL="228594" indent="-228594">
              <a:buFont typeface="Arial" panose="020B0604020202020204" pitchFamily="34" charset="0"/>
              <a:buChar char="•"/>
            </a:pPr>
            <a:r>
              <a:rPr lang="en-US" b="0" dirty="0"/>
              <a:t>SBT scope must address </a:t>
            </a:r>
            <a:r>
              <a:rPr lang="en-US" dirty="0"/>
              <a:t>67% or more of total Scope 3 emissions.</a:t>
            </a:r>
            <a:r>
              <a:rPr lang="en-US" b="0" dirty="0"/>
              <a:t> </a:t>
            </a:r>
          </a:p>
          <a:p>
            <a:pPr marL="228594" indent="-228594">
              <a:buFont typeface="Arial" panose="020B0604020202020204" pitchFamily="34" charset="0"/>
              <a:buChar char="•"/>
            </a:pPr>
            <a:r>
              <a:rPr lang="en-US" b="0" dirty="0"/>
              <a:t>Scope 3 Near-term Targets: </a:t>
            </a:r>
          </a:p>
          <a:p>
            <a:pPr marL="228594" indent="-228594">
              <a:buFont typeface="Courier New" panose="02070309020205020404" pitchFamily="49" charset="0"/>
              <a:buChar char="o"/>
            </a:pPr>
            <a:r>
              <a:rPr lang="en-US" b="0" u="sng" dirty="0"/>
              <a:t>Absolute Reduction Target </a:t>
            </a:r>
            <a:r>
              <a:rPr lang="en-US" b="0" dirty="0"/>
              <a:t>requires absolute emission reduction targets that align with a </a:t>
            </a:r>
            <a:r>
              <a:rPr lang="en-US" dirty="0"/>
              <a:t>minimum ‘well-below 2°C’ reduction trajectory</a:t>
            </a:r>
            <a:r>
              <a:rPr lang="en-US" b="0" dirty="0"/>
              <a:t> or ideally the 1.5°C reduction pathway. </a:t>
            </a:r>
            <a:r>
              <a:rPr lang="en-US" b="0" dirty="0">
                <a:solidFill>
                  <a:srgbClr val="FF0000"/>
                </a:solidFill>
              </a:rPr>
              <a:t>Timeframe: within 5 to 10 years from date SBT was submitted for validation. </a:t>
            </a:r>
          </a:p>
          <a:p>
            <a:pPr marL="228594" indent="-228594">
              <a:buFont typeface="Courier New" panose="02070309020205020404" pitchFamily="49" charset="0"/>
              <a:buChar char="o"/>
            </a:pPr>
            <a:r>
              <a:rPr lang="en-US" b="0" u="sng" dirty="0"/>
              <a:t>Supplier Engagement Target </a:t>
            </a:r>
            <a:r>
              <a:rPr lang="en-US" b="0" dirty="0"/>
              <a:t>requires </a:t>
            </a:r>
            <a:r>
              <a:rPr lang="en-US" dirty="0"/>
              <a:t>suppliers/customers to set their own Scope 1 &amp; Scope 2 SBTs</a:t>
            </a:r>
            <a:r>
              <a:rPr lang="en-US" b="0" dirty="0"/>
              <a:t>. The commitment to engagement only requires that SBTs are set and does not make Company responsible for guaranteeing or measuring the reductions associated with suppliers’ SBTs. </a:t>
            </a:r>
            <a:r>
              <a:rPr lang="en-US" b="0" dirty="0">
                <a:solidFill>
                  <a:srgbClr val="FF0000"/>
                </a:solidFill>
              </a:rPr>
              <a:t>Timeframe: within 5 years from date SBT was submitted for validation. </a:t>
            </a:r>
          </a:p>
          <a:p>
            <a:pPr marL="228594" indent="-228594">
              <a:buFont typeface="Arial" panose="020B0604020202020204" pitchFamily="34" charset="0"/>
              <a:buChar char="•"/>
            </a:pPr>
            <a:r>
              <a:rPr lang="en-US" b="0" dirty="0"/>
              <a:t>Scope 3 Long-term Targets: </a:t>
            </a:r>
            <a:r>
              <a:rPr lang="en-US" b="0" dirty="0">
                <a:solidFill>
                  <a:srgbClr val="FF0000"/>
                </a:solidFill>
              </a:rPr>
              <a:t>recommended beyond 10 years with 5-year intervals</a:t>
            </a:r>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14</a:t>
            </a:fld>
            <a:endParaRPr lang="en-US" dirty="0"/>
          </a:p>
        </p:txBody>
      </p:sp>
    </p:spTree>
    <p:extLst>
      <p:ext uri="{BB962C8B-B14F-4D97-AF65-F5344CB8AC3E}">
        <p14:creationId xmlns:p14="http://schemas.microsoft.com/office/powerpoint/2010/main" val="41857542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kumimoji="0" lang="fr-FR" sz="2000" b="0" i="0" u="none" strike="noStrike" kern="1200" cap="none" spc="0" normalizeH="0" baseline="0" noProof="0" dirty="0" err="1">
                <a:ln>
                  <a:noFill/>
                </a:ln>
                <a:solidFill>
                  <a:srgbClr val="08121F">
                    <a:lumMod val="90000"/>
                    <a:lumOff val="10000"/>
                  </a:srgbClr>
                </a:solidFill>
                <a:effectLst/>
                <a:uLnTx/>
                <a:uFillTx/>
                <a:latin typeface="Arial" panose="020B0604020202020204"/>
                <a:ea typeface="+mj-ea"/>
                <a:cs typeface="+mj-cs"/>
              </a:rPr>
              <a:t>Development</a:t>
            </a:r>
            <a:r>
              <a:rPr kumimoji="0" lang="fr-FR" sz="2000" b="0" i="0" u="none" strike="noStrike" kern="1200" cap="none" spc="0" normalizeH="0" baseline="0" noProof="0" dirty="0">
                <a:ln>
                  <a:noFill/>
                </a:ln>
                <a:solidFill>
                  <a:srgbClr val="08121F">
                    <a:lumMod val="90000"/>
                    <a:lumOff val="10000"/>
                  </a:srgbClr>
                </a:solidFill>
                <a:effectLst/>
                <a:uLnTx/>
                <a:uFillTx/>
                <a:latin typeface="Arial" panose="020B0604020202020204"/>
                <a:ea typeface="+mj-ea"/>
                <a:cs typeface="+mj-cs"/>
              </a:rPr>
              <a:t> &amp; </a:t>
            </a:r>
            <a:r>
              <a:rPr kumimoji="0" lang="fr-FR" sz="2000" b="0" i="0" u="none" strike="noStrike" kern="1200" cap="none" spc="0" normalizeH="0" baseline="0" noProof="0" dirty="0" err="1">
                <a:ln>
                  <a:noFill/>
                </a:ln>
                <a:solidFill>
                  <a:srgbClr val="08121F">
                    <a:lumMod val="90000"/>
                    <a:lumOff val="10000"/>
                  </a:srgbClr>
                </a:solidFill>
                <a:effectLst/>
                <a:uLnTx/>
                <a:uFillTx/>
                <a:latin typeface="Arial" panose="020B0604020202020204"/>
                <a:ea typeface="+mj-ea"/>
                <a:cs typeface="+mj-cs"/>
              </a:rPr>
              <a:t>Issuance</a:t>
            </a:r>
            <a:r>
              <a:rPr kumimoji="0" lang="fr-FR" sz="2000" b="0" i="0" u="none" strike="noStrike" kern="1200" cap="none" spc="0" normalizeH="0" baseline="0" noProof="0" dirty="0">
                <a:ln>
                  <a:noFill/>
                </a:ln>
                <a:solidFill>
                  <a:srgbClr val="08121F">
                    <a:lumMod val="90000"/>
                    <a:lumOff val="10000"/>
                  </a:srgbClr>
                </a:solidFill>
                <a:effectLst/>
                <a:uLnTx/>
                <a:uFillTx/>
                <a:latin typeface="Arial" panose="020B0604020202020204"/>
                <a:ea typeface="+mj-ea"/>
                <a:cs typeface="+mj-cs"/>
              </a:rPr>
              <a:t> of Guidance</a:t>
            </a:r>
            <a:br>
              <a:rPr lang="fr-FR" dirty="0"/>
            </a:br>
            <a:r>
              <a:rPr kumimoji="0" lang="fr-FR" sz="1200" b="1" i="0" u="none" strike="noStrike" kern="1200" cap="none" spc="0" normalizeH="0" baseline="0" noProof="0" dirty="0">
                <a:ln>
                  <a:noFill/>
                </a:ln>
                <a:solidFill>
                  <a:srgbClr val="08121F">
                    <a:lumMod val="75000"/>
                    <a:lumOff val="25000"/>
                  </a:srgbClr>
                </a:solidFill>
                <a:effectLst/>
                <a:uLnTx/>
                <a:uFillTx/>
                <a:latin typeface="Arial" panose="020B0604020202020204"/>
                <a:ea typeface="+mj-ea"/>
                <a:cs typeface="+mj-cs"/>
              </a:rPr>
              <a:t>Indicative </a:t>
            </a:r>
            <a:r>
              <a:rPr kumimoji="0" lang="fr-FR" sz="1200" b="1" i="0" u="none" strike="noStrike" kern="1200" cap="none" spc="0" normalizeH="0" baseline="0" noProof="0" dirty="0" err="1">
                <a:ln>
                  <a:noFill/>
                </a:ln>
                <a:solidFill>
                  <a:srgbClr val="08121F">
                    <a:lumMod val="75000"/>
                    <a:lumOff val="25000"/>
                  </a:srgbClr>
                </a:solidFill>
                <a:effectLst/>
                <a:uLnTx/>
                <a:uFillTx/>
                <a:latin typeface="Arial" panose="020B0604020202020204"/>
                <a:ea typeface="+mj-ea"/>
                <a:cs typeface="+mj-cs"/>
              </a:rPr>
              <a:t>Examples</a:t>
            </a:r>
            <a:r>
              <a:rPr kumimoji="0" lang="fr-FR" sz="1200" b="1" i="0" u="none" strike="noStrike" kern="1200" cap="none" spc="0" normalizeH="0" baseline="0" noProof="0" dirty="0">
                <a:ln>
                  <a:noFill/>
                </a:ln>
                <a:solidFill>
                  <a:srgbClr val="08121F">
                    <a:lumMod val="75000"/>
                    <a:lumOff val="25000"/>
                  </a:srgbClr>
                </a:solidFill>
                <a:effectLst/>
                <a:uLnTx/>
                <a:uFillTx/>
                <a:latin typeface="Arial" panose="020B0604020202020204"/>
                <a:ea typeface="+mj-ea"/>
                <a:cs typeface="+mj-cs"/>
              </a:rPr>
              <a:t> of BSI </a:t>
            </a:r>
            <a:r>
              <a:rPr kumimoji="0" lang="fr-FR" sz="1200" b="1" i="0" u="none" strike="noStrike" kern="1200" cap="none" spc="0" normalizeH="0" baseline="0" noProof="0" dirty="0" err="1">
                <a:ln>
                  <a:noFill/>
                </a:ln>
                <a:solidFill>
                  <a:srgbClr val="08121F">
                    <a:lumMod val="75000"/>
                    <a:lumOff val="25000"/>
                  </a:srgbClr>
                </a:solidFill>
                <a:effectLst/>
                <a:uLnTx/>
                <a:uFillTx/>
                <a:latin typeface="Arial" panose="020B0604020202020204"/>
                <a:ea typeface="+mj-ea"/>
                <a:cs typeface="+mj-cs"/>
              </a:rPr>
              <a:t>Experience</a:t>
            </a:r>
            <a:r>
              <a:rPr kumimoji="0" lang="fr-FR" sz="1200" b="1" i="0" u="none" strike="noStrike" kern="1200" cap="none" spc="0" normalizeH="0" baseline="0" noProof="0" dirty="0">
                <a:ln>
                  <a:noFill/>
                </a:ln>
                <a:solidFill>
                  <a:srgbClr val="08121F">
                    <a:lumMod val="75000"/>
                    <a:lumOff val="25000"/>
                  </a:srgbClr>
                </a:solidFill>
                <a:effectLst/>
                <a:uLnTx/>
                <a:uFillTx/>
                <a:latin typeface="Arial" panose="020B0604020202020204"/>
                <a:ea typeface="+mj-ea"/>
                <a:cs typeface="+mj-cs"/>
              </a:rPr>
              <a:t> – </a:t>
            </a:r>
            <a:r>
              <a:rPr kumimoji="0" lang="fr-FR" sz="1200" b="1" i="0" u="none" strike="noStrike" kern="1200" cap="none" spc="0" normalizeH="0" baseline="0" noProof="0" dirty="0" err="1">
                <a:ln>
                  <a:noFill/>
                </a:ln>
                <a:solidFill>
                  <a:srgbClr val="08121F">
                    <a:lumMod val="75000"/>
                    <a:lumOff val="25000"/>
                  </a:srgbClr>
                </a:solidFill>
                <a:effectLst/>
                <a:uLnTx/>
                <a:uFillTx/>
                <a:latin typeface="Arial" panose="020B0604020202020204"/>
                <a:ea typeface="+mj-ea"/>
                <a:cs typeface="+mj-cs"/>
              </a:rPr>
              <a:t>Development</a:t>
            </a:r>
            <a:r>
              <a:rPr kumimoji="0" lang="fr-FR" sz="1200" b="1" i="0" u="none" strike="noStrike" kern="1200" cap="none" spc="0" normalizeH="0" baseline="0" noProof="0" dirty="0">
                <a:ln>
                  <a:noFill/>
                </a:ln>
                <a:solidFill>
                  <a:srgbClr val="08121F">
                    <a:lumMod val="75000"/>
                    <a:lumOff val="25000"/>
                  </a:srgbClr>
                </a:solidFill>
                <a:effectLst/>
                <a:uLnTx/>
                <a:uFillTx/>
                <a:latin typeface="Arial" panose="020B0604020202020204"/>
                <a:ea typeface="+mj-ea"/>
                <a:cs typeface="+mj-cs"/>
              </a:rPr>
              <a:t> of Standards &amp; Guidance</a:t>
            </a:r>
          </a:p>
          <a:p>
            <a:endParaRPr kumimoji="0" lang="fr-FR" sz="1200" b="1" i="0" u="none" strike="noStrike" kern="1200" cap="none" spc="0" normalizeH="0" baseline="0" noProof="0" dirty="0">
              <a:ln>
                <a:noFill/>
              </a:ln>
              <a:solidFill>
                <a:srgbClr val="08121F">
                  <a:lumMod val="75000"/>
                  <a:lumOff val="25000"/>
                </a:srgbClr>
              </a:solidFill>
              <a:effectLst/>
              <a:uLnTx/>
              <a:uFillTx/>
              <a:latin typeface="Arial" panose="020B0604020202020204"/>
              <a:ea typeface="+mj-ea"/>
              <a:cs typeface="+mj-cs"/>
            </a:endParaRPr>
          </a:p>
          <a:p>
            <a:pPr>
              <a:spcBef>
                <a:spcPts val="0"/>
              </a:spcBef>
              <a:spcAft>
                <a:spcPts val="0"/>
              </a:spcAft>
              <a:buClr>
                <a:srgbClr val="FF0000"/>
              </a:buClr>
            </a:pPr>
            <a:r>
              <a:rPr lang="en-US" sz="1400" dirty="0">
                <a:cs typeface="Calibri" panose="020F0502020204030204" pitchFamily="34" charset="0"/>
              </a:rPr>
              <a:t>ISO Net Zero Guidance Standard (IWA 42)</a:t>
            </a:r>
          </a:p>
          <a:p>
            <a:pPr>
              <a:spcBef>
                <a:spcPts val="800"/>
              </a:spcBef>
              <a:spcAft>
                <a:spcPts val="0"/>
              </a:spcAft>
              <a:buClr>
                <a:srgbClr val="FF0000"/>
              </a:buClr>
            </a:pPr>
            <a:r>
              <a:rPr lang="en-US" sz="1200" dirty="0">
                <a:cs typeface="Calibri" panose="020F0502020204030204" pitchFamily="34" charset="0"/>
              </a:rPr>
              <a:t>BSI acted as convener to support the development of </a:t>
            </a:r>
            <a:r>
              <a:rPr lang="en-US" sz="1200" dirty="0">
                <a:cs typeface="Calibri" panose="020F0502020204030204" pitchFamily="34" charset="0"/>
                <a:hlinkClick r:id="rId3"/>
              </a:rPr>
              <a:t>the Net Zero Guidelines</a:t>
            </a:r>
            <a:r>
              <a:rPr lang="en-US" sz="1200" dirty="0">
                <a:cs typeface="Calibri" panose="020F0502020204030204" pitchFamily="34" charset="0"/>
              </a:rPr>
              <a:t>, a common reference point and interpretation guide for those that create net zero governance and those operating within it, published in Nov 2022. </a:t>
            </a:r>
          </a:p>
          <a:p>
            <a:pPr>
              <a:spcBef>
                <a:spcPts val="800"/>
              </a:spcBef>
              <a:spcAft>
                <a:spcPts val="0"/>
              </a:spcAft>
              <a:buClr>
                <a:srgbClr val="FF0000"/>
              </a:buClr>
            </a:pPr>
            <a:r>
              <a:rPr lang="en-US" sz="1200" dirty="0">
                <a:cs typeface="Calibri" panose="020F0502020204030204" pitchFamily="34" charset="0"/>
              </a:rPr>
              <a:t>The document provides guidance on what governance organizations and other organizations can do to effectively contribute to global efforts to limit warming to 1.5 °C by achieving net zero no later than 2050. </a:t>
            </a:r>
          </a:p>
          <a:p>
            <a:pPr>
              <a:spcBef>
                <a:spcPts val="800"/>
              </a:spcBef>
              <a:spcAft>
                <a:spcPts val="0"/>
              </a:spcAft>
              <a:buClr>
                <a:srgbClr val="FF0000"/>
              </a:buClr>
            </a:pPr>
            <a:endParaRPr lang="en-US" sz="1200" dirty="0">
              <a:cs typeface="Calibri" panose="020F0502020204030204" pitchFamily="34" charset="0"/>
            </a:endParaRPr>
          </a:p>
          <a:p>
            <a:pPr>
              <a:spcBef>
                <a:spcPts val="800"/>
              </a:spcBef>
              <a:spcAft>
                <a:spcPts val="0"/>
              </a:spcAft>
              <a:buClr>
                <a:srgbClr val="FF0000"/>
              </a:buClr>
            </a:pPr>
            <a:r>
              <a:rPr lang="en-US" sz="1200" dirty="0">
                <a:cs typeface="Calibri" panose="020F0502020204030204" pitchFamily="34" charset="0"/>
              </a:rPr>
              <a:t>It provides guidance on a common and equitable contribution and recognizes the capability of individual organizations in contributing to achieving global net zero. </a:t>
            </a:r>
          </a:p>
          <a:p>
            <a:pPr>
              <a:spcBef>
                <a:spcPts val="800"/>
              </a:spcBef>
              <a:spcAft>
                <a:spcPts val="0"/>
              </a:spcAft>
              <a:buClr>
                <a:srgbClr val="FF0000"/>
              </a:buClr>
            </a:pPr>
            <a:r>
              <a:rPr lang="en-US" sz="1200" dirty="0">
                <a:cs typeface="Calibri" panose="020F0502020204030204" pitchFamily="34" charset="0"/>
              </a:rPr>
              <a:t>The document, when used in combination with applicable science-based pathways, provides guidance for organizations seeking to set robust climate strategies</a:t>
            </a:r>
          </a:p>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15</a:t>
            </a:fld>
            <a:endParaRPr lang="en-US" dirty="0"/>
          </a:p>
        </p:txBody>
      </p:sp>
    </p:spTree>
    <p:extLst>
      <p:ext uri="{BB962C8B-B14F-4D97-AF65-F5344CB8AC3E}">
        <p14:creationId xmlns:p14="http://schemas.microsoft.com/office/powerpoint/2010/main" val="33389513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006E073-2B05-AB42-8CA0-D7B9AECDEC77}" type="slidenum">
              <a:rPr lang="en-US" smtClean="0"/>
              <a:pPr/>
              <a:t>19</a:t>
            </a:fld>
            <a:endParaRPr lang="en-US" dirty="0"/>
          </a:p>
        </p:txBody>
      </p:sp>
    </p:spTree>
    <p:extLst>
      <p:ext uri="{BB962C8B-B14F-4D97-AF65-F5344CB8AC3E}">
        <p14:creationId xmlns:p14="http://schemas.microsoft.com/office/powerpoint/2010/main" val="312429092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jp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jp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jpe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jpg"/><Relationship Id="rId1" Type="http://schemas.openxmlformats.org/officeDocument/2006/relationships/slideMaster" Target="../slideMasters/slideMaster3.xml"/><Relationship Id="rId4" Type="http://schemas.openxmlformats.org/officeDocument/2006/relationships/image" Target="../media/image3.sv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e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 Lens Render 01">
    <p:spTree>
      <p:nvGrpSpPr>
        <p:cNvPr id="1" name=""/>
        <p:cNvGrpSpPr/>
        <p:nvPr/>
      </p:nvGrpSpPr>
      <p:grpSpPr>
        <a:xfrm>
          <a:off x="0" y="0"/>
          <a:ext cx="0" cy="0"/>
          <a:chOff x="0" y="0"/>
          <a:chExt cx="0" cy="0"/>
        </a:xfrm>
      </p:grpSpPr>
      <p:pic>
        <p:nvPicPr>
          <p:cNvPr id="2" name="Picture 1" descr="Close-up of different colored objects&#10;">
            <a:extLst>
              <a:ext uri="{FF2B5EF4-FFF2-40B4-BE49-F238E27FC236}">
                <a16:creationId xmlns:a16="http://schemas.microsoft.com/office/drawing/2014/main" id="{47981822-3784-30F3-6080-D2C00E11A213}"/>
              </a:ext>
            </a:extLst>
          </p:cNvPr>
          <p:cNvPicPr>
            <a:picLocks noGrp="1" noRot="1" noChangeAspect="1" noMove="1" noResize="1" noEditPoints="1" noAdjustHandles="1" noChangeArrowheads="1" noChangeShapeType="1" noCrop="1"/>
          </p:cNvPicPr>
          <p:nvPr userDrawn="1"/>
        </p:nvPicPr>
        <p:blipFill>
          <a:blip r:embed="rId2"/>
          <a:stretch>
            <a:fillRect/>
          </a:stretch>
        </p:blipFill>
        <p:spPr>
          <a:xfrm>
            <a:off x="0" y="0"/>
            <a:ext cx="12192000" cy="6858000"/>
          </a:xfrm>
          <a:prstGeom prst="rect">
            <a:avLst/>
          </a:prstGeom>
        </p:spPr>
      </p:pic>
      <p:pic>
        <p:nvPicPr>
          <p:cNvPr id="4" name="Graphic 3">
            <a:extLst>
              <a:ext uri="{FF2B5EF4-FFF2-40B4-BE49-F238E27FC236}">
                <a16:creationId xmlns:a16="http://schemas.microsoft.com/office/drawing/2014/main" id="{79B3A744-DF61-4D36-EDE1-77C1DE4DA5FA}"/>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571500" y="549275"/>
            <a:ext cx="1097643" cy="927828"/>
          </a:xfrm>
          <a:prstGeom prst="rect">
            <a:avLst/>
          </a:prstGeom>
        </p:spPr>
      </p:pic>
      <p:sp>
        <p:nvSpPr>
          <p:cNvPr id="6" name="Title 5">
            <a:extLst>
              <a:ext uri="{FF2B5EF4-FFF2-40B4-BE49-F238E27FC236}">
                <a16:creationId xmlns:a16="http://schemas.microsoft.com/office/drawing/2014/main" id="{8B955F2C-4A8A-2D62-A6A0-26C10D6F6D42}"/>
              </a:ext>
            </a:extLst>
          </p:cNvPr>
          <p:cNvSpPr>
            <a:spLocks noGrp="1"/>
          </p:cNvSpPr>
          <p:nvPr>
            <p:ph type="title" hasCustomPrompt="1"/>
          </p:nvPr>
        </p:nvSpPr>
        <p:spPr>
          <a:xfrm>
            <a:off x="535540" y="2235202"/>
            <a:ext cx="4506360" cy="1572768"/>
          </a:xfrm>
          <a:prstGeom prst="rect">
            <a:avLst/>
          </a:prstGeom>
        </p:spPr>
        <p:txBody>
          <a:bodyPr lIns="0" anchor="b">
            <a:noAutofit/>
          </a:bodyPr>
          <a:lstStyle>
            <a:lvl1pPr>
              <a:lnSpc>
                <a:spcPct val="81000"/>
              </a:lnSpc>
              <a:defRPr sz="5400"/>
            </a:lvl1pPr>
          </a:lstStyle>
          <a:p>
            <a:r>
              <a:rPr lang="en-US" dirty="0"/>
              <a:t>Creative title over two lines</a:t>
            </a:r>
            <a:endParaRPr lang="en-GB" dirty="0"/>
          </a:p>
        </p:txBody>
      </p:sp>
      <p:sp>
        <p:nvSpPr>
          <p:cNvPr id="8" name="Text Placeholder 7">
            <a:extLst>
              <a:ext uri="{FF2B5EF4-FFF2-40B4-BE49-F238E27FC236}">
                <a16:creationId xmlns:a16="http://schemas.microsoft.com/office/drawing/2014/main" id="{C15A0771-EF12-4DE7-DD83-88F41ECB14C1}"/>
              </a:ext>
            </a:extLst>
          </p:cNvPr>
          <p:cNvSpPr>
            <a:spLocks noGrp="1"/>
          </p:cNvSpPr>
          <p:nvPr>
            <p:ph type="body" sz="quarter" idx="10" hasCustomPrompt="1"/>
          </p:nvPr>
        </p:nvSpPr>
        <p:spPr>
          <a:xfrm>
            <a:off x="572116" y="5386099"/>
            <a:ext cx="5409584"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Speaker Name</a:t>
            </a:r>
            <a:endParaRPr lang="en-GB" dirty="0"/>
          </a:p>
        </p:txBody>
      </p:sp>
      <p:sp>
        <p:nvSpPr>
          <p:cNvPr id="3" name="Text Placeholder 7">
            <a:extLst>
              <a:ext uri="{FF2B5EF4-FFF2-40B4-BE49-F238E27FC236}">
                <a16:creationId xmlns:a16="http://schemas.microsoft.com/office/drawing/2014/main" id="{AC01BBE5-75AC-1E94-2E1B-A4FC839C610E}"/>
              </a:ext>
            </a:extLst>
          </p:cNvPr>
          <p:cNvSpPr>
            <a:spLocks noGrp="1"/>
          </p:cNvSpPr>
          <p:nvPr>
            <p:ph type="body" sz="quarter" idx="11" hasCustomPrompt="1"/>
          </p:nvPr>
        </p:nvSpPr>
        <p:spPr>
          <a:xfrm>
            <a:off x="572116" y="5696199"/>
            <a:ext cx="5409584"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Job Title</a:t>
            </a:r>
            <a:endParaRPr lang="en-GB" dirty="0"/>
          </a:p>
        </p:txBody>
      </p:sp>
      <p:sp>
        <p:nvSpPr>
          <p:cNvPr id="5" name="Text Placeholder 7">
            <a:extLst>
              <a:ext uri="{FF2B5EF4-FFF2-40B4-BE49-F238E27FC236}">
                <a16:creationId xmlns:a16="http://schemas.microsoft.com/office/drawing/2014/main" id="{C58EEBF3-77DF-5663-3BD8-A03D4BD3E7FE}"/>
              </a:ext>
            </a:extLst>
          </p:cNvPr>
          <p:cNvSpPr>
            <a:spLocks noGrp="1"/>
          </p:cNvSpPr>
          <p:nvPr>
            <p:ph type="body" sz="quarter" idx="12" hasCustomPrompt="1"/>
          </p:nvPr>
        </p:nvSpPr>
        <p:spPr>
          <a:xfrm>
            <a:off x="572116" y="6006300"/>
            <a:ext cx="5409584"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Date 00.00.00</a:t>
            </a:r>
            <a:endParaRPr lang="en-GB" dirty="0"/>
          </a:p>
        </p:txBody>
      </p:sp>
      <p:sp>
        <p:nvSpPr>
          <p:cNvPr id="7" name="Text Placeholder 7">
            <a:extLst>
              <a:ext uri="{FF2B5EF4-FFF2-40B4-BE49-F238E27FC236}">
                <a16:creationId xmlns:a16="http://schemas.microsoft.com/office/drawing/2014/main" id="{4424EDB1-7C5D-B61E-D052-C0EE34CC1E7D}"/>
              </a:ext>
            </a:extLst>
          </p:cNvPr>
          <p:cNvSpPr>
            <a:spLocks noGrp="1"/>
          </p:cNvSpPr>
          <p:nvPr>
            <p:ph type="body" sz="quarter" idx="13" hasCustomPrompt="1"/>
          </p:nvPr>
        </p:nvSpPr>
        <p:spPr>
          <a:xfrm>
            <a:off x="572116" y="3910037"/>
            <a:ext cx="5782964"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your presentation subtitle here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endParaRPr lang="en-GB" dirty="0"/>
          </a:p>
        </p:txBody>
      </p:sp>
    </p:spTree>
    <p:extLst>
      <p:ext uri="{BB962C8B-B14F-4D97-AF65-F5344CB8AC3E}">
        <p14:creationId xmlns:p14="http://schemas.microsoft.com/office/powerpoint/2010/main" val="1416783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Divider with Custom Image - White">
    <p:bg>
      <p:bgPr>
        <a:solidFill>
          <a:schemeClr val="bg1">
            <a:alpha val="29804"/>
          </a:schemeClr>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F85FAFC8-4B0B-AD45-49DB-88B872F021D0}"/>
              </a:ext>
            </a:extLst>
          </p:cNvPr>
          <p:cNvSpPr>
            <a:spLocks noGrp="1"/>
          </p:cNvSpPr>
          <p:nvPr>
            <p:ph type="pic" sz="quarter" idx="15" hasCustomPrompt="1"/>
          </p:nvPr>
        </p:nvSpPr>
        <p:spPr>
          <a:xfrm>
            <a:off x="5336870" y="0"/>
            <a:ext cx="6855130" cy="6858000"/>
          </a:xfrm>
          <a:custGeom>
            <a:avLst/>
            <a:gdLst>
              <a:gd name="connsiteX0" fmla="*/ 1190850 w 6855130"/>
              <a:gd name="connsiteY0" fmla="*/ 0 h 6858000"/>
              <a:gd name="connsiteX1" fmla="*/ 6855130 w 6855130"/>
              <a:gd name="connsiteY1" fmla="*/ 0 h 6858000"/>
              <a:gd name="connsiteX2" fmla="*/ 6855130 w 6855130"/>
              <a:gd name="connsiteY2" fmla="*/ 6858000 h 6858000"/>
              <a:gd name="connsiteX3" fmla="*/ 0 w 6855130"/>
              <a:gd name="connsiteY3" fmla="*/ 6858000 h 6858000"/>
              <a:gd name="connsiteX4" fmla="*/ 2770632 w 6855130"/>
              <a:gd name="connsiteY4" fmla="*/ 2531865 h 6858000"/>
              <a:gd name="connsiteX5" fmla="*/ 1727489 w 6855130"/>
              <a:gd name="connsiteY5" fmla="*/ 101557 h 6858000"/>
              <a:gd name="connsiteX6" fmla="*/ 1727243 w 6855130"/>
              <a:gd name="connsiteY6" fmla="*/ 10155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5130" h="6858000">
                <a:moveTo>
                  <a:pt x="1190850" y="0"/>
                </a:moveTo>
                <a:lnTo>
                  <a:pt x="6855130" y="0"/>
                </a:lnTo>
                <a:lnTo>
                  <a:pt x="6855130" y="6858000"/>
                </a:lnTo>
                <a:lnTo>
                  <a:pt x="0" y="6858000"/>
                </a:lnTo>
                <a:lnTo>
                  <a:pt x="2770632" y="2531865"/>
                </a:lnTo>
                <a:cubicBezTo>
                  <a:pt x="3380423" y="1579773"/>
                  <a:pt x="2835843" y="311465"/>
                  <a:pt x="1727489" y="101557"/>
                </a:cubicBezTo>
                <a:lnTo>
                  <a:pt x="1727243" y="101557"/>
                </a:lnTo>
                <a:close/>
              </a:path>
            </a:pathLst>
          </a:custGeom>
          <a:solidFill>
            <a:schemeClr val="bg1">
              <a:lumMod val="90000"/>
            </a:schemeClr>
          </a:solidFill>
        </p:spPr>
        <p:txBody>
          <a:bodyPr wrap="square" tIns="576000" rIns="684000">
            <a:noAutofit/>
          </a:bodyPr>
          <a:lstStyle>
            <a:lvl1pPr marL="0" indent="0" algn="r">
              <a:buNone/>
              <a:defRPr/>
            </a:lvl1pPr>
          </a:lstStyle>
          <a:p>
            <a:r>
              <a:rPr lang="en-GB" dirty="0"/>
              <a:t>Click icon to insert image</a:t>
            </a:r>
          </a:p>
        </p:txBody>
      </p:sp>
      <p:sp>
        <p:nvSpPr>
          <p:cNvPr id="12" name="Footer Placeholder 20">
            <a:extLst>
              <a:ext uri="{FF2B5EF4-FFF2-40B4-BE49-F238E27FC236}">
                <a16:creationId xmlns:a16="http://schemas.microsoft.com/office/drawing/2014/main" id="{FDF99B07-F76D-22EE-6AF6-71E9A772BAF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13" name="Slide Number Placeholder 21">
            <a:extLst>
              <a:ext uri="{FF2B5EF4-FFF2-40B4-BE49-F238E27FC236}">
                <a16:creationId xmlns:a16="http://schemas.microsoft.com/office/drawing/2014/main" id="{1568D69A-91B7-6043-FE23-B3D9BF8AC35A}"/>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21" name="Text Placeholder 38">
            <a:extLst>
              <a:ext uri="{FF2B5EF4-FFF2-40B4-BE49-F238E27FC236}">
                <a16:creationId xmlns:a16="http://schemas.microsoft.com/office/drawing/2014/main" id="{4E420FCA-69B3-2771-0196-5EF70FA4D76E}"/>
              </a:ext>
            </a:extLst>
          </p:cNvPr>
          <p:cNvSpPr>
            <a:spLocks noGrp="1"/>
          </p:cNvSpPr>
          <p:nvPr>
            <p:ph type="body" sz="quarter" idx="17" hasCustomPrompt="1"/>
          </p:nvPr>
        </p:nvSpPr>
        <p:spPr>
          <a:xfrm>
            <a:off x="567418" y="4076133"/>
            <a:ext cx="4042682" cy="1498309"/>
          </a:xfrm>
        </p:spPr>
        <p:txBody>
          <a:bodyPr>
            <a:noAutofit/>
          </a:bodyPr>
          <a:lstStyle>
            <a:lvl1pPr marL="0" indent="0">
              <a:lnSpc>
                <a:spcPct val="100000"/>
              </a:lnSpc>
              <a:spcAft>
                <a:spcPts val="1000"/>
              </a:spcAft>
              <a:buNone/>
              <a:defRPr sz="2000"/>
            </a:lvl1pPr>
            <a:lvl2pPr>
              <a:defRPr sz="1500"/>
            </a:lvl2pPr>
            <a:lvl3pPr>
              <a:defRPr sz="1500"/>
            </a:lvl3pPr>
            <a:lvl4pPr>
              <a:defRPr sz="1500"/>
            </a:lvl4pPr>
            <a:lvl5pPr>
              <a:defRPr sz="15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sp>
        <p:nvSpPr>
          <p:cNvPr id="23" name="Title 5">
            <a:extLst>
              <a:ext uri="{FF2B5EF4-FFF2-40B4-BE49-F238E27FC236}">
                <a16:creationId xmlns:a16="http://schemas.microsoft.com/office/drawing/2014/main" id="{6A9DE6D6-755A-213F-E297-BEF366812656}"/>
              </a:ext>
            </a:extLst>
          </p:cNvPr>
          <p:cNvSpPr>
            <a:spLocks noGrp="1"/>
          </p:cNvSpPr>
          <p:nvPr>
            <p:ph type="title" hasCustomPrompt="1"/>
          </p:nvPr>
        </p:nvSpPr>
        <p:spPr>
          <a:xfrm>
            <a:off x="535540" y="2729454"/>
            <a:ext cx="6551060" cy="1201767"/>
          </a:xfrm>
          <a:prstGeom prst="rect">
            <a:avLst/>
          </a:prstGeom>
        </p:spPr>
        <p:txBody>
          <a:bodyPr lIns="0" anchor="b">
            <a:noAutofit/>
          </a:bodyPr>
          <a:lstStyle>
            <a:lvl1pPr>
              <a:lnSpc>
                <a:spcPct val="81000"/>
              </a:lnSpc>
              <a:defRPr sz="4800"/>
            </a:lvl1pPr>
          </a:lstStyle>
          <a:p>
            <a:r>
              <a:rPr lang="en-US" dirty="0"/>
              <a:t>A longer creative title goes here over two lines</a:t>
            </a:r>
          </a:p>
        </p:txBody>
      </p:sp>
      <p:pic>
        <p:nvPicPr>
          <p:cNvPr id="2" name="Graphic 1">
            <a:extLst>
              <a:ext uri="{FF2B5EF4-FFF2-40B4-BE49-F238E27FC236}">
                <a16:creationId xmlns:a16="http://schemas.microsoft.com/office/drawing/2014/main" id="{AA2C0F69-D80A-B30F-002E-62F8997B3F0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71500" y="549275"/>
            <a:ext cx="1097643" cy="927828"/>
          </a:xfrm>
          <a:prstGeom prst="rect">
            <a:avLst/>
          </a:prstGeom>
        </p:spPr>
      </p:pic>
    </p:spTree>
    <p:extLst>
      <p:ext uri="{BB962C8B-B14F-4D97-AF65-F5344CB8AC3E}">
        <p14:creationId xmlns:p14="http://schemas.microsoft.com/office/powerpoint/2010/main" val="3783982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ext &amp; 4x Graph / Chart - Green">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Rectangle: Rounded Corners 7">
            <a:extLst>
              <a:ext uri="{FF2B5EF4-FFF2-40B4-BE49-F238E27FC236}">
                <a16:creationId xmlns:a16="http://schemas.microsoft.com/office/drawing/2014/main" id="{F22D3365-E96C-96BB-32F6-811101EA608B}"/>
              </a:ext>
            </a:extLst>
          </p:cNvPr>
          <p:cNvSpPr/>
          <p:nvPr userDrawn="1"/>
        </p:nvSpPr>
        <p:spPr>
          <a:xfrm>
            <a:off x="4327287" y="556127"/>
            <a:ext cx="7293213" cy="5681387"/>
          </a:xfrm>
          <a:prstGeom prst="roundRect">
            <a:avLst>
              <a:gd name="adj" fmla="val 3294"/>
            </a:avLst>
          </a:prstGeom>
          <a:solidFill>
            <a:srgbClr val="5EAB96">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558470"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577214"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0" name="Content Placeholder 19">
            <a:extLst>
              <a:ext uri="{FF2B5EF4-FFF2-40B4-BE49-F238E27FC236}">
                <a16:creationId xmlns:a16="http://schemas.microsoft.com/office/drawing/2014/main" id="{A80B97BE-92D1-970F-600E-20EAAA3EE50F}"/>
              </a:ext>
            </a:extLst>
          </p:cNvPr>
          <p:cNvSpPr>
            <a:spLocks noGrp="1"/>
          </p:cNvSpPr>
          <p:nvPr>
            <p:ph sz="quarter" idx="20" hasCustomPrompt="1"/>
          </p:nvPr>
        </p:nvSpPr>
        <p:spPr>
          <a:xfrm>
            <a:off x="4683597"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2" name="Text Placeholder 38">
            <a:extLst>
              <a:ext uri="{FF2B5EF4-FFF2-40B4-BE49-F238E27FC236}">
                <a16:creationId xmlns:a16="http://schemas.microsoft.com/office/drawing/2014/main" id="{68DC91C6-BEE8-D037-824C-3D15E1F194D9}"/>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itle 5">
            <a:extLst>
              <a:ext uri="{FF2B5EF4-FFF2-40B4-BE49-F238E27FC236}">
                <a16:creationId xmlns:a16="http://schemas.microsoft.com/office/drawing/2014/main" id="{48642542-4600-C300-5024-BDB8578BF873}"/>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4" name="Text Placeholder 38">
            <a:extLst>
              <a:ext uri="{FF2B5EF4-FFF2-40B4-BE49-F238E27FC236}">
                <a16:creationId xmlns:a16="http://schemas.microsoft.com/office/drawing/2014/main" id="{352C3A3C-AC4A-920D-EE62-04D125C71089}"/>
              </a:ext>
            </a:extLst>
          </p:cNvPr>
          <p:cNvSpPr>
            <a:spLocks noGrp="1"/>
          </p:cNvSpPr>
          <p:nvPr>
            <p:ph type="body" sz="quarter" idx="21" hasCustomPrompt="1"/>
          </p:nvPr>
        </p:nvSpPr>
        <p:spPr>
          <a:xfrm>
            <a:off x="8112857"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5" name="Text Placeholder 13">
            <a:extLst>
              <a:ext uri="{FF2B5EF4-FFF2-40B4-BE49-F238E27FC236}">
                <a16:creationId xmlns:a16="http://schemas.microsoft.com/office/drawing/2014/main" id="{F8F10F94-1DBD-E527-3964-F30DC14F4C77}"/>
              </a:ext>
            </a:extLst>
          </p:cNvPr>
          <p:cNvSpPr>
            <a:spLocks noGrp="1"/>
          </p:cNvSpPr>
          <p:nvPr>
            <p:ph type="body" sz="quarter" idx="22" hasCustomPrompt="1"/>
          </p:nvPr>
        </p:nvSpPr>
        <p:spPr>
          <a:xfrm>
            <a:off x="8131601"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6" name="Content Placeholder 19">
            <a:extLst>
              <a:ext uri="{FF2B5EF4-FFF2-40B4-BE49-F238E27FC236}">
                <a16:creationId xmlns:a16="http://schemas.microsoft.com/office/drawing/2014/main" id="{E5B4AED7-A53E-F515-86D9-7A31E1E9C789}"/>
              </a:ext>
            </a:extLst>
          </p:cNvPr>
          <p:cNvSpPr>
            <a:spLocks noGrp="1"/>
          </p:cNvSpPr>
          <p:nvPr>
            <p:ph sz="quarter" idx="23" hasCustomPrompt="1"/>
          </p:nvPr>
        </p:nvSpPr>
        <p:spPr>
          <a:xfrm>
            <a:off x="8237984"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7" name="Text Placeholder 38">
            <a:extLst>
              <a:ext uri="{FF2B5EF4-FFF2-40B4-BE49-F238E27FC236}">
                <a16:creationId xmlns:a16="http://schemas.microsoft.com/office/drawing/2014/main" id="{7A82A89F-B9D4-C564-CE84-6CC0151478B6}"/>
              </a:ext>
            </a:extLst>
          </p:cNvPr>
          <p:cNvSpPr>
            <a:spLocks noGrp="1"/>
          </p:cNvSpPr>
          <p:nvPr>
            <p:ph type="body" sz="quarter" idx="24" hasCustomPrompt="1"/>
          </p:nvPr>
        </p:nvSpPr>
        <p:spPr>
          <a:xfrm>
            <a:off x="4558470"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9" name="Text Placeholder 13">
            <a:extLst>
              <a:ext uri="{FF2B5EF4-FFF2-40B4-BE49-F238E27FC236}">
                <a16:creationId xmlns:a16="http://schemas.microsoft.com/office/drawing/2014/main" id="{C900566F-A814-4893-5DE5-320AF3D27496}"/>
              </a:ext>
            </a:extLst>
          </p:cNvPr>
          <p:cNvSpPr>
            <a:spLocks noGrp="1"/>
          </p:cNvSpPr>
          <p:nvPr>
            <p:ph type="body" sz="quarter" idx="25" hasCustomPrompt="1"/>
          </p:nvPr>
        </p:nvSpPr>
        <p:spPr>
          <a:xfrm>
            <a:off x="4577214"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770E3285-3275-3236-C338-2E880F1624B2}"/>
              </a:ext>
            </a:extLst>
          </p:cNvPr>
          <p:cNvSpPr>
            <a:spLocks noGrp="1"/>
          </p:cNvSpPr>
          <p:nvPr>
            <p:ph sz="quarter" idx="26" hasCustomPrompt="1"/>
          </p:nvPr>
        </p:nvSpPr>
        <p:spPr>
          <a:xfrm>
            <a:off x="4683597"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3" name="Text Placeholder 38">
            <a:extLst>
              <a:ext uri="{FF2B5EF4-FFF2-40B4-BE49-F238E27FC236}">
                <a16:creationId xmlns:a16="http://schemas.microsoft.com/office/drawing/2014/main" id="{8603E539-8D25-E892-1BF1-FA39972173D3}"/>
              </a:ext>
            </a:extLst>
          </p:cNvPr>
          <p:cNvSpPr>
            <a:spLocks noGrp="1"/>
          </p:cNvSpPr>
          <p:nvPr>
            <p:ph type="body" sz="quarter" idx="27" hasCustomPrompt="1"/>
          </p:nvPr>
        </p:nvSpPr>
        <p:spPr>
          <a:xfrm>
            <a:off x="8112857"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5" name="Text Placeholder 13">
            <a:extLst>
              <a:ext uri="{FF2B5EF4-FFF2-40B4-BE49-F238E27FC236}">
                <a16:creationId xmlns:a16="http://schemas.microsoft.com/office/drawing/2014/main" id="{34E8FBFE-DB89-CDA2-06E7-C0303BE88F85}"/>
              </a:ext>
            </a:extLst>
          </p:cNvPr>
          <p:cNvSpPr>
            <a:spLocks noGrp="1"/>
          </p:cNvSpPr>
          <p:nvPr>
            <p:ph type="body" sz="quarter" idx="28" hasCustomPrompt="1"/>
          </p:nvPr>
        </p:nvSpPr>
        <p:spPr>
          <a:xfrm>
            <a:off x="8131601"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Content Placeholder 19">
            <a:extLst>
              <a:ext uri="{FF2B5EF4-FFF2-40B4-BE49-F238E27FC236}">
                <a16:creationId xmlns:a16="http://schemas.microsoft.com/office/drawing/2014/main" id="{B68B642E-640D-EE25-AFA6-02388FF9C158}"/>
              </a:ext>
            </a:extLst>
          </p:cNvPr>
          <p:cNvSpPr>
            <a:spLocks noGrp="1"/>
          </p:cNvSpPr>
          <p:nvPr>
            <p:ph sz="quarter" idx="29" hasCustomPrompt="1"/>
          </p:nvPr>
        </p:nvSpPr>
        <p:spPr>
          <a:xfrm>
            <a:off x="8237984"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7" name="Rectangle 16">
            <a:extLst>
              <a:ext uri="{FF2B5EF4-FFF2-40B4-BE49-F238E27FC236}">
                <a16:creationId xmlns:a16="http://schemas.microsoft.com/office/drawing/2014/main" id="{C18AB7D7-767B-A3C0-1D32-89E7B223A3F3}"/>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18" name="Rectangle 17">
            <a:extLst>
              <a:ext uri="{FF2B5EF4-FFF2-40B4-BE49-F238E27FC236}">
                <a16:creationId xmlns:a16="http://schemas.microsoft.com/office/drawing/2014/main" id="{C668B1F7-0B6B-61FE-A600-489213399EAE}"/>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1687777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ext &amp; 4x Graph / Chart - Purpl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Rectangle: Rounded Corners 7">
            <a:extLst>
              <a:ext uri="{FF2B5EF4-FFF2-40B4-BE49-F238E27FC236}">
                <a16:creationId xmlns:a16="http://schemas.microsoft.com/office/drawing/2014/main" id="{F22D3365-E96C-96BB-32F6-811101EA608B}"/>
              </a:ext>
            </a:extLst>
          </p:cNvPr>
          <p:cNvSpPr/>
          <p:nvPr userDrawn="1"/>
        </p:nvSpPr>
        <p:spPr>
          <a:xfrm>
            <a:off x="4327287" y="556127"/>
            <a:ext cx="7293213" cy="5681387"/>
          </a:xfrm>
          <a:prstGeom prst="roundRect">
            <a:avLst>
              <a:gd name="adj" fmla="val 3294"/>
            </a:avLst>
          </a:prstGeom>
          <a:solidFill>
            <a:srgbClr val="AD90B8">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558470"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577214"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0" name="Content Placeholder 19">
            <a:extLst>
              <a:ext uri="{FF2B5EF4-FFF2-40B4-BE49-F238E27FC236}">
                <a16:creationId xmlns:a16="http://schemas.microsoft.com/office/drawing/2014/main" id="{A80B97BE-92D1-970F-600E-20EAAA3EE50F}"/>
              </a:ext>
            </a:extLst>
          </p:cNvPr>
          <p:cNvSpPr>
            <a:spLocks noGrp="1"/>
          </p:cNvSpPr>
          <p:nvPr>
            <p:ph sz="quarter" idx="20" hasCustomPrompt="1"/>
          </p:nvPr>
        </p:nvSpPr>
        <p:spPr>
          <a:xfrm>
            <a:off x="4683597"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2" name="Text Placeholder 38">
            <a:extLst>
              <a:ext uri="{FF2B5EF4-FFF2-40B4-BE49-F238E27FC236}">
                <a16:creationId xmlns:a16="http://schemas.microsoft.com/office/drawing/2014/main" id="{68DC91C6-BEE8-D037-824C-3D15E1F194D9}"/>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itle 5">
            <a:extLst>
              <a:ext uri="{FF2B5EF4-FFF2-40B4-BE49-F238E27FC236}">
                <a16:creationId xmlns:a16="http://schemas.microsoft.com/office/drawing/2014/main" id="{48642542-4600-C300-5024-BDB8578BF873}"/>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4" name="Text Placeholder 38">
            <a:extLst>
              <a:ext uri="{FF2B5EF4-FFF2-40B4-BE49-F238E27FC236}">
                <a16:creationId xmlns:a16="http://schemas.microsoft.com/office/drawing/2014/main" id="{352C3A3C-AC4A-920D-EE62-04D125C71089}"/>
              </a:ext>
            </a:extLst>
          </p:cNvPr>
          <p:cNvSpPr>
            <a:spLocks noGrp="1"/>
          </p:cNvSpPr>
          <p:nvPr>
            <p:ph type="body" sz="quarter" idx="21" hasCustomPrompt="1"/>
          </p:nvPr>
        </p:nvSpPr>
        <p:spPr>
          <a:xfrm>
            <a:off x="8112857"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5" name="Text Placeholder 13">
            <a:extLst>
              <a:ext uri="{FF2B5EF4-FFF2-40B4-BE49-F238E27FC236}">
                <a16:creationId xmlns:a16="http://schemas.microsoft.com/office/drawing/2014/main" id="{F8F10F94-1DBD-E527-3964-F30DC14F4C77}"/>
              </a:ext>
            </a:extLst>
          </p:cNvPr>
          <p:cNvSpPr>
            <a:spLocks noGrp="1"/>
          </p:cNvSpPr>
          <p:nvPr>
            <p:ph type="body" sz="quarter" idx="22" hasCustomPrompt="1"/>
          </p:nvPr>
        </p:nvSpPr>
        <p:spPr>
          <a:xfrm>
            <a:off x="8131601"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6" name="Content Placeholder 19">
            <a:extLst>
              <a:ext uri="{FF2B5EF4-FFF2-40B4-BE49-F238E27FC236}">
                <a16:creationId xmlns:a16="http://schemas.microsoft.com/office/drawing/2014/main" id="{E5B4AED7-A53E-F515-86D9-7A31E1E9C789}"/>
              </a:ext>
            </a:extLst>
          </p:cNvPr>
          <p:cNvSpPr>
            <a:spLocks noGrp="1"/>
          </p:cNvSpPr>
          <p:nvPr>
            <p:ph sz="quarter" idx="23" hasCustomPrompt="1"/>
          </p:nvPr>
        </p:nvSpPr>
        <p:spPr>
          <a:xfrm>
            <a:off x="8237984"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7" name="Text Placeholder 38">
            <a:extLst>
              <a:ext uri="{FF2B5EF4-FFF2-40B4-BE49-F238E27FC236}">
                <a16:creationId xmlns:a16="http://schemas.microsoft.com/office/drawing/2014/main" id="{7A82A89F-B9D4-C564-CE84-6CC0151478B6}"/>
              </a:ext>
            </a:extLst>
          </p:cNvPr>
          <p:cNvSpPr>
            <a:spLocks noGrp="1"/>
          </p:cNvSpPr>
          <p:nvPr>
            <p:ph type="body" sz="quarter" idx="24" hasCustomPrompt="1"/>
          </p:nvPr>
        </p:nvSpPr>
        <p:spPr>
          <a:xfrm>
            <a:off x="4558470"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9" name="Text Placeholder 13">
            <a:extLst>
              <a:ext uri="{FF2B5EF4-FFF2-40B4-BE49-F238E27FC236}">
                <a16:creationId xmlns:a16="http://schemas.microsoft.com/office/drawing/2014/main" id="{C900566F-A814-4893-5DE5-320AF3D27496}"/>
              </a:ext>
            </a:extLst>
          </p:cNvPr>
          <p:cNvSpPr>
            <a:spLocks noGrp="1"/>
          </p:cNvSpPr>
          <p:nvPr>
            <p:ph type="body" sz="quarter" idx="25" hasCustomPrompt="1"/>
          </p:nvPr>
        </p:nvSpPr>
        <p:spPr>
          <a:xfrm>
            <a:off x="4577214"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770E3285-3275-3236-C338-2E880F1624B2}"/>
              </a:ext>
            </a:extLst>
          </p:cNvPr>
          <p:cNvSpPr>
            <a:spLocks noGrp="1"/>
          </p:cNvSpPr>
          <p:nvPr>
            <p:ph sz="quarter" idx="26" hasCustomPrompt="1"/>
          </p:nvPr>
        </p:nvSpPr>
        <p:spPr>
          <a:xfrm>
            <a:off x="4683597"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3" name="Text Placeholder 38">
            <a:extLst>
              <a:ext uri="{FF2B5EF4-FFF2-40B4-BE49-F238E27FC236}">
                <a16:creationId xmlns:a16="http://schemas.microsoft.com/office/drawing/2014/main" id="{8603E539-8D25-E892-1BF1-FA39972173D3}"/>
              </a:ext>
            </a:extLst>
          </p:cNvPr>
          <p:cNvSpPr>
            <a:spLocks noGrp="1"/>
          </p:cNvSpPr>
          <p:nvPr>
            <p:ph type="body" sz="quarter" idx="27" hasCustomPrompt="1"/>
          </p:nvPr>
        </p:nvSpPr>
        <p:spPr>
          <a:xfrm>
            <a:off x="8112857"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5" name="Text Placeholder 13">
            <a:extLst>
              <a:ext uri="{FF2B5EF4-FFF2-40B4-BE49-F238E27FC236}">
                <a16:creationId xmlns:a16="http://schemas.microsoft.com/office/drawing/2014/main" id="{34E8FBFE-DB89-CDA2-06E7-C0303BE88F85}"/>
              </a:ext>
            </a:extLst>
          </p:cNvPr>
          <p:cNvSpPr>
            <a:spLocks noGrp="1"/>
          </p:cNvSpPr>
          <p:nvPr>
            <p:ph type="body" sz="quarter" idx="28" hasCustomPrompt="1"/>
          </p:nvPr>
        </p:nvSpPr>
        <p:spPr>
          <a:xfrm>
            <a:off x="8131601"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Content Placeholder 19">
            <a:extLst>
              <a:ext uri="{FF2B5EF4-FFF2-40B4-BE49-F238E27FC236}">
                <a16:creationId xmlns:a16="http://schemas.microsoft.com/office/drawing/2014/main" id="{B68B642E-640D-EE25-AFA6-02388FF9C158}"/>
              </a:ext>
            </a:extLst>
          </p:cNvPr>
          <p:cNvSpPr>
            <a:spLocks noGrp="1"/>
          </p:cNvSpPr>
          <p:nvPr>
            <p:ph sz="quarter" idx="29" hasCustomPrompt="1"/>
          </p:nvPr>
        </p:nvSpPr>
        <p:spPr>
          <a:xfrm>
            <a:off x="8237984"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7" name="Rectangle 16">
            <a:extLst>
              <a:ext uri="{FF2B5EF4-FFF2-40B4-BE49-F238E27FC236}">
                <a16:creationId xmlns:a16="http://schemas.microsoft.com/office/drawing/2014/main" id="{C18AB7D7-767B-A3C0-1D32-89E7B223A3F3}"/>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18" name="Rectangle 17">
            <a:extLst>
              <a:ext uri="{FF2B5EF4-FFF2-40B4-BE49-F238E27FC236}">
                <a16:creationId xmlns:a16="http://schemas.microsoft.com/office/drawing/2014/main" id="{C668B1F7-0B6B-61FE-A600-489213399EAE}"/>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4212880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ext, Graph &amp; Custom Image - Blu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392BB91-E995-FB4F-45E4-1A80975AFB59}"/>
              </a:ext>
            </a:extLst>
          </p:cNvPr>
          <p:cNvSpPr>
            <a:spLocks noGrp="1"/>
          </p:cNvSpPr>
          <p:nvPr>
            <p:ph type="pic" sz="quarter" idx="18" hasCustomPrompt="1"/>
          </p:nvPr>
        </p:nvSpPr>
        <p:spPr>
          <a:xfrm>
            <a:off x="8084344" y="2488293"/>
            <a:ext cx="3530600" cy="3749220"/>
          </a:xfrm>
          <a:custGeom>
            <a:avLst/>
            <a:gdLst>
              <a:gd name="connsiteX0" fmla="*/ 163785 w 3530600"/>
              <a:gd name="connsiteY0" fmla="*/ 0 h 3636962"/>
              <a:gd name="connsiteX1" fmla="*/ 3366815 w 3530600"/>
              <a:gd name="connsiteY1" fmla="*/ 0 h 3636962"/>
              <a:gd name="connsiteX2" fmla="*/ 3530600 w 3530600"/>
              <a:gd name="connsiteY2" fmla="*/ 163785 h 3636962"/>
              <a:gd name="connsiteX3" fmla="*/ 3530600 w 3530600"/>
              <a:gd name="connsiteY3" fmla="*/ 3473177 h 3636962"/>
              <a:gd name="connsiteX4" fmla="*/ 3366815 w 3530600"/>
              <a:gd name="connsiteY4" fmla="*/ 3636962 h 3636962"/>
              <a:gd name="connsiteX5" fmla="*/ 163785 w 3530600"/>
              <a:gd name="connsiteY5" fmla="*/ 3636962 h 3636962"/>
              <a:gd name="connsiteX6" fmla="*/ 0 w 3530600"/>
              <a:gd name="connsiteY6" fmla="*/ 3473177 h 3636962"/>
              <a:gd name="connsiteX7" fmla="*/ 0 w 3530600"/>
              <a:gd name="connsiteY7" fmla="*/ 163785 h 3636962"/>
              <a:gd name="connsiteX8" fmla="*/ 163785 w 3530600"/>
              <a:gd name="connsiteY8" fmla="*/ 0 h 363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0600" h="3636962">
                <a:moveTo>
                  <a:pt x="163785" y="0"/>
                </a:moveTo>
                <a:lnTo>
                  <a:pt x="3366815" y="0"/>
                </a:lnTo>
                <a:cubicBezTo>
                  <a:pt x="3457271" y="0"/>
                  <a:pt x="3530600" y="73329"/>
                  <a:pt x="3530600" y="163785"/>
                </a:cubicBezTo>
                <a:lnTo>
                  <a:pt x="3530600" y="3473177"/>
                </a:lnTo>
                <a:cubicBezTo>
                  <a:pt x="3530600" y="3563633"/>
                  <a:pt x="3457271" y="3636962"/>
                  <a:pt x="3366815" y="3636962"/>
                </a:cubicBezTo>
                <a:lnTo>
                  <a:pt x="163785" y="3636962"/>
                </a:lnTo>
                <a:cubicBezTo>
                  <a:pt x="73329" y="3636962"/>
                  <a:pt x="0" y="3563633"/>
                  <a:pt x="0" y="3473177"/>
                </a:cubicBezTo>
                <a:lnTo>
                  <a:pt x="0" y="163785"/>
                </a:lnTo>
                <a:cubicBezTo>
                  <a:pt x="0" y="73329"/>
                  <a:pt x="73329" y="0"/>
                  <a:pt x="163785" y="0"/>
                </a:cubicBezTo>
                <a:close/>
              </a:path>
            </a:pathLst>
          </a:custGeom>
          <a:solidFill>
            <a:schemeClr val="bg1">
              <a:lumMod val="90000"/>
            </a:schemeClr>
          </a:solidFill>
        </p:spPr>
        <p:txBody>
          <a:bodyPr wrap="square"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 name="Rectangle: Rounded Corners 1">
            <a:extLst>
              <a:ext uri="{FF2B5EF4-FFF2-40B4-BE49-F238E27FC236}">
                <a16:creationId xmlns:a16="http://schemas.microsoft.com/office/drawing/2014/main" id="{97C3E38D-79BD-6F89-6ECF-4B316CDA087D}"/>
              </a:ext>
            </a:extLst>
          </p:cNvPr>
          <p:cNvSpPr/>
          <p:nvPr userDrawn="1"/>
        </p:nvSpPr>
        <p:spPr>
          <a:xfrm>
            <a:off x="4330700" y="2488292"/>
            <a:ext cx="3530600" cy="3749221"/>
          </a:xfrm>
          <a:prstGeom prst="roundRect">
            <a:avLst>
              <a:gd name="adj" fmla="val 4639"/>
            </a:avLst>
          </a:prstGeom>
          <a:solidFill>
            <a:schemeClr val="accent4">
              <a:alpha val="2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Text Placeholder 38">
            <a:extLst>
              <a:ext uri="{FF2B5EF4-FFF2-40B4-BE49-F238E27FC236}">
                <a16:creationId xmlns:a16="http://schemas.microsoft.com/office/drawing/2014/main" id="{D8564145-3C12-8178-C4CC-E6BAF4AB11D2}"/>
              </a:ext>
            </a:extLst>
          </p:cNvPr>
          <p:cNvSpPr>
            <a:spLocks noGrp="1"/>
          </p:cNvSpPr>
          <p:nvPr>
            <p:ph type="body" sz="quarter" idx="17" hasCustomPrompt="1"/>
          </p:nvPr>
        </p:nvSpPr>
        <p:spPr>
          <a:xfrm>
            <a:off x="567419" y="2545080"/>
            <a:ext cx="3410730" cy="3155046"/>
          </a:xfrm>
          <a:prstGeom prst="rect">
            <a:avLst/>
          </a:prstGeom>
        </p:spPr>
        <p:txBody>
          <a:bodyPr>
            <a:noAutofit/>
          </a:bodyPr>
          <a:lstStyle>
            <a:lvl1pPr marL="285750" indent="-285750">
              <a:lnSpc>
                <a:spcPct val="115000"/>
              </a:lnSpc>
              <a:spcAft>
                <a:spcPts val="1000"/>
              </a:spcAft>
              <a:buClr>
                <a:schemeClr val="accent4"/>
              </a:buClr>
              <a:buFont typeface="Arial" panose="020B0604020202020204" pitchFamily="34" charset="0"/>
              <a:buChar char="•"/>
              <a:defRPr sz="1600"/>
            </a:lvl1pPr>
            <a:lvl2pPr marL="685800" indent="-228600">
              <a:spcAft>
                <a:spcPts val="1000"/>
              </a:spcAft>
              <a:buClr>
                <a:schemeClr val="accent4"/>
              </a:buClr>
              <a:buFont typeface="Arial" panose="020B0604020202020204" pitchFamily="34" charset="0"/>
              <a:buChar char="•"/>
              <a:defRPr sz="1600"/>
            </a:lvl2pPr>
            <a:lvl3pPr marL="1143000" indent="-228600">
              <a:spcAft>
                <a:spcPts val="1000"/>
              </a:spcAft>
              <a:buClr>
                <a:schemeClr val="accent4"/>
              </a:buClr>
              <a:buFont typeface="Arial" panose="020B0604020202020204" pitchFamily="34" charset="0"/>
              <a:buChar char="•"/>
              <a:defRPr sz="1600"/>
            </a:lvl3pPr>
            <a:lvl4pPr marL="1600200" indent="-228600">
              <a:buClr>
                <a:schemeClr val="accent4"/>
              </a:buClr>
              <a:buFont typeface="Arial" panose="020B0604020202020204" pitchFamily="34" charset="0"/>
              <a:buChar char="•"/>
              <a:defRPr sz="1600"/>
            </a:lvl4pPr>
            <a:lvl5pPr marL="2057400" indent="-228600">
              <a:buClr>
                <a:schemeClr val="accent4"/>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8" name="Text Placeholder 38">
            <a:extLst>
              <a:ext uri="{FF2B5EF4-FFF2-40B4-BE49-F238E27FC236}">
                <a16:creationId xmlns:a16="http://schemas.microsoft.com/office/drawing/2014/main" id="{7F4CEFB9-5D3F-F5C9-D3FD-B1F03F6145C1}"/>
              </a:ext>
            </a:extLst>
          </p:cNvPr>
          <p:cNvSpPr>
            <a:spLocks noGrp="1"/>
          </p:cNvSpPr>
          <p:nvPr>
            <p:ph type="body" sz="quarter" idx="19" hasCustomPrompt="1"/>
          </p:nvPr>
        </p:nvSpPr>
        <p:spPr>
          <a:xfrm>
            <a:off x="4681914" y="2648798"/>
            <a:ext cx="281628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9" name="Text Placeholder 13">
            <a:extLst>
              <a:ext uri="{FF2B5EF4-FFF2-40B4-BE49-F238E27FC236}">
                <a16:creationId xmlns:a16="http://schemas.microsoft.com/office/drawing/2014/main" id="{8955F41B-F0D2-A383-FE7B-DF93C27C1721}"/>
              </a:ext>
            </a:extLst>
          </p:cNvPr>
          <p:cNvSpPr>
            <a:spLocks noGrp="1"/>
          </p:cNvSpPr>
          <p:nvPr>
            <p:ph type="body" sz="quarter" idx="20" hasCustomPrompt="1"/>
          </p:nvPr>
        </p:nvSpPr>
        <p:spPr>
          <a:xfrm>
            <a:off x="4693800" y="3034603"/>
            <a:ext cx="28044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09121066-07E7-149A-06BC-A98755922072}"/>
              </a:ext>
            </a:extLst>
          </p:cNvPr>
          <p:cNvSpPr>
            <a:spLocks noGrp="1"/>
          </p:cNvSpPr>
          <p:nvPr>
            <p:ph sz="quarter" idx="21" hasCustomPrompt="1"/>
          </p:nvPr>
        </p:nvSpPr>
        <p:spPr>
          <a:xfrm>
            <a:off x="4693479" y="3250056"/>
            <a:ext cx="2805042" cy="245007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4" name="Title 5">
            <a:extLst>
              <a:ext uri="{FF2B5EF4-FFF2-40B4-BE49-F238E27FC236}">
                <a16:creationId xmlns:a16="http://schemas.microsoft.com/office/drawing/2014/main" id="{BBC4B561-3161-9983-3F1B-B5FEA19DC800}"/>
              </a:ext>
            </a:extLst>
          </p:cNvPr>
          <p:cNvSpPr>
            <a:spLocks noGrp="1"/>
          </p:cNvSpPr>
          <p:nvPr>
            <p:ph type="title" hasCustomPrompt="1"/>
          </p:nvPr>
        </p:nvSpPr>
        <p:spPr>
          <a:xfrm>
            <a:off x="535540" y="471585"/>
            <a:ext cx="5880500" cy="1201767"/>
          </a:xfrm>
          <a:prstGeom prst="rect">
            <a:avLst/>
          </a:prstGeom>
        </p:spPr>
        <p:txBody>
          <a:bodyPr lIns="0" anchor="t">
            <a:noAutofit/>
          </a:bodyPr>
          <a:lstStyle>
            <a:lvl1pPr>
              <a:lnSpc>
                <a:spcPct val="81000"/>
              </a:lnSpc>
              <a:defRPr sz="4200"/>
            </a:lvl1pPr>
          </a:lstStyle>
          <a:p>
            <a:r>
              <a:rPr lang="en-US" dirty="0"/>
              <a:t>A longer creative title goes here over two lines</a:t>
            </a:r>
          </a:p>
        </p:txBody>
      </p:sp>
      <p:sp>
        <p:nvSpPr>
          <p:cNvPr id="5" name="Text Placeholder 7">
            <a:extLst>
              <a:ext uri="{FF2B5EF4-FFF2-40B4-BE49-F238E27FC236}">
                <a16:creationId xmlns:a16="http://schemas.microsoft.com/office/drawing/2014/main" id="{4E3BF910-E496-BA82-E957-EFED0B0F68CD}"/>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6" name="Rectangle 5">
            <a:extLst>
              <a:ext uri="{FF2B5EF4-FFF2-40B4-BE49-F238E27FC236}">
                <a16:creationId xmlns:a16="http://schemas.microsoft.com/office/drawing/2014/main" id="{8D8BE20A-7571-B336-441B-96FB5A9C578B}"/>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12" name="Rectangle 11">
            <a:extLst>
              <a:ext uri="{FF2B5EF4-FFF2-40B4-BE49-F238E27FC236}">
                <a16:creationId xmlns:a16="http://schemas.microsoft.com/office/drawing/2014/main" id="{11F88869-230B-A274-ED71-B5C6E52244B6}"/>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521995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ext, Graph &amp; Custom Image - Green">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392BB91-E995-FB4F-45E4-1A80975AFB59}"/>
              </a:ext>
            </a:extLst>
          </p:cNvPr>
          <p:cNvSpPr>
            <a:spLocks noGrp="1"/>
          </p:cNvSpPr>
          <p:nvPr>
            <p:ph type="pic" sz="quarter" idx="18" hasCustomPrompt="1"/>
          </p:nvPr>
        </p:nvSpPr>
        <p:spPr>
          <a:xfrm>
            <a:off x="8084344" y="2488293"/>
            <a:ext cx="3530600" cy="3749220"/>
          </a:xfrm>
          <a:custGeom>
            <a:avLst/>
            <a:gdLst>
              <a:gd name="connsiteX0" fmla="*/ 163785 w 3530600"/>
              <a:gd name="connsiteY0" fmla="*/ 0 h 3636962"/>
              <a:gd name="connsiteX1" fmla="*/ 3366815 w 3530600"/>
              <a:gd name="connsiteY1" fmla="*/ 0 h 3636962"/>
              <a:gd name="connsiteX2" fmla="*/ 3530600 w 3530600"/>
              <a:gd name="connsiteY2" fmla="*/ 163785 h 3636962"/>
              <a:gd name="connsiteX3" fmla="*/ 3530600 w 3530600"/>
              <a:gd name="connsiteY3" fmla="*/ 3473177 h 3636962"/>
              <a:gd name="connsiteX4" fmla="*/ 3366815 w 3530600"/>
              <a:gd name="connsiteY4" fmla="*/ 3636962 h 3636962"/>
              <a:gd name="connsiteX5" fmla="*/ 163785 w 3530600"/>
              <a:gd name="connsiteY5" fmla="*/ 3636962 h 3636962"/>
              <a:gd name="connsiteX6" fmla="*/ 0 w 3530600"/>
              <a:gd name="connsiteY6" fmla="*/ 3473177 h 3636962"/>
              <a:gd name="connsiteX7" fmla="*/ 0 w 3530600"/>
              <a:gd name="connsiteY7" fmla="*/ 163785 h 3636962"/>
              <a:gd name="connsiteX8" fmla="*/ 163785 w 3530600"/>
              <a:gd name="connsiteY8" fmla="*/ 0 h 363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0600" h="3636962">
                <a:moveTo>
                  <a:pt x="163785" y="0"/>
                </a:moveTo>
                <a:lnTo>
                  <a:pt x="3366815" y="0"/>
                </a:lnTo>
                <a:cubicBezTo>
                  <a:pt x="3457271" y="0"/>
                  <a:pt x="3530600" y="73329"/>
                  <a:pt x="3530600" y="163785"/>
                </a:cubicBezTo>
                <a:lnTo>
                  <a:pt x="3530600" y="3473177"/>
                </a:lnTo>
                <a:cubicBezTo>
                  <a:pt x="3530600" y="3563633"/>
                  <a:pt x="3457271" y="3636962"/>
                  <a:pt x="3366815" y="3636962"/>
                </a:cubicBezTo>
                <a:lnTo>
                  <a:pt x="163785" y="3636962"/>
                </a:lnTo>
                <a:cubicBezTo>
                  <a:pt x="73329" y="3636962"/>
                  <a:pt x="0" y="3563633"/>
                  <a:pt x="0" y="3473177"/>
                </a:cubicBezTo>
                <a:lnTo>
                  <a:pt x="0" y="163785"/>
                </a:lnTo>
                <a:cubicBezTo>
                  <a:pt x="0" y="73329"/>
                  <a:pt x="73329" y="0"/>
                  <a:pt x="163785" y="0"/>
                </a:cubicBezTo>
                <a:close/>
              </a:path>
            </a:pathLst>
          </a:custGeom>
          <a:solidFill>
            <a:schemeClr val="bg1">
              <a:lumMod val="90000"/>
            </a:schemeClr>
          </a:solidFill>
        </p:spPr>
        <p:txBody>
          <a:bodyPr wrap="square"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 name="Rectangle: Rounded Corners 1">
            <a:extLst>
              <a:ext uri="{FF2B5EF4-FFF2-40B4-BE49-F238E27FC236}">
                <a16:creationId xmlns:a16="http://schemas.microsoft.com/office/drawing/2014/main" id="{97C3E38D-79BD-6F89-6ECF-4B316CDA087D}"/>
              </a:ext>
            </a:extLst>
          </p:cNvPr>
          <p:cNvSpPr/>
          <p:nvPr userDrawn="1"/>
        </p:nvSpPr>
        <p:spPr>
          <a:xfrm>
            <a:off x="4330700" y="2488292"/>
            <a:ext cx="3530600" cy="3749221"/>
          </a:xfrm>
          <a:prstGeom prst="roundRect">
            <a:avLst>
              <a:gd name="adj" fmla="val 4639"/>
            </a:avLst>
          </a:prstGeom>
          <a:solidFill>
            <a:srgbClr val="5EAB96">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Text Placeholder 38">
            <a:extLst>
              <a:ext uri="{FF2B5EF4-FFF2-40B4-BE49-F238E27FC236}">
                <a16:creationId xmlns:a16="http://schemas.microsoft.com/office/drawing/2014/main" id="{D8564145-3C12-8178-C4CC-E6BAF4AB11D2}"/>
              </a:ext>
            </a:extLst>
          </p:cNvPr>
          <p:cNvSpPr>
            <a:spLocks noGrp="1"/>
          </p:cNvSpPr>
          <p:nvPr>
            <p:ph type="body" sz="quarter" idx="17" hasCustomPrompt="1"/>
          </p:nvPr>
        </p:nvSpPr>
        <p:spPr>
          <a:xfrm>
            <a:off x="567419" y="2545080"/>
            <a:ext cx="3410730" cy="3155046"/>
          </a:xfrm>
          <a:prstGeom prst="rect">
            <a:avLst/>
          </a:prstGeom>
        </p:spPr>
        <p:txBody>
          <a:bodyPr>
            <a:noAutofit/>
          </a:bodyPr>
          <a:lstStyle>
            <a:lvl1pPr marL="285750" indent="-285750">
              <a:lnSpc>
                <a:spcPct val="115000"/>
              </a:lnSpc>
              <a:spcAft>
                <a:spcPts val="1000"/>
              </a:spcAft>
              <a:buClr>
                <a:srgbClr val="5EAB96"/>
              </a:buClr>
              <a:buFont typeface="Arial" panose="020B0604020202020204" pitchFamily="34" charset="0"/>
              <a:buChar char="•"/>
              <a:defRPr sz="1600"/>
            </a:lvl1pPr>
            <a:lvl2pPr marL="685800" indent="-228600">
              <a:spcAft>
                <a:spcPts val="1000"/>
              </a:spcAft>
              <a:buClr>
                <a:schemeClr val="accent4"/>
              </a:buClr>
              <a:buFont typeface="Arial" panose="020B0604020202020204" pitchFamily="34" charset="0"/>
              <a:buChar char="•"/>
              <a:defRPr sz="1600"/>
            </a:lvl2pPr>
            <a:lvl3pPr marL="1143000" indent="-228600">
              <a:spcAft>
                <a:spcPts val="1000"/>
              </a:spcAft>
              <a:buClr>
                <a:schemeClr val="accent4"/>
              </a:buClr>
              <a:buFont typeface="Arial" panose="020B0604020202020204" pitchFamily="34" charset="0"/>
              <a:buChar char="•"/>
              <a:defRPr sz="1600"/>
            </a:lvl3pPr>
            <a:lvl4pPr marL="1600200" indent="-228600">
              <a:buClr>
                <a:schemeClr val="accent4"/>
              </a:buClr>
              <a:buFont typeface="Arial" panose="020B0604020202020204" pitchFamily="34" charset="0"/>
              <a:buChar char="•"/>
              <a:defRPr sz="1600"/>
            </a:lvl4pPr>
            <a:lvl5pPr marL="2057400" indent="-228600">
              <a:buClr>
                <a:schemeClr val="accent4"/>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8" name="Text Placeholder 38">
            <a:extLst>
              <a:ext uri="{FF2B5EF4-FFF2-40B4-BE49-F238E27FC236}">
                <a16:creationId xmlns:a16="http://schemas.microsoft.com/office/drawing/2014/main" id="{7F4CEFB9-5D3F-F5C9-D3FD-B1F03F6145C1}"/>
              </a:ext>
            </a:extLst>
          </p:cNvPr>
          <p:cNvSpPr>
            <a:spLocks noGrp="1"/>
          </p:cNvSpPr>
          <p:nvPr>
            <p:ph type="body" sz="quarter" idx="19" hasCustomPrompt="1"/>
          </p:nvPr>
        </p:nvSpPr>
        <p:spPr>
          <a:xfrm>
            <a:off x="4681914" y="2648798"/>
            <a:ext cx="281628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9" name="Text Placeholder 13">
            <a:extLst>
              <a:ext uri="{FF2B5EF4-FFF2-40B4-BE49-F238E27FC236}">
                <a16:creationId xmlns:a16="http://schemas.microsoft.com/office/drawing/2014/main" id="{8955F41B-F0D2-A383-FE7B-DF93C27C1721}"/>
              </a:ext>
            </a:extLst>
          </p:cNvPr>
          <p:cNvSpPr>
            <a:spLocks noGrp="1"/>
          </p:cNvSpPr>
          <p:nvPr>
            <p:ph type="body" sz="quarter" idx="20" hasCustomPrompt="1"/>
          </p:nvPr>
        </p:nvSpPr>
        <p:spPr>
          <a:xfrm>
            <a:off x="4693800" y="3034603"/>
            <a:ext cx="28044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09121066-07E7-149A-06BC-A98755922072}"/>
              </a:ext>
            </a:extLst>
          </p:cNvPr>
          <p:cNvSpPr>
            <a:spLocks noGrp="1"/>
          </p:cNvSpPr>
          <p:nvPr>
            <p:ph sz="quarter" idx="21" hasCustomPrompt="1"/>
          </p:nvPr>
        </p:nvSpPr>
        <p:spPr>
          <a:xfrm>
            <a:off x="4693479" y="3250056"/>
            <a:ext cx="2805042" cy="245007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4" name="Title 5">
            <a:extLst>
              <a:ext uri="{FF2B5EF4-FFF2-40B4-BE49-F238E27FC236}">
                <a16:creationId xmlns:a16="http://schemas.microsoft.com/office/drawing/2014/main" id="{BBC4B561-3161-9983-3F1B-B5FEA19DC800}"/>
              </a:ext>
            </a:extLst>
          </p:cNvPr>
          <p:cNvSpPr>
            <a:spLocks noGrp="1"/>
          </p:cNvSpPr>
          <p:nvPr>
            <p:ph type="title" hasCustomPrompt="1"/>
          </p:nvPr>
        </p:nvSpPr>
        <p:spPr>
          <a:xfrm>
            <a:off x="535540" y="471585"/>
            <a:ext cx="5880500" cy="1201767"/>
          </a:xfrm>
          <a:prstGeom prst="rect">
            <a:avLst/>
          </a:prstGeom>
        </p:spPr>
        <p:txBody>
          <a:bodyPr lIns="0" anchor="t">
            <a:noAutofit/>
          </a:bodyPr>
          <a:lstStyle>
            <a:lvl1pPr>
              <a:lnSpc>
                <a:spcPct val="81000"/>
              </a:lnSpc>
              <a:defRPr sz="4200"/>
            </a:lvl1pPr>
          </a:lstStyle>
          <a:p>
            <a:r>
              <a:rPr lang="en-US" dirty="0"/>
              <a:t>A longer creative title goes here over two lines</a:t>
            </a:r>
          </a:p>
        </p:txBody>
      </p:sp>
      <p:sp>
        <p:nvSpPr>
          <p:cNvPr id="5" name="Text Placeholder 7">
            <a:extLst>
              <a:ext uri="{FF2B5EF4-FFF2-40B4-BE49-F238E27FC236}">
                <a16:creationId xmlns:a16="http://schemas.microsoft.com/office/drawing/2014/main" id="{4E3BF910-E496-BA82-E957-EFED0B0F68CD}"/>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6" name="Rectangle 5">
            <a:extLst>
              <a:ext uri="{FF2B5EF4-FFF2-40B4-BE49-F238E27FC236}">
                <a16:creationId xmlns:a16="http://schemas.microsoft.com/office/drawing/2014/main" id="{8D8BE20A-7571-B336-441B-96FB5A9C578B}"/>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12" name="Rectangle 11">
            <a:extLst>
              <a:ext uri="{FF2B5EF4-FFF2-40B4-BE49-F238E27FC236}">
                <a16:creationId xmlns:a16="http://schemas.microsoft.com/office/drawing/2014/main" id="{11F88869-230B-A274-ED71-B5C6E52244B6}"/>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3512115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ext, Graph &amp; Custom Image - Purpl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392BB91-E995-FB4F-45E4-1A80975AFB59}"/>
              </a:ext>
            </a:extLst>
          </p:cNvPr>
          <p:cNvSpPr>
            <a:spLocks noGrp="1"/>
          </p:cNvSpPr>
          <p:nvPr>
            <p:ph type="pic" sz="quarter" idx="18" hasCustomPrompt="1"/>
          </p:nvPr>
        </p:nvSpPr>
        <p:spPr>
          <a:xfrm>
            <a:off x="8084344" y="2488293"/>
            <a:ext cx="3530600" cy="3749220"/>
          </a:xfrm>
          <a:custGeom>
            <a:avLst/>
            <a:gdLst>
              <a:gd name="connsiteX0" fmla="*/ 163785 w 3530600"/>
              <a:gd name="connsiteY0" fmla="*/ 0 h 3636962"/>
              <a:gd name="connsiteX1" fmla="*/ 3366815 w 3530600"/>
              <a:gd name="connsiteY1" fmla="*/ 0 h 3636962"/>
              <a:gd name="connsiteX2" fmla="*/ 3530600 w 3530600"/>
              <a:gd name="connsiteY2" fmla="*/ 163785 h 3636962"/>
              <a:gd name="connsiteX3" fmla="*/ 3530600 w 3530600"/>
              <a:gd name="connsiteY3" fmla="*/ 3473177 h 3636962"/>
              <a:gd name="connsiteX4" fmla="*/ 3366815 w 3530600"/>
              <a:gd name="connsiteY4" fmla="*/ 3636962 h 3636962"/>
              <a:gd name="connsiteX5" fmla="*/ 163785 w 3530600"/>
              <a:gd name="connsiteY5" fmla="*/ 3636962 h 3636962"/>
              <a:gd name="connsiteX6" fmla="*/ 0 w 3530600"/>
              <a:gd name="connsiteY6" fmla="*/ 3473177 h 3636962"/>
              <a:gd name="connsiteX7" fmla="*/ 0 w 3530600"/>
              <a:gd name="connsiteY7" fmla="*/ 163785 h 3636962"/>
              <a:gd name="connsiteX8" fmla="*/ 163785 w 3530600"/>
              <a:gd name="connsiteY8" fmla="*/ 0 h 363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0600" h="3636962">
                <a:moveTo>
                  <a:pt x="163785" y="0"/>
                </a:moveTo>
                <a:lnTo>
                  <a:pt x="3366815" y="0"/>
                </a:lnTo>
                <a:cubicBezTo>
                  <a:pt x="3457271" y="0"/>
                  <a:pt x="3530600" y="73329"/>
                  <a:pt x="3530600" y="163785"/>
                </a:cubicBezTo>
                <a:lnTo>
                  <a:pt x="3530600" y="3473177"/>
                </a:lnTo>
                <a:cubicBezTo>
                  <a:pt x="3530600" y="3563633"/>
                  <a:pt x="3457271" y="3636962"/>
                  <a:pt x="3366815" y="3636962"/>
                </a:cubicBezTo>
                <a:lnTo>
                  <a:pt x="163785" y="3636962"/>
                </a:lnTo>
                <a:cubicBezTo>
                  <a:pt x="73329" y="3636962"/>
                  <a:pt x="0" y="3563633"/>
                  <a:pt x="0" y="3473177"/>
                </a:cubicBezTo>
                <a:lnTo>
                  <a:pt x="0" y="163785"/>
                </a:lnTo>
                <a:cubicBezTo>
                  <a:pt x="0" y="73329"/>
                  <a:pt x="73329" y="0"/>
                  <a:pt x="163785" y="0"/>
                </a:cubicBezTo>
                <a:close/>
              </a:path>
            </a:pathLst>
          </a:custGeom>
          <a:solidFill>
            <a:schemeClr val="bg1">
              <a:lumMod val="90000"/>
            </a:schemeClr>
          </a:solidFill>
        </p:spPr>
        <p:txBody>
          <a:bodyPr wrap="square"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 name="Rectangle: Rounded Corners 1">
            <a:extLst>
              <a:ext uri="{FF2B5EF4-FFF2-40B4-BE49-F238E27FC236}">
                <a16:creationId xmlns:a16="http://schemas.microsoft.com/office/drawing/2014/main" id="{97C3E38D-79BD-6F89-6ECF-4B316CDA087D}"/>
              </a:ext>
            </a:extLst>
          </p:cNvPr>
          <p:cNvSpPr/>
          <p:nvPr userDrawn="1"/>
        </p:nvSpPr>
        <p:spPr>
          <a:xfrm>
            <a:off x="4330700" y="2488292"/>
            <a:ext cx="3530600" cy="3749221"/>
          </a:xfrm>
          <a:prstGeom prst="roundRect">
            <a:avLst>
              <a:gd name="adj" fmla="val 4639"/>
            </a:avLst>
          </a:prstGeom>
          <a:solidFill>
            <a:srgbClr val="AD90B8">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Text Placeholder 38">
            <a:extLst>
              <a:ext uri="{FF2B5EF4-FFF2-40B4-BE49-F238E27FC236}">
                <a16:creationId xmlns:a16="http://schemas.microsoft.com/office/drawing/2014/main" id="{D8564145-3C12-8178-C4CC-E6BAF4AB11D2}"/>
              </a:ext>
            </a:extLst>
          </p:cNvPr>
          <p:cNvSpPr>
            <a:spLocks noGrp="1"/>
          </p:cNvSpPr>
          <p:nvPr>
            <p:ph type="body" sz="quarter" idx="17" hasCustomPrompt="1"/>
          </p:nvPr>
        </p:nvSpPr>
        <p:spPr>
          <a:xfrm>
            <a:off x="567419" y="2545080"/>
            <a:ext cx="3410730" cy="3155046"/>
          </a:xfrm>
          <a:prstGeom prst="rect">
            <a:avLst/>
          </a:prstGeom>
        </p:spPr>
        <p:txBody>
          <a:bodyPr>
            <a:noAutofit/>
          </a:bodyPr>
          <a:lstStyle>
            <a:lvl1pPr marL="285750" indent="-285750">
              <a:lnSpc>
                <a:spcPct val="115000"/>
              </a:lnSpc>
              <a:spcAft>
                <a:spcPts val="1000"/>
              </a:spcAft>
              <a:buClr>
                <a:srgbClr val="AD90B8"/>
              </a:buClr>
              <a:buFont typeface="Arial" panose="020B0604020202020204" pitchFamily="34" charset="0"/>
              <a:buChar char="•"/>
              <a:defRPr sz="1600"/>
            </a:lvl1pPr>
            <a:lvl2pPr marL="685800" indent="-228600">
              <a:spcAft>
                <a:spcPts val="1000"/>
              </a:spcAft>
              <a:buClr>
                <a:schemeClr val="accent4"/>
              </a:buClr>
              <a:buFont typeface="Arial" panose="020B0604020202020204" pitchFamily="34" charset="0"/>
              <a:buChar char="•"/>
              <a:defRPr sz="1600"/>
            </a:lvl2pPr>
            <a:lvl3pPr marL="1143000" indent="-228600">
              <a:spcAft>
                <a:spcPts val="1000"/>
              </a:spcAft>
              <a:buClr>
                <a:schemeClr val="accent4"/>
              </a:buClr>
              <a:buFont typeface="Arial" panose="020B0604020202020204" pitchFamily="34" charset="0"/>
              <a:buChar char="•"/>
              <a:defRPr sz="1600"/>
            </a:lvl3pPr>
            <a:lvl4pPr marL="1600200" indent="-228600">
              <a:buClr>
                <a:schemeClr val="accent4"/>
              </a:buClr>
              <a:buFont typeface="Arial" panose="020B0604020202020204" pitchFamily="34" charset="0"/>
              <a:buChar char="•"/>
              <a:defRPr sz="1600"/>
            </a:lvl4pPr>
            <a:lvl5pPr marL="2057400" indent="-228600">
              <a:buClr>
                <a:schemeClr val="accent4"/>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8" name="Text Placeholder 38">
            <a:extLst>
              <a:ext uri="{FF2B5EF4-FFF2-40B4-BE49-F238E27FC236}">
                <a16:creationId xmlns:a16="http://schemas.microsoft.com/office/drawing/2014/main" id="{7F4CEFB9-5D3F-F5C9-D3FD-B1F03F6145C1}"/>
              </a:ext>
            </a:extLst>
          </p:cNvPr>
          <p:cNvSpPr>
            <a:spLocks noGrp="1"/>
          </p:cNvSpPr>
          <p:nvPr>
            <p:ph type="body" sz="quarter" idx="19" hasCustomPrompt="1"/>
          </p:nvPr>
        </p:nvSpPr>
        <p:spPr>
          <a:xfrm>
            <a:off x="4681914" y="2648798"/>
            <a:ext cx="281628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9" name="Text Placeholder 13">
            <a:extLst>
              <a:ext uri="{FF2B5EF4-FFF2-40B4-BE49-F238E27FC236}">
                <a16:creationId xmlns:a16="http://schemas.microsoft.com/office/drawing/2014/main" id="{8955F41B-F0D2-A383-FE7B-DF93C27C1721}"/>
              </a:ext>
            </a:extLst>
          </p:cNvPr>
          <p:cNvSpPr>
            <a:spLocks noGrp="1"/>
          </p:cNvSpPr>
          <p:nvPr>
            <p:ph type="body" sz="quarter" idx="20" hasCustomPrompt="1"/>
          </p:nvPr>
        </p:nvSpPr>
        <p:spPr>
          <a:xfrm>
            <a:off x="4693800" y="3034603"/>
            <a:ext cx="28044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09121066-07E7-149A-06BC-A98755922072}"/>
              </a:ext>
            </a:extLst>
          </p:cNvPr>
          <p:cNvSpPr>
            <a:spLocks noGrp="1"/>
          </p:cNvSpPr>
          <p:nvPr>
            <p:ph sz="quarter" idx="21" hasCustomPrompt="1"/>
          </p:nvPr>
        </p:nvSpPr>
        <p:spPr>
          <a:xfrm>
            <a:off x="4693479" y="3250056"/>
            <a:ext cx="2805042" cy="245007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4" name="Title 5">
            <a:extLst>
              <a:ext uri="{FF2B5EF4-FFF2-40B4-BE49-F238E27FC236}">
                <a16:creationId xmlns:a16="http://schemas.microsoft.com/office/drawing/2014/main" id="{BBC4B561-3161-9983-3F1B-B5FEA19DC800}"/>
              </a:ext>
            </a:extLst>
          </p:cNvPr>
          <p:cNvSpPr>
            <a:spLocks noGrp="1"/>
          </p:cNvSpPr>
          <p:nvPr>
            <p:ph type="title" hasCustomPrompt="1"/>
          </p:nvPr>
        </p:nvSpPr>
        <p:spPr>
          <a:xfrm>
            <a:off x="535540" y="471585"/>
            <a:ext cx="5880500" cy="1201767"/>
          </a:xfrm>
          <a:prstGeom prst="rect">
            <a:avLst/>
          </a:prstGeom>
        </p:spPr>
        <p:txBody>
          <a:bodyPr lIns="0" anchor="t">
            <a:noAutofit/>
          </a:bodyPr>
          <a:lstStyle>
            <a:lvl1pPr>
              <a:lnSpc>
                <a:spcPct val="81000"/>
              </a:lnSpc>
              <a:defRPr sz="4200"/>
            </a:lvl1pPr>
          </a:lstStyle>
          <a:p>
            <a:r>
              <a:rPr lang="en-US" dirty="0"/>
              <a:t>A longer creative title goes here over two lines</a:t>
            </a:r>
          </a:p>
        </p:txBody>
      </p:sp>
      <p:sp>
        <p:nvSpPr>
          <p:cNvPr id="5" name="Text Placeholder 7">
            <a:extLst>
              <a:ext uri="{FF2B5EF4-FFF2-40B4-BE49-F238E27FC236}">
                <a16:creationId xmlns:a16="http://schemas.microsoft.com/office/drawing/2014/main" id="{4E3BF910-E496-BA82-E957-EFED0B0F68CD}"/>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6" name="Rectangle 5">
            <a:extLst>
              <a:ext uri="{FF2B5EF4-FFF2-40B4-BE49-F238E27FC236}">
                <a16:creationId xmlns:a16="http://schemas.microsoft.com/office/drawing/2014/main" id="{8D8BE20A-7571-B336-441B-96FB5A9C578B}"/>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12" name="Rectangle 11">
            <a:extLst>
              <a:ext uri="{FF2B5EF4-FFF2-40B4-BE49-F238E27FC236}">
                <a16:creationId xmlns:a16="http://schemas.microsoft.com/office/drawing/2014/main" id="{11F88869-230B-A274-ED71-B5C6E52244B6}"/>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841462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ext, Graph &amp; Custom Image - Coral">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392BB91-E995-FB4F-45E4-1A80975AFB59}"/>
              </a:ext>
            </a:extLst>
          </p:cNvPr>
          <p:cNvSpPr>
            <a:spLocks noGrp="1"/>
          </p:cNvSpPr>
          <p:nvPr>
            <p:ph type="pic" sz="quarter" idx="18" hasCustomPrompt="1"/>
          </p:nvPr>
        </p:nvSpPr>
        <p:spPr>
          <a:xfrm>
            <a:off x="8084344" y="2488293"/>
            <a:ext cx="3530600" cy="3749220"/>
          </a:xfrm>
          <a:custGeom>
            <a:avLst/>
            <a:gdLst>
              <a:gd name="connsiteX0" fmla="*/ 163785 w 3530600"/>
              <a:gd name="connsiteY0" fmla="*/ 0 h 3636962"/>
              <a:gd name="connsiteX1" fmla="*/ 3366815 w 3530600"/>
              <a:gd name="connsiteY1" fmla="*/ 0 h 3636962"/>
              <a:gd name="connsiteX2" fmla="*/ 3530600 w 3530600"/>
              <a:gd name="connsiteY2" fmla="*/ 163785 h 3636962"/>
              <a:gd name="connsiteX3" fmla="*/ 3530600 w 3530600"/>
              <a:gd name="connsiteY3" fmla="*/ 3473177 h 3636962"/>
              <a:gd name="connsiteX4" fmla="*/ 3366815 w 3530600"/>
              <a:gd name="connsiteY4" fmla="*/ 3636962 h 3636962"/>
              <a:gd name="connsiteX5" fmla="*/ 163785 w 3530600"/>
              <a:gd name="connsiteY5" fmla="*/ 3636962 h 3636962"/>
              <a:gd name="connsiteX6" fmla="*/ 0 w 3530600"/>
              <a:gd name="connsiteY6" fmla="*/ 3473177 h 3636962"/>
              <a:gd name="connsiteX7" fmla="*/ 0 w 3530600"/>
              <a:gd name="connsiteY7" fmla="*/ 163785 h 3636962"/>
              <a:gd name="connsiteX8" fmla="*/ 163785 w 3530600"/>
              <a:gd name="connsiteY8" fmla="*/ 0 h 363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0600" h="3636962">
                <a:moveTo>
                  <a:pt x="163785" y="0"/>
                </a:moveTo>
                <a:lnTo>
                  <a:pt x="3366815" y="0"/>
                </a:lnTo>
                <a:cubicBezTo>
                  <a:pt x="3457271" y="0"/>
                  <a:pt x="3530600" y="73329"/>
                  <a:pt x="3530600" y="163785"/>
                </a:cubicBezTo>
                <a:lnTo>
                  <a:pt x="3530600" y="3473177"/>
                </a:lnTo>
                <a:cubicBezTo>
                  <a:pt x="3530600" y="3563633"/>
                  <a:pt x="3457271" y="3636962"/>
                  <a:pt x="3366815" y="3636962"/>
                </a:cubicBezTo>
                <a:lnTo>
                  <a:pt x="163785" y="3636962"/>
                </a:lnTo>
                <a:cubicBezTo>
                  <a:pt x="73329" y="3636962"/>
                  <a:pt x="0" y="3563633"/>
                  <a:pt x="0" y="3473177"/>
                </a:cubicBezTo>
                <a:lnTo>
                  <a:pt x="0" y="163785"/>
                </a:lnTo>
                <a:cubicBezTo>
                  <a:pt x="0" y="73329"/>
                  <a:pt x="73329" y="0"/>
                  <a:pt x="163785" y="0"/>
                </a:cubicBezTo>
                <a:close/>
              </a:path>
            </a:pathLst>
          </a:custGeom>
          <a:solidFill>
            <a:schemeClr val="bg1">
              <a:lumMod val="90000"/>
            </a:schemeClr>
          </a:solidFill>
        </p:spPr>
        <p:txBody>
          <a:bodyPr wrap="square"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 name="Rectangle: Rounded Corners 1">
            <a:extLst>
              <a:ext uri="{FF2B5EF4-FFF2-40B4-BE49-F238E27FC236}">
                <a16:creationId xmlns:a16="http://schemas.microsoft.com/office/drawing/2014/main" id="{97C3E38D-79BD-6F89-6ECF-4B316CDA087D}"/>
              </a:ext>
            </a:extLst>
          </p:cNvPr>
          <p:cNvSpPr/>
          <p:nvPr userDrawn="1"/>
        </p:nvSpPr>
        <p:spPr>
          <a:xfrm>
            <a:off x="4330700" y="2488292"/>
            <a:ext cx="3530600" cy="3749221"/>
          </a:xfrm>
          <a:prstGeom prst="roundRect">
            <a:avLst>
              <a:gd name="adj" fmla="val 4639"/>
            </a:avLst>
          </a:prstGeom>
          <a:solidFill>
            <a:srgbClr val="E58F8C">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Text Placeholder 38">
            <a:extLst>
              <a:ext uri="{FF2B5EF4-FFF2-40B4-BE49-F238E27FC236}">
                <a16:creationId xmlns:a16="http://schemas.microsoft.com/office/drawing/2014/main" id="{D8564145-3C12-8178-C4CC-E6BAF4AB11D2}"/>
              </a:ext>
            </a:extLst>
          </p:cNvPr>
          <p:cNvSpPr>
            <a:spLocks noGrp="1"/>
          </p:cNvSpPr>
          <p:nvPr>
            <p:ph type="body" sz="quarter" idx="17" hasCustomPrompt="1"/>
          </p:nvPr>
        </p:nvSpPr>
        <p:spPr>
          <a:xfrm>
            <a:off x="567419" y="2545080"/>
            <a:ext cx="3410730" cy="3155046"/>
          </a:xfrm>
          <a:prstGeom prst="rect">
            <a:avLst/>
          </a:prstGeom>
        </p:spPr>
        <p:txBody>
          <a:bodyPr>
            <a:noAutofit/>
          </a:bodyPr>
          <a:lstStyle>
            <a:lvl1pPr marL="285750" indent="-285750">
              <a:lnSpc>
                <a:spcPct val="115000"/>
              </a:lnSpc>
              <a:spcAft>
                <a:spcPts val="1000"/>
              </a:spcAft>
              <a:buClr>
                <a:srgbClr val="E58F8C"/>
              </a:buClr>
              <a:buFont typeface="Arial" panose="020B0604020202020204" pitchFamily="34" charset="0"/>
              <a:buChar char="•"/>
              <a:defRPr sz="1600"/>
            </a:lvl1pPr>
            <a:lvl2pPr marL="685800" indent="-228600">
              <a:spcAft>
                <a:spcPts val="1000"/>
              </a:spcAft>
              <a:buClr>
                <a:schemeClr val="accent4"/>
              </a:buClr>
              <a:buFont typeface="Arial" panose="020B0604020202020204" pitchFamily="34" charset="0"/>
              <a:buChar char="•"/>
              <a:defRPr sz="1600"/>
            </a:lvl2pPr>
            <a:lvl3pPr marL="1143000" indent="-228600">
              <a:spcAft>
                <a:spcPts val="1000"/>
              </a:spcAft>
              <a:buClr>
                <a:schemeClr val="accent4"/>
              </a:buClr>
              <a:buFont typeface="Arial" panose="020B0604020202020204" pitchFamily="34" charset="0"/>
              <a:buChar char="•"/>
              <a:defRPr sz="1600"/>
            </a:lvl3pPr>
            <a:lvl4pPr marL="1600200" indent="-228600">
              <a:buClr>
                <a:schemeClr val="accent4"/>
              </a:buClr>
              <a:buFont typeface="Arial" panose="020B0604020202020204" pitchFamily="34" charset="0"/>
              <a:buChar char="•"/>
              <a:defRPr sz="1600"/>
            </a:lvl4pPr>
            <a:lvl5pPr marL="2057400" indent="-228600">
              <a:buClr>
                <a:schemeClr val="accent4"/>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8" name="Text Placeholder 38">
            <a:extLst>
              <a:ext uri="{FF2B5EF4-FFF2-40B4-BE49-F238E27FC236}">
                <a16:creationId xmlns:a16="http://schemas.microsoft.com/office/drawing/2014/main" id="{7F4CEFB9-5D3F-F5C9-D3FD-B1F03F6145C1}"/>
              </a:ext>
            </a:extLst>
          </p:cNvPr>
          <p:cNvSpPr>
            <a:spLocks noGrp="1"/>
          </p:cNvSpPr>
          <p:nvPr>
            <p:ph type="body" sz="quarter" idx="19" hasCustomPrompt="1"/>
          </p:nvPr>
        </p:nvSpPr>
        <p:spPr>
          <a:xfrm>
            <a:off x="4681914" y="2648798"/>
            <a:ext cx="281628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9" name="Text Placeholder 13">
            <a:extLst>
              <a:ext uri="{FF2B5EF4-FFF2-40B4-BE49-F238E27FC236}">
                <a16:creationId xmlns:a16="http://schemas.microsoft.com/office/drawing/2014/main" id="{8955F41B-F0D2-A383-FE7B-DF93C27C1721}"/>
              </a:ext>
            </a:extLst>
          </p:cNvPr>
          <p:cNvSpPr>
            <a:spLocks noGrp="1"/>
          </p:cNvSpPr>
          <p:nvPr>
            <p:ph type="body" sz="quarter" idx="20" hasCustomPrompt="1"/>
          </p:nvPr>
        </p:nvSpPr>
        <p:spPr>
          <a:xfrm>
            <a:off x="4693800" y="3034603"/>
            <a:ext cx="28044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09121066-07E7-149A-06BC-A98755922072}"/>
              </a:ext>
            </a:extLst>
          </p:cNvPr>
          <p:cNvSpPr>
            <a:spLocks noGrp="1"/>
          </p:cNvSpPr>
          <p:nvPr>
            <p:ph sz="quarter" idx="21" hasCustomPrompt="1"/>
          </p:nvPr>
        </p:nvSpPr>
        <p:spPr>
          <a:xfrm>
            <a:off x="4693479" y="3250056"/>
            <a:ext cx="2805042" cy="245007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4" name="Title 5">
            <a:extLst>
              <a:ext uri="{FF2B5EF4-FFF2-40B4-BE49-F238E27FC236}">
                <a16:creationId xmlns:a16="http://schemas.microsoft.com/office/drawing/2014/main" id="{BBC4B561-3161-9983-3F1B-B5FEA19DC800}"/>
              </a:ext>
            </a:extLst>
          </p:cNvPr>
          <p:cNvSpPr>
            <a:spLocks noGrp="1"/>
          </p:cNvSpPr>
          <p:nvPr>
            <p:ph type="title" hasCustomPrompt="1"/>
          </p:nvPr>
        </p:nvSpPr>
        <p:spPr>
          <a:xfrm>
            <a:off x="535540" y="471585"/>
            <a:ext cx="5880500" cy="1201767"/>
          </a:xfrm>
          <a:prstGeom prst="rect">
            <a:avLst/>
          </a:prstGeom>
        </p:spPr>
        <p:txBody>
          <a:bodyPr lIns="0" anchor="t">
            <a:noAutofit/>
          </a:bodyPr>
          <a:lstStyle>
            <a:lvl1pPr>
              <a:lnSpc>
                <a:spcPct val="81000"/>
              </a:lnSpc>
              <a:defRPr sz="4200"/>
            </a:lvl1pPr>
          </a:lstStyle>
          <a:p>
            <a:r>
              <a:rPr lang="en-US" dirty="0"/>
              <a:t>A longer creative title goes here over two lines</a:t>
            </a:r>
          </a:p>
        </p:txBody>
      </p:sp>
      <p:sp>
        <p:nvSpPr>
          <p:cNvPr id="5" name="Text Placeholder 7">
            <a:extLst>
              <a:ext uri="{FF2B5EF4-FFF2-40B4-BE49-F238E27FC236}">
                <a16:creationId xmlns:a16="http://schemas.microsoft.com/office/drawing/2014/main" id="{4E3BF910-E496-BA82-E957-EFED0B0F68CD}"/>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6" name="Rectangle 5">
            <a:extLst>
              <a:ext uri="{FF2B5EF4-FFF2-40B4-BE49-F238E27FC236}">
                <a16:creationId xmlns:a16="http://schemas.microsoft.com/office/drawing/2014/main" id="{8D8BE20A-7571-B336-441B-96FB5A9C578B}"/>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12" name="Rectangle 11">
            <a:extLst>
              <a:ext uri="{FF2B5EF4-FFF2-40B4-BE49-F238E27FC236}">
                <a16:creationId xmlns:a16="http://schemas.microsoft.com/office/drawing/2014/main" id="{11F88869-230B-A274-ED71-B5C6E52244B6}"/>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3309723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ext &amp; Table - Gree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FC8F300-F484-CF15-0705-D0046F52247A}"/>
              </a:ext>
            </a:extLst>
          </p:cNvPr>
          <p:cNvSpPr>
            <a:spLocks noGrp="1"/>
          </p:cNvSpPr>
          <p:nvPr>
            <p:ph type="body" sz="quarter" idx="21" hasCustomPrompt="1"/>
          </p:nvPr>
        </p:nvSpPr>
        <p:spPr>
          <a:xfrm>
            <a:off x="4349373" y="1181791"/>
            <a:ext cx="7275207" cy="4517421"/>
          </a:xfrm>
          <a:prstGeom prst="roundRect">
            <a:avLst>
              <a:gd name="adj" fmla="val 3799"/>
            </a:avLst>
          </a:prstGeom>
          <a:solidFill>
            <a:schemeClr val="accent3">
              <a:alpha val="20000"/>
            </a:schemeClr>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6" name="Text Placeholder 38">
            <a:extLst>
              <a:ext uri="{FF2B5EF4-FFF2-40B4-BE49-F238E27FC236}">
                <a16:creationId xmlns:a16="http://schemas.microsoft.com/office/drawing/2014/main" id="{710F3999-B278-1B92-FB97-3DF16F32A0E1}"/>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349373" y="643897"/>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800"/>
            </a:lvl1pPr>
            <a:lvl2pPr>
              <a:defRPr sz="1600"/>
            </a:lvl2pPr>
            <a:lvl3pPr>
              <a:defRPr sz="1500"/>
            </a:lvl3pPr>
            <a:lvl4pPr>
              <a:defRPr sz="1500"/>
            </a:lvl4pPr>
            <a:lvl5pPr>
              <a:defRPr sz="1500"/>
            </a:lvl5pPr>
          </a:lstStyle>
          <a:p>
            <a:pPr lvl="0"/>
            <a:r>
              <a:rPr lang="en-US" dirty="0"/>
              <a:t>What the table below shows</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349373" y="1029702"/>
            <a:ext cx="72756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 name="Title 5">
            <a:extLst>
              <a:ext uri="{FF2B5EF4-FFF2-40B4-BE49-F238E27FC236}">
                <a16:creationId xmlns:a16="http://schemas.microsoft.com/office/drawing/2014/main" id="{3159F7BB-E6F3-1480-DFB6-BC95F5A46307}"/>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7" name="Table Placeholder 6">
            <a:extLst>
              <a:ext uri="{FF2B5EF4-FFF2-40B4-BE49-F238E27FC236}">
                <a16:creationId xmlns:a16="http://schemas.microsoft.com/office/drawing/2014/main" id="{E69BB8A9-A80B-0D0E-1AD3-884835E19D86}"/>
              </a:ext>
            </a:extLst>
          </p:cNvPr>
          <p:cNvSpPr>
            <a:spLocks noGrp="1"/>
          </p:cNvSpPr>
          <p:nvPr>
            <p:ph type="tbl" sz="quarter" idx="22" hasCustomPrompt="1"/>
          </p:nvPr>
        </p:nvSpPr>
        <p:spPr>
          <a:xfrm>
            <a:off x="4555463" y="1381125"/>
            <a:ext cx="6863026" cy="4095750"/>
          </a:xfrm>
        </p:spPr>
        <p:txBody>
          <a:bodyPr/>
          <a:lstStyle>
            <a:lvl1pPr marL="0" indent="0" algn="ctr">
              <a:buNone/>
              <a:defRPr/>
            </a:lvl1pPr>
          </a:lstStyle>
          <a:p>
            <a:r>
              <a:rPr lang="en-US" dirty="0"/>
              <a:t>Click icon to insert table</a:t>
            </a:r>
          </a:p>
        </p:txBody>
      </p:sp>
    </p:spTree>
    <p:extLst>
      <p:ext uri="{BB962C8B-B14F-4D97-AF65-F5344CB8AC3E}">
        <p14:creationId xmlns:p14="http://schemas.microsoft.com/office/powerpoint/2010/main" val="384012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ext &amp; Table - Purple">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FC8F300-F484-CF15-0705-D0046F52247A}"/>
              </a:ext>
            </a:extLst>
          </p:cNvPr>
          <p:cNvSpPr>
            <a:spLocks noGrp="1"/>
          </p:cNvSpPr>
          <p:nvPr>
            <p:ph type="body" sz="quarter" idx="21" hasCustomPrompt="1"/>
          </p:nvPr>
        </p:nvSpPr>
        <p:spPr>
          <a:xfrm>
            <a:off x="4349373" y="1181791"/>
            <a:ext cx="7275207" cy="4517421"/>
          </a:xfrm>
          <a:prstGeom prst="roundRect">
            <a:avLst>
              <a:gd name="adj" fmla="val 3799"/>
            </a:avLst>
          </a:prstGeom>
          <a:solidFill>
            <a:srgbClr val="AD90B8">
              <a:alpha val="20000"/>
            </a:srgbClr>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6" name="Text Placeholder 38">
            <a:extLst>
              <a:ext uri="{FF2B5EF4-FFF2-40B4-BE49-F238E27FC236}">
                <a16:creationId xmlns:a16="http://schemas.microsoft.com/office/drawing/2014/main" id="{710F3999-B278-1B92-FB97-3DF16F32A0E1}"/>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349373" y="643897"/>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800"/>
            </a:lvl1pPr>
            <a:lvl2pPr>
              <a:defRPr sz="1600"/>
            </a:lvl2pPr>
            <a:lvl3pPr>
              <a:defRPr sz="1500"/>
            </a:lvl3pPr>
            <a:lvl4pPr>
              <a:defRPr sz="1500"/>
            </a:lvl4pPr>
            <a:lvl5pPr>
              <a:defRPr sz="1500"/>
            </a:lvl5pPr>
          </a:lstStyle>
          <a:p>
            <a:pPr lvl="0"/>
            <a:r>
              <a:rPr lang="en-US" dirty="0"/>
              <a:t>What the table below shows</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349373" y="1029702"/>
            <a:ext cx="72756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 name="Title 5">
            <a:extLst>
              <a:ext uri="{FF2B5EF4-FFF2-40B4-BE49-F238E27FC236}">
                <a16:creationId xmlns:a16="http://schemas.microsoft.com/office/drawing/2014/main" id="{3159F7BB-E6F3-1480-DFB6-BC95F5A46307}"/>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7" name="Table Placeholder 6">
            <a:extLst>
              <a:ext uri="{FF2B5EF4-FFF2-40B4-BE49-F238E27FC236}">
                <a16:creationId xmlns:a16="http://schemas.microsoft.com/office/drawing/2014/main" id="{E69BB8A9-A80B-0D0E-1AD3-884835E19D86}"/>
              </a:ext>
            </a:extLst>
          </p:cNvPr>
          <p:cNvSpPr>
            <a:spLocks noGrp="1"/>
          </p:cNvSpPr>
          <p:nvPr>
            <p:ph type="tbl" sz="quarter" idx="22" hasCustomPrompt="1"/>
          </p:nvPr>
        </p:nvSpPr>
        <p:spPr>
          <a:xfrm>
            <a:off x="4555463" y="1381125"/>
            <a:ext cx="6863026" cy="4095750"/>
          </a:xfrm>
        </p:spPr>
        <p:txBody>
          <a:bodyPr/>
          <a:lstStyle>
            <a:lvl1pPr marL="0" indent="0" algn="ctr">
              <a:buNone/>
              <a:defRPr/>
            </a:lvl1pPr>
          </a:lstStyle>
          <a:p>
            <a:r>
              <a:rPr lang="en-US" dirty="0"/>
              <a:t>Click icon to insert table</a:t>
            </a:r>
          </a:p>
        </p:txBody>
      </p:sp>
    </p:spTree>
    <p:extLst>
      <p:ext uri="{BB962C8B-B14F-4D97-AF65-F5344CB8AC3E}">
        <p14:creationId xmlns:p14="http://schemas.microsoft.com/office/powerpoint/2010/main" val="8726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ext &amp; Table - Coral ">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FC8F300-F484-CF15-0705-D0046F52247A}"/>
              </a:ext>
            </a:extLst>
          </p:cNvPr>
          <p:cNvSpPr>
            <a:spLocks noGrp="1"/>
          </p:cNvSpPr>
          <p:nvPr>
            <p:ph type="body" sz="quarter" idx="21" hasCustomPrompt="1"/>
          </p:nvPr>
        </p:nvSpPr>
        <p:spPr>
          <a:xfrm>
            <a:off x="4349373" y="1181791"/>
            <a:ext cx="7275207" cy="4517421"/>
          </a:xfrm>
          <a:prstGeom prst="roundRect">
            <a:avLst>
              <a:gd name="adj" fmla="val 3799"/>
            </a:avLst>
          </a:prstGeom>
          <a:solidFill>
            <a:srgbClr val="E58F8C">
              <a:alpha val="20000"/>
            </a:srgbClr>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6" name="Text Placeholder 38">
            <a:extLst>
              <a:ext uri="{FF2B5EF4-FFF2-40B4-BE49-F238E27FC236}">
                <a16:creationId xmlns:a16="http://schemas.microsoft.com/office/drawing/2014/main" id="{710F3999-B278-1B92-FB97-3DF16F32A0E1}"/>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349373" y="643897"/>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800"/>
            </a:lvl1pPr>
            <a:lvl2pPr>
              <a:defRPr sz="1600"/>
            </a:lvl2pPr>
            <a:lvl3pPr>
              <a:defRPr sz="1500"/>
            </a:lvl3pPr>
            <a:lvl4pPr>
              <a:defRPr sz="1500"/>
            </a:lvl4pPr>
            <a:lvl5pPr>
              <a:defRPr sz="1500"/>
            </a:lvl5pPr>
          </a:lstStyle>
          <a:p>
            <a:pPr lvl="0"/>
            <a:r>
              <a:rPr lang="en-US" dirty="0"/>
              <a:t>What the table below shows</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349373" y="1029702"/>
            <a:ext cx="72756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 name="Title 5">
            <a:extLst>
              <a:ext uri="{FF2B5EF4-FFF2-40B4-BE49-F238E27FC236}">
                <a16:creationId xmlns:a16="http://schemas.microsoft.com/office/drawing/2014/main" id="{3159F7BB-E6F3-1480-DFB6-BC95F5A46307}"/>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7" name="Table Placeholder 6">
            <a:extLst>
              <a:ext uri="{FF2B5EF4-FFF2-40B4-BE49-F238E27FC236}">
                <a16:creationId xmlns:a16="http://schemas.microsoft.com/office/drawing/2014/main" id="{E69BB8A9-A80B-0D0E-1AD3-884835E19D86}"/>
              </a:ext>
            </a:extLst>
          </p:cNvPr>
          <p:cNvSpPr>
            <a:spLocks noGrp="1"/>
          </p:cNvSpPr>
          <p:nvPr>
            <p:ph type="tbl" sz="quarter" idx="22" hasCustomPrompt="1"/>
          </p:nvPr>
        </p:nvSpPr>
        <p:spPr>
          <a:xfrm>
            <a:off x="4555463" y="1381125"/>
            <a:ext cx="6863026" cy="4095750"/>
          </a:xfrm>
        </p:spPr>
        <p:txBody>
          <a:bodyPr/>
          <a:lstStyle>
            <a:lvl1pPr marL="0" indent="0" algn="ctr">
              <a:buNone/>
              <a:defRPr/>
            </a:lvl1pPr>
          </a:lstStyle>
          <a:p>
            <a:r>
              <a:rPr lang="en-US" dirty="0"/>
              <a:t>Click icon to insert table</a:t>
            </a:r>
          </a:p>
        </p:txBody>
      </p:sp>
    </p:spTree>
    <p:extLst>
      <p:ext uri="{BB962C8B-B14F-4D97-AF65-F5344CB8AC3E}">
        <p14:creationId xmlns:p14="http://schemas.microsoft.com/office/powerpoint/2010/main" val="219845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ext &amp; Table - Blue">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FC8F300-F484-CF15-0705-D0046F52247A}"/>
              </a:ext>
            </a:extLst>
          </p:cNvPr>
          <p:cNvSpPr>
            <a:spLocks noGrp="1"/>
          </p:cNvSpPr>
          <p:nvPr>
            <p:ph type="body" sz="quarter" idx="21" hasCustomPrompt="1"/>
          </p:nvPr>
        </p:nvSpPr>
        <p:spPr>
          <a:xfrm>
            <a:off x="4349373" y="1181791"/>
            <a:ext cx="7275207" cy="4517421"/>
          </a:xfrm>
          <a:prstGeom prst="roundRect">
            <a:avLst>
              <a:gd name="adj" fmla="val 3799"/>
            </a:avLst>
          </a:prstGeom>
          <a:solidFill>
            <a:srgbClr val="85D6F0">
              <a:alpha val="20000"/>
            </a:srgbClr>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6" name="Text Placeholder 38">
            <a:extLst>
              <a:ext uri="{FF2B5EF4-FFF2-40B4-BE49-F238E27FC236}">
                <a16:creationId xmlns:a16="http://schemas.microsoft.com/office/drawing/2014/main" id="{710F3999-B278-1B92-FB97-3DF16F32A0E1}"/>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349373" y="643897"/>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800"/>
            </a:lvl1pPr>
            <a:lvl2pPr>
              <a:defRPr sz="1600"/>
            </a:lvl2pPr>
            <a:lvl3pPr>
              <a:defRPr sz="1500"/>
            </a:lvl3pPr>
            <a:lvl4pPr>
              <a:defRPr sz="1500"/>
            </a:lvl4pPr>
            <a:lvl5pPr>
              <a:defRPr sz="1500"/>
            </a:lvl5pPr>
          </a:lstStyle>
          <a:p>
            <a:pPr lvl="0"/>
            <a:r>
              <a:rPr lang="en-US" dirty="0"/>
              <a:t>What the table below shows</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349373" y="1029702"/>
            <a:ext cx="72756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 name="Title 5">
            <a:extLst>
              <a:ext uri="{FF2B5EF4-FFF2-40B4-BE49-F238E27FC236}">
                <a16:creationId xmlns:a16="http://schemas.microsoft.com/office/drawing/2014/main" id="{3159F7BB-E6F3-1480-DFB6-BC95F5A46307}"/>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7" name="Table Placeholder 6">
            <a:extLst>
              <a:ext uri="{FF2B5EF4-FFF2-40B4-BE49-F238E27FC236}">
                <a16:creationId xmlns:a16="http://schemas.microsoft.com/office/drawing/2014/main" id="{E69BB8A9-A80B-0D0E-1AD3-884835E19D86}"/>
              </a:ext>
            </a:extLst>
          </p:cNvPr>
          <p:cNvSpPr>
            <a:spLocks noGrp="1"/>
          </p:cNvSpPr>
          <p:nvPr>
            <p:ph type="tbl" sz="quarter" idx="22" hasCustomPrompt="1"/>
          </p:nvPr>
        </p:nvSpPr>
        <p:spPr>
          <a:xfrm>
            <a:off x="4555463" y="1381125"/>
            <a:ext cx="6863026" cy="4095750"/>
          </a:xfrm>
        </p:spPr>
        <p:txBody>
          <a:bodyPr/>
          <a:lstStyle>
            <a:lvl1pPr marL="0" indent="0" algn="ctr">
              <a:buNone/>
              <a:defRPr/>
            </a:lvl1pPr>
          </a:lstStyle>
          <a:p>
            <a:r>
              <a:rPr lang="en-US" dirty="0"/>
              <a:t>Click icon to insert table</a:t>
            </a:r>
          </a:p>
        </p:txBody>
      </p:sp>
    </p:spTree>
    <p:extLst>
      <p:ext uri="{BB962C8B-B14F-4D97-AF65-F5344CB8AC3E}">
        <p14:creationId xmlns:p14="http://schemas.microsoft.com/office/powerpoint/2010/main" val="57437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onger Section Divider with Custom Image - Green">
    <p:bg>
      <p:bgPr>
        <a:solidFill>
          <a:srgbClr val="5EAB96">
            <a:alpha val="29804"/>
          </a:srgbClr>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F85FAFC8-4B0B-AD45-49DB-88B872F021D0}"/>
              </a:ext>
            </a:extLst>
          </p:cNvPr>
          <p:cNvSpPr>
            <a:spLocks noGrp="1"/>
          </p:cNvSpPr>
          <p:nvPr>
            <p:ph type="pic" sz="quarter" idx="15" hasCustomPrompt="1"/>
          </p:nvPr>
        </p:nvSpPr>
        <p:spPr>
          <a:xfrm>
            <a:off x="5336870" y="0"/>
            <a:ext cx="6855130" cy="6858000"/>
          </a:xfrm>
          <a:custGeom>
            <a:avLst/>
            <a:gdLst>
              <a:gd name="connsiteX0" fmla="*/ 1190850 w 6855130"/>
              <a:gd name="connsiteY0" fmla="*/ 0 h 6858000"/>
              <a:gd name="connsiteX1" fmla="*/ 6855130 w 6855130"/>
              <a:gd name="connsiteY1" fmla="*/ 0 h 6858000"/>
              <a:gd name="connsiteX2" fmla="*/ 6855130 w 6855130"/>
              <a:gd name="connsiteY2" fmla="*/ 6858000 h 6858000"/>
              <a:gd name="connsiteX3" fmla="*/ 0 w 6855130"/>
              <a:gd name="connsiteY3" fmla="*/ 6858000 h 6858000"/>
              <a:gd name="connsiteX4" fmla="*/ 2770632 w 6855130"/>
              <a:gd name="connsiteY4" fmla="*/ 2531865 h 6858000"/>
              <a:gd name="connsiteX5" fmla="*/ 1727489 w 6855130"/>
              <a:gd name="connsiteY5" fmla="*/ 101557 h 6858000"/>
              <a:gd name="connsiteX6" fmla="*/ 1727243 w 6855130"/>
              <a:gd name="connsiteY6" fmla="*/ 10155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5130" h="6858000">
                <a:moveTo>
                  <a:pt x="1190850" y="0"/>
                </a:moveTo>
                <a:lnTo>
                  <a:pt x="6855130" y="0"/>
                </a:lnTo>
                <a:lnTo>
                  <a:pt x="6855130" y="6858000"/>
                </a:lnTo>
                <a:lnTo>
                  <a:pt x="0" y="6858000"/>
                </a:lnTo>
                <a:lnTo>
                  <a:pt x="2770632" y="2531865"/>
                </a:lnTo>
                <a:cubicBezTo>
                  <a:pt x="3380423" y="1579773"/>
                  <a:pt x="2835843" y="311465"/>
                  <a:pt x="1727489" y="101557"/>
                </a:cubicBezTo>
                <a:lnTo>
                  <a:pt x="1727243" y="101557"/>
                </a:lnTo>
                <a:close/>
              </a:path>
            </a:pathLst>
          </a:custGeom>
          <a:solidFill>
            <a:schemeClr val="bg1">
              <a:lumMod val="90000"/>
            </a:schemeClr>
          </a:solidFill>
        </p:spPr>
        <p:txBody>
          <a:bodyPr wrap="square" tIns="576000" rIns="684000">
            <a:noAutofit/>
          </a:bodyPr>
          <a:lstStyle>
            <a:lvl1pPr marL="0" indent="0" algn="r">
              <a:buNone/>
              <a:defRPr/>
            </a:lvl1pPr>
          </a:lstStyle>
          <a:p>
            <a:r>
              <a:rPr lang="en-GB" dirty="0"/>
              <a:t>Click icon to insert image</a:t>
            </a:r>
          </a:p>
        </p:txBody>
      </p:sp>
      <p:sp>
        <p:nvSpPr>
          <p:cNvPr id="12" name="Footer Placeholder 20">
            <a:extLst>
              <a:ext uri="{FF2B5EF4-FFF2-40B4-BE49-F238E27FC236}">
                <a16:creationId xmlns:a16="http://schemas.microsoft.com/office/drawing/2014/main" id="{FDF99B07-F76D-22EE-6AF6-71E9A772BAF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13" name="Slide Number Placeholder 21">
            <a:extLst>
              <a:ext uri="{FF2B5EF4-FFF2-40B4-BE49-F238E27FC236}">
                <a16:creationId xmlns:a16="http://schemas.microsoft.com/office/drawing/2014/main" id="{1568D69A-91B7-6043-FE23-B3D9BF8AC35A}"/>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23" name="Title 5">
            <a:extLst>
              <a:ext uri="{FF2B5EF4-FFF2-40B4-BE49-F238E27FC236}">
                <a16:creationId xmlns:a16="http://schemas.microsoft.com/office/drawing/2014/main" id="{6A9DE6D6-755A-213F-E297-BEF366812656}"/>
              </a:ext>
            </a:extLst>
          </p:cNvPr>
          <p:cNvSpPr>
            <a:spLocks noGrp="1"/>
          </p:cNvSpPr>
          <p:nvPr>
            <p:ph type="title" hasCustomPrompt="1"/>
          </p:nvPr>
        </p:nvSpPr>
        <p:spPr>
          <a:xfrm>
            <a:off x="535540" y="2729454"/>
            <a:ext cx="6551060" cy="1201767"/>
          </a:xfrm>
          <a:prstGeom prst="rect">
            <a:avLst/>
          </a:prstGeom>
        </p:spPr>
        <p:txBody>
          <a:bodyPr lIns="0" anchor="b">
            <a:noAutofit/>
          </a:bodyPr>
          <a:lstStyle>
            <a:lvl1pPr>
              <a:lnSpc>
                <a:spcPct val="81000"/>
              </a:lnSpc>
              <a:defRPr sz="4800"/>
            </a:lvl1pPr>
          </a:lstStyle>
          <a:p>
            <a:r>
              <a:rPr lang="en-US" dirty="0"/>
              <a:t>A longer creative title goes here over two lines</a:t>
            </a:r>
          </a:p>
        </p:txBody>
      </p:sp>
      <p:pic>
        <p:nvPicPr>
          <p:cNvPr id="2" name="Graphic 1">
            <a:extLst>
              <a:ext uri="{FF2B5EF4-FFF2-40B4-BE49-F238E27FC236}">
                <a16:creationId xmlns:a16="http://schemas.microsoft.com/office/drawing/2014/main" id="{AA2C0F69-D80A-B30F-002E-62F8997B3F0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71500" y="549275"/>
            <a:ext cx="1097643" cy="927828"/>
          </a:xfrm>
          <a:prstGeom prst="rect">
            <a:avLst/>
          </a:prstGeom>
        </p:spPr>
      </p:pic>
      <p:sp>
        <p:nvSpPr>
          <p:cNvPr id="3" name="Text Placeholder 38">
            <a:extLst>
              <a:ext uri="{FF2B5EF4-FFF2-40B4-BE49-F238E27FC236}">
                <a16:creationId xmlns:a16="http://schemas.microsoft.com/office/drawing/2014/main" id="{3A18F138-BF53-1103-76AF-25AF0954A029}"/>
              </a:ext>
            </a:extLst>
          </p:cNvPr>
          <p:cNvSpPr>
            <a:spLocks noGrp="1"/>
          </p:cNvSpPr>
          <p:nvPr>
            <p:ph type="body" sz="quarter" idx="17" hasCustomPrompt="1"/>
          </p:nvPr>
        </p:nvSpPr>
        <p:spPr>
          <a:xfrm>
            <a:off x="567418" y="4076133"/>
            <a:ext cx="4042682" cy="1498309"/>
          </a:xfrm>
        </p:spPr>
        <p:txBody>
          <a:bodyPr>
            <a:noAutofit/>
          </a:bodyPr>
          <a:lstStyle>
            <a:lvl1pPr marL="0" indent="0">
              <a:lnSpc>
                <a:spcPct val="100000"/>
              </a:lnSpc>
              <a:spcAft>
                <a:spcPts val="1000"/>
              </a:spcAft>
              <a:buNone/>
              <a:defRPr sz="2000"/>
            </a:lvl1pPr>
            <a:lvl2pPr>
              <a:defRPr sz="1500"/>
            </a:lvl2pPr>
            <a:lvl3pPr>
              <a:defRPr sz="1500"/>
            </a:lvl3pPr>
            <a:lvl4pPr>
              <a:defRPr sz="1500"/>
            </a:lvl4pPr>
            <a:lvl5pPr>
              <a:defRPr sz="15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spTree>
    <p:extLst>
      <p:ext uri="{BB962C8B-B14F-4D97-AF65-F5344CB8AC3E}">
        <p14:creationId xmlns:p14="http://schemas.microsoft.com/office/powerpoint/2010/main" val="1704979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ext &amp; Table &amp; Text - Coral">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FC8F300-F484-CF15-0705-D0046F52247A}"/>
              </a:ext>
            </a:extLst>
          </p:cNvPr>
          <p:cNvSpPr>
            <a:spLocks noGrp="1"/>
          </p:cNvSpPr>
          <p:nvPr>
            <p:ph type="body" sz="quarter" idx="21" hasCustomPrompt="1"/>
          </p:nvPr>
        </p:nvSpPr>
        <p:spPr>
          <a:xfrm>
            <a:off x="4214813" y="2407940"/>
            <a:ext cx="3816389" cy="3509185"/>
          </a:xfrm>
          <a:prstGeom prst="roundRect">
            <a:avLst>
              <a:gd name="adj" fmla="val 4907"/>
            </a:avLst>
          </a:prstGeom>
          <a:solidFill>
            <a:schemeClr val="accent2">
              <a:alpha val="20000"/>
            </a:schemeClr>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6" name="Text Placeholder 38">
            <a:extLst>
              <a:ext uri="{FF2B5EF4-FFF2-40B4-BE49-F238E27FC236}">
                <a16:creationId xmlns:a16="http://schemas.microsoft.com/office/drawing/2014/main" id="{710F3999-B278-1B92-FB97-3DF16F32A0E1}"/>
              </a:ext>
            </a:extLst>
          </p:cNvPr>
          <p:cNvSpPr>
            <a:spLocks noGrp="1"/>
          </p:cNvSpPr>
          <p:nvPr>
            <p:ph type="body" sz="quarter" idx="17" hasCustomPrompt="1"/>
          </p:nvPr>
        </p:nvSpPr>
        <p:spPr>
          <a:xfrm>
            <a:off x="567419" y="1864575"/>
            <a:ext cx="3077481" cy="4052550"/>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196139" y="1864575"/>
            <a:ext cx="3747711"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600"/>
            </a:lvl1pPr>
            <a:lvl2pPr>
              <a:defRPr sz="1600"/>
            </a:lvl2pPr>
            <a:lvl3pPr>
              <a:defRPr sz="1500"/>
            </a:lvl3pPr>
            <a:lvl4pPr>
              <a:defRPr sz="1500"/>
            </a:lvl4pPr>
            <a:lvl5pPr>
              <a:defRPr sz="1500"/>
            </a:lvl5pPr>
          </a:lstStyle>
          <a:p>
            <a:pPr lvl="0"/>
            <a:r>
              <a:rPr lang="en-US" dirty="0"/>
              <a:t>What the table below shows</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214813" y="2250380"/>
            <a:ext cx="3816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7" name="Table Placeholder 6">
            <a:extLst>
              <a:ext uri="{FF2B5EF4-FFF2-40B4-BE49-F238E27FC236}">
                <a16:creationId xmlns:a16="http://schemas.microsoft.com/office/drawing/2014/main" id="{E69BB8A9-A80B-0D0E-1AD3-884835E19D86}"/>
              </a:ext>
            </a:extLst>
          </p:cNvPr>
          <p:cNvSpPr>
            <a:spLocks noGrp="1"/>
          </p:cNvSpPr>
          <p:nvPr>
            <p:ph type="tbl" sz="quarter" idx="22" hasCustomPrompt="1"/>
          </p:nvPr>
        </p:nvSpPr>
        <p:spPr>
          <a:xfrm>
            <a:off x="4397395" y="2591963"/>
            <a:ext cx="3451225" cy="2907450"/>
          </a:xfrm>
        </p:spPr>
        <p:txBody>
          <a:bodyPr/>
          <a:lstStyle>
            <a:lvl1pPr marL="0" indent="0" algn="ctr">
              <a:buNone/>
              <a:defRPr/>
            </a:lvl1pPr>
          </a:lstStyle>
          <a:p>
            <a:r>
              <a:rPr lang="en-US" dirty="0"/>
              <a:t>Click icon to insert table</a:t>
            </a:r>
          </a:p>
        </p:txBody>
      </p:sp>
      <p:sp>
        <p:nvSpPr>
          <p:cNvPr id="3" name="Text Placeholder 7">
            <a:extLst>
              <a:ext uri="{FF2B5EF4-FFF2-40B4-BE49-F238E27FC236}">
                <a16:creationId xmlns:a16="http://schemas.microsoft.com/office/drawing/2014/main" id="{E40342CA-1BDA-94AB-3E6F-6798DAEC1BE0}"/>
              </a:ext>
            </a:extLst>
          </p:cNvPr>
          <p:cNvSpPr>
            <a:spLocks noGrp="1"/>
          </p:cNvSpPr>
          <p:nvPr>
            <p:ph type="body" sz="quarter" idx="25" hasCustomPrompt="1"/>
          </p:nvPr>
        </p:nvSpPr>
        <p:spPr>
          <a:xfrm>
            <a:off x="8543019" y="1864575"/>
            <a:ext cx="3077482" cy="4011460"/>
          </a:xfrm>
        </p:spPr>
        <p:txBody>
          <a:bodyPr>
            <a:noAutofit/>
          </a:bodyPr>
          <a:lstStyle>
            <a:lvl1pPr>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a:t>
            </a:r>
          </a:p>
        </p:txBody>
      </p:sp>
      <p:sp>
        <p:nvSpPr>
          <p:cNvPr id="9" name="Title 5">
            <a:extLst>
              <a:ext uri="{FF2B5EF4-FFF2-40B4-BE49-F238E27FC236}">
                <a16:creationId xmlns:a16="http://schemas.microsoft.com/office/drawing/2014/main" id="{28D462F3-FF4A-2848-A743-1BB8BECDF895}"/>
              </a:ext>
            </a:extLst>
          </p:cNvPr>
          <p:cNvSpPr>
            <a:spLocks noGrp="1"/>
          </p:cNvSpPr>
          <p:nvPr>
            <p:ph type="title" hasCustomPrompt="1"/>
          </p:nvPr>
        </p:nvSpPr>
        <p:spPr>
          <a:xfrm>
            <a:off x="535540" y="471585"/>
            <a:ext cx="5880500" cy="1201767"/>
          </a:xfrm>
          <a:prstGeom prst="rect">
            <a:avLst/>
          </a:prstGeom>
        </p:spPr>
        <p:txBody>
          <a:bodyPr lIns="0" anchor="t">
            <a:noAutofit/>
          </a:bodyPr>
          <a:lstStyle>
            <a:lvl1pPr>
              <a:lnSpc>
                <a:spcPct val="81000"/>
              </a:lnSpc>
              <a:defRPr sz="4200"/>
            </a:lvl1pPr>
          </a:lstStyle>
          <a:p>
            <a:r>
              <a:rPr lang="en-US" dirty="0"/>
              <a:t>A longer creative title goes here over two lines</a:t>
            </a:r>
          </a:p>
        </p:txBody>
      </p:sp>
    </p:spTree>
    <p:extLst>
      <p:ext uri="{BB962C8B-B14F-4D97-AF65-F5344CB8AC3E}">
        <p14:creationId xmlns:p14="http://schemas.microsoft.com/office/powerpoint/2010/main" val="1598102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xt &amp; Table &amp; Text - Blue">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FC8F300-F484-CF15-0705-D0046F52247A}"/>
              </a:ext>
            </a:extLst>
          </p:cNvPr>
          <p:cNvSpPr>
            <a:spLocks noGrp="1"/>
          </p:cNvSpPr>
          <p:nvPr>
            <p:ph type="body" sz="quarter" idx="21" hasCustomPrompt="1"/>
          </p:nvPr>
        </p:nvSpPr>
        <p:spPr>
          <a:xfrm>
            <a:off x="4214813" y="2407940"/>
            <a:ext cx="3816389" cy="3509185"/>
          </a:xfrm>
          <a:prstGeom prst="roundRect">
            <a:avLst>
              <a:gd name="adj" fmla="val 4907"/>
            </a:avLst>
          </a:prstGeom>
          <a:solidFill>
            <a:srgbClr val="85D6F0">
              <a:alpha val="20000"/>
            </a:srgbClr>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6" name="Text Placeholder 38">
            <a:extLst>
              <a:ext uri="{FF2B5EF4-FFF2-40B4-BE49-F238E27FC236}">
                <a16:creationId xmlns:a16="http://schemas.microsoft.com/office/drawing/2014/main" id="{710F3999-B278-1B92-FB97-3DF16F32A0E1}"/>
              </a:ext>
            </a:extLst>
          </p:cNvPr>
          <p:cNvSpPr>
            <a:spLocks noGrp="1"/>
          </p:cNvSpPr>
          <p:nvPr>
            <p:ph type="body" sz="quarter" idx="17" hasCustomPrompt="1"/>
          </p:nvPr>
        </p:nvSpPr>
        <p:spPr>
          <a:xfrm>
            <a:off x="567419" y="1864575"/>
            <a:ext cx="3077481" cy="4052550"/>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196139" y="1864575"/>
            <a:ext cx="3747711"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600"/>
            </a:lvl1pPr>
            <a:lvl2pPr>
              <a:defRPr sz="1600"/>
            </a:lvl2pPr>
            <a:lvl3pPr>
              <a:defRPr sz="1500"/>
            </a:lvl3pPr>
            <a:lvl4pPr>
              <a:defRPr sz="1500"/>
            </a:lvl4pPr>
            <a:lvl5pPr>
              <a:defRPr sz="1500"/>
            </a:lvl5pPr>
          </a:lstStyle>
          <a:p>
            <a:pPr lvl="0"/>
            <a:r>
              <a:rPr lang="en-US" dirty="0"/>
              <a:t>What the table below shows</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214813" y="2250380"/>
            <a:ext cx="3816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7" name="Table Placeholder 6">
            <a:extLst>
              <a:ext uri="{FF2B5EF4-FFF2-40B4-BE49-F238E27FC236}">
                <a16:creationId xmlns:a16="http://schemas.microsoft.com/office/drawing/2014/main" id="{E69BB8A9-A80B-0D0E-1AD3-884835E19D86}"/>
              </a:ext>
            </a:extLst>
          </p:cNvPr>
          <p:cNvSpPr>
            <a:spLocks noGrp="1"/>
          </p:cNvSpPr>
          <p:nvPr>
            <p:ph type="tbl" sz="quarter" idx="22" hasCustomPrompt="1"/>
          </p:nvPr>
        </p:nvSpPr>
        <p:spPr>
          <a:xfrm>
            <a:off x="4397395" y="2591963"/>
            <a:ext cx="3451225" cy="2907450"/>
          </a:xfrm>
        </p:spPr>
        <p:txBody>
          <a:bodyPr/>
          <a:lstStyle>
            <a:lvl1pPr marL="0" indent="0" algn="ctr">
              <a:buNone/>
              <a:defRPr/>
            </a:lvl1pPr>
          </a:lstStyle>
          <a:p>
            <a:r>
              <a:rPr lang="en-US" dirty="0"/>
              <a:t>Click icon to insert table</a:t>
            </a:r>
          </a:p>
        </p:txBody>
      </p:sp>
      <p:sp>
        <p:nvSpPr>
          <p:cNvPr id="3" name="Text Placeholder 7">
            <a:extLst>
              <a:ext uri="{FF2B5EF4-FFF2-40B4-BE49-F238E27FC236}">
                <a16:creationId xmlns:a16="http://schemas.microsoft.com/office/drawing/2014/main" id="{E40342CA-1BDA-94AB-3E6F-6798DAEC1BE0}"/>
              </a:ext>
            </a:extLst>
          </p:cNvPr>
          <p:cNvSpPr>
            <a:spLocks noGrp="1"/>
          </p:cNvSpPr>
          <p:nvPr>
            <p:ph type="body" sz="quarter" idx="25" hasCustomPrompt="1"/>
          </p:nvPr>
        </p:nvSpPr>
        <p:spPr>
          <a:xfrm>
            <a:off x="8543019" y="1864575"/>
            <a:ext cx="3077482" cy="4011460"/>
          </a:xfrm>
        </p:spPr>
        <p:txBody>
          <a:bodyPr>
            <a:noAutofit/>
          </a:bodyPr>
          <a:lstStyle>
            <a:lvl1pPr>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a:t>
            </a:r>
          </a:p>
        </p:txBody>
      </p:sp>
      <p:sp>
        <p:nvSpPr>
          <p:cNvPr id="9" name="Title 5">
            <a:extLst>
              <a:ext uri="{FF2B5EF4-FFF2-40B4-BE49-F238E27FC236}">
                <a16:creationId xmlns:a16="http://schemas.microsoft.com/office/drawing/2014/main" id="{28D462F3-FF4A-2848-A743-1BB8BECDF895}"/>
              </a:ext>
            </a:extLst>
          </p:cNvPr>
          <p:cNvSpPr>
            <a:spLocks noGrp="1"/>
          </p:cNvSpPr>
          <p:nvPr>
            <p:ph type="title" hasCustomPrompt="1"/>
          </p:nvPr>
        </p:nvSpPr>
        <p:spPr>
          <a:xfrm>
            <a:off x="535540" y="471585"/>
            <a:ext cx="5880500" cy="1201767"/>
          </a:xfrm>
          <a:prstGeom prst="rect">
            <a:avLst/>
          </a:prstGeom>
        </p:spPr>
        <p:txBody>
          <a:bodyPr lIns="0" anchor="t">
            <a:noAutofit/>
          </a:bodyPr>
          <a:lstStyle>
            <a:lvl1pPr>
              <a:lnSpc>
                <a:spcPct val="81000"/>
              </a:lnSpc>
              <a:defRPr sz="4200"/>
            </a:lvl1pPr>
          </a:lstStyle>
          <a:p>
            <a:r>
              <a:rPr lang="en-US" dirty="0"/>
              <a:t>A longer creative title goes here over two lines</a:t>
            </a:r>
          </a:p>
        </p:txBody>
      </p:sp>
    </p:spTree>
    <p:extLst>
      <p:ext uri="{BB962C8B-B14F-4D97-AF65-F5344CB8AC3E}">
        <p14:creationId xmlns:p14="http://schemas.microsoft.com/office/powerpoint/2010/main" val="253157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ext &amp; Table &amp; Text - Gree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FC8F300-F484-CF15-0705-D0046F52247A}"/>
              </a:ext>
            </a:extLst>
          </p:cNvPr>
          <p:cNvSpPr>
            <a:spLocks noGrp="1"/>
          </p:cNvSpPr>
          <p:nvPr>
            <p:ph type="body" sz="quarter" idx="21" hasCustomPrompt="1"/>
          </p:nvPr>
        </p:nvSpPr>
        <p:spPr>
          <a:xfrm>
            <a:off x="4214813" y="2407940"/>
            <a:ext cx="3816389" cy="3509185"/>
          </a:xfrm>
          <a:prstGeom prst="roundRect">
            <a:avLst>
              <a:gd name="adj" fmla="val 4907"/>
            </a:avLst>
          </a:prstGeom>
          <a:solidFill>
            <a:srgbClr val="5EAB96">
              <a:alpha val="20000"/>
            </a:srgbClr>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6" name="Text Placeholder 38">
            <a:extLst>
              <a:ext uri="{FF2B5EF4-FFF2-40B4-BE49-F238E27FC236}">
                <a16:creationId xmlns:a16="http://schemas.microsoft.com/office/drawing/2014/main" id="{710F3999-B278-1B92-FB97-3DF16F32A0E1}"/>
              </a:ext>
            </a:extLst>
          </p:cNvPr>
          <p:cNvSpPr>
            <a:spLocks noGrp="1"/>
          </p:cNvSpPr>
          <p:nvPr>
            <p:ph type="body" sz="quarter" idx="17" hasCustomPrompt="1"/>
          </p:nvPr>
        </p:nvSpPr>
        <p:spPr>
          <a:xfrm>
            <a:off x="567419" y="1864575"/>
            <a:ext cx="3077481" cy="4052550"/>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196139" y="1864575"/>
            <a:ext cx="3747711"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600"/>
            </a:lvl1pPr>
            <a:lvl2pPr>
              <a:defRPr sz="1600"/>
            </a:lvl2pPr>
            <a:lvl3pPr>
              <a:defRPr sz="1500"/>
            </a:lvl3pPr>
            <a:lvl4pPr>
              <a:defRPr sz="1500"/>
            </a:lvl4pPr>
            <a:lvl5pPr>
              <a:defRPr sz="1500"/>
            </a:lvl5pPr>
          </a:lstStyle>
          <a:p>
            <a:pPr lvl="0"/>
            <a:r>
              <a:rPr lang="en-US" dirty="0"/>
              <a:t>What the table below shows</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214813" y="2250380"/>
            <a:ext cx="3816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7" name="Table Placeholder 6">
            <a:extLst>
              <a:ext uri="{FF2B5EF4-FFF2-40B4-BE49-F238E27FC236}">
                <a16:creationId xmlns:a16="http://schemas.microsoft.com/office/drawing/2014/main" id="{E69BB8A9-A80B-0D0E-1AD3-884835E19D86}"/>
              </a:ext>
            </a:extLst>
          </p:cNvPr>
          <p:cNvSpPr>
            <a:spLocks noGrp="1"/>
          </p:cNvSpPr>
          <p:nvPr>
            <p:ph type="tbl" sz="quarter" idx="22" hasCustomPrompt="1"/>
          </p:nvPr>
        </p:nvSpPr>
        <p:spPr>
          <a:xfrm>
            <a:off x="4397395" y="2591963"/>
            <a:ext cx="3451225" cy="2907450"/>
          </a:xfrm>
        </p:spPr>
        <p:txBody>
          <a:bodyPr/>
          <a:lstStyle>
            <a:lvl1pPr marL="0" indent="0" algn="ctr">
              <a:buNone/>
              <a:defRPr/>
            </a:lvl1pPr>
          </a:lstStyle>
          <a:p>
            <a:r>
              <a:rPr lang="en-US" dirty="0"/>
              <a:t>Click icon to insert table</a:t>
            </a:r>
          </a:p>
        </p:txBody>
      </p:sp>
      <p:sp>
        <p:nvSpPr>
          <p:cNvPr id="3" name="Text Placeholder 7">
            <a:extLst>
              <a:ext uri="{FF2B5EF4-FFF2-40B4-BE49-F238E27FC236}">
                <a16:creationId xmlns:a16="http://schemas.microsoft.com/office/drawing/2014/main" id="{E40342CA-1BDA-94AB-3E6F-6798DAEC1BE0}"/>
              </a:ext>
            </a:extLst>
          </p:cNvPr>
          <p:cNvSpPr>
            <a:spLocks noGrp="1"/>
          </p:cNvSpPr>
          <p:nvPr>
            <p:ph type="body" sz="quarter" idx="25" hasCustomPrompt="1"/>
          </p:nvPr>
        </p:nvSpPr>
        <p:spPr>
          <a:xfrm>
            <a:off x="8543019" y="1864575"/>
            <a:ext cx="3077482" cy="4011460"/>
          </a:xfrm>
        </p:spPr>
        <p:txBody>
          <a:bodyPr>
            <a:noAutofit/>
          </a:bodyPr>
          <a:lstStyle>
            <a:lvl1pPr>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a:t>
            </a:r>
          </a:p>
        </p:txBody>
      </p:sp>
      <p:sp>
        <p:nvSpPr>
          <p:cNvPr id="9" name="Title 5">
            <a:extLst>
              <a:ext uri="{FF2B5EF4-FFF2-40B4-BE49-F238E27FC236}">
                <a16:creationId xmlns:a16="http://schemas.microsoft.com/office/drawing/2014/main" id="{28D462F3-FF4A-2848-A743-1BB8BECDF895}"/>
              </a:ext>
            </a:extLst>
          </p:cNvPr>
          <p:cNvSpPr>
            <a:spLocks noGrp="1"/>
          </p:cNvSpPr>
          <p:nvPr>
            <p:ph type="title" hasCustomPrompt="1"/>
          </p:nvPr>
        </p:nvSpPr>
        <p:spPr>
          <a:xfrm>
            <a:off x="535540" y="471585"/>
            <a:ext cx="5880500" cy="1201767"/>
          </a:xfrm>
          <a:prstGeom prst="rect">
            <a:avLst/>
          </a:prstGeom>
        </p:spPr>
        <p:txBody>
          <a:bodyPr lIns="0" anchor="t">
            <a:noAutofit/>
          </a:bodyPr>
          <a:lstStyle>
            <a:lvl1pPr>
              <a:lnSpc>
                <a:spcPct val="81000"/>
              </a:lnSpc>
              <a:defRPr sz="4200"/>
            </a:lvl1pPr>
          </a:lstStyle>
          <a:p>
            <a:r>
              <a:rPr lang="en-US" dirty="0"/>
              <a:t>A longer creative title goes here over two lines</a:t>
            </a:r>
          </a:p>
        </p:txBody>
      </p:sp>
    </p:spTree>
    <p:extLst>
      <p:ext uri="{BB962C8B-B14F-4D97-AF65-F5344CB8AC3E}">
        <p14:creationId xmlns:p14="http://schemas.microsoft.com/office/powerpoint/2010/main" val="1589842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amp; Table &amp; Text - Purple">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FC8F300-F484-CF15-0705-D0046F52247A}"/>
              </a:ext>
            </a:extLst>
          </p:cNvPr>
          <p:cNvSpPr>
            <a:spLocks noGrp="1"/>
          </p:cNvSpPr>
          <p:nvPr>
            <p:ph type="body" sz="quarter" idx="21" hasCustomPrompt="1"/>
          </p:nvPr>
        </p:nvSpPr>
        <p:spPr>
          <a:xfrm>
            <a:off x="4214813" y="2407940"/>
            <a:ext cx="3816389" cy="3509185"/>
          </a:xfrm>
          <a:prstGeom prst="roundRect">
            <a:avLst>
              <a:gd name="adj" fmla="val 4907"/>
            </a:avLst>
          </a:prstGeom>
          <a:solidFill>
            <a:srgbClr val="AD90B8">
              <a:alpha val="20000"/>
            </a:srgbClr>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6" name="Text Placeholder 38">
            <a:extLst>
              <a:ext uri="{FF2B5EF4-FFF2-40B4-BE49-F238E27FC236}">
                <a16:creationId xmlns:a16="http://schemas.microsoft.com/office/drawing/2014/main" id="{710F3999-B278-1B92-FB97-3DF16F32A0E1}"/>
              </a:ext>
            </a:extLst>
          </p:cNvPr>
          <p:cNvSpPr>
            <a:spLocks noGrp="1"/>
          </p:cNvSpPr>
          <p:nvPr>
            <p:ph type="body" sz="quarter" idx="17" hasCustomPrompt="1"/>
          </p:nvPr>
        </p:nvSpPr>
        <p:spPr>
          <a:xfrm>
            <a:off x="567419" y="1864575"/>
            <a:ext cx="3077481" cy="4052550"/>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196139" y="1864575"/>
            <a:ext cx="3747711"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600"/>
            </a:lvl1pPr>
            <a:lvl2pPr>
              <a:defRPr sz="1600"/>
            </a:lvl2pPr>
            <a:lvl3pPr>
              <a:defRPr sz="1500"/>
            </a:lvl3pPr>
            <a:lvl4pPr>
              <a:defRPr sz="1500"/>
            </a:lvl4pPr>
            <a:lvl5pPr>
              <a:defRPr sz="1500"/>
            </a:lvl5pPr>
          </a:lstStyle>
          <a:p>
            <a:pPr lvl="0"/>
            <a:r>
              <a:rPr lang="en-US" dirty="0"/>
              <a:t>What the table below shows</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214813" y="2250380"/>
            <a:ext cx="3816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7" name="Table Placeholder 6">
            <a:extLst>
              <a:ext uri="{FF2B5EF4-FFF2-40B4-BE49-F238E27FC236}">
                <a16:creationId xmlns:a16="http://schemas.microsoft.com/office/drawing/2014/main" id="{E69BB8A9-A80B-0D0E-1AD3-884835E19D86}"/>
              </a:ext>
            </a:extLst>
          </p:cNvPr>
          <p:cNvSpPr>
            <a:spLocks noGrp="1"/>
          </p:cNvSpPr>
          <p:nvPr>
            <p:ph type="tbl" sz="quarter" idx="22" hasCustomPrompt="1"/>
          </p:nvPr>
        </p:nvSpPr>
        <p:spPr>
          <a:xfrm>
            <a:off x="4397395" y="2591963"/>
            <a:ext cx="3451225" cy="2907450"/>
          </a:xfrm>
        </p:spPr>
        <p:txBody>
          <a:bodyPr/>
          <a:lstStyle>
            <a:lvl1pPr marL="0" indent="0" algn="ctr">
              <a:buNone/>
              <a:defRPr/>
            </a:lvl1pPr>
          </a:lstStyle>
          <a:p>
            <a:r>
              <a:rPr lang="en-US" dirty="0"/>
              <a:t>Click icon to insert table</a:t>
            </a:r>
          </a:p>
        </p:txBody>
      </p:sp>
      <p:sp>
        <p:nvSpPr>
          <p:cNvPr id="3" name="Text Placeholder 7">
            <a:extLst>
              <a:ext uri="{FF2B5EF4-FFF2-40B4-BE49-F238E27FC236}">
                <a16:creationId xmlns:a16="http://schemas.microsoft.com/office/drawing/2014/main" id="{E40342CA-1BDA-94AB-3E6F-6798DAEC1BE0}"/>
              </a:ext>
            </a:extLst>
          </p:cNvPr>
          <p:cNvSpPr>
            <a:spLocks noGrp="1"/>
          </p:cNvSpPr>
          <p:nvPr>
            <p:ph type="body" sz="quarter" idx="25" hasCustomPrompt="1"/>
          </p:nvPr>
        </p:nvSpPr>
        <p:spPr>
          <a:xfrm>
            <a:off x="8543019" y="1864575"/>
            <a:ext cx="3077482" cy="4011460"/>
          </a:xfrm>
        </p:spPr>
        <p:txBody>
          <a:bodyPr>
            <a:noAutofit/>
          </a:bodyPr>
          <a:lstStyle>
            <a:lvl1pPr>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a:t>
            </a:r>
          </a:p>
        </p:txBody>
      </p:sp>
      <p:sp>
        <p:nvSpPr>
          <p:cNvPr id="9" name="Title 5">
            <a:extLst>
              <a:ext uri="{FF2B5EF4-FFF2-40B4-BE49-F238E27FC236}">
                <a16:creationId xmlns:a16="http://schemas.microsoft.com/office/drawing/2014/main" id="{28D462F3-FF4A-2848-A743-1BB8BECDF895}"/>
              </a:ext>
            </a:extLst>
          </p:cNvPr>
          <p:cNvSpPr>
            <a:spLocks noGrp="1"/>
          </p:cNvSpPr>
          <p:nvPr>
            <p:ph type="title" hasCustomPrompt="1"/>
          </p:nvPr>
        </p:nvSpPr>
        <p:spPr>
          <a:xfrm>
            <a:off x="535540" y="471585"/>
            <a:ext cx="5880500" cy="1201767"/>
          </a:xfrm>
          <a:prstGeom prst="rect">
            <a:avLst/>
          </a:prstGeom>
        </p:spPr>
        <p:txBody>
          <a:bodyPr lIns="0" anchor="t">
            <a:noAutofit/>
          </a:bodyPr>
          <a:lstStyle>
            <a:lvl1pPr>
              <a:lnSpc>
                <a:spcPct val="81000"/>
              </a:lnSpc>
              <a:defRPr sz="4200"/>
            </a:lvl1pPr>
          </a:lstStyle>
          <a:p>
            <a:r>
              <a:rPr lang="en-US" dirty="0"/>
              <a:t>A longer creative title goes here over two lines</a:t>
            </a:r>
          </a:p>
        </p:txBody>
      </p:sp>
    </p:spTree>
    <p:extLst>
      <p:ext uri="{BB962C8B-B14F-4D97-AF65-F5344CB8AC3E}">
        <p14:creationId xmlns:p14="http://schemas.microsoft.com/office/powerpoint/2010/main" val="255349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Coloured background - Blu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38">
            <a:extLst>
              <a:ext uri="{FF2B5EF4-FFF2-40B4-BE49-F238E27FC236}">
                <a16:creationId xmlns:a16="http://schemas.microsoft.com/office/drawing/2014/main" id="{5E2A7C43-6AF0-6399-CAD1-1FC393D513BF}"/>
              </a:ext>
            </a:extLst>
          </p:cNvPr>
          <p:cNvSpPr>
            <a:spLocks noGrp="1"/>
          </p:cNvSpPr>
          <p:nvPr>
            <p:ph type="body" sz="quarter" idx="17" hasCustomPrompt="1"/>
          </p:nvPr>
        </p:nvSpPr>
        <p:spPr>
          <a:xfrm>
            <a:off x="567419" y="1864575"/>
            <a:ext cx="3410730" cy="3875825"/>
          </a:xfrm>
          <a:prstGeom prst="rect">
            <a:avLst/>
          </a:prstGeom>
        </p:spPr>
        <p:txBody>
          <a:bodyPr>
            <a:noAutofit/>
          </a:bodyPr>
          <a:lstStyle>
            <a:lvl1pPr marL="285750" indent="-285750">
              <a:lnSpc>
                <a:spcPct val="115000"/>
              </a:lnSpc>
              <a:spcAft>
                <a:spcPts val="1000"/>
              </a:spcAft>
              <a:buClr>
                <a:srgbClr val="85D6F0"/>
              </a:buClr>
              <a:buFont typeface="Arial" panose="020B0604020202020204" pitchFamily="34" charset="0"/>
              <a:buChar char="•"/>
              <a:defRPr sz="1400"/>
            </a:lvl1pPr>
            <a:lvl2pPr marL="685800" indent="-228600">
              <a:spcAft>
                <a:spcPts val="1000"/>
              </a:spcAft>
              <a:buClr>
                <a:schemeClr val="accent1"/>
              </a:buClr>
              <a:buFont typeface="Arial" panose="020B0604020202020204" pitchFamily="34" charset="0"/>
              <a:buChar char="•"/>
              <a:defRPr sz="1400"/>
            </a:lvl2pPr>
            <a:lvl3pPr marL="1143000" indent="-228600">
              <a:spcAft>
                <a:spcPts val="1000"/>
              </a:spcAft>
              <a:buClr>
                <a:schemeClr val="accent1"/>
              </a:buClr>
              <a:buFont typeface="Arial" panose="020B0604020202020204" pitchFamily="34" charset="0"/>
              <a:buChar char="•"/>
              <a:defRPr sz="1400"/>
            </a:lvl3pPr>
            <a:lvl4pPr marL="1600200" indent="-228600">
              <a:buClr>
                <a:schemeClr val="accent1"/>
              </a:buClr>
              <a:buFont typeface="Arial" panose="020B0604020202020204" pitchFamily="34" charset="0"/>
              <a:buChar char="•"/>
              <a:defRPr sz="1400"/>
            </a:lvl4pPr>
            <a:lvl5pPr marL="2057400" indent="-228600">
              <a:buClr>
                <a:schemeClr val="accent1"/>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br>
              <a:rPr lang="en-US" dirty="0"/>
            </a:br>
            <a:br>
              <a:rPr lang="en-US" dirty="0"/>
            </a:br>
            <a:r>
              <a:rPr lang="en-US" dirty="0"/>
              <a:t>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p:txBody>
      </p:sp>
      <p:sp>
        <p:nvSpPr>
          <p:cNvPr id="4" name="Title 5">
            <a:extLst>
              <a:ext uri="{FF2B5EF4-FFF2-40B4-BE49-F238E27FC236}">
                <a16:creationId xmlns:a16="http://schemas.microsoft.com/office/drawing/2014/main" id="{CB397BC1-218E-78F5-8F9E-0C13ADF14076}"/>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5" name="Rectangle: Rounded Corners 4">
            <a:extLst>
              <a:ext uri="{FF2B5EF4-FFF2-40B4-BE49-F238E27FC236}">
                <a16:creationId xmlns:a16="http://schemas.microsoft.com/office/drawing/2014/main" id="{4CF4AC6B-0720-06E1-00DC-8A9FD45462BA}"/>
              </a:ext>
            </a:extLst>
          </p:cNvPr>
          <p:cNvSpPr/>
          <p:nvPr userDrawn="1"/>
        </p:nvSpPr>
        <p:spPr>
          <a:xfrm>
            <a:off x="4330700" y="556127"/>
            <a:ext cx="7289800" cy="5752598"/>
          </a:xfrm>
          <a:prstGeom prst="roundRect">
            <a:avLst>
              <a:gd name="adj" fmla="val 3294"/>
            </a:avLst>
          </a:prstGeom>
          <a:solidFill>
            <a:schemeClr val="accent1">
              <a:alpha val="2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grpSp>
        <p:nvGrpSpPr>
          <p:cNvPr id="9" name="Group 8">
            <a:extLst>
              <a:ext uri="{FF2B5EF4-FFF2-40B4-BE49-F238E27FC236}">
                <a16:creationId xmlns:a16="http://schemas.microsoft.com/office/drawing/2014/main" id="{7B832D8C-F054-07CC-770F-79569D597FE5}"/>
              </a:ext>
            </a:extLst>
          </p:cNvPr>
          <p:cNvGrpSpPr/>
          <p:nvPr userDrawn="1"/>
        </p:nvGrpSpPr>
        <p:grpSpPr>
          <a:xfrm>
            <a:off x="4548979" y="1214664"/>
            <a:ext cx="6853242" cy="4435525"/>
            <a:chOff x="1857537" y="685800"/>
            <a:chExt cx="8476926" cy="5486400"/>
          </a:xfrm>
          <a:solidFill>
            <a:schemeClr val="bg1"/>
          </a:solidFill>
        </p:grpSpPr>
        <p:sp>
          <p:nvSpPr>
            <p:cNvPr id="11" name="Fiji">
              <a:extLst>
                <a:ext uri="{FF2B5EF4-FFF2-40B4-BE49-F238E27FC236}">
                  <a16:creationId xmlns:a16="http://schemas.microsoft.com/office/drawing/2014/main" id="{2EAD0D67-FABA-6A96-D7D3-8781B81AD1B2}"/>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 name="New Zealand (North Island)">
              <a:extLst>
                <a:ext uri="{FF2B5EF4-FFF2-40B4-BE49-F238E27FC236}">
                  <a16:creationId xmlns:a16="http://schemas.microsoft.com/office/drawing/2014/main" id="{9E3C3DFA-A484-652F-42B2-E4F2744A32C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New Zealand (South Island)">
              <a:extLst>
                <a:ext uri="{FF2B5EF4-FFF2-40B4-BE49-F238E27FC236}">
                  <a16:creationId xmlns:a16="http://schemas.microsoft.com/office/drawing/2014/main" id="{19A7A513-8C61-1D2C-3277-D45DE37A1560}"/>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 name="Stewart Island">
              <a:extLst>
                <a:ext uri="{FF2B5EF4-FFF2-40B4-BE49-F238E27FC236}">
                  <a16:creationId xmlns:a16="http://schemas.microsoft.com/office/drawing/2014/main" id="{69838349-2A69-6955-81DA-3D253E581F4A}"/>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Auckland Island">
              <a:extLst>
                <a:ext uri="{FF2B5EF4-FFF2-40B4-BE49-F238E27FC236}">
                  <a16:creationId xmlns:a16="http://schemas.microsoft.com/office/drawing/2014/main" id="{B7EC7559-5585-4295-B2A3-AAFEBDDADC18}"/>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New Caledonia">
              <a:extLst>
                <a:ext uri="{FF2B5EF4-FFF2-40B4-BE49-F238E27FC236}">
                  <a16:creationId xmlns:a16="http://schemas.microsoft.com/office/drawing/2014/main" id="{5AC5ED03-65F5-A912-41AA-BDA062D91AA5}"/>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 name="Australia - Mainland">
              <a:extLst>
                <a:ext uri="{FF2B5EF4-FFF2-40B4-BE49-F238E27FC236}">
                  <a16:creationId xmlns:a16="http://schemas.microsoft.com/office/drawing/2014/main" id="{EB48415E-735E-2603-95B9-F17437A643AA}"/>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Australia - Offshore">
              <a:extLst>
                <a:ext uri="{FF2B5EF4-FFF2-40B4-BE49-F238E27FC236}">
                  <a16:creationId xmlns:a16="http://schemas.microsoft.com/office/drawing/2014/main" id="{E7548374-FB9D-5BB7-47D6-5BF8D604AA88}"/>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Tasmania">
              <a:extLst>
                <a:ext uri="{FF2B5EF4-FFF2-40B4-BE49-F238E27FC236}">
                  <a16:creationId xmlns:a16="http://schemas.microsoft.com/office/drawing/2014/main" id="{DD49F818-0507-7A58-6B45-F97FD6E78E5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Solomon Islands">
              <a:extLst>
                <a:ext uri="{FF2B5EF4-FFF2-40B4-BE49-F238E27FC236}">
                  <a16:creationId xmlns:a16="http://schemas.microsoft.com/office/drawing/2014/main" id="{789E7DF3-2545-015E-C405-D44EB4B6F667}"/>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Papua New Guinea">
              <a:extLst>
                <a:ext uri="{FF2B5EF4-FFF2-40B4-BE49-F238E27FC236}">
                  <a16:creationId xmlns:a16="http://schemas.microsoft.com/office/drawing/2014/main" id="{43C15DA4-5468-2286-125C-F8B69C9FBAE0}"/>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Tonga">
              <a:extLst>
                <a:ext uri="{FF2B5EF4-FFF2-40B4-BE49-F238E27FC236}">
                  <a16:creationId xmlns:a16="http://schemas.microsoft.com/office/drawing/2014/main" id="{A83A2EB9-A199-821E-C3AB-59255FF4A2C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Vanuatu">
              <a:extLst>
                <a:ext uri="{FF2B5EF4-FFF2-40B4-BE49-F238E27FC236}">
                  <a16:creationId xmlns:a16="http://schemas.microsoft.com/office/drawing/2014/main" id="{280A1C80-92BC-7CF2-1A9B-A0FF4D88E54A}"/>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6" name="Chatham Island">
              <a:extLst>
                <a:ext uri="{FF2B5EF4-FFF2-40B4-BE49-F238E27FC236}">
                  <a16:creationId xmlns:a16="http://schemas.microsoft.com/office/drawing/2014/main" id="{093A78F7-1915-ED71-1406-C31216BE7FA5}"/>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7" name="American Samoa">
              <a:extLst>
                <a:ext uri="{FF2B5EF4-FFF2-40B4-BE49-F238E27FC236}">
                  <a16:creationId xmlns:a16="http://schemas.microsoft.com/office/drawing/2014/main" id="{A4A86356-11FB-0826-9D5C-3193F3838706}"/>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Galapagos">
              <a:extLst>
                <a:ext uri="{FF2B5EF4-FFF2-40B4-BE49-F238E27FC236}">
                  <a16:creationId xmlns:a16="http://schemas.microsoft.com/office/drawing/2014/main" id="{803B7928-BD9F-4B3A-A475-3E221A927D35}"/>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9" name="Venezuela">
              <a:extLst>
                <a:ext uri="{FF2B5EF4-FFF2-40B4-BE49-F238E27FC236}">
                  <a16:creationId xmlns:a16="http://schemas.microsoft.com/office/drawing/2014/main" id="{69F23680-F724-79E4-EE67-94CF1E4FA395}"/>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0" name="Uruguay">
              <a:extLst>
                <a:ext uri="{FF2B5EF4-FFF2-40B4-BE49-F238E27FC236}">
                  <a16:creationId xmlns:a16="http://schemas.microsoft.com/office/drawing/2014/main" id="{01D7D143-0355-9125-384C-E5E808FD51B4}"/>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1" name="Trinidad &amp; Tobago">
              <a:extLst>
                <a:ext uri="{FF2B5EF4-FFF2-40B4-BE49-F238E27FC236}">
                  <a16:creationId xmlns:a16="http://schemas.microsoft.com/office/drawing/2014/main" id="{0A85D662-520B-6FFC-DC9C-42DA576CE62F}"/>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2" name="Suriname">
              <a:extLst>
                <a:ext uri="{FF2B5EF4-FFF2-40B4-BE49-F238E27FC236}">
                  <a16:creationId xmlns:a16="http://schemas.microsoft.com/office/drawing/2014/main" id="{0F175F31-6AA2-A983-93C7-CD794A8CC92D}"/>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Peru">
              <a:extLst>
                <a:ext uri="{FF2B5EF4-FFF2-40B4-BE49-F238E27FC236}">
                  <a16:creationId xmlns:a16="http://schemas.microsoft.com/office/drawing/2014/main" id="{4CABD415-6879-9F4E-DBD1-4E7B2381EB19}"/>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4" name="Paraguay">
              <a:extLst>
                <a:ext uri="{FF2B5EF4-FFF2-40B4-BE49-F238E27FC236}">
                  <a16:creationId xmlns:a16="http://schemas.microsoft.com/office/drawing/2014/main" id="{6ECB2DD8-A0C5-4230-3936-65ACAF683E04}"/>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Isla de Margarita">
              <a:extLst>
                <a:ext uri="{FF2B5EF4-FFF2-40B4-BE49-F238E27FC236}">
                  <a16:creationId xmlns:a16="http://schemas.microsoft.com/office/drawing/2014/main" id="{C120CAFC-7353-3C86-5996-A22AFEE29C0D}"/>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French Guiana">
              <a:extLst>
                <a:ext uri="{FF2B5EF4-FFF2-40B4-BE49-F238E27FC236}">
                  <a16:creationId xmlns:a16="http://schemas.microsoft.com/office/drawing/2014/main" id="{91E153D9-938B-F0F6-ADC8-E5CE553ADE47}"/>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Guyana">
              <a:extLst>
                <a:ext uri="{FF2B5EF4-FFF2-40B4-BE49-F238E27FC236}">
                  <a16:creationId xmlns:a16="http://schemas.microsoft.com/office/drawing/2014/main" id="{7ACD0F61-D0DE-E9DC-C79E-DB36E4ED83D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8" name="Ecuador">
              <a:extLst>
                <a:ext uri="{FF2B5EF4-FFF2-40B4-BE49-F238E27FC236}">
                  <a16:creationId xmlns:a16="http://schemas.microsoft.com/office/drawing/2014/main" id="{DBE6F2E8-0C90-DF47-7771-9422A87F7A56}"/>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Bolivia">
              <a:extLst>
                <a:ext uri="{FF2B5EF4-FFF2-40B4-BE49-F238E27FC236}">
                  <a16:creationId xmlns:a16="http://schemas.microsoft.com/office/drawing/2014/main" id="{4C2C5178-3894-EF22-DA17-DB8749DC8A94}"/>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Columbia">
              <a:extLst>
                <a:ext uri="{FF2B5EF4-FFF2-40B4-BE49-F238E27FC236}">
                  <a16:creationId xmlns:a16="http://schemas.microsoft.com/office/drawing/2014/main" id="{1C34BECD-D906-F102-ECA2-1E16CB5C60C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Chile - Mainland">
              <a:extLst>
                <a:ext uri="{FF2B5EF4-FFF2-40B4-BE49-F238E27FC236}">
                  <a16:creationId xmlns:a16="http://schemas.microsoft.com/office/drawing/2014/main" id="{EA1D4407-1CE0-3419-3F71-552942516ACA}"/>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Chile - Offshore">
              <a:extLst>
                <a:ext uri="{FF2B5EF4-FFF2-40B4-BE49-F238E27FC236}">
                  <a16:creationId xmlns:a16="http://schemas.microsoft.com/office/drawing/2014/main" id="{F0ECA8A4-3DD5-2E7D-69C9-0415EBC6C5D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3" name="Brazil">
              <a:extLst>
                <a:ext uri="{FF2B5EF4-FFF2-40B4-BE49-F238E27FC236}">
                  <a16:creationId xmlns:a16="http://schemas.microsoft.com/office/drawing/2014/main" id="{BD950BA5-55BB-3C93-053A-FA6C1B41113D}"/>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Argentina">
              <a:extLst>
                <a:ext uri="{FF2B5EF4-FFF2-40B4-BE49-F238E27FC236}">
                  <a16:creationId xmlns:a16="http://schemas.microsoft.com/office/drawing/2014/main" id="{6610CD81-C5CF-0122-24D2-C2082C3257B8}"/>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5" name="The Bahamas">
              <a:extLst>
                <a:ext uri="{FF2B5EF4-FFF2-40B4-BE49-F238E27FC236}">
                  <a16:creationId xmlns:a16="http://schemas.microsoft.com/office/drawing/2014/main" id="{502A9F9D-6FAE-E68F-8B08-CE30F191E726}"/>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6" name="Canada - Offshore">
              <a:extLst>
                <a:ext uri="{FF2B5EF4-FFF2-40B4-BE49-F238E27FC236}">
                  <a16:creationId xmlns:a16="http://schemas.microsoft.com/office/drawing/2014/main" id="{043D254D-0304-B672-640B-E0B87DA251A4}"/>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7" name="Canada - Mainland">
              <a:extLst>
                <a:ext uri="{FF2B5EF4-FFF2-40B4-BE49-F238E27FC236}">
                  <a16:creationId xmlns:a16="http://schemas.microsoft.com/office/drawing/2014/main" id="{75F07A80-5A5A-2CDD-716A-AB544CC0480E}"/>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Alaska - Mainland">
              <a:extLst>
                <a:ext uri="{FF2B5EF4-FFF2-40B4-BE49-F238E27FC236}">
                  <a16:creationId xmlns:a16="http://schemas.microsoft.com/office/drawing/2014/main" id="{15A1F37B-F1DE-0FE0-6B2A-5624E139200C}"/>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9" name="Alaska - Offshore">
              <a:extLst>
                <a:ext uri="{FF2B5EF4-FFF2-40B4-BE49-F238E27FC236}">
                  <a16:creationId xmlns:a16="http://schemas.microsoft.com/office/drawing/2014/main" id="{09F41D1C-819F-0A0C-F635-D54F089A2618}"/>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0" name="USA - Mainland">
              <a:extLst>
                <a:ext uri="{FF2B5EF4-FFF2-40B4-BE49-F238E27FC236}">
                  <a16:creationId xmlns:a16="http://schemas.microsoft.com/office/drawing/2014/main" id="{EBEC1841-EBD1-F80E-D2B8-9D6660DAC4EE}"/>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USA - Offshore">
              <a:extLst>
                <a:ext uri="{FF2B5EF4-FFF2-40B4-BE49-F238E27FC236}">
                  <a16:creationId xmlns:a16="http://schemas.microsoft.com/office/drawing/2014/main" id="{3DB6ABCC-8871-C527-4658-B2DDF95D4EF2}"/>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Hawaii">
              <a:extLst>
                <a:ext uri="{FF2B5EF4-FFF2-40B4-BE49-F238E27FC236}">
                  <a16:creationId xmlns:a16="http://schemas.microsoft.com/office/drawing/2014/main" id="{F75BD4E2-E21C-3C5C-AEEE-3D6871A574ED}"/>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3" name="Puerto Rico">
              <a:extLst>
                <a:ext uri="{FF2B5EF4-FFF2-40B4-BE49-F238E27FC236}">
                  <a16:creationId xmlns:a16="http://schemas.microsoft.com/office/drawing/2014/main" id="{3C458017-EFAD-4276-170B-C417CB765B2D}"/>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4" name="Panama">
              <a:extLst>
                <a:ext uri="{FF2B5EF4-FFF2-40B4-BE49-F238E27FC236}">
                  <a16:creationId xmlns:a16="http://schemas.microsoft.com/office/drawing/2014/main" id="{D4181888-8C4F-E601-1D2F-99A7D7C2517B}"/>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5" name="Nicaragua">
              <a:extLst>
                <a:ext uri="{FF2B5EF4-FFF2-40B4-BE49-F238E27FC236}">
                  <a16:creationId xmlns:a16="http://schemas.microsoft.com/office/drawing/2014/main" id="{E5C5101E-6188-B4C1-020B-FF257D222F20}"/>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6" name="Mexico">
              <a:extLst>
                <a:ext uri="{FF2B5EF4-FFF2-40B4-BE49-F238E27FC236}">
                  <a16:creationId xmlns:a16="http://schemas.microsoft.com/office/drawing/2014/main" id="{9C6CDDCE-69EB-7B36-EF6A-E98524E2E4D0}"/>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7" name="Martinique">
              <a:extLst>
                <a:ext uri="{FF2B5EF4-FFF2-40B4-BE49-F238E27FC236}">
                  <a16:creationId xmlns:a16="http://schemas.microsoft.com/office/drawing/2014/main" id="{DE1FB0A3-BA9E-9703-0FCA-E9BEA64C0695}"/>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8" name="Lago de Nicaragua">
              <a:extLst>
                <a:ext uri="{FF2B5EF4-FFF2-40B4-BE49-F238E27FC236}">
                  <a16:creationId xmlns:a16="http://schemas.microsoft.com/office/drawing/2014/main" id="{3A0CF148-874A-4AD1-726D-5A7292F3AE46}"/>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Honduras">
              <a:extLst>
                <a:ext uri="{FF2B5EF4-FFF2-40B4-BE49-F238E27FC236}">
                  <a16:creationId xmlns:a16="http://schemas.microsoft.com/office/drawing/2014/main" id="{8371AC0A-E469-8891-1D67-34F8BEB3EC48}"/>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0" name="Haiti">
              <a:extLst>
                <a:ext uri="{FF2B5EF4-FFF2-40B4-BE49-F238E27FC236}">
                  <a16:creationId xmlns:a16="http://schemas.microsoft.com/office/drawing/2014/main" id="{3BB719B9-40DB-B7BF-7544-536D2130643D}"/>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Jamaica">
              <a:extLst>
                <a:ext uri="{FF2B5EF4-FFF2-40B4-BE49-F238E27FC236}">
                  <a16:creationId xmlns:a16="http://schemas.microsoft.com/office/drawing/2014/main" id="{EBB3FD01-63AD-0A4D-9B5E-3DD4413A858F}"/>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2" name="Guadeloupe">
              <a:extLst>
                <a:ext uri="{FF2B5EF4-FFF2-40B4-BE49-F238E27FC236}">
                  <a16:creationId xmlns:a16="http://schemas.microsoft.com/office/drawing/2014/main" id="{48DEC192-F11F-6938-7BF9-860A4EE14909}"/>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3" name="Guatemala">
              <a:extLst>
                <a:ext uri="{FF2B5EF4-FFF2-40B4-BE49-F238E27FC236}">
                  <a16:creationId xmlns:a16="http://schemas.microsoft.com/office/drawing/2014/main" id="{0FFB7549-952D-FA3E-52F7-5617A879F6F0}"/>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4" name="El Salvador">
              <a:extLst>
                <a:ext uri="{FF2B5EF4-FFF2-40B4-BE49-F238E27FC236}">
                  <a16:creationId xmlns:a16="http://schemas.microsoft.com/office/drawing/2014/main" id="{7F7FAD4C-51A8-35E1-38CD-3B62CFF390B7}"/>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Dominican Republic">
              <a:extLst>
                <a:ext uri="{FF2B5EF4-FFF2-40B4-BE49-F238E27FC236}">
                  <a16:creationId xmlns:a16="http://schemas.microsoft.com/office/drawing/2014/main" id="{E08A6420-9F83-1E70-48C3-40F27EC56090}"/>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6" name="Costa Rica">
              <a:extLst>
                <a:ext uri="{FF2B5EF4-FFF2-40B4-BE49-F238E27FC236}">
                  <a16:creationId xmlns:a16="http://schemas.microsoft.com/office/drawing/2014/main" id="{D16E0E23-E85E-9F8B-9B40-B77FF3686C9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7" name="Cuba">
              <a:extLst>
                <a:ext uri="{FF2B5EF4-FFF2-40B4-BE49-F238E27FC236}">
                  <a16:creationId xmlns:a16="http://schemas.microsoft.com/office/drawing/2014/main" id="{8EC603F7-F5A1-F7F4-E9BA-313115630C3D}"/>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8" name="Belize">
              <a:extLst>
                <a:ext uri="{FF2B5EF4-FFF2-40B4-BE49-F238E27FC236}">
                  <a16:creationId xmlns:a16="http://schemas.microsoft.com/office/drawing/2014/main" id="{A0DA972C-7785-2756-C64A-DB97056F2A9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9" name="Greenland - Offshore">
              <a:extLst>
                <a:ext uri="{FF2B5EF4-FFF2-40B4-BE49-F238E27FC236}">
                  <a16:creationId xmlns:a16="http://schemas.microsoft.com/office/drawing/2014/main" id="{BB8F4A5E-E57A-E7D6-24B8-D7F2340F528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rgbClr val="E6E8F4"/>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0" name="Greenland - Mainland">
              <a:extLst>
                <a:ext uri="{FF2B5EF4-FFF2-40B4-BE49-F238E27FC236}">
                  <a16:creationId xmlns:a16="http://schemas.microsoft.com/office/drawing/2014/main" id="{1CDDC5CE-88D1-13C7-28E8-D9F394433879}"/>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rgbClr val="E6E8F4"/>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1" name="Svalbard">
              <a:extLst>
                <a:ext uri="{FF2B5EF4-FFF2-40B4-BE49-F238E27FC236}">
                  <a16:creationId xmlns:a16="http://schemas.microsoft.com/office/drawing/2014/main" id="{B164ABAC-4E3B-CD04-2679-CF10F82660E9}"/>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Iceland">
              <a:extLst>
                <a:ext uri="{FF2B5EF4-FFF2-40B4-BE49-F238E27FC236}">
                  <a16:creationId xmlns:a16="http://schemas.microsoft.com/office/drawing/2014/main" id="{E182739A-66A3-8C7C-ED31-79F46BBD0616}"/>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3" name="Portugal">
              <a:extLst>
                <a:ext uri="{FF2B5EF4-FFF2-40B4-BE49-F238E27FC236}">
                  <a16:creationId xmlns:a16="http://schemas.microsoft.com/office/drawing/2014/main" id="{FB84F4C8-D516-FD50-1D92-7177C6C1A67C}"/>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Spain">
              <a:extLst>
                <a:ext uri="{FF2B5EF4-FFF2-40B4-BE49-F238E27FC236}">
                  <a16:creationId xmlns:a16="http://schemas.microsoft.com/office/drawing/2014/main" id="{AB3C63F3-2C2D-FFEA-6BE6-8554AA276A8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5" name="France">
              <a:extLst>
                <a:ext uri="{FF2B5EF4-FFF2-40B4-BE49-F238E27FC236}">
                  <a16:creationId xmlns:a16="http://schemas.microsoft.com/office/drawing/2014/main" id="{8BF1F156-9FBA-31FD-5C67-3FA72AECF7AF}"/>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Ireland">
              <a:extLst>
                <a:ext uri="{FF2B5EF4-FFF2-40B4-BE49-F238E27FC236}">
                  <a16:creationId xmlns:a16="http://schemas.microsoft.com/office/drawing/2014/main" id="{5F31B8AE-9CB6-6911-02BE-0E2E751B0C55}"/>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7" name="Austria">
              <a:extLst>
                <a:ext uri="{FF2B5EF4-FFF2-40B4-BE49-F238E27FC236}">
                  <a16:creationId xmlns:a16="http://schemas.microsoft.com/office/drawing/2014/main" id="{B6837734-06C5-97E6-5DDE-ED3B52E4740E}"/>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8" name="Belgium">
              <a:extLst>
                <a:ext uri="{FF2B5EF4-FFF2-40B4-BE49-F238E27FC236}">
                  <a16:creationId xmlns:a16="http://schemas.microsoft.com/office/drawing/2014/main" id="{504DCEC1-6185-229C-A5C0-BEAF51C5160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Poland">
              <a:extLst>
                <a:ext uri="{FF2B5EF4-FFF2-40B4-BE49-F238E27FC236}">
                  <a16:creationId xmlns:a16="http://schemas.microsoft.com/office/drawing/2014/main" id="{4739359F-1719-0B8A-58D8-5DD32F2029F2}"/>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0" name="Sardinia (Italy)">
              <a:extLst>
                <a:ext uri="{FF2B5EF4-FFF2-40B4-BE49-F238E27FC236}">
                  <a16:creationId xmlns:a16="http://schemas.microsoft.com/office/drawing/2014/main" id="{8D4BAABD-0893-9957-F0D6-638F345BC763}"/>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Sicily (Italy)">
              <a:extLst>
                <a:ext uri="{FF2B5EF4-FFF2-40B4-BE49-F238E27FC236}">
                  <a16:creationId xmlns:a16="http://schemas.microsoft.com/office/drawing/2014/main" id="{C416F3AB-3027-F457-4734-F7C5D6AAD1A9}"/>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2" name="Italy">
              <a:extLst>
                <a:ext uri="{FF2B5EF4-FFF2-40B4-BE49-F238E27FC236}">
                  <a16:creationId xmlns:a16="http://schemas.microsoft.com/office/drawing/2014/main" id="{34918386-CFB5-FF28-5E1A-47AE9987BA95}"/>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Croatia">
              <a:extLst>
                <a:ext uri="{FF2B5EF4-FFF2-40B4-BE49-F238E27FC236}">
                  <a16:creationId xmlns:a16="http://schemas.microsoft.com/office/drawing/2014/main" id="{DC175370-C7BA-70B8-947F-19F24C385683}"/>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4" name="Switzerland">
              <a:extLst>
                <a:ext uri="{FF2B5EF4-FFF2-40B4-BE49-F238E27FC236}">
                  <a16:creationId xmlns:a16="http://schemas.microsoft.com/office/drawing/2014/main" id="{F3DD6D2D-861C-178B-24B7-E272ED8344AA}"/>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5" name="Latvia">
              <a:extLst>
                <a:ext uri="{FF2B5EF4-FFF2-40B4-BE49-F238E27FC236}">
                  <a16:creationId xmlns:a16="http://schemas.microsoft.com/office/drawing/2014/main" id="{79041129-8D18-BFEB-B6FF-4B7101B580FD}"/>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Lithuania">
              <a:extLst>
                <a:ext uri="{FF2B5EF4-FFF2-40B4-BE49-F238E27FC236}">
                  <a16:creationId xmlns:a16="http://schemas.microsoft.com/office/drawing/2014/main" id="{897566FF-0CEF-AC6C-027D-F819AF5F4A42}"/>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7" name="Czech Republic">
              <a:extLst>
                <a:ext uri="{FF2B5EF4-FFF2-40B4-BE49-F238E27FC236}">
                  <a16:creationId xmlns:a16="http://schemas.microsoft.com/office/drawing/2014/main" id="{3212FCF9-6A96-7526-E6C4-26F2743EC331}"/>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8" name="Corsica (France)">
              <a:extLst>
                <a:ext uri="{FF2B5EF4-FFF2-40B4-BE49-F238E27FC236}">
                  <a16:creationId xmlns:a16="http://schemas.microsoft.com/office/drawing/2014/main" id="{323C4B1D-1447-B9FE-357C-1A8C4B2A7EA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Kaliningrad (Russia)">
              <a:extLst>
                <a:ext uri="{FF2B5EF4-FFF2-40B4-BE49-F238E27FC236}">
                  <a16:creationId xmlns:a16="http://schemas.microsoft.com/office/drawing/2014/main" id="{5D829EEA-9399-3111-77E4-AECF6AD660E0}"/>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0" name="Luxembourg">
              <a:extLst>
                <a:ext uri="{FF2B5EF4-FFF2-40B4-BE49-F238E27FC236}">
                  <a16:creationId xmlns:a16="http://schemas.microsoft.com/office/drawing/2014/main" id="{1CB95B72-C707-694A-EE8C-430277D01260}"/>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1" name="Hungary">
              <a:extLst>
                <a:ext uri="{FF2B5EF4-FFF2-40B4-BE49-F238E27FC236}">
                  <a16:creationId xmlns:a16="http://schemas.microsoft.com/office/drawing/2014/main" id="{AC1DEF84-B641-7B66-A3D6-9CA8FA47B197}"/>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Romania">
              <a:extLst>
                <a:ext uri="{FF2B5EF4-FFF2-40B4-BE49-F238E27FC236}">
                  <a16:creationId xmlns:a16="http://schemas.microsoft.com/office/drawing/2014/main" id="{DEAF4518-9CF6-BCFE-6698-02F342129EEF}"/>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3" name="Slovenia">
              <a:extLst>
                <a:ext uri="{FF2B5EF4-FFF2-40B4-BE49-F238E27FC236}">
                  <a16:creationId xmlns:a16="http://schemas.microsoft.com/office/drawing/2014/main" id="{5F79A170-1621-C300-15FA-CFFD42E21B8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4" name="Bosnia &amp; Herzegovina">
              <a:extLst>
                <a:ext uri="{FF2B5EF4-FFF2-40B4-BE49-F238E27FC236}">
                  <a16:creationId xmlns:a16="http://schemas.microsoft.com/office/drawing/2014/main" id="{F4128155-FAB3-979F-1D31-338FB5FD6F1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5" name="Serbia">
              <a:extLst>
                <a:ext uri="{FF2B5EF4-FFF2-40B4-BE49-F238E27FC236}">
                  <a16:creationId xmlns:a16="http://schemas.microsoft.com/office/drawing/2014/main" id="{5E31A262-324D-F1EB-32E1-3100C700A835}"/>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6" name="Belarus">
              <a:extLst>
                <a:ext uri="{FF2B5EF4-FFF2-40B4-BE49-F238E27FC236}">
                  <a16:creationId xmlns:a16="http://schemas.microsoft.com/office/drawing/2014/main" id="{1B1677F3-A54A-6CEC-0A16-C10E6E8A2CE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7" name="Moldova">
              <a:extLst>
                <a:ext uri="{FF2B5EF4-FFF2-40B4-BE49-F238E27FC236}">
                  <a16:creationId xmlns:a16="http://schemas.microsoft.com/office/drawing/2014/main" id="{B8119EE8-8C9F-F1AE-F562-1C6D3968643A}"/>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8" name="Ukraine">
              <a:extLst>
                <a:ext uri="{FF2B5EF4-FFF2-40B4-BE49-F238E27FC236}">
                  <a16:creationId xmlns:a16="http://schemas.microsoft.com/office/drawing/2014/main" id="{4C2FE5B1-F8E3-482E-04EB-A171F8042481}"/>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9" name="Albania">
              <a:extLst>
                <a:ext uri="{FF2B5EF4-FFF2-40B4-BE49-F238E27FC236}">
                  <a16:creationId xmlns:a16="http://schemas.microsoft.com/office/drawing/2014/main" id="{CC452AF2-4355-AD69-4B68-D0335E2D50BD}"/>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0" name="Bulgaria">
              <a:extLst>
                <a:ext uri="{FF2B5EF4-FFF2-40B4-BE49-F238E27FC236}">
                  <a16:creationId xmlns:a16="http://schemas.microsoft.com/office/drawing/2014/main" id="{28DA170B-DE1C-AE53-405C-92112780CAB3}"/>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1" name="Cyprus">
              <a:extLst>
                <a:ext uri="{FF2B5EF4-FFF2-40B4-BE49-F238E27FC236}">
                  <a16:creationId xmlns:a16="http://schemas.microsoft.com/office/drawing/2014/main" id="{0C642759-4DE5-0BA7-2C6E-94AE80CEA305}"/>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2" name="Kosovo">
              <a:extLst>
                <a:ext uri="{FF2B5EF4-FFF2-40B4-BE49-F238E27FC236}">
                  <a16:creationId xmlns:a16="http://schemas.microsoft.com/office/drawing/2014/main" id="{5FFCCFFB-7F8E-5508-4726-F7BE523510E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3" name="Macedonia">
              <a:extLst>
                <a:ext uri="{FF2B5EF4-FFF2-40B4-BE49-F238E27FC236}">
                  <a16:creationId xmlns:a16="http://schemas.microsoft.com/office/drawing/2014/main" id="{B8036E1F-41D7-06A0-B05C-FBC471153454}"/>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4" name="Slovakia">
              <a:extLst>
                <a:ext uri="{FF2B5EF4-FFF2-40B4-BE49-F238E27FC236}">
                  <a16:creationId xmlns:a16="http://schemas.microsoft.com/office/drawing/2014/main" id="{EC2E7D0C-55D9-6D9F-C07B-04348179006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5" name="Montenegro">
              <a:extLst>
                <a:ext uri="{FF2B5EF4-FFF2-40B4-BE49-F238E27FC236}">
                  <a16:creationId xmlns:a16="http://schemas.microsoft.com/office/drawing/2014/main" id="{85DE4186-A8D5-4783-874E-F0845AE5E9BB}"/>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6" name="Palma">
              <a:extLst>
                <a:ext uri="{FF2B5EF4-FFF2-40B4-BE49-F238E27FC236}">
                  <a16:creationId xmlns:a16="http://schemas.microsoft.com/office/drawing/2014/main" id="{B9889856-7F74-3B31-3F9A-4C1ACBD31174}"/>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7" name="Armenia">
              <a:extLst>
                <a:ext uri="{FF2B5EF4-FFF2-40B4-BE49-F238E27FC236}">
                  <a16:creationId xmlns:a16="http://schemas.microsoft.com/office/drawing/2014/main" id="{E1E2B138-A034-9048-062F-3A87A23FA073}"/>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8" name="Azerbaijan - West">
              <a:extLst>
                <a:ext uri="{FF2B5EF4-FFF2-40B4-BE49-F238E27FC236}">
                  <a16:creationId xmlns:a16="http://schemas.microsoft.com/office/drawing/2014/main" id="{68F620F8-17CA-9055-A980-5FD616CCB40A}"/>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9" name="Azerbaijan - East">
              <a:extLst>
                <a:ext uri="{FF2B5EF4-FFF2-40B4-BE49-F238E27FC236}">
                  <a16:creationId xmlns:a16="http://schemas.microsoft.com/office/drawing/2014/main" id="{CB6B4683-9F47-9B7F-AD15-1FAB0C7706AB}"/>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0" name="Denmark">
              <a:extLst>
                <a:ext uri="{FF2B5EF4-FFF2-40B4-BE49-F238E27FC236}">
                  <a16:creationId xmlns:a16="http://schemas.microsoft.com/office/drawing/2014/main" id="{B1F47697-76BD-1F2F-C76D-E6FA08730CB5}"/>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1" name="Germany">
              <a:extLst>
                <a:ext uri="{FF2B5EF4-FFF2-40B4-BE49-F238E27FC236}">
                  <a16:creationId xmlns:a16="http://schemas.microsoft.com/office/drawing/2014/main" id="{8FF59A93-799C-1F1F-2152-BA00BD5F50D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2" name="Netherlands">
              <a:extLst>
                <a:ext uri="{FF2B5EF4-FFF2-40B4-BE49-F238E27FC236}">
                  <a16:creationId xmlns:a16="http://schemas.microsoft.com/office/drawing/2014/main" id="{05933713-6CDE-9F6E-9834-6B43BB801E35}"/>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3" name="Norway Mainland">
              <a:extLst>
                <a:ext uri="{FF2B5EF4-FFF2-40B4-BE49-F238E27FC236}">
                  <a16:creationId xmlns:a16="http://schemas.microsoft.com/office/drawing/2014/main" id="{78C33E5E-284B-54CA-B72E-CE99B8CC7E50}"/>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4" name="Norway Offshore">
              <a:extLst>
                <a:ext uri="{FF2B5EF4-FFF2-40B4-BE49-F238E27FC236}">
                  <a16:creationId xmlns:a16="http://schemas.microsoft.com/office/drawing/2014/main" id="{F773FFC6-4E1D-AF80-9B6B-CC0E17C47BDE}"/>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5" name="Jan Mayen">
              <a:extLst>
                <a:ext uri="{FF2B5EF4-FFF2-40B4-BE49-F238E27FC236}">
                  <a16:creationId xmlns:a16="http://schemas.microsoft.com/office/drawing/2014/main" id="{C596C989-B041-FED7-37C2-FE0F2032489C}"/>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6" name="European Island">
              <a:extLst>
                <a:ext uri="{FF2B5EF4-FFF2-40B4-BE49-F238E27FC236}">
                  <a16:creationId xmlns:a16="http://schemas.microsoft.com/office/drawing/2014/main" id="{A9033B87-06CB-5086-9746-DD508087A90F}"/>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7" name="Finland">
              <a:extLst>
                <a:ext uri="{FF2B5EF4-FFF2-40B4-BE49-F238E27FC236}">
                  <a16:creationId xmlns:a16="http://schemas.microsoft.com/office/drawing/2014/main" id="{4E845589-2357-6FB9-167E-510D5BDA24F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8" name="Sweden Mainland">
              <a:extLst>
                <a:ext uri="{FF2B5EF4-FFF2-40B4-BE49-F238E27FC236}">
                  <a16:creationId xmlns:a16="http://schemas.microsoft.com/office/drawing/2014/main" id="{C918117F-0B5F-59B9-A74F-82159EF77901}"/>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9" name="Sweden Offshore">
              <a:extLst>
                <a:ext uri="{FF2B5EF4-FFF2-40B4-BE49-F238E27FC236}">
                  <a16:creationId xmlns:a16="http://schemas.microsoft.com/office/drawing/2014/main" id="{007B123A-A91B-0A65-7265-5DB515DC2987}"/>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Estonia">
              <a:extLst>
                <a:ext uri="{FF2B5EF4-FFF2-40B4-BE49-F238E27FC236}">
                  <a16:creationId xmlns:a16="http://schemas.microsoft.com/office/drawing/2014/main" id="{143F6A7B-7E93-8586-82C9-F0B661E9B199}"/>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1" name="Greece">
              <a:extLst>
                <a:ext uri="{FF2B5EF4-FFF2-40B4-BE49-F238E27FC236}">
                  <a16:creationId xmlns:a16="http://schemas.microsoft.com/office/drawing/2014/main" id="{6515F9D2-182E-0F20-D2B9-214276F25831}"/>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2" name="Ibiza">
              <a:extLst>
                <a:ext uri="{FF2B5EF4-FFF2-40B4-BE49-F238E27FC236}">
                  <a16:creationId xmlns:a16="http://schemas.microsoft.com/office/drawing/2014/main" id="{17C5C1E6-1D1B-A88C-B94D-0369E4C7F9B7}"/>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3" name="Menorca">
              <a:extLst>
                <a:ext uri="{FF2B5EF4-FFF2-40B4-BE49-F238E27FC236}">
                  <a16:creationId xmlns:a16="http://schemas.microsoft.com/office/drawing/2014/main" id="{7E865097-7213-ABF6-61D7-C29E1B936067}"/>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4" name="Island">
              <a:extLst>
                <a:ext uri="{FF2B5EF4-FFF2-40B4-BE49-F238E27FC236}">
                  <a16:creationId xmlns:a16="http://schemas.microsoft.com/office/drawing/2014/main" id="{B9453F20-AA67-4A11-5144-0839E3D69320}"/>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5" name="Sao Miguel">
              <a:extLst>
                <a:ext uri="{FF2B5EF4-FFF2-40B4-BE49-F238E27FC236}">
                  <a16:creationId xmlns:a16="http://schemas.microsoft.com/office/drawing/2014/main" id="{7397B08E-8BE8-6E4A-6F07-F5BCEEF536D3}"/>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6" name="United Kingdom">
              <a:extLst>
                <a:ext uri="{FF2B5EF4-FFF2-40B4-BE49-F238E27FC236}">
                  <a16:creationId xmlns:a16="http://schemas.microsoft.com/office/drawing/2014/main" id="{BB6A40E1-7EE2-9241-1D96-052F459D94E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7" name="Sri Lanka">
              <a:extLst>
                <a:ext uri="{FF2B5EF4-FFF2-40B4-BE49-F238E27FC236}">
                  <a16:creationId xmlns:a16="http://schemas.microsoft.com/office/drawing/2014/main" id="{4E6FA6B6-2822-1ECE-A752-88CDAE7809A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8" name="Afghanistan">
              <a:extLst>
                <a:ext uri="{FF2B5EF4-FFF2-40B4-BE49-F238E27FC236}">
                  <a16:creationId xmlns:a16="http://schemas.microsoft.com/office/drawing/2014/main" id="{9CEAFAD8-E217-365D-FD2D-3EFEE45F50A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9" name="Iraq">
              <a:extLst>
                <a:ext uri="{FF2B5EF4-FFF2-40B4-BE49-F238E27FC236}">
                  <a16:creationId xmlns:a16="http://schemas.microsoft.com/office/drawing/2014/main" id="{BA2C4909-E55B-BD4D-27D4-280AB797F51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0" name="Jordan">
              <a:extLst>
                <a:ext uri="{FF2B5EF4-FFF2-40B4-BE49-F238E27FC236}">
                  <a16:creationId xmlns:a16="http://schemas.microsoft.com/office/drawing/2014/main" id="{2A524627-4262-C515-1895-C69804777DE4}"/>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1" name="Saudi Arabia">
              <a:extLst>
                <a:ext uri="{FF2B5EF4-FFF2-40B4-BE49-F238E27FC236}">
                  <a16:creationId xmlns:a16="http://schemas.microsoft.com/office/drawing/2014/main" id="{B2B32583-FB1D-E521-1814-0ABD3C9D5AE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2" name="Syria">
              <a:extLst>
                <a:ext uri="{FF2B5EF4-FFF2-40B4-BE49-F238E27FC236}">
                  <a16:creationId xmlns:a16="http://schemas.microsoft.com/office/drawing/2014/main" id="{6F8FF20B-B87F-1B0B-E24E-5C0B500609E9}"/>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3" name="United Arab Emirates">
              <a:extLst>
                <a:ext uri="{FF2B5EF4-FFF2-40B4-BE49-F238E27FC236}">
                  <a16:creationId xmlns:a16="http://schemas.microsoft.com/office/drawing/2014/main" id="{FB37F0F8-3C56-FE4C-629D-41C575EA5A43}"/>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4" name="Yemen">
              <a:extLst>
                <a:ext uri="{FF2B5EF4-FFF2-40B4-BE49-F238E27FC236}">
                  <a16:creationId xmlns:a16="http://schemas.microsoft.com/office/drawing/2014/main" id="{D28636E8-BE92-4CE6-DEC6-D6B8A5FCE502}"/>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Iran">
              <a:extLst>
                <a:ext uri="{FF2B5EF4-FFF2-40B4-BE49-F238E27FC236}">
                  <a16:creationId xmlns:a16="http://schemas.microsoft.com/office/drawing/2014/main" id="{105C2CF4-C1E9-5A6F-676E-9CFE651081A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6" name="Bangladesh">
              <a:extLst>
                <a:ext uri="{FF2B5EF4-FFF2-40B4-BE49-F238E27FC236}">
                  <a16:creationId xmlns:a16="http://schemas.microsoft.com/office/drawing/2014/main" id="{2ED9383F-74FC-A840-F5CF-508B3EFA1378}"/>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7" name="Bhutan">
              <a:extLst>
                <a:ext uri="{FF2B5EF4-FFF2-40B4-BE49-F238E27FC236}">
                  <a16:creationId xmlns:a16="http://schemas.microsoft.com/office/drawing/2014/main" id="{E14E88EA-EEBB-1676-DBA6-12AD1F6AF554}"/>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8" name="Myanmar">
              <a:extLst>
                <a:ext uri="{FF2B5EF4-FFF2-40B4-BE49-F238E27FC236}">
                  <a16:creationId xmlns:a16="http://schemas.microsoft.com/office/drawing/2014/main" id="{24E72A7C-5083-FFEC-1047-DB26E2B9709D}"/>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9" name="Laos">
              <a:extLst>
                <a:ext uri="{FF2B5EF4-FFF2-40B4-BE49-F238E27FC236}">
                  <a16:creationId xmlns:a16="http://schemas.microsoft.com/office/drawing/2014/main" id="{F1ADFC1E-BB3E-4CA3-6F27-9BA1898D4F3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0" name="Malaysia - East">
              <a:extLst>
                <a:ext uri="{FF2B5EF4-FFF2-40B4-BE49-F238E27FC236}">
                  <a16:creationId xmlns:a16="http://schemas.microsoft.com/office/drawing/2014/main" id="{7004EE20-CEB8-31EA-7278-5FBAA567BF2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1" name="Malaysia - West">
              <a:extLst>
                <a:ext uri="{FF2B5EF4-FFF2-40B4-BE49-F238E27FC236}">
                  <a16:creationId xmlns:a16="http://schemas.microsoft.com/office/drawing/2014/main" id="{918A3D58-D659-49F0-4595-700D86133EC2}"/>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2" name="Nepal">
              <a:extLst>
                <a:ext uri="{FF2B5EF4-FFF2-40B4-BE49-F238E27FC236}">
                  <a16:creationId xmlns:a16="http://schemas.microsoft.com/office/drawing/2014/main" id="{6090F64F-5555-09A8-6263-880287EB480F}"/>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3" name="Vietnam">
              <a:extLst>
                <a:ext uri="{FF2B5EF4-FFF2-40B4-BE49-F238E27FC236}">
                  <a16:creationId xmlns:a16="http://schemas.microsoft.com/office/drawing/2014/main" id="{7565B92C-9CFF-48E5-978E-532D50E9A018}"/>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4" name="India">
              <a:extLst>
                <a:ext uri="{FF2B5EF4-FFF2-40B4-BE49-F238E27FC236}">
                  <a16:creationId xmlns:a16="http://schemas.microsoft.com/office/drawing/2014/main" id="{3BC6039F-F339-A6DA-6FBE-73DDC82BFD27}"/>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5" name="Mongolia">
              <a:extLst>
                <a:ext uri="{FF2B5EF4-FFF2-40B4-BE49-F238E27FC236}">
                  <a16:creationId xmlns:a16="http://schemas.microsoft.com/office/drawing/2014/main" id="{BB437A7D-34A1-8E27-CD6E-7C337757CA81}"/>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6" name="Georgia">
              <a:extLst>
                <a:ext uri="{FF2B5EF4-FFF2-40B4-BE49-F238E27FC236}">
                  <a16:creationId xmlns:a16="http://schemas.microsoft.com/office/drawing/2014/main" id="{FBDFBCB5-4304-E9BA-A6FD-AC60975984BA}"/>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7" name="Turkmenistan">
              <a:extLst>
                <a:ext uri="{FF2B5EF4-FFF2-40B4-BE49-F238E27FC236}">
                  <a16:creationId xmlns:a16="http://schemas.microsoft.com/office/drawing/2014/main" id="{683BFED0-535F-9F09-6A5E-CC8EE5CF943C}"/>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8" name="Uzbekistan">
              <a:extLst>
                <a:ext uri="{FF2B5EF4-FFF2-40B4-BE49-F238E27FC236}">
                  <a16:creationId xmlns:a16="http://schemas.microsoft.com/office/drawing/2014/main" id="{E68C6154-6E5C-8A16-47D4-B12654D3988A}"/>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9" name="Kazakhstan">
              <a:extLst>
                <a:ext uri="{FF2B5EF4-FFF2-40B4-BE49-F238E27FC236}">
                  <a16:creationId xmlns:a16="http://schemas.microsoft.com/office/drawing/2014/main" id="{0E62C00E-AD2F-3C92-B58F-28EC47FA274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0" name="Kyrgyzstan">
              <a:extLst>
                <a:ext uri="{FF2B5EF4-FFF2-40B4-BE49-F238E27FC236}">
                  <a16:creationId xmlns:a16="http://schemas.microsoft.com/office/drawing/2014/main" id="{D3303B1A-F8B5-27C0-1D9E-9E9F07DF67AC}"/>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1" name="Tajikistan">
              <a:extLst>
                <a:ext uri="{FF2B5EF4-FFF2-40B4-BE49-F238E27FC236}">
                  <a16:creationId xmlns:a16="http://schemas.microsoft.com/office/drawing/2014/main" id="{06026543-FE69-7620-52D2-FCC6670FD499}"/>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2" name="Israel">
              <a:extLst>
                <a:ext uri="{FF2B5EF4-FFF2-40B4-BE49-F238E27FC236}">
                  <a16:creationId xmlns:a16="http://schemas.microsoft.com/office/drawing/2014/main" id="{1E6732F4-3456-01C0-FFF8-4976A182998E}"/>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3" name="Lebanon">
              <a:extLst>
                <a:ext uri="{FF2B5EF4-FFF2-40B4-BE49-F238E27FC236}">
                  <a16:creationId xmlns:a16="http://schemas.microsoft.com/office/drawing/2014/main" id="{C13186AB-F53A-5D84-0F67-A03E0311D44E}"/>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4" name="Pakistan">
              <a:extLst>
                <a:ext uri="{FF2B5EF4-FFF2-40B4-BE49-F238E27FC236}">
                  <a16:creationId xmlns:a16="http://schemas.microsoft.com/office/drawing/2014/main" id="{3858820E-EAC3-2A27-5F6D-F4C56AC6B943}"/>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5" name="Cambodia">
              <a:extLst>
                <a:ext uri="{FF2B5EF4-FFF2-40B4-BE49-F238E27FC236}">
                  <a16:creationId xmlns:a16="http://schemas.microsoft.com/office/drawing/2014/main" id="{7BE96DC1-D2F1-0296-3AE3-429D310A83AC}"/>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6" name="Taiwan">
              <a:extLst>
                <a:ext uri="{FF2B5EF4-FFF2-40B4-BE49-F238E27FC236}">
                  <a16:creationId xmlns:a16="http://schemas.microsoft.com/office/drawing/2014/main" id="{30C9F659-FB7A-0FD3-38D7-CDA68FE3DBA2}"/>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7" name="Unknown">
              <a:extLst>
                <a:ext uri="{FF2B5EF4-FFF2-40B4-BE49-F238E27FC236}">
                  <a16:creationId xmlns:a16="http://schemas.microsoft.com/office/drawing/2014/main" id="{9D359949-4147-70BD-F473-AF48785D4F6A}"/>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8" name="Kuwait">
              <a:extLst>
                <a:ext uri="{FF2B5EF4-FFF2-40B4-BE49-F238E27FC236}">
                  <a16:creationId xmlns:a16="http://schemas.microsoft.com/office/drawing/2014/main" id="{2F22D809-E408-EB0A-689D-F742E7F6A6B5}"/>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9" name="Qatar">
              <a:extLst>
                <a:ext uri="{FF2B5EF4-FFF2-40B4-BE49-F238E27FC236}">
                  <a16:creationId xmlns:a16="http://schemas.microsoft.com/office/drawing/2014/main" id="{6F966B6B-8E79-8F1B-F443-3141B82B163B}"/>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0" name="Asian Island">
              <a:extLst>
                <a:ext uri="{FF2B5EF4-FFF2-40B4-BE49-F238E27FC236}">
                  <a16:creationId xmlns:a16="http://schemas.microsoft.com/office/drawing/2014/main" id="{CEEB7D94-8805-D40E-DCA6-1B24B7BC925D}"/>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1" name="Asian Island">
              <a:extLst>
                <a:ext uri="{FF2B5EF4-FFF2-40B4-BE49-F238E27FC236}">
                  <a16:creationId xmlns:a16="http://schemas.microsoft.com/office/drawing/2014/main" id="{CBA4FC2C-2193-4EEF-4C22-776B7D142865}"/>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2" name="Asian Island">
              <a:extLst>
                <a:ext uri="{FF2B5EF4-FFF2-40B4-BE49-F238E27FC236}">
                  <a16:creationId xmlns:a16="http://schemas.microsoft.com/office/drawing/2014/main" id="{F953157E-BD81-9D17-088B-16F8A9B0F6C1}"/>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3" name="Asian Island">
              <a:extLst>
                <a:ext uri="{FF2B5EF4-FFF2-40B4-BE49-F238E27FC236}">
                  <a16:creationId xmlns:a16="http://schemas.microsoft.com/office/drawing/2014/main" id="{F67E6BD2-C561-C440-F4A1-EC69C153B5D8}"/>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4" name="Asian Island">
              <a:extLst>
                <a:ext uri="{FF2B5EF4-FFF2-40B4-BE49-F238E27FC236}">
                  <a16:creationId xmlns:a16="http://schemas.microsoft.com/office/drawing/2014/main" id="{8B5D0BDE-3963-69BF-9228-3C3EF3D71165}"/>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5" name="Brunei">
              <a:extLst>
                <a:ext uri="{FF2B5EF4-FFF2-40B4-BE49-F238E27FC236}">
                  <a16:creationId xmlns:a16="http://schemas.microsoft.com/office/drawing/2014/main" id="{B9DA3DC7-79BC-2CE8-A94E-FC94EE381B5A}"/>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6" name="Philippines">
              <a:extLst>
                <a:ext uri="{FF2B5EF4-FFF2-40B4-BE49-F238E27FC236}">
                  <a16:creationId xmlns:a16="http://schemas.microsoft.com/office/drawing/2014/main" id="{A2BF2EDF-4F21-FBC6-A970-DF036F6FD563}"/>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7" name="Thailand">
              <a:extLst>
                <a:ext uri="{FF2B5EF4-FFF2-40B4-BE49-F238E27FC236}">
                  <a16:creationId xmlns:a16="http://schemas.microsoft.com/office/drawing/2014/main" id="{DDDF0DFD-4ED5-547F-7DC9-70FE56DDCE7B}"/>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8" name="Andaman &amp; Nicobar Islands">
              <a:extLst>
                <a:ext uri="{FF2B5EF4-FFF2-40B4-BE49-F238E27FC236}">
                  <a16:creationId xmlns:a16="http://schemas.microsoft.com/office/drawing/2014/main" id="{40CE0CD0-C09A-6948-53F2-17E69F559570}"/>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9" name="Indonesia">
              <a:extLst>
                <a:ext uri="{FF2B5EF4-FFF2-40B4-BE49-F238E27FC236}">
                  <a16:creationId xmlns:a16="http://schemas.microsoft.com/office/drawing/2014/main" id="{F2F284E5-BE99-37B4-F14D-CA057D3206C9}"/>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0" name="Socotra">
              <a:extLst>
                <a:ext uri="{FF2B5EF4-FFF2-40B4-BE49-F238E27FC236}">
                  <a16:creationId xmlns:a16="http://schemas.microsoft.com/office/drawing/2014/main" id="{39C8C8C3-3E96-2EE1-4D71-FD141652F23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1" name="Bahrain">
              <a:extLst>
                <a:ext uri="{FF2B5EF4-FFF2-40B4-BE49-F238E27FC236}">
                  <a16:creationId xmlns:a16="http://schemas.microsoft.com/office/drawing/2014/main" id="{5B0BBF0B-3E4A-BB73-7B5B-D957ED86EC7F}"/>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2" name="Oman">
              <a:extLst>
                <a:ext uri="{FF2B5EF4-FFF2-40B4-BE49-F238E27FC236}">
                  <a16:creationId xmlns:a16="http://schemas.microsoft.com/office/drawing/2014/main" id="{FFE765BF-0051-7214-D9A7-ABA5A07E591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3" name="Musandam Peninsula">
              <a:extLst>
                <a:ext uri="{FF2B5EF4-FFF2-40B4-BE49-F238E27FC236}">
                  <a16:creationId xmlns:a16="http://schemas.microsoft.com/office/drawing/2014/main" id="{3BBC86A3-3A41-30A4-7651-924842235F31}"/>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4" name="Qeshm Island">
              <a:extLst>
                <a:ext uri="{FF2B5EF4-FFF2-40B4-BE49-F238E27FC236}">
                  <a16:creationId xmlns:a16="http://schemas.microsoft.com/office/drawing/2014/main" id="{539949EA-6FCD-F44F-A6C6-DC7415867552}"/>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5" name="China">
              <a:extLst>
                <a:ext uri="{FF2B5EF4-FFF2-40B4-BE49-F238E27FC236}">
                  <a16:creationId xmlns:a16="http://schemas.microsoft.com/office/drawing/2014/main" id="{C0E5624F-A1D3-984A-1F99-51D5C3FDB4EE}"/>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6" name="Japan - Offshore">
              <a:extLst>
                <a:ext uri="{FF2B5EF4-FFF2-40B4-BE49-F238E27FC236}">
                  <a16:creationId xmlns:a16="http://schemas.microsoft.com/office/drawing/2014/main" id="{518F486F-602A-E7A8-A6BD-AF148D243D60}"/>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7" name="Japan - Mainland">
              <a:extLst>
                <a:ext uri="{FF2B5EF4-FFF2-40B4-BE49-F238E27FC236}">
                  <a16:creationId xmlns:a16="http://schemas.microsoft.com/office/drawing/2014/main" id="{F461E6C5-66C0-40F3-2C7D-90E09EF3F03E}"/>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8" name="Korea - South">
              <a:extLst>
                <a:ext uri="{FF2B5EF4-FFF2-40B4-BE49-F238E27FC236}">
                  <a16:creationId xmlns:a16="http://schemas.microsoft.com/office/drawing/2014/main" id="{B4F1F733-E5A4-38BD-D137-314E64985F32}"/>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9" name="Korea - North">
              <a:extLst>
                <a:ext uri="{FF2B5EF4-FFF2-40B4-BE49-F238E27FC236}">
                  <a16:creationId xmlns:a16="http://schemas.microsoft.com/office/drawing/2014/main" id="{DAFBBD11-694E-A9A9-184A-004639DA388A}"/>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0" name="Russia - Offshore">
              <a:extLst>
                <a:ext uri="{FF2B5EF4-FFF2-40B4-BE49-F238E27FC236}">
                  <a16:creationId xmlns:a16="http://schemas.microsoft.com/office/drawing/2014/main" id="{61AA5DC8-9097-E2DA-313A-CD711C4129EA}"/>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1" name="Russia - Mainland">
              <a:extLst>
                <a:ext uri="{FF2B5EF4-FFF2-40B4-BE49-F238E27FC236}">
                  <a16:creationId xmlns:a16="http://schemas.microsoft.com/office/drawing/2014/main" id="{17985ECD-C060-C247-062C-6B3076D0E3C6}"/>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2" name="Turkey">
              <a:extLst>
                <a:ext uri="{FF2B5EF4-FFF2-40B4-BE49-F238E27FC236}">
                  <a16:creationId xmlns:a16="http://schemas.microsoft.com/office/drawing/2014/main" id="{1AEB1DDF-6744-3662-0E29-08B8792A7BDD}"/>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3" name="African Island">
              <a:extLst>
                <a:ext uri="{FF2B5EF4-FFF2-40B4-BE49-F238E27FC236}">
                  <a16:creationId xmlns:a16="http://schemas.microsoft.com/office/drawing/2014/main" id="{06D02A87-F4DE-D012-388A-6417DF77F934}"/>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4" name="African Island">
              <a:extLst>
                <a:ext uri="{FF2B5EF4-FFF2-40B4-BE49-F238E27FC236}">
                  <a16:creationId xmlns:a16="http://schemas.microsoft.com/office/drawing/2014/main" id="{2B6060F8-3203-02E9-E126-913FB008CE37}"/>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5" name="African Island">
              <a:extLst>
                <a:ext uri="{FF2B5EF4-FFF2-40B4-BE49-F238E27FC236}">
                  <a16:creationId xmlns:a16="http://schemas.microsoft.com/office/drawing/2014/main" id="{08314C32-E28A-596D-F1C3-5A1A25AAD21B}"/>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6" name="African Island">
              <a:extLst>
                <a:ext uri="{FF2B5EF4-FFF2-40B4-BE49-F238E27FC236}">
                  <a16:creationId xmlns:a16="http://schemas.microsoft.com/office/drawing/2014/main" id="{DE2727FB-E1D2-0FAF-5B75-8FC835CA5AA2}"/>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7" name="African Island">
              <a:extLst>
                <a:ext uri="{FF2B5EF4-FFF2-40B4-BE49-F238E27FC236}">
                  <a16:creationId xmlns:a16="http://schemas.microsoft.com/office/drawing/2014/main" id="{603FE010-142E-BB74-5549-EE80EA202A9E}"/>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8" name="African Island">
              <a:extLst>
                <a:ext uri="{FF2B5EF4-FFF2-40B4-BE49-F238E27FC236}">
                  <a16:creationId xmlns:a16="http://schemas.microsoft.com/office/drawing/2014/main" id="{532B8169-D698-8EE6-966B-2644DD889D65}"/>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9" name="African Island">
              <a:extLst>
                <a:ext uri="{FF2B5EF4-FFF2-40B4-BE49-F238E27FC236}">
                  <a16:creationId xmlns:a16="http://schemas.microsoft.com/office/drawing/2014/main" id="{8C730213-8B7F-0537-27FF-CEFEA7EB9504}"/>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0" name="African Island">
              <a:extLst>
                <a:ext uri="{FF2B5EF4-FFF2-40B4-BE49-F238E27FC236}">
                  <a16:creationId xmlns:a16="http://schemas.microsoft.com/office/drawing/2014/main" id="{A0FB95FF-3065-AD00-77A8-9D0424140A84}"/>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1" name="African Island">
              <a:extLst>
                <a:ext uri="{FF2B5EF4-FFF2-40B4-BE49-F238E27FC236}">
                  <a16:creationId xmlns:a16="http://schemas.microsoft.com/office/drawing/2014/main" id="{422DB65B-EEEA-C969-72BF-2A49D4E8E302}"/>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2" name="African Island">
              <a:extLst>
                <a:ext uri="{FF2B5EF4-FFF2-40B4-BE49-F238E27FC236}">
                  <a16:creationId xmlns:a16="http://schemas.microsoft.com/office/drawing/2014/main" id="{2A4C2AA4-0BEE-D449-4C05-2342FBD0B2AE}"/>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3" name="African Island">
              <a:extLst>
                <a:ext uri="{FF2B5EF4-FFF2-40B4-BE49-F238E27FC236}">
                  <a16:creationId xmlns:a16="http://schemas.microsoft.com/office/drawing/2014/main" id="{45F784CE-80AF-1E61-47E1-C7F37BB2EB3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4" name="African Island">
              <a:extLst>
                <a:ext uri="{FF2B5EF4-FFF2-40B4-BE49-F238E27FC236}">
                  <a16:creationId xmlns:a16="http://schemas.microsoft.com/office/drawing/2014/main" id="{456F4105-3AA1-D521-F840-E1C6AEF5F3CD}"/>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5" name="African Island">
              <a:extLst>
                <a:ext uri="{FF2B5EF4-FFF2-40B4-BE49-F238E27FC236}">
                  <a16:creationId xmlns:a16="http://schemas.microsoft.com/office/drawing/2014/main" id="{DAF10F54-0F58-5946-35AD-20B8D8098D56}"/>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African Island">
              <a:extLst>
                <a:ext uri="{FF2B5EF4-FFF2-40B4-BE49-F238E27FC236}">
                  <a16:creationId xmlns:a16="http://schemas.microsoft.com/office/drawing/2014/main" id="{04B34AC9-9D5D-DC96-0101-4BE467DCB437}"/>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African Island">
              <a:extLst>
                <a:ext uri="{FF2B5EF4-FFF2-40B4-BE49-F238E27FC236}">
                  <a16:creationId xmlns:a16="http://schemas.microsoft.com/office/drawing/2014/main" id="{90FB6108-B587-EE2E-269E-D6CA78A524F0}"/>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8" name="African Island">
              <a:extLst>
                <a:ext uri="{FF2B5EF4-FFF2-40B4-BE49-F238E27FC236}">
                  <a16:creationId xmlns:a16="http://schemas.microsoft.com/office/drawing/2014/main" id="{EA64E4D1-D8A7-D2F9-0C7B-84D7EBC04161}"/>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9" name="Zimbabwe">
              <a:extLst>
                <a:ext uri="{FF2B5EF4-FFF2-40B4-BE49-F238E27FC236}">
                  <a16:creationId xmlns:a16="http://schemas.microsoft.com/office/drawing/2014/main" id="{C5239704-FE05-D44F-5AFD-42F0005F1E83}"/>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0" name="Zambia">
              <a:extLst>
                <a:ext uri="{FF2B5EF4-FFF2-40B4-BE49-F238E27FC236}">
                  <a16:creationId xmlns:a16="http://schemas.microsoft.com/office/drawing/2014/main" id="{70D4EF9D-5853-54B5-7307-EA6A5DE8BD22}"/>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1" name="Western Sahara">
              <a:extLst>
                <a:ext uri="{FF2B5EF4-FFF2-40B4-BE49-F238E27FC236}">
                  <a16:creationId xmlns:a16="http://schemas.microsoft.com/office/drawing/2014/main" id="{7D42ACD7-811A-DBFC-FFE8-6C2EAFFABB97}"/>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2" name="Uganda">
              <a:extLst>
                <a:ext uri="{FF2B5EF4-FFF2-40B4-BE49-F238E27FC236}">
                  <a16:creationId xmlns:a16="http://schemas.microsoft.com/office/drawing/2014/main" id="{ABA1F829-CE1A-176B-7D8B-F0858ED55656}"/>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3" name="Tunisia">
              <a:extLst>
                <a:ext uri="{FF2B5EF4-FFF2-40B4-BE49-F238E27FC236}">
                  <a16:creationId xmlns:a16="http://schemas.microsoft.com/office/drawing/2014/main" id="{4143B906-200E-E602-97C4-FE5ECCD9976B}"/>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4" name="Togo">
              <a:extLst>
                <a:ext uri="{FF2B5EF4-FFF2-40B4-BE49-F238E27FC236}">
                  <a16:creationId xmlns:a16="http://schemas.microsoft.com/office/drawing/2014/main" id="{0616AAD1-6034-05D5-232C-56EB629BE1EC}"/>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5" name="Tanzania">
              <a:extLst>
                <a:ext uri="{FF2B5EF4-FFF2-40B4-BE49-F238E27FC236}">
                  <a16:creationId xmlns:a16="http://schemas.microsoft.com/office/drawing/2014/main" id="{F0A94CDB-F5E9-94C6-C703-DE70C7C64079}"/>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6" name="Swaziland">
              <a:extLst>
                <a:ext uri="{FF2B5EF4-FFF2-40B4-BE49-F238E27FC236}">
                  <a16:creationId xmlns:a16="http://schemas.microsoft.com/office/drawing/2014/main" id="{AE4EEB0D-F4E7-E497-E399-3DF8A9D60A52}"/>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7" name="Sudan">
              <a:extLst>
                <a:ext uri="{FF2B5EF4-FFF2-40B4-BE49-F238E27FC236}">
                  <a16:creationId xmlns:a16="http://schemas.microsoft.com/office/drawing/2014/main" id="{AD0BCB05-F68C-4DB1-5E7D-C1E828EB6401}"/>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8" name="South Sudan">
              <a:extLst>
                <a:ext uri="{FF2B5EF4-FFF2-40B4-BE49-F238E27FC236}">
                  <a16:creationId xmlns:a16="http://schemas.microsoft.com/office/drawing/2014/main" id="{15188EC3-56A3-2526-CBBE-510682CE933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9" name="South Africa">
              <a:extLst>
                <a:ext uri="{FF2B5EF4-FFF2-40B4-BE49-F238E27FC236}">
                  <a16:creationId xmlns:a16="http://schemas.microsoft.com/office/drawing/2014/main" id="{503B63DE-7676-37FF-B7CB-37CDE6C7520E}"/>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0" name="Somalia">
              <a:extLst>
                <a:ext uri="{FF2B5EF4-FFF2-40B4-BE49-F238E27FC236}">
                  <a16:creationId xmlns:a16="http://schemas.microsoft.com/office/drawing/2014/main" id="{2AF12B05-53D2-03F1-69E7-10A212A7CB16}"/>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1" name="Senegal">
              <a:extLst>
                <a:ext uri="{FF2B5EF4-FFF2-40B4-BE49-F238E27FC236}">
                  <a16:creationId xmlns:a16="http://schemas.microsoft.com/office/drawing/2014/main" id="{6B2FDFF3-B9EE-2532-0FFF-8369905A5113}"/>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2" name="Sierra Leone">
              <a:extLst>
                <a:ext uri="{FF2B5EF4-FFF2-40B4-BE49-F238E27FC236}">
                  <a16:creationId xmlns:a16="http://schemas.microsoft.com/office/drawing/2014/main" id="{593D805E-A57B-970B-995C-3EDBFF4A35FF}"/>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3" name="Rwanda">
              <a:extLst>
                <a:ext uri="{FF2B5EF4-FFF2-40B4-BE49-F238E27FC236}">
                  <a16:creationId xmlns:a16="http://schemas.microsoft.com/office/drawing/2014/main" id="{15E34874-38CC-A886-2A34-8FFD325340E3}"/>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4" name="Nigeria">
              <a:extLst>
                <a:ext uri="{FF2B5EF4-FFF2-40B4-BE49-F238E27FC236}">
                  <a16:creationId xmlns:a16="http://schemas.microsoft.com/office/drawing/2014/main" id="{5E5947AA-A0F3-5413-3D9A-A405A5E09939}"/>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5" name="Niger">
              <a:extLst>
                <a:ext uri="{FF2B5EF4-FFF2-40B4-BE49-F238E27FC236}">
                  <a16:creationId xmlns:a16="http://schemas.microsoft.com/office/drawing/2014/main" id="{FF36FE95-5A99-456B-0A9B-F0FCA62CBBE5}"/>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6" name="Namibia">
              <a:extLst>
                <a:ext uri="{FF2B5EF4-FFF2-40B4-BE49-F238E27FC236}">
                  <a16:creationId xmlns:a16="http://schemas.microsoft.com/office/drawing/2014/main" id="{A3C0FD55-CAC9-CC4B-B838-63C401290147}"/>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7" name="Mali">
              <a:extLst>
                <a:ext uri="{FF2B5EF4-FFF2-40B4-BE49-F238E27FC236}">
                  <a16:creationId xmlns:a16="http://schemas.microsoft.com/office/drawing/2014/main" id="{47B906B0-C7E1-DFA3-EECA-1B1E02EFC9E7}"/>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8" name="Madagascar">
              <a:extLst>
                <a:ext uri="{FF2B5EF4-FFF2-40B4-BE49-F238E27FC236}">
                  <a16:creationId xmlns:a16="http://schemas.microsoft.com/office/drawing/2014/main" id="{B5070D69-4952-4999-8C08-17856BFC7921}"/>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9" name="Mauritania">
              <a:extLst>
                <a:ext uri="{FF2B5EF4-FFF2-40B4-BE49-F238E27FC236}">
                  <a16:creationId xmlns:a16="http://schemas.microsoft.com/office/drawing/2014/main" id="{135B20A2-1F67-BA8B-CA11-A075B2DFF855}"/>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0" name="Mozambique">
              <a:extLst>
                <a:ext uri="{FF2B5EF4-FFF2-40B4-BE49-F238E27FC236}">
                  <a16:creationId xmlns:a16="http://schemas.microsoft.com/office/drawing/2014/main" id="{22411C84-296C-5A38-1686-39BFD97101A2}"/>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1" name="Morocco">
              <a:extLst>
                <a:ext uri="{FF2B5EF4-FFF2-40B4-BE49-F238E27FC236}">
                  <a16:creationId xmlns:a16="http://schemas.microsoft.com/office/drawing/2014/main" id="{AFD23111-9850-8B5C-D432-8E4D737BEA3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2" name="Malawi">
              <a:extLst>
                <a:ext uri="{FF2B5EF4-FFF2-40B4-BE49-F238E27FC236}">
                  <a16:creationId xmlns:a16="http://schemas.microsoft.com/office/drawing/2014/main" id="{D5086B49-6E07-1D5B-12AF-6EC01451D013}"/>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3" name="Libya">
              <a:extLst>
                <a:ext uri="{FF2B5EF4-FFF2-40B4-BE49-F238E27FC236}">
                  <a16:creationId xmlns:a16="http://schemas.microsoft.com/office/drawing/2014/main" id="{C2ECE3A1-408F-F57E-647D-987E40C3C848}"/>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4" name="Liberia">
              <a:extLst>
                <a:ext uri="{FF2B5EF4-FFF2-40B4-BE49-F238E27FC236}">
                  <a16:creationId xmlns:a16="http://schemas.microsoft.com/office/drawing/2014/main" id="{6314FC79-35D2-476F-4286-A7C7D8D9E12F}"/>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Lesotho">
              <a:extLst>
                <a:ext uri="{FF2B5EF4-FFF2-40B4-BE49-F238E27FC236}">
                  <a16:creationId xmlns:a16="http://schemas.microsoft.com/office/drawing/2014/main" id="{08DD2D8B-03F1-9968-8809-29550D2BECA1}"/>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Kenya">
              <a:extLst>
                <a:ext uri="{FF2B5EF4-FFF2-40B4-BE49-F238E27FC236}">
                  <a16:creationId xmlns:a16="http://schemas.microsoft.com/office/drawing/2014/main" id="{4EDCB3F5-E25B-05A6-0753-968A9C0C36FB}"/>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7" name="Guinea">
              <a:extLst>
                <a:ext uri="{FF2B5EF4-FFF2-40B4-BE49-F238E27FC236}">
                  <a16:creationId xmlns:a16="http://schemas.microsoft.com/office/drawing/2014/main" id="{681B185C-34B5-6B6C-F7D9-E153E26D30D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8" name="Guinea-Bissau">
              <a:extLst>
                <a:ext uri="{FF2B5EF4-FFF2-40B4-BE49-F238E27FC236}">
                  <a16:creationId xmlns:a16="http://schemas.microsoft.com/office/drawing/2014/main" id="{22824CB6-267E-8898-8A53-F2E2119D2FDE}"/>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9" name="Ghana">
              <a:extLst>
                <a:ext uri="{FF2B5EF4-FFF2-40B4-BE49-F238E27FC236}">
                  <a16:creationId xmlns:a16="http://schemas.microsoft.com/office/drawing/2014/main" id="{BFAC9B55-8831-9578-C416-73291751F8C1}"/>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0" name="The Gambia">
              <a:extLst>
                <a:ext uri="{FF2B5EF4-FFF2-40B4-BE49-F238E27FC236}">
                  <a16:creationId xmlns:a16="http://schemas.microsoft.com/office/drawing/2014/main" id="{65C77DAA-A298-3272-7335-E56914682C43}"/>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1" name="Gabon">
              <a:extLst>
                <a:ext uri="{FF2B5EF4-FFF2-40B4-BE49-F238E27FC236}">
                  <a16:creationId xmlns:a16="http://schemas.microsoft.com/office/drawing/2014/main" id="{DD7F49B5-C825-4EBA-6BE3-597E341214CA}"/>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2" name="Eritrea">
              <a:extLst>
                <a:ext uri="{FF2B5EF4-FFF2-40B4-BE49-F238E27FC236}">
                  <a16:creationId xmlns:a16="http://schemas.microsoft.com/office/drawing/2014/main" id="{B81A082D-FCCD-4688-6240-C1AB4C1CB17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3" name="Equatorial Guinea">
              <a:extLst>
                <a:ext uri="{FF2B5EF4-FFF2-40B4-BE49-F238E27FC236}">
                  <a16:creationId xmlns:a16="http://schemas.microsoft.com/office/drawing/2014/main" id="{D0BC233C-A278-21D5-A169-CB2CF6F5306C}"/>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4" name="Ethiopia">
              <a:extLst>
                <a:ext uri="{FF2B5EF4-FFF2-40B4-BE49-F238E27FC236}">
                  <a16:creationId xmlns:a16="http://schemas.microsoft.com/office/drawing/2014/main" id="{19A302C7-785C-3987-28BA-0D81335E0415}"/>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5" name="Egypt">
              <a:extLst>
                <a:ext uri="{FF2B5EF4-FFF2-40B4-BE49-F238E27FC236}">
                  <a16:creationId xmlns:a16="http://schemas.microsoft.com/office/drawing/2014/main" id="{B7A2F28D-5811-7546-430F-F5746EC62F9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6" name="Djibouti">
              <a:extLst>
                <a:ext uri="{FF2B5EF4-FFF2-40B4-BE49-F238E27FC236}">
                  <a16:creationId xmlns:a16="http://schemas.microsoft.com/office/drawing/2014/main" id="{55E7B222-440A-2E51-4B97-8217BC0A055A}"/>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7" name="Democratic Republic of the Congo">
              <a:extLst>
                <a:ext uri="{FF2B5EF4-FFF2-40B4-BE49-F238E27FC236}">
                  <a16:creationId xmlns:a16="http://schemas.microsoft.com/office/drawing/2014/main" id="{F9F6F218-912C-FFE0-4261-2897A046B58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8" name="Cote d'Ivoire">
              <a:extLst>
                <a:ext uri="{FF2B5EF4-FFF2-40B4-BE49-F238E27FC236}">
                  <a16:creationId xmlns:a16="http://schemas.microsoft.com/office/drawing/2014/main" id="{8B8712F7-1890-29B4-2410-96FE5D09B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9" name="Congo">
              <a:extLst>
                <a:ext uri="{FF2B5EF4-FFF2-40B4-BE49-F238E27FC236}">
                  <a16:creationId xmlns:a16="http://schemas.microsoft.com/office/drawing/2014/main" id="{6C377506-84E2-D3AF-85DF-BE24673A729B}"/>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0" name="Chad">
              <a:extLst>
                <a:ext uri="{FF2B5EF4-FFF2-40B4-BE49-F238E27FC236}">
                  <a16:creationId xmlns:a16="http://schemas.microsoft.com/office/drawing/2014/main" id="{2D444116-9424-F9AB-F285-E3E01E5EF690}"/>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1" name="Central African Republic">
              <a:extLst>
                <a:ext uri="{FF2B5EF4-FFF2-40B4-BE49-F238E27FC236}">
                  <a16:creationId xmlns:a16="http://schemas.microsoft.com/office/drawing/2014/main" id="{D58F8EEC-A8AD-836A-0DF8-8BB907B6528C}"/>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2" name="Cameroon">
              <a:extLst>
                <a:ext uri="{FF2B5EF4-FFF2-40B4-BE49-F238E27FC236}">
                  <a16:creationId xmlns:a16="http://schemas.microsoft.com/office/drawing/2014/main" id="{58233B04-07A9-301D-A4A4-7B90A316238A}"/>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3" name="Cabinda (Province)">
              <a:extLst>
                <a:ext uri="{FF2B5EF4-FFF2-40B4-BE49-F238E27FC236}">
                  <a16:creationId xmlns:a16="http://schemas.microsoft.com/office/drawing/2014/main" id="{51833093-205C-5F4D-8916-ACC629715981}"/>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4" name="Botswana">
              <a:extLst>
                <a:ext uri="{FF2B5EF4-FFF2-40B4-BE49-F238E27FC236}">
                  <a16:creationId xmlns:a16="http://schemas.microsoft.com/office/drawing/2014/main" id="{3A08145F-1037-7566-1C02-665195709EDB}"/>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5" name="Burundi">
              <a:extLst>
                <a:ext uri="{FF2B5EF4-FFF2-40B4-BE49-F238E27FC236}">
                  <a16:creationId xmlns:a16="http://schemas.microsoft.com/office/drawing/2014/main" id="{EFC1EB8A-E624-543D-12AB-BD87B66354ED}"/>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6" name="Burkina Faso">
              <a:extLst>
                <a:ext uri="{FF2B5EF4-FFF2-40B4-BE49-F238E27FC236}">
                  <a16:creationId xmlns:a16="http://schemas.microsoft.com/office/drawing/2014/main" id="{0E1F223C-7187-A322-CF96-9F5B294895EC}"/>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7" name="Benin">
              <a:extLst>
                <a:ext uri="{FF2B5EF4-FFF2-40B4-BE49-F238E27FC236}">
                  <a16:creationId xmlns:a16="http://schemas.microsoft.com/office/drawing/2014/main" id="{AB4C93CC-A3B3-1310-D008-C69BB1A614D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8" name="Angola">
              <a:extLst>
                <a:ext uri="{FF2B5EF4-FFF2-40B4-BE49-F238E27FC236}">
                  <a16:creationId xmlns:a16="http://schemas.microsoft.com/office/drawing/2014/main" id="{086C15B5-492D-4425-E689-ABBFA67A107A}"/>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9" name="Algeria">
              <a:extLst>
                <a:ext uri="{FF2B5EF4-FFF2-40B4-BE49-F238E27FC236}">
                  <a16:creationId xmlns:a16="http://schemas.microsoft.com/office/drawing/2014/main" id="{61C9FE55-A8AB-A16B-366B-DA1D9C6324E8}"/>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3937098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Map Coloured background - Purpl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38">
            <a:extLst>
              <a:ext uri="{FF2B5EF4-FFF2-40B4-BE49-F238E27FC236}">
                <a16:creationId xmlns:a16="http://schemas.microsoft.com/office/drawing/2014/main" id="{5E2A7C43-6AF0-6399-CAD1-1FC393D513BF}"/>
              </a:ext>
            </a:extLst>
          </p:cNvPr>
          <p:cNvSpPr>
            <a:spLocks noGrp="1"/>
          </p:cNvSpPr>
          <p:nvPr>
            <p:ph type="body" sz="quarter" idx="17" hasCustomPrompt="1"/>
          </p:nvPr>
        </p:nvSpPr>
        <p:spPr>
          <a:xfrm>
            <a:off x="567419" y="1864575"/>
            <a:ext cx="3410730" cy="3875825"/>
          </a:xfrm>
          <a:prstGeom prst="rect">
            <a:avLst/>
          </a:prstGeom>
        </p:spPr>
        <p:txBody>
          <a:bodyPr>
            <a:noAutofit/>
          </a:bodyPr>
          <a:lstStyle>
            <a:lvl1pPr marL="285750" indent="-285750">
              <a:lnSpc>
                <a:spcPct val="115000"/>
              </a:lnSpc>
              <a:spcAft>
                <a:spcPts val="1000"/>
              </a:spcAft>
              <a:buClr>
                <a:srgbClr val="AD90B8"/>
              </a:buClr>
              <a:buFont typeface="Arial" panose="020B0604020202020204" pitchFamily="34" charset="0"/>
              <a:buChar char="•"/>
              <a:defRPr sz="1400"/>
            </a:lvl1pPr>
            <a:lvl2pPr marL="685800" indent="-228600">
              <a:spcAft>
                <a:spcPts val="1000"/>
              </a:spcAft>
              <a:buClr>
                <a:schemeClr val="accent1"/>
              </a:buClr>
              <a:buFont typeface="Arial" panose="020B0604020202020204" pitchFamily="34" charset="0"/>
              <a:buChar char="•"/>
              <a:defRPr sz="1400"/>
            </a:lvl2pPr>
            <a:lvl3pPr marL="1143000" indent="-228600">
              <a:spcAft>
                <a:spcPts val="1000"/>
              </a:spcAft>
              <a:buClr>
                <a:schemeClr val="accent1"/>
              </a:buClr>
              <a:buFont typeface="Arial" panose="020B0604020202020204" pitchFamily="34" charset="0"/>
              <a:buChar char="•"/>
              <a:defRPr sz="1400"/>
            </a:lvl3pPr>
            <a:lvl4pPr marL="1600200" indent="-228600">
              <a:buClr>
                <a:schemeClr val="accent1"/>
              </a:buClr>
              <a:buFont typeface="Arial" panose="020B0604020202020204" pitchFamily="34" charset="0"/>
              <a:buChar char="•"/>
              <a:defRPr sz="1400"/>
            </a:lvl4pPr>
            <a:lvl5pPr marL="2057400" indent="-228600">
              <a:buClr>
                <a:schemeClr val="accent1"/>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p>
          <a:p>
            <a:pPr lvl="0"/>
            <a:r>
              <a:rPr lang="en-US" dirty="0"/>
              <a:t>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p:txBody>
      </p:sp>
      <p:sp>
        <p:nvSpPr>
          <p:cNvPr id="4" name="Title 5">
            <a:extLst>
              <a:ext uri="{FF2B5EF4-FFF2-40B4-BE49-F238E27FC236}">
                <a16:creationId xmlns:a16="http://schemas.microsoft.com/office/drawing/2014/main" id="{CB397BC1-218E-78F5-8F9E-0C13ADF14076}"/>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5" name="Rectangle: Rounded Corners 4">
            <a:extLst>
              <a:ext uri="{FF2B5EF4-FFF2-40B4-BE49-F238E27FC236}">
                <a16:creationId xmlns:a16="http://schemas.microsoft.com/office/drawing/2014/main" id="{4CF4AC6B-0720-06E1-00DC-8A9FD45462BA}"/>
              </a:ext>
            </a:extLst>
          </p:cNvPr>
          <p:cNvSpPr/>
          <p:nvPr userDrawn="1"/>
        </p:nvSpPr>
        <p:spPr>
          <a:xfrm>
            <a:off x="4330700" y="556127"/>
            <a:ext cx="7289800" cy="5752598"/>
          </a:xfrm>
          <a:prstGeom prst="roundRect">
            <a:avLst>
              <a:gd name="adj" fmla="val 3294"/>
            </a:avLst>
          </a:prstGeom>
          <a:solidFill>
            <a:srgbClr val="AD90B8">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grpSp>
        <p:nvGrpSpPr>
          <p:cNvPr id="9" name="Group 8">
            <a:extLst>
              <a:ext uri="{FF2B5EF4-FFF2-40B4-BE49-F238E27FC236}">
                <a16:creationId xmlns:a16="http://schemas.microsoft.com/office/drawing/2014/main" id="{7B832D8C-F054-07CC-770F-79569D597FE5}"/>
              </a:ext>
            </a:extLst>
          </p:cNvPr>
          <p:cNvGrpSpPr/>
          <p:nvPr userDrawn="1"/>
        </p:nvGrpSpPr>
        <p:grpSpPr>
          <a:xfrm>
            <a:off x="4548979" y="1214664"/>
            <a:ext cx="6853242" cy="4435525"/>
            <a:chOff x="1857537" y="685800"/>
            <a:chExt cx="8476926" cy="5486400"/>
          </a:xfrm>
          <a:solidFill>
            <a:schemeClr val="bg1"/>
          </a:solidFill>
        </p:grpSpPr>
        <p:sp>
          <p:nvSpPr>
            <p:cNvPr id="11" name="Fiji">
              <a:extLst>
                <a:ext uri="{FF2B5EF4-FFF2-40B4-BE49-F238E27FC236}">
                  <a16:creationId xmlns:a16="http://schemas.microsoft.com/office/drawing/2014/main" id="{2EAD0D67-FABA-6A96-D7D3-8781B81AD1B2}"/>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 name="New Zealand (North Island)">
              <a:extLst>
                <a:ext uri="{FF2B5EF4-FFF2-40B4-BE49-F238E27FC236}">
                  <a16:creationId xmlns:a16="http://schemas.microsoft.com/office/drawing/2014/main" id="{9E3C3DFA-A484-652F-42B2-E4F2744A32C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New Zealand (South Island)">
              <a:extLst>
                <a:ext uri="{FF2B5EF4-FFF2-40B4-BE49-F238E27FC236}">
                  <a16:creationId xmlns:a16="http://schemas.microsoft.com/office/drawing/2014/main" id="{19A7A513-8C61-1D2C-3277-D45DE37A1560}"/>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 name="Stewart Island">
              <a:extLst>
                <a:ext uri="{FF2B5EF4-FFF2-40B4-BE49-F238E27FC236}">
                  <a16:creationId xmlns:a16="http://schemas.microsoft.com/office/drawing/2014/main" id="{69838349-2A69-6955-81DA-3D253E581F4A}"/>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Auckland Island">
              <a:extLst>
                <a:ext uri="{FF2B5EF4-FFF2-40B4-BE49-F238E27FC236}">
                  <a16:creationId xmlns:a16="http://schemas.microsoft.com/office/drawing/2014/main" id="{B7EC7559-5585-4295-B2A3-AAFEBDDADC18}"/>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New Caledonia">
              <a:extLst>
                <a:ext uri="{FF2B5EF4-FFF2-40B4-BE49-F238E27FC236}">
                  <a16:creationId xmlns:a16="http://schemas.microsoft.com/office/drawing/2014/main" id="{5AC5ED03-65F5-A912-41AA-BDA062D91AA5}"/>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 name="Australia - Mainland">
              <a:extLst>
                <a:ext uri="{FF2B5EF4-FFF2-40B4-BE49-F238E27FC236}">
                  <a16:creationId xmlns:a16="http://schemas.microsoft.com/office/drawing/2014/main" id="{EB48415E-735E-2603-95B9-F17437A643AA}"/>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Australia - Offshore">
              <a:extLst>
                <a:ext uri="{FF2B5EF4-FFF2-40B4-BE49-F238E27FC236}">
                  <a16:creationId xmlns:a16="http://schemas.microsoft.com/office/drawing/2014/main" id="{E7548374-FB9D-5BB7-47D6-5BF8D604AA88}"/>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Tasmania">
              <a:extLst>
                <a:ext uri="{FF2B5EF4-FFF2-40B4-BE49-F238E27FC236}">
                  <a16:creationId xmlns:a16="http://schemas.microsoft.com/office/drawing/2014/main" id="{DD49F818-0507-7A58-6B45-F97FD6E78E5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Solomon Islands">
              <a:extLst>
                <a:ext uri="{FF2B5EF4-FFF2-40B4-BE49-F238E27FC236}">
                  <a16:creationId xmlns:a16="http://schemas.microsoft.com/office/drawing/2014/main" id="{789E7DF3-2545-015E-C405-D44EB4B6F667}"/>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Papua New Guinea">
              <a:extLst>
                <a:ext uri="{FF2B5EF4-FFF2-40B4-BE49-F238E27FC236}">
                  <a16:creationId xmlns:a16="http://schemas.microsoft.com/office/drawing/2014/main" id="{43C15DA4-5468-2286-125C-F8B69C9FBAE0}"/>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Tonga">
              <a:extLst>
                <a:ext uri="{FF2B5EF4-FFF2-40B4-BE49-F238E27FC236}">
                  <a16:creationId xmlns:a16="http://schemas.microsoft.com/office/drawing/2014/main" id="{A83A2EB9-A199-821E-C3AB-59255FF4A2C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Vanuatu">
              <a:extLst>
                <a:ext uri="{FF2B5EF4-FFF2-40B4-BE49-F238E27FC236}">
                  <a16:creationId xmlns:a16="http://schemas.microsoft.com/office/drawing/2014/main" id="{280A1C80-92BC-7CF2-1A9B-A0FF4D88E54A}"/>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6" name="Chatham Island">
              <a:extLst>
                <a:ext uri="{FF2B5EF4-FFF2-40B4-BE49-F238E27FC236}">
                  <a16:creationId xmlns:a16="http://schemas.microsoft.com/office/drawing/2014/main" id="{093A78F7-1915-ED71-1406-C31216BE7FA5}"/>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7" name="American Samoa">
              <a:extLst>
                <a:ext uri="{FF2B5EF4-FFF2-40B4-BE49-F238E27FC236}">
                  <a16:creationId xmlns:a16="http://schemas.microsoft.com/office/drawing/2014/main" id="{A4A86356-11FB-0826-9D5C-3193F3838706}"/>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Galapagos">
              <a:extLst>
                <a:ext uri="{FF2B5EF4-FFF2-40B4-BE49-F238E27FC236}">
                  <a16:creationId xmlns:a16="http://schemas.microsoft.com/office/drawing/2014/main" id="{803B7928-BD9F-4B3A-A475-3E221A927D35}"/>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9" name="Venezuela">
              <a:extLst>
                <a:ext uri="{FF2B5EF4-FFF2-40B4-BE49-F238E27FC236}">
                  <a16:creationId xmlns:a16="http://schemas.microsoft.com/office/drawing/2014/main" id="{69F23680-F724-79E4-EE67-94CF1E4FA395}"/>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0" name="Uruguay">
              <a:extLst>
                <a:ext uri="{FF2B5EF4-FFF2-40B4-BE49-F238E27FC236}">
                  <a16:creationId xmlns:a16="http://schemas.microsoft.com/office/drawing/2014/main" id="{01D7D143-0355-9125-384C-E5E808FD51B4}"/>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1" name="Trinidad &amp; Tobago">
              <a:extLst>
                <a:ext uri="{FF2B5EF4-FFF2-40B4-BE49-F238E27FC236}">
                  <a16:creationId xmlns:a16="http://schemas.microsoft.com/office/drawing/2014/main" id="{0A85D662-520B-6FFC-DC9C-42DA576CE62F}"/>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2" name="Suriname">
              <a:extLst>
                <a:ext uri="{FF2B5EF4-FFF2-40B4-BE49-F238E27FC236}">
                  <a16:creationId xmlns:a16="http://schemas.microsoft.com/office/drawing/2014/main" id="{0F175F31-6AA2-A983-93C7-CD794A8CC92D}"/>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Peru">
              <a:extLst>
                <a:ext uri="{FF2B5EF4-FFF2-40B4-BE49-F238E27FC236}">
                  <a16:creationId xmlns:a16="http://schemas.microsoft.com/office/drawing/2014/main" id="{4CABD415-6879-9F4E-DBD1-4E7B2381EB19}"/>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4" name="Paraguay">
              <a:extLst>
                <a:ext uri="{FF2B5EF4-FFF2-40B4-BE49-F238E27FC236}">
                  <a16:creationId xmlns:a16="http://schemas.microsoft.com/office/drawing/2014/main" id="{6ECB2DD8-A0C5-4230-3936-65ACAF683E04}"/>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Isla de Margarita">
              <a:extLst>
                <a:ext uri="{FF2B5EF4-FFF2-40B4-BE49-F238E27FC236}">
                  <a16:creationId xmlns:a16="http://schemas.microsoft.com/office/drawing/2014/main" id="{C120CAFC-7353-3C86-5996-A22AFEE29C0D}"/>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French Guiana">
              <a:extLst>
                <a:ext uri="{FF2B5EF4-FFF2-40B4-BE49-F238E27FC236}">
                  <a16:creationId xmlns:a16="http://schemas.microsoft.com/office/drawing/2014/main" id="{91E153D9-938B-F0F6-ADC8-E5CE553ADE47}"/>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Guyana">
              <a:extLst>
                <a:ext uri="{FF2B5EF4-FFF2-40B4-BE49-F238E27FC236}">
                  <a16:creationId xmlns:a16="http://schemas.microsoft.com/office/drawing/2014/main" id="{7ACD0F61-D0DE-E9DC-C79E-DB36E4ED83D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8" name="Ecuador">
              <a:extLst>
                <a:ext uri="{FF2B5EF4-FFF2-40B4-BE49-F238E27FC236}">
                  <a16:creationId xmlns:a16="http://schemas.microsoft.com/office/drawing/2014/main" id="{DBE6F2E8-0C90-DF47-7771-9422A87F7A56}"/>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Bolivia">
              <a:extLst>
                <a:ext uri="{FF2B5EF4-FFF2-40B4-BE49-F238E27FC236}">
                  <a16:creationId xmlns:a16="http://schemas.microsoft.com/office/drawing/2014/main" id="{4C2C5178-3894-EF22-DA17-DB8749DC8A94}"/>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Columbia">
              <a:extLst>
                <a:ext uri="{FF2B5EF4-FFF2-40B4-BE49-F238E27FC236}">
                  <a16:creationId xmlns:a16="http://schemas.microsoft.com/office/drawing/2014/main" id="{1C34BECD-D906-F102-ECA2-1E16CB5C60C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Chile - Mainland">
              <a:extLst>
                <a:ext uri="{FF2B5EF4-FFF2-40B4-BE49-F238E27FC236}">
                  <a16:creationId xmlns:a16="http://schemas.microsoft.com/office/drawing/2014/main" id="{EA1D4407-1CE0-3419-3F71-552942516ACA}"/>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Chile - Offshore">
              <a:extLst>
                <a:ext uri="{FF2B5EF4-FFF2-40B4-BE49-F238E27FC236}">
                  <a16:creationId xmlns:a16="http://schemas.microsoft.com/office/drawing/2014/main" id="{F0ECA8A4-3DD5-2E7D-69C9-0415EBC6C5D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3" name="Brazil">
              <a:extLst>
                <a:ext uri="{FF2B5EF4-FFF2-40B4-BE49-F238E27FC236}">
                  <a16:creationId xmlns:a16="http://schemas.microsoft.com/office/drawing/2014/main" id="{BD950BA5-55BB-3C93-053A-FA6C1B41113D}"/>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Argentina">
              <a:extLst>
                <a:ext uri="{FF2B5EF4-FFF2-40B4-BE49-F238E27FC236}">
                  <a16:creationId xmlns:a16="http://schemas.microsoft.com/office/drawing/2014/main" id="{6610CD81-C5CF-0122-24D2-C2082C3257B8}"/>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5" name="The Bahamas">
              <a:extLst>
                <a:ext uri="{FF2B5EF4-FFF2-40B4-BE49-F238E27FC236}">
                  <a16:creationId xmlns:a16="http://schemas.microsoft.com/office/drawing/2014/main" id="{502A9F9D-6FAE-E68F-8B08-CE30F191E726}"/>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6" name="Canada - Offshore">
              <a:extLst>
                <a:ext uri="{FF2B5EF4-FFF2-40B4-BE49-F238E27FC236}">
                  <a16:creationId xmlns:a16="http://schemas.microsoft.com/office/drawing/2014/main" id="{043D254D-0304-B672-640B-E0B87DA251A4}"/>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7" name="Canada - Mainland">
              <a:extLst>
                <a:ext uri="{FF2B5EF4-FFF2-40B4-BE49-F238E27FC236}">
                  <a16:creationId xmlns:a16="http://schemas.microsoft.com/office/drawing/2014/main" id="{75F07A80-5A5A-2CDD-716A-AB544CC0480E}"/>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Alaska - Mainland">
              <a:extLst>
                <a:ext uri="{FF2B5EF4-FFF2-40B4-BE49-F238E27FC236}">
                  <a16:creationId xmlns:a16="http://schemas.microsoft.com/office/drawing/2014/main" id="{15A1F37B-F1DE-0FE0-6B2A-5624E139200C}"/>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9" name="Alaska - Offshore">
              <a:extLst>
                <a:ext uri="{FF2B5EF4-FFF2-40B4-BE49-F238E27FC236}">
                  <a16:creationId xmlns:a16="http://schemas.microsoft.com/office/drawing/2014/main" id="{09F41D1C-819F-0A0C-F635-D54F089A2618}"/>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0" name="USA - Mainland">
              <a:extLst>
                <a:ext uri="{FF2B5EF4-FFF2-40B4-BE49-F238E27FC236}">
                  <a16:creationId xmlns:a16="http://schemas.microsoft.com/office/drawing/2014/main" id="{EBEC1841-EBD1-F80E-D2B8-9D6660DAC4EE}"/>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USA - Offshore">
              <a:extLst>
                <a:ext uri="{FF2B5EF4-FFF2-40B4-BE49-F238E27FC236}">
                  <a16:creationId xmlns:a16="http://schemas.microsoft.com/office/drawing/2014/main" id="{3DB6ABCC-8871-C527-4658-B2DDF95D4EF2}"/>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Hawaii">
              <a:extLst>
                <a:ext uri="{FF2B5EF4-FFF2-40B4-BE49-F238E27FC236}">
                  <a16:creationId xmlns:a16="http://schemas.microsoft.com/office/drawing/2014/main" id="{F75BD4E2-E21C-3C5C-AEEE-3D6871A574ED}"/>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3" name="Puerto Rico">
              <a:extLst>
                <a:ext uri="{FF2B5EF4-FFF2-40B4-BE49-F238E27FC236}">
                  <a16:creationId xmlns:a16="http://schemas.microsoft.com/office/drawing/2014/main" id="{3C458017-EFAD-4276-170B-C417CB765B2D}"/>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4" name="Panama">
              <a:extLst>
                <a:ext uri="{FF2B5EF4-FFF2-40B4-BE49-F238E27FC236}">
                  <a16:creationId xmlns:a16="http://schemas.microsoft.com/office/drawing/2014/main" id="{D4181888-8C4F-E601-1D2F-99A7D7C2517B}"/>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5" name="Nicaragua">
              <a:extLst>
                <a:ext uri="{FF2B5EF4-FFF2-40B4-BE49-F238E27FC236}">
                  <a16:creationId xmlns:a16="http://schemas.microsoft.com/office/drawing/2014/main" id="{E5C5101E-6188-B4C1-020B-FF257D222F20}"/>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6" name="Mexico">
              <a:extLst>
                <a:ext uri="{FF2B5EF4-FFF2-40B4-BE49-F238E27FC236}">
                  <a16:creationId xmlns:a16="http://schemas.microsoft.com/office/drawing/2014/main" id="{9C6CDDCE-69EB-7B36-EF6A-E98524E2E4D0}"/>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7" name="Martinique">
              <a:extLst>
                <a:ext uri="{FF2B5EF4-FFF2-40B4-BE49-F238E27FC236}">
                  <a16:creationId xmlns:a16="http://schemas.microsoft.com/office/drawing/2014/main" id="{DE1FB0A3-BA9E-9703-0FCA-E9BEA64C0695}"/>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8" name="Lago de Nicaragua">
              <a:extLst>
                <a:ext uri="{FF2B5EF4-FFF2-40B4-BE49-F238E27FC236}">
                  <a16:creationId xmlns:a16="http://schemas.microsoft.com/office/drawing/2014/main" id="{3A0CF148-874A-4AD1-726D-5A7292F3AE46}"/>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Honduras">
              <a:extLst>
                <a:ext uri="{FF2B5EF4-FFF2-40B4-BE49-F238E27FC236}">
                  <a16:creationId xmlns:a16="http://schemas.microsoft.com/office/drawing/2014/main" id="{8371AC0A-E469-8891-1D67-34F8BEB3EC48}"/>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0" name="Haiti">
              <a:extLst>
                <a:ext uri="{FF2B5EF4-FFF2-40B4-BE49-F238E27FC236}">
                  <a16:creationId xmlns:a16="http://schemas.microsoft.com/office/drawing/2014/main" id="{3BB719B9-40DB-B7BF-7544-536D2130643D}"/>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Jamaica">
              <a:extLst>
                <a:ext uri="{FF2B5EF4-FFF2-40B4-BE49-F238E27FC236}">
                  <a16:creationId xmlns:a16="http://schemas.microsoft.com/office/drawing/2014/main" id="{EBB3FD01-63AD-0A4D-9B5E-3DD4413A858F}"/>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2" name="Guadeloupe">
              <a:extLst>
                <a:ext uri="{FF2B5EF4-FFF2-40B4-BE49-F238E27FC236}">
                  <a16:creationId xmlns:a16="http://schemas.microsoft.com/office/drawing/2014/main" id="{48DEC192-F11F-6938-7BF9-860A4EE14909}"/>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3" name="Guatemala">
              <a:extLst>
                <a:ext uri="{FF2B5EF4-FFF2-40B4-BE49-F238E27FC236}">
                  <a16:creationId xmlns:a16="http://schemas.microsoft.com/office/drawing/2014/main" id="{0FFB7549-952D-FA3E-52F7-5617A879F6F0}"/>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4" name="El Salvador">
              <a:extLst>
                <a:ext uri="{FF2B5EF4-FFF2-40B4-BE49-F238E27FC236}">
                  <a16:creationId xmlns:a16="http://schemas.microsoft.com/office/drawing/2014/main" id="{7F7FAD4C-51A8-35E1-38CD-3B62CFF390B7}"/>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Dominican Republic">
              <a:extLst>
                <a:ext uri="{FF2B5EF4-FFF2-40B4-BE49-F238E27FC236}">
                  <a16:creationId xmlns:a16="http://schemas.microsoft.com/office/drawing/2014/main" id="{E08A6420-9F83-1E70-48C3-40F27EC56090}"/>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6" name="Costa Rica">
              <a:extLst>
                <a:ext uri="{FF2B5EF4-FFF2-40B4-BE49-F238E27FC236}">
                  <a16:creationId xmlns:a16="http://schemas.microsoft.com/office/drawing/2014/main" id="{D16E0E23-E85E-9F8B-9B40-B77FF3686C9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7" name="Cuba">
              <a:extLst>
                <a:ext uri="{FF2B5EF4-FFF2-40B4-BE49-F238E27FC236}">
                  <a16:creationId xmlns:a16="http://schemas.microsoft.com/office/drawing/2014/main" id="{8EC603F7-F5A1-F7F4-E9BA-313115630C3D}"/>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8" name="Belize">
              <a:extLst>
                <a:ext uri="{FF2B5EF4-FFF2-40B4-BE49-F238E27FC236}">
                  <a16:creationId xmlns:a16="http://schemas.microsoft.com/office/drawing/2014/main" id="{A0DA972C-7785-2756-C64A-DB97056F2A9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9" name="Greenland - Offshore">
              <a:extLst>
                <a:ext uri="{FF2B5EF4-FFF2-40B4-BE49-F238E27FC236}">
                  <a16:creationId xmlns:a16="http://schemas.microsoft.com/office/drawing/2014/main" id="{BB8F4A5E-E57A-E7D6-24B8-D7F2340F528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rgbClr val="E6E8F4"/>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0" name="Greenland - Mainland">
              <a:extLst>
                <a:ext uri="{FF2B5EF4-FFF2-40B4-BE49-F238E27FC236}">
                  <a16:creationId xmlns:a16="http://schemas.microsoft.com/office/drawing/2014/main" id="{1CDDC5CE-88D1-13C7-28E8-D9F394433879}"/>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rgbClr val="E6E8F4"/>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1" name="Svalbard">
              <a:extLst>
                <a:ext uri="{FF2B5EF4-FFF2-40B4-BE49-F238E27FC236}">
                  <a16:creationId xmlns:a16="http://schemas.microsoft.com/office/drawing/2014/main" id="{B164ABAC-4E3B-CD04-2679-CF10F82660E9}"/>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Iceland">
              <a:extLst>
                <a:ext uri="{FF2B5EF4-FFF2-40B4-BE49-F238E27FC236}">
                  <a16:creationId xmlns:a16="http://schemas.microsoft.com/office/drawing/2014/main" id="{E182739A-66A3-8C7C-ED31-79F46BBD0616}"/>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3" name="Portugal">
              <a:extLst>
                <a:ext uri="{FF2B5EF4-FFF2-40B4-BE49-F238E27FC236}">
                  <a16:creationId xmlns:a16="http://schemas.microsoft.com/office/drawing/2014/main" id="{FB84F4C8-D516-FD50-1D92-7177C6C1A67C}"/>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Spain">
              <a:extLst>
                <a:ext uri="{FF2B5EF4-FFF2-40B4-BE49-F238E27FC236}">
                  <a16:creationId xmlns:a16="http://schemas.microsoft.com/office/drawing/2014/main" id="{AB3C63F3-2C2D-FFEA-6BE6-8554AA276A8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5" name="France">
              <a:extLst>
                <a:ext uri="{FF2B5EF4-FFF2-40B4-BE49-F238E27FC236}">
                  <a16:creationId xmlns:a16="http://schemas.microsoft.com/office/drawing/2014/main" id="{8BF1F156-9FBA-31FD-5C67-3FA72AECF7AF}"/>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Ireland">
              <a:extLst>
                <a:ext uri="{FF2B5EF4-FFF2-40B4-BE49-F238E27FC236}">
                  <a16:creationId xmlns:a16="http://schemas.microsoft.com/office/drawing/2014/main" id="{5F31B8AE-9CB6-6911-02BE-0E2E751B0C55}"/>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7" name="Austria">
              <a:extLst>
                <a:ext uri="{FF2B5EF4-FFF2-40B4-BE49-F238E27FC236}">
                  <a16:creationId xmlns:a16="http://schemas.microsoft.com/office/drawing/2014/main" id="{B6837734-06C5-97E6-5DDE-ED3B52E4740E}"/>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8" name="Belgium">
              <a:extLst>
                <a:ext uri="{FF2B5EF4-FFF2-40B4-BE49-F238E27FC236}">
                  <a16:creationId xmlns:a16="http://schemas.microsoft.com/office/drawing/2014/main" id="{504DCEC1-6185-229C-A5C0-BEAF51C5160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Poland">
              <a:extLst>
                <a:ext uri="{FF2B5EF4-FFF2-40B4-BE49-F238E27FC236}">
                  <a16:creationId xmlns:a16="http://schemas.microsoft.com/office/drawing/2014/main" id="{4739359F-1719-0B8A-58D8-5DD32F2029F2}"/>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0" name="Sardinia (Italy)">
              <a:extLst>
                <a:ext uri="{FF2B5EF4-FFF2-40B4-BE49-F238E27FC236}">
                  <a16:creationId xmlns:a16="http://schemas.microsoft.com/office/drawing/2014/main" id="{8D4BAABD-0893-9957-F0D6-638F345BC763}"/>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Sicily (Italy)">
              <a:extLst>
                <a:ext uri="{FF2B5EF4-FFF2-40B4-BE49-F238E27FC236}">
                  <a16:creationId xmlns:a16="http://schemas.microsoft.com/office/drawing/2014/main" id="{C416F3AB-3027-F457-4734-F7C5D6AAD1A9}"/>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2" name="Italy">
              <a:extLst>
                <a:ext uri="{FF2B5EF4-FFF2-40B4-BE49-F238E27FC236}">
                  <a16:creationId xmlns:a16="http://schemas.microsoft.com/office/drawing/2014/main" id="{34918386-CFB5-FF28-5E1A-47AE9987BA95}"/>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Croatia">
              <a:extLst>
                <a:ext uri="{FF2B5EF4-FFF2-40B4-BE49-F238E27FC236}">
                  <a16:creationId xmlns:a16="http://schemas.microsoft.com/office/drawing/2014/main" id="{DC175370-C7BA-70B8-947F-19F24C385683}"/>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4" name="Switzerland">
              <a:extLst>
                <a:ext uri="{FF2B5EF4-FFF2-40B4-BE49-F238E27FC236}">
                  <a16:creationId xmlns:a16="http://schemas.microsoft.com/office/drawing/2014/main" id="{F3DD6D2D-861C-178B-24B7-E272ED8344AA}"/>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5" name="Latvia">
              <a:extLst>
                <a:ext uri="{FF2B5EF4-FFF2-40B4-BE49-F238E27FC236}">
                  <a16:creationId xmlns:a16="http://schemas.microsoft.com/office/drawing/2014/main" id="{79041129-8D18-BFEB-B6FF-4B7101B580FD}"/>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Lithuania">
              <a:extLst>
                <a:ext uri="{FF2B5EF4-FFF2-40B4-BE49-F238E27FC236}">
                  <a16:creationId xmlns:a16="http://schemas.microsoft.com/office/drawing/2014/main" id="{897566FF-0CEF-AC6C-027D-F819AF5F4A42}"/>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7" name="Czech Republic">
              <a:extLst>
                <a:ext uri="{FF2B5EF4-FFF2-40B4-BE49-F238E27FC236}">
                  <a16:creationId xmlns:a16="http://schemas.microsoft.com/office/drawing/2014/main" id="{3212FCF9-6A96-7526-E6C4-26F2743EC331}"/>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8" name="Corsica (France)">
              <a:extLst>
                <a:ext uri="{FF2B5EF4-FFF2-40B4-BE49-F238E27FC236}">
                  <a16:creationId xmlns:a16="http://schemas.microsoft.com/office/drawing/2014/main" id="{323C4B1D-1447-B9FE-357C-1A8C4B2A7EA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Kaliningrad (Russia)">
              <a:extLst>
                <a:ext uri="{FF2B5EF4-FFF2-40B4-BE49-F238E27FC236}">
                  <a16:creationId xmlns:a16="http://schemas.microsoft.com/office/drawing/2014/main" id="{5D829EEA-9399-3111-77E4-AECF6AD660E0}"/>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0" name="Luxembourg">
              <a:extLst>
                <a:ext uri="{FF2B5EF4-FFF2-40B4-BE49-F238E27FC236}">
                  <a16:creationId xmlns:a16="http://schemas.microsoft.com/office/drawing/2014/main" id="{1CB95B72-C707-694A-EE8C-430277D01260}"/>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1" name="Hungary">
              <a:extLst>
                <a:ext uri="{FF2B5EF4-FFF2-40B4-BE49-F238E27FC236}">
                  <a16:creationId xmlns:a16="http://schemas.microsoft.com/office/drawing/2014/main" id="{AC1DEF84-B641-7B66-A3D6-9CA8FA47B197}"/>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Romania">
              <a:extLst>
                <a:ext uri="{FF2B5EF4-FFF2-40B4-BE49-F238E27FC236}">
                  <a16:creationId xmlns:a16="http://schemas.microsoft.com/office/drawing/2014/main" id="{DEAF4518-9CF6-BCFE-6698-02F342129EEF}"/>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3" name="Slovenia">
              <a:extLst>
                <a:ext uri="{FF2B5EF4-FFF2-40B4-BE49-F238E27FC236}">
                  <a16:creationId xmlns:a16="http://schemas.microsoft.com/office/drawing/2014/main" id="{5F79A170-1621-C300-15FA-CFFD42E21B8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4" name="Bosnia &amp; Herzegovina">
              <a:extLst>
                <a:ext uri="{FF2B5EF4-FFF2-40B4-BE49-F238E27FC236}">
                  <a16:creationId xmlns:a16="http://schemas.microsoft.com/office/drawing/2014/main" id="{F4128155-FAB3-979F-1D31-338FB5FD6F1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5" name="Serbia">
              <a:extLst>
                <a:ext uri="{FF2B5EF4-FFF2-40B4-BE49-F238E27FC236}">
                  <a16:creationId xmlns:a16="http://schemas.microsoft.com/office/drawing/2014/main" id="{5E31A262-324D-F1EB-32E1-3100C700A835}"/>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6" name="Belarus">
              <a:extLst>
                <a:ext uri="{FF2B5EF4-FFF2-40B4-BE49-F238E27FC236}">
                  <a16:creationId xmlns:a16="http://schemas.microsoft.com/office/drawing/2014/main" id="{1B1677F3-A54A-6CEC-0A16-C10E6E8A2CE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7" name="Moldova">
              <a:extLst>
                <a:ext uri="{FF2B5EF4-FFF2-40B4-BE49-F238E27FC236}">
                  <a16:creationId xmlns:a16="http://schemas.microsoft.com/office/drawing/2014/main" id="{B8119EE8-8C9F-F1AE-F562-1C6D3968643A}"/>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8" name="Ukraine">
              <a:extLst>
                <a:ext uri="{FF2B5EF4-FFF2-40B4-BE49-F238E27FC236}">
                  <a16:creationId xmlns:a16="http://schemas.microsoft.com/office/drawing/2014/main" id="{4C2FE5B1-F8E3-482E-04EB-A171F8042481}"/>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9" name="Albania">
              <a:extLst>
                <a:ext uri="{FF2B5EF4-FFF2-40B4-BE49-F238E27FC236}">
                  <a16:creationId xmlns:a16="http://schemas.microsoft.com/office/drawing/2014/main" id="{CC452AF2-4355-AD69-4B68-D0335E2D50BD}"/>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0" name="Bulgaria">
              <a:extLst>
                <a:ext uri="{FF2B5EF4-FFF2-40B4-BE49-F238E27FC236}">
                  <a16:creationId xmlns:a16="http://schemas.microsoft.com/office/drawing/2014/main" id="{28DA170B-DE1C-AE53-405C-92112780CAB3}"/>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1" name="Cyprus">
              <a:extLst>
                <a:ext uri="{FF2B5EF4-FFF2-40B4-BE49-F238E27FC236}">
                  <a16:creationId xmlns:a16="http://schemas.microsoft.com/office/drawing/2014/main" id="{0C642759-4DE5-0BA7-2C6E-94AE80CEA305}"/>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2" name="Kosovo">
              <a:extLst>
                <a:ext uri="{FF2B5EF4-FFF2-40B4-BE49-F238E27FC236}">
                  <a16:creationId xmlns:a16="http://schemas.microsoft.com/office/drawing/2014/main" id="{5FFCCFFB-7F8E-5508-4726-F7BE523510E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3" name="Macedonia">
              <a:extLst>
                <a:ext uri="{FF2B5EF4-FFF2-40B4-BE49-F238E27FC236}">
                  <a16:creationId xmlns:a16="http://schemas.microsoft.com/office/drawing/2014/main" id="{B8036E1F-41D7-06A0-B05C-FBC471153454}"/>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4" name="Slovakia">
              <a:extLst>
                <a:ext uri="{FF2B5EF4-FFF2-40B4-BE49-F238E27FC236}">
                  <a16:creationId xmlns:a16="http://schemas.microsoft.com/office/drawing/2014/main" id="{EC2E7D0C-55D9-6D9F-C07B-04348179006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5" name="Montenegro">
              <a:extLst>
                <a:ext uri="{FF2B5EF4-FFF2-40B4-BE49-F238E27FC236}">
                  <a16:creationId xmlns:a16="http://schemas.microsoft.com/office/drawing/2014/main" id="{85DE4186-A8D5-4783-874E-F0845AE5E9BB}"/>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6" name="Palma">
              <a:extLst>
                <a:ext uri="{FF2B5EF4-FFF2-40B4-BE49-F238E27FC236}">
                  <a16:creationId xmlns:a16="http://schemas.microsoft.com/office/drawing/2014/main" id="{B9889856-7F74-3B31-3F9A-4C1ACBD31174}"/>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7" name="Armenia">
              <a:extLst>
                <a:ext uri="{FF2B5EF4-FFF2-40B4-BE49-F238E27FC236}">
                  <a16:creationId xmlns:a16="http://schemas.microsoft.com/office/drawing/2014/main" id="{E1E2B138-A034-9048-062F-3A87A23FA073}"/>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8" name="Azerbaijan - West">
              <a:extLst>
                <a:ext uri="{FF2B5EF4-FFF2-40B4-BE49-F238E27FC236}">
                  <a16:creationId xmlns:a16="http://schemas.microsoft.com/office/drawing/2014/main" id="{68F620F8-17CA-9055-A980-5FD616CCB40A}"/>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9" name="Azerbaijan - East">
              <a:extLst>
                <a:ext uri="{FF2B5EF4-FFF2-40B4-BE49-F238E27FC236}">
                  <a16:creationId xmlns:a16="http://schemas.microsoft.com/office/drawing/2014/main" id="{CB6B4683-9F47-9B7F-AD15-1FAB0C7706AB}"/>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0" name="Denmark">
              <a:extLst>
                <a:ext uri="{FF2B5EF4-FFF2-40B4-BE49-F238E27FC236}">
                  <a16:creationId xmlns:a16="http://schemas.microsoft.com/office/drawing/2014/main" id="{B1F47697-76BD-1F2F-C76D-E6FA08730CB5}"/>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1" name="Germany">
              <a:extLst>
                <a:ext uri="{FF2B5EF4-FFF2-40B4-BE49-F238E27FC236}">
                  <a16:creationId xmlns:a16="http://schemas.microsoft.com/office/drawing/2014/main" id="{8FF59A93-799C-1F1F-2152-BA00BD5F50D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2" name="Netherlands">
              <a:extLst>
                <a:ext uri="{FF2B5EF4-FFF2-40B4-BE49-F238E27FC236}">
                  <a16:creationId xmlns:a16="http://schemas.microsoft.com/office/drawing/2014/main" id="{05933713-6CDE-9F6E-9834-6B43BB801E35}"/>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3" name="Norway Mainland">
              <a:extLst>
                <a:ext uri="{FF2B5EF4-FFF2-40B4-BE49-F238E27FC236}">
                  <a16:creationId xmlns:a16="http://schemas.microsoft.com/office/drawing/2014/main" id="{78C33E5E-284B-54CA-B72E-CE99B8CC7E50}"/>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4" name="Norway Offshore">
              <a:extLst>
                <a:ext uri="{FF2B5EF4-FFF2-40B4-BE49-F238E27FC236}">
                  <a16:creationId xmlns:a16="http://schemas.microsoft.com/office/drawing/2014/main" id="{F773FFC6-4E1D-AF80-9B6B-CC0E17C47BDE}"/>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5" name="Jan Mayen">
              <a:extLst>
                <a:ext uri="{FF2B5EF4-FFF2-40B4-BE49-F238E27FC236}">
                  <a16:creationId xmlns:a16="http://schemas.microsoft.com/office/drawing/2014/main" id="{C596C989-B041-FED7-37C2-FE0F2032489C}"/>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6" name="European Island">
              <a:extLst>
                <a:ext uri="{FF2B5EF4-FFF2-40B4-BE49-F238E27FC236}">
                  <a16:creationId xmlns:a16="http://schemas.microsoft.com/office/drawing/2014/main" id="{A9033B87-06CB-5086-9746-DD508087A90F}"/>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7" name="Finland">
              <a:extLst>
                <a:ext uri="{FF2B5EF4-FFF2-40B4-BE49-F238E27FC236}">
                  <a16:creationId xmlns:a16="http://schemas.microsoft.com/office/drawing/2014/main" id="{4E845589-2357-6FB9-167E-510D5BDA24F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8" name="Sweden Mainland">
              <a:extLst>
                <a:ext uri="{FF2B5EF4-FFF2-40B4-BE49-F238E27FC236}">
                  <a16:creationId xmlns:a16="http://schemas.microsoft.com/office/drawing/2014/main" id="{C918117F-0B5F-59B9-A74F-82159EF77901}"/>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9" name="Sweden Offshore">
              <a:extLst>
                <a:ext uri="{FF2B5EF4-FFF2-40B4-BE49-F238E27FC236}">
                  <a16:creationId xmlns:a16="http://schemas.microsoft.com/office/drawing/2014/main" id="{007B123A-A91B-0A65-7265-5DB515DC2987}"/>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Estonia">
              <a:extLst>
                <a:ext uri="{FF2B5EF4-FFF2-40B4-BE49-F238E27FC236}">
                  <a16:creationId xmlns:a16="http://schemas.microsoft.com/office/drawing/2014/main" id="{143F6A7B-7E93-8586-82C9-F0B661E9B199}"/>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1" name="Greece">
              <a:extLst>
                <a:ext uri="{FF2B5EF4-FFF2-40B4-BE49-F238E27FC236}">
                  <a16:creationId xmlns:a16="http://schemas.microsoft.com/office/drawing/2014/main" id="{6515F9D2-182E-0F20-D2B9-214276F25831}"/>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2" name="Ibiza">
              <a:extLst>
                <a:ext uri="{FF2B5EF4-FFF2-40B4-BE49-F238E27FC236}">
                  <a16:creationId xmlns:a16="http://schemas.microsoft.com/office/drawing/2014/main" id="{17C5C1E6-1D1B-A88C-B94D-0369E4C7F9B7}"/>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3" name="Menorca">
              <a:extLst>
                <a:ext uri="{FF2B5EF4-FFF2-40B4-BE49-F238E27FC236}">
                  <a16:creationId xmlns:a16="http://schemas.microsoft.com/office/drawing/2014/main" id="{7E865097-7213-ABF6-61D7-C29E1B936067}"/>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4" name="Island">
              <a:extLst>
                <a:ext uri="{FF2B5EF4-FFF2-40B4-BE49-F238E27FC236}">
                  <a16:creationId xmlns:a16="http://schemas.microsoft.com/office/drawing/2014/main" id="{B9453F20-AA67-4A11-5144-0839E3D69320}"/>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5" name="Sao Miguel">
              <a:extLst>
                <a:ext uri="{FF2B5EF4-FFF2-40B4-BE49-F238E27FC236}">
                  <a16:creationId xmlns:a16="http://schemas.microsoft.com/office/drawing/2014/main" id="{7397B08E-8BE8-6E4A-6F07-F5BCEEF536D3}"/>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6" name="United Kingdom">
              <a:extLst>
                <a:ext uri="{FF2B5EF4-FFF2-40B4-BE49-F238E27FC236}">
                  <a16:creationId xmlns:a16="http://schemas.microsoft.com/office/drawing/2014/main" id="{BB6A40E1-7EE2-9241-1D96-052F459D94E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7" name="Sri Lanka">
              <a:extLst>
                <a:ext uri="{FF2B5EF4-FFF2-40B4-BE49-F238E27FC236}">
                  <a16:creationId xmlns:a16="http://schemas.microsoft.com/office/drawing/2014/main" id="{4E6FA6B6-2822-1ECE-A752-88CDAE7809A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8" name="Afghanistan">
              <a:extLst>
                <a:ext uri="{FF2B5EF4-FFF2-40B4-BE49-F238E27FC236}">
                  <a16:creationId xmlns:a16="http://schemas.microsoft.com/office/drawing/2014/main" id="{9CEAFAD8-E217-365D-FD2D-3EFEE45F50A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9" name="Iraq">
              <a:extLst>
                <a:ext uri="{FF2B5EF4-FFF2-40B4-BE49-F238E27FC236}">
                  <a16:creationId xmlns:a16="http://schemas.microsoft.com/office/drawing/2014/main" id="{BA2C4909-E55B-BD4D-27D4-280AB797F51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0" name="Jordan">
              <a:extLst>
                <a:ext uri="{FF2B5EF4-FFF2-40B4-BE49-F238E27FC236}">
                  <a16:creationId xmlns:a16="http://schemas.microsoft.com/office/drawing/2014/main" id="{2A524627-4262-C515-1895-C69804777DE4}"/>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1" name="Saudi Arabia">
              <a:extLst>
                <a:ext uri="{FF2B5EF4-FFF2-40B4-BE49-F238E27FC236}">
                  <a16:creationId xmlns:a16="http://schemas.microsoft.com/office/drawing/2014/main" id="{B2B32583-FB1D-E521-1814-0ABD3C9D5AE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2" name="Syria">
              <a:extLst>
                <a:ext uri="{FF2B5EF4-FFF2-40B4-BE49-F238E27FC236}">
                  <a16:creationId xmlns:a16="http://schemas.microsoft.com/office/drawing/2014/main" id="{6F8FF20B-B87F-1B0B-E24E-5C0B500609E9}"/>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3" name="United Arab Emirates">
              <a:extLst>
                <a:ext uri="{FF2B5EF4-FFF2-40B4-BE49-F238E27FC236}">
                  <a16:creationId xmlns:a16="http://schemas.microsoft.com/office/drawing/2014/main" id="{FB37F0F8-3C56-FE4C-629D-41C575EA5A43}"/>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4" name="Yemen">
              <a:extLst>
                <a:ext uri="{FF2B5EF4-FFF2-40B4-BE49-F238E27FC236}">
                  <a16:creationId xmlns:a16="http://schemas.microsoft.com/office/drawing/2014/main" id="{D28636E8-BE92-4CE6-DEC6-D6B8A5FCE502}"/>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Iran">
              <a:extLst>
                <a:ext uri="{FF2B5EF4-FFF2-40B4-BE49-F238E27FC236}">
                  <a16:creationId xmlns:a16="http://schemas.microsoft.com/office/drawing/2014/main" id="{105C2CF4-C1E9-5A6F-676E-9CFE651081A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6" name="Bangladesh">
              <a:extLst>
                <a:ext uri="{FF2B5EF4-FFF2-40B4-BE49-F238E27FC236}">
                  <a16:creationId xmlns:a16="http://schemas.microsoft.com/office/drawing/2014/main" id="{2ED9383F-74FC-A840-F5CF-508B3EFA1378}"/>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7" name="Bhutan">
              <a:extLst>
                <a:ext uri="{FF2B5EF4-FFF2-40B4-BE49-F238E27FC236}">
                  <a16:creationId xmlns:a16="http://schemas.microsoft.com/office/drawing/2014/main" id="{E14E88EA-EEBB-1676-DBA6-12AD1F6AF554}"/>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8" name="Myanmar">
              <a:extLst>
                <a:ext uri="{FF2B5EF4-FFF2-40B4-BE49-F238E27FC236}">
                  <a16:creationId xmlns:a16="http://schemas.microsoft.com/office/drawing/2014/main" id="{24E72A7C-5083-FFEC-1047-DB26E2B9709D}"/>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9" name="Laos">
              <a:extLst>
                <a:ext uri="{FF2B5EF4-FFF2-40B4-BE49-F238E27FC236}">
                  <a16:creationId xmlns:a16="http://schemas.microsoft.com/office/drawing/2014/main" id="{F1ADFC1E-BB3E-4CA3-6F27-9BA1898D4F3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0" name="Malaysia - East">
              <a:extLst>
                <a:ext uri="{FF2B5EF4-FFF2-40B4-BE49-F238E27FC236}">
                  <a16:creationId xmlns:a16="http://schemas.microsoft.com/office/drawing/2014/main" id="{7004EE20-CEB8-31EA-7278-5FBAA567BF2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1" name="Malaysia - West">
              <a:extLst>
                <a:ext uri="{FF2B5EF4-FFF2-40B4-BE49-F238E27FC236}">
                  <a16:creationId xmlns:a16="http://schemas.microsoft.com/office/drawing/2014/main" id="{918A3D58-D659-49F0-4595-700D86133EC2}"/>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2" name="Nepal">
              <a:extLst>
                <a:ext uri="{FF2B5EF4-FFF2-40B4-BE49-F238E27FC236}">
                  <a16:creationId xmlns:a16="http://schemas.microsoft.com/office/drawing/2014/main" id="{6090F64F-5555-09A8-6263-880287EB480F}"/>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3" name="Vietnam">
              <a:extLst>
                <a:ext uri="{FF2B5EF4-FFF2-40B4-BE49-F238E27FC236}">
                  <a16:creationId xmlns:a16="http://schemas.microsoft.com/office/drawing/2014/main" id="{7565B92C-9CFF-48E5-978E-532D50E9A018}"/>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4" name="India">
              <a:extLst>
                <a:ext uri="{FF2B5EF4-FFF2-40B4-BE49-F238E27FC236}">
                  <a16:creationId xmlns:a16="http://schemas.microsoft.com/office/drawing/2014/main" id="{3BC6039F-F339-A6DA-6FBE-73DDC82BFD27}"/>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5" name="Mongolia">
              <a:extLst>
                <a:ext uri="{FF2B5EF4-FFF2-40B4-BE49-F238E27FC236}">
                  <a16:creationId xmlns:a16="http://schemas.microsoft.com/office/drawing/2014/main" id="{BB437A7D-34A1-8E27-CD6E-7C337757CA81}"/>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6" name="Georgia">
              <a:extLst>
                <a:ext uri="{FF2B5EF4-FFF2-40B4-BE49-F238E27FC236}">
                  <a16:creationId xmlns:a16="http://schemas.microsoft.com/office/drawing/2014/main" id="{FBDFBCB5-4304-E9BA-A6FD-AC60975984BA}"/>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7" name="Turkmenistan">
              <a:extLst>
                <a:ext uri="{FF2B5EF4-FFF2-40B4-BE49-F238E27FC236}">
                  <a16:creationId xmlns:a16="http://schemas.microsoft.com/office/drawing/2014/main" id="{683BFED0-535F-9F09-6A5E-CC8EE5CF943C}"/>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8" name="Uzbekistan">
              <a:extLst>
                <a:ext uri="{FF2B5EF4-FFF2-40B4-BE49-F238E27FC236}">
                  <a16:creationId xmlns:a16="http://schemas.microsoft.com/office/drawing/2014/main" id="{E68C6154-6E5C-8A16-47D4-B12654D3988A}"/>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9" name="Kazakhstan">
              <a:extLst>
                <a:ext uri="{FF2B5EF4-FFF2-40B4-BE49-F238E27FC236}">
                  <a16:creationId xmlns:a16="http://schemas.microsoft.com/office/drawing/2014/main" id="{0E62C00E-AD2F-3C92-B58F-28EC47FA274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0" name="Kyrgyzstan">
              <a:extLst>
                <a:ext uri="{FF2B5EF4-FFF2-40B4-BE49-F238E27FC236}">
                  <a16:creationId xmlns:a16="http://schemas.microsoft.com/office/drawing/2014/main" id="{D3303B1A-F8B5-27C0-1D9E-9E9F07DF67AC}"/>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1" name="Tajikistan">
              <a:extLst>
                <a:ext uri="{FF2B5EF4-FFF2-40B4-BE49-F238E27FC236}">
                  <a16:creationId xmlns:a16="http://schemas.microsoft.com/office/drawing/2014/main" id="{06026543-FE69-7620-52D2-FCC6670FD499}"/>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2" name="Israel">
              <a:extLst>
                <a:ext uri="{FF2B5EF4-FFF2-40B4-BE49-F238E27FC236}">
                  <a16:creationId xmlns:a16="http://schemas.microsoft.com/office/drawing/2014/main" id="{1E6732F4-3456-01C0-FFF8-4976A182998E}"/>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3" name="Lebanon">
              <a:extLst>
                <a:ext uri="{FF2B5EF4-FFF2-40B4-BE49-F238E27FC236}">
                  <a16:creationId xmlns:a16="http://schemas.microsoft.com/office/drawing/2014/main" id="{C13186AB-F53A-5D84-0F67-A03E0311D44E}"/>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4" name="Pakistan">
              <a:extLst>
                <a:ext uri="{FF2B5EF4-FFF2-40B4-BE49-F238E27FC236}">
                  <a16:creationId xmlns:a16="http://schemas.microsoft.com/office/drawing/2014/main" id="{3858820E-EAC3-2A27-5F6D-F4C56AC6B943}"/>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5" name="Cambodia">
              <a:extLst>
                <a:ext uri="{FF2B5EF4-FFF2-40B4-BE49-F238E27FC236}">
                  <a16:creationId xmlns:a16="http://schemas.microsoft.com/office/drawing/2014/main" id="{7BE96DC1-D2F1-0296-3AE3-429D310A83AC}"/>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6" name="Taiwan">
              <a:extLst>
                <a:ext uri="{FF2B5EF4-FFF2-40B4-BE49-F238E27FC236}">
                  <a16:creationId xmlns:a16="http://schemas.microsoft.com/office/drawing/2014/main" id="{30C9F659-FB7A-0FD3-38D7-CDA68FE3DBA2}"/>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7" name="Unknown">
              <a:extLst>
                <a:ext uri="{FF2B5EF4-FFF2-40B4-BE49-F238E27FC236}">
                  <a16:creationId xmlns:a16="http://schemas.microsoft.com/office/drawing/2014/main" id="{9D359949-4147-70BD-F473-AF48785D4F6A}"/>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8" name="Kuwait">
              <a:extLst>
                <a:ext uri="{FF2B5EF4-FFF2-40B4-BE49-F238E27FC236}">
                  <a16:creationId xmlns:a16="http://schemas.microsoft.com/office/drawing/2014/main" id="{2F22D809-E408-EB0A-689D-F742E7F6A6B5}"/>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9" name="Qatar">
              <a:extLst>
                <a:ext uri="{FF2B5EF4-FFF2-40B4-BE49-F238E27FC236}">
                  <a16:creationId xmlns:a16="http://schemas.microsoft.com/office/drawing/2014/main" id="{6F966B6B-8E79-8F1B-F443-3141B82B163B}"/>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0" name="Asian Island">
              <a:extLst>
                <a:ext uri="{FF2B5EF4-FFF2-40B4-BE49-F238E27FC236}">
                  <a16:creationId xmlns:a16="http://schemas.microsoft.com/office/drawing/2014/main" id="{CEEB7D94-8805-D40E-DCA6-1B24B7BC925D}"/>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1" name="Asian Island">
              <a:extLst>
                <a:ext uri="{FF2B5EF4-FFF2-40B4-BE49-F238E27FC236}">
                  <a16:creationId xmlns:a16="http://schemas.microsoft.com/office/drawing/2014/main" id="{CBA4FC2C-2193-4EEF-4C22-776B7D142865}"/>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2" name="Asian Island">
              <a:extLst>
                <a:ext uri="{FF2B5EF4-FFF2-40B4-BE49-F238E27FC236}">
                  <a16:creationId xmlns:a16="http://schemas.microsoft.com/office/drawing/2014/main" id="{F953157E-BD81-9D17-088B-16F8A9B0F6C1}"/>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3" name="Asian Island">
              <a:extLst>
                <a:ext uri="{FF2B5EF4-FFF2-40B4-BE49-F238E27FC236}">
                  <a16:creationId xmlns:a16="http://schemas.microsoft.com/office/drawing/2014/main" id="{F67E6BD2-C561-C440-F4A1-EC69C153B5D8}"/>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4" name="Asian Island">
              <a:extLst>
                <a:ext uri="{FF2B5EF4-FFF2-40B4-BE49-F238E27FC236}">
                  <a16:creationId xmlns:a16="http://schemas.microsoft.com/office/drawing/2014/main" id="{8B5D0BDE-3963-69BF-9228-3C3EF3D71165}"/>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5" name="Brunei">
              <a:extLst>
                <a:ext uri="{FF2B5EF4-FFF2-40B4-BE49-F238E27FC236}">
                  <a16:creationId xmlns:a16="http://schemas.microsoft.com/office/drawing/2014/main" id="{B9DA3DC7-79BC-2CE8-A94E-FC94EE381B5A}"/>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6" name="Philippines">
              <a:extLst>
                <a:ext uri="{FF2B5EF4-FFF2-40B4-BE49-F238E27FC236}">
                  <a16:creationId xmlns:a16="http://schemas.microsoft.com/office/drawing/2014/main" id="{A2BF2EDF-4F21-FBC6-A970-DF036F6FD563}"/>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7" name="Thailand">
              <a:extLst>
                <a:ext uri="{FF2B5EF4-FFF2-40B4-BE49-F238E27FC236}">
                  <a16:creationId xmlns:a16="http://schemas.microsoft.com/office/drawing/2014/main" id="{DDDF0DFD-4ED5-547F-7DC9-70FE56DDCE7B}"/>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8" name="Andaman &amp; Nicobar Islands">
              <a:extLst>
                <a:ext uri="{FF2B5EF4-FFF2-40B4-BE49-F238E27FC236}">
                  <a16:creationId xmlns:a16="http://schemas.microsoft.com/office/drawing/2014/main" id="{40CE0CD0-C09A-6948-53F2-17E69F559570}"/>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9" name="Indonesia">
              <a:extLst>
                <a:ext uri="{FF2B5EF4-FFF2-40B4-BE49-F238E27FC236}">
                  <a16:creationId xmlns:a16="http://schemas.microsoft.com/office/drawing/2014/main" id="{F2F284E5-BE99-37B4-F14D-CA057D3206C9}"/>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0" name="Socotra">
              <a:extLst>
                <a:ext uri="{FF2B5EF4-FFF2-40B4-BE49-F238E27FC236}">
                  <a16:creationId xmlns:a16="http://schemas.microsoft.com/office/drawing/2014/main" id="{39C8C8C3-3E96-2EE1-4D71-FD141652F23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1" name="Bahrain">
              <a:extLst>
                <a:ext uri="{FF2B5EF4-FFF2-40B4-BE49-F238E27FC236}">
                  <a16:creationId xmlns:a16="http://schemas.microsoft.com/office/drawing/2014/main" id="{5B0BBF0B-3E4A-BB73-7B5B-D957ED86EC7F}"/>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2" name="Oman">
              <a:extLst>
                <a:ext uri="{FF2B5EF4-FFF2-40B4-BE49-F238E27FC236}">
                  <a16:creationId xmlns:a16="http://schemas.microsoft.com/office/drawing/2014/main" id="{FFE765BF-0051-7214-D9A7-ABA5A07E591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3" name="Musandam Peninsula">
              <a:extLst>
                <a:ext uri="{FF2B5EF4-FFF2-40B4-BE49-F238E27FC236}">
                  <a16:creationId xmlns:a16="http://schemas.microsoft.com/office/drawing/2014/main" id="{3BBC86A3-3A41-30A4-7651-924842235F31}"/>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4" name="Qeshm Island">
              <a:extLst>
                <a:ext uri="{FF2B5EF4-FFF2-40B4-BE49-F238E27FC236}">
                  <a16:creationId xmlns:a16="http://schemas.microsoft.com/office/drawing/2014/main" id="{539949EA-6FCD-F44F-A6C6-DC7415867552}"/>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5" name="China">
              <a:extLst>
                <a:ext uri="{FF2B5EF4-FFF2-40B4-BE49-F238E27FC236}">
                  <a16:creationId xmlns:a16="http://schemas.microsoft.com/office/drawing/2014/main" id="{C0E5624F-A1D3-984A-1F99-51D5C3FDB4EE}"/>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6" name="Japan - Offshore">
              <a:extLst>
                <a:ext uri="{FF2B5EF4-FFF2-40B4-BE49-F238E27FC236}">
                  <a16:creationId xmlns:a16="http://schemas.microsoft.com/office/drawing/2014/main" id="{518F486F-602A-E7A8-A6BD-AF148D243D60}"/>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7" name="Japan - Mainland">
              <a:extLst>
                <a:ext uri="{FF2B5EF4-FFF2-40B4-BE49-F238E27FC236}">
                  <a16:creationId xmlns:a16="http://schemas.microsoft.com/office/drawing/2014/main" id="{F461E6C5-66C0-40F3-2C7D-90E09EF3F03E}"/>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8" name="Korea - South">
              <a:extLst>
                <a:ext uri="{FF2B5EF4-FFF2-40B4-BE49-F238E27FC236}">
                  <a16:creationId xmlns:a16="http://schemas.microsoft.com/office/drawing/2014/main" id="{B4F1F733-E5A4-38BD-D137-314E64985F32}"/>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9" name="Korea - North">
              <a:extLst>
                <a:ext uri="{FF2B5EF4-FFF2-40B4-BE49-F238E27FC236}">
                  <a16:creationId xmlns:a16="http://schemas.microsoft.com/office/drawing/2014/main" id="{DAFBBD11-694E-A9A9-184A-004639DA388A}"/>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0" name="Russia - Offshore">
              <a:extLst>
                <a:ext uri="{FF2B5EF4-FFF2-40B4-BE49-F238E27FC236}">
                  <a16:creationId xmlns:a16="http://schemas.microsoft.com/office/drawing/2014/main" id="{61AA5DC8-9097-E2DA-313A-CD711C4129EA}"/>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1" name="Russia - Mainland">
              <a:extLst>
                <a:ext uri="{FF2B5EF4-FFF2-40B4-BE49-F238E27FC236}">
                  <a16:creationId xmlns:a16="http://schemas.microsoft.com/office/drawing/2014/main" id="{17985ECD-C060-C247-062C-6B3076D0E3C6}"/>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2" name="Turkey">
              <a:extLst>
                <a:ext uri="{FF2B5EF4-FFF2-40B4-BE49-F238E27FC236}">
                  <a16:creationId xmlns:a16="http://schemas.microsoft.com/office/drawing/2014/main" id="{1AEB1DDF-6744-3662-0E29-08B8792A7BDD}"/>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3" name="African Island">
              <a:extLst>
                <a:ext uri="{FF2B5EF4-FFF2-40B4-BE49-F238E27FC236}">
                  <a16:creationId xmlns:a16="http://schemas.microsoft.com/office/drawing/2014/main" id="{06D02A87-F4DE-D012-388A-6417DF77F934}"/>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4" name="African Island">
              <a:extLst>
                <a:ext uri="{FF2B5EF4-FFF2-40B4-BE49-F238E27FC236}">
                  <a16:creationId xmlns:a16="http://schemas.microsoft.com/office/drawing/2014/main" id="{2B6060F8-3203-02E9-E126-913FB008CE37}"/>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5" name="African Island">
              <a:extLst>
                <a:ext uri="{FF2B5EF4-FFF2-40B4-BE49-F238E27FC236}">
                  <a16:creationId xmlns:a16="http://schemas.microsoft.com/office/drawing/2014/main" id="{08314C32-E28A-596D-F1C3-5A1A25AAD21B}"/>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6" name="African Island">
              <a:extLst>
                <a:ext uri="{FF2B5EF4-FFF2-40B4-BE49-F238E27FC236}">
                  <a16:creationId xmlns:a16="http://schemas.microsoft.com/office/drawing/2014/main" id="{DE2727FB-E1D2-0FAF-5B75-8FC835CA5AA2}"/>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7" name="African Island">
              <a:extLst>
                <a:ext uri="{FF2B5EF4-FFF2-40B4-BE49-F238E27FC236}">
                  <a16:creationId xmlns:a16="http://schemas.microsoft.com/office/drawing/2014/main" id="{603FE010-142E-BB74-5549-EE80EA202A9E}"/>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8" name="African Island">
              <a:extLst>
                <a:ext uri="{FF2B5EF4-FFF2-40B4-BE49-F238E27FC236}">
                  <a16:creationId xmlns:a16="http://schemas.microsoft.com/office/drawing/2014/main" id="{532B8169-D698-8EE6-966B-2644DD889D65}"/>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9" name="African Island">
              <a:extLst>
                <a:ext uri="{FF2B5EF4-FFF2-40B4-BE49-F238E27FC236}">
                  <a16:creationId xmlns:a16="http://schemas.microsoft.com/office/drawing/2014/main" id="{8C730213-8B7F-0537-27FF-CEFEA7EB9504}"/>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0" name="African Island">
              <a:extLst>
                <a:ext uri="{FF2B5EF4-FFF2-40B4-BE49-F238E27FC236}">
                  <a16:creationId xmlns:a16="http://schemas.microsoft.com/office/drawing/2014/main" id="{A0FB95FF-3065-AD00-77A8-9D0424140A84}"/>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1" name="African Island">
              <a:extLst>
                <a:ext uri="{FF2B5EF4-FFF2-40B4-BE49-F238E27FC236}">
                  <a16:creationId xmlns:a16="http://schemas.microsoft.com/office/drawing/2014/main" id="{422DB65B-EEEA-C969-72BF-2A49D4E8E302}"/>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2" name="African Island">
              <a:extLst>
                <a:ext uri="{FF2B5EF4-FFF2-40B4-BE49-F238E27FC236}">
                  <a16:creationId xmlns:a16="http://schemas.microsoft.com/office/drawing/2014/main" id="{2A4C2AA4-0BEE-D449-4C05-2342FBD0B2AE}"/>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3" name="African Island">
              <a:extLst>
                <a:ext uri="{FF2B5EF4-FFF2-40B4-BE49-F238E27FC236}">
                  <a16:creationId xmlns:a16="http://schemas.microsoft.com/office/drawing/2014/main" id="{45F784CE-80AF-1E61-47E1-C7F37BB2EB3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4" name="African Island">
              <a:extLst>
                <a:ext uri="{FF2B5EF4-FFF2-40B4-BE49-F238E27FC236}">
                  <a16:creationId xmlns:a16="http://schemas.microsoft.com/office/drawing/2014/main" id="{456F4105-3AA1-D521-F840-E1C6AEF5F3CD}"/>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5" name="African Island">
              <a:extLst>
                <a:ext uri="{FF2B5EF4-FFF2-40B4-BE49-F238E27FC236}">
                  <a16:creationId xmlns:a16="http://schemas.microsoft.com/office/drawing/2014/main" id="{DAF10F54-0F58-5946-35AD-20B8D8098D56}"/>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African Island">
              <a:extLst>
                <a:ext uri="{FF2B5EF4-FFF2-40B4-BE49-F238E27FC236}">
                  <a16:creationId xmlns:a16="http://schemas.microsoft.com/office/drawing/2014/main" id="{04B34AC9-9D5D-DC96-0101-4BE467DCB437}"/>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African Island">
              <a:extLst>
                <a:ext uri="{FF2B5EF4-FFF2-40B4-BE49-F238E27FC236}">
                  <a16:creationId xmlns:a16="http://schemas.microsoft.com/office/drawing/2014/main" id="{90FB6108-B587-EE2E-269E-D6CA78A524F0}"/>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8" name="African Island">
              <a:extLst>
                <a:ext uri="{FF2B5EF4-FFF2-40B4-BE49-F238E27FC236}">
                  <a16:creationId xmlns:a16="http://schemas.microsoft.com/office/drawing/2014/main" id="{EA64E4D1-D8A7-D2F9-0C7B-84D7EBC04161}"/>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9" name="Zimbabwe">
              <a:extLst>
                <a:ext uri="{FF2B5EF4-FFF2-40B4-BE49-F238E27FC236}">
                  <a16:creationId xmlns:a16="http://schemas.microsoft.com/office/drawing/2014/main" id="{C5239704-FE05-D44F-5AFD-42F0005F1E83}"/>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0" name="Zambia">
              <a:extLst>
                <a:ext uri="{FF2B5EF4-FFF2-40B4-BE49-F238E27FC236}">
                  <a16:creationId xmlns:a16="http://schemas.microsoft.com/office/drawing/2014/main" id="{70D4EF9D-5853-54B5-7307-EA6A5DE8BD22}"/>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1" name="Western Sahara">
              <a:extLst>
                <a:ext uri="{FF2B5EF4-FFF2-40B4-BE49-F238E27FC236}">
                  <a16:creationId xmlns:a16="http://schemas.microsoft.com/office/drawing/2014/main" id="{7D42ACD7-811A-DBFC-FFE8-6C2EAFFABB97}"/>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2" name="Uganda">
              <a:extLst>
                <a:ext uri="{FF2B5EF4-FFF2-40B4-BE49-F238E27FC236}">
                  <a16:creationId xmlns:a16="http://schemas.microsoft.com/office/drawing/2014/main" id="{ABA1F829-CE1A-176B-7D8B-F0858ED55656}"/>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3" name="Tunisia">
              <a:extLst>
                <a:ext uri="{FF2B5EF4-FFF2-40B4-BE49-F238E27FC236}">
                  <a16:creationId xmlns:a16="http://schemas.microsoft.com/office/drawing/2014/main" id="{4143B906-200E-E602-97C4-FE5ECCD9976B}"/>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4" name="Togo">
              <a:extLst>
                <a:ext uri="{FF2B5EF4-FFF2-40B4-BE49-F238E27FC236}">
                  <a16:creationId xmlns:a16="http://schemas.microsoft.com/office/drawing/2014/main" id="{0616AAD1-6034-05D5-232C-56EB629BE1EC}"/>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5" name="Tanzania">
              <a:extLst>
                <a:ext uri="{FF2B5EF4-FFF2-40B4-BE49-F238E27FC236}">
                  <a16:creationId xmlns:a16="http://schemas.microsoft.com/office/drawing/2014/main" id="{F0A94CDB-F5E9-94C6-C703-DE70C7C64079}"/>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6" name="Swaziland">
              <a:extLst>
                <a:ext uri="{FF2B5EF4-FFF2-40B4-BE49-F238E27FC236}">
                  <a16:creationId xmlns:a16="http://schemas.microsoft.com/office/drawing/2014/main" id="{AE4EEB0D-F4E7-E497-E399-3DF8A9D60A52}"/>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7" name="Sudan">
              <a:extLst>
                <a:ext uri="{FF2B5EF4-FFF2-40B4-BE49-F238E27FC236}">
                  <a16:creationId xmlns:a16="http://schemas.microsoft.com/office/drawing/2014/main" id="{AD0BCB05-F68C-4DB1-5E7D-C1E828EB6401}"/>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8" name="South Sudan">
              <a:extLst>
                <a:ext uri="{FF2B5EF4-FFF2-40B4-BE49-F238E27FC236}">
                  <a16:creationId xmlns:a16="http://schemas.microsoft.com/office/drawing/2014/main" id="{15188EC3-56A3-2526-CBBE-510682CE933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9" name="South Africa">
              <a:extLst>
                <a:ext uri="{FF2B5EF4-FFF2-40B4-BE49-F238E27FC236}">
                  <a16:creationId xmlns:a16="http://schemas.microsoft.com/office/drawing/2014/main" id="{503B63DE-7676-37FF-B7CB-37CDE6C7520E}"/>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0" name="Somalia">
              <a:extLst>
                <a:ext uri="{FF2B5EF4-FFF2-40B4-BE49-F238E27FC236}">
                  <a16:creationId xmlns:a16="http://schemas.microsoft.com/office/drawing/2014/main" id="{2AF12B05-53D2-03F1-69E7-10A212A7CB16}"/>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1" name="Senegal">
              <a:extLst>
                <a:ext uri="{FF2B5EF4-FFF2-40B4-BE49-F238E27FC236}">
                  <a16:creationId xmlns:a16="http://schemas.microsoft.com/office/drawing/2014/main" id="{6B2FDFF3-B9EE-2532-0FFF-8369905A5113}"/>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2" name="Sierra Leone">
              <a:extLst>
                <a:ext uri="{FF2B5EF4-FFF2-40B4-BE49-F238E27FC236}">
                  <a16:creationId xmlns:a16="http://schemas.microsoft.com/office/drawing/2014/main" id="{593D805E-A57B-970B-995C-3EDBFF4A35FF}"/>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3" name="Rwanda">
              <a:extLst>
                <a:ext uri="{FF2B5EF4-FFF2-40B4-BE49-F238E27FC236}">
                  <a16:creationId xmlns:a16="http://schemas.microsoft.com/office/drawing/2014/main" id="{15E34874-38CC-A886-2A34-8FFD325340E3}"/>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4" name="Nigeria">
              <a:extLst>
                <a:ext uri="{FF2B5EF4-FFF2-40B4-BE49-F238E27FC236}">
                  <a16:creationId xmlns:a16="http://schemas.microsoft.com/office/drawing/2014/main" id="{5E5947AA-A0F3-5413-3D9A-A405A5E09939}"/>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5" name="Niger">
              <a:extLst>
                <a:ext uri="{FF2B5EF4-FFF2-40B4-BE49-F238E27FC236}">
                  <a16:creationId xmlns:a16="http://schemas.microsoft.com/office/drawing/2014/main" id="{FF36FE95-5A99-456B-0A9B-F0FCA62CBBE5}"/>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6" name="Namibia">
              <a:extLst>
                <a:ext uri="{FF2B5EF4-FFF2-40B4-BE49-F238E27FC236}">
                  <a16:creationId xmlns:a16="http://schemas.microsoft.com/office/drawing/2014/main" id="{A3C0FD55-CAC9-CC4B-B838-63C401290147}"/>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7" name="Mali">
              <a:extLst>
                <a:ext uri="{FF2B5EF4-FFF2-40B4-BE49-F238E27FC236}">
                  <a16:creationId xmlns:a16="http://schemas.microsoft.com/office/drawing/2014/main" id="{47B906B0-C7E1-DFA3-EECA-1B1E02EFC9E7}"/>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8" name="Madagascar">
              <a:extLst>
                <a:ext uri="{FF2B5EF4-FFF2-40B4-BE49-F238E27FC236}">
                  <a16:creationId xmlns:a16="http://schemas.microsoft.com/office/drawing/2014/main" id="{B5070D69-4952-4999-8C08-17856BFC7921}"/>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9" name="Mauritania">
              <a:extLst>
                <a:ext uri="{FF2B5EF4-FFF2-40B4-BE49-F238E27FC236}">
                  <a16:creationId xmlns:a16="http://schemas.microsoft.com/office/drawing/2014/main" id="{135B20A2-1F67-BA8B-CA11-A075B2DFF855}"/>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0" name="Mozambique">
              <a:extLst>
                <a:ext uri="{FF2B5EF4-FFF2-40B4-BE49-F238E27FC236}">
                  <a16:creationId xmlns:a16="http://schemas.microsoft.com/office/drawing/2014/main" id="{22411C84-296C-5A38-1686-39BFD97101A2}"/>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1" name="Morocco">
              <a:extLst>
                <a:ext uri="{FF2B5EF4-FFF2-40B4-BE49-F238E27FC236}">
                  <a16:creationId xmlns:a16="http://schemas.microsoft.com/office/drawing/2014/main" id="{AFD23111-9850-8B5C-D432-8E4D737BEA3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2" name="Malawi">
              <a:extLst>
                <a:ext uri="{FF2B5EF4-FFF2-40B4-BE49-F238E27FC236}">
                  <a16:creationId xmlns:a16="http://schemas.microsoft.com/office/drawing/2014/main" id="{D5086B49-6E07-1D5B-12AF-6EC01451D013}"/>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3" name="Libya">
              <a:extLst>
                <a:ext uri="{FF2B5EF4-FFF2-40B4-BE49-F238E27FC236}">
                  <a16:creationId xmlns:a16="http://schemas.microsoft.com/office/drawing/2014/main" id="{C2ECE3A1-408F-F57E-647D-987E40C3C848}"/>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4" name="Liberia">
              <a:extLst>
                <a:ext uri="{FF2B5EF4-FFF2-40B4-BE49-F238E27FC236}">
                  <a16:creationId xmlns:a16="http://schemas.microsoft.com/office/drawing/2014/main" id="{6314FC79-35D2-476F-4286-A7C7D8D9E12F}"/>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Lesotho">
              <a:extLst>
                <a:ext uri="{FF2B5EF4-FFF2-40B4-BE49-F238E27FC236}">
                  <a16:creationId xmlns:a16="http://schemas.microsoft.com/office/drawing/2014/main" id="{08DD2D8B-03F1-9968-8809-29550D2BECA1}"/>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Kenya">
              <a:extLst>
                <a:ext uri="{FF2B5EF4-FFF2-40B4-BE49-F238E27FC236}">
                  <a16:creationId xmlns:a16="http://schemas.microsoft.com/office/drawing/2014/main" id="{4EDCB3F5-E25B-05A6-0753-968A9C0C36FB}"/>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7" name="Guinea">
              <a:extLst>
                <a:ext uri="{FF2B5EF4-FFF2-40B4-BE49-F238E27FC236}">
                  <a16:creationId xmlns:a16="http://schemas.microsoft.com/office/drawing/2014/main" id="{681B185C-34B5-6B6C-F7D9-E153E26D30D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8" name="Guinea-Bissau">
              <a:extLst>
                <a:ext uri="{FF2B5EF4-FFF2-40B4-BE49-F238E27FC236}">
                  <a16:creationId xmlns:a16="http://schemas.microsoft.com/office/drawing/2014/main" id="{22824CB6-267E-8898-8A53-F2E2119D2FDE}"/>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9" name="Ghana">
              <a:extLst>
                <a:ext uri="{FF2B5EF4-FFF2-40B4-BE49-F238E27FC236}">
                  <a16:creationId xmlns:a16="http://schemas.microsoft.com/office/drawing/2014/main" id="{BFAC9B55-8831-9578-C416-73291751F8C1}"/>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0" name="The Gambia">
              <a:extLst>
                <a:ext uri="{FF2B5EF4-FFF2-40B4-BE49-F238E27FC236}">
                  <a16:creationId xmlns:a16="http://schemas.microsoft.com/office/drawing/2014/main" id="{65C77DAA-A298-3272-7335-E56914682C43}"/>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1" name="Gabon">
              <a:extLst>
                <a:ext uri="{FF2B5EF4-FFF2-40B4-BE49-F238E27FC236}">
                  <a16:creationId xmlns:a16="http://schemas.microsoft.com/office/drawing/2014/main" id="{DD7F49B5-C825-4EBA-6BE3-597E341214CA}"/>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2" name="Eritrea">
              <a:extLst>
                <a:ext uri="{FF2B5EF4-FFF2-40B4-BE49-F238E27FC236}">
                  <a16:creationId xmlns:a16="http://schemas.microsoft.com/office/drawing/2014/main" id="{B81A082D-FCCD-4688-6240-C1AB4C1CB17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3" name="Equatorial Guinea">
              <a:extLst>
                <a:ext uri="{FF2B5EF4-FFF2-40B4-BE49-F238E27FC236}">
                  <a16:creationId xmlns:a16="http://schemas.microsoft.com/office/drawing/2014/main" id="{D0BC233C-A278-21D5-A169-CB2CF6F5306C}"/>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4" name="Ethiopia">
              <a:extLst>
                <a:ext uri="{FF2B5EF4-FFF2-40B4-BE49-F238E27FC236}">
                  <a16:creationId xmlns:a16="http://schemas.microsoft.com/office/drawing/2014/main" id="{19A302C7-785C-3987-28BA-0D81335E0415}"/>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5" name="Egypt">
              <a:extLst>
                <a:ext uri="{FF2B5EF4-FFF2-40B4-BE49-F238E27FC236}">
                  <a16:creationId xmlns:a16="http://schemas.microsoft.com/office/drawing/2014/main" id="{B7A2F28D-5811-7546-430F-F5746EC62F9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6" name="Djibouti">
              <a:extLst>
                <a:ext uri="{FF2B5EF4-FFF2-40B4-BE49-F238E27FC236}">
                  <a16:creationId xmlns:a16="http://schemas.microsoft.com/office/drawing/2014/main" id="{55E7B222-440A-2E51-4B97-8217BC0A055A}"/>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7" name="Democratic Republic of the Congo">
              <a:extLst>
                <a:ext uri="{FF2B5EF4-FFF2-40B4-BE49-F238E27FC236}">
                  <a16:creationId xmlns:a16="http://schemas.microsoft.com/office/drawing/2014/main" id="{F9F6F218-912C-FFE0-4261-2897A046B58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8" name="Cote d'Ivoire">
              <a:extLst>
                <a:ext uri="{FF2B5EF4-FFF2-40B4-BE49-F238E27FC236}">
                  <a16:creationId xmlns:a16="http://schemas.microsoft.com/office/drawing/2014/main" id="{8B8712F7-1890-29B4-2410-96FE5D09B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9" name="Congo">
              <a:extLst>
                <a:ext uri="{FF2B5EF4-FFF2-40B4-BE49-F238E27FC236}">
                  <a16:creationId xmlns:a16="http://schemas.microsoft.com/office/drawing/2014/main" id="{6C377506-84E2-D3AF-85DF-BE24673A729B}"/>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0" name="Chad">
              <a:extLst>
                <a:ext uri="{FF2B5EF4-FFF2-40B4-BE49-F238E27FC236}">
                  <a16:creationId xmlns:a16="http://schemas.microsoft.com/office/drawing/2014/main" id="{2D444116-9424-F9AB-F285-E3E01E5EF690}"/>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1" name="Central African Republic">
              <a:extLst>
                <a:ext uri="{FF2B5EF4-FFF2-40B4-BE49-F238E27FC236}">
                  <a16:creationId xmlns:a16="http://schemas.microsoft.com/office/drawing/2014/main" id="{D58F8EEC-A8AD-836A-0DF8-8BB907B6528C}"/>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2" name="Cameroon">
              <a:extLst>
                <a:ext uri="{FF2B5EF4-FFF2-40B4-BE49-F238E27FC236}">
                  <a16:creationId xmlns:a16="http://schemas.microsoft.com/office/drawing/2014/main" id="{58233B04-07A9-301D-A4A4-7B90A316238A}"/>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3" name="Cabinda (Province)">
              <a:extLst>
                <a:ext uri="{FF2B5EF4-FFF2-40B4-BE49-F238E27FC236}">
                  <a16:creationId xmlns:a16="http://schemas.microsoft.com/office/drawing/2014/main" id="{51833093-205C-5F4D-8916-ACC629715981}"/>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4" name="Botswana">
              <a:extLst>
                <a:ext uri="{FF2B5EF4-FFF2-40B4-BE49-F238E27FC236}">
                  <a16:creationId xmlns:a16="http://schemas.microsoft.com/office/drawing/2014/main" id="{3A08145F-1037-7566-1C02-665195709EDB}"/>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5" name="Burundi">
              <a:extLst>
                <a:ext uri="{FF2B5EF4-FFF2-40B4-BE49-F238E27FC236}">
                  <a16:creationId xmlns:a16="http://schemas.microsoft.com/office/drawing/2014/main" id="{EFC1EB8A-E624-543D-12AB-BD87B66354ED}"/>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6" name="Burkina Faso">
              <a:extLst>
                <a:ext uri="{FF2B5EF4-FFF2-40B4-BE49-F238E27FC236}">
                  <a16:creationId xmlns:a16="http://schemas.microsoft.com/office/drawing/2014/main" id="{0E1F223C-7187-A322-CF96-9F5B294895EC}"/>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7" name="Benin">
              <a:extLst>
                <a:ext uri="{FF2B5EF4-FFF2-40B4-BE49-F238E27FC236}">
                  <a16:creationId xmlns:a16="http://schemas.microsoft.com/office/drawing/2014/main" id="{AB4C93CC-A3B3-1310-D008-C69BB1A614D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8" name="Angola">
              <a:extLst>
                <a:ext uri="{FF2B5EF4-FFF2-40B4-BE49-F238E27FC236}">
                  <a16:creationId xmlns:a16="http://schemas.microsoft.com/office/drawing/2014/main" id="{086C15B5-492D-4425-E689-ABBFA67A107A}"/>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9" name="Algeria">
              <a:extLst>
                <a:ext uri="{FF2B5EF4-FFF2-40B4-BE49-F238E27FC236}">
                  <a16:creationId xmlns:a16="http://schemas.microsoft.com/office/drawing/2014/main" id="{61C9FE55-A8AB-A16B-366B-DA1D9C6324E8}"/>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1523361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Map Coloured background - Coral">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38">
            <a:extLst>
              <a:ext uri="{FF2B5EF4-FFF2-40B4-BE49-F238E27FC236}">
                <a16:creationId xmlns:a16="http://schemas.microsoft.com/office/drawing/2014/main" id="{5E2A7C43-6AF0-6399-CAD1-1FC393D513BF}"/>
              </a:ext>
            </a:extLst>
          </p:cNvPr>
          <p:cNvSpPr>
            <a:spLocks noGrp="1"/>
          </p:cNvSpPr>
          <p:nvPr>
            <p:ph type="body" sz="quarter" idx="17" hasCustomPrompt="1"/>
          </p:nvPr>
        </p:nvSpPr>
        <p:spPr>
          <a:xfrm>
            <a:off x="567419" y="1864575"/>
            <a:ext cx="3410730" cy="3875825"/>
          </a:xfrm>
          <a:prstGeom prst="rect">
            <a:avLst/>
          </a:prstGeom>
        </p:spPr>
        <p:txBody>
          <a:bodyPr>
            <a:noAutofit/>
          </a:bodyPr>
          <a:lstStyle>
            <a:lvl1pPr marL="285750" indent="-285750">
              <a:lnSpc>
                <a:spcPct val="115000"/>
              </a:lnSpc>
              <a:spcAft>
                <a:spcPts val="1000"/>
              </a:spcAft>
              <a:buClr>
                <a:srgbClr val="E58F8C"/>
              </a:buClr>
              <a:buFont typeface="Arial" panose="020B0604020202020204" pitchFamily="34" charset="0"/>
              <a:buChar char="•"/>
              <a:defRPr sz="1400"/>
            </a:lvl1pPr>
            <a:lvl2pPr marL="685800" indent="-228600">
              <a:spcAft>
                <a:spcPts val="1000"/>
              </a:spcAft>
              <a:buClr>
                <a:schemeClr val="accent1"/>
              </a:buClr>
              <a:buFont typeface="Arial" panose="020B0604020202020204" pitchFamily="34" charset="0"/>
              <a:buChar char="•"/>
              <a:defRPr sz="1400"/>
            </a:lvl2pPr>
            <a:lvl3pPr marL="1143000" indent="-228600">
              <a:spcAft>
                <a:spcPts val="1000"/>
              </a:spcAft>
              <a:buClr>
                <a:schemeClr val="accent1"/>
              </a:buClr>
              <a:buFont typeface="Arial" panose="020B0604020202020204" pitchFamily="34" charset="0"/>
              <a:buChar char="•"/>
              <a:defRPr sz="1400"/>
            </a:lvl3pPr>
            <a:lvl4pPr marL="1600200" indent="-228600">
              <a:buClr>
                <a:schemeClr val="accent1"/>
              </a:buClr>
              <a:buFont typeface="Arial" panose="020B0604020202020204" pitchFamily="34" charset="0"/>
              <a:buChar char="•"/>
              <a:defRPr sz="1400"/>
            </a:lvl4pPr>
            <a:lvl5pPr marL="2057400" indent="-228600">
              <a:buClr>
                <a:schemeClr val="accent1"/>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br>
              <a:rPr lang="en-US" dirty="0"/>
            </a:br>
            <a:br>
              <a:rPr lang="en-US" dirty="0"/>
            </a:br>
            <a:r>
              <a:rPr lang="en-US" dirty="0"/>
              <a:t>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p:txBody>
      </p:sp>
      <p:sp>
        <p:nvSpPr>
          <p:cNvPr id="4" name="Title 5">
            <a:extLst>
              <a:ext uri="{FF2B5EF4-FFF2-40B4-BE49-F238E27FC236}">
                <a16:creationId xmlns:a16="http://schemas.microsoft.com/office/drawing/2014/main" id="{CB397BC1-218E-78F5-8F9E-0C13ADF14076}"/>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5" name="Rectangle: Rounded Corners 4">
            <a:extLst>
              <a:ext uri="{FF2B5EF4-FFF2-40B4-BE49-F238E27FC236}">
                <a16:creationId xmlns:a16="http://schemas.microsoft.com/office/drawing/2014/main" id="{4CF4AC6B-0720-06E1-00DC-8A9FD45462BA}"/>
              </a:ext>
            </a:extLst>
          </p:cNvPr>
          <p:cNvSpPr/>
          <p:nvPr userDrawn="1"/>
        </p:nvSpPr>
        <p:spPr>
          <a:xfrm>
            <a:off x="4330700" y="556127"/>
            <a:ext cx="7289800" cy="5752598"/>
          </a:xfrm>
          <a:prstGeom prst="roundRect">
            <a:avLst>
              <a:gd name="adj" fmla="val 3294"/>
            </a:avLst>
          </a:prstGeom>
          <a:solidFill>
            <a:srgbClr val="E58F8C">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grpSp>
        <p:nvGrpSpPr>
          <p:cNvPr id="9" name="Group 8">
            <a:extLst>
              <a:ext uri="{FF2B5EF4-FFF2-40B4-BE49-F238E27FC236}">
                <a16:creationId xmlns:a16="http://schemas.microsoft.com/office/drawing/2014/main" id="{7B832D8C-F054-07CC-770F-79569D597FE5}"/>
              </a:ext>
            </a:extLst>
          </p:cNvPr>
          <p:cNvGrpSpPr/>
          <p:nvPr userDrawn="1"/>
        </p:nvGrpSpPr>
        <p:grpSpPr>
          <a:xfrm>
            <a:off x="4548979" y="1214664"/>
            <a:ext cx="6853242" cy="4435525"/>
            <a:chOff x="1857537" y="685800"/>
            <a:chExt cx="8476926" cy="5486400"/>
          </a:xfrm>
          <a:solidFill>
            <a:schemeClr val="bg1"/>
          </a:solidFill>
        </p:grpSpPr>
        <p:sp>
          <p:nvSpPr>
            <p:cNvPr id="11" name="Fiji">
              <a:extLst>
                <a:ext uri="{FF2B5EF4-FFF2-40B4-BE49-F238E27FC236}">
                  <a16:creationId xmlns:a16="http://schemas.microsoft.com/office/drawing/2014/main" id="{2EAD0D67-FABA-6A96-D7D3-8781B81AD1B2}"/>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 name="New Zealand (North Island)">
              <a:extLst>
                <a:ext uri="{FF2B5EF4-FFF2-40B4-BE49-F238E27FC236}">
                  <a16:creationId xmlns:a16="http://schemas.microsoft.com/office/drawing/2014/main" id="{9E3C3DFA-A484-652F-42B2-E4F2744A32C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New Zealand (South Island)">
              <a:extLst>
                <a:ext uri="{FF2B5EF4-FFF2-40B4-BE49-F238E27FC236}">
                  <a16:creationId xmlns:a16="http://schemas.microsoft.com/office/drawing/2014/main" id="{19A7A513-8C61-1D2C-3277-D45DE37A1560}"/>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 name="Stewart Island">
              <a:extLst>
                <a:ext uri="{FF2B5EF4-FFF2-40B4-BE49-F238E27FC236}">
                  <a16:creationId xmlns:a16="http://schemas.microsoft.com/office/drawing/2014/main" id="{69838349-2A69-6955-81DA-3D253E581F4A}"/>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Auckland Island">
              <a:extLst>
                <a:ext uri="{FF2B5EF4-FFF2-40B4-BE49-F238E27FC236}">
                  <a16:creationId xmlns:a16="http://schemas.microsoft.com/office/drawing/2014/main" id="{B7EC7559-5585-4295-B2A3-AAFEBDDADC18}"/>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New Caledonia">
              <a:extLst>
                <a:ext uri="{FF2B5EF4-FFF2-40B4-BE49-F238E27FC236}">
                  <a16:creationId xmlns:a16="http://schemas.microsoft.com/office/drawing/2014/main" id="{5AC5ED03-65F5-A912-41AA-BDA062D91AA5}"/>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 name="Australia - Mainland">
              <a:extLst>
                <a:ext uri="{FF2B5EF4-FFF2-40B4-BE49-F238E27FC236}">
                  <a16:creationId xmlns:a16="http://schemas.microsoft.com/office/drawing/2014/main" id="{EB48415E-735E-2603-95B9-F17437A643AA}"/>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Australia - Offshore">
              <a:extLst>
                <a:ext uri="{FF2B5EF4-FFF2-40B4-BE49-F238E27FC236}">
                  <a16:creationId xmlns:a16="http://schemas.microsoft.com/office/drawing/2014/main" id="{E7548374-FB9D-5BB7-47D6-5BF8D604AA88}"/>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Tasmania">
              <a:extLst>
                <a:ext uri="{FF2B5EF4-FFF2-40B4-BE49-F238E27FC236}">
                  <a16:creationId xmlns:a16="http://schemas.microsoft.com/office/drawing/2014/main" id="{DD49F818-0507-7A58-6B45-F97FD6E78E5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Solomon Islands">
              <a:extLst>
                <a:ext uri="{FF2B5EF4-FFF2-40B4-BE49-F238E27FC236}">
                  <a16:creationId xmlns:a16="http://schemas.microsoft.com/office/drawing/2014/main" id="{789E7DF3-2545-015E-C405-D44EB4B6F667}"/>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Papua New Guinea">
              <a:extLst>
                <a:ext uri="{FF2B5EF4-FFF2-40B4-BE49-F238E27FC236}">
                  <a16:creationId xmlns:a16="http://schemas.microsoft.com/office/drawing/2014/main" id="{43C15DA4-5468-2286-125C-F8B69C9FBAE0}"/>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Tonga">
              <a:extLst>
                <a:ext uri="{FF2B5EF4-FFF2-40B4-BE49-F238E27FC236}">
                  <a16:creationId xmlns:a16="http://schemas.microsoft.com/office/drawing/2014/main" id="{A83A2EB9-A199-821E-C3AB-59255FF4A2C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Vanuatu">
              <a:extLst>
                <a:ext uri="{FF2B5EF4-FFF2-40B4-BE49-F238E27FC236}">
                  <a16:creationId xmlns:a16="http://schemas.microsoft.com/office/drawing/2014/main" id="{280A1C80-92BC-7CF2-1A9B-A0FF4D88E54A}"/>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6" name="Chatham Island">
              <a:extLst>
                <a:ext uri="{FF2B5EF4-FFF2-40B4-BE49-F238E27FC236}">
                  <a16:creationId xmlns:a16="http://schemas.microsoft.com/office/drawing/2014/main" id="{093A78F7-1915-ED71-1406-C31216BE7FA5}"/>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7" name="American Samoa">
              <a:extLst>
                <a:ext uri="{FF2B5EF4-FFF2-40B4-BE49-F238E27FC236}">
                  <a16:creationId xmlns:a16="http://schemas.microsoft.com/office/drawing/2014/main" id="{A4A86356-11FB-0826-9D5C-3193F3838706}"/>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Galapagos">
              <a:extLst>
                <a:ext uri="{FF2B5EF4-FFF2-40B4-BE49-F238E27FC236}">
                  <a16:creationId xmlns:a16="http://schemas.microsoft.com/office/drawing/2014/main" id="{803B7928-BD9F-4B3A-A475-3E221A927D35}"/>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9" name="Venezuela">
              <a:extLst>
                <a:ext uri="{FF2B5EF4-FFF2-40B4-BE49-F238E27FC236}">
                  <a16:creationId xmlns:a16="http://schemas.microsoft.com/office/drawing/2014/main" id="{69F23680-F724-79E4-EE67-94CF1E4FA395}"/>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0" name="Uruguay">
              <a:extLst>
                <a:ext uri="{FF2B5EF4-FFF2-40B4-BE49-F238E27FC236}">
                  <a16:creationId xmlns:a16="http://schemas.microsoft.com/office/drawing/2014/main" id="{01D7D143-0355-9125-384C-E5E808FD51B4}"/>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1" name="Trinidad &amp; Tobago">
              <a:extLst>
                <a:ext uri="{FF2B5EF4-FFF2-40B4-BE49-F238E27FC236}">
                  <a16:creationId xmlns:a16="http://schemas.microsoft.com/office/drawing/2014/main" id="{0A85D662-520B-6FFC-DC9C-42DA576CE62F}"/>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2" name="Suriname">
              <a:extLst>
                <a:ext uri="{FF2B5EF4-FFF2-40B4-BE49-F238E27FC236}">
                  <a16:creationId xmlns:a16="http://schemas.microsoft.com/office/drawing/2014/main" id="{0F175F31-6AA2-A983-93C7-CD794A8CC92D}"/>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Peru">
              <a:extLst>
                <a:ext uri="{FF2B5EF4-FFF2-40B4-BE49-F238E27FC236}">
                  <a16:creationId xmlns:a16="http://schemas.microsoft.com/office/drawing/2014/main" id="{4CABD415-6879-9F4E-DBD1-4E7B2381EB19}"/>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4" name="Paraguay">
              <a:extLst>
                <a:ext uri="{FF2B5EF4-FFF2-40B4-BE49-F238E27FC236}">
                  <a16:creationId xmlns:a16="http://schemas.microsoft.com/office/drawing/2014/main" id="{6ECB2DD8-A0C5-4230-3936-65ACAF683E04}"/>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Isla de Margarita">
              <a:extLst>
                <a:ext uri="{FF2B5EF4-FFF2-40B4-BE49-F238E27FC236}">
                  <a16:creationId xmlns:a16="http://schemas.microsoft.com/office/drawing/2014/main" id="{C120CAFC-7353-3C86-5996-A22AFEE29C0D}"/>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French Guiana">
              <a:extLst>
                <a:ext uri="{FF2B5EF4-FFF2-40B4-BE49-F238E27FC236}">
                  <a16:creationId xmlns:a16="http://schemas.microsoft.com/office/drawing/2014/main" id="{91E153D9-938B-F0F6-ADC8-E5CE553ADE47}"/>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Guyana">
              <a:extLst>
                <a:ext uri="{FF2B5EF4-FFF2-40B4-BE49-F238E27FC236}">
                  <a16:creationId xmlns:a16="http://schemas.microsoft.com/office/drawing/2014/main" id="{7ACD0F61-D0DE-E9DC-C79E-DB36E4ED83D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8" name="Ecuador">
              <a:extLst>
                <a:ext uri="{FF2B5EF4-FFF2-40B4-BE49-F238E27FC236}">
                  <a16:creationId xmlns:a16="http://schemas.microsoft.com/office/drawing/2014/main" id="{DBE6F2E8-0C90-DF47-7771-9422A87F7A56}"/>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Bolivia">
              <a:extLst>
                <a:ext uri="{FF2B5EF4-FFF2-40B4-BE49-F238E27FC236}">
                  <a16:creationId xmlns:a16="http://schemas.microsoft.com/office/drawing/2014/main" id="{4C2C5178-3894-EF22-DA17-DB8749DC8A94}"/>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Columbia">
              <a:extLst>
                <a:ext uri="{FF2B5EF4-FFF2-40B4-BE49-F238E27FC236}">
                  <a16:creationId xmlns:a16="http://schemas.microsoft.com/office/drawing/2014/main" id="{1C34BECD-D906-F102-ECA2-1E16CB5C60C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Chile - Mainland">
              <a:extLst>
                <a:ext uri="{FF2B5EF4-FFF2-40B4-BE49-F238E27FC236}">
                  <a16:creationId xmlns:a16="http://schemas.microsoft.com/office/drawing/2014/main" id="{EA1D4407-1CE0-3419-3F71-552942516ACA}"/>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Chile - Offshore">
              <a:extLst>
                <a:ext uri="{FF2B5EF4-FFF2-40B4-BE49-F238E27FC236}">
                  <a16:creationId xmlns:a16="http://schemas.microsoft.com/office/drawing/2014/main" id="{F0ECA8A4-3DD5-2E7D-69C9-0415EBC6C5D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3" name="Brazil">
              <a:extLst>
                <a:ext uri="{FF2B5EF4-FFF2-40B4-BE49-F238E27FC236}">
                  <a16:creationId xmlns:a16="http://schemas.microsoft.com/office/drawing/2014/main" id="{BD950BA5-55BB-3C93-053A-FA6C1B41113D}"/>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Argentina">
              <a:extLst>
                <a:ext uri="{FF2B5EF4-FFF2-40B4-BE49-F238E27FC236}">
                  <a16:creationId xmlns:a16="http://schemas.microsoft.com/office/drawing/2014/main" id="{6610CD81-C5CF-0122-24D2-C2082C3257B8}"/>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5" name="The Bahamas">
              <a:extLst>
                <a:ext uri="{FF2B5EF4-FFF2-40B4-BE49-F238E27FC236}">
                  <a16:creationId xmlns:a16="http://schemas.microsoft.com/office/drawing/2014/main" id="{502A9F9D-6FAE-E68F-8B08-CE30F191E726}"/>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6" name="Canada - Offshore">
              <a:extLst>
                <a:ext uri="{FF2B5EF4-FFF2-40B4-BE49-F238E27FC236}">
                  <a16:creationId xmlns:a16="http://schemas.microsoft.com/office/drawing/2014/main" id="{043D254D-0304-B672-640B-E0B87DA251A4}"/>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7" name="Canada - Mainland">
              <a:extLst>
                <a:ext uri="{FF2B5EF4-FFF2-40B4-BE49-F238E27FC236}">
                  <a16:creationId xmlns:a16="http://schemas.microsoft.com/office/drawing/2014/main" id="{75F07A80-5A5A-2CDD-716A-AB544CC0480E}"/>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Alaska - Mainland">
              <a:extLst>
                <a:ext uri="{FF2B5EF4-FFF2-40B4-BE49-F238E27FC236}">
                  <a16:creationId xmlns:a16="http://schemas.microsoft.com/office/drawing/2014/main" id="{15A1F37B-F1DE-0FE0-6B2A-5624E139200C}"/>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9" name="Alaska - Offshore">
              <a:extLst>
                <a:ext uri="{FF2B5EF4-FFF2-40B4-BE49-F238E27FC236}">
                  <a16:creationId xmlns:a16="http://schemas.microsoft.com/office/drawing/2014/main" id="{09F41D1C-819F-0A0C-F635-D54F089A2618}"/>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0" name="USA - Mainland">
              <a:extLst>
                <a:ext uri="{FF2B5EF4-FFF2-40B4-BE49-F238E27FC236}">
                  <a16:creationId xmlns:a16="http://schemas.microsoft.com/office/drawing/2014/main" id="{EBEC1841-EBD1-F80E-D2B8-9D6660DAC4EE}"/>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USA - Offshore">
              <a:extLst>
                <a:ext uri="{FF2B5EF4-FFF2-40B4-BE49-F238E27FC236}">
                  <a16:creationId xmlns:a16="http://schemas.microsoft.com/office/drawing/2014/main" id="{3DB6ABCC-8871-C527-4658-B2DDF95D4EF2}"/>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Hawaii">
              <a:extLst>
                <a:ext uri="{FF2B5EF4-FFF2-40B4-BE49-F238E27FC236}">
                  <a16:creationId xmlns:a16="http://schemas.microsoft.com/office/drawing/2014/main" id="{F75BD4E2-E21C-3C5C-AEEE-3D6871A574ED}"/>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3" name="Puerto Rico">
              <a:extLst>
                <a:ext uri="{FF2B5EF4-FFF2-40B4-BE49-F238E27FC236}">
                  <a16:creationId xmlns:a16="http://schemas.microsoft.com/office/drawing/2014/main" id="{3C458017-EFAD-4276-170B-C417CB765B2D}"/>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4" name="Panama">
              <a:extLst>
                <a:ext uri="{FF2B5EF4-FFF2-40B4-BE49-F238E27FC236}">
                  <a16:creationId xmlns:a16="http://schemas.microsoft.com/office/drawing/2014/main" id="{D4181888-8C4F-E601-1D2F-99A7D7C2517B}"/>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5" name="Nicaragua">
              <a:extLst>
                <a:ext uri="{FF2B5EF4-FFF2-40B4-BE49-F238E27FC236}">
                  <a16:creationId xmlns:a16="http://schemas.microsoft.com/office/drawing/2014/main" id="{E5C5101E-6188-B4C1-020B-FF257D222F20}"/>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6" name="Mexico">
              <a:extLst>
                <a:ext uri="{FF2B5EF4-FFF2-40B4-BE49-F238E27FC236}">
                  <a16:creationId xmlns:a16="http://schemas.microsoft.com/office/drawing/2014/main" id="{9C6CDDCE-69EB-7B36-EF6A-E98524E2E4D0}"/>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7" name="Martinique">
              <a:extLst>
                <a:ext uri="{FF2B5EF4-FFF2-40B4-BE49-F238E27FC236}">
                  <a16:creationId xmlns:a16="http://schemas.microsoft.com/office/drawing/2014/main" id="{DE1FB0A3-BA9E-9703-0FCA-E9BEA64C0695}"/>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8" name="Lago de Nicaragua">
              <a:extLst>
                <a:ext uri="{FF2B5EF4-FFF2-40B4-BE49-F238E27FC236}">
                  <a16:creationId xmlns:a16="http://schemas.microsoft.com/office/drawing/2014/main" id="{3A0CF148-874A-4AD1-726D-5A7292F3AE46}"/>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Honduras">
              <a:extLst>
                <a:ext uri="{FF2B5EF4-FFF2-40B4-BE49-F238E27FC236}">
                  <a16:creationId xmlns:a16="http://schemas.microsoft.com/office/drawing/2014/main" id="{8371AC0A-E469-8891-1D67-34F8BEB3EC48}"/>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0" name="Haiti">
              <a:extLst>
                <a:ext uri="{FF2B5EF4-FFF2-40B4-BE49-F238E27FC236}">
                  <a16:creationId xmlns:a16="http://schemas.microsoft.com/office/drawing/2014/main" id="{3BB719B9-40DB-B7BF-7544-536D2130643D}"/>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Jamaica">
              <a:extLst>
                <a:ext uri="{FF2B5EF4-FFF2-40B4-BE49-F238E27FC236}">
                  <a16:creationId xmlns:a16="http://schemas.microsoft.com/office/drawing/2014/main" id="{EBB3FD01-63AD-0A4D-9B5E-3DD4413A858F}"/>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2" name="Guadeloupe">
              <a:extLst>
                <a:ext uri="{FF2B5EF4-FFF2-40B4-BE49-F238E27FC236}">
                  <a16:creationId xmlns:a16="http://schemas.microsoft.com/office/drawing/2014/main" id="{48DEC192-F11F-6938-7BF9-860A4EE14909}"/>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3" name="Guatemala">
              <a:extLst>
                <a:ext uri="{FF2B5EF4-FFF2-40B4-BE49-F238E27FC236}">
                  <a16:creationId xmlns:a16="http://schemas.microsoft.com/office/drawing/2014/main" id="{0FFB7549-952D-FA3E-52F7-5617A879F6F0}"/>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4" name="El Salvador">
              <a:extLst>
                <a:ext uri="{FF2B5EF4-FFF2-40B4-BE49-F238E27FC236}">
                  <a16:creationId xmlns:a16="http://schemas.microsoft.com/office/drawing/2014/main" id="{7F7FAD4C-51A8-35E1-38CD-3B62CFF390B7}"/>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Dominican Republic">
              <a:extLst>
                <a:ext uri="{FF2B5EF4-FFF2-40B4-BE49-F238E27FC236}">
                  <a16:creationId xmlns:a16="http://schemas.microsoft.com/office/drawing/2014/main" id="{E08A6420-9F83-1E70-48C3-40F27EC56090}"/>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6" name="Costa Rica">
              <a:extLst>
                <a:ext uri="{FF2B5EF4-FFF2-40B4-BE49-F238E27FC236}">
                  <a16:creationId xmlns:a16="http://schemas.microsoft.com/office/drawing/2014/main" id="{D16E0E23-E85E-9F8B-9B40-B77FF3686C9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7" name="Cuba">
              <a:extLst>
                <a:ext uri="{FF2B5EF4-FFF2-40B4-BE49-F238E27FC236}">
                  <a16:creationId xmlns:a16="http://schemas.microsoft.com/office/drawing/2014/main" id="{8EC603F7-F5A1-F7F4-E9BA-313115630C3D}"/>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8" name="Belize">
              <a:extLst>
                <a:ext uri="{FF2B5EF4-FFF2-40B4-BE49-F238E27FC236}">
                  <a16:creationId xmlns:a16="http://schemas.microsoft.com/office/drawing/2014/main" id="{A0DA972C-7785-2756-C64A-DB97056F2A9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9" name="Greenland - Offshore">
              <a:extLst>
                <a:ext uri="{FF2B5EF4-FFF2-40B4-BE49-F238E27FC236}">
                  <a16:creationId xmlns:a16="http://schemas.microsoft.com/office/drawing/2014/main" id="{BB8F4A5E-E57A-E7D6-24B8-D7F2340F528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rgbClr val="E6E8F4"/>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0" name="Greenland - Mainland">
              <a:extLst>
                <a:ext uri="{FF2B5EF4-FFF2-40B4-BE49-F238E27FC236}">
                  <a16:creationId xmlns:a16="http://schemas.microsoft.com/office/drawing/2014/main" id="{1CDDC5CE-88D1-13C7-28E8-D9F394433879}"/>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rgbClr val="E6E8F4"/>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1" name="Svalbard">
              <a:extLst>
                <a:ext uri="{FF2B5EF4-FFF2-40B4-BE49-F238E27FC236}">
                  <a16:creationId xmlns:a16="http://schemas.microsoft.com/office/drawing/2014/main" id="{B164ABAC-4E3B-CD04-2679-CF10F82660E9}"/>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Iceland">
              <a:extLst>
                <a:ext uri="{FF2B5EF4-FFF2-40B4-BE49-F238E27FC236}">
                  <a16:creationId xmlns:a16="http://schemas.microsoft.com/office/drawing/2014/main" id="{E182739A-66A3-8C7C-ED31-79F46BBD0616}"/>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3" name="Portugal">
              <a:extLst>
                <a:ext uri="{FF2B5EF4-FFF2-40B4-BE49-F238E27FC236}">
                  <a16:creationId xmlns:a16="http://schemas.microsoft.com/office/drawing/2014/main" id="{FB84F4C8-D516-FD50-1D92-7177C6C1A67C}"/>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Spain">
              <a:extLst>
                <a:ext uri="{FF2B5EF4-FFF2-40B4-BE49-F238E27FC236}">
                  <a16:creationId xmlns:a16="http://schemas.microsoft.com/office/drawing/2014/main" id="{AB3C63F3-2C2D-FFEA-6BE6-8554AA276A8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5" name="France">
              <a:extLst>
                <a:ext uri="{FF2B5EF4-FFF2-40B4-BE49-F238E27FC236}">
                  <a16:creationId xmlns:a16="http://schemas.microsoft.com/office/drawing/2014/main" id="{8BF1F156-9FBA-31FD-5C67-3FA72AECF7AF}"/>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Ireland">
              <a:extLst>
                <a:ext uri="{FF2B5EF4-FFF2-40B4-BE49-F238E27FC236}">
                  <a16:creationId xmlns:a16="http://schemas.microsoft.com/office/drawing/2014/main" id="{5F31B8AE-9CB6-6911-02BE-0E2E751B0C55}"/>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7" name="Austria">
              <a:extLst>
                <a:ext uri="{FF2B5EF4-FFF2-40B4-BE49-F238E27FC236}">
                  <a16:creationId xmlns:a16="http://schemas.microsoft.com/office/drawing/2014/main" id="{B6837734-06C5-97E6-5DDE-ED3B52E4740E}"/>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8" name="Belgium">
              <a:extLst>
                <a:ext uri="{FF2B5EF4-FFF2-40B4-BE49-F238E27FC236}">
                  <a16:creationId xmlns:a16="http://schemas.microsoft.com/office/drawing/2014/main" id="{504DCEC1-6185-229C-A5C0-BEAF51C5160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Poland">
              <a:extLst>
                <a:ext uri="{FF2B5EF4-FFF2-40B4-BE49-F238E27FC236}">
                  <a16:creationId xmlns:a16="http://schemas.microsoft.com/office/drawing/2014/main" id="{4739359F-1719-0B8A-58D8-5DD32F2029F2}"/>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0" name="Sardinia (Italy)">
              <a:extLst>
                <a:ext uri="{FF2B5EF4-FFF2-40B4-BE49-F238E27FC236}">
                  <a16:creationId xmlns:a16="http://schemas.microsoft.com/office/drawing/2014/main" id="{8D4BAABD-0893-9957-F0D6-638F345BC763}"/>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Sicily (Italy)">
              <a:extLst>
                <a:ext uri="{FF2B5EF4-FFF2-40B4-BE49-F238E27FC236}">
                  <a16:creationId xmlns:a16="http://schemas.microsoft.com/office/drawing/2014/main" id="{C416F3AB-3027-F457-4734-F7C5D6AAD1A9}"/>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2" name="Italy">
              <a:extLst>
                <a:ext uri="{FF2B5EF4-FFF2-40B4-BE49-F238E27FC236}">
                  <a16:creationId xmlns:a16="http://schemas.microsoft.com/office/drawing/2014/main" id="{34918386-CFB5-FF28-5E1A-47AE9987BA95}"/>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Croatia">
              <a:extLst>
                <a:ext uri="{FF2B5EF4-FFF2-40B4-BE49-F238E27FC236}">
                  <a16:creationId xmlns:a16="http://schemas.microsoft.com/office/drawing/2014/main" id="{DC175370-C7BA-70B8-947F-19F24C385683}"/>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4" name="Switzerland">
              <a:extLst>
                <a:ext uri="{FF2B5EF4-FFF2-40B4-BE49-F238E27FC236}">
                  <a16:creationId xmlns:a16="http://schemas.microsoft.com/office/drawing/2014/main" id="{F3DD6D2D-861C-178B-24B7-E272ED8344AA}"/>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5" name="Latvia">
              <a:extLst>
                <a:ext uri="{FF2B5EF4-FFF2-40B4-BE49-F238E27FC236}">
                  <a16:creationId xmlns:a16="http://schemas.microsoft.com/office/drawing/2014/main" id="{79041129-8D18-BFEB-B6FF-4B7101B580FD}"/>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Lithuania">
              <a:extLst>
                <a:ext uri="{FF2B5EF4-FFF2-40B4-BE49-F238E27FC236}">
                  <a16:creationId xmlns:a16="http://schemas.microsoft.com/office/drawing/2014/main" id="{897566FF-0CEF-AC6C-027D-F819AF5F4A42}"/>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7" name="Czech Republic">
              <a:extLst>
                <a:ext uri="{FF2B5EF4-FFF2-40B4-BE49-F238E27FC236}">
                  <a16:creationId xmlns:a16="http://schemas.microsoft.com/office/drawing/2014/main" id="{3212FCF9-6A96-7526-E6C4-26F2743EC331}"/>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8" name="Corsica (France)">
              <a:extLst>
                <a:ext uri="{FF2B5EF4-FFF2-40B4-BE49-F238E27FC236}">
                  <a16:creationId xmlns:a16="http://schemas.microsoft.com/office/drawing/2014/main" id="{323C4B1D-1447-B9FE-357C-1A8C4B2A7EA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Kaliningrad (Russia)">
              <a:extLst>
                <a:ext uri="{FF2B5EF4-FFF2-40B4-BE49-F238E27FC236}">
                  <a16:creationId xmlns:a16="http://schemas.microsoft.com/office/drawing/2014/main" id="{5D829EEA-9399-3111-77E4-AECF6AD660E0}"/>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0" name="Luxembourg">
              <a:extLst>
                <a:ext uri="{FF2B5EF4-FFF2-40B4-BE49-F238E27FC236}">
                  <a16:creationId xmlns:a16="http://schemas.microsoft.com/office/drawing/2014/main" id="{1CB95B72-C707-694A-EE8C-430277D01260}"/>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1" name="Hungary">
              <a:extLst>
                <a:ext uri="{FF2B5EF4-FFF2-40B4-BE49-F238E27FC236}">
                  <a16:creationId xmlns:a16="http://schemas.microsoft.com/office/drawing/2014/main" id="{AC1DEF84-B641-7B66-A3D6-9CA8FA47B197}"/>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Romania">
              <a:extLst>
                <a:ext uri="{FF2B5EF4-FFF2-40B4-BE49-F238E27FC236}">
                  <a16:creationId xmlns:a16="http://schemas.microsoft.com/office/drawing/2014/main" id="{DEAF4518-9CF6-BCFE-6698-02F342129EEF}"/>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3" name="Slovenia">
              <a:extLst>
                <a:ext uri="{FF2B5EF4-FFF2-40B4-BE49-F238E27FC236}">
                  <a16:creationId xmlns:a16="http://schemas.microsoft.com/office/drawing/2014/main" id="{5F79A170-1621-C300-15FA-CFFD42E21B8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4" name="Bosnia &amp; Herzegovina">
              <a:extLst>
                <a:ext uri="{FF2B5EF4-FFF2-40B4-BE49-F238E27FC236}">
                  <a16:creationId xmlns:a16="http://schemas.microsoft.com/office/drawing/2014/main" id="{F4128155-FAB3-979F-1D31-338FB5FD6F1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5" name="Serbia">
              <a:extLst>
                <a:ext uri="{FF2B5EF4-FFF2-40B4-BE49-F238E27FC236}">
                  <a16:creationId xmlns:a16="http://schemas.microsoft.com/office/drawing/2014/main" id="{5E31A262-324D-F1EB-32E1-3100C700A835}"/>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6" name="Belarus">
              <a:extLst>
                <a:ext uri="{FF2B5EF4-FFF2-40B4-BE49-F238E27FC236}">
                  <a16:creationId xmlns:a16="http://schemas.microsoft.com/office/drawing/2014/main" id="{1B1677F3-A54A-6CEC-0A16-C10E6E8A2CE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7" name="Moldova">
              <a:extLst>
                <a:ext uri="{FF2B5EF4-FFF2-40B4-BE49-F238E27FC236}">
                  <a16:creationId xmlns:a16="http://schemas.microsoft.com/office/drawing/2014/main" id="{B8119EE8-8C9F-F1AE-F562-1C6D3968643A}"/>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8" name="Ukraine">
              <a:extLst>
                <a:ext uri="{FF2B5EF4-FFF2-40B4-BE49-F238E27FC236}">
                  <a16:creationId xmlns:a16="http://schemas.microsoft.com/office/drawing/2014/main" id="{4C2FE5B1-F8E3-482E-04EB-A171F8042481}"/>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9" name="Albania">
              <a:extLst>
                <a:ext uri="{FF2B5EF4-FFF2-40B4-BE49-F238E27FC236}">
                  <a16:creationId xmlns:a16="http://schemas.microsoft.com/office/drawing/2014/main" id="{CC452AF2-4355-AD69-4B68-D0335E2D50BD}"/>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0" name="Bulgaria">
              <a:extLst>
                <a:ext uri="{FF2B5EF4-FFF2-40B4-BE49-F238E27FC236}">
                  <a16:creationId xmlns:a16="http://schemas.microsoft.com/office/drawing/2014/main" id="{28DA170B-DE1C-AE53-405C-92112780CAB3}"/>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1" name="Cyprus">
              <a:extLst>
                <a:ext uri="{FF2B5EF4-FFF2-40B4-BE49-F238E27FC236}">
                  <a16:creationId xmlns:a16="http://schemas.microsoft.com/office/drawing/2014/main" id="{0C642759-4DE5-0BA7-2C6E-94AE80CEA305}"/>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2" name="Kosovo">
              <a:extLst>
                <a:ext uri="{FF2B5EF4-FFF2-40B4-BE49-F238E27FC236}">
                  <a16:creationId xmlns:a16="http://schemas.microsoft.com/office/drawing/2014/main" id="{5FFCCFFB-7F8E-5508-4726-F7BE523510E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3" name="Macedonia">
              <a:extLst>
                <a:ext uri="{FF2B5EF4-FFF2-40B4-BE49-F238E27FC236}">
                  <a16:creationId xmlns:a16="http://schemas.microsoft.com/office/drawing/2014/main" id="{B8036E1F-41D7-06A0-B05C-FBC471153454}"/>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4" name="Slovakia">
              <a:extLst>
                <a:ext uri="{FF2B5EF4-FFF2-40B4-BE49-F238E27FC236}">
                  <a16:creationId xmlns:a16="http://schemas.microsoft.com/office/drawing/2014/main" id="{EC2E7D0C-55D9-6D9F-C07B-04348179006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5" name="Montenegro">
              <a:extLst>
                <a:ext uri="{FF2B5EF4-FFF2-40B4-BE49-F238E27FC236}">
                  <a16:creationId xmlns:a16="http://schemas.microsoft.com/office/drawing/2014/main" id="{85DE4186-A8D5-4783-874E-F0845AE5E9BB}"/>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6" name="Palma">
              <a:extLst>
                <a:ext uri="{FF2B5EF4-FFF2-40B4-BE49-F238E27FC236}">
                  <a16:creationId xmlns:a16="http://schemas.microsoft.com/office/drawing/2014/main" id="{B9889856-7F74-3B31-3F9A-4C1ACBD31174}"/>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7" name="Armenia">
              <a:extLst>
                <a:ext uri="{FF2B5EF4-FFF2-40B4-BE49-F238E27FC236}">
                  <a16:creationId xmlns:a16="http://schemas.microsoft.com/office/drawing/2014/main" id="{E1E2B138-A034-9048-062F-3A87A23FA073}"/>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8" name="Azerbaijan - West">
              <a:extLst>
                <a:ext uri="{FF2B5EF4-FFF2-40B4-BE49-F238E27FC236}">
                  <a16:creationId xmlns:a16="http://schemas.microsoft.com/office/drawing/2014/main" id="{68F620F8-17CA-9055-A980-5FD616CCB40A}"/>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9" name="Azerbaijan - East">
              <a:extLst>
                <a:ext uri="{FF2B5EF4-FFF2-40B4-BE49-F238E27FC236}">
                  <a16:creationId xmlns:a16="http://schemas.microsoft.com/office/drawing/2014/main" id="{CB6B4683-9F47-9B7F-AD15-1FAB0C7706AB}"/>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0" name="Denmark">
              <a:extLst>
                <a:ext uri="{FF2B5EF4-FFF2-40B4-BE49-F238E27FC236}">
                  <a16:creationId xmlns:a16="http://schemas.microsoft.com/office/drawing/2014/main" id="{B1F47697-76BD-1F2F-C76D-E6FA08730CB5}"/>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1" name="Germany">
              <a:extLst>
                <a:ext uri="{FF2B5EF4-FFF2-40B4-BE49-F238E27FC236}">
                  <a16:creationId xmlns:a16="http://schemas.microsoft.com/office/drawing/2014/main" id="{8FF59A93-799C-1F1F-2152-BA00BD5F50D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2" name="Netherlands">
              <a:extLst>
                <a:ext uri="{FF2B5EF4-FFF2-40B4-BE49-F238E27FC236}">
                  <a16:creationId xmlns:a16="http://schemas.microsoft.com/office/drawing/2014/main" id="{05933713-6CDE-9F6E-9834-6B43BB801E35}"/>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3" name="Norway Mainland">
              <a:extLst>
                <a:ext uri="{FF2B5EF4-FFF2-40B4-BE49-F238E27FC236}">
                  <a16:creationId xmlns:a16="http://schemas.microsoft.com/office/drawing/2014/main" id="{78C33E5E-284B-54CA-B72E-CE99B8CC7E50}"/>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4" name="Norway Offshore">
              <a:extLst>
                <a:ext uri="{FF2B5EF4-FFF2-40B4-BE49-F238E27FC236}">
                  <a16:creationId xmlns:a16="http://schemas.microsoft.com/office/drawing/2014/main" id="{F773FFC6-4E1D-AF80-9B6B-CC0E17C47BDE}"/>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5" name="Jan Mayen">
              <a:extLst>
                <a:ext uri="{FF2B5EF4-FFF2-40B4-BE49-F238E27FC236}">
                  <a16:creationId xmlns:a16="http://schemas.microsoft.com/office/drawing/2014/main" id="{C596C989-B041-FED7-37C2-FE0F2032489C}"/>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6" name="European Island">
              <a:extLst>
                <a:ext uri="{FF2B5EF4-FFF2-40B4-BE49-F238E27FC236}">
                  <a16:creationId xmlns:a16="http://schemas.microsoft.com/office/drawing/2014/main" id="{A9033B87-06CB-5086-9746-DD508087A90F}"/>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7" name="Finland">
              <a:extLst>
                <a:ext uri="{FF2B5EF4-FFF2-40B4-BE49-F238E27FC236}">
                  <a16:creationId xmlns:a16="http://schemas.microsoft.com/office/drawing/2014/main" id="{4E845589-2357-6FB9-167E-510D5BDA24F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8" name="Sweden Mainland">
              <a:extLst>
                <a:ext uri="{FF2B5EF4-FFF2-40B4-BE49-F238E27FC236}">
                  <a16:creationId xmlns:a16="http://schemas.microsoft.com/office/drawing/2014/main" id="{C918117F-0B5F-59B9-A74F-82159EF77901}"/>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9" name="Sweden Offshore">
              <a:extLst>
                <a:ext uri="{FF2B5EF4-FFF2-40B4-BE49-F238E27FC236}">
                  <a16:creationId xmlns:a16="http://schemas.microsoft.com/office/drawing/2014/main" id="{007B123A-A91B-0A65-7265-5DB515DC2987}"/>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Estonia">
              <a:extLst>
                <a:ext uri="{FF2B5EF4-FFF2-40B4-BE49-F238E27FC236}">
                  <a16:creationId xmlns:a16="http://schemas.microsoft.com/office/drawing/2014/main" id="{143F6A7B-7E93-8586-82C9-F0B661E9B199}"/>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1" name="Greece">
              <a:extLst>
                <a:ext uri="{FF2B5EF4-FFF2-40B4-BE49-F238E27FC236}">
                  <a16:creationId xmlns:a16="http://schemas.microsoft.com/office/drawing/2014/main" id="{6515F9D2-182E-0F20-D2B9-214276F25831}"/>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2" name="Ibiza">
              <a:extLst>
                <a:ext uri="{FF2B5EF4-FFF2-40B4-BE49-F238E27FC236}">
                  <a16:creationId xmlns:a16="http://schemas.microsoft.com/office/drawing/2014/main" id="{17C5C1E6-1D1B-A88C-B94D-0369E4C7F9B7}"/>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3" name="Menorca">
              <a:extLst>
                <a:ext uri="{FF2B5EF4-FFF2-40B4-BE49-F238E27FC236}">
                  <a16:creationId xmlns:a16="http://schemas.microsoft.com/office/drawing/2014/main" id="{7E865097-7213-ABF6-61D7-C29E1B936067}"/>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4" name="Island">
              <a:extLst>
                <a:ext uri="{FF2B5EF4-FFF2-40B4-BE49-F238E27FC236}">
                  <a16:creationId xmlns:a16="http://schemas.microsoft.com/office/drawing/2014/main" id="{B9453F20-AA67-4A11-5144-0839E3D69320}"/>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5" name="Sao Miguel">
              <a:extLst>
                <a:ext uri="{FF2B5EF4-FFF2-40B4-BE49-F238E27FC236}">
                  <a16:creationId xmlns:a16="http://schemas.microsoft.com/office/drawing/2014/main" id="{7397B08E-8BE8-6E4A-6F07-F5BCEEF536D3}"/>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6" name="United Kingdom">
              <a:extLst>
                <a:ext uri="{FF2B5EF4-FFF2-40B4-BE49-F238E27FC236}">
                  <a16:creationId xmlns:a16="http://schemas.microsoft.com/office/drawing/2014/main" id="{BB6A40E1-7EE2-9241-1D96-052F459D94E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7" name="Sri Lanka">
              <a:extLst>
                <a:ext uri="{FF2B5EF4-FFF2-40B4-BE49-F238E27FC236}">
                  <a16:creationId xmlns:a16="http://schemas.microsoft.com/office/drawing/2014/main" id="{4E6FA6B6-2822-1ECE-A752-88CDAE7809A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8" name="Afghanistan">
              <a:extLst>
                <a:ext uri="{FF2B5EF4-FFF2-40B4-BE49-F238E27FC236}">
                  <a16:creationId xmlns:a16="http://schemas.microsoft.com/office/drawing/2014/main" id="{9CEAFAD8-E217-365D-FD2D-3EFEE45F50A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9" name="Iraq">
              <a:extLst>
                <a:ext uri="{FF2B5EF4-FFF2-40B4-BE49-F238E27FC236}">
                  <a16:creationId xmlns:a16="http://schemas.microsoft.com/office/drawing/2014/main" id="{BA2C4909-E55B-BD4D-27D4-280AB797F51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0" name="Jordan">
              <a:extLst>
                <a:ext uri="{FF2B5EF4-FFF2-40B4-BE49-F238E27FC236}">
                  <a16:creationId xmlns:a16="http://schemas.microsoft.com/office/drawing/2014/main" id="{2A524627-4262-C515-1895-C69804777DE4}"/>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1" name="Saudi Arabia">
              <a:extLst>
                <a:ext uri="{FF2B5EF4-FFF2-40B4-BE49-F238E27FC236}">
                  <a16:creationId xmlns:a16="http://schemas.microsoft.com/office/drawing/2014/main" id="{B2B32583-FB1D-E521-1814-0ABD3C9D5AE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2" name="Syria">
              <a:extLst>
                <a:ext uri="{FF2B5EF4-FFF2-40B4-BE49-F238E27FC236}">
                  <a16:creationId xmlns:a16="http://schemas.microsoft.com/office/drawing/2014/main" id="{6F8FF20B-B87F-1B0B-E24E-5C0B500609E9}"/>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3" name="United Arab Emirates">
              <a:extLst>
                <a:ext uri="{FF2B5EF4-FFF2-40B4-BE49-F238E27FC236}">
                  <a16:creationId xmlns:a16="http://schemas.microsoft.com/office/drawing/2014/main" id="{FB37F0F8-3C56-FE4C-629D-41C575EA5A43}"/>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4" name="Yemen">
              <a:extLst>
                <a:ext uri="{FF2B5EF4-FFF2-40B4-BE49-F238E27FC236}">
                  <a16:creationId xmlns:a16="http://schemas.microsoft.com/office/drawing/2014/main" id="{D28636E8-BE92-4CE6-DEC6-D6B8A5FCE502}"/>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Iran">
              <a:extLst>
                <a:ext uri="{FF2B5EF4-FFF2-40B4-BE49-F238E27FC236}">
                  <a16:creationId xmlns:a16="http://schemas.microsoft.com/office/drawing/2014/main" id="{105C2CF4-C1E9-5A6F-676E-9CFE651081A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6" name="Bangladesh">
              <a:extLst>
                <a:ext uri="{FF2B5EF4-FFF2-40B4-BE49-F238E27FC236}">
                  <a16:creationId xmlns:a16="http://schemas.microsoft.com/office/drawing/2014/main" id="{2ED9383F-74FC-A840-F5CF-508B3EFA1378}"/>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7" name="Bhutan">
              <a:extLst>
                <a:ext uri="{FF2B5EF4-FFF2-40B4-BE49-F238E27FC236}">
                  <a16:creationId xmlns:a16="http://schemas.microsoft.com/office/drawing/2014/main" id="{E14E88EA-EEBB-1676-DBA6-12AD1F6AF554}"/>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8" name="Myanmar">
              <a:extLst>
                <a:ext uri="{FF2B5EF4-FFF2-40B4-BE49-F238E27FC236}">
                  <a16:creationId xmlns:a16="http://schemas.microsoft.com/office/drawing/2014/main" id="{24E72A7C-5083-FFEC-1047-DB26E2B9709D}"/>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9" name="Laos">
              <a:extLst>
                <a:ext uri="{FF2B5EF4-FFF2-40B4-BE49-F238E27FC236}">
                  <a16:creationId xmlns:a16="http://schemas.microsoft.com/office/drawing/2014/main" id="{F1ADFC1E-BB3E-4CA3-6F27-9BA1898D4F3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0" name="Malaysia - East">
              <a:extLst>
                <a:ext uri="{FF2B5EF4-FFF2-40B4-BE49-F238E27FC236}">
                  <a16:creationId xmlns:a16="http://schemas.microsoft.com/office/drawing/2014/main" id="{7004EE20-CEB8-31EA-7278-5FBAA567BF2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1" name="Malaysia - West">
              <a:extLst>
                <a:ext uri="{FF2B5EF4-FFF2-40B4-BE49-F238E27FC236}">
                  <a16:creationId xmlns:a16="http://schemas.microsoft.com/office/drawing/2014/main" id="{918A3D58-D659-49F0-4595-700D86133EC2}"/>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2" name="Nepal">
              <a:extLst>
                <a:ext uri="{FF2B5EF4-FFF2-40B4-BE49-F238E27FC236}">
                  <a16:creationId xmlns:a16="http://schemas.microsoft.com/office/drawing/2014/main" id="{6090F64F-5555-09A8-6263-880287EB480F}"/>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3" name="Vietnam">
              <a:extLst>
                <a:ext uri="{FF2B5EF4-FFF2-40B4-BE49-F238E27FC236}">
                  <a16:creationId xmlns:a16="http://schemas.microsoft.com/office/drawing/2014/main" id="{7565B92C-9CFF-48E5-978E-532D50E9A018}"/>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4" name="India">
              <a:extLst>
                <a:ext uri="{FF2B5EF4-FFF2-40B4-BE49-F238E27FC236}">
                  <a16:creationId xmlns:a16="http://schemas.microsoft.com/office/drawing/2014/main" id="{3BC6039F-F339-A6DA-6FBE-73DDC82BFD27}"/>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5" name="Mongolia">
              <a:extLst>
                <a:ext uri="{FF2B5EF4-FFF2-40B4-BE49-F238E27FC236}">
                  <a16:creationId xmlns:a16="http://schemas.microsoft.com/office/drawing/2014/main" id="{BB437A7D-34A1-8E27-CD6E-7C337757CA81}"/>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6" name="Georgia">
              <a:extLst>
                <a:ext uri="{FF2B5EF4-FFF2-40B4-BE49-F238E27FC236}">
                  <a16:creationId xmlns:a16="http://schemas.microsoft.com/office/drawing/2014/main" id="{FBDFBCB5-4304-E9BA-A6FD-AC60975984BA}"/>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7" name="Turkmenistan">
              <a:extLst>
                <a:ext uri="{FF2B5EF4-FFF2-40B4-BE49-F238E27FC236}">
                  <a16:creationId xmlns:a16="http://schemas.microsoft.com/office/drawing/2014/main" id="{683BFED0-535F-9F09-6A5E-CC8EE5CF943C}"/>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8" name="Uzbekistan">
              <a:extLst>
                <a:ext uri="{FF2B5EF4-FFF2-40B4-BE49-F238E27FC236}">
                  <a16:creationId xmlns:a16="http://schemas.microsoft.com/office/drawing/2014/main" id="{E68C6154-6E5C-8A16-47D4-B12654D3988A}"/>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9" name="Kazakhstan">
              <a:extLst>
                <a:ext uri="{FF2B5EF4-FFF2-40B4-BE49-F238E27FC236}">
                  <a16:creationId xmlns:a16="http://schemas.microsoft.com/office/drawing/2014/main" id="{0E62C00E-AD2F-3C92-B58F-28EC47FA274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0" name="Kyrgyzstan">
              <a:extLst>
                <a:ext uri="{FF2B5EF4-FFF2-40B4-BE49-F238E27FC236}">
                  <a16:creationId xmlns:a16="http://schemas.microsoft.com/office/drawing/2014/main" id="{D3303B1A-F8B5-27C0-1D9E-9E9F07DF67AC}"/>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1" name="Tajikistan">
              <a:extLst>
                <a:ext uri="{FF2B5EF4-FFF2-40B4-BE49-F238E27FC236}">
                  <a16:creationId xmlns:a16="http://schemas.microsoft.com/office/drawing/2014/main" id="{06026543-FE69-7620-52D2-FCC6670FD499}"/>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2" name="Israel">
              <a:extLst>
                <a:ext uri="{FF2B5EF4-FFF2-40B4-BE49-F238E27FC236}">
                  <a16:creationId xmlns:a16="http://schemas.microsoft.com/office/drawing/2014/main" id="{1E6732F4-3456-01C0-FFF8-4976A182998E}"/>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3" name="Lebanon">
              <a:extLst>
                <a:ext uri="{FF2B5EF4-FFF2-40B4-BE49-F238E27FC236}">
                  <a16:creationId xmlns:a16="http://schemas.microsoft.com/office/drawing/2014/main" id="{C13186AB-F53A-5D84-0F67-A03E0311D44E}"/>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4" name="Pakistan">
              <a:extLst>
                <a:ext uri="{FF2B5EF4-FFF2-40B4-BE49-F238E27FC236}">
                  <a16:creationId xmlns:a16="http://schemas.microsoft.com/office/drawing/2014/main" id="{3858820E-EAC3-2A27-5F6D-F4C56AC6B943}"/>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5" name="Cambodia">
              <a:extLst>
                <a:ext uri="{FF2B5EF4-FFF2-40B4-BE49-F238E27FC236}">
                  <a16:creationId xmlns:a16="http://schemas.microsoft.com/office/drawing/2014/main" id="{7BE96DC1-D2F1-0296-3AE3-429D310A83AC}"/>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6" name="Taiwan">
              <a:extLst>
                <a:ext uri="{FF2B5EF4-FFF2-40B4-BE49-F238E27FC236}">
                  <a16:creationId xmlns:a16="http://schemas.microsoft.com/office/drawing/2014/main" id="{30C9F659-FB7A-0FD3-38D7-CDA68FE3DBA2}"/>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7" name="Unknown">
              <a:extLst>
                <a:ext uri="{FF2B5EF4-FFF2-40B4-BE49-F238E27FC236}">
                  <a16:creationId xmlns:a16="http://schemas.microsoft.com/office/drawing/2014/main" id="{9D359949-4147-70BD-F473-AF48785D4F6A}"/>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8" name="Kuwait">
              <a:extLst>
                <a:ext uri="{FF2B5EF4-FFF2-40B4-BE49-F238E27FC236}">
                  <a16:creationId xmlns:a16="http://schemas.microsoft.com/office/drawing/2014/main" id="{2F22D809-E408-EB0A-689D-F742E7F6A6B5}"/>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9" name="Qatar">
              <a:extLst>
                <a:ext uri="{FF2B5EF4-FFF2-40B4-BE49-F238E27FC236}">
                  <a16:creationId xmlns:a16="http://schemas.microsoft.com/office/drawing/2014/main" id="{6F966B6B-8E79-8F1B-F443-3141B82B163B}"/>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0" name="Asian Island">
              <a:extLst>
                <a:ext uri="{FF2B5EF4-FFF2-40B4-BE49-F238E27FC236}">
                  <a16:creationId xmlns:a16="http://schemas.microsoft.com/office/drawing/2014/main" id="{CEEB7D94-8805-D40E-DCA6-1B24B7BC925D}"/>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1" name="Asian Island">
              <a:extLst>
                <a:ext uri="{FF2B5EF4-FFF2-40B4-BE49-F238E27FC236}">
                  <a16:creationId xmlns:a16="http://schemas.microsoft.com/office/drawing/2014/main" id="{CBA4FC2C-2193-4EEF-4C22-776B7D142865}"/>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2" name="Asian Island">
              <a:extLst>
                <a:ext uri="{FF2B5EF4-FFF2-40B4-BE49-F238E27FC236}">
                  <a16:creationId xmlns:a16="http://schemas.microsoft.com/office/drawing/2014/main" id="{F953157E-BD81-9D17-088B-16F8A9B0F6C1}"/>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3" name="Asian Island">
              <a:extLst>
                <a:ext uri="{FF2B5EF4-FFF2-40B4-BE49-F238E27FC236}">
                  <a16:creationId xmlns:a16="http://schemas.microsoft.com/office/drawing/2014/main" id="{F67E6BD2-C561-C440-F4A1-EC69C153B5D8}"/>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4" name="Asian Island">
              <a:extLst>
                <a:ext uri="{FF2B5EF4-FFF2-40B4-BE49-F238E27FC236}">
                  <a16:creationId xmlns:a16="http://schemas.microsoft.com/office/drawing/2014/main" id="{8B5D0BDE-3963-69BF-9228-3C3EF3D71165}"/>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5" name="Brunei">
              <a:extLst>
                <a:ext uri="{FF2B5EF4-FFF2-40B4-BE49-F238E27FC236}">
                  <a16:creationId xmlns:a16="http://schemas.microsoft.com/office/drawing/2014/main" id="{B9DA3DC7-79BC-2CE8-A94E-FC94EE381B5A}"/>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6" name="Philippines">
              <a:extLst>
                <a:ext uri="{FF2B5EF4-FFF2-40B4-BE49-F238E27FC236}">
                  <a16:creationId xmlns:a16="http://schemas.microsoft.com/office/drawing/2014/main" id="{A2BF2EDF-4F21-FBC6-A970-DF036F6FD563}"/>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7" name="Thailand">
              <a:extLst>
                <a:ext uri="{FF2B5EF4-FFF2-40B4-BE49-F238E27FC236}">
                  <a16:creationId xmlns:a16="http://schemas.microsoft.com/office/drawing/2014/main" id="{DDDF0DFD-4ED5-547F-7DC9-70FE56DDCE7B}"/>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8" name="Andaman &amp; Nicobar Islands">
              <a:extLst>
                <a:ext uri="{FF2B5EF4-FFF2-40B4-BE49-F238E27FC236}">
                  <a16:creationId xmlns:a16="http://schemas.microsoft.com/office/drawing/2014/main" id="{40CE0CD0-C09A-6948-53F2-17E69F559570}"/>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9" name="Indonesia">
              <a:extLst>
                <a:ext uri="{FF2B5EF4-FFF2-40B4-BE49-F238E27FC236}">
                  <a16:creationId xmlns:a16="http://schemas.microsoft.com/office/drawing/2014/main" id="{F2F284E5-BE99-37B4-F14D-CA057D3206C9}"/>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0" name="Socotra">
              <a:extLst>
                <a:ext uri="{FF2B5EF4-FFF2-40B4-BE49-F238E27FC236}">
                  <a16:creationId xmlns:a16="http://schemas.microsoft.com/office/drawing/2014/main" id="{39C8C8C3-3E96-2EE1-4D71-FD141652F23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1" name="Bahrain">
              <a:extLst>
                <a:ext uri="{FF2B5EF4-FFF2-40B4-BE49-F238E27FC236}">
                  <a16:creationId xmlns:a16="http://schemas.microsoft.com/office/drawing/2014/main" id="{5B0BBF0B-3E4A-BB73-7B5B-D957ED86EC7F}"/>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2" name="Oman">
              <a:extLst>
                <a:ext uri="{FF2B5EF4-FFF2-40B4-BE49-F238E27FC236}">
                  <a16:creationId xmlns:a16="http://schemas.microsoft.com/office/drawing/2014/main" id="{FFE765BF-0051-7214-D9A7-ABA5A07E591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3" name="Musandam Peninsula">
              <a:extLst>
                <a:ext uri="{FF2B5EF4-FFF2-40B4-BE49-F238E27FC236}">
                  <a16:creationId xmlns:a16="http://schemas.microsoft.com/office/drawing/2014/main" id="{3BBC86A3-3A41-30A4-7651-924842235F31}"/>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4" name="Qeshm Island">
              <a:extLst>
                <a:ext uri="{FF2B5EF4-FFF2-40B4-BE49-F238E27FC236}">
                  <a16:creationId xmlns:a16="http://schemas.microsoft.com/office/drawing/2014/main" id="{539949EA-6FCD-F44F-A6C6-DC7415867552}"/>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5" name="China">
              <a:extLst>
                <a:ext uri="{FF2B5EF4-FFF2-40B4-BE49-F238E27FC236}">
                  <a16:creationId xmlns:a16="http://schemas.microsoft.com/office/drawing/2014/main" id="{C0E5624F-A1D3-984A-1F99-51D5C3FDB4EE}"/>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6" name="Japan - Offshore">
              <a:extLst>
                <a:ext uri="{FF2B5EF4-FFF2-40B4-BE49-F238E27FC236}">
                  <a16:creationId xmlns:a16="http://schemas.microsoft.com/office/drawing/2014/main" id="{518F486F-602A-E7A8-A6BD-AF148D243D60}"/>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7" name="Japan - Mainland">
              <a:extLst>
                <a:ext uri="{FF2B5EF4-FFF2-40B4-BE49-F238E27FC236}">
                  <a16:creationId xmlns:a16="http://schemas.microsoft.com/office/drawing/2014/main" id="{F461E6C5-66C0-40F3-2C7D-90E09EF3F03E}"/>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8" name="Korea - South">
              <a:extLst>
                <a:ext uri="{FF2B5EF4-FFF2-40B4-BE49-F238E27FC236}">
                  <a16:creationId xmlns:a16="http://schemas.microsoft.com/office/drawing/2014/main" id="{B4F1F733-E5A4-38BD-D137-314E64985F32}"/>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9" name="Korea - North">
              <a:extLst>
                <a:ext uri="{FF2B5EF4-FFF2-40B4-BE49-F238E27FC236}">
                  <a16:creationId xmlns:a16="http://schemas.microsoft.com/office/drawing/2014/main" id="{DAFBBD11-694E-A9A9-184A-004639DA388A}"/>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0" name="Russia - Offshore">
              <a:extLst>
                <a:ext uri="{FF2B5EF4-FFF2-40B4-BE49-F238E27FC236}">
                  <a16:creationId xmlns:a16="http://schemas.microsoft.com/office/drawing/2014/main" id="{61AA5DC8-9097-E2DA-313A-CD711C4129EA}"/>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1" name="Russia - Mainland">
              <a:extLst>
                <a:ext uri="{FF2B5EF4-FFF2-40B4-BE49-F238E27FC236}">
                  <a16:creationId xmlns:a16="http://schemas.microsoft.com/office/drawing/2014/main" id="{17985ECD-C060-C247-062C-6B3076D0E3C6}"/>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2" name="Turkey">
              <a:extLst>
                <a:ext uri="{FF2B5EF4-FFF2-40B4-BE49-F238E27FC236}">
                  <a16:creationId xmlns:a16="http://schemas.microsoft.com/office/drawing/2014/main" id="{1AEB1DDF-6744-3662-0E29-08B8792A7BDD}"/>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3" name="African Island">
              <a:extLst>
                <a:ext uri="{FF2B5EF4-FFF2-40B4-BE49-F238E27FC236}">
                  <a16:creationId xmlns:a16="http://schemas.microsoft.com/office/drawing/2014/main" id="{06D02A87-F4DE-D012-388A-6417DF77F934}"/>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4" name="African Island">
              <a:extLst>
                <a:ext uri="{FF2B5EF4-FFF2-40B4-BE49-F238E27FC236}">
                  <a16:creationId xmlns:a16="http://schemas.microsoft.com/office/drawing/2014/main" id="{2B6060F8-3203-02E9-E126-913FB008CE37}"/>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5" name="African Island">
              <a:extLst>
                <a:ext uri="{FF2B5EF4-FFF2-40B4-BE49-F238E27FC236}">
                  <a16:creationId xmlns:a16="http://schemas.microsoft.com/office/drawing/2014/main" id="{08314C32-E28A-596D-F1C3-5A1A25AAD21B}"/>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6" name="African Island">
              <a:extLst>
                <a:ext uri="{FF2B5EF4-FFF2-40B4-BE49-F238E27FC236}">
                  <a16:creationId xmlns:a16="http://schemas.microsoft.com/office/drawing/2014/main" id="{DE2727FB-E1D2-0FAF-5B75-8FC835CA5AA2}"/>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7" name="African Island">
              <a:extLst>
                <a:ext uri="{FF2B5EF4-FFF2-40B4-BE49-F238E27FC236}">
                  <a16:creationId xmlns:a16="http://schemas.microsoft.com/office/drawing/2014/main" id="{603FE010-142E-BB74-5549-EE80EA202A9E}"/>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8" name="African Island">
              <a:extLst>
                <a:ext uri="{FF2B5EF4-FFF2-40B4-BE49-F238E27FC236}">
                  <a16:creationId xmlns:a16="http://schemas.microsoft.com/office/drawing/2014/main" id="{532B8169-D698-8EE6-966B-2644DD889D65}"/>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9" name="African Island">
              <a:extLst>
                <a:ext uri="{FF2B5EF4-FFF2-40B4-BE49-F238E27FC236}">
                  <a16:creationId xmlns:a16="http://schemas.microsoft.com/office/drawing/2014/main" id="{8C730213-8B7F-0537-27FF-CEFEA7EB9504}"/>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0" name="African Island">
              <a:extLst>
                <a:ext uri="{FF2B5EF4-FFF2-40B4-BE49-F238E27FC236}">
                  <a16:creationId xmlns:a16="http://schemas.microsoft.com/office/drawing/2014/main" id="{A0FB95FF-3065-AD00-77A8-9D0424140A84}"/>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1" name="African Island">
              <a:extLst>
                <a:ext uri="{FF2B5EF4-FFF2-40B4-BE49-F238E27FC236}">
                  <a16:creationId xmlns:a16="http://schemas.microsoft.com/office/drawing/2014/main" id="{422DB65B-EEEA-C969-72BF-2A49D4E8E302}"/>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2" name="African Island">
              <a:extLst>
                <a:ext uri="{FF2B5EF4-FFF2-40B4-BE49-F238E27FC236}">
                  <a16:creationId xmlns:a16="http://schemas.microsoft.com/office/drawing/2014/main" id="{2A4C2AA4-0BEE-D449-4C05-2342FBD0B2AE}"/>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3" name="African Island">
              <a:extLst>
                <a:ext uri="{FF2B5EF4-FFF2-40B4-BE49-F238E27FC236}">
                  <a16:creationId xmlns:a16="http://schemas.microsoft.com/office/drawing/2014/main" id="{45F784CE-80AF-1E61-47E1-C7F37BB2EB3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4" name="African Island">
              <a:extLst>
                <a:ext uri="{FF2B5EF4-FFF2-40B4-BE49-F238E27FC236}">
                  <a16:creationId xmlns:a16="http://schemas.microsoft.com/office/drawing/2014/main" id="{456F4105-3AA1-D521-F840-E1C6AEF5F3CD}"/>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5" name="African Island">
              <a:extLst>
                <a:ext uri="{FF2B5EF4-FFF2-40B4-BE49-F238E27FC236}">
                  <a16:creationId xmlns:a16="http://schemas.microsoft.com/office/drawing/2014/main" id="{DAF10F54-0F58-5946-35AD-20B8D8098D56}"/>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African Island">
              <a:extLst>
                <a:ext uri="{FF2B5EF4-FFF2-40B4-BE49-F238E27FC236}">
                  <a16:creationId xmlns:a16="http://schemas.microsoft.com/office/drawing/2014/main" id="{04B34AC9-9D5D-DC96-0101-4BE467DCB437}"/>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African Island">
              <a:extLst>
                <a:ext uri="{FF2B5EF4-FFF2-40B4-BE49-F238E27FC236}">
                  <a16:creationId xmlns:a16="http://schemas.microsoft.com/office/drawing/2014/main" id="{90FB6108-B587-EE2E-269E-D6CA78A524F0}"/>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8" name="African Island">
              <a:extLst>
                <a:ext uri="{FF2B5EF4-FFF2-40B4-BE49-F238E27FC236}">
                  <a16:creationId xmlns:a16="http://schemas.microsoft.com/office/drawing/2014/main" id="{EA64E4D1-D8A7-D2F9-0C7B-84D7EBC04161}"/>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9" name="Zimbabwe">
              <a:extLst>
                <a:ext uri="{FF2B5EF4-FFF2-40B4-BE49-F238E27FC236}">
                  <a16:creationId xmlns:a16="http://schemas.microsoft.com/office/drawing/2014/main" id="{C5239704-FE05-D44F-5AFD-42F0005F1E83}"/>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0" name="Zambia">
              <a:extLst>
                <a:ext uri="{FF2B5EF4-FFF2-40B4-BE49-F238E27FC236}">
                  <a16:creationId xmlns:a16="http://schemas.microsoft.com/office/drawing/2014/main" id="{70D4EF9D-5853-54B5-7307-EA6A5DE8BD22}"/>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1" name="Western Sahara">
              <a:extLst>
                <a:ext uri="{FF2B5EF4-FFF2-40B4-BE49-F238E27FC236}">
                  <a16:creationId xmlns:a16="http://schemas.microsoft.com/office/drawing/2014/main" id="{7D42ACD7-811A-DBFC-FFE8-6C2EAFFABB97}"/>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2" name="Uganda">
              <a:extLst>
                <a:ext uri="{FF2B5EF4-FFF2-40B4-BE49-F238E27FC236}">
                  <a16:creationId xmlns:a16="http://schemas.microsoft.com/office/drawing/2014/main" id="{ABA1F829-CE1A-176B-7D8B-F0858ED55656}"/>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3" name="Tunisia">
              <a:extLst>
                <a:ext uri="{FF2B5EF4-FFF2-40B4-BE49-F238E27FC236}">
                  <a16:creationId xmlns:a16="http://schemas.microsoft.com/office/drawing/2014/main" id="{4143B906-200E-E602-97C4-FE5ECCD9976B}"/>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4" name="Togo">
              <a:extLst>
                <a:ext uri="{FF2B5EF4-FFF2-40B4-BE49-F238E27FC236}">
                  <a16:creationId xmlns:a16="http://schemas.microsoft.com/office/drawing/2014/main" id="{0616AAD1-6034-05D5-232C-56EB629BE1EC}"/>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5" name="Tanzania">
              <a:extLst>
                <a:ext uri="{FF2B5EF4-FFF2-40B4-BE49-F238E27FC236}">
                  <a16:creationId xmlns:a16="http://schemas.microsoft.com/office/drawing/2014/main" id="{F0A94CDB-F5E9-94C6-C703-DE70C7C64079}"/>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6" name="Swaziland">
              <a:extLst>
                <a:ext uri="{FF2B5EF4-FFF2-40B4-BE49-F238E27FC236}">
                  <a16:creationId xmlns:a16="http://schemas.microsoft.com/office/drawing/2014/main" id="{AE4EEB0D-F4E7-E497-E399-3DF8A9D60A52}"/>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7" name="Sudan">
              <a:extLst>
                <a:ext uri="{FF2B5EF4-FFF2-40B4-BE49-F238E27FC236}">
                  <a16:creationId xmlns:a16="http://schemas.microsoft.com/office/drawing/2014/main" id="{AD0BCB05-F68C-4DB1-5E7D-C1E828EB6401}"/>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8" name="South Sudan">
              <a:extLst>
                <a:ext uri="{FF2B5EF4-FFF2-40B4-BE49-F238E27FC236}">
                  <a16:creationId xmlns:a16="http://schemas.microsoft.com/office/drawing/2014/main" id="{15188EC3-56A3-2526-CBBE-510682CE933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9" name="South Africa">
              <a:extLst>
                <a:ext uri="{FF2B5EF4-FFF2-40B4-BE49-F238E27FC236}">
                  <a16:creationId xmlns:a16="http://schemas.microsoft.com/office/drawing/2014/main" id="{503B63DE-7676-37FF-B7CB-37CDE6C7520E}"/>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0" name="Somalia">
              <a:extLst>
                <a:ext uri="{FF2B5EF4-FFF2-40B4-BE49-F238E27FC236}">
                  <a16:creationId xmlns:a16="http://schemas.microsoft.com/office/drawing/2014/main" id="{2AF12B05-53D2-03F1-69E7-10A212A7CB16}"/>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1" name="Senegal">
              <a:extLst>
                <a:ext uri="{FF2B5EF4-FFF2-40B4-BE49-F238E27FC236}">
                  <a16:creationId xmlns:a16="http://schemas.microsoft.com/office/drawing/2014/main" id="{6B2FDFF3-B9EE-2532-0FFF-8369905A5113}"/>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2" name="Sierra Leone">
              <a:extLst>
                <a:ext uri="{FF2B5EF4-FFF2-40B4-BE49-F238E27FC236}">
                  <a16:creationId xmlns:a16="http://schemas.microsoft.com/office/drawing/2014/main" id="{593D805E-A57B-970B-995C-3EDBFF4A35FF}"/>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3" name="Rwanda">
              <a:extLst>
                <a:ext uri="{FF2B5EF4-FFF2-40B4-BE49-F238E27FC236}">
                  <a16:creationId xmlns:a16="http://schemas.microsoft.com/office/drawing/2014/main" id="{15E34874-38CC-A886-2A34-8FFD325340E3}"/>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4" name="Nigeria">
              <a:extLst>
                <a:ext uri="{FF2B5EF4-FFF2-40B4-BE49-F238E27FC236}">
                  <a16:creationId xmlns:a16="http://schemas.microsoft.com/office/drawing/2014/main" id="{5E5947AA-A0F3-5413-3D9A-A405A5E09939}"/>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5" name="Niger">
              <a:extLst>
                <a:ext uri="{FF2B5EF4-FFF2-40B4-BE49-F238E27FC236}">
                  <a16:creationId xmlns:a16="http://schemas.microsoft.com/office/drawing/2014/main" id="{FF36FE95-5A99-456B-0A9B-F0FCA62CBBE5}"/>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6" name="Namibia">
              <a:extLst>
                <a:ext uri="{FF2B5EF4-FFF2-40B4-BE49-F238E27FC236}">
                  <a16:creationId xmlns:a16="http://schemas.microsoft.com/office/drawing/2014/main" id="{A3C0FD55-CAC9-CC4B-B838-63C401290147}"/>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7" name="Mali">
              <a:extLst>
                <a:ext uri="{FF2B5EF4-FFF2-40B4-BE49-F238E27FC236}">
                  <a16:creationId xmlns:a16="http://schemas.microsoft.com/office/drawing/2014/main" id="{47B906B0-C7E1-DFA3-EECA-1B1E02EFC9E7}"/>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8" name="Madagascar">
              <a:extLst>
                <a:ext uri="{FF2B5EF4-FFF2-40B4-BE49-F238E27FC236}">
                  <a16:creationId xmlns:a16="http://schemas.microsoft.com/office/drawing/2014/main" id="{B5070D69-4952-4999-8C08-17856BFC7921}"/>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9" name="Mauritania">
              <a:extLst>
                <a:ext uri="{FF2B5EF4-FFF2-40B4-BE49-F238E27FC236}">
                  <a16:creationId xmlns:a16="http://schemas.microsoft.com/office/drawing/2014/main" id="{135B20A2-1F67-BA8B-CA11-A075B2DFF855}"/>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0" name="Mozambique">
              <a:extLst>
                <a:ext uri="{FF2B5EF4-FFF2-40B4-BE49-F238E27FC236}">
                  <a16:creationId xmlns:a16="http://schemas.microsoft.com/office/drawing/2014/main" id="{22411C84-296C-5A38-1686-39BFD97101A2}"/>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1" name="Morocco">
              <a:extLst>
                <a:ext uri="{FF2B5EF4-FFF2-40B4-BE49-F238E27FC236}">
                  <a16:creationId xmlns:a16="http://schemas.microsoft.com/office/drawing/2014/main" id="{AFD23111-9850-8B5C-D432-8E4D737BEA3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2" name="Malawi">
              <a:extLst>
                <a:ext uri="{FF2B5EF4-FFF2-40B4-BE49-F238E27FC236}">
                  <a16:creationId xmlns:a16="http://schemas.microsoft.com/office/drawing/2014/main" id="{D5086B49-6E07-1D5B-12AF-6EC01451D013}"/>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3" name="Libya">
              <a:extLst>
                <a:ext uri="{FF2B5EF4-FFF2-40B4-BE49-F238E27FC236}">
                  <a16:creationId xmlns:a16="http://schemas.microsoft.com/office/drawing/2014/main" id="{C2ECE3A1-408F-F57E-647D-987E40C3C848}"/>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4" name="Liberia">
              <a:extLst>
                <a:ext uri="{FF2B5EF4-FFF2-40B4-BE49-F238E27FC236}">
                  <a16:creationId xmlns:a16="http://schemas.microsoft.com/office/drawing/2014/main" id="{6314FC79-35D2-476F-4286-A7C7D8D9E12F}"/>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Lesotho">
              <a:extLst>
                <a:ext uri="{FF2B5EF4-FFF2-40B4-BE49-F238E27FC236}">
                  <a16:creationId xmlns:a16="http://schemas.microsoft.com/office/drawing/2014/main" id="{08DD2D8B-03F1-9968-8809-29550D2BECA1}"/>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Kenya">
              <a:extLst>
                <a:ext uri="{FF2B5EF4-FFF2-40B4-BE49-F238E27FC236}">
                  <a16:creationId xmlns:a16="http://schemas.microsoft.com/office/drawing/2014/main" id="{4EDCB3F5-E25B-05A6-0753-968A9C0C36FB}"/>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7" name="Guinea">
              <a:extLst>
                <a:ext uri="{FF2B5EF4-FFF2-40B4-BE49-F238E27FC236}">
                  <a16:creationId xmlns:a16="http://schemas.microsoft.com/office/drawing/2014/main" id="{681B185C-34B5-6B6C-F7D9-E153E26D30D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8" name="Guinea-Bissau">
              <a:extLst>
                <a:ext uri="{FF2B5EF4-FFF2-40B4-BE49-F238E27FC236}">
                  <a16:creationId xmlns:a16="http://schemas.microsoft.com/office/drawing/2014/main" id="{22824CB6-267E-8898-8A53-F2E2119D2FDE}"/>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9" name="Ghana">
              <a:extLst>
                <a:ext uri="{FF2B5EF4-FFF2-40B4-BE49-F238E27FC236}">
                  <a16:creationId xmlns:a16="http://schemas.microsoft.com/office/drawing/2014/main" id="{BFAC9B55-8831-9578-C416-73291751F8C1}"/>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0" name="The Gambia">
              <a:extLst>
                <a:ext uri="{FF2B5EF4-FFF2-40B4-BE49-F238E27FC236}">
                  <a16:creationId xmlns:a16="http://schemas.microsoft.com/office/drawing/2014/main" id="{65C77DAA-A298-3272-7335-E56914682C43}"/>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1" name="Gabon">
              <a:extLst>
                <a:ext uri="{FF2B5EF4-FFF2-40B4-BE49-F238E27FC236}">
                  <a16:creationId xmlns:a16="http://schemas.microsoft.com/office/drawing/2014/main" id="{DD7F49B5-C825-4EBA-6BE3-597E341214CA}"/>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2" name="Eritrea">
              <a:extLst>
                <a:ext uri="{FF2B5EF4-FFF2-40B4-BE49-F238E27FC236}">
                  <a16:creationId xmlns:a16="http://schemas.microsoft.com/office/drawing/2014/main" id="{B81A082D-FCCD-4688-6240-C1AB4C1CB17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3" name="Equatorial Guinea">
              <a:extLst>
                <a:ext uri="{FF2B5EF4-FFF2-40B4-BE49-F238E27FC236}">
                  <a16:creationId xmlns:a16="http://schemas.microsoft.com/office/drawing/2014/main" id="{D0BC233C-A278-21D5-A169-CB2CF6F5306C}"/>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4" name="Ethiopia">
              <a:extLst>
                <a:ext uri="{FF2B5EF4-FFF2-40B4-BE49-F238E27FC236}">
                  <a16:creationId xmlns:a16="http://schemas.microsoft.com/office/drawing/2014/main" id="{19A302C7-785C-3987-28BA-0D81335E0415}"/>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5" name="Egypt">
              <a:extLst>
                <a:ext uri="{FF2B5EF4-FFF2-40B4-BE49-F238E27FC236}">
                  <a16:creationId xmlns:a16="http://schemas.microsoft.com/office/drawing/2014/main" id="{B7A2F28D-5811-7546-430F-F5746EC62F9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6" name="Djibouti">
              <a:extLst>
                <a:ext uri="{FF2B5EF4-FFF2-40B4-BE49-F238E27FC236}">
                  <a16:creationId xmlns:a16="http://schemas.microsoft.com/office/drawing/2014/main" id="{55E7B222-440A-2E51-4B97-8217BC0A055A}"/>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7" name="Democratic Republic of the Congo">
              <a:extLst>
                <a:ext uri="{FF2B5EF4-FFF2-40B4-BE49-F238E27FC236}">
                  <a16:creationId xmlns:a16="http://schemas.microsoft.com/office/drawing/2014/main" id="{F9F6F218-912C-FFE0-4261-2897A046B58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8" name="Cote d'Ivoire">
              <a:extLst>
                <a:ext uri="{FF2B5EF4-FFF2-40B4-BE49-F238E27FC236}">
                  <a16:creationId xmlns:a16="http://schemas.microsoft.com/office/drawing/2014/main" id="{8B8712F7-1890-29B4-2410-96FE5D09B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9" name="Congo">
              <a:extLst>
                <a:ext uri="{FF2B5EF4-FFF2-40B4-BE49-F238E27FC236}">
                  <a16:creationId xmlns:a16="http://schemas.microsoft.com/office/drawing/2014/main" id="{6C377506-84E2-D3AF-85DF-BE24673A729B}"/>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0" name="Chad">
              <a:extLst>
                <a:ext uri="{FF2B5EF4-FFF2-40B4-BE49-F238E27FC236}">
                  <a16:creationId xmlns:a16="http://schemas.microsoft.com/office/drawing/2014/main" id="{2D444116-9424-F9AB-F285-E3E01E5EF690}"/>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1" name="Central African Republic">
              <a:extLst>
                <a:ext uri="{FF2B5EF4-FFF2-40B4-BE49-F238E27FC236}">
                  <a16:creationId xmlns:a16="http://schemas.microsoft.com/office/drawing/2014/main" id="{D58F8EEC-A8AD-836A-0DF8-8BB907B6528C}"/>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2" name="Cameroon">
              <a:extLst>
                <a:ext uri="{FF2B5EF4-FFF2-40B4-BE49-F238E27FC236}">
                  <a16:creationId xmlns:a16="http://schemas.microsoft.com/office/drawing/2014/main" id="{58233B04-07A9-301D-A4A4-7B90A316238A}"/>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3" name="Cabinda (Province)">
              <a:extLst>
                <a:ext uri="{FF2B5EF4-FFF2-40B4-BE49-F238E27FC236}">
                  <a16:creationId xmlns:a16="http://schemas.microsoft.com/office/drawing/2014/main" id="{51833093-205C-5F4D-8916-ACC629715981}"/>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4" name="Botswana">
              <a:extLst>
                <a:ext uri="{FF2B5EF4-FFF2-40B4-BE49-F238E27FC236}">
                  <a16:creationId xmlns:a16="http://schemas.microsoft.com/office/drawing/2014/main" id="{3A08145F-1037-7566-1C02-665195709EDB}"/>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5" name="Burundi">
              <a:extLst>
                <a:ext uri="{FF2B5EF4-FFF2-40B4-BE49-F238E27FC236}">
                  <a16:creationId xmlns:a16="http://schemas.microsoft.com/office/drawing/2014/main" id="{EFC1EB8A-E624-543D-12AB-BD87B66354ED}"/>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6" name="Burkina Faso">
              <a:extLst>
                <a:ext uri="{FF2B5EF4-FFF2-40B4-BE49-F238E27FC236}">
                  <a16:creationId xmlns:a16="http://schemas.microsoft.com/office/drawing/2014/main" id="{0E1F223C-7187-A322-CF96-9F5B294895EC}"/>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7" name="Benin">
              <a:extLst>
                <a:ext uri="{FF2B5EF4-FFF2-40B4-BE49-F238E27FC236}">
                  <a16:creationId xmlns:a16="http://schemas.microsoft.com/office/drawing/2014/main" id="{AB4C93CC-A3B3-1310-D008-C69BB1A614D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8" name="Angola">
              <a:extLst>
                <a:ext uri="{FF2B5EF4-FFF2-40B4-BE49-F238E27FC236}">
                  <a16:creationId xmlns:a16="http://schemas.microsoft.com/office/drawing/2014/main" id="{086C15B5-492D-4425-E689-ABBFA67A107A}"/>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9" name="Algeria">
              <a:extLst>
                <a:ext uri="{FF2B5EF4-FFF2-40B4-BE49-F238E27FC236}">
                  <a16:creationId xmlns:a16="http://schemas.microsoft.com/office/drawing/2014/main" id="{61C9FE55-A8AB-A16B-366B-DA1D9C6324E8}"/>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3905819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Map Coloured background - Green">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38">
            <a:extLst>
              <a:ext uri="{FF2B5EF4-FFF2-40B4-BE49-F238E27FC236}">
                <a16:creationId xmlns:a16="http://schemas.microsoft.com/office/drawing/2014/main" id="{5E2A7C43-6AF0-6399-CAD1-1FC393D513BF}"/>
              </a:ext>
            </a:extLst>
          </p:cNvPr>
          <p:cNvSpPr>
            <a:spLocks noGrp="1"/>
          </p:cNvSpPr>
          <p:nvPr>
            <p:ph type="body" sz="quarter" idx="17" hasCustomPrompt="1"/>
          </p:nvPr>
        </p:nvSpPr>
        <p:spPr>
          <a:xfrm>
            <a:off x="567419" y="1864575"/>
            <a:ext cx="3410730" cy="3875825"/>
          </a:xfrm>
          <a:prstGeom prst="rect">
            <a:avLst/>
          </a:prstGeom>
        </p:spPr>
        <p:txBody>
          <a:bodyPr>
            <a:noAutofit/>
          </a:bodyPr>
          <a:lstStyle>
            <a:lvl1pPr marL="285750" indent="-285750">
              <a:lnSpc>
                <a:spcPct val="115000"/>
              </a:lnSpc>
              <a:spcAft>
                <a:spcPts val="1000"/>
              </a:spcAft>
              <a:buClr>
                <a:srgbClr val="5EAB96"/>
              </a:buClr>
              <a:buFont typeface="Arial" panose="020B0604020202020204" pitchFamily="34" charset="0"/>
              <a:buChar char="•"/>
              <a:defRPr sz="1400"/>
            </a:lvl1pPr>
            <a:lvl2pPr marL="685800" indent="-228600">
              <a:spcAft>
                <a:spcPts val="1000"/>
              </a:spcAft>
              <a:buClr>
                <a:schemeClr val="accent1"/>
              </a:buClr>
              <a:buFont typeface="Arial" panose="020B0604020202020204" pitchFamily="34" charset="0"/>
              <a:buChar char="•"/>
              <a:defRPr sz="1400"/>
            </a:lvl2pPr>
            <a:lvl3pPr marL="1143000" indent="-228600">
              <a:spcAft>
                <a:spcPts val="1000"/>
              </a:spcAft>
              <a:buClr>
                <a:schemeClr val="accent1"/>
              </a:buClr>
              <a:buFont typeface="Arial" panose="020B0604020202020204" pitchFamily="34" charset="0"/>
              <a:buChar char="•"/>
              <a:defRPr sz="1400"/>
            </a:lvl3pPr>
            <a:lvl4pPr marL="1600200" indent="-228600">
              <a:buClr>
                <a:schemeClr val="accent1"/>
              </a:buClr>
              <a:buFont typeface="Arial" panose="020B0604020202020204" pitchFamily="34" charset="0"/>
              <a:buChar char="•"/>
              <a:defRPr sz="1400"/>
            </a:lvl4pPr>
            <a:lvl5pPr marL="2057400" indent="-228600">
              <a:buClr>
                <a:schemeClr val="accent1"/>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br>
              <a:rPr lang="en-US" dirty="0"/>
            </a:br>
            <a:br>
              <a:rPr lang="en-US" dirty="0"/>
            </a:br>
            <a:r>
              <a:rPr lang="en-US" dirty="0"/>
              <a:t>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p:txBody>
      </p:sp>
      <p:sp>
        <p:nvSpPr>
          <p:cNvPr id="4" name="Title 5">
            <a:extLst>
              <a:ext uri="{FF2B5EF4-FFF2-40B4-BE49-F238E27FC236}">
                <a16:creationId xmlns:a16="http://schemas.microsoft.com/office/drawing/2014/main" id="{CB397BC1-218E-78F5-8F9E-0C13ADF14076}"/>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5" name="Rectangle: Rounded Corners 4">
            <a:extLst>
              <a:ext uri="{FF2B5EF4-FFF2-40B4-BE49-F238E27FC236}">
                <a16:creationId xmlns:a16="http://schemas.microsoft.com/office/drawing/2014/main" id="{4CF4AC6B-0720-06E1-00DC-8A9FD45462BA}"/>
              </a:ext>
            </a:extLst>
          </p:cNvPr>
          <p:cNvSpPr/>
          <p:nvPr userDrawn="1"/>
        </p:nvSpPr>
        <p:spPr>
          <a:xfrm>
            <a:off x="4330700" y="556127"/>
            <a:ext cx="7289800" cy="5752598"/>
          </a:xfrm>
          <a:prstGeom prst="roundRect">
            <a:avLst>
              <a:gd name="adj" fmla="val 3294"/>
            </a:avLst>
          </a:prstGeom>
          <a:solidFill>
            <a:srgbClr val="5EAB96">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grpSp>
        <p:nvGrpSpPr>
          <p:cNvPr id="9" name="Group 8">
            <a:extLst>
              <a:ext uri="{FF2B5EF4-FFF2-40B4-BE49-F238E27FC236}">
                <a16:creationId xmlns:a16="http://schemas.microsoft.com/office/drawing/2014/main" id="{7B832D8C-F054-07CC-770F-79569D597FE5}"/>
              </a:ext>
            </a:extLst>
          </p:cNvPr>
          <p:cNvGrpSpPr/>
          <p:nvPr userDrawn="1"/>
        </p:nvGrpSpPr>
        <p:grpSpPr>
          <a:xfrm>
            <a:off x="4548979" y="1214664"/>
            <a:ext cx="6853242" cy="4435525"/>
            <a:chOff x="1857537" y="685800"/>
            <a:chExt cx="8476926" cy="5486400"/>
          </a:xfrm>
          <a:solidFill>
            <a:schemeClr val="bg1"/>
          </a:solidFill>
        </p:grpSpPr>
        <p:sp>
          <p:nvSpPr>
            <p:cNvPr id="11" name="Fiji">
              <a:extLst>
                <a:ext uri="{FF2B5EF4-FFF2-40B4-BE49-F238E27FC236}">
                  <a16:creationId xmlns:a16="http://schemas.microsoft.com/office/drawing/2014/main" id="{2EAD0D67-FABA-6A96-D7D3-8781B81AD1B2}"/>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 name="New Zealand (North Island)">
              <a:extLst>
                <a:ext uri="{FF2B5EF4-FFF2-40B4-BE49-F238E27FC236}">
                  <a16:creationId xmlns:a16="http://schemas.microsoft.com/office/drawing/2014/main" id="{9E3C3DFA-A484-652F-42B2-E4F2744A32C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New Zealand (South Island)">
              <a:extLst>
                <a:ext uri="{FF2B5EF4-FFF2-40B4-BE49-F238E27FC236}">
                  <a16:creationId xmlns:a16="http://schemas.microsoft.com/office/drawing/2014/main" id="{19A7A513-8C61-1D2C-3277-D45DE37A1560}"/>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 name="Stewart Island">
              <a:extLst>
                <a:ext uri="{FF2B5EF4-FFF2-40B4-BE49-F238E27FC236}">
                  <a16:creationId xmlns:a16="http://schemas.microsoft.com/office/drawing/2014/main" id="{69838349-2A69-6955-81DA-3D253E581F4A}"/>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Auckland Island">
              <a:extLst>
                <a:ext uri="{FF2B5EF4-FFF2-40B4-BE49-F238E27FC236}">
                  <a16:creationId xmlns:a16="http://schemas.microsoft.com/office/drawing/2014/main" id="{B7EC7559-5585-4295-B2A3-AAFEBDDADC18}"/>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New Caledonia">
              <a:extLst>
                <a:ext uri="{FF2B5EF4-FFF2-40B4-BE49-F238E27FC236}">
                  <a16:creationId xmlns:a16="http://schemas.microsoft.com/office/drawing/2014/main" id="{5AC5ED03-65F5-A912-41AA-BDA062D91AA5}"/>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 name="Australia - Mainland">
              <a:extLst>
                <a:ext uri="{FF2B5EF4-FFF2-40B4-BE49-F238E27FC236}">
                  <a16:creationId xmlns:a16="http://schemas.microsoft.com/office/drawing/2014/main" id="{EB48415E-735E-2603-95B9-F17437A643AA}"/>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Australia - Offshore">
              <a:extLst>
                <a:ext uri="{FF2B5EF4-FFF2-40B4-BE49-F238E27FC236}">
                  <a16:creationId xmlns:a16="http://schemas.microsoft.com/office/drawing/2014/main" id="{E7548374-FB9D-5BB7-47D6-5BF8D604AA88}"/>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Tasmania">
              <a:extLst>
                <a:ext uri="{FF2B5EF4-FFF2-40B4-BE49-F238E27FC236}">
                  <a16:creationId xmlns:a16="http://schemas.microsoft.com/office/drawing/2014/main" id="{DD49F818-0507-7A58-6B45-F97FD6E78E5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Solomon Islands">
              <a:extLst>
                <a:ext uri="{FF2B5EF4-FFF2-40B4-BE49-F238E27FC236}">
                  <a16:creationId xmlns:a16="http://schemas.microsoft.com/office/drawing/2014/main" id="{789E7DF3-2545-015E-C405-D44EB4B6F667}"/>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Papua New Guinea">
              <a:extLst>
                <a:ext uri="{FF2B5EF4-FFF2-40B4-BE49-F238E27FC236}">
                  <a16:creationId xmlns:a16="http://schemas.microsoft.com/office/drawing/2014/main" id="{43C15DA4-5468-2286-125C-F8B69C9FBAE0}"/>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Tonga">
              <a:extLst>
                <a:ext uri="{FF2B5EF4-FFF2-40B4-BE49-F238E27FC236}">
                  <a16:creationId xmlns:a16="http://schemas.microsoft.com/office/drawing/2014/main" id="{A83A2EB9-A199-821E-C3AB-59255FF4A2C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Vanuatu">
              <a:extLst>
                <a:ext uri="{FF2B5EF4-FFF2-40B4-BE49-F238E27FC236}">
                  <a16:creationId xmlns:a16="http://schemas.microsoft.com/office/drawing/2014/main" id="{280A1C80-92BC-7CF2-1A9B-A0FF4D88E54A}"/>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6" name="Chatham Island">
              <a:extLst>
                <a:ext uri="{FF2B5EF4-FFF2-40B4-BE49-F238E27FC236}">
                  <a16:creationId xmlns:a16="http://schemas.microsoft.com/office/drawing/2014/main" id="{093A78F7-1915-ED71-1406-C31216BE7FA5}"/>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7" name="American Samoa">
              <a:extLst>
                <a:ext uri="{FF2B5EF4-FFF2-40B4-BE49-F238E27FC236}">
                  <a16:creationId xmlns:a16="http://schemas.microsoft.com/office/drawing/2014/main" id="{A4A86356-11FB-0826-9D5C-3193F3838706}"/>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Galapagos">
              <a:extLst>
                <a:ext uri="{FF2B5EF4-FFF2-40B4-BE49-F238E27FC236}">
                  <a16:creationId xmlns:a16="http://schemas.microsoft.com/office/drawing/2014/main" id="{803B7928-BD9F-4B3A-A475-3E221A927D35}"/>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9" name="Venezuela">
              <a:extLst>
                <a:ext uri="{FF2B5EF4-FFF2-40B4-BE49-F238E27FC236}">
                  <a16:creationId xmlns:a16="http://schemas.microsoft.com/office/drawing/2014/main" id="{69F23680-F724-79E4-EE67-94CF1E4FA395}"/>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0" name="Uruguay">
              <a:extLst>
                <a:ext uri="{FF2B5EF4-FFF2-40B4-BE49-F238E27FC236}">
                  <a16:creationId xmlns:a16="http://schemas.microsoft.com/office/drawing/2014/main" id="{01D7D143-0355-9125-384C-E5E808FD51B4}"/>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1" name="Trinidad &amp; Tobago">
              <a:extLst>
                <a:ext uri="{FF2B5EF4-FFF2-40B4-BE49-F238E27FC236}">
                  <a16:creationId xmlns:a16="http://schemas.microsoft.com/office/drawing/2014/main" id="{0A85D662-520B-6FFC-DC9C-42DA576CE62F}"/>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2" name="Suriname">
              <a:extLst>
                <a:ext uri="{FF2B5EF4-FFF2-40B4-BE49-F238E27FC236}">
                  <a16:creationId xmlns:a16="http://schemas.microsoft.com/office/drawing/2014/main" id="{0F175F31-6AA2-A983-93C7-CD794A8CC92D}"/>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Peru">
              <a:extLst>
                <a:ext uri="{FF2B5EF4-FFF2-40B4-BE49-F238E27FC236}">
                  <a16:creationId xmlns:a16="http://schemas.microsoft.com/office/drawing/2014/main" id="{4CABD415-6879-9F4E-DBD1-4E7B2381EB19}"/>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4" name="Paraguay">
              <a:extLst>
                <a:ext uri="{FF2B5EF4-FFF2-40B4-BE49-F238E27FC236}">
                  <a16:creationId xmlns:a16="http://schemas.microsoft.com/office/drawing/2014/main" id="{6ECB2DD8-A0C5-4230-3936-65ACAF683E04}"/>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Isla de Margarita">
              <a:extLst>
                <a:ext uri="{FF2B5EF4-FFF2-40B4-BE49-F238E27FC236}">
                  <a16:creationId xmlns:a16="http://schemas.microsoft.com/office/drawing/2014/main" id="{C120CAFC-7353-3C86-5996-A22AFEE29C0D}"/>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French Guiana">
              <a:extLst>
                <a:ext uri="{FF2B5EF4-FFF2-40B4-BE49-F238E27FC236}">
                  <a16:creationId xmlns:a16="http://schemas.microsoft.com/office/drawing/2014/main" id="{91E153D9-938B-F0F6-ADC8-E5CE553ADE47}"/>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Guyana">
              <a:extLst>
                <a:ext uri="{FF2B5EF4-FFF2-40B4-BE49-F238E27FC236}">
                  <a16:creationId xmlns:a16="http://schemas.microsoft.com/office/drawing/2014/main" id="{7ACD0F61-D0DE-E9DC-C79E-DB36E4ED83D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8" name="Ecuador">
              <a:extLst>
                <a:ext uri="{FF2B5EF4-FFF2-40B4-BE49-F238E27FC236}">
                  <a16:creationId xmlns:a16="http://schemas.microsoft.com/office/drawing/2014/main" id="{DBE6F2E8-0C90-DF47-7771-9422A87F7A56}"/>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Bolivia">
              <a:extLst>
                <a:ext uri="{FF2B5EF4-FFF2-40B4-BE49-F238E27FC236}">
                  <a16:creationId xmlns:a16="http://schemas.microsoft.com/office/drawing/2014/main" id="{4C2C5178-3894-EF22-DA17-DB8749DC8A94}"/>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Columbia">
              <a:extLst>
                <a:ext uri="{FF2B5EF4-FFF2-40B4-BE49-F238E27FC236}">
                  <a16:creationId xmlns:a16="http://schemas.microsoft.com/office/drawing/2014/main" id="{1C34BECD-D906-F102-ECA2-1E16CB5C60C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Chile - Mainland">
              <a:extLst>
                <a:ext uri="{FF2B5EF4-FFF2-40B4-BE49-F238E27FC236}">
                  <a16:creationId xmlns:a16="http://schemas.microsoft.com/office/drawing/2014/main" id="{EA1D4407-1CE0-3419-3F71-552942516ACA}"/>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Chile - Offshore">
              <a:extLst>
                <a:ext uri="{FF2B5EF4-FFF2-40B4-BE49-F238E27FC236}">
                  <a16:creationId xmlns:a16="http://schemas.microsoft.com/office/drawing/2014/main" id="{F0ECA8A4-3DD5-2E7D-69C9-0415EBC6C5D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3" name="Brazil">
              <a:extLst>
                <a:ext uri="{FF2B5EF4-FFF2-40B4-BE49-F238E27FC236}">
                  <a16:creationId xmlns:a16="http://schemas.microsoft.com/office/drawing/2014/main" id="{BD950BA5-55BB-3C93-053A-FA6C1B41113D}"/>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Argentina">
              <a:extLst>
                <a:ext uri="{FF2B5EF4-FFF2-40B4-BE49-F238E27FC236}">
                  <a16:creationId xmlns:a16="http://schemas.microsoft.com/office/drawing/2014/main" id="{6610CD81-C5CF-0122-24D2-C2082C3257B8}"/>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5" name="The Bahamas">
              <a:extLst>
                <a:ext uri="{FF2B5EF4-FFF2-40B4-BE49-F238E27FC236}">
                  <a16:creationId xmlns:a16="http://schemas.microsoft.com/office/drawing/2014/main" id="{502A9F9D-6FAE-E68F-8B08-CE30F191E726}"/>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6" name="Canada - Offshore">
              <a:extLst>
                <a:ext uri="{FF2B5EF4-FFF2-40B4-BE49-F238E27FC236}">
                  <a16:creationId xmlns:a16="http://schemas.microsoft.com/office/drawing/2014/main" id="{043D254D-0304-B672-640B-E0B87DA251A4}"/>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7" name="Canada - Mainland">
              <a:extLst>
                <a:ext uri="{FF2B5EF4-FFF2-40B4-BE49-F238E27FC236}">
                  <a16:creationId xmlns:a16="http://schemas.microsoft.com/office/drawing/2014/main" id="{75F07A80-5A5A-2CDD-716A-AB544CC0480E}"/>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Alaska - Mainland">
              <a:extLst>
                <a:ext uri="{FF2B5EF4-FFF2-40B4-BE49-F238E27FC236}">
                  <a16:creationId xmlns:a16="http://schemas.microsoft.com/office/drawing/2014/main" id="{15A1F37B-F1DE-0FE0-6B2A-5624E139200C}"/>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9" name="Alaska - Offshore">
              <a:extLst>
                <a:ext uri="{FF2B5EF4-FFF2-40B4-BE49-F238E27FC236}">
                  <a16:creationId xmlns:a16="http://schemas.microsoft.com/office/drawing/2014/main" id="{09F41D1C-819F-0A0C-F635-D54F089A2618}"/>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0" name="USA - Mainland">
              <a:extLst>
                <a:ext uri="{FF2B5EF4-FFF2-40B4-BE49-F238E27FC236}">
                  <a16:creationId xmlns:a16="http://schemas.microsoft.com/office/drawing/2014/main" id="{EBEC1841-EBD1-F80E-D2B8-9D6660DAC4EE}"/>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USA - Offshore">
              <a:extLst>
                <a:ext uri="{FF2B5EF4-FFF2-40B4-BE49-F238E27FC236}">
                  <a16:creationId xmlns:a16="http://schemas.microsoft.com/office/drawing/2014/main" id="{3DB6ABCC-8871-C527-4658-B2DDF95D4EF2}"/>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Hawaii">
              <a:extLst>
                <a:ext uri="{FF2B5EF4-FFF2-40B4-BE49-F238E27FC236}">
                  <a16:creationId xmlns:a16="http://schemas.microsoft.com/office/drawing/2014/main" id="{F75BD4E2-E21C-3C5C-AEEE-3D6871A574ED}"/>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3" name="Puerto Rico">
              <a:extLst>
                <a:ext uri="{FF2B5EF4-FFF2-40B4-BE49-F238E27FC236}">
                  <a16:creationId xmlns:a16="http://schemas.microsoft.com/office/drawing/2014/main" id="{3C458017-EFAD-4276-170B-C417CB765B2D}"/>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4" name="Panama">
              <a:extLst>
                <a:ext uri="{FF2B5EF4-FFF2-40B4-BE49-F238E27FC236}">
                  <a16:creationId xmlns:a16="http://schemas.microsoft.com/office/drawing/2014/main" id="{D4181888-8C4F-E601-1D2F-99A7D7C2517B}"/>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5" name="Nicaragua">
              <a:extLst>
                <a:ext uri="{FF2B5EF4-FFF2-40B4-BE49-F238E27FC236}">
                  <a16:creationId xmlns:a16="http://schemas.microsoft.com/office/drawing/2014/main" id="{E5C5101E-6188-B4C1-020B-FF257D222F20}"/>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6" name="Mexico">
              <a:extLst>
                <a:ext uri="{FF2B5EF4-FFF2-40B4-BE49-F238E27FC236}">
                  <a16:creationId xmlns:a16="http://schemas.microsoft.com/office/drawing/2014/main" id="{9C6CDDCE-69EB-7B36-EF6A-E98524E2E4D0}"/>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7" name="Martinique">
              <a:extLst>
                <a:ext uri="{FF2B5EF4-FFF2-40B4-BE49-F238E27FC236}">
                  <a16:creationId xmlns:a16="http://schemas.microsoft.com/office/drawing/2014/main" id="{DE1FB0A3-BA9E-9703-0FCA-E9BEA64C0695}"/>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8" name="Lago de Nicaragua">
              <a:extLst>
                <a:ext uri="{FF2B5EF4-FFF2-40B4-BE49-F238E27FC236}">
                  <a16:creationId xmlns:a16="http://schemas.microsoft.com/office/drawing/2014/main" id="{3A0CF148-874A-4AD1-726D-5A7292F3AE46}"/>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Honduras">
              <a:extLst>
                <a:ext uri="{FF2B5EF4-FFF2-40B4-BE49-F238E27FC236}">
                  <a16:creationId xmlns:a16="http://schemas.microsoft.com/office/drawing/2014/main" id="{8371AC0A-E469-8891-1D67-34F8BEB3EC48}"/>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0" name="Haiti">
              <a:extLst>
                <a:ext uri="{FF2B5EF4-FFF2-40B4-BE49-F238E27FC236}">
                  <a16:creationId xmlns:a16="http://schemas.microsoft.com/office/drawing/2014/main" id="{3BB719B9-40DB-B7BF-7544-536D2130643D}"/>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Jamaica">
              <a:extLst>
                <a:ext uri="{FF2B5EF4-FFF2-40B4-BE49-F238E27FC236}">
                  <a16:creationId xmlns:a16="http://schemas.microsoft.com/office/drawing/2014/main" id="{EBB3FD01-63AD-0A4D-9B5E-3DD4413A858F}"/>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2" name="Guadeloupe">
              <a:extLst>
                <a:ext uri="{FF2B5EF4-FFF2-40B4-BE49-F238E27FC236}">
                  <a16:creationId xmlns:a16="http://schemas.microsoft.com/office/drawing/2014/main" id="{48DEC192-F11F-6938-7BF9-860A4EE14909}"/>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3" name="Guatemala">
              <a:extLst>
                <a:ext uri="{FF2B5EF4-FFF2-40B4-BE49-F238E27FC236}">
                  <a16:creationId xmlns:a16="http://schemas.microsoft.com/office/drawing/2014/main" id="{0FFB7549-952D-FA3E-52F7-5617A879F6F0}"/>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4" name="El Salvador">
              <a:extLst>
                <a:ext uri="{FF2B5EF4-FFF2-40B4-BE49-F238E27FC236}">
                  <a16:creationId xmlns:a16="http://schemas.microsoft.com/office/drawing/2014/main" id="{7F7FAD4C-51A8-35E1-38CD-3B62CFF390B7}"/>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Dominican Republic">
              <a:extLst>
                <a:ext uri="{FF2B5EF4-FFF2-40B4-BE49-F238E27FC236}">
                  <a16:creationId xmlns:a16="http://schemas.microsoft.com/office/drawing/2014/main" id="{E08A6420-9F83-1E70-48C3-40F27EC56090}"/>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6" name="Costa Rica">
              <a:extLst>
                <a:ext uri="{FF2B5EF4-FFF2-40B4-BE49-F238E27FC236}">
                  <a16:creationId xmlns:a16="http://schemas.microsoft.com/office/drawing/2014/main" id="{D16E0E23-E85E-9F8B-9B40-B77FF3686C9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7" name="Cuba">
              <a:extLst>
                <a:ext uri="{FF2B5EF4-FFF2-40B4-BE49-F238E27FC236}">
                  <a16:creationId xmlns:a16="http://schemas.microsoft.com/office/drawing/2014/main" id="{8EC603F7-F5A1-F7F4-E9BA-313115630C3D}"/>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8" name="Belize">
              <a:extLst>
                <a:ext uri="{FF2B5EF4-FFF2-40B4-BE49-F238E27FC236}">
                  <a16:creationId xmlns:a16="http://schemas.microsoft.com/office/drawing/2014/main" id="{A0DA972C-7785-2756-C64A-DB97056F2A9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9" name="Greenland - Offshore">
              <a:extLst>
                <a:ext uri="{FF2B5EF4-FFF2-40B4-BE49-F238E27FC236}">
                  <a16:creationId xmlns:a16="http://schemas.microsoft.com/office/drawing/2014/main" id="{BB8F4A5E-E57A-E7D6-24B8-D7F2340F528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rgbClr val="E6E8F4"/>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0" name="Greenland - Mainland">
              <a:extLst>
                <a:ext uri="{FF2B5EF4-FFF2-40B4-BE49-F238E27FC236}">
                  <a16:creationId xmlns:a16="http://schemas.microsoft.com/office/drawing/2014/main" id="{1CDDC5CE-88D1-13C7-28E8-D9F394433879}"/>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rgbClr val="E6E8F4"/>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1" name="Svalbard">
              <a:extLst>
                <a:ext uri="{FF2B5EF4-FFF2-40B4-BE49-F238E27FC236}">
                  <a16:creationId xmlns:a16="http://schemas.microsoft.com/office/drawing/2014/main" id="{B164ABAC-4E3B-CD04-2679-CF10F82660E9}"/>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Iceland">
              <a:extLst>
                <a:ext uri="{FF2B5EF4-FFF2-40B4-BE49-F238E27FC236}">
                  <a16:creationId xmlns:a16="http://schemas.microsoft.com/office/drawing/2014/main" id="{E182739A-66A3-8C7C-ED31-79F46BBD0616}"/>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3" name="Portugal">
              <a:extLst>
                <a:ext uri="{FF2B5EF4-FFF2-40B4-BE49-F238E27FC236}">
                  <a16:creationId xmlns:a16="http://schemas.microsoft.com/office/drawing/2014/main" id="{FB84F4C8-D516-FD50-1D92-7177C6C1A67C}"/>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Spain">
              <a:extLst>
                <a:ext uri="{FF2B5EF4-FFF2-40B4-BE49-F238E27FC236}">
                  <a16:creationId xmlns:a16="http://schemas.microsoft.com/office/drawing/2014/main" id="{AB3C63F3-2C2D-FFEA-6BE6-8554AA276A8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5" name="France">
              <a:extLst>
                <a:ext uri="{FF2B5EF4-FFF2-40B4-BE49-F238E27FC236}">
                  <a16:creationId xmlns:a16="http://schemas.microsoft.com/office/drawing/2014/main" id="{8BF1F156-9FBA-31FD-5C67-3FA72AECF7AF}"/>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Ireland">
              <a:extLst>
                <a:ext uri="{FF2B5EF4-FFF2-40B4-BE49-F238E27FC236}">
                  <a16:creationId xmlns:a16="http://schemas.microsoft.com/office/drawing/2014/main" id="{5F31B8AE-9CB6-6911-02BE-0E2E751B0C55}"/>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7" name="Austria">
              <a:extLst>
                <a:ext uri="{FF2B5EF4-FFF2-40B4-BE49-F238E27FC236}">
                  <a16:creationId xmlns:a16="http://schemas.microsoft.com/office/drawing/2014/main" id="{B6837734-06C5-97E6-5DDE-ED3B52E4740E}"/>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8" name="Belgium">
              <a:extLst>
                <a:ext uri="{FF2B5EF4-FFF2-40B4-BE49-F238E27FC236}">
                  <a16:creationId xmlns:a16="http://schemas.microsoft.com/office/drawing/2014/main" id="{504DCEC1-6185-229C-A5C0-BEAF51C5160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Poland">
              <a:extLst>
                <a:ext uri="{FF2B5EF4-FFF2-40B4-BE49-F238E27FC236}">
                  <a16:creationId xmlns:a16="http://schemas.microsoft.com/office/drawing/2014/main" id="{4739359F-1719-0B8A-58D8-5DD32F2029F2}"/>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0" name="Sardinia (Italy)">
              <a:extLst>
                <a:ext uri="{FF2B5EF4-FFF2-40B4-BE49-F238E27FC236}">
                  <a16:creationId xmlns:a16="http://schemas.microsoft.com/office/drawing/2014/main" id="{8D4BAABD-0893-9957-F0D6-638F345BC763}"/>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Sicily (Italy)">
              <a:extLst>
                <a:ext uri="{FF2B5EF4-FFF2-40B4-BE49-F238E27FC236}">
                  <a16:creationId xmlns:a16="http://schemas.microsoft.com/office/drawing/2014/main" id="{C416F3AB-3027-F457-4734-F7C5D6AAD1A9}"/>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2" name="Italy">
              <a:extLst>
                <a:ext uri="{FF2B5EF4-FFF2-40B4-BE49-F238E27FC236}">
                  <a16:creationId xmlns:a16="http://schemas.microsoft.com/office/drawing/2014/main" id="{34918386-CFB5-FF28-5E1A-47AE9987BA95}"/>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Croatia">
              <a:extLst>
                <a:ext uri="{FF2B5EF4-FFF2-40B4-BE49-F238E27FC236}">
                  <a16:creationId xmlns:a16="http://schemas.microsoft.com/office/drawing/2014/main" id="{DC175370-C7BA-70B8-947F-19F24C385683}"/>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4" name="Switzerland">
              <a:extLst>
                <a:ext uri="{FF2B5EF4-FFF2-40B4-BE49-F238E27FC236}">
                  <a16:creationId xmlns:a16="http://schemas.microsoft.com/office/drawing/2014/main" id="{F3DD6D2D-861C-178B-24B7-E272ED8344AA}"/>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5" name="Latvia">
              <a:extLst>
                <a:ext uri="{FF2B5EF4-FFF2-40B4-BE49-F238E27FC236}">
                  <a16:creationId xmlns:a16="http://schemas.microsoft.com/office/drawing/2014/main" id="{79041129-8D18-BFEB-B6FF-4B7101B580FD}"/>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Lithuania">
              <a:extLst>
                <a:ext uri="{FF2B5EF4-FFF2-40B4-BE49-F238E27FC236}">
                  <a16:creationId xmlns:a16="http://schemas.microsoft.com/office/drawing/2014/main" id="{897566FF-0CEF-AC6C-027D-F819AF5F4A42}"/>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7" name="Czech Republic">
              <a:extLst>
                <a:ext uri="{FF2B5EF4-FFF2-40B4-BE49-F238E27FC236}">
                  <a16:creationId xmlns:a16="http://schemas.microsoft.com/office/drawing/2014/main" id="{3212FCF9-6A96-7526-E6C4-26F2743EC331}"/>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8" name="Corsica (France)">
              <a:extLst>
                <a:ext uri="{FF2B5EF4-FFF2-40B4-BE49-F238E27FC236}">
                  <a16:creationId xmlns:a16="http://schemas.microsoft.com/office/drawing/2014/main" id="{323C4B1D-1447-B9FE-357C-1A8C4B2A7EA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Kaliningrad (Russia)">
              <a:extLst>
                <a:ext uri="{FF2B5EF4-FFF2-40B4-BE49-F238E27FC236}">
                  <a16:creationId xmlns:a16="http://schemas.microsoft.com/office/drawing/2014/main" id="{5D829EEA-9399-3111-77E4-AECF6AD660E0}"/>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0" name="Luxembourg">
              <a:extLst>
                <a:ext uri="{FF2B5EF4-FFF2-40B4-BE49-F238E27FC236}">
                  <a16:creationId xmlns:a16="http://schemas.microsoft.com/office/drawing/2014/main" id="{1CB95B72-C707-694A-EE8C-430277D01260}"/>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1" name="Hungary">
              <a:extLst>
                <a:ext uri="{FF2B5EF4-FFF2-40B4-BE49-F238E27FC236}">
                  <a16:creationId xmlns:a16="http://schemas.microsoft.com/office/drawing/2014/main" id="{AC1DEF84-B641-7B66-A3D6-9CA8FA47B197}"/>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Romania">
              <a:extLst>
                <a:ext uri="{FF2B5EF4-FFF2-40B4-BE49-F238E27FC236}">
                  <a16:creationId xmlns:a16="http://schemas.microsoft.com/office/drawing/2014/main" id="{DEAF4518-9CF6-BCFE-6698-02F342129EEF}"/>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3" name="Slovenia">
              <a:extLst>
                <a:ext uri="{FF2B5EF4-FFF2-40B4-BE49-F238E27FC236}">
                  <a16:creationId xmlns:a16="http://schemas.microsoft.com/office/drawing/2014/main" id="{5F79A170-1621-C300-15FA-CFFD42E21B8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4" name="Bosnia &amp; Herzegovina">
              <a:extLst>
                <a:ext uri="{FF2B5EF4-FFF2-40B4-BE49-F238E27FC236}">
                  <a16:creationId xmlns:a16="http://schemas.microsoft.com/office/drawing/2014/main" id="{F4128155-FAB3-979F-1D31-338FB5FD6F1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5" name="Serbia">
              <a:extLst>
                <a:ext uri="{FF2B5EF4-FFF2-40B4-BE49-F238E27FC236}">
                  <a16:creationId xmlns:a16="http://schemas.microsoft.com/office/drawing/2014/main" id="{5E31A262-324D-F1EB-32E1-3100C700A835}"/>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6" name="Belarus">
              <a:extLst>
                <a:ext uri="{FF2B5EF4-FFF2-40B4-BE49-F238E27FC236}">
                  <a16:creationId xmlns:a16="http://schemas.microsoft.com/office/drawing/2014/main" id="{1B1677F3-A54A-6CEC-0A16-C10E6E8A2CE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7" name="Moldova">
              <a:extLst>
                <a:ext uri="{FF2B5EF4-FFF2-40B4-BE49-F238E27FC236}">
                  <a16:creationId xmlns:a16="http://schemas.microsoft.com/office/drawing/2014/main" id="{B8119EE8-8C9F-F1AE-F562-1C6D3968643A}"/>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8" name="Ukraine">
              <a:extLst>
                <a:ext uri="{FF2B5EF4-FFF2-40B4-BE49-F238E27FC236}">
                  <a16:creationId xmlns:a16="http://schemas.microsoft.com/office/drawing/2014/main" id="{4C2FE5B1-F8E3-482E-04EB-A171F8042481}"/>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9" name="Albania">
              <a:extLst>
                <a:ext uri="{FF2B5EF4-FFF2-40B4-BE49-F238E27FC236}">
                  <a16:creationId xmlns:a16="http://schemas.microsoft.com/office/drawing/2014/main" id="{CC452AF2-4355-AD69-4B68-D0335E2D50BD}"/>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0" name="Bulgaria">
              <a:extLst>
                <a:ext uri="{FF2B5EF4-FFF2-40B4-BE49-F238E27FC236}">
                  <a16:creationId xmlns:a16="http://schemas.microsoft.com/office/drawing/2014/main" id="{28DA170B-DE1C-AE53-405C-92112780CAB3}"/>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1" name="Cyprus">
              <a:extLst>
                <a:ext uri="{FF2B5EF4-FFF2-40B4-BE49-F238E27FC236}">
                  <a16:creationId xmlns:a16="http://schemas.microsoft.com/office/drawing/2014/main" id="{0C642759-4DE5-0BA7-2C6E-94AE80CEA305}"/>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2" name="Kosovo">
              <a:extLst>
                <a:ext uri="{FF2B5EF4-FFF2-40B4-BE49-F238E27FC236}">
                  <a16:creationId xmlns:a16="http://schemas.microsoft.com/office/drawing/2014/main" id="{5FFCCFFB-7F8E-5508-4726-F7BE523510E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3" name="Macedonia">
              <a:extLst>
                <a:ext uri="{FF2B5EF4-FFF2-40B4-BE49-F238E27FC236}">
                  <a16:creationId xmlns:a16="http://schemas.microsoft.com/office/drawing/2014/main" id="{B8036E1F-41D7-06A0-B05C-FBC471153454}"/>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4" name="Slovakia">
              <a:extLst>
                <a:ext uri="{FF2B5EF4-FFF2-40B4-BE49-F238E27FC236}">
                  <a16:creationId xmlns:a16="http://schemas.microsoft.com/office/drawing/2014/main" id="{EC2E7D0C-55D9-6D9F-C07B-04348179006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5" name="Montenegro">
              <a:extLst>
                <a:ext uri="{FF2B5EF4-FFF2-40B4-BE49-F238E27FC236}">
                  <a16:creationId xmlns:a16="http://schemas.microsoft.com/office/drawing/2014/main" id="{85DE4186-A8D5-4783-874E-F0845AE5E9BB}"/>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6" name="Palma">
              <a:extLst>
                <a:ext uri="{FF2B5EF4-FFF2-40B4-BE49-F238E27FC236}">
                  <a16:creationId xmlns:a16="http://schemas.microsoft.com/office/drawing/2014/main" id="{B9889856-7F74-3B31-3F9A-4C1ACBD31174}"/>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7" name="Armenia">
              <a:extLst>
                <a:ext uri="{FF2B5EF4-FFF2-40B4-BE49-F238E27FC236}">
                  <a16:creationId xmlns:a16="http://schemas.microsoft.com/office/drawing/2014/main" id="{E1E2B138-A034-9048-062F-3A87A23FA073}"/>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8" name="Azerbaijan - West">
              <a:extLst>
                <a:ext uri="{FF2B5EF4-FFF2-40B4-BE49-F238E27FC236}">
                  <a16:creationId xmlns:a16="http://schemas.microsoft.com/office/drawing/2014/main" id="{68F620F8-17CA-9055-A980-5FD616CCB40A}"/>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9" name="Azerbaijan - East">
              <a:extLst>
                <a:ext uri="{FF2B5EF4-FFF2-40B4-BE49-F238E27FC236}">
                  <a16:creationId xmlns:a16="http://schemas.microsoft.com/office/drawing/2014/main" id="{CB6B4683-9F47-9B7F-AD15-1FAB0C7706AB}"/>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0" name="Denmark">
              <a:extLst>
                <a:ext uri="{FF2B5EF4-FFF2-40B4-BE49-F238E27FC236}">
                  <a16:creationId xmlns:a16="http://schemas.microsoft.com/office/drawing/2014/main" id="{B1F47697-76BD-1F2F-C76D-E6FA08730CB5}"/>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1" name="Germany">
              <a:extLst>
                <a:ext uri="{FF2B5EF4-FFF2-40B4-BE49-F238E27FC236}">
                  <a16:creationId xmlns:a16="http://schemas.microsoft.com/office/drawing/2014/main" id="{8FF59A93-799C-1F1F-2152-BA00BD5F50D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2" name="Netherlands">
              <a:extLst>
                <a:ext uri="{FF2B5EF4-FFF2-40B4-BE49-F238E27FC236}">
                  <a16:creationId xmlns:a16="http://schemas.microsoft.com/office/drawing/2014/main" id="{05933713-6CDE-9F6E-9834-6B43BB801E35}"/>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3" name="Norway Mainland">
              <a:extLst>
                <a:ext uri="{FF2B5EF4-FFF2-40B4-BE49-F238E27FC236}">
                  <a16:creationId xmlns:a16="http://schemas.microsoft.com/office/drawing/2014/main" id="{78C33E5E-284B-54CA-B72E-CE99B8CC7E50}"/>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4" name="Norway Offshore">
              <a:extLst>
                <a:ext uri="{FF2B5EF4-FFF2-40B4-BE49-F238E27FC236}">
                  <a16:creationId xmlns:a16="http://schemas.microsoft.com/office/drawing/2014/main" id="{F773FFC6-4E1D-AF80-9B6B-CC0E17C47BDE}"/>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5" name="Jan Mayen">
              <a:extLst>
                <a:ext uri="{FF2B5EF4-FFF2-40B4-BE49-F238E27FC236}">
                  <a16:creationId xmlns:a16="http://schemas.microsoft.com/office/drawing/2014/main" id="{C596C989-B041-FED7-37C2-FE0F2032489C}"/>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6" name="European Island">
              <a:extLst>
                <a:ext uri="{FF2B5EF4-FFF2-40B4-BE49-F238E27FC236}">
                  <a16:creationId xmlns:a16="http://schemas.microsoft.com/office/drawing/2014/main" id="{A9033B87-06CB-5086-9746-DD508087A90F}"/>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7" name="Finland">
              <a:extLst>
                <a:ext uri="{FF2B5EF4-FFF2-40B4-BE49-F238E27FC236}">
                  <a16:creationId xmlns:a16="http://schemas.microsoft.com/office/drawing/2014/main" id="{4E845589-2357-6FB9-167E-510D5BDA24F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8" name="Sweden Mainland">
              <a:extLst>
                <a:ext uri="{FF2B5EF4-FFF2-40B4-BE49-F238E27FC236}">
                  <a16:creationId xmlns:a16="http://schemas.microsoft.com/office/drawing/2014/main" id="{C918117F-0B5F-59B9-A74F-82159EF77901}"/>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9" name="Sweden Offshore">
              <a:extLst>
                <a:ext uri="{FF2B5EF4-FFF2-40B4-BE49-F238E27FC236}">
                  <a16:creationId xmlns:a16="http://schemas.microsoft.com/office/drawing/2014/main" id="{007B123A-A91B-0A65-7265-5DB515DC2987}"/>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Estonia">
              <a:extLst>
                <a:ext uri="{FF2B5EF4-FFF2-40B4-BE49-F238E27FC236}">
                  <a16:creationId xmlns:a16="http://schemas.microsoft.com/office/drawing/2014/main" id="{143F6A7B-7E93-8586-82C9-F0B661E9B199}"/>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1" name="Greece">
              <a:extLst>
                <a:ext uri="{FF2B5EF4-FFF2-40B4-BE49-F238E27FC236}">
                  <a16:creationId xmlns:a16="http://schemas.microsoft.com/office/drawing/2014/main" id="{6515F9D2-182E-0F20-D2B9-214276F25831}"/>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2" name="Ibiza">
              <a:extLst>
                <a:ext uri="{FF2B5EF4-FFF2-40B4-BE49-F238E27FC236}">
                  <a16:creationId xmlns:a16="http://schemas.microsoft.com/office/drawing/2014/main" id="{17C5C1E6-1D1B-A88C-B94D-0369E4C7F9B7}"/>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3" name="Menorca">
              <a:extLst>
                <a:ext uri="{FF2B5EF4-FFF2-40B4-BE49-F238E27FC236}">
                  <a16:creationId xmlns:a16="http://schemas.microsoft.com/office/drawing/2014/main" id="{7E865097-7213-ABF6-61D7-C29E1B936067}"/>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4" name="Island">
              <a:extLst>
                <a:ext uri="{FF2B5EF4-FFF2-40B4-BE49-F238E27FC236}">
                  <a16:creationId xmlns:a16="http://schemas.microsoft.com/office/drawing/2014/main" id="{B9453F20-AA67-4A11-5144-0839E3D69320}"/>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5" name="Sao Miguel">
              <a:extLst>
                <a:ext uri="{FF2B5EF4-FFF2-40B4-BE49-F238E27FC236}">
                  <a16:creationId xmlns:a16="http://schemas.microsoft.com/office/drawing/2014/main" id="{7397B08E-8BE8-6E4A-6F07-F5BCEEF536D3}"/>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6" name="United Kingdom">
              <a:extLst>
                <a:ext uri="{FF2B5EF4-FFF2-40B4-BE49-F238E27FC236}">
                  <a16:creationId xmlns:a16="http://schemas.microsoft.com/office/drawing/2014/main" id="{BB6A40E1-7EE2-9241-1D96-052F459D94E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7" name="Sri Lanka">
              <a:extLst>
                <a:ext uri="{FF2B5EF4-FFF2-40B4-BE49-F238E27FC236}">
                  <a16:creationId xmlns:a16="http://schemas.microsoft.com/office/drawing/2014/main" id="{4E6FA6B6-2822-1ECE-A752-88CDAE7809A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8" name="Afghanistan">
              <a:extLst>
                <a:ext uri="{FF2B5EF4-FFF2-40B4-BE49-F238E27FC236}">
                  <a16:creationId xmlns:a16="http://schemas.microsoft.com/office/drawing/2014/main" id="{9CEAFAD8-E217-365D-FD2D-3EFEE45F50A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9" name="Iraq">
              <a:extLst>
                <a:ext uri="{FF2B5EF4-FFF2-40B4-BE49-F238E27FC236}">
                  <a16:creationId xmlns:a16="http://schemas.microsoft.com/office/drawing/2014/main" id="{BA2C4909-E55B-BD4D-27D4-280AB797F51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0" name="Jordan">
              <a:extLst>
                <a:ext uri="{FF2B5EF4-FFF2-40B4-BE49-F238E27FC236}">
                  <a16:creationId xmlns:a16="http://schemas.microsoft.com/office/drawing/2014/main" id="{2A524627-4262-C515-1895-C69804777DE4}"/>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1" name="Saudi Arabia">
              <a:extLst>
                <a:ext uri="{FF2B5EF4-FFF2-40B4-BE49-F238E27FC236}">
                  <a16:creationId xmlns:a16="http://schemas.microsoft.com/office/drawing/2014/main" id="{B2B32583-FB1D-E521-1814-0ABD3C9D5AE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2" name="Syria">
              <a:extLst>
                <a:ext uri="{FF2B5EF4-FFF2-40B4-BE49-F238E27FC236}">
                  <a16:creationId xmlns:a16="http://schemas.microsoft.com/office/drawing/2014/main" id="{6F8FF20B-B87F-1B0B-E24E-5C0B500609E9}"/>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3" name="United Arab Emirates">
              <a:extLst>
                <a:ext uri="{FF2B5EF4-FFF2-40B4-BE49-F238E27FC236}">
                  <a16:creationId xmlns:a16="http://schemas.microsoft.com/office/drawing/2014/main" id="{FB37F0F8-3C56-FE4C-629D-41C575EA5A43}"/>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4" name="Yemen">
              <a:extLst>
                <a:ext uri="{FF2B5EF4-FFF2-40B4-BE49-F238E27FC236}">
                  <a16:creationId xmlns:a16="http://schemas.microsoft.com/office/drawing/2014/main" id="{D28636E8-BE92-4CE6-DEC6-D6B8A5FCE502}"/>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Iran">
              <a:extLst>
                <a:ext uri="{FF2B5EF4-FFF2-40B4-BE49-F238E27FC236}">
                  <a16:creationId xmlns:a16="http://schemas.microsoft.com/office/drawing/2014/main" id="{105C2CF4-C1E9-5A6F-676E-9CFE651081A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6" name="Bangladesh">
              <a:extLst>
                <a:ext uri="{FF2B5EF4-FFF2-40B4-BE49-F238E27FC236}">
                  <a16:creationId xmlns:a16="http://schemas.microsoft.com/office/drawing/2014/main" id="{2ED9383F-74FC-A840-F5CF-508B3EFA1378}"/>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7" name="Bhutan">
              <a:extLst>
                <a:ext uri="{FF2B5EF4-FFF2-40B4-BE49-F238E27FC236}">
                  <a16:creationId xmlns:a16="http://schemas.microsoft.com/office/drawing/2014/main" id="{E14E88EA-EEBB-1676-DBA6-12AD1F6AF554}"/>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8" name="Myanmar">
              <a:extLst>
                <a:ext uri="{FF2B5EF4-FFF2-40B4-BE49-F238E27FC236}">
                  <a16:creationId xmlns:a16="http://schemas.microsoft.com/office/drawing/2014/main" id="{24E72A7C-5083-FFEC-1047-DB26E2B9709D}"/>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9" name="Laos">
              <a:extLst>
                <a:ext uri="{FF2B5EF4-FFF2-40B4-BE49-F238E27FC236}">
                  <a16:creationId xmlns:a16="http://schemas.microsoft.com/office/drawing/2014/main" id="{F1ADFC1E-BB3E-4CA3-6F27-9BA1898D4F3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0" name="Malaysia - East">
              <a:extLst>
                <a:ext uri="{FF2B5EF4-FFF2-40B4-BE49-F238E27FC236}">
                  <a16:creationId xmlns:a16="http://schemas.microsoft.com/office/drawing/2014/main" id="{7004EE20-CEB8-31EA-7278-5FBAA567BF2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1" name="Malaysia - West">
              <a:extLst>
                <a:ext uri="{FF2B5EF4-FFF2-40B4-BE49-F238E27FC236}">
                  <a16:creationId xmlns:a16="http://schemas.microsoft.com/office/drawing/2014/main" id="{918A3D58-D659-49F0-4595-700D86133EC2}"/>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2" name="Nepal">
              <a:extLst>
                <a:ext uri="{FF2B5EF4-FFF2-40B4-BE49-F238E27FC236}">
                  <a16:creationId xmlns:a16="http://schemas.microsoft.com/office/drawing/2014/main" id="{6090F64F-5555-09A8-6263-880287EB480F}"/>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3" name="Vietnam">
              <a:extLst>
                <a:ext uri="{FF2B5EF4-FFF2-40B4-BE49-F238E27FC236}">
                  <a16:creationId xmlns:a16="http://schemas.microsoft.com/office/drawing/2014/main" id="{7565B92C-9CFF-48E5-978E-532D50E9A018}"/>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4" name="India">
              <a:extLst>
                <a:ext uri="{FF2B5EF4-FFF2-40B4-BE49-F238E27FC236}">
                  <a16:creationId xmlns:a16="http://schemas.microsoft.com/office/drawing/2014/main" id="{3BC6039F-F339-A6DA-6FBE-73DDC82BFD27}"/>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5" name="Mongolia">
              <a:extLst>
                <a:ext uri="{FF2B5EF4-FFF2-40B4-BE49-F238E27FC236}">
                  <a16:creationId xmlns:a16="http://schemas.microsoft.com/office/drawing/2014/main" id="{BB437A7D-34A1-8E27-CD6E-7C337757CA81}"/>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6" name="Georgia">
              <a:extLst>
                <a:ext uri="{FF2B5EF4-FFF2-40B4-BE49-F238E27FC236}">
                  <a16:creationId xmlns:a16="http://schemas.microsoft.com/office/drawing/2014/main" id="{FBDFBCB5-4304-E9BA-A6FD-AC60975984BA}"/>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7" name="Turkmenistan">
              <a:extLst>
                <a:ext uri="{FF2B5EF4-FFF2-40B4-BE49-F238E27FC236}">
                  <a16:creationId xmlns:a16="http://schemas.microsoft.com/office/drawing/2014/main" id="{683BFED0-535F-9F09-6A5E-CC8EE5CF943C}"/>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8" name="Uzbekistan">
              <a:extLst>
                <a:ext uri="{FF2B5EF4-FFF2-40B4-BE49-F238E27FC236}">
                  <a16:creationId xmlns:a16="http://schemas.microsoft.com/office/drawing/2014/main" id="{E68C6154-6E5C-8A16-47D4-B12654D3988A}"/>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9" name="Kazakhstan">
              <a:extLst>
                <a:ext uri="{FF2B5EF4-FFF2-40B4-BE49-F238E27FC236}">
                  <a16:creationId xmlns:a16="http://schemas.microsoft.com/office/drawing/2014/main" id="{0E62C00E-AD2F-3C92-B58F-28EC47FA274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0" name="Kyrgyzstan">
              <a:extLst>
                <a:ext uri="{FF2B5EF4-FFF2-40B4-BE49-F238E27FC236}">
                  <a16:creationId xmlns:a16="http://schemas.microsoft.com/office/drawing/2014/main" id="{D3303B1A-F8B5-27C0-1D9E-9E9F07DF67AC}"/>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1" name="Tajikistan">
              <a:extLst>
                <a:ext uri="{FF2B5EF4-FFF2-40B4-BE49-F238E27FC236}">
                  <a16:creationId xmlns:a16="http://schemas.microsoft.com/office/drawing/2014/main" id="{06026543-FE69-7620-52D2-FCC6670FD499}"/>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2" name="Israel">
              <a:extLst>
                <a:ext uri="{FF2B5EF4-FFF2-40B4-BE49-F238E27FC236}">
                  <a16:creationId xmlns:a16="http://schemas.microsoft.com/office/drawing/2014/main" id="{1E6732F4-3456-01C0-FFF8-4976A182998E}"/>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3" name="Lebanon">
              <a:extLst>
                <a:ext uri="{FF2B5EF4-FFF2-40B4-BE49-F238E27FC236}">
                  <a16:creationId xmlns:a16="http://schemas.microsoft.com/office/drawing/2014/main" id="{C13186AB-F53A-5D84-0F67-A03E0311D44E}"/>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4" name="Pakistan">
              <a:extLst>
                <a:ext uri="{FF2B5EF4-FFF2-40B4-BE49-F238E27FC236}">
                  <a16:creationId xmlns:a16="http://schemas.microsoft.com/office/drawing/2014/main" id="{3858820E-EAC3-2A27-5F6D-F4C56AC6B943}"/>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5" name="Cambodia">
              <a:extLst>
                <a:ext uri="{FF2B5EF4-FFF2-40B4-BE49-F238E27FC236}">
                  <a16:creationId xmlns:a16="http://schemas.microsoft.com/office/drawing/2014/main" id="{7BE96DC1-D2F1-0296-3AE3-429D310A83AC}"/>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6" name="Taiwan">
              <a:extLst>
                <a:ext uri="{FF2B5EF4-FFF2-40B4-BE49-F238E27FC236}">
                  <a16:creationId xmlns:a16="http://schemas.microsoft.com/office/drawing/2014/main" id="{30C9F659-FB7A-0FD3-38D7-CDA68FE3DBA2}"/>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7" name="Unknown">
              <a:extLst>
                <a:ext uri="{FF2B5EF4-FFF2-40B4-BE49-F238E27FC236}">
                  <a16:creationId xmlns:a16="http://schemas.microsoft.com/office/drawing/2014/main" id="{9D359949-4147-70BD-F473-AF48785D4F6A}"/>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8" name="Kuwait">
              <a:extLst>
                <a:ext uri="{FF2B5EF4-FFF2-40B4-BE49-F238E27FC236}">
                  <a16:creationId xmlns:a16="http://schemas.microsoft.com/office/drawing/2014/main" id="{2F22D809-E408-EB0A-689D-F742E7F6A6B5}"/>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9" name="Qatar">
              <a:extLst>
                <a:ext uri="{FF2B5EF4-FFF2-40B4-BE49-F238E27FC236}">
                  <a16:creationId xmlns:a16="http://schemas.microsoft.com/office/drawing/2014/main" id="{6F966B6B-8E79-8F1B-F443-3141B82B163B}"/>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0" name="Asian Island">
              <a:extLst>
                <a:ext uri="{FF2B5EF4-FFF2-40B4-BE49-F238E27FC236}">
                  <a16:creationId xmlns:a16="http://schemas.microsoft.com/office/drawing/2014/main" id="{CEEB7D94-8805-D40E-DCA6-1B24B7BC925D}"/>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1" name="Asian Island">
              <a:extLst>
                <a:ext uri="{FF2B5EF4-FFF2-40B4-BE49-F238E27FC236}">
                  <a16:creationId xmlns:a16="http://schemas.microsoft.com/office/drawing/2014/main" id="{CBA4FC2C-2193-4EEF-4C22-776B7D142865}"/>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2" name="Asian Island">
              <a:extLst>
                <a:ext uri="{FF2B5EF4-FFF2-40B4-BE49-F238E27FC236}">
                  <a16:creationId xmlns:a16="http://schemas.microsoft.com/office/drawing/2014/main" id="{F953157E-BD81-9D17-088B-16F8A9B0F6C1}"/>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3" name="Asian Island">
              <a:extLst>
                <a:ext uri="{FF2B5EF4-FFF2-40B4-BE49-F238E27FC236}">
                  <a16:creationId xmlns:a16="http://schemas.microsoft.com/office/drawing/2014/main" id="{F67E6BD2-C561-C440-F4A1-EC69C153B5D8}"/>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4" name="Asian Island">
              <a:extLst>
                <a:ext uri="{FF2B5EF4-FFF2-40B4-BE49-F238E27FC236}">
                  <a16:creationId xmlns:a16="http://schemas.microsoft.com/office/drawing/2014/main" id="{8B5D0BDE-3963-69BF-9228-3C3EF3D71165}"/>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5" name="Brunei">
              <a:extLst>
                <a:ext uri="{FF2B5EF4-FFF2-40B4-BE49-F238E27FC236}">
                  <a16:creationId xmlns:a16="http://schemas.microsoft.com/office/drawing/2014/main" id="{B9DA3DC7-79BC-2CE8-A94E-FC94EE381B5A}"/>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6" name="Philippines">
              <a:extLst>
                <a:ext uri="{FF2B5EF4-FFF2-40B4-BE49-F238E27FC236}">
                  <a16:creationId xmlns:a16="http://schemas.microsoft.com/office/drawing/2014/main" id="{A2BF2EDF-4F21-FBC6-A970-DF036F6FD563}"/>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7" name="Thailand">
              <a:extLst>
                <a:ext uri="{FF2B5EF4-FFF2-40B4-BE49-F238E27FC236}">
                  <a16:creationId xmlns:a16="http://schemas.microsoft.com/office/drawing/2014/main" id="{DDDF0DFD-4ED5-547F-7DC9-70FE56DDCE7B}"/>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8" name="Andaman &amp; Nicobar Islands">
              <a:extLst>
                <a:ext uri="{FF2B5EF4-FFF2-40B4-BE49-F238E27FC236}">
                  <a16:creationId xmlns:a16="http://schemas.microsoft.com/office/drawing/2014/main" id="{40CE0CD0-C09A-6948-53F2-17E69F559570}"/>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9" name="Indonesia">
              <a:extLst>
                <a:ext uri="{FF2B5EF4-FFF2-40B4-BE49-F238E27FC236}">
                  <a16:creationId xmlns:a16="http://schemas.microsoft.com/office/drawing/2014/main" id="{F2F284E5-BE99-37B4-F14D-CA057D3206C9}"/>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0" name="Socotra">
              <a:extLst>
                <a:ext uri="{FF2B5EF4-FFF2-40B4-BE49-F238E27FC236}">
                  <a16:creationId xmlns:a16="http://schemas.microsoft.com/office/drawing/2014/main" id="{39C8C8C3-3E96-2EE1-4D71-FD141652F23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1" name="Bahrain">
              <a:extLst>
                <a:ext uri="{FF2B5EF4-FFF2-40B4-BE49-F238E27FC236}">
                  <a16:creationId xmlns:a16="http://schemas.microsoft.com/office/drawing/2014/main" id="{5B0BBF0B-3E4A-BB73-7B5B-D957ED86EC7F}"/>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2" name="Oman">
              <a:extLst>
                <a:ext uri="{FF2B5EF4-FFF2-40B4-BE49-F238E27FC236}">
                  <a16:creationId xmlns:a16="http://schemas.microsoft.com/office/drawing/2014/main" id="{FFE765BF-0051-7214-D9A7-ABA5A07E591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3" name="Musandam Peninsula">
              <a:extLst>
                <a:ext uri="{FF2B5EF4-FFF2-40B4-BE49-F238E27FC236}">
                  <a16:creationId xmlns:a16="http://schemas.microsoft.com/office/drawing/2014/main" id="{3BBC86A3-3A41-30A4-7651-924842235F31}"/>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4" name="Qeshm Island">
              <a:extLst>
                <a:ext uri="{FF2B5EF4-FFF2-40B4-BE49-F238E27FC236}">
                  <a16:creationId xmlns:a16="http://schemas.microsoft.com/office/drawing/2014/main" id="{539949EA-6FCD-F44F-A6C6-DC7415867552}"/>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5" name="China">
              <a:extLst>
                <a:ext uri="{FF2B5EF4-FFF2-40B4-BE49-F238E27FC236}">
                  <a16:creationId xmlns:a16="http://schemas.microsoft.com/office/drawing/2014/main" id="{C0E5624F-A1D3-984A-1F99-51D5C3FDB4EE}"/>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6" name="Japan - Offshore">
              <a:extLst>
                <a:ext uri="{FF2B5EF4-FFF2-40B4-BE49-F238E27FC236}">
                  <a16:creationId xmlns:a16="http://schemas.microsoft.com/office/drawing/2014/main" id="{518F486F-602A-E7A8-A6BD-AF148D243D60}"/>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7" name="Japan - Mainland">
              <a:extLst>
                <a:ext uri="{FF2B5EF4-FFF2-40B4-BE49-F238E27FC236}">
                  <a16:creationId xmlns:a16="http://schemas.microsoft.com/office/drawing/2014/main" id="{F461E6C5-66C0-40F3-2C7D-90E09EF3F03E}"/>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8" name="Korea - South">
              <a:extLst>
                <a:ext uri="{FF2B5EF4-FFF2-40B4-BE49-F238E27FC236}">
                  <a16:creationId xmlns:a16="http://schemas.microsoft.com/office/drawing/2014/main" id="{B4F1F733-E5A4-38BD-D137-314E64985F32}"/>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9" name="Korea - North">
              <a:extLst>
                <a:ext uri="{FF2B5EF4-FFF2-40B4-BE49-F238E27FC236}">
                  <a16:creationId xmlns:a16="http://schemas.microsoft.com/office/drawing/2014/main" id="{DAFBBD11-694E-A9A9-184A-004639DA388A}"/>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0" name="Russia - Offshore">
              <a:extLst>
                <a:ext uri="{FF2B5EF4-FFF2-40B4-BE49-F238E27FC236}">
                  <a16:creationId xmlns:a16="http://schemas.microsoft.com/office/drawing/2014/main" id="{61AA5DC8-9097-E2DA-313A-CD711C4129EA}"/>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1" name="Russia - Mainland">
              <a:extLst>
                <a:ext uri="{FF2B5EF4-FFF2-40B4-BE49-F238E27FC236}">
                  <a16:creationId xmlns:a16="http://schemas.microsoft.com/office/drawing/2014/main" id="{17985ECD-C060-C247-062C-6B3076D0E3C6}"/>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2" name="Turkey">
              <a:extLst>
                <a:ext uri="{FF2B5EF4-FFF2-40B4-BE49-F238E27FC236}">
                  <a16:creationId xmlns:a16="http://schemas.microsoft.com/office/drawing/2014/main" id="{1AEB1DDF-6744-3662-0E29-08B8792A7BDD}"/>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3" name="African Island">
              <a:extLst>
                <a:ext uri="{FF2B5EF4-FFF2-40B4-BE49-F238E27FC236}">
                  <a16:creationId xmlns:a16="http://schemas.microsoft.com/office/drawing/2014/main" id="{06D02A87-F4DE-D012-388A-6417DF77F934}"/>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4" name="African Island">
              <a:extLst>
                <a:ext uri="{FF2B5EF4-FFF2-40B4-BE49-F238E27FC236}">
                  <a16:creationId xmlns:a16="http://schemas.microsoft.com/office/drawing/2014/main" id="{2B6060F8-3203-02E9-E126-913FB008CE37}"/>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5" name="African Island">
              <a:extLst>
                <a:ext uri="{FF2B5EF4-FFF2-40B4-BE49-F238E27FC236}">
                  <a16:creationId xmlns:a16="http://schemas.microsoft.com/office/drawing/2014/main" id="{08314C32-E28A-596D-F1C3-5A1A25AAD21B}"/>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6" name="African Island">
              <a:extLst>
                <a:ext uri="{FF2B5EF4-FFF2-40B4-BE49-F238E27FC236}">
                  <a16:creationId xmlns:a16="http://schemas.microsoft.com/office/drawing/2014/main" id="{DE2727FB-E1D2-0FAF-5B75-8FC835CA5AA2}"/>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7" name="African Island">
              <a:extLst>
                <a:ext uri="{FF2B5EF4-FFF2-40B4-BE49-F238E27FC236}">
                  <a16:creationId xmlns:a16="http://schemas.microsoft.com/office/drawing/2014/main" id="{603FE010-142E-BB74-5549-EE80EA202A9E}"/>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8" name="African Island">
              <a:extLst>
                <a:ext uri="{FF2B5EF4-FFF2-40B4-BE49-F238E27FC236}">
                  <a16:creationId xmlns:a16="http://schemas.microsoft.com/office/drawing/2014/main" id="{532B8169-D698-8EE6-966B-2644DD889D65}"/>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9" name="African Island">
              <a:extLst>
                <a:ext uri="{FF2B5EF4-FFF2-40B4-BE49-F238E27FC236}">
                  <a16:creationId xmlns:a16="http://schemas.microsoft.com/office/drawing/2014/main" id="{8C730213-8B7F-0537-27FF-CEFEA7EB9504}"/>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0" name="African Island">
              <a:extLst>
                <a:ext uri="{FF2B5EF4-FFF2-40B4-BE49-F238E27FC236}">
                  <a16:creationId xmlns:a16="http://schemas.microsoft.com/office/drawing/2014/main" id="{A0FB95FF-3065-AD00-77A8-9D0424140A84}"/>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1" name="African Island">
              <a:extLst>
                <a:ext uri="{FF2B5EF4-FFF2-40B4-BE49-F238E27FC236}">
                  <a16:creationId xmlns:a16="http://schemas.microsoft.com/office/drawing/2014/main" id="{422DB65B-EEEA-C969-72BF-2A49D4E8E302}"/>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2" name="African Island">
              <a:extLst>
                <a:ext uri="{FF2B5EF4-FFF2-40B4-BE49-F238E27FC236}">
                  <a16:creationId xmlns:a16="http://schemas.microsoft.com/office/drawing/2014/main" id="{2A4C2AA4-0BEE-D449-4C05-2342FBD0B2AE}"/>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3" name="African Island">
              <a:extLst>
                <a:ext uri="{FF2B5EF4-FFF2-40B4-BE49-F238E27FC236}">
                  <a16:creationId xmlns:a16="http://schemas.microsoft.com/office/drawing/2014/main" id="{45F784CE-80AF-1E61-47E1-C7F37BB2EB3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4" name="African Island">
              <a:extLst>
                <a:ext uri="{FF2B5EF4-FFF2-40B4-BE49-F238E27FC236}">
                  <a16:creationId xmlns:a16="http://schemas.microsoft.com/office/drawing/2014/main" id="{456F4105-3AA1-D521-F840-E1C6AEF5F3CD}"/>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5" name="African Island">
              <a:extLst>
                <a:ext uri="{FF2B5EF4-FFF2-40B4-BE49-F238E27FC236}">
                  <a16:creationId xmlns:a16="http://schemas.microsoft.com/office/drawing/2014/main" id="{DAF10F54-0F58-5946-35AD-20B8D8098D56}"/>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African Island">
              <a:extLst>
                <a:ext uri="{FF2B5EF4-FFF2-40B4-BE49-F238E27FC236}">
                  <a16:creationId xmlns:a16="http://schemas.microsoft.com/office/drawing/2014/main" id="{04B34AC9-9D5D-DC96-0101-4BE467DCB437}"/>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African Island">
              <a:extLst>
                <a:ext uri="{FF2B5EF4-FFF2-40B4-BE49-F238E27FC236}">
                  <a16:creationId xmlns:a16="http://schemas.microsoft.com/office/drawing/2014/main" id="{90FB6108-B587-EE2E-269E-D6CA78A524F0}"/>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8" name="African Island">
              <a:extLst>
                <a:ext uri="{FF2B5EF4-FFF2-40B4-BE49-F238E27FC236}">
                  <a16:creationId xmlns:a16="http://schemas.microsoft.com/office/drawing/2014/main" id="{EA64E4D1-D8A7-D2F9-0C7B-84D7EBC04161}"/>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9" name="Zimbabwe">
              <a:extLst>
                <a:ext uri="{FF2B5EF4-FFF2-40B4-BE49-F238E27FC236}">
                  <a16:creationId xmlns:a16="http://schemas.microsoft.com/office/drawing/2014/main" id="{C5239704-FE05-D44F-5AFD-42F0005F1E83}"/>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0" name="Zambia">
              <a:extLst>
                <a:ext uri="{FF2B5EF4-FFF2-40B4-BE49-F238E27FC236}">
                  <a16:creationId xmlns:a16="http://schemas.microsoft.com/office/drawing/2014/main" id="{70D4EF9D-5853-54B5-7307-EA6A5DE8BD22}"/>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1" name="Western Sahara">
              <a:extLst>
                <a:ext uri="{FF2B5EF4-FFF2-40B4-BE49-F238E27FC236}">
                  <a16:creationId xmlns:a16="http://schemas.microsoft.com/office/drawing/2014/main" id="{7D42ACD7-811A-DBFC-FFE8-6C2EAFFABB97}"/>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2" name="Uganda">
              <a:extLst>
                <a:ext uri="{FF2B5EF4-FFF2-40B4-BE49-F238E27FC236}">
                  <a16:creationId xmlns:a16="http://schemas.microsoft.com/office/drawing/2014/main" id="{ABA1F829-CE1A-176B-7D8B-F0858ED55656}"/>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3" name="Tunisia">
              <a:extLst>
                <a:ext uri="{FF2B5EF4-FFF2-40B4-BE49-F238E27FC236}">
                  <a16:creationId xmlns:a16="http://schemas.microsoft.com/office/drawing/2014/main" id="{4143B906-200E-E602-97C4-FE5ECCD9976B}"/>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4" name="Togo">
              <a:extLst>
                <a:ext uri="{FF2B5EF4-FFF2-40B4-BE49-F238E27FC236}">
                  <a16:creationId xmlns:a16="http://schemas.microsoft.com/office/drawing/2014/main" id="{0616AAD1-6034-05D5-232C-56EB629BE1EC}"/>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5" name="Tanzania">
              <a:extLst>
                <a:ext uri="{FF2B5EF4-FFF2-40B4-BE49-F238E27FC236}">
                  <a16:creationId xmlns:a16="http://schemas.microsoft.com/office/drawing/2014/main" id="{F0A94CDB-F5E9-94C6-C703-DE70C7C64079}"/>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6" name="Swaziland">
              <a:extLst>
                <a:ext uri="{FF2B5EF4-FFF2-40B4-BE49-F238E27FC236}">
                  <a16:creationId xmlns:a16="http://schemas.microsoft.com/office/drawing/2014/main" id="{AE4EEB0D-F4E7-E497-E399-3DF8A9D60A52}"/>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7" name="Sudan">
              <a:extLst>
                <a:ext uri="{FF2B5EF4-FFF2-40B4-BE49-F238E27FC236}">
                  <a16:creationId xmlns:a16="http://schemas.microsoft.com/office/drawing/2014/main" id="{AD0BCB05-F68C-4DB1-5E7D-C1E828EB6401}"/>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8" name="South Sudan">
              <a:extLst>
                <a:ext uri="{FF2B5EF4-FFF2-40B4-BE49-F238E27FC236}">
                  <a16:creationId xmlns:a16="http://schemas.microsoft.com/office/drawing/2014/main" id="{15188EC3-56A3-2526-CBBE-510682CE933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9" name="South Africa">
              <a:extLst>
                <a:ext uri="{FF2B5EF4-FFF2-40B4-BE49-F238E27FC236}">
                  <a16:creationId xmlns:a16="http://schemas.microsoft.com/office/drawing/2014/main" id="{503B63DE-7676-37FF-B7CB-37CDE6C7520E}"/>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0" name="Somalia">
              <a:extLst>
                <a:ext uri="{FF2B5EF4-FFF2-40B4-BE49-F238E27FC236}">
                  <a16:creationId xmlns:a16="http://schemas.microsoft.com/office/drawing/2014/main" id="{2AF12B05-53D2-03F1-69E7-10A212A7CB16}"/>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1" name="Senegal">
              <a:extLst>
                <a:ext uri="{FF2B5EF4-FFF2-40B4-BE49-F238E27FC236}">
                  <a16:creationId xmlns:a16="http://schemas.microsoft.com/office/drawing/2014/main" id="{6B2FDFF3-B9EE-2532-0FFF-8369905A5113}"/>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2" name="Sierra Leone">
              <a:extLst>
                <a:ext uri="{FF2B5EF4-FFF2-40B4-BE49-F238E27FC236}">
                  <a16:creationId xmlns:a16="http://schemas.microsoft.com/office/drawing/2014/main" id="{593D805E-A57B-970B-995C-3EDBFF4A35FF}"/>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3" name="Rwanda">
              <a:extLst>
                <a:ext uri="{FF2B5EF4-FFF2-40B4-BE49-F238E27FC236}">
                  <a16:creationId xmlns:a16="http://schemas.microsoft.com/office/drawing/2014/main" id="{15E34874-38CC-A886-2A34-8FFD325340E3}"/>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4" name="Nigeria">
              <a:extLst>
                <a:ext uri="{FF2B5EF4-FFF2-40B4-BE49-F238E27FC236}">
                  <a16:creationId xmlns:a16="http://schemas.microsoft.com/office/drawing/2014/main" id="{5E5947AA-A0F3-5413-3D9A-A405A5E09939}"/>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5" name="Niger">
              <a:extLst>
                <a:ext uri="{FF2B5EF4-FFF2-40B4-BE49-F238E27FC236}">
                  <a16:creationId xmlns:a16="http://schemas.microsoft.com/office/drawing/2014/main" id="{FF36FE95-5A99-456B-0A9B-F0FCA62CBBE5}"/>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6" name="Namibia">
              <a:extLst>
                <a:ext uri="{FF2B5EF4-FFF2-40B4-BE49-F238E27FC236}">
                  <a16:creationId xmlns:a16="http://schemas.microsoft.com/office/drawing/2014/main" id="{A3C0FD55-CAC9-CC4B-B838-63C401290147}"/>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7" name="Mali">
              <a:extLst>
                <a:ext uri="{FF2B5EF4-FFF2-40B4-BE49-F238E27FC236}">
                  <a16:creationId xmlns:a16="http://schemas.microsoft.com/office/drawing/2014/main" id="{47B906B0-C7E1-DFA3-EECA-1B1E02EFC9E7}"/>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8" name="Madagascar">
              <a:extLst>
                <a:ext uri="{FF2B5EF4-FFF2-40B4-BE49-F238E27FC236}">
                  <a16:creationId xmlns:a16="http://schemas.microsoft.com/office/drawing/2014/main" id="{B5070D69-4952-4999-8C08-17856BFC7921}"/>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9" name="Mauritania">
              <a:extLst>
                <a:ext uri="{FF2B5EF4-FFF2-40B4-BE49-F238E27FC236}">
                  <a16:creationId xmlns:a16="http://schemas.microsoft.com/office/drawing/2014/main" id="{135B20A2-1F67-BA8B-CA11-A075B2DFF855}"/>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0" name="Mozambique">
              <a:extLst>
                <a:ext uri="{FF2B5EF4-FFF2-40B4-BE49-F238E27FC236}">
                  <a16:creationId xmlns:a16="http://schemas.microsoft.com/office/drawing/2014/main" id="{22411C84-296C-5A38-1686-39BFD97101A2}"/>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1" name="Morocco">
              <a:extLst>
                <a:ext uri="{FF2B5EF4-FFF2-40B4-BE49-F238E27FC236}">
                  <a16:creationId xmlns:a16="http://schemas.microsoft.com/office/drawing/2014/main" id="{AFD23111-9850-8B5C-D432-8E4D737BEA3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2" name="Malawi">
              <a:extLst>
                <a:ext uri="{FF2B5EF4-FFF2-40B4-BE49-F238E27FC236}">
                  <a16:creationId xmlns:a16="http://schemas.microsoft.com/office/drawing/2014/main" id="{D5086B49-6E07-1D5B-12AF-6EC01451D013}"/>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3" name="Libya">
              <a:extLst>
                <a:ext uri="{FF2B5EF4-FFF2-40B4-BE49-F238E27FC236}">
                  <a16:creationId xmlns:a16="http://schemas.microsoft.com/office/drawing/2014/main" id="{C2ECE3A1-408F-F57E-647D-987E40C3C848}"/>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4" name="Liberia">
              <a:extLst>
                <a:ext uri="{FF2B5EF4-FFF2-40B4-BE49-F238E27FC236}">
                  <a16:creationId xmlns:a16="http://schemas.microsoft.com/office/drawing/2014/main" id="{6314FC79-35D2-476F-4286-A7C7D8D9E12F}"/>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Lesotho">
              <a:extLst>
                <a:ext uri="{FF2B5EF4-FFF2-40B4-BE49-F238E27FC236}">
                  <a16:creationId xmlns:a16="http://schemas.microsoft.com/office/drawing/2014/main" id="{08DD2D8B-03F1-9968-8809-29550D2BECA1}"/>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Kenya">
              <a:extLst>
                <a:ext uri="{FF2B5EF4-FFF2-40B4-BE49-F238E27FC236}">
                  <a16:creationId xmlns:a16="http://schemas.microsoft.com/office/drawing/2014/main" id="{4EDCB3F5-E25B-05A6-0753-968A9C0C36FB}"/>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7" name="Guinea">
              <a:extLst>
                <a:ext uri="{FF2B5EF4-FFF2-40B4-BE49-F238E27FC236}">
                  <a16:creationId xmlns:a16="http://schemas.microsoft.com/office/drawing/2014/main" id="{681B185C-34B5-6B6C-F7D9-E153E26D30D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8" name="Guinea-Bissau">
              <a:extLst>
                <a:ext uri="{FF2B5EF4-FFF2-40B4-BE49-F238E27FC236}">
                  <a16:creationId xmlns:a16="http://schemas.microsoft.com/office/drawing/2014/main" id="{22824CB6-267E-8898-8A53-F2E2119D2FDE}"/>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9" name="Ghana">
              <a:extLst>
                <a:ext uri="{FF2B5EF4-FFF2-40B4-BE49-F238E27FC236}">
                  <a16:creationId xmlns:a16="http://schemas.microsoft.com/office/drawing/2014/main" id="{BFAC9B55-8831-9578-C416-73291751F8C1}"/>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0" name="The Gambia">
              <a:extLst>
                <a:ext uri="{FF2B5EF4-FFF2-40B4-BE49-F238E27FC236}">
                  <a16:creationId xmlns:a16="http://schemas.microsoft.com/office/drawing/2014/main" id="{65C77DAA-A298-3272-7335-E56914682C43}"/>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1" name="Gabon">
              <a:extLst>
                <a:ext uri="{FF2B5EF4-FFF2-40B4-BE49-F238E27FC236}">
                  <a16:creationId xmlns:a16="http://schemas.microsoft.com/office/drawing/2014/main" id="{DD7F49B5-C825-4EBA-6BE3-597E341214CA}"/>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2" name="Eritrea">
              <a:extLst>
                <a:ext uri="{FF2B5EF4-FFF2-40B4-BE49-F238E27FC236}">
                  <a16:creationId xmlns:a16="http://schemas.microsoft.com/office/drawing/2014/main" id="{B81A082D-FCCD-4688-6240-C1AB4C1CB17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3" name="Equatorial Guinea">
              <a:extLst>
                <a:ext uri="{FF2B5EF4-FFF2-40B4-BE49-F238E27FC236}">
                  <a16:creationId xmlns:a16="http://schemas.microsoft.com/office/drawing/2014/main" id="{D0BC233C-A278-21D5-A169-CB2CF6F5306C}"/>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4" name="Ethiopia">
              <a:extLst>
                <a:ext uri="{FF2B5EF4-FFF2-40B4-BE49-F238E27FC236}">
                  <a16:creationId xmlns:a16="http://schemas.microsoft.com/office/drawing/2014/main" id="{19A302C7-785C-3987-28BA-0D81335E0415}"/>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5" name="Egypt">
              <a:extLst>
                <a:ext uri="{FF2B5EF4-FFF2-40B4-BE49-F238E27FC236}">
                  <a16:creationId xmlns:a16="http://schemas.microsoft.com/office/drawing/2014/main" id="{B7A2F28D-5811-7546-430F-F5746EC62F9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6" name="Djibouti">
              <a:extLst>
                <a:ext uri="{FF2B5EF4-FFF2-40B4-BE49-F238E27FC236}">
                  <a16:creationId xmlns:a16="http://schemas.microsoft.com/office/drawing/2014/main" id="{55E7B222-440A-2E51-4B97-8217BC0A055A}"/>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7" name="Democratic Republic of the Congo">
              <a:extLst>
                <a:ext uri="{FF2B5EF4-FFF2-40B4-BE49-F238E27FC236}">
                  <a16:creationId xmlns:a16="http://schemas.microsoft.com/office/drawing/2014/main" id="{F9F6F218-912C-FFE0-4261-2897A046B58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8" name="Cote d'Ivoire">
              <a:extLst>
                <a:ext uri="{FF2B5EF4-FFF2-40B4-BE49-F238E27FC236}">
                  <a16:creationId xmlns:a16="http://schemas.microsoft.com/office/drawing/2014/main" id="{8B8712F7-1890-29B4-2410-96FE5D09B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9" name="Congo">
              <a:extLst>
                <a:ext uri="{FF2B5EF4-FFF2-40B4-BE49-F238E27FC236}">
                  <a16:creationId xmlns:a16="http://schemas.microsoft.com/office/drawing/2014/main" id="{6C377506-84E2-D3AF-85DF-BE24673A729B}"/>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0" name="Chad">
              <a:extLst>
                <a:ext uri="{FF2B5EF4-FFF2-40B4-BE49-F238E27FC236}">
                  <a16:creationId xmlns:a16="http://schemas.microsoft.com/office/drawing/2014/main" id="{2D444116-9424-F9AB-F285-E3E01E5EF690}"/>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1" name="Central African Republic">
              <a:extLst>
                <a:ext uri="{FF2B5EF4-FFF2-40B4-BE49-F238E27FC236}">
                  <a16:creationId xmlns:a16="http://schemas.microsoft.com/office/drawing/2014/main" id="{D58F8EEC-A8AD-836A-0DF8-8BB907B6528C}"/>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2" name="Cameroon">
              <a:extLst>
                <a:ext uri="{FF2B5EF4-FFF2-40B4-BE49-F238E27FC236}">
                  <a16:creationId xmlns:a16="http://schemas.microsoft.com/office/drawing/2014/main" id="{58233B04-07A9-301D-A4A4-7B90A316238A}"/>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3" name="Cabinda (Province)">
              <a:extLst>
                <a:ext uri="{FF2B5EF4-FFF2-40B4-BE49-F238E27FC236}">
                  <a16:creationId xmlns:a16="http://schemas.microsoft.com/office/drawing/2014/main" id="{51833093-205C-5F4D-8916-ACC629715981}"/>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4" name="Botswana">
              <a:extLst>
                <a:ext uri="{FF2B5EF4-FFF2-40B4-BE49-F238E27FC236}">
                  <a16:creationId xmlns:a16="http://schemas.microsoft.com/office/drawing/2014/main" id="{3A08145F-1037-7566-1C02-665195709EDB}"/>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5" name="Burundi">
              <a:extLst>
                <a:ext uri="{FF2B5EF4-FFF2-40B4-BE49-F238E27FC236}">
                  <a16:creationId xmlns:a16="http://schemas.microsoft.com/office/drawing/2014/main" id="{EFC1EB8A-E624-543D-12AB-BD87B66354ED}"/>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6" name="Burkina Faso">
              <a:extLst>
                <a:ext uri="{FF2B5EF4-FFF2-40B4-BE49-F238E27FC236}">
                  <a16:creationId xmlns:a16="http://schemas.microsoft.com/office/drawing/2014/main" id="{0E1F223C-7187-A322-CF96-9F5B294895EC}"/>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7" name="Benin">
              <a:extLst>
                <a:ext uri="{FF2B5EF4-FFF2-40B4-BE49-F238E27FC236}">
                  <a16:creationId xmlns:a16="http://schemas.microsoft.com/office/drawing/2014/main" id="{AB4C93CC-A3B3-1310-D008-C69BB1A614D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8" name="Angola">
              <a:extLst>
                <a:ext uri="{FF2B5EF4-FFF2-40B4-BE49-F238E27FC236}">
                  <a16:creationId xmlns:a16="http://schemas.microsoft.com/office/drawing/2014/main" id="{086C15B5-492D-4425-E689-ABBFA67A107A}"/>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9" name="Algeria">
              <a:extLst>
                <a:ext uri="{FF2B5EF4-FFF2-40B4-BE49-F238E27FC236}">
                  <a16:creationId xmlns:a16="http://schemas.microsoft.com/office/drawing/2014/main" id="{61C9FE55-A8AB-A16B-366B-DA1D9C6324E8}"/>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rgbClr val="E6E8F4"/>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2600098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Map Coloured - Coral">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38">
            <a:extLst>
              <a:ext uri="{FF2B5EF4-FFF2-40B4-BE49-F238E27FC236}">
                <a16:creationId xmlns:a16="http://schemas.microsoft.com/office/drawing/2014/main" id="{5E2A7C43-6AF0-6399-CAD1-1FC393D513BF}"/>
              </a:ext>
            </a:extLst>
          </p:cNvPr>
          <p:cNvSpPr>
            <a:spLocks noGrp="1"/>
          </p:cNvSpPr>
          <p:nvPr>
            <p:ph type="body" sz="quarter" idx="17" hasCustomPrompt="1"/>
          </p:nvPr>
        </p:nvSpPr>
        <p:spPr>
          <a:xfrm>
            <a:off x="567419" y="1864575"/>
            <a:ext cx="3410730" cy="3875825"/>
          </a:xfrm>
          <a:prstGeom prst="rect">
            <a:avLst/>
          </a:prstGeom>
        </p:spPr>
        <p:txBody>
          <a:bodyPr>
            <a:noAutofit/>
          </a:bodyPr>
          <a:lstStyle>
            <a:lvl1pPr marL="285750" indent="-285750">
              <a:lnSpc>
                <a:spcPct val="115000"/>
              </a:lnSpc>
              <a:spcAft>
                <a:spcPts val="1000"/>
              </a:spcAft>
              <a:buClr>
                <a:schemeClr val="accent2"/>
              </a:buClr>
              <a:buFont typeface="Arial" panose="020B0604020202020204" pitchFamily="34" charset="0"/>
              <a:buChar char="•"/>
              <a:defRPr sz="1400"/>
            </a:lvl1pPr>
            <a:lvl2pPr marL="685800" indent="-228600">
              <a:spcAft>
                <a:spcPts val="1000"/>
              </a:spcAft>
              <a:buClr>
                <a:schemeClr val="accent2"/>
              </a:buClr>
              <a:buFont typeface="Arial" panose="020B0604020202020204" pitchFamily="34" charset="0"/>
              <a:buChar char="•"/>
              <a:defRPr sz="1400"/>
            </a:lvl2pPr>
            <a:lvl3pPr marL="1143000" indent="-228600">
              <a:spcAft>
                <a:spcPts val="1000"/>
              </a:spcAft>
              <a:buClr>
                <a:schemeClr val="accent2"/>
              </a:buClr>
              <a:buFont typeface="Arial" panose="020B0604020202020204" pitchFamily="34" charset="0"/>
              <a:buChar char="•"/>
              <a:defRPr sz="1400"/>
            </a:lvl3pPr>
            <a:lvl4pPr marL="1600200" indent="-228600">
              <a:buClr>
                <a:schemeClr val="accent2"/>
              </a:buClr>
              <a:buFont typeface="Arial" panose="020B0604020202020204" pitchFamily="34" charset="0"/>
              <a:buChar char="•"/>
              <a:defRPr sz="1400"/>
            </a:lvl4pPr>
            <a:lvl5pPr marL="2057400" indent="-228600">
              <a:buClr>
                <a:schemeClr val="accent2"/>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br>
              <a:rPr lang="en-US" dirty="0"/>
            </a:br>
            <a:endParaRPr lang="en-US" dirty="0"/>
          </a:p>
          <a:p>
            <a:pPr lvl="0"/>
            <a:r>
              <a:rPr lang="en-US" dirty="0"/>
              <a:t>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p:txBody>
      </p:sp>
      <p:sp>
        <p:nvSpPr>
          <p:cNvPr id="4" name="Title 5">
            <a:extLst>
              <a:ext uri="{FF2B5EF4-FFF2-40B4-BE49-F238E27FC236}">
                <a16:creationId xmlns:a16="http://schemas.microsoft.com/office/drawing/2014/main" id="{CB397BC1-218E-78F5-8F9E-0C13ADF14076}"/>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grpSp>
        <p:nvGrpSpPr>
          <p:cNvPr id="9" name="Group 8">
            <a:extLst>
              <a:ext uri="{FF2B5EF4-FFF2-40B4-BE49-F238E27FC236}">
                <a16:creationId xmlns:a16="http://schemas.microsoft.com/office/drawing/2014/main" id="{7B832D8C-F054-07CC-770F-79569D597FE5}"/>
              </a:ext>
            </a:extLst>
          </p:cNvPr>
          <p:cNvGrpSpPr/>
          <p:nvPr userDrawn="1"/>
        </p:nvGrpSpPr>
        <p:grpSpPr>
          <a:xfrm>
            <a:off x="4548979" y="1214664"/>
            <a:ext cx="6853242" cy="4435525"/>
            <a:chOff x="1857537" y="685800"/>
            <a:chExt cx="8476926" cy="5486400"/>
          </a:xfrm>
          <a:solidFill>
            <a:schemeClr val="accent2">
              <a:alpha val="60000"/>
            </a:schemeClr>
          </a:solidFill>
        </p:grpSpPr>
        <p:sp>
          <p:nvSpPr>
            <p:cNvPr id="11" name="Fiji">
              <a:extLst>
                <a:ext uri="{FF2B5EF4-FFF2-40B4-BE49-F238E27FC236}">
                  <a16:creationId xmlns:a16="http://schemas.microsoft.com/office/drawing/2014/main" id="{2EAD0D67-FABA-6A96-D7D3-8781B81AD1B2}"/>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 name="New Zealand (North Island)">
              <a:extLst>
                <a:ext uri="{FF2B5EF4-FFF2-40B4-BE49-F238E27FC236}">
                  <a16:creationId xmlns:a16="http://schemas.microsoft.com/office/drawing/2014/main" id="{9E3C3DFA-A484-652F-42B2-E4F2744A32C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New Zealand (South Island)">
              <a:extLst>
                <a:ext uri="{FF2B5EF4-FFF2-40B4-BE49-F238E27FC236}">
                  <a16:creationId xmlns:a16="http://schemas.microsoft.com/office/drawing/2014/main" id="{19A7A513-8C61-1D2C-3277-D45DE37A1560}"/>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 name="Stewart Island">
              <a:extLst>
                <a:ext uri="{FF2B5EF4-FFF2-40B4-BE49-F238E27FC236}">
                  <a16:creationId xmlns:a16="http://schemas.microsoft.com/office/drawing/2014/main" id="{69838349-2A69-6955-81DA-3D253E581F4A}"/>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Auckland Island">
              <a:extLst>
                <a:ext uri="{FF2B5EF4-FFF2-40B4-BE49-F238E27FC236}">
                  <a16:creationId xmlns:a16="http://schemas.microsoft.com/office/drawing/2014/main" id="{B7EC7559-5585-4295-B2A3-AAFEBDDADC18}"/>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New Caledonia">
              <a:extLst>
                <a:ext uri="{FF2B5EF4-FFF2-40B4-BE49-F238E27FC236}">
                  <a16:creationId xmlns:a16="http://schemas.microsoft.com/office/drawing/2014/main" id="{5AC5ED03-65F5-A912-41AA-BDA062D91AA5}"/>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 name="Australia - Mainland">
              <a:extLst>
                <a:ext uri="{FF2B5EF4-FFF2-40B4-BE49-F238E27FC236}">
                  <a16:creationId xmlns:a16="http://schemas.microsoft.com/office/drawing/2014/main" id="{EB48415E-735E-2603-95B9-F17437A643AA}"/>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Australia - Offshore">
              <a:extLst>
                <a:ext uri="{FF2B5EF4-FFF2-40B4-BE49-F238E27FC236}">
                  <a16:creationId xmlns:a16="http://schemas.microsoft.com/office/drawing/2014/main" id="{E7548374-FB9D-5BB7-47D6-5BF8D604AA88}"/>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Tasmania">
              <a:extLst>
                <a:ext uri="{FF2B5EF4-FFF2-40B4-BE49-F238E27FC236}">
                  <a16:creationId xmlns:a16="http://schemas.microsoft.com/office/drawing/2014/main" id="{DD49F818-0507-7A58-6B45-F97FD6E78E5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Solomon Islands">
              <a:extLst>
                <a:ext uri="{FF2B5EF4-FFF2-40B4-BE49-F238E27FC236}">
                  <a16:creationId xmlns:a16="http://schemas.microsoft.com/office/drawing/2014/main" id="{789E7DF3-2545-015E-C405-D44EB4B6F667}"/>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Papua New Guinea">
              <a:extLst>
                <a:ext uri="{FF2B5EF4-FFF2-40B4-BE49-F238E27FC236}">
                  <a16:creationId xmlns:a16="http://schemas.microsoft.com/office/drawing/2014/main" id="{43C15DA4-5468-2286-125C-F8B69C9FBAE0}"/>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Tonga">
              <a:extLst>
                <a:ext uri="{FF2B5EF4-FFF2-40B4-BE49-F238E27FC236}">
                  <a16:creationId xmlns:a16="http://schemas.microsoft.com/office/drawing/2014/main" id="{A83A2EB9-A199-821E-C3AB-59255FF4A2C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Vanuatu">
              <a:extLst>
                <a:ext uri="{FF2B5EF4-FFF2-40B4-BE49-F238E27FC236}">
                  <a16:creationId xmlns:a16="http://schemas.microsoft.com/office/drawing/2014/main" id="{280A1C80-92BC-7CF2-1A9B-A0FF4D88E54A}"/>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6" name="Chatham Island">
              <a:extLst>
                <a:ext uri="{FF2B5EF4-FFF2-40B4-BE49-F238E27FC236}">
                  <a16:creationId xmlns:a16="http://schemas.microsoft.com/office/drawing/2014/main" id="{093A78F7-1915-ED71-1406-C31216BE7FA5}"/>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7" name="American Samoa">
              <a:extLst>
                <a:ext uri="{FF2B5EF4-FFF2-40B4-BE49-F238E27FC236}">
                  <a16:creationId xmlns:a16="http://schemas.microsoft.com/office/drawing/2014/main" id="{A4A86356-11FB-0826-9D5C-3193F3838706}"/>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Galapagos">
              <a:extLst>
                <a:ext uri="{FF2B5EF4-FFF2-40B4-BE49-F238E27FC236}">
                  <a16:creationId xmlns:a16="http://schemas.microsoft.com/office/drawing/2014/main" id="{803B7928-BD9F-4B3A-A475-3E221A927D35}"/>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9" name="Venezuela">
              <a:extLst>
                <a:ext uri="{FF2B5EF4-FFF2-40B4-BE49-F238E27FC236}">
                  <a16:creationId xmlns:a16="http://schemas.microsoft.com/office/drawing/2014/main" id="{69F23680-F724-79E4-EE67-94CF1E4FA395}"/>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0" name="Uruguay">
              <a:extLst>
                <a:ext uri="{FF2B5EF4-FFF2-40B4-BE49-F238E27FC236}">
                  <a16:creationId xmlns:a16="http://schemas.microsoft.com/office/drawing/2014/main" id="{01D7D143-0355-9125-384C-E5E808FD51B4}"/>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1" name="Trinidad &amp; Tobago">
              <a:extLst>
                <a:ext uri="{FF2B5EF4-FFF2-40B4-BE49-F238E27FC236}">
                  <a16:creationId xmlns:a16="http://schemas.microsoft.com/office/drawing/2014/main" id="{0A85D662-520B-6FFC-DC9C-42DA576CE62F}"/>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2" name="Suriname">
              <a:extLst>
                <a:ext uri="{FF2B5EF4-FFF2-40B4-BE49-F238E27FC236}">
                  <a16:creationId xmlns:a16="http://schemas.microsoft.com/office/drawing/2014/main" id="{0F175F31-6AA2-A983-93C7-CD794A8CC92D}"/>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Peru">
              <a:extLst>
                <a:ext uri="{FF2B5EF4-FFF2-40B4-BE49-F238E27FC236}">
                  <a16:creationId xmlns:a16="http://schemas.microsoft.com/office/drawing/2014/main" id="{4CABD415-6879-9F4E-DBD1-4E7B2381EB19}"/>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4" name="Paraguay">
              <a:extLst>
                <a:ext uri="{FF2B5EF4-FFF2-40B4-BE49-F238E27FC236}">
                  <a16:creationId xmlns:a16="http://schemas.microsoft.com/office/drawing/2014/main" id="{6ECB2DD8-A0C5-4230-3936-65ACAF683E04}"/>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Isla de Margarita">
              <a:extLst>
                <a:ext uri="{FF2B5EF4-FFF2-40B4-BE49-F238E27FC236}">
                  <a16:creationId xmlns:a16="http://schemas.microsoft.com/office/drawing/2014/main" id="{C120CAFC-7353-3C86-5996-A22AFEE29C0D}"/>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French Guiana">
              <a:extLst>
                <a:ext uri="{FF2B5EF4-FFF2-40B4-BE49-F238E27FC236}">
                  <a16:creationId xmlns:a16="http://schemas.microsoft.com/office/drawing/2014/main" id="{91E153D9-938B-F0F6-ADC8-E5CE553ADE47}"/>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Guyana">
              <a:extLst>
                <a:ext uri="{FF2B5EF4-FFF2-40B4-BE49-F238E27FC236}">
                  <a16:creationId xmlns:a16="http://schemas.microsoft.com/office/drawing/2014/main" id="{7ACD0F61-D0DE-E9DC-C79E-DB36E4ED83D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8" name="Ecuador">
              <a:extLst>
                <a:ext uri="{FF2B5EF4-FFF2-40B4-BE49-F238E27FC236}">
                  <a16:creationId xmlns:a16="http://schemas.microsoft.com/office/drawing/2014/main" id="{DBE6F2E8-0C90-DF47-7771-9422A87F7A56}"/>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Bolivia">
              <a:extLst>
                <a:ext uri="{FF2B5EF4-FFF2-40B4-BE49-F238E27FC236}">
                  <a16:creationId xmlns:a16="http://schemas.microsoft.com/office/drawing/2014/main" id="{4C2C5178-3894-EF22-DA17-DB8749DC8A94}"/>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Columbia">
              <a:extLst>
                <a:ext uri="{FF2B5EF4-FFF2-40B4-BE49-F238E27FC236}">
                  <a16:creationId xmlns:a16="http://schemas.microsoft.com/office/drawing/2014/main" id="{1C34BECD-D906-F102-ECA2-1E16CB5C60C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Chile - Mainland">
              <a:extLst>
                <a:ext uri="{FF2B5EF4-FFF2-40B4-BE49-F238E27FC236}">
                  <a16:creationId xmlns:a16="http://schemas.microsoft.com/office/drawing/2014/main" id="{EA1D4407-1CE0-3419-3F71-552942516ACA}"/>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Chile - Offshore">
              <a:extLst>
                <a:ext uri="{FF2B5EF4-FFF2-40B4-BE49-F238E27FC236}">
                  <a16:creationId xmlns:a16="http://schemas.microsoft.com/office/drawing/2014/main" id="{F0ECA8A4-3DD5-2E7D-69C9-0415EBC6C5D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3" name="Brazil">
              <a:extLst>
                <a:ext uri="{FF2B5EF4-FFF2-40B4-BE49-F238E27FC236}">
                  <a16:creationId xmlns:a16="http://schemas.microsoft.com/office/drawing/2014/main" id="{BD950BA5-55BB-3C93-053A-FA6C1B41113D}"/>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Argentina">
              <a:extLst>
                <a:ext uri="{FF2B5EF4-FFF2-40B4-BE49-F238E27FC236}">
                  <a16:creationId xmlns:a16="http://schemas.microsoft.com/office/drawing/2014/main" id="{6610CD81-C5CF-0122-24D2-C2082C3257B8}"/>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5" name="The Bahamas">
              <a:extLst>
                <a:ext uri="{FF2B5EF4-FFF2-40B4-BE49-F238E27FC236}">
                  <a16:creationId xmlns:a16="http://schemas.microsoft.com/office/drawing/2014/main" id="{502A9F9D-6FAE-E68F-8B08-CE30F191E726}"/>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6" name="Canada - Offshore">
              <a:extLst>
                <a:ext uri="{FF2B5EF4-FFF2-40B4-BE49-F238E27FC236}">
                  <a16:creationId xmlns:a16="http://schemas.microsoft.com/office/drawing/2014/main" id="{043D254D-0304-B672-640B-E0B87DA251A4}"/>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7" name="Canada - Mainland">
              <a:extLst>
                <a:ext uri="{FF2B5EF4-FFF2-40B4-BE49-F238E27FC236}">
                  <a16:creationId xmlns:a16="http://schemas.microsoft.com/office/drawing/2014/main" id="{75F07A80-5A5A-2CDD-716A-AB544CC0480E}"/>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Alaska - Mainland">
              <a:extLst>
                <a:ext uri="{FF2B5EF4-FFF2-40B4-BE49-F238E27FC236}">
                  <a16:creationId xmlns:a16="http://schemas.microsoft.com/office/drawing/2014/main" id="{15A1F37B-F1DE-0FE0-6B2A-5624E139200C}"/>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9" name="Alaska - Offshore">
              <a:extLst>
                <a:ext uri="{FF2B5EF4-FFF2-40B4-BE49-F238E27FC236}">
                  <a16:creationId xmlns:a16="http://schemas.microsoft.com/office/drawing/2014/main" id="{09F41D1C-819F-0A0C-F635-D54F089A2618}"/>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0" name="USA - Mainland">
              <a:extLst>
                <a:ext uri="{FF2B5EF4-FFF2-40B4-BE49-F238E27FC236}">
                  <a16:creationId xmlns:a16="http://schemas.microsoft.com/office/drawing/2014/main" id="{EBEC1841-EBD1-F80E-D2B8-9D6660DAC4EE}"/>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USA - Offshore">
              <a:extLst>
                <a:ext uri="{FF2B5EF4-FFF2-40B4-BE49-F238E27FC236}">
                  <a16:creationId xmlns:a16="http://schemas.microsoft.com/office/drawing/2014/main" id="{3DB6ABCC-8871-C527-4658-B2DDF95D4EF2}"/>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Hawaii">
              <a:extLst>
                <a:ext uri="{FF2B5EF4-FFF2-40B4-BE49-F238E27FC236}">
                  <a16:creationId xmlns:a16="http://schemas.microsoft.com/office/drawing/2014/main" id="{F75BD4E2-E21C-3C5C-AEEE-3D6871A574ED}"/>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3" name="Puerto Rico">
              <a:extLst>
                <a:ext uri="{FF2B5EF4-FFF2-40B4-BE49-F238E27FC236}">
                  <a16:creationId xmlns:a16="http://schemas.microsoft.com/office/drawing/2014/main" id="{3C458017-EFAD-4276-170B-C417CB765B2D}"/>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4" name="Panama">
              <a:extLst>
                <a:ext uri="{FF2B5EF4-FFF2-40B4-BE49-F238E27FC236}">
                  <a16:creationId xmlns:a16="http://schemas.microsoft.com/office/drawing/2014/main" id="{D4181888-8C4F-E601-1D2F-99A7D7C2517B}"/>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5" name="Nicaragua">
              <a:extLst>
                <a:ext uri="{FF2B5EF4-FFF2-40B4-BE49-F238E27FC236}">
                  <a16:creationId xmlns:a16="http://schemas.microsoft.com/office/drawing/2014/main" id="{E5C5101E-6188-B4C1-020B-FF257D222F20}"/>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6" name="Mexico">
              <a:extLst>
                <a:ext uri="{FF2B5EF4-FFF2-40B4-BE49-F238E27FC236}">
                  <a16:creationId xmlns:a16="http://schemas.microsoft.com/office/drawing/2014/main" id="{9C6CDDCE-69EB-7B36-EF6A-E98524E2E4D0}"/>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7" name="Martinique">
              <a:extLst>
                <a:ext uri="{FF2B5EF4-FFF2-40B4-BE49-F238E27FC236}">
                  <a16:creationId xmlns:a16="http://schemas.microsoft.com/office/drawing/2014/main" id="{DE1FB0A3-BA9E-9703-0FCA-E9BEA64C0695}"/>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8" name="Lago de Nicaragua">
              <a:extLst>
                <a:ext uri="{FF2B5EF4-FFF2-40B4-BE49-F238E27FC236}">
                  <a16:creationId xmlns:a16="http://schemas.microsoft.com/office/drawing/2014/main" id="{3A0CF148-874A-4AD1-726D-5A7292F3AE46}"/>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Honduras">
              <a:extLst>
                <a:ext uri="{FF2B5EF4-FFF2-40B4-BE49-F238E27FC236}">
                  <a16:creationId xmlns:a16="http://schemas.microsoft.com/office/drawing/2014/main" id="{8371AC0A-E469-8891-1D67-34F8BEB3EC48}"/>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0" name="Haiti">
              <a:extLst>
                <a:ext uri="{FF2B5EF4-FFF2-40B4-BE49-F238E27FC236}">
                  <a16:creationId xmlns:a16="http://schemas.microsoft.com/office/drawing/2014/main" id="{3BB719B9-40DB-B7BF-7544-536D2130643D}"/>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Jamaica">
              <a:extLst>
                <a:ext uri="{FF2B5EF4-FFF2-40B4-BE49-F238E27FC236}">
                  <a16:creationId xmlns:a16="http://schemas.microsoft.com/office/drawing/2014/main" id="{EBB3FD01-63AD-0A4D-9B5E-3DD4413A858F}"/>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2" name="Guadeloupe">
              <a:extLst>
                <a:ext uri="{FF2B5EF4-FFF2-40B4-BE49-F238E27FC236}">
                  <a16:creationId xmlns:a16="http://schemas.microsoft.com/office/drawing/2014/main" id="{48DEC192-F11F-6938-7BF9-860A4EE14909}"/>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3" name="Guatemala">
              <a:extLst>
                <a:ext uri="{FF2B5EF4-FFF2-40B4-BE49-F238E27FC236}">
                  <a16:creationId xmlns:a16="http://schemas.microsoft.com/office/drawing/2014/main" id="{0FFB7549-952D-FA3E-52F7-5617A879F6F0}"/>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4" name="El Salvador">
              <a:extLst>
                <a:ext uri="{FF2B5EF4-FFF2-40B4-BE49-F238E27FC236}">
                  <a16:creationId xmlns:a16="http://schemas.microsoft.com/office/drawing/2014/main" id="{7F7FAD4C-51A8-35E1-38CD-3B62CFF390B7}"/>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Dominican Republic">
              <a:extLst>
                <a:ext uri="{FF2B5EF4-FFF2-40B4-BE49-F238E27FC236}">
                  <a16:creationId xmlns:a16="http://schemas.microsoft.com/office/drawing/2014/main" id="{E08A6420-9F83-1E70-48C3-40F27EC56090}"/>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6" name="Costa Rica">
              <a:extLst>
                <a:ext uri="{FF2B5EF4-FFF2-40B4-BE49-F238E27FC236}">
                  <a16:creationId xmlns:a16="http://schemas.microsoft.com/office/drawing/2014/main" id="{D16E0E23-E85E-9F8B-9B40-B77FF3686C9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7" name="Cuba">
              <a:extLst>
                <a:ext uri="{FF2B5EF4-FFF2-40B4-BE49-F238E27FC236}">
                  <a16:creationId xmlns:a16="http://schemas.microsoft.com/office/drawing/2014/main" id="{8EC603F7-F5A1-F7F4-E9BA-313115630C3D}"/>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8" name="Belize">
              <a:extLst>
                <a:ext uri="{FF2B5EF4-FFF2-40B4-BE49-F238E27FC236}">
                  <a16:creationId xmlns:a16="http://schemas.microsoft.com/office/drawing/2014/main" id="{A0DA972C-7785-2756-C64A-DB97056F2A9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9" name="Greenland - Offshore">
              <a:extLst>
                <a:ext uri="{FF2B5EF4-FFF2-40B4-BE49-F238E27FC236}">
                  <a16:creationId xmlns:a16="http://schemas.microsoft.com/office/drawing/2014/main" id="{BB8F4A5E-E57A-E7D6-24B8-D7F2340F528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0" name="Greenland - Mainland">
              <a:extLst>
                <a:ext uri="{FF2B5EF4-FFF2-40B4-BE49-F238E27FC236}">
                  <a16:creationId xmlns:a16="http://schemas.microsoft.com/office/drawing/2014/main" id="{1CDDC5CE-88D1-13C7-28E8-D9F394433879}"/>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1" name="Svalbard">
              <a:extLst>
                <a:ext uri="{FF2B5EF4-FFF2-40B4-BE49-F238E27FC236}">
                  <a16:creationId xmlns:a16="http://schemas.microsoft.com/office/drawing/2014/main" id="{B164ABAC-4E3B-CD04-2679-CF10F82660E9}"/>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Iceland">
              <a:extLst>
                <a:ext uri="{FF2B5EF4-FFF2-40B4-BE49-F238E27FC236}">
                  <a16:creationId xmlns:a16="http://schemas.microsoft.com/office/drawing/2014/main" id="{E182739A-66A3-8C7C-ED31-79F46BBD0616}"/>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3" name="Portugal">
              <a:extLst>
                <a:ext uri="{FF2B5EF4-FFF2-40B4-BE49-F238E27FC236}">
                  <a16:creationId xmlns:a16="http://schemas.microsoft.com/office/drawing/2014/main" id="{FB84F4C8-D516-FD50-1D92-7177C6C1A67C}"/>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Spain">
              <a:extLst>
                <a:ext uri="{FF2B5EF4-FFF2-40B4-BE49-F238E27FC236}">
                  <a16:creationId xmlns:a16="http://schemas.microsoft.com/office/drawing/2014/main" id="{AB3C63F3-2C2D-FFEA-6BE6-8554AA276A8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5" name="France">
              <a:extLst>
                <a:ext uri="{FF2B5EF4-FFF2-40B4-BE49-F238E27FC236}">
                  <a16:creationId xmlns:a16="http://schemas.microsoft.com/office/drawing/2014/main" id="{8BF1F156-9FBA-31FD-5C67-3FA72AECF7AF}"/>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Ireland">
              <a:extLst>
                <a:ext uri="{FF2B5EF4-FFF2-40B4-BE49-F238E27FC236}">
                  <a16:creationId xmlns:a16="http://schemas.microsoft.com/office/drawing/2014/main" id="{5F31B8AE-9CB6-6911-02BE-0E2E751B0C55}"/>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7" name="Austria">
              <a:extLst>
                <a:ext uri="{FF2B5EF4-FFF2-40B4-BE49-F238E27FC236}">
                  <a16:creationId xmlns:a16="http://schemas.microsoft.com/office/drawing/2014/main" id="{B6837734-06C5-97E6-5DDE-ED3B52E4740E}"/>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8" name="Belgium">
              <a:extLst>
                <a:ext uri="{FF2B5EF4-FFF2-40B4-BE49-F238E27FC236}">
                  <a16:creationId xmlns:a16="http://schemas.microsoft.com/office/drawing/2014/main" id="{504DCEC1-6185-229C-A5C0-BEAF51C5160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Poland">
              <a:extLst>
                <a:ext uri="{FF2B5EF4-FFF2-40B4-BE49-F238E27FC236}">
                  <a16:creationId xmlns:a16="http://schemas.microsoft.com/office/drawing/2014/main" id="{4739359F-1719-0B8A-58D8-5DD32F2029F2}"/>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0" name="Sardinia (Italy)">
              <a:extLst>
                <a:ext uri="{FF2B5EF4-FFF2-40B4-BE49-F238E27FC236}">
                  <a16:creationId xmlns:a16="http://schemas.microsoft.com/office/drawing/2014/main" id="{8D4BAABD-0893-9957-F0D6-638F345BC763}"/>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Sicily (Italy)">
              <a:extLst>
                <a:ext uri="{FF2B5EF4-FFF2-40B4-BE49-F238E27FC236}">
                  <a16:creationId xmlns:a16="http://schemas.microsoft.com/office/drawing/2014/main" id="{C416F3AB-3027-F457-4734-F7C5D6AAD1A9}"/>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2" name="Italy">
              <a:extLst>
                <a:ext uri="{FF2B5EF4-FFF2-40B4-BE49-F238E27FC236}">
                  <a16:creationId xmlns:a16="http://schemas.microsoft.com/office/drawing/2014/main" id="{34918386-CFB5-FF28-5E1A-47AE9987BA95}"/>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Croatia">
              <a:extLst>
                <a:ext uri="{FF2B5EF4-FFF2-40B4-BE49-F238E27FC236}">
                  <a16:creationId xmlns:a16="http://schemas.microsoft.com/office/drawing/2014/main" id="{DC175370-C7BA-70B8-947F-19F24C385683}"/>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4" name="Switzerland">
              <a:extLst>
                <a:ext uri="{FF2B5EF4-FFF2-40B4-BE49-F238E27FC236}">
                  <a16:creationId xmlns:a16="http://schemas.microsoft.com/office/drawing/2014/main" id="{F3DD6D2D-861C-178B-24B7-E272ED8344AA}"/>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5" name="Latvia">
              <a:extLst>
                <a:ext uri="{FF2B5EF4-FFF2-40B4-BE49-F238E27FC236}">
                  <a16:creationId xmlns:a16="http://schemas.microsoft.com/office/drawing/2014/main" id="{79041129-8D18-BFEB-B6FF-4B7101B580FD}"/>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Lithuania">
              <a:extLst>
                <a:ext uri="{FF2B5EF4-FFF2-40B4-BE49-F238E27FC236}">
                  <a16:creationId xmlns:a16="http://schemas.microsoft.com/office/drawing/2014/main" id="{897566FF-0CEF-AC6C-027D-F819AF5F4A42}"/>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7" name="Czech Republic">
              <a:extLst>
                <a:ext uri="{FF2B5EF4-FFF2-40B4-BE49-F238E27FC236}">
                  <a16:creationId xmlns:a16="http://schemas.microsoft.com/office/drawing/2014/main" id="{3212FCF9-6A96-7526-E6C4-26F2743EC331}"/>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8" name="Corsica (France)">
              <a:extLst>
                <a:ext uri="{FF2B5EF4-FFF2-40B4-BE49-F238E27FC236}">
                  <a16:creationId xmlns:a16="http://schemas.microsoft.com/office/drawing/2014/main" id="{323C4B1D-1447-B9FE-357C-1A8C4B2A7EA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Kaliningrad (Russia)">
              <a:extLst>
                <a:ext uri="{FF2B5EF4-FFF2-40B4-BE49-F238E27FC236}">
                  <a16:creationId xmlns:a16="http://schemas.microsoft.com/office/drawing/2014/main" id="{5D829EEA-9399-3111-77E4-AECF6AD660E0}"/>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0" name="Luxembourg">
              <a:extLst>
                <a:ext uri="{FF2B5EF4-FFF2-40B4-BE49-F238E27FC236}">
                  <a16:creationId xmlns:a16="http://schemas.microsoft.com/office/drawing/2014/main" id="{1CB95B72-C707-694A-EE8C-430277D01260}"/>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1" name="Hungary">
              <a:extLst>
                <a:ext uri="{FF2B5EF4-FFF2-40B4-BE49-F238E27FC236}">
                  <a16:creationId xmlns:a16="http://schemas.microsoft.com/office/drawing/2014/main" id="{AC1DEF84-B641-7B66-A3D6-9CA8FA47B197}"/>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Romania">
              <a:extLst>
                <a:ext uri="{FF2B5EF4-FFF2-40B4-BE49-F238E27FC236}">
                  <a16:creationId xmlns:a16="http://schemas.microsoft.com/office/drawing/2014/main" id="{DEAF4518-9CF6-BCFE-6698-02F342129EEF}"/>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3" name="Slovenia">
              <a:extLst>
                <a:ext uri="{FF2B5EF4-FFF2-40B4-BE49-F238E27FC236}">
                  <a16:creationId xmlns:a16="http://schemas.microsoft.com/office/drawing/2014/main" id="{5F79A170-1621-C300-15FA-CFFD42E21B8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4" name="Bosnia &amp; Herzegovina">
              <a:extLst>
                <a:ext uri="{FF2B5EF4-FFF2-40B4-BE49-F238E27FC236}">
                  <a16:creationId xmlns:a16="http://schemas.microsoft.com/office/drawing/2014/main" id="{F4128155-FAB3-979F-1D31-338FB5FD6F1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5" name="Serbia">
              <a:extLst>
                <a:ext uri="{FF2B5EF4-FFF2-40B4-BE49-F238E27FC236}">
                  <a16:creationId xmlns:a16="http://schemas.microsoft.com/office/drawing/2014/main" id="{5E31A262-324D-F1EB-32E1-3100C700A835}"/>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6" name="Belarus">
              <a:extLst>
                <a:ext uri="{FF2B5EF4-FFF2-40B4-BE49-F238E27FC236}">
                  <a16:creationId xmlns:a16="http://schemas.microsoft.com/office/drawing/2014/main" id="{1B1677F3-A54A-6CEC-0A16-C10E6E8A2CE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7" name="Moldova">
              <a:extLst>
                <a:ext uri="{FF2B5EF4-FFF2-40B4-BE49-F238E27FC236}">
                  <a16:creationId xmlns:a16="http://schemas.microsoft.com/office/drawing/2014/main" id="{B8119EE8-8C9F-F1AE-F562-1C6D3968643A}"/>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8" name="Ukraine">
              <a:extLst>
                <a:ext uri="{FF2B5EF4-FFF2-40B4-BE49-F238E27FC236}">
                  <a16:creationId xmlns:a16="http://schemas.microsoft.com/office/drawing/2014/main" id="{4C2FE5B1-F8E3-482E-04EB-A171F8042481}"/>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9" name="Albania">
              <a:extLst>
                <a:ext uri="{FF2B5EF4-FFF2-40B4-BE49-F238E27FC236}">
                  <a16:creationId xmlns:a16="http://schemas.microsoft.com/office/drawing/2014/main" id="{CC452AF2-4355-AD69-4B68-D0335E2D50BD}"/>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0" name="Bulgaria">
              <a:extLst>
                <a:ext uri="{FF2B5EF4-FFF2-40B4-BE49-F238E27FC236}">
                  <a16:creationId xmlns:a16="http://schemas.microsoft.com/office/drawing/2014/main" id="{28DA170B-DE1C-AE53-405C-92112780CAB3}"/>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1" name="Cyprus">
              <a:extLst>
                <a:ext uri="{FF2B5EF4-FFF2-40B4-BE49-F238E27FC236}">
                  <a16:creationId xmlns:a16="http://schemas.microsoft.com/office/drawing/2014/main" id="{0C642759-4DE5-0BA7-2C6E-94AE80CEA305}"/>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2" name="Kosovo">
              <a:extLst>
                <a:ext uri="{FF2B5EF4-FFF2-40B4-BE49-F238E27FC236}">
                  <a16:creationId xmlns:a16="http://schemas.microsoft.com/office/drawing/2014/main" id="{5FFCCFFB-7F8E-5508-4726-F7BE523510E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3" name="Macedonia">
              <a:extLst>
                <a:ext uri="{FF2B5EF4-FFF2-40B4-BE49-F238E27FC236}">
                  <a16:creationId xmlns:a16="http://schemas.microsoft.com/office/drawing/2014/main" id="{B8036E1F-41D7-06A0-B05C-FBC471153454}"/>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4" name="Slovakia">
              <a:extLst>
                <a:ext uri="{FF2B5EF4-FFF2-40B4-BE49-F238E27FC236}">
                  <a16:creationId xmlns:a16="http://schemas.microsoft.com/office/drawing/2014/main" id="{EC2E7D0C-55D9-6D9F-C07B-04348179006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5" name="Montenegro">
              <a:extLst>
                <a:ext uri="{FF2B5EF4-FFF2-40B4-BE49-F238E27FC236}">
                  <a16:creationId xmlns:a16="http://schemas.microsoft.com/office/drawing/2014/main" id="{85DE4186-A8D5-4783-874E-F0845AE5E9BB}"/>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6" name="Palma">
              <a:extLst>
                <a:ext uri="{FF2B5EF4-FFF2-40B4-BE49-F238E27FC236}">
                  <a16:creationId xmlns:a16="http://schemas.microsoft.com/office/drawing/2014/main" id="{B9889856-7F74-3B31-3F9A-4C1ACBD31174}"/>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7" name="Armenia">
              <a:extLst>
                <a:ext uri="{FF2B5EF4-FFF2-40B4-BE49-F238E27FC236}">
                  <a16:creationId xmlns:a16="http://schemas.microsoft.com/office/drawing/2014/main" id="{E1E2B138-A034-9048-062F-3A87A23FA073}"/>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8" name="Azerbaijan - West">
              <a:extLst>
                <a:ext uri="{FF2B5EF4-FFF2-40B4-BE49-F238E27FC236}">
                  <a16:creationId xmlns:a16="http://schemas.microsoft.com/office/drawing/2014/main" id="{68F620F8-17CA-9055-A980-5FD616CCB40A}"/>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9" name="Azerbaijan - East">
              <a:extLst>
                <a:ext uri="{FF2B5EF4-FFF2-40B4-BE49-F238E27FC236}">
                  <a16:creationId xmlns:a16="http://schemas.microsoft.com/office/drawing/2014/main" id="{CB6B4683-9F47-9B7F-AD15-1FAB0C7706AB}"/>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0" name="Denmark">
              <a:extLst>
                <a:ext uri="{FF2B5EF4-FFF2-40B4-BE49-F238E27FC236}">
                  <a16:creationId xmlns:a16="http://schemas.microsoft.com/office/drawing/2014/main" id="{B1F47697-76BD-1F2F-C76D-E6FA08730CB5}"/>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1" name="Germany">
              <a:extLst>
                <a:ext uri="{FF2B5EF4-FFF2-40B4-BE49-F238E27FC236}">
                  <a16:creationId xmlns:a16="http://schemas.microsoft.com/office/drawing/2014/main" id="{8FF59A93-799C-1F1F-2152-BA00BD5F50D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2" name="Netherlands">
              <a:extLst>
                <a:ext uri="{FF2B5EF4-FFF2-40B4-BE49-F238E27FC236}">
                  <a16:creationId xmlns:a16="http://schemas.microsoft.com/office/drawing/2014/main" id="{05933713-6CDE-9F6E-9834-6B43BB801E35}"/>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3" name="Norway Mainland">
              <a:extLst>
                <a:ext uri="{FF2B5EF4-FFF2-40B4-BE49-F238E27FC236}">
                  <a16:creationId xmlns:a16="http://schemas.microsoft.com/office/drawing/2014/main" id="{78C33E5E-284B-54CA-B72E-CE99B8CC7E50}"/>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4" name="Norway Offshore">
              <a:extLst>
                <a:ext uri="{FF2B5EF4-FFF2-40B4-BE49-F238E27FC236}">
                  <a16:creationId xmlns:a16="http://schemas.microsoft.com/office/drawing/2014/main" id="{F773FFC6-4E1D-AF80-9B6B-CC0E17C47BDE}"/>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5" name="Jan Mayen">
              <a:extLst>
                <a:ext uri="{FF2B5EF4-FFF2-40B4-BE49-F238E27FC236}">
                  <a16:creationId xmlns:a16="http://schemas.microsoft.com/office/drawing/2014/main" id="{C596C989-B041-FED7-37C2-FE0F2032489C}"/>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6" name="European Island">
              <a:extLst>
                <a:ext uri="{FF2B5EF4-FFF2-40B4-BE49-F238E27FC236}">
                  <a16:creationId xmlns:a16="http://schemas.microsoft.com/office/drawing/2014/main" id="{A9033B87-06CB-5086-9746-DD508087A90F}"/>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7" name="Finland">
              <a:extLst>
                <a:ext uri="{FF2B5EF4-FFF2-40B4-BE49-F238E27FC236}">
                  <a16:creationId xmlns:a16="http://schemas.microsoft.com/office/drawing/2014/main" id="{4E845589-2357-6FB9-167E-510D5BDA24F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8" name="Sweden Mainland">
              <a:extLst>
                <a:ext uri="{FF2B5EF4-FFF2-40B4-BE49-F238E27FC236}">
                  <a16:creationId xmlns:a16="http://schemas.microsoft.com/office/drawing/2014/main" id="{C918117F-0B5F-59B9-A74F-82159EF77901}"/>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9" name="Sweden Offshore">
              <a:extLst>
                <a:ext uri="{FF2B5EF4-FFF2-40B4-BE49-F238E27FC236}">
                  <a16:creationId xmlns:a16="http://schemas.microsoft.com/office/drawing/2014/main" id="{007B123A-A91B-0A65-7265-5DB515DC2987}"/>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Estonia">
              <a:extLst>
                <a:ext uri="{FF2B5EF4-FFF2-40B4-BE49-F238E27FC236}">
                  <a16:creationId xmlns:a16="http://schemas.microsoft.com/office/drawing/2014/main" id="{143F6A7B-7E93-8586-82C9-F0B661E9B199}"/>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1" name="Greece">
              <a:extLst>
                <a:ext uri="{FF2B5EF4-FFF2-40B4-BE49-F238E27FC236}">
                  <a16:creationId xmlns:a16="http://schemas.microsoft.com/office/drawing/2014/main" id="{6515F9D2-182E-0F20-D2B9-214276F25831}"/>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2" name="Ibiza">
              <a:extLst>
                <a:ext uri="{FF2B5EF4-FFF2-40B4-BE49-F238E27FC236}">
                  <a16:creationId xmlns:a16="http://schemas.microsoft.com/office/drawing/2014/main" id="{17C5C1E6-1D1B-A88C-B94D-0369E4C7F9B7}"/>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3" name="Menorca">
              <a:extLst>
                <a:ext uri="{FF2B5EF4-FFF2-40B4-BE49-F238E27FC236}">
                  <a16:creationId xmlns:a16="http://schemas.microsoft.com/office/drawing/2014/main" id="{7E865097-7213-ABF6-61D7-C29E1B936067}"/>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4" name="Island">
              <a:extLst>
                <a:ext uri="{FF2B5EF4-FFF2-40B4-BE49-F238E27FC236}">
                  <a16:creationId xmlns:a16="http://schemas.microsoft.com/office/drawing/2014/main" id="{B9453F20-AA67-4A11-5144-0839E3D69320}"/>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5" name="Sao Miguel">
              <a:extLst>
                <a:ext uri="{FF2B5EF4-FFF2-40B4-BE49-F238E27FC236}">
                  <a16:creationId xmlns:a16="http://schemas.microsoft.com/office/drawing/2014/main" id="{7397B08E-8BE8-6E4A-6F07-F5BCEEF536D3}"/>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6" name="United Kingdom">
              <a:extLst>
                <a:ext uri="{FF2B5EF4-FFF2-40B4-BE49-F238E27FC236}">
                  <a16:creationId xmlns:a16="http://schemas.microsoft.com/office/drawing/2014/main" id="{BB6A40E1-7EE2-9241-1D96-052F459D94E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7" name="Sri Lanka">
              <a:extLst>
                <a:ext uri="{FF2B5EF4-FFF2-40B4-BE49-F238E27FC236}">
                  <a16:creationId xmlns:a16="http://schemas.microsoft.com/office/drawing/2014/main" id="{4E6FA6B6-2822-1ECE-A752-88CDAE7809A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8" name="Afghanistan">
              <a:extLst>
                <a:ext uri="{FF2B5EF4-FFF2-40B4-BE49-F238E27FC236}">
                  <a16:creationId xmlns:a16="http://schemas.microsoft.com/office/drawing/2014/main" id="{9CEAFAD8-E217-365D-FD2D-3EFEE45F50A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9" name="Iraq">
              <a:extLst>
                <a:ext uri="{FF2B5EF4-FFF2-40B4-BE49-F238E27FC236}">
                  <a16:creationId xmlns:a16="http://schemas.microsoft.com/office/drawing/2014/main" id="{BA2C4909-E55B-BD4D-27D4-280AB797F51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0" name="Jordan">
              <a:extLst>
                <a:ext uri="{FF2B5EF4-FFF2-40B4-BE49-F238E27FC236}">
                  <a16:creationId xmlns:a16="http://schemas.microsoft.com/office/drawing/2014/main" id="{2A524627-4262-C515-1895-C69804777DE4}"/>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1" name="Saudi Arabia">
              <a:extLst>
                <a:ext uri="{FF2B5EF4-FFF2-40B4-BE49-F238E27FC236}">
                  <a16:creationId xmlns:a16="http://schemas.microsoft.com/office/drawing/2014/main" id="{B2B32583-FB1D-E521-1814-0ABD3C9D5AE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2" name="Syria">
              <a:extLst>
                <a:ext uri="{FF2B5EF4-FFF2-40B4-BE49-F238E27FC236}">
                  <a16:creationId xmlns:a16="http://schemas.microsoft.com/office/drawing/2014/main" id="{6F8FF20B-B87F-1B0B-E24E-5C0B500609E9}"/>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3" name="United Arab Emirates">
              <a:extLst>
                <a:ext uri="{FF2B5EF4-FFF2-40B4-BE49-F238E27FC236}">
                  <a16:creationId xmlns:a16="http://schemas.microsoft.com/office/drawing/2014/main" id="{FB37F0F8-3C56-FE4C-629D-41C575EA5A43}"/>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4" name="Yemen">
              <a:extLst>
                <a:ext uri="{FF2B5EF4-FFF2-40B4-BE49-F238E27FC236}">
                  <a16:creationId xmlns:a16="http://schemas.microsoft.com/office/drawing/2014/main" id="{D28636E8-BE92-4CE6-DEC6-D6B8A5FCE502}"/>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Iran">
              <a:extLst>
                <a:ext uri="{FF2B5EF4-FFF2-40B4-BE49-F238E27FC236}">
                  <a16:creationId xmlns:a16="http://schemas.microsoft.com/office/drawing/2014/main" id="{105C2CF4-C1E9-5A6F-676E-9CFE651081A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6" name="Bangladesh">
              <a:extLst>
                <a:ext uri="{FF2B5EF4-FFF2-40B4-BE49-F238E27FC236}">
                  <a16:creationId xmlns:a16="http://schemas.microsoft.com/office/drawing/2014/main" id="{2ED9383F-74FC-A840-F5CF-508B3EFA1378}"/>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7" name="Bhutan">
              <a:extLst>
                <a:ext uri="{FF2B5EF4-FFF2-40B4-BE49-F238E27FC236}">
                  <a16:creationId xmlns:a16="http://schemas.microsoft.com/office/drawing/2014/main" id="{E14E88EA-EEBB-1676-DBA6-12AD1F6AF554}"/>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8" name="Myanmar">
              <a:extLst>
                <a:ext uri="{FF2B5EF4-FFF2-40B4-BE49-F238E27FC236}">
                  <a16:creationId xmlns:a16="http://schemas.microsoft.com/office/drawing/2014/main" id="{24E72A7C-5083-FFEC-1047-DB26E2B9709D}"/>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9" name="Laos">
              <a:extLst>
                <a:ext uri="{FF2B5EF4-FFF2-40B4-BE49-F238E27FC236}">
                  <a16:creationId xmlns:a16="http://schemas.microsoft.com/office/drawing/2014/main" id="{F1ADFC1E-BB3E-4CA3-6F27-9BA1898D4F3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0" name="Malaysia - East">
              <a:extLst>
                <a:ext uri="{FF2B5EF4-FFF2-40B4-BE49-F238E27FC236}">
                  <a16:creationId xmlns:a16="http://schemas.microsoft.com/office/drawing/2014/main" id="{7004EE20-CEB8-31EA-7278-5FBAA567BF2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1" name="Malaysia - West">
              <a:extLst>
                <a:ext uri="{FF2B5EF4-FFF2-40B4-BE49-F238E27FC236}">
                  <a16:creationId xmlns:a16="http://schemas.microsoft.com/office/drawing/2014/main" id="{918A3D58-D659-49F0-4595-700D86133EC2}"/>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2" name="Nepal">
              <a:extLst>
                <a:ext uri="{FF2B5EF4-FFF2-40B4-BE49-F238E27FC236}">
                  <a16:creationId xmlns:a16="http://schemas.microsoft.com/office/drawing/2014/main" id="{6090F64F-5555-09A8-6263-880287EB480F}"/>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3" name="Vietnam">
              <a:extLst>
                <a:ext uri="{FF2B5EF4-FFF2-40B4-BE49-F238E27FC236}">
                  <a16:creationId xmlns:a16="http://schemas.microsoft.com/office/drawing/2014/main" id="{7565B92C-9CFF-48E5-978E-532D50E9A018}"/>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4" name="India">
              <a:extLst>
                <a:ext uri="{FF2B5EF4-FFF2-40B4-BE49-F238E27FC236}">
                  <a16:creationId xmlns:a16="http://schemas.microsoft.com/office/drawing/2014/main" id="{3BC6039F-F339-A6DA-6FBE-73DDC82BFD27}"/>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5" name="Mongolia">
              <a:extLst>
                <a:ext uri="{FF2B5EF4-FFF2-40B4-BE49-F238E27FC236}">
                  <a16:creationId xmlns:a16="http://schemas.microsoft.com/office/drawing/2014/main" id="{BB437A7D-34A1-8E27-CD6E-7C337757CA81}"/>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6" name="Georgia">
              <a:extLst>
                <a:ext uri="{FF2B5EF4-FFF2-40B4-BE49-F238E27FC236}">
                  <a16:creationId xmlns:a16="http://schemas.microsoft.com/office/drawing/2014/main" id="{FBDFBCB5-4304-E9BA-A6FD-AC60975984BA}"/>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7" name="Turkmenistan">
              <a:extLst>
                <a:ext uri="{FF2B5EF4-FFF2-40B4-BE49-F238E27FC236}">
                  <a16:creationId xmlns:a16="http://schemas.microsoft.com/office/drawing/2014/main" id="{683BFED0-535F-9F09-6A5E-CC8EE5CF943C}"/>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8" name="Uzbekistan">
              <a:extLst>
                <a:ext uri="{FF2B5EF4-FFF2-40B4-BE49-F238E27FC236}">
                  <a16:creationId xmlns:a16="http://schemas.microsoft.com/office/drawing/2014/main" id="{E68C6154-6E5C-8A16-47D4-B12654D3988A}"/>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9" name="Kazakhstan">
              <a:extLst>
                <a:ext uri="{FF2B5EF4-FFF2-40B4-BE49-F238E27FC236}">
                  <a16:creationId xmlns:a16="http://schemas.microsoft.com/office/drawing/2014/main" id="{0E62C00E-AD2F-3C92-B58F-28EC47FA274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0" name="Kyrgyzstan">
              <a:extLst>
                <a:ext uri="{FF2B5EF4-FFF2-40B4-BE49-F238E27FC236}">
                  <a16:creationId xmlns:a16="http://schemas.microsoft.com/office/drawing/2014/main" id="{D3303B1A-F8B5-27C0-1D9E-9E9F07DF67AC}"/>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1" name="Tajikistan">
              <a:extLst>
                <a:ext uri="{FF2B5EF4-FFF2-40B4-BE49-F238E27FC236}">
                  <a16:creationId xmlns:a16="http://schemas.microsoft.com/office/drawing/2014/main" id="{06026543-FE69-7620-52D2-FCC6670FD499}"/>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2" name="Israel">
              <a:extLst>
                <a:ext uri="{FF2B5EF4-FFF2-40B4-BE49-F238E27FC236}">
                  <a16:creationId xmlns:a16="http://schemas.microsoft.com/office/drawing/2014/main" id="{1E6732F4-3456-01C0-FFF8-4976A182998E}"/>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3" name="Lebanon">
              <a:extLst>
                <a:ext uri="{FF2B5EF4-FFF2-40B4-BE49-F238E27FC236}">
                  <a16:creationId xmlns:a16="http://schemas.microsoft.com/office/drawing/2014/main" id="{C13186AB-F53A-5D84-0F67-A03E0311D44E}"/>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4" name="Pakistan">
              <a:extLst>
                <a:ext uri="{FF2B5EF4-FFF2-40B4-BE49-F238E27FC236}">
                  <a16:creationId xmlns:a16="http://schemas.microsoft.com/office/drawing/2014/main" id="{3858820E-EAC3-2A27-5F6D-F4C56AC6B943}"/>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5" name="Cambodia">
              <a:extLst>
                <a:ext uri="{FF2B5EF4-FFF2-40B4-BE49-F238E27FC236}">
                  <a16:creationId xmlns:a16="http://schemas.microsoft.com/office/drawing/2014/main" id="{7BE96DC1-D2F1-0296-3AE3-429D310A83AC}"/>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6" name="Taiwan">
              <a:extLst>
                <a:ext uri="{FF2B5EF4-FFF2-40B4-BE49-F238E27FC236}">
                  <a16:creationId xmlns:a16="http://schemas.microsoft.com/office/drawing/2014/main" id="{30C9F659-FB7A-0FD3-38D7-CDA68FE3DBA2}"/>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7" name="Unknown">
              <a:extLst>
                <a:ext uri="{FF2B5EF4-FFF2-40B4-BE49-F238E27FC236}">
                  <a16:creationId xmlns:a16="http://schemas.microsoft.com/office/drawing/2014/main" id="{9D359949-4147-70BD-F473-AF48785D4F6A}"/>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8" name="Kuwait">
              <a:extLst>
                <a:ext uri="{FF2B5EF4-FFF2-40B4-BE49-F238E27FC236}">
                  <a16:creationId xmlns:a16="http://schemas.microsoft.com/office/drawing/2014/main" id="{2F22D809-E408-EB0A-689D-F742E7F6A6B5}"/>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9" name="Qatar">
              <a:extLst>
                <a:ext uri="{FF2B5EF4-FFF2-40B4-BE49-F238E27FC236}">
                  <a16:creationId xmlns:a16="http://schemas.microsoft.com/office/drawing/2014/main" id="{6F966B6B-8E79-8F1B-F443-3141B82B163B}"/>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0" name="Asian Island">
              <a:extLst>
                <a:ext uri="{FF2B5EF4-FFF2-40B4-BE49-F238E27FC236}">
                  <a16:creationId xmlns:a16="http://schemas.microsoft.com/office/drawing/2014/main" id="{CEEB7D94-8805-D40E-DCA6-1B24B7BC925D}"/>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1" name="Asian Island">
              <a:extLst>
                <a:ext uri="{FF2B5EF4-FFF2-40B4-BE49-F238E27FC236}">
                  <a16:creationId xmlns:a16="http://schemas.microsoft.com/office/drawing/2014/main" id="{CBA4FC2C-2193-4EEF-4C22-776B7D142865}"/>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2" name="Asian Island">
              <a:extLst>
                <a:ext uri="{FF2B5EF4-FFF2-40B4-BE49-F238E27FC236}">
                  <a16:creationId xmlns:a16="http://schemas.microsoft.com/office/drawing/2014/main" id="{F953157E-BD81-9D17-088B-16F8A9B0F6C1}"/>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3" name="Asian Island">
              <a:extLst>
                <a:ext uri="{FF2B5EF4-FFF2-40B4-BE49-F238E27FC236}">
                  <a16:creationId xmlns:a16="http://schemas.microsoft.com/office/drawing/2014/main" id="{F67E6BD2-C561-C440-F4A1-EC69C153B5D8}"/>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4" name="Asian Island">
              <a:extLst>
                <a:ext uri="{FF2B5EF4-FFF2-40B4-BE49-F238E27FC236}">
                  <a16:creationId xmlns:a16="http://schemas.microsoft.com/office/drawing/2014/main" id="{8B5D0BDE-3963-69BF-9228-3C3EF3D71165}"/>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5" name="Brunei">
              <a:extLst>
                <a:ext uri="{FF2B5EF4-FFF2-40B4-BE49-F238E27FC236}">
                  <a16:creationId xmlns:a16="http://schemas.microsoft.com/office/drawing/2014/main" id="{B9DA3DC7-79BC-2CE8-A94E-FC94EE381B5A}"/>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6" name="Philippines">
              <a:extLst>
                <a:ext uri="{FF2B5EF4-FFF2-40B4-BE49-F238E27FC236}">
                  <a16:creationId xmlns:a16="http://schemas.microsoft.com/office/drawing/2014/main" id="{A2BF2EDF-4F21-FBC6-A970-DF036F6FD563}"/>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7" name="Thailand">
              <a:extLst>
                <a:ext uri="{FF2B5EF4-FFF2-40B4-BE49-F238E27FC236}">
                  <a16:creationId xmlns:a16="http://schemas.microsoft.com/office/drawing/2014/main" id="{DDDF0DFD-4ED5-547F-7DC9-70FE56DDCE7B}"/>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8" name="Andaman &amp; Nicobar Islands">
              <a:extLst>
                <a:ext uri="{FF2B5EF4-FFF2-40B4-BE49-F238E27FC236}">
                  <a16:creationId xmlns:a16="http://schemas.microsoft.com/office/drawing/2014/main" id="{40CE0CD0-C09A-6948-53F2-17E69F559570}"/>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9" name="Indonesia">
              <a:extLst>
                <a:ext uri="{FF2B5EF4-FFF2-40B4-BE49-F238E27FC236}">
                  <a16:creationId xmlns:a16="http://schemas.microsoft.com/office/drawing/2014/main" id="{F2F284E5-BE99-37B4-F14D-CA057D3206C9}"/>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0" name="Socotra">
              <a:extLst>
                <a:ext uri="{FF2B5EF4-FFF2-40B4-BE49-F238E27FC236}">
                  <a16:creationId xmlns:a16="http://schemas.microsoft.com/office/drawing/2014/main" id="{39C8C8C3-3E96-2EE1-4D71-FD141652F23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1" name="Bahrain">
              <a:extLst>
                <a:ext uri="{FF2B5EF4-FFF2-40B4-BE49-F238E27FC236}">
                  <a16:creationId xmlns:a16="http://schemas.microsoft.com/office/drawing/2014/main" id="{5B0BBF0B-3E4A-BB73-7B5B-D957ED86EC7F}"/>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2" name="Oman">
              <a:extLst>
                <a:ext uri="{FF2B5EF4-FFF2-40B4-BE49-F238E27FC236}">
                  <a16:creationId xmlns:a16="http://schemas.microsoft.com/office/drawing/2014/main" id="{FFE765BF-0051-7214-D9A7-ABA5A07E591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3" name="Musandam Peninsula">
              <a:extLst>
                <a:ext uri="{FF2B5EF4-FFF2-40B4-BE49-F238E27FC236}">
                  <a16:creationId xmlns:a16="http://schemas.microsoft.com/office/drawing/2014/main" id="{3BBC86A3-3A41-30A4-7651-924842235F31}"/>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4" name="Qeshm Island">
              <a:extLst>
                <a:ext uri="{FF2B5EF4-FFF2-40B4-BE49-F238E27FC236}">
                  <a16:creationId xmlns:a16="http://schemas.microsoft.com/office/drawing/2014/main" id="{539949EA-6FCD-F44F-A6C6-DC7415867552}"/>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5" name="China">
              <a:extLst>
                <a:ext uri="{FF2B5EF4-FFF2-40B4-BE49-F238E27FC236}">
                  <a16:creationId xmlns:a16="http://schemas.microsoft.com/office/drawing/2014/main" id="{C0E5624F-A1D3-984A-1F99-51D5C3FDB4EE}"/>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6" name="Japan - Offshore">
              <a:extLst>
                <a:ext uri="{FF2B5EF4-FFF2-40B4-BE49-F238E27FC236}">
                  <a16:creationId xmlns:a16="http://schemas.microsoft.com/office/drawing/2014/main" id="{518F486F-602A-E7A8-A6BD-AF148D243D60}"/>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7" name="Japan - Mainland">
              <a:extLst>
                <a:ext uri="{FF2B5EF4-FFF2-40B4-BE49-F238E27FC236}">
                  <a16:creationId xmlns:a16="http://schemas.microsoft.com/office/drawing/2014/main" id="{F461E6C5-66C0-40F3-2C7D-90E09EF3F03E}"/>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8" name="Korea - South">
              <a:extLst>
                <a:ext uri="{FF2B5EF4-FFF2-40B4-BE49-F238E27FC236}">
                  <a16:creationId xmlns:a16="http://schemas.microsoft.com/office/drawing/2014/main" id="{B4F1F733-E5A4-38BD-D137-314E64985F32}"/>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9" name="Korea - North">
              <a:extLst>
                <a:ext uri="{FF2B5EF4-FFF2-40B4-BE49-F238E27FC236}">
                  <a16:creationId xmlns:a16="http://schemas.microsoft.com/office/drawing/2014/main" id="{DAFBBD11-694E-A9A9-184A-004639DA388A}"/>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0" name="Russia - Offshore">
              <a:extLst>
                <a:ext uri="{FF2B5EF4-FFF2-40B4-BE49-F238E27FC236}">
                  <a16:creationId xmlns:a16="http://schemas.microsoft.com/office/drawing/2014/main" id="{61AA5DC8-9097-E2DA-313A-CD711C4129EA}"/>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1" name="Russia - Mainland">
              <a:extLst>
                <a:ext uri="{FF2B5EF4-FFF2-40B4-BE49-F238E27FC236}">
                  <a16:creationId xmlns:a16="http://schemas.microsoft.com/office/drawing/2014/main" id="{17985ECD-C060-C247-062C-6B3076D0E3C6}"/>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2" name="Turkey">
              <a:extLst>
                <a:ext uri="{FF2B5EF4-FFF2-40B4-BE49-F238E27FC236}">
                  <a16:creationId xmlns:a16="http://schemas.microsoft.com/office/drawing/2014/main" id="{1AEB1DDF-6744-3662-0E29-08B8792A7BDD}"/>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3" name="African Island">
              <a:extLst>
                <a:ext uri="{FF2B5EF4-FFF2-40B4-BE49-F238E27FC236}">
                  <a16:creationId xmlns:a16="http://schemas.microsoft.com/office/drawing/2014/main" id="{06D02A87-F4DE-D012-388A-6417DF77F934}"/>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4" name="African Island">
              <a:extLst>
                <a:ext uri="{FF2B5EF4-FFF2-40B4-BE49-F238E27FC236}">
                  <a16:creationId xmlns:a16="http://schemas.microsoft.com/office/drawing/2014/main" id="{2B6060F8-3203-02E9-E126-913FB008CE37}"/>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5" name="African Island">
              <a:extLst>
                <a:ext uri="{FF2B5EF4-FFF2-40B4-BE49-F238E27FC236}">
                  <a16:creationId xmlns:a16="http://schemas.microsoft.com/office/drawing/2014/main" id="{08314C32-E28A-596D-F1C3-5A1A25AAD21B}"/>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6" name="African Island">
              <a:extLst>
                <a:ext uri="{FF2B5EF4-FFF2-40B4-BE49-F238E27FC236}">
                  <a16:creationId xmlns:a16="http://schemas.microsoft.com/office/drawing/2014/main" id="{DE2727FB-E1D2-0FAF-5B75-8FC835CA5AA2}"/>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7" name="African Island">
              <a:extLst>
                <a:ext uri="{FF2B5EF4-FFF2-40B4-BE49-F238E27FC236}">
                  <a16:creationId xmlns:a16="http://schemas.microsoft.com/office/drawing/2014/main" id="{603FE010-142E-BB74-5549-EE80EA202A9E}"/>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8" name="African Island">
              <a:extLst>
                <a:ext uri="{FF2B5EF4-FFF2-40B4-BE49-F238E27FC236}">
                  <a16:creationId xmlns:a16="http://schemas.microsoft.com/office/drawing/2014/main" id="{532B8169-D698-8EE6-966B-2644DD889D65}"/>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9" name="African Island">
              <a:extLst>
                <a:ext uri="{FF2B5EF4-FFF2-40B4-BE49-F238E27FC236}">
                  <a16:creationId xmlns:a16="http://schemas.microsoft.com/office/drawing/2014/main" id="{8C730213-8B7F-0537-27FF-CEFEA7EB9504}"/>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0" name="African Island">
              <a:extLst>
                <a:ext uri="{FF2B5EF4-FFF2-40B4-BE49-F238E27FC236}">
                  <a16:creationId xmlns:a16="http://schemas.microsoft.com/office/drawing/2014/main" id="{A0FB95FF-3065-AD00-77A8-9D0424140A84}"/>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1" name="African Island">
              <a:extLst>
                <a:ext uri="{FF2B5EF4-FFF2-40B4-BE49-F238E27FC236}">
                  <a16:creationId xmlns:a16="http://schemas.microsoft.com/office/drawing/2014/main" id="{422DB65B-EEEA-C969-72BF-2A49D4E8E302}"/>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2" name="African Island">
              <a:extLst>
                <a:ext uri="{FF2B5EF4-FFF2-40B4-BE49-F238E27FC236}">
                  <a16:creationId xmlns:a16="http://schemas.microsoft.com/office/drawing/2014/main" id="{2A4C2AA4-0BEE-D449-4C05-2342FBD0B2AE}"/>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3" name="African Island">
              <a:extLst>
                <a:ext uri="{FF2B5EF4-FFF2-40B4-BE49-F238E27FC236}">
                  <a16:creationId xmlns:a16="http://schemas.microsoft.com/office/drawing/2014/main" id="{45F784CE-80AF-1E61-47E1-C7F37BB2EB3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4" name="African Island">
              <a:extLst>
                <a:ext uri="{FF2B5EF4-FFF2-40B4-BE49-F238E27FC236}">
                  <a16:creationId xmlns:a16="http://schemas.microsoft.com/office/drawing/2014/main" id="{456F4105-3AA1-D521-F840-E1C6AEF5F3CD}"/>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5" name="African Island">
              <a:extLst>
                <a:ext uri="{FF2B5EF4-FFF2-40B4-BE49-F238E27FC236}">
                  <a16:creationId xmlns:a16="http://schemas.microsoft.com/office/drawing/2014/main" id="{DAF10F54-0F58-5946-35AD-20B8D8098D56}"/>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African Island">
              <a:extLst>
                <a:ext uri="{FF2B5EF4-FFF2-40B4-BE49-F238E27FC236}">
                  <a16:creationId xmlns:a16="http://schemas.microsoft.com/office/drawing/2014/main" id="{04B34AC9-9D5D-DC96-0101-4BE467DCB437}"/>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African Island">
              <a:extLst>
                <a:ext uri="{FF2B5EF4-FFF2-40B4-BE49-F238E27FC236}">
                  <a16:creationId xmlns:a16="http://schemas.microsoft.com/office/drawing/2014/main" id="{90FB6108-B587-EE2E-269E-D6CA78A524F0}"/>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8" name="African Island">
              <a:extLst>
                <a:ext uri="{FF2B5EF4-FFF2-40B4-BE49-F238E27FC236}">
                  <a16:creationId xmlns:a16="http://schemas.microsoft.com/office/drawing/2014/main" id="{EA64E4D1-D8A7-D2F9-0C7B-84D7EBC04161}"/>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9" name="Zimbabwe">
              <a:extLst>
                <a:ext uri="{FF2B5EF4-FFF2-40B4-BE49-F238E27FC236}">
                  <a16:creationId xmlns:a16="http://schemas.microsoft.com/office/drawing/2014/main" id="{C5239704-FE05-D44F-5AFD-42F0005F1E83}"/>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0" name="Zambia">
              <a:extLst>
                <a:ext uri="{FF2B5EF4-FFF2-40B4-BE49-F238E27FC236}">
                  <a16:creationId xmlns:a16="http://schemas.microsoft.com/office/drawing/2014/main" id="{70D4EF9D-5853-54B5-7307-EA6A5DE8BD22}"/>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1" name="Western Sahara">
              <a:extLst>
                <a:ext uri="{FF2B5EF4-FFF2-40B4-BE49-F238E27FC236}">
                  <a16:creationId xmlns:a16="http://schemas.microsoft.com/office/drawing/2014/main" id="{7D42ACD7-811A-DBFC-FFE8-6C2EAFFABB97}"/>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2" name="Uganda">
              <a:extLst>
                <a:ext uri="{FF2B5EF4-FFF2-40B4-BE49-F238E27FC236}">
                  <a16:creationId xmlns:a16="http://schemas.microsoft.com/office/drawing/2014/main" id="{ABA1F829-CE1A-176B-7D8B-F0858ED55656}"/>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3" name="Tunisia">
              <a:extLst>
                <a:ext uri="{FF2B5EF4-FFF2-40B4-BE49-F238E27FC236}">
                  <a16:creationId xmlns:a16="http://schemas.microsoft.com/office/drawing/2014/main" id="{4143B906-200E-E602-97C4-FE5ECCD9976B}"/>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4" name="Togo">
              <a:extLst>
                <a:ext uri="{FF2B5EF4-FFF2-40B4-BE49-F238E27FC236}">
                  <a16:creationId xmlns:a16="http://schemas.microsoft.com/office/drawing/2014/main" id="{0616AAD1-6034-05D5-232C-56EB629BE1EC}"/>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5" name="Tanzania">
              <a:extLst>
                <a:ext uri="{FF2B5EF4-FFF2-40B4-BE49-F238E27FC236}">
                  <a16:creationId xmlns:a16="http://schemas.microsoft.com/office/drawing/2014/main" id="{F0A94CDB-F5E9-94C6-C703-DE70C7C64079}"/>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6" name="Swaziland">
              <a:extLst>
                <a:ext uri="{FF2B5EF4-FFF2-40B4-BE49-F238E27FC236}">
                  <a16:creationId xmlns:a16="http://schemas.microsoft.com/office/drawing/2014/main" id="{AE4EEB0D-F4E7-E497-E399-3DF8A9D60A52}"/>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7" name="Sudan">
              <a:extLst>
                <a:ext uri="{FF2B5EF4-FFF2-40B4-BE49-F238E27FC236}">
                  <a16:creationId xmlns:a16="http://schemas.microsoft.com/office/drawing/2014/main" id="{AD0BCB05-F68C-4DB1-5E7D-C1E828EB6401}"/>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8" name="South Sudan">
              <a:extLst>
                <a:ext uri="{FF2B5EF4-FFF2-40B4-BE49-F238E27FC236}">
                  <a16:creationId xmlns:a16="http://schemas.microsoft.com/office/drawing/2014/main" id="{15188EC3-56A3-2526-CBBE-510682CE933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9" name="South Africa">
              <a:extLst>
                <a:ext uri="{FF2B5EF4-FFF2-40B4-BE49-F238E27FC236}">
                  <a16:creationId xmlns:a16="http://schemas.microsoft.com/office/drawing/2014/main" id="{503B63DE-7676-37FF-B7CB-37CDE6C7520E}"/>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0" name="Somalia">
              <a:extLst>
                <a:ext uri="{FF2B5EF4-FFF2-40B4-BE49-F238E27FC236}">
                  <a16:creationId xmlns:a16="http://schemas.microsoft.com/office/drawing/2014/main" id="{2AF12B05-53D2-03F1-69E7-10A212A7CB16}"/>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1" name="Senegal">
              <a:extLst>
                <a:ext uri="{FF2B5EF4-FFF2-40B4-BE49-F238E27FC236}">
                  <a16:creationId xmlns:a16="http://schemas.microsoft.com/office/drawing/2014/main" id="{6B2FDFF3-B9EE-2532-0FFF-8369905A5113}"/>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2" name="Sierra Leone">
              <a:extLst>
                <a:ext uri="{FF2B5EF4-FFF2-40B4-BE49-F238E27FC236}">
                  <a16:creationId xmlns:a16="http://schemas.microsoft.com/office/drawing/2014/main" id="{593D805E-A57B-970B-995C-3EDBFF4A35FF}"/>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3" name="Rwanda">
              <a:extLst>
                <a:ext uri="{FF2B5EF4-FFF2-40B4-BE49-F238E27FC236}">
                  <a16:creationId xmlns:a16="http://schemas.microsoft.com/office/drawing/2014/main" id="{15E34874-38CC-A886-2A34-8FFD325340E3}"/>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4" name="Nigeria">
              <a:extLst>
                <a:ext uri="{FF2B5EF4-FFF2-40B4-BE49-F238E27FC236}">
                  <a16:creationId xmlns:a16="http://schemas.microsoft.com/office/drawing/2014/main" id="{5E5947AA-A0F3-5413-3D9A-A405A5E09939}"/>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5" name="Niger">
              <a:extLst>
                <a:ext uri="{FF2B5EF4-FFF2-40B4-BE49-F238E27FC236}">
                  <a16:creationId xmlns:a16="http://schemas.microsoft.com/office/drawing/2014/main" id="{FF36FE95-5A99-456B-0A9B-F0FCA62CBBE5}"/>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6" name="Namibia">
              <a:extLst>
                <a:ext uri="{FF2B5EF4-FFF2-40B4-BE49-F238E27FC236}">
                  <a16:creationId xmlns:a16="http://schemas.microsoft.com/office/drawing/2014/main" id="{A3C0FD55-CAC9-CC4B-B838-63C401290147}"/>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7" name="Mali">
              <a:extLst>
                <a:ext uri="{FF2B5EF4-FFF2-40B4-BE49-F238E27FC236}">
                  <a16:creationId xmlns:a16="http://schemas.microsoft.com/office/drawing/2014/main" id="{47B906B0-C7E1-DFA3-EECA-1B1E02EFC9E7}"/>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8" name="Madagascar">
              <a:extLst>
                <a:ext uri="{FF2B5EF4-FFF2-40B4-BE49-F238E27FC236}">
                  <a16:creationId xmlns:a16="http://schemas.microsoft.com/office/drawing/2014/main" id="{B5070D69-4952-4999-8C08-17856BFC7921}"/>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9" name="Mauritania">
              <a:extLst>
                <a:ext uri="{FF2B5EF4-FFF2-40B4-BE49-F238E27FC236}">
                  <a16:creationId xmlns:a16="http://schemas.microsoft.com/office/drawing/2014/main" id="{135B20A2-1F67-BA8B-CA11-A075B2DFF855}"/>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0" name="Mozambique">
              <a:extLst>
                <a:ext uri="{FF2B5EF4-FFF2-40B4-BE49-F238E27FC236}">
                  <a16:creationId xmlns:a16="http://schemas.microsoft.com/office/drawing/2014/main" id="{22411C84-296C-5A38-1686-39BFD97101A2}"/>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1" name="Morocco">
              <a:extLst>
                <a:ext uri="{FF2B5EF4-FFF2-40B4-BE49-F238E27FC236}">
                  <a16:creationId xmlns:a16="http://schemas.microsoft.com/office/drawing/2014/main" id="{AFD23111-9850-8B5C-D432-8E4D737BEA3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2" name="Malawi">
              <a:extLst>
                <a:ext uri="{FF2B5EF4-FFF2-40B4-BE49-F238E27FC236}">
                  <a16:creationId xmlns:a16="http://schemas.microsoft.com/office/drawing/2014/main" id="{D5086B49-6E07-1D5B-12AF-6EC01451D013}"/>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3" name="Libya">
              <a:extLst>
                <a:ext uri="{FF2B5EF4-FFF2-40B4-BE49-F238E27FC236}">
                  <a16:creationId xmlns:a16="http://schemas.microsoft.com/office/drawing/2014/main" id="{C2ECE3A1-408F-F57E-647D-987E40C3C848}"/>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4" name="Liberia">
              <a:extLst>
                <a:ext uri="{FF2B5EF4-FFF2-40B4-BE49-F238E27FC236}">
                  <a16:creationId xmlns:a16="http://schemas.microsoft.com/office/drawing/2014/main" id="{6314FC79-35D2-476F-4286-A7C7D8D9E12F}"/>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Lesotho">
              <a:extLst>
                <a:ext uri="{FF2B5EF4-FFF2-40B4-BE49-F238E27FC236}">
                  <a16:creationId xmlns:a16="http://schemas.microsoft.com/office/drawing/2014/main" id="{08DD2D8B-03F1-9968-8809-29550D2BECA1}"/>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Kenya">
              <a:extLst>
                <a:ext uri="{FF2B5EF4-FFF2-40B4-BE49-F238E27FC236}">
                  <a16:creationId xmlns:a16="http://schemas.microsoft.com/office/drawing/2014/main" id="{4EDCB3F5-E25B-05A6-0753-968A9C0C36FB}"/>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7" name="Guinea">
              <a:extLst>
                <a:ext uri="{FF2B5EF4-FFF2-40B4-BE49-F238E27FC236}">
                  <a16:creationId xmlns:a16="http://schemas.microsoft.com/office/drawing/2014/main" id="{681B185C-34B5-6B6C-F7D9-E153E26D30D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8" name="Guinea-Bissau">
              <a:extLst>
                <a:ext uri="{FF2B5EF4-FFF2-40B4-BE49-F238E27FC236}">
                  <a16:creationId xmlns:a16="http://schemas.microsoft.com/office/drawing/2014/main" id="{22824CB6-267E-8898-8A53-F2E2119D2FDE}"/>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9" name="Ghana">
              <a:extLst>
                <a:ext uri="{FF2B5EF4-FFF2-40B4-BE49-F238E27FC236}">
                  <a16:creationId xmlns:a16="http://schemas.microsoft.com/office/drawing/2014/main" id="{BFAC9B55-8831-9578-C416-73291751F8C1}"/>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0" name="The Gambia">
              <a:extLst>
                <a:ext uri="{FF2B5EF4-FFF2-40B4-BE49-F238E27FC236}">
                  <a16:creationId xmlns:a16="http://schemas.microsoft.com/office/drawing/2014/main" id="{65C77DAA-A298-3272-7335-E56914682C43}"/>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1" name="Gabon">
              <a:extLst>
                <a:ext uri="{FF2B5EF4-FFF2-40B4-BE49-F238E27FC236}">
                  <a16:creationId xmlns:a16="http://schemas.microsoft.com/office/drawing/2014/main" id="{DD7F49B5-C825-4EBA-6BE3-597E341214CA}"/>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2" name="Eritrea">
              <a:extLst>
                <a:ext uri="{FF2B5EF4-FFF2-40B4-BE49-F238E27FC236}">
                  <a16:creationId xmlns:a16="http://schemas.microsoft.com/office/drawing/2014/main" id="{B81A082D-FCCD-4688-6240-C1AB4C1CB17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3" name="Equatorial Guinea">
              <a:extLst>
                <a:ext uri="{FF2B5EF4-FFF2-40B4-BE49-F238E27FC236}">
                  <a16:creationId xmlns:a16="http://schemas.microsoft.com/office/drawing/2014/main" id="{D0BC233C-A278-21D5-A169-CB2CF6F5306C}"/>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4" name="Ethiopia">
              <a:extLst>
                <a:ext uri="{FF2B5EF4-FFF2-40B4-BE49-F238E27FC236}">
                  <a16:creationId xmlns:a16="http://schemas.microsoft.com/office/drawing/2014/main" id="{19A302C7-785C-3987-28BA-0D81335E0415}"/>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5" name="Egypt">
              <a:extLst>
                <a:ext uri="{FF2B5EF4-FFF2-40B4-BE49-F238E27FC236}">
                  <a16:creationId xmlns:a16="http://schemas.microsoft.com/office/drawing/2014/main" id="{B7A2F28D-5811-7546-430F-F5746EC62F9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6" name="Djibouti">
              <a:extLst>
                <a:ext uri="{FF2B5EF4-FFF2-40B4-BE49-F238E27FC236}">
                  <a16:creationId xmlns:a16="http://schemas.microsoft.com/office/drawing/2014/main" id="{55E7B222-440A-2E51-4B97-8217BC0A055A}"/>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7" name="Democratic Republic of the Congo">
              <a:extLst>
                <a:ext uri="{FF2B5EF4-FFF2-40B4-BE49-F238E27FC236}">
                  <a16:creationId xmlns:a16="http://schemas.microsoft.com/office/drawing/2014/main" id="{F9F6F218-912C-FFE0-4261-2897A046B58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8" name="Cote d'Ivoire">
              <a:extLst>
                <a:ext uri="{FF2B5EF4-FFF2-40B4-BE49-F238E27FC236}">
                  <a16:creationId xmlns:a16="http://schemas.microsoft.com/office/drawing/2014/main" id="{8B8712F7-1890-29B4-2410-96FE5D09B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9" name="Congo">
              <a:extLst>
                <a:ext uri="{FF2B5EF4-FFF2-40B4-BE49-F238E27FC236}">
                  <a16:creationId xmlns:a16="http://schemas.microsoft.com/office/drawing/2014/main" id="{6C377506-84E2-D3AF-85DF-BE24673A729B}"/>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0" name="Chad">
              <a:extLst>
                <a:ext uri="{FF2B5EF4-FFF2-40B4-BE49-F238E27FC236}">
                  <a16:creationId xmlns:a16="http://schemas.microsoft.com/office/drawing/2014/main" id="{2D444116-9424-F9AB-F285-E3E01E5EF690}"/>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1" name="Central African Republic">
              <a:extLst>
                <a:ext uri="{FF2B5EF4-FFF2-40B4-BE49-F238E27FC236}">
                  <a16:creationId xmlns:a16="http://schemas.microsoft.com/office/drawing/2014/main" id="{D58F8EEC-A8AD-836A-0DF8-8BB907B6528C}"/>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2" name="Cameroon">
              <a:extLst>
                <a:ext uri="{FF2B5EF4-FFF2-40B4-BE49-F238E27FC236}">
                  <a16:creationId xmlns:a16="http://schemas.microsoft.com/office/drawing/2014/main" id="{58233B04-07A9-301D-A4A4-7B90A316238A}"/>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3" name="Cabinda (Province)">
              <a:extLst>
                <a:ext uri="{FF2B5EF4-FFF2-40B4-BE49-F238E27FC236}">
                  <a16:creationId xmlns:a16="http://schemas.microsoft.com/office/drawing/2014/main" id="{51833093-205C-5F4D-8916-ACC629715981}"/>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4" name="Botswana">
              <a:extLst>
                <a:ext uri="{FF2B5EF4-FFF2-40B4-BE49-F238E27FC236}">
                  <a16:creationId xmlns:a16="http://schemas.microsoft.com/office/drawing/2014/main" id="{3A08145F-1037-7566-1C02-665195709EDB}"/>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5" name="Burundi">
              <a:extLst>
                <a:ext uri="{FF2B5EF4-FFF2-40B4-BE49-F238E27FC236}">
                  <a16:creationId xmlns:a16="http://schemas.microsoft.com/office/drawing/2014/main" id="{EFC1EB8A-E624-543D-12AB-BD87B66354ED}"/>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6" name="Burkina Faso">
              <a:extLst>
                <a:ext uri="{FF2B5EF4-FFF2-40B4-BE49-F238E27FC236}">
                  <a16:creationId xmlns:a16="http://schemas.microsoft.com/office/drawing/2014/main" id="{0E1F223C-7187-A322-CF96-9F5B294895EC}"/>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7" name="Benin">
              <a:extLst>
                <a:ext uri="{FF2B5EF4-FFF2-40B4-BE49-F238E27FC236}">
                  <a16:creationId xmlns:a16="http://schemas.microsoft.com/office/drawing/2014/main" id="{AB4C93CC-A3B3-1310-D008-C69BB1A614D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8" name="Angola">
              <a:extLst>
                <a:ext uri="{FF2B5EF4-FFF2-40B4-BE49-F238E27FC236}">
                  <a16:creationId xmlns:a16="http://schemas.microsoft.com/office/drawing/2014/main" id="{086C15B5-492D-4425-E689-ABBFA67A107A}"/>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9" name="Algeria">
              <a:extLst>
                <a:ext uri="{FF2B5EF4-FFF2-40B4-BE49-F238E27FC236}">
                  <a16:creationId xmlns:a16="http://schemas.microsoft.com/office/drawing/2014/main" id="{61C9FE55-A8AB-A16B-366B-DA1D9C6324E8}"/>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1034787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Map Coloured - Green">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38">
            <a:extLst>
              <a:ext uri="{FF2B5EF4-FFF2-40B4-BE49-F238E27FC236}">
                <a16:creationId xmlns:a16="http://schemas.microsoft.com/office/drawing/2014/main" id="{5E2A7C43-6AF0-6399-CAD1-1FC393D513BF}"/>
              </a:ext>
            </a:extLst>
          </p:cNvPr>
          <p:cNvSpPr>
            <a:spLocks noGrp="1"/>
          </p:cNvSpPr>
          <p:nvPr>
            <p:ph type="body" sz="quarter" idx="17" hasCustomPrompt="1"/>
          </p:nvPr>
        </p:nvSpPr>
        <p:spPr>
          <a:xfrm>
            <a:off x="567419" y="1864575"/>
            <a:ext cx="3410730" cy="3875825"/>
          </a:xfrm>
          <a:prstGeom prst="rect">
            <a:avLst/>
          </a:prstGeom>
        </p:spPr>
        <p:txBody>
          <a:bodyPr>
            <a:noAutofit/>
          </a:bodyPr>
          <a:lstStyle>
            <a:lvl1pPr marL="285750" indent="-285750">
              <a:lnSpc>
                <a:spcPct val="115000"/>
              </a:lnSpc>
              <a:spcAft>
                <a:spcPts val="1000"/>
              </a:spcAft>
              <a:buClr>
                <a:srgbClr val="5EAB96"/>
              </a:buClr>
              <a:buFont typeface="Arial" panose="020B0604020202020204" pitchFamily="34" charset="0"/>
              <a:buChar char="•"/>
              <a:defRPr sz="1400"/>
            </a:lvl1pPr>
            <a:lvl2pPr marL="685800" indent="-228600">
              <a:spcAft>
                <a:spcPts val="1000"/>
              </a:spcAft>
              <a:buClr>
                <a:schemeClr val="accent2"/>
              </a:buClr>
              <a:buFont typeface="Arial" panose="020B0604020202020204" pitchFamily="34" charset="0"/>
              <a:buChar char="•"/>
              <a:defRPr sz="1400"/>
            </a:lvl2pPr>
            <a:lvl3pPr marL="1143000" indent="-228600">
              <a:spcAft>
                <a:spcPts val="1000"/>
              </a:spcAft>
              <a:buClr>
                <a:schemeClr val="accent2"/>
              </a:buClr>
              <a:buFont typeface="Arial" panose="020B0604020202020204" pitchFamily="34" charset="0"/>
              <a:buChar char="•"/>
              <a:defRPr sz="1400"/>
            </a:lvl3pPr>
            <a:lvl4pPr marL="1600200" indent="-228600">
              <a:buClr>
                <a:schemeClr val="accent2"/>
              </a:buClr>
              <a:buFont typeface="Arial" panose="020B0604020202020204" pitchFamily="34" charset="0"/>
              <a:buChar char="•"/>
              <a:defRPr sz="1400"/>
            </a:lvl4pPr>
            <a:lvl5pPr marL="2057400" indent="-228600">
              <a:buClr>
                <a:schemeClr val="accent2"/>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br>
              <a:rPr lang="en-US" dirty="0"/>
            </a:br>
            <a:br>
              <a:rPr lang="en-US" dirty="0"/>
            </a:br>
            <a:r>
              <a:rPr lang="en-US" dirty="0"/>
              <a:t>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p:txBody>
      </p:sp>
      <p:sp>
        <p:nvSpPr>
          <p:cNvPr id="4" name="Title 5">
            <a:extLst>
              <a:ext uri="{FF2B5EF4-FFF2-40B4-BE49-F238E27FC236}">
                <a16:creationId xmlns:a16="http://schemas.microsoft.com/office/drawing/2014/main" id="{CB397BC1-218E-78F5-8F9E-0C13ADF14076}"/>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grpSp>
        <p:nvGrpSpPr>
          <p:cNvPr id="9" name="Group 8">
            <a:extLst>
              <a:ext uri="{FF2B5EF4-FFF2-40B4-BE49-F238E27FC236}">
                <a16:creationId xmlns:a16="http://schemas.microsoft.com/office/drawing/2014/main" id="{7B832D8C-F054-07CC-770F-79569D597FE5}"/>
              </a:ext>
            </a:extLst>
          </p:cNvPr>
          <p:cNvGrpSpPr/>
          <p:nvPr userDrawn="1"/>
        </p:nvGrpSpPr>
        <p:grpSpPr>
          <a:xfrm>
            <a:off x="4548979" y="1214664"/>
            <a:ext cx="6853242" cy="4435525"/>
            <a:chOff x="1857537" y="685800"/>
            <a:chExt cx="8476926" cy="5486400"/>
          </a:xfrm>
          <a:solidFill>
            <a:srgbClr val="5EAB96">
              <a:alpha val="60000"/>
            </a:srgbClr>
          </a:solidFill>
        </p:grpSpPr>
        <p:sp>
          <p:nvSpPr>
            <p:cNvPr id="11" name="Fiji">
              <a:extLst>
                <a:ext uri="{FF2B5EF4-FFF2-40B4-BE49-F238E27FC236}">
                  <a16:creationId xmlns:a16="http://schemas.microsoft.com/office/drawing/2014/main" id="{2EAD0D67-FABA-6A96-D7D3-8781B81AD1B2}"/>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 name="New Zealand (North Island)">
              <a:extLst>
                <a:ext uri="{FF2B5EF4-FFF2-40B4-BE49-F238E27FC236}">
                  <a16:creationId xmlns:a16="http://schemas.microsoft.com/office/drawing/2014/main" id="{9E3C3DFA-A484-652F-42B2-E4F2744A32C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New Zealand (South Island)">
              <a:extLst>
                <a:ext uri="{FF2B5EF4-FFF2-40B4-BE49-F238E27FC236}">
                  <a16:creationId xmlns:a16="http://schemas.microsoft.com/office/drawing/2014/main" id="{19A7A513-8C61-1D2C-3277-D45DE37A1560}"/>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 name="Stewart Island">
              <a:extLst>
                <a:ext uri="{FF2B5EF4-FFF2-40B4-BE49-F238E27FC236}">
                  <a16:creationId xmlns:a16="http://schemas.microsoft.com/office/drawing/2014/main" id="{69838349-2A69-6955-81DA-3D253E581F4A}"/>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Auckland Island">
              <a:extLst>
                <a:ext uri="{FF2B5EF4-FFF2-40B4-BE49-F238E27FC236}">
                  <a16:creationId xmlns:a16="http://schemas.microsoft.com/office/drawing/2014/main" id="{B7EC7559-5585-4295-B2A3-AAFEBDDADC18}"/>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New Caledonia">
              <a:extLst>
                <a:ext uri="{FF2B5EF4-FFF2-40B4-BE49-F238E27FC236}">
                  <a16:creationId xmlns:a16="http://schemas.microsoft.com/office/drawing/2014/main" id="{5AC5ED03-65F5-A912-41AA-BDA062D91AA5}"/>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 name="Australia - Mainland">
              <a:extLst>
                <a:ext uri="{FF2B5EF4-FFF2-40B4-BE49-F238E27FC236}">
                  <a16:creationId xmlns:a16="http://schemas.microsoft.com/office/drawing/2014/main" id="{EB48415E-735E-2603-95B9-F17437A643AA}"/>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Australia - Offshore">
              <a:extLst>
                <a:ext uri="{FF2B5EF4-FFF2-40B4-BE49-F238E27FC236}">
                  <a16:creationId xmlns:a16="http://schemas.microsoft.com/office/drawing/2014/main" id="{E7548374-FB9D-5BB7-47D6-5BF8D604AA88}"/>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Tasmania">
              <a:extLst>
                <a:ext uri="{FF2B5EF4-FFF2-40B4-BE49-F238E27FC236}">
                  <a16:creationId xmlns:a16="http://schemas.microsoft.com/office/drawing/2014/main" id="{DD49F818-0507-7A58-6B45-F97FD6E78E5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Solomon Islands">
              <a:extLst>
                <a:ext uri="{FF2B5EF4-FFF2-40B4-BE49-F238E27FC236}">
                  <a16:creationId xmlns:a16="http://schemas.microsoft.com/office/drawing/2014/main" id="{789E7DF3-2545-015E-C405-D44EB4B6F667}"/>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Papua New Guinea">
              <a:extLst>
                <a:ext uri="{FF2B5EF4-FFF2-40B4-BE49-F238E27FC236}">
                  <a16:creationId xmlns:a16="http://schemas.microsoft.com/office/drawing/2014/main" id="{43C15DA4-5468-2286-125C-F8B69C9FBAE0}"/>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Tonga">
              <a:extLst>
                <a:ext uri="{FF2B5EF4-FFF2-40B4-BE49-F238E27FC236}">
                  <a16:creationId xmlns:a16="http://schemas.microsoft.com/office/drawing/2014/main" id="{A83A2EB9-A199-821E-C3AB-59255FF4A2C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Vanuatu">
              <a:extLst>
                <a:ext uri="{FF2B5EF4-FFF2-40B4-BE49-F238E27FC236}">
                  <a16:creationId xmlns:a16="http://schemas.microsoft.com/office/drawing/2014/main" id="{280A1C80-92BC-7CF2-1A9B-A0FF4D88E54A}"/>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6" name="Chatham Island">
              <a:extLst>
                <a:ext uri="{FF2B5EF4-FFF2-40B4-BE49-F238E27FC236}">
                  <a16:creationId xmlns:a16="http://schemas.microsoft.com/office/drawing/2014/main" id="{093A78F7-1915-ED71-1406-C31216BE7FA5}"/>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7" name="American Samoa">
              <a:extLst>
                <a:ext uri="{FF2B5EF4-FFF2-40B4-BE49-F238E27FC236}">
                  <a16:creationId xmlns:a16="http://schemas.microsoft.com/office/drawing/2014/main" id="{A4A86356-11FB-0826-9D5C-3193F3838706}"/>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Galapagos">
              <a:extLst>
                <a:ext uri="{FF2B5EF4-FFF2-40B4-BE49-F238E27FC236}">
                  <a16:creationId xmlns:a16="http://schemas.microsoft.com/office/drawing/2014/main" id="{803B7928-BD9F-4B3A-A475-3E221A927D35}"/>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9" name="Venezuela">
              <a:extLst>
                <a:ext uri="{FF2B5EF4-FFF2-40B4-BE49-F238E27FC236}">
                  <a16:creationId xmlns:a16="http://schemas.microsoft.com/office/drawing/2014/main" id="{69F23680-F724-79E4-EE67-94CF1E4FA395}"/>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0" name="Uruguay">
              <a:extLst>
                <a:ext uri="{FF2B5EF4-FFF2-40B4-BE49-F238E27FC236}">
                  <a16:creationId xmlns:a16="http://schemas.microsoft.com/office/drawing/2014/main" id="{01D7D143-0355-9125-384C-E5E808FD51B4}"/>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1" name="Trinidad &amp; Tobago">
              <a:extLst>
                <a:ext uri="{FF2B5EF4-FFF2-40B4-BE49-F238E27FC236}">
                  <a16:creationId xmlns:a16="http://schemas.microsoft.com/office/drawing/2014/main" id="{0A85D662-520B-6FFC-DC9C-42DA576CE62F}"/>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2" name="Suriname">
              <a:extLst>
                <a:ext uri="{FF2B5EF4-FFF2-40B4-BE49-F238E27FC236}">
                  <a16:creationId xmlns:a16="http://schemas.microsoft.com/office/drawing/2014/main" id="{0F175F31-6AA2-A983-93C7-CD794A8CC92D}"/>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Peru">
              <a:extLst>
                <a:ext uri="{FF2B5EF4-FFF2-40B4-BE49-F238E27FC236}">
                  <a16:creationId xmlns:a16="http://schemas.microsoft.com/office/drawing/2014/main" id="{4CABD415-6879-9F4E-DBD1-4E7B2381EB19}"/>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4" name="Paraguay">
              <a:extLst>
                <a:ext uri="{FF2B5EF4-FFF2-40B4-BE49-F238E27FC236}">
                  <a16:creationId xmlns:a16="http://schemas.microsoft.com/office/drawing/2014/main" id="{6ECB2DD8-A0C5-4230-3936-65ACAF683E04}"/>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Isla de Margarita">
              <a:extLst>
                <a:ext uri="{FF2B5EF4-FFF2-40B4-BE49-F238E27FC236}">
                  <a16:creationId xmlns:a16="http://schemas.microsoft.com/office/drawing/2014/main" id="{C120CAFC-7353-3C86-5996-A22AFEE29C0D}"/>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French Guiana">
              <a:extLst>
                <a:ext uri="{FF2B5EF4-FFF2-40B4-BE49-F238E27FC236}">
                  <a16:creationId xmlns:a16="http://schemas.microsoft.com/office/drawing/2014/main" id="{91E153D9-938B-F0F6-ADC8-E5CE553ADE47}"/>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Guyana">
              <a:extLst>
                <a:ext uri="{FF2B5EF4-FFF2-40B4-BE49-F238E27FC236}">
                  <a16:creationId xmlns:a16="http://schemas.microsoft.com/office/drawing/2014/main" id="{7ACD0F61-D0DE-E9DC-C79E-DB36E4ED83D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8" name="Ecuador">
              <a:extLst>
                <a:ext uri="{FF2B5EF4-FFF2-40B4-BE49-F238E27FC236}">
                  <a16:creationId xmlns:a16="http://schemas.microsoft.com/office/drawing/2014/main" id="{DBE6F2E8-0C90-DF47-7771-9422A87F7A56}"/>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Bolivia">
              <a:extLst>
                <a:ext uri="{FF2B5EF4-FFF2-40B4-BE49-F238E27FC236}">
                  <a16:creationId xmlns:a16="http://schemas.microsoft.com/office/drawing/2014/main" id="{4C2C5178-3894-EF22-DA17-DB8749DC8A94}"/>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Columbia">
              <a:extLst>
                <a:ext uri="{FF2B5EF4-FFF2-40B4-BE49-F238E27FC236}">
                  <a16:creationId xmlns:a16="http://schemas.microsoft.com/office/drawing/2014/main" id="{1C34BECD-D906-F102-ECA2-1E16CB5C60C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Chile - Mainland">
              <a:extLst>
                <a:ext uri="{FF2B5EF4-FFF2-40B4-BE49-F238E27FC236}">
                  <a16:creationId xmlns:a16="http://schemas.microsoft.com/office/drawing/2014/main" id="{EA1D4407-1CE0-3419-3F71-552942516ACA}"/>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Chile - Offshore">
              <a:extLst>
                <a:ext uri="{FF2B5EF4-FFF2-40B4-BE49-F238E27FC236}">
                  <a16:creationId xmlns:a16="http://schemas.microsoft.com/office/drawing/2014/main" id="{F0ECA8A4-3DD5-2E7D-69C9-0415EBC6C5D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3" name="Brazil">
              <a:extLst>
                <a:ext uri="{FF2B5EF4-FFF2-40B4-BE49-F238E27FC236}">
                  <a16:creationId xmlns:a16="http://schemas.microsoft.com/office/drawing/2014/main" id="{BD950BA5-55BB-3C93-053A-FA6C1B41113D}"/>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Argentina">
              <a:extLst>
                <a:ext uri="{FF2B5EF4-FFF2-40B4-BE49-F238E27FC236}">
                  <a16:creationId xmlns:a16="http://schemas.microsoft.com/office/drawing/2014/main" id="{6610CD81-C5CF-0122-24D2-C2082C3257B8}"/>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5" name="The Bahamas">
              <a:extLst>
                <a:ext uri="{FF2B5EF4-FFF2-40B4-BE49-F238E27FC236}">
                  <a16:creationId xmlns:a16="http://schemas.microsoft.com/office/drawing/2014/main" id="{502A9F9D-6FAE-E68F-8B08-CE30F191E726}"/>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6" name="Canada - Offshore">
              <a:extLst>
                <a:ext uri="{FF2B5EF4-FFF2-40B4-BE49-F238E27FC236}">
                  <a16:creationId xmlns:a16="http://schemas.microsoft.com/office/drawing/2014/main" id="{043D254D-0304-B672-640B-E0B87DA251A4}"/>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7" name="Canada - Mainland">
              <a:extLst>
                <a:ext uri="{FF2B5EF4-FFF2-40B4-BE49-F238E27FC236}">
                  <a16:creationId xmlns:a16="http://schemas.microsoft.com/office/drawing/2014/main" id="{75F07A80-5A5A-2CDD-716A-AB544CC0480E}"/>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Alaska - Mainland">
              <a:extLst>
                <a:ext uri="{FF2B5EF4-FFF2-40B4-BE49-F238E27FC236}">
                  <a16:creationId xmlns:a16="http://schemas.microsoft.com/office/drawing/2014/main" id="{15A1F37B-F1DE-0FE0-6B2A-5624E139200C}"/>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9" name="Alaska - Offshore">
              <a:extLst>
                <a:ext uri="{FF2B5EF4-FFF2-40B4-BE49-F238E27FC236}">
                  <a16:creationId xmlns:a16="http://schemas.microsoft.com/office/drawing/2014/main" id="{09F41D1C-819F-0A0C-F635-D54F089A2618}"/>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0" name="USA - Mainland">
              <a:extLst>
                <a:ext uri="{FF2B5EF4-FFF2-40B4-BE49-F238E27FC236}">
                  <a16:creationId xmlns:a16="http://schemas.microsoft.com/office/drawing/2014/main" id="{EBEC1841-EBD1-F80E-D2B8-9D6660DAC4EE}"/>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USA - Offshore">
              <a:extLst>
                <a:ext uri="{FF2B5EF4-FFF2-40B4-BE49-F238E27FC236}">
                  <a16:creationId xmlns:a16="http://schemas.microsoft.com/office/drawing/2014/main" id="{3DB6ABCC-8871-C527-4658-B2DDF95D4EF2}"/>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Hawaii">
              <a:extLst>
                <a:ext uri="{FF2B5EF4-FFF2-40B4-BE49-F238E27FC236}">
                  <a16:creationId xmlns:a16="http://schemas.microsoft.com/office/drawing/2014/main" id="{F75BD4E2-E21C-3C5C-AEEE-3D6871A574ED}"/>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3" name="Puerto Rico">
              <a:extLst>
                <a:ext uri="{FF2B5EF4-FFF2-40B4-BE49-F238E27FC236}">
                  <a16:creationId xmlns:a16="http://schemas.microsoft.com/office/drawing/2014/main" id="{3C458017-EFAD-4276-170B-C417CB765B2D}"/>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4" name="Panama">
              <a:extLst>
                <a:ext uri="{FF2B5EF4-FFF2-40B4-BE49-F238E27FC236}">
                  <a16:creationId xmlns:a16="http://schemas.microsoft.com/office/drawing/2014/main" id="{D4181888-8C4F-E601-1D2F-99A7D7C2517B}"/>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5" name="Nicaragua">
              <a:extLst>
                <a:ext uri="{FF2B5EF4-FFF2-40B4-BE49-F238E27FC236}">
                  <a16:creationId xmlns:a16="http://schemas.microsoft.com/office/drawing/2014/main" id="{E5C5101E-6188-B4C1-020B-FF257D222F20}"/>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6" name="Mexico">
              <a:extLst>
                <a:ext uri="{FF2B5EF4-FFF2-40B4-BE49-F238E27FC236}">
                  <a16:creationId xmlns:a16="http://schemas.microsoft.com/office/drawing/2014/main" id="{9C6CDDCE-69EB-7B36-EF6A-E98524E2E4D0}"/>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7" name="Martinique">
              <a:extLst>
                <a:ext uri="{FF2B5EF4-FFF2-40B4-BE49-F238E27FC236}">
                  <a16:creationId xmlns:a16="http://schemas.microsoft.com/office/drawing/2014/main" id="{DE1FB0A3-BA9E-9703-0FCA-E9BEA64C0695}"/>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8" name="Lago de Nicaragua">
              <a:extLst>
                <a:ext uri="{FF2B5EF4-FFF2-40B4-BE49-F238E27FC236}">
                  <a16:creationId xmlns:a16="http://schemas.microsoft.com/office/drawing/2014/main" id="{3A0CF148-874A-4AD1-726D-5A7292F3AE46}"/>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Honduras">
              <a:extLst>
                <a:ext uri="{FF2B5EF4-FFF2-40B4-BE49-F238E27FC236}">
                  <a16:creationId xmlns:a16="http://schemas.microsoft.com/office/drawing/2014/main" id="{8371AC0A-E469-8891-1D67-34F8BEB3EC48}"/>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0" name="Haiti">
              <a:extLst>
                <a:ext uri="{FF2B5EF4-FFF2-40B4-BE49-F238E27FC236}">
                  <a16:creationId xmlns:a16="http://schemas.microsoft.com/office/drawing/2014/main" id="{3BB719B9-40DB-B7BF-7544-536D2130643D}"/>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Jamaica">
              <a:extLst>
                <a:ext uri="{FF2B5EF4-FFF2-40B4-BE49-F238E27FC236}">
                  <a16:creationId xmlns:a16="http://schemas.microsoft.com/office/drawing/2014/main" id="{EBB3FD01-63AD-0A4D-9B5E-3DD4413A858F}"/>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2" name="Guadeloupe">
              <a:extLst>
                <a:ext uri="{FF2B5EF4-FFF2-40B4-BE49-F238E27FC236}">
                  <a16:creationId xmlns:a16="http://schemas.microsoft.com/office/drawing/2014/main" id="{48DEC192-F11F-6938-7BF9-860A4EE14909}"/>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3" name="Guatemala">
              <a:extLst>
                <a:ext uri="{FF2B5EF4-FFF2-40B4-BE49-F238E27FC236}">
                  <a16:creationId xmlns:a16="http://schemas.microsoft.com/office/drawing/2014/main" id="{0FFB7549-952D-FA3E-52F7-5617A879F6F0}"/>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4" name="El Salvador">
              <a:extLst>
                <a:ext uri="{FF2B5EF4-FFF2-40B4-BE49-F238E27FC236}">
                  <a16:creationId xmlns:a16="http://schemas.microsoft.com/office/drawing/2014/main" id="{7F7FAD4C-51A8-35E1-38CD-3B62CFF390B7}"/>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Dominican Republic">
              <a:extLst>
                <a:ext uri="{FF2B5EF4-FFF2-40B4-BE49-F238E27FC236}">
                  <a16:creationId xmlns:a16="http://schemas.microsoft.com/office/drawing/2014/main" id="{E08A6420-9F83-1E70-48C3-40F27EC56090}"/>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6" name="Costa Rica">
              <a:extLst>
                <a:ext uri="{FF2B5EF4-FFF2-40B4-BE49-F238E27FC236}">
                  <a16:creationId xmlns:a16="http://schemas.microsoft.com/office/drawing/2014/main" id="{D16E0E23-E85E-9F8B-9B40-B77FF3686C9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7" name="Cuba">
              <a:extLst>
                <a:ext uri="{FF2B5EF4-FFF2-40B4-BE49-F238E27FC236}">
                  <a16:creationId xmlns:a16="http://schemas.microsoft.com/office/drawing/2014/main" id="{8EC603F7-F5A1-F7F4-E9BA-313115630C3D}"/>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8" name="Belize">
              <a:extLst>
                <a:ext uri="{FF2B5EF4-FFF2-40B4-BE49-F238E27FC236}">
                  <a16:creationId xmlns:a16="http://schemas.microsoft.com/office/drawing/2014/main" id="{A0DA972C-7785-2756-C64A-DB97056F2A9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9" name="Greenland - Offshore">
              <a:extLst>
                <a:ext uri="{FF2B5EF4-FFF2-40B4-BE49-F238E27FC236}">
                  <a16:creationId xmlns:a16="http://schemas.microsoft.com/office/drawing/2014/main" id="{BB8F4A5E-E57A-E7D6-24B8-D7F2340F528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0" name="Greenland - Mainland">
              <a:extLst>
                <a:ext uri="{FF2B5EF4-FFF2-40B4-BE49-F238E27FC236}">
                  <a16:creationId xmlns:a16="http://schemas.microsoft.com/office/drawing/2014/main" id="{1CDDC5CE-88D1-13C7-28E8-D9F394433879}"/>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1" name="Svalbard">
              <a:extLst>
                <a:ext uri="{FF2B5EF4-FFF2-40B4-BE49-F238E27FC236}">
                  <a16:creationId xmlns:a16="http://schemas.microsoft.com/office/drawing/2014/main" id="{B164ABAC-4E3B-CD04-2679-CF10F82660E9}"/>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Iceland">
              <a:extLst>
                <a:ext uri="{FF2B5EF4-FFF2-40B4-BE49-F238E27FC236}">
                  <a16:creationId xmlns:a16="http://schemas.microsoft.com/office/drawing/2014/main" id="{E182739A-66A3-8C7C-ED31-79F46BBD0616}"/>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3" name="Portugal">
              <a:extLst>
                <a:ext uri="{FF2B5EF4-FFF2-40B4-BE49-F238E27FC236}">
                  <a16:creationId xmlns:a16="http://schemas.microsoft.com/office/drawing/2014/main" id="{FB84F4C8-D516-FD50-1D92-7177C6C1A67C}"/>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Spain">
              <a:extLst>
                <a:ext uri="{FF2B5EF4-FFF2-40B4-BE49-F238E27FC236}">
                  <a16:creationId xmlns:a16="http://schemas.microsoft.com/office/drawing/2014/main" id="{AB3C63F3-2C2D-FFEA-6BE6-8554AA276A8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5" name="France">
              <a:extLst>
                <a:ext uri="{FF2B5EF4-FFF2-40B4-BE49-F238E27FC236}">
                  <a16:creationId xmlns:a16="http://schemas.microsoft.com/office/drawing/2014/main" id="{8BF1F156-9FBA-31FD-5C67-3FA72AECF7AF}"/>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Ireland">
              <a:extLst>
                <a:ext uri="{FF2B5EF4-FFF2-40B4-BE49-F238E27FC236}">
                  <a16:creationId xmlns:a16="http://schemas.microsoft.com/office/drawing/2014/main" id="{5F31B8AE-9CB6-6911-02BE-0E2E751B0C55}"/>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7" name="Austria">
              <a:extLst>
                <a:ext uri="{FF2B5EF4-FFF2-40B4-BE49-F238E27FC236}">
                  <a16:creationId xmlns:a16="http://schemas.microsoft.com/office/drawing/2014/main" id="{B6837734-06C5-97E6-5DDE-ED3B52E4740E}"/>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8" name="Belgium">
              <a:extLst>
                <a:ext uri="{FF2B5EF4-FFF2-40B4-BE49-F238E27FC236}">
                  <a16:creationId xmlns:a16="http://schemas.microsoft.com/office/drawing/2014/main" id="{504DCEC1-6185-229C-A5C0-BEAF51C5160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Poland">
              <a:extLst>
                <a:ext uri="{FF2B5EF4-FFF2-40B4-BE49-F238E27FC236}">
                  <a16:creationId xmlns:a16="http://schemas.microsoft.com/office/drawing/2014/main" id="{4739359F-1719-0B8A-58D8-5DD32F2029F2}"/>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0" name="Sardinia (Italy)">
              <a:extLst>
                <a:ext uri="{FF2B5EF4-FFF2-40B4-BE49-F238E27FC236}">
                  <a16:creationId xmlns:a16="http://schemas.microsoft.com/office/drawing/2014/main" id="{8D4BAABD-0893-9957-F0D6-638F345BC763}"/>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Sicily (Italy)">
              <a:extLst>
                <a:ext uri="{FF2B5EF4-FFF2-40B4-BE49-F238E27FC236}">
                  <a16:creationId xmlns:a16="http://schemas.microsoft.com/office/drawing/2014/main" id="{C416F3AB-3027-F457-4734-F7C5D6AAD1A9}"/>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2" name="Italy">
              <a:extLst>
                <a:ext uri="{FF2B5EF4-FFF2-40B4-BE49-F238E27FC236}">
                  <a16:creationId xmlns:a16="http://schemas.microsoft.com/office/drawing/2014/main" id="{34918386-CFB5-FF28-5E1A-47AE9987BA95}"/>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Croatia">
              <a:extLst>
                <a:ext uri="{FF2B5EF4-FFF2-40B4-BE49-F238E27FC236}">
                  <a16:creationId xmlns:a16="http://schemas.microsoft.com/office/drawing/2014/main" id="{DC175370-C7BA-70B8-947F-19F24C385683}"/>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4" name="Switzerland">
              <a:extLst>
                <a:ext uri="{FF2B5EF4-FFF2-40B4-BE49-F238E27FC236}">
                  <a16:creationId xmlns:a16="http://schemas.microsoft.com/office/drawing/2014/main" id="{F3DD6D2D-861C-178B-24B7-E272ED8344AA}"/>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5" name="Latvia">
              <a:extLst>
                <a:ext uri="{FF2B5EF4-FFF2-40B4-BE49-F238E27FC236}">
                  <a16:creationId xmlns:a16="http://schemas.microsoft.com/office/drawing/2014/main" id="{79041129-8D18-BFEB-B6FF-4B7101B580FD}"/>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Lithuania">
              <a:extLst>
                <a:ext uri="{FF2B5EF4-FFF2-40B4-BE49-F238E27FC236}">
                  <a16:creationId xmlns:a16="http://schemas.microsoft.com/office/drawing/2014/main" id="{897566FF-0CEF-AC6C-027D-F819AF5F4A42}"/>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7" name="Czech Republic">
              <a:extLst>
                <a:ext uri="{FF2B5EF4-FFF2-40B4-BE49-F238E27FC236}">
                  <a16:creationId xmlns:a16="http://schemas.microsoft.com/office/drawing/2014/main" id="{3212FCF9-6A96-7526-E6C4-26F2743EC331}"/>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8" name="Corsica (France)">
              <a:extLst>
                <a:ext uri="{FF2B5EF4-FFF2-40B4-BE49-F238E27FC236}">
                  <a16:creationId xmlns:a16="http://schemas.microsoft.com/office/drawing/2014/main" id="{323C4B1D-1447-B9FE-357C-1A8C4B2A7EA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Kaliningrad (Russia)">
              <a:extLst>
                <a:ext uri="{FF2B5EF4-FFF2-40B4-BE49-F238E27FC236}">
                  <a16:creationId xmlns:a16="http://schemas.microsoft.com/office/drawing/2014/main" id="{5D829EEA-9399-3111-77E4-AECF6AD660E0}"/>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0" name="Luxembourg">
              <a:extLst>
                <a:ext uri="{FF2B5EF4-FFF2-40B4-BE49-F238E27FC236}">
                  <a16:creationId xmlns:a16="http://schemas.microsoft.com/office/drawing/2014/main" id="{1CB95B72-C707-694A-EE8C-430277D01260}"/>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1" name="Hungary">
              <a:extLst>
                <a:ext uri="{FF2B5EF4-FFF2-40B4-BE49-F238E27FC236}">
                  <a16:creationId xmlns:a16="http://schemas.microsoft.com/office/drawing/2014/main" id="{AC1DEF84-B641-7B66-A3D6-9CA8FA47B197}"/>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Romania">
              <a:extLst>
                <a:ext uri="{FF2B5EF4-FFF2-40B4-BE49-F238E27FC236}">
                  <a16:creationId xmlns:a16="http://schemas.microsoft.com/office/drawing/2014/main" id="{DEAF4518-9CF6-BCFE-6698-02F342129EEF}"/>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3" name="Slovenia">
              <a:extLst>
                <a:ext uri="{FF2B5EF4-FFF2-40B4-BE49-F238E27FC236}">
                  <a16:creationId xmlns:a16="http://schemas.microsoft.com/office/drawing/2014/main" id="{5F79A170-1621-C300-15FA-CFFD42E21B8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4" name="Bosnia &amp; Herzegovina">
              <a:extLst>
                <a:ext uri="{FF2B5EF4-FFF2-40B4-BE49-F238E27FC236}">
                  <a16:creationId xmlns:a16="http://schemas.microsoft.com/office/drawing/2014/main" id="{F4128155-FAB3-979F-1D31-338FB5FD6F1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5" name="Serbia">
              <a:extLst>
                <a:ext uri="{FF2B5EF4-FFF2-40B4-BE49-F238E27FC236}">
                  <a16:creationId xmlns:a16="http://schemas.microsoft.com/office/drawing/2014/main" id="{5E31A262-324D-F1EB-32E1-3100C700A835}"/>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6" name="Belarus">
              <a:extLst>
                <a:ext uri="{FF2B5EF4-FFF2-40B4-BE49-F238E27FC236}">
                  <a16:creationId xmlns:a16="http://schemas.microsoft.com/office/drawing/2014/main" id="{1B1677F3-A54A-6CEC-0A16-C10E6E8A2CE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7" name="Moldova">
              <a:extLst>
                <a:ext uri="{FF2B5EF4-FFF2-40B4-BE49-F238E27FC236}">
                  <a16:creationId xmlns:a16="http://schemas.microsoft.com/office/drawing/2014/main" id="{B8119EE8-8C9F-F1AE-F562-1C6D3968643A}"/>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8" name="Ukraine">
              <a:extLst>
                <a:ext uri="{FF2B5EF4-FFF2-40B4-BE49-F238E27FC236}">
                  <a16:creationId xmlns:a16="http://schemas.microsoft.com/office/drawing/2014/main" id="{4C2FE5B1-F8E3-482E-04EB-A171F8042481}"/>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9" name="Albania">
              <a:extLst>
                <a:ext uri="{FF2B5EF4-FFF2-40B4-BE49-F238E27FC236}">
                  <a16:creationId xmlns:a16="http://schemas.microsoft.com/office/drawing/2014/main" id="{CC452AF2-4355-AD69-4B68-D0335E2D50BD}"/>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0" name="Bulgaria">
              <a:extLst>
                <a:ext uri="{FF2B5EF4-FFF2-40B4-BE49-F238E27FC236}">
                  <a16:creationId xmlns:a16="http://schemas.microsoft.com/office/drawing/2014/main" id="{28DA170B-DE1C-AE53-405C-92112780CAB3}"/>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1" name="Cyprus">
              <a:extLst>
                <a:ext uri="{FF2B5EF4-FFF2-40B4-BE49-F238E27FC236}">
                  <a16:creationId xmlns:a16="http://schemas.microsoft.com/office/drawing/2014/main" id="{0C642759-4DE5-0BA7-2C6E-94AE80CEA305}"/>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2" name="Kosovo">
              <a:extLst>
                <a:ext uri="{FF2B5EF4-FFF2-40B4-BE49-F238E27FC236}">
                  <a16:creationId xmlns:a16="http://schemas.microsoft.com/office/drawing/2014/main" id="{5FFCCFFB-7F8E-5508-4726-F7BE523510E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3" name="Macedonia">
              <a:extLst>
                <a:ext uri="{FF2B5EF4-FFF2-40B4-BE49-F238E27FC236}">
                  <a16:creationId xmlns:a16="http://schemas.microsoft.com/office/drawing/2014/main" id="{B8036E1F-41D7-06A0-B05C-FBC471153454}"/>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4" name="Slovakia">
              <a:extLst>
                <a:ext uri="{FF2B5EF4-FFF2-40B4-BE49-F238E27FC236}">
                  <a16:creationId xmlns:a16="http://schemas.microsoft.com/office/drawing/2014/main" id="{EC2E7D0C-55D9-6D9F-C07B-04348179006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5" name="Montenegro">
              <a:extLst>
                <a:ext uri="{FF2B5EF4-FFF2-40B4-BE49-F238E27FC236}">
                  <a16:creationId xmlns:a16="http://schemas.microsoft.com/office/drawing/2014/main" id="{85DE4186-A8D5-4783-874E-F0845AE5E9BB}"/>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6" name="Palma">
              <a:extLst>
                <a:ext uri="{FF2B5EF4-FFF2-40B4-BE49-F238E27FC236}">
                  <a16:creationId xmlns:a16="http://schemas.microsoft.com/office/drawing/2014/main" id="{B9889856-7F74-3B31-3F9A-4C1ACBD31174}"/>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7" name="Armenia">
              <a:extLst>
                <a:ext uri="{FF2B5EF4-FFF2-40B4-BE49-F238E27FC236}">
                  <a16:creationId xmlns:a16="http://schemas.microsoft.com/office/drawing/2014/main" id="{E1E2B138-A034-9048-062F-3A87A23FA073}"/>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8" name="Azerbaijan - West">
              <a:extLst>
                <a:ext uri="{FF2B5EF4-FFF2-40B4-BE49-F238E27FC236}">
                  <a16:creationId xmlns:a16="http://schemas.microsoft.com/office/drawing/2014/main" id="{68F620F8-17CA-9055-A980-5FD616CCB40A}"/>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9" name="Azerbaijan - East">
              <a:extLst>
                <a:ext uri="{FF2B5EF4-FFF2-40B4-BE49-F238E27FC236}">
                  <a16:creationId xmlns:a16="http://schemas.microsoft.com/office/drawing/2014/main" id="{CB6B4683-9F47-9B7F-AD15-1FAB0C7706AB}"/>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0" name="Denmark">
              <a:extLst>
                <a:ext uri="{FF2B5EF4-FFF2-40B4-BE49-F238E27FC236}">
                  <a16:creationId xmlns:a16="http://schemas.microsoft.com/office/drawing/2014/main" id="{B1F47697-76BD-1F2F-C76D-E6FA08730CB5}"/>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1" name="Germany">
              <a:extLst>
                <a:ext uri="{FF2B5EF4-FFF2-40B4-BE49-F238E27FC236}">
                  <a16:creationId xmlns:a16="http://schemas.microsoft.com/office/drawing/2014/main" id="{8FF59A93-799C-1F1F-2152-BA00BD5F50D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2" name="Netherlands">
              <a:extLst>
                <a:ext uri="{FF2B5EF4-FFF2-40B4-BE49-F238E27FC236}">
                  <a16:creationId xmlns:a16="http://schemas.microsoft.com/office/drawing/2014/main" id="{05933713-6CDE-9F6E-9834-6B43BB801E35}"/>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3" name="Norway Mainland">
              <a:extLst>
                <a:ext uri="{FF2B5EF4-FFF2-40B4-BE49-F238E27FC236}">
                  <a16:creationId xmlns:a16="http://schemas.microsoft.com/office/drawing/2014/main" id="{78C33E5E-284B-54CA-B72E-CE99B8CC7E50}"/>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4" name="Norway Offshore">
              <a:extLst>
                <a:ext uri="{FF2B5EF4-FFF2-40B4-BE49-F238E27FC236}">
                  <a16:creationId xmlns:a16="http://schemas.microsoft.com/office/drawing/2014/main" id="{F773FFC6-4E1D-AF80-9B6B-CC0E17C47BDE}"/>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5" name="Jan Mayen">
              <a:extLst>
                <a:ext uri="{FF2B5EF4-FFF2-40B4-BE49-F238E27FC236}">
                  <a16:creationId xmlns:a16="http://schemas.microsoft.com/office/drawing/2014/main" id="{C596C989-B041-FED7-37C2-FE0F2032489C}"/>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6" name="European Island">
              <a:extLst>
                <a:ext uri="{FF2B5EF4-FFF2-40B4-BE49-F238E27FC236}">
                  <a16:creationId xmlns:a16="http://schemas.microsoft.com/office/drawing/2014/main" id="{A9033B87-06CB-5086-9746-DD508087A90F}"/>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7" name="Finland">
              <a:extLst>
                <a:ext uri="{FF2B5EF4-FFF2-40B4-BE49-F238E27FC236}">
                  <a16:creationId xmlns:a16="http://schemas.microsoft.com/office/drawing/2014/main" id="{4E845589-2357-6FB9-167E-510D5BDA24F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8" name="Sweden Mainland">
              <a:extLst>
                <a:ext uri="{FF2B5EF4-FFF2-40B4-BE49-F238E27FC236}">
                  <a16:creationId xmlns:a16="http://schemas.microsoft.com/office/drawing/2014/main" id="{C918117F-0B5F-59B9-A74F-82159EF77901}"/>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9" name="Sweden Offshore">
              <a:extLst>
                <a:ext uri="{FF2B5EF4-FFF2-40B4-BE49-F238E27FC236}">
                  <a16:creationId xmlns:a16="http://schemas.microsoft.com/office/drawing/2014/main" id="{007B123A-A91B-0A65-7265-5DB515DC2987}"/>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Estonia">
              <a:extLst>
                <a:ext uri="{FF2B5EF4-FFF2-40B4-BE49-F238E27FC236}">
                  <a16:creationId xmlns:a16="http://schemas.microsoft.com/office/drawing/2014/main" id="{143F6A7B-7E93-8586-82C9-F0B661E9B199}"/>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1" name="Greece">
              <a:extLst>
                <a:ext uri="{FF2B5EF4-FFF2-40B4-BE49-F238E27FC236}">
                  <a16:creationId xmlns:a16="http://schemas.microsoft.com/office/drawing/2014/main" id="{6515F9D2-182E-0F20-D2B9-214276F25831}"/>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2" name="Ibiza">
              <a:extLst>
                <a:ext uri="{FF2B5EF4-FFF2-40B4-BE49-F238E27FC236}">
                  <a16:creationId xmlns:a16="http://schemas.microsoft.com/office/drawing/2014/main" id="{17C5C1E6-1D1B-A88C-B94D-0369E4C7F9B7}"/>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3" name="Menorca">
              <a:extLst>
                <a:ext uri="{FF2B5EF4-FFF2-40B4-BE49-F238E27FC236}">
                  <a16:creationId xmlns:a16="http://schemas.microsoft.com/office/drawing/2014/main" id="{7E865097-7213-ABF6-61D7-C29E1B936067}"/>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4" name="Island">
              <a:extLst>
                <a:ext uri="{FF2B5EF4-FFF2-40B4-BE49-F238E27FC236}">
                  <a16:creationId xmlns:a16="http://schemas.microsoft.com/office/drawing/2014/main" id="{B9453F20-AA67-4A11-5144-0839E3D69320}"/>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5" name="Sao Miguel">
              <a:extLst>
                <a:ext uri="{FF2B5EF4-FFF2-40B4-BE49-F238E27FC236}">
                  <a16:creationId xmlns:a16="http://schemas.microsoft.com/office/drawing/2014/main" id="{7397B08E-8BE8-6E4A-6F07-F5BCEEF536D3}"/>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6" name="United Kingdom">
              <a:extLst>
                <a:ext uri="{FF2B5EF4-FFF2-40B4-BE49-F238E27FC236}">
                  <a16:creationId xmlns:a16="http://schemas.microsoft.com/office/drawing/2014/main" id="{BB6A40E1-7EE2-9241-1D96-052F459D94E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7" name="Sri Lanka">
              <a:extLst>
                <a:ext uri="{FF2B5EF4-FFF2-40B4-BE49-F238E27FC236}">
                  <a16:creationId xmlns:a16="http://schemas.microsoft.com/office/drawing/2014/main" id="{4E6FA6B6-2822-1ECE-A752-88CDAE7809A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8" name="Afghanistan">
              <a:extLst>
                <a:ext uri="{FF2B5EF4-FFF2-40B4-BE49-F238E27FC236}">
                  <a16:creationId xmlns:a16="http://schemas.microsoft.com/office/drawing/2014/main" id="{9CEAFAD8-E217-365D-FD2D-3EFEE45F50A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9" name="Iraq">
              <a:extLst>
                <a:ext uri="{FF2B5EF4-FFF2-40B4-BE49-F238E27FC236}">
                  <a16:creationId xmlns:a16="http://schemas.microsoft.com/office/drawing/2014/main" id="{BA2C4909-E55B-BD4D-27D4-280AB797F51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0" name="Jordan">
              <a:extLst>
                <a:ext uri="{FF2B5EF4-FFF2-40B4-BE49-F238E27FC236}">
                  <a16:creationId xmlns:a16="http://schemas.microsoft.com/office/drawing/2014/main" id="{2A524627-4262-C515-1895-C69804777DE4}"/>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1" name="Saudi Arabia">
              <a:extLst>
                <a:ext uri="{FF2B5EF4-FFF2-40B4-BE49-F238E27FC236}">
                  <a16:creationId xmlns:a16="http://schemas.microsoft.com/office/drawing/2014/main" id="{B2B32583-FB1D-E521-1814-0ABD3C9D5AE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2" name="Syria">
              <a:extLst>
                <a:ext uri="{FF2B5EF4-FFF2-40B4-BE49-F238E27FC236}">
                  <a16:creationId xmlns:a16="http://schemas.microsoft.com/office/drawing/2014/main" id="{6F8FF20B-B87F-1B0B-E24E-5C0B500609E9}"/>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3" name="United Arab Emirates">
              <a:extLst>
                <a:ext uri="{FF2B5EF4-FFF2-40B4-BE49-F238E27FC236}">
                  <a16:creationId xmlns:a16="http://schemas.microsoft.com/office/drawing/2014/main" id="{FB37F0F8-3C56-FE4C-629D-41C575EA5A43}"/>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4" name="Yemen">
              <a:extLst>
                <a:ext uri="{FF2B5EF4-FFF2-40B4-BE49-F238E27FC236}">
                  <a16:creationId xmlns:a16="http://schemas.microsoft.com/office/drawing/2014/main" id="{D28636E8-BE92-4CE6-DEC6-D6B8A5FCE502}"/>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Iran">
              <a:extLst>
                <a:ext uri="{FF2B5EF4-FFF2-40B4-BE49-F238E27FC236}">
                  <a16:creationId xmlns:a16="http://schemas.microsoft.com/office/drawing/2014/main" id="{105C2CF4-C1E9-5A6F-676E-9CFE651081A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6" name="Bangladesh">
              <a:extLst>
                <a:ext uri="{FF2B5EF4-FFF2-40B4-BE49-F238E27FC236}">
                  <a16:creationId xmlns:a16="http://schemas.microsoft.com/office/drawing/2014/main" id="{2ED9383F-74FC-A840-F5CF-508B3EFA1378}"/>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7" name="Bhutan">
              <a:extLst>
                <a:ext uri="{FF2B5EF4-FFF2-40B4-BE49-F238E27FC236}">
                  <a16:creationId xmlns:a16="http://schemas.microsoft.com/office/drawing/2014/main" id="{E14E88EA-EEBB-1676-DBA6-12AD1F6AF554}"/>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8" name="Myanmar">
              <a:extLst>
                <a:ext uri="{FF2B5EF4-FFF2-40B4-BE49-F238E27FC236}">
                  <a16:creationId xmlns:a16="http://schemas.microsoft.com/office/drawing/2014/main" id="{24E72A7C-5083-FFEC-1047-DB26E2B9709D}"/>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9" name="Laos">
              <a:extLst>
                <a:ext uri="{FF2B5EF4-FFF2-40B4-BE49-F238E27FC236}">
                  <a16:creationId xmlns:a16="http://schemas.microsoft.com/office/drawing/2014/main" id="{F1ADFC1E-BB3E-4CA3-6F27-9BA1898D4F3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0" name="Malaysia - East">
              <a:extLst>
                <a:ext uri="{FF2B5EF4-FFF2-40B4-BE49-F238E27FC236}">
                  <a16:creationId xmlns:a16="http://schemas.microsoft.com/office/drawing/2014/main" id="{7004EE20-CEB8-31EA-7278-5FBAA567BF2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1" name="Malaysia - West">
              <a:extLst>
                <a:ext uri="{FF2B5EF4-FFF2-40B4-BE49-F238E27FC236}">
                  <a16:creationId xmlns:a16="http://schemas.microsoft.com/office/drawing/2014/main" id="{918A3D58-D659-49F0-4595-700D86133EC2}"/>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2" name="Nepal">
              <a:extLst>
                <a:ext uri="{FF2B5EF4-FFF2-40B4-BE49-F238E27FC236}">
                  <a16:creationId xmlns:a16="http://schemas.microsoft.com/office/drawing/2014/main" id="{6090F64F-5555-09A8-6263-880287EB480F}"/>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3" name="Vietnam">
              <a:extLst>
                <a:ext uri="{FF2B5EF4-FFF2-40B4-BE49-F238E27FC236}">
                  <a16:creationId xmlns:a16="http://schemas.microsoft.com/office/drawing/2014/main" id="{7565B92C-9CFF-48E5-978E-532D50E9A018}"/>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4" name="India">
              <a:extLst>
                <a:ext uri="{FF2B5EF4-FFF2-40B4-BE49-F238E27FC236}">
                  <a16:creationId xmlns:a16="http://schemas.microsoft.com/office/drawing/2014/main" id="{3BC6039F-F339-A6DA-6FBE-73DDC82BFD27}"/>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5" name="Mongolia">
              <a:extLst>
                <a:ext uri="{FF2B5EF4-FFF2-40B4-BE49-F238E27FC236}">
                  <a16:creationId xmlns:a16="http://schemas.microsoft.com/office/drawing/2014/main" id="{BB437A7D-34A1-8E27-CD6E-7C337757CA81}"/>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6" name="Georgia">
              <a:extLst>
                <a:ext uri="{FF2B5EF4-FFF2-40B4-BE49-F238E27FC236}">
                  <a16:creationId xmlns:a16="http://schemas.microsoft.com/office/drawing/2014/main" id="{FBDFBCB5-4304-E9BA-A6FD-AC60975984BA}"/>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7" name="Turkmenistan">
              <a:extLst>
                <a:ext uri="{FF2B5EF4-FFF2-40B4-BE49-F238E27FC236}">
                  <a16:creationId xmlns:a16="http://schemas.microsoft.com/office/drawing/2014/main" id="{683BFED0-535F-9F09-6A5E-CC8EE5CF943C}"/>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8" name="Uzbekistan">
              <a:extLst>
                <a:ext uri="{FF2B5EF4-FFF2-40B4-BE49-F238E27FC236}">
                  <a16:creationId xmlns:a16="http://schemas.microsoft.com/office/drawing/2014/main" id="{E68C6154-6E5C-8A16-47D4-B12654D3988A}"/>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9" name="Kazakhstan">
              <a:extLst>
                <a:ext uri="{FF2B5EF4-FFF2-40B4-BE49-F238E27FC236}">
                  <a16:creationId xmlns:a16="http://schemas.microsoft.com/office/drawing/2014/main" id="{0E62C00E-AD2F-3C92-B58F-28EC47FA274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0" name="Kyrgyzstan">
              <a:extLst>
                <a:ext uri="{FF2B5EF4-FFF2-40B4-BE49-F238E27FC236}">
                  <a16:creationId xmlns:a16="http://schemas.microsoft.com/office/drawing/2014/main" id="{D3303B1A-F8B5-27C0-1D9E-9E9F07DF67AC}"/>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1" name="Tajikistan">
              <a:extLst>
                <a:ext uri="{FF2B5EF4-FFF2-40B4-BE49-F238E27FC236}">
                  <a16:creationId xmlns:a16="http://schemas.microsoft.com/office/drawing/2014/main" id="{06026543-FE69-7620-52D2-FCC6670FD499}"/>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2" name="Israel">
              <a:extLst>
                <a:ext uri="{FF2B5EF4-FFF2-40B4-BE49-F238E27FC236}">
                  <a16:creationId xmlns:a16="http://schemas.microsoft.com/office/drawing/2014/main" id="{1E6732F4-3456-01C0-FFF8-4976A182998E}"/>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3" name="Lebanon">
              <a:extLst>
                <a:ext uri="{FF2B5EF4-FFF2-40B4-BE49-F238E27FC236}">
                  <a16:creationId xmlns:a16="http://schemas.microsoft.com/office/drawing/2014/main" id="{C13186AB-F53A-5D84-0F67-A03E0311D44E}"/>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4" name="Pakistan">
              <a:extLst>
                <a:ext uri="{FF2B5EF4-FFF2-40B4-BE49-F238E27FC236}">
                  <a16:creationId xmlns:a16="http://schemas.microsoft.com/office/drawing/2014/main" id="{3858820E-EAC3-2A27-5F6D-F4C56AC6B943}"/>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5" name="Cambodia">
              <a:extLst>
                <a:ext uri="{FF2B5EF4-FFF2-40B4-BE49-F238E27FC236}">
                  <a16:creationId xmlns:a16="http://schemas.microsoft.com/office/drawing/2014/main" id="{7BE96DC1-D2F1-0296-3AE3-429D310A83AC}"/>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6" name="Taiwan">
              <a:extLst>
                <a:ext uri="{FF2B5EF4-FFF2-40B4-BE49-F238E27FC236}">
                  <a16:creationId xmlns:a16="http://schemas.microsoft.com/office/drawing/2014/main" id="{30C9F659-FB7A-0FD3-38D7-CDA68FE3DBA2}"/>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7" name="Unknown">
              <a:extLst>
                <a:ext uri="{FF2B5EF4-FFF2-40B4-BE49-F238E27FC236}">
                  <a16:creationId xmlns:a16="http://schemas.microsoft.com/office/drawing/2014/main" id="{9D359949-4147-70BD-F473-AF48785D4F6A}"/>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8" name="Kuwait">
              <a:extLst>
                <a:ext uri="{FF2B5EF4-FFF2-40B4-BE49-F238E27FC236}">
                  <a16:creationId xmlns:a16="http://schemas.microsoft.com/office/drawing/2014/main" id="{2F22D809-E408-EB0A-689D-F742E7F6A6B5}"/>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9" name="Qatar">
              <a:extLst>
                <a:ext uri="{FF2B5EF4-FFF2-40B4-BE49-F238E27FC236}">
                  <a16:creationId xmlns:a16="http://schemas.microsoft.com/office/drawing/2014/main" id="{6F966B6B-8E79-8F1B-F443-3141B82B163B}"/>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0" name="Asian Island">
              <a:extLst>
                <a:ext uri="{FF2B5EF4-FFF2-40B4-BE49-F238E27FC236}">
                  <a16:creationId xmlns:a16="http://schemas.microsoft.com/office/drawing/2014/main" id="{CEEB7D94-8805-D40E-DCA6-1B24B7BC925D}"/>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1" name="Asian Island">
              <a:extLst>
                <a:ext uri="{FF2B5EF4-FFF2-40B4-BE49-F238E27FC236}">
                  <a16:creationId xmlns:a16="http://schemas.microsoft.com/office/drawing/2014/main" id="{CBA4FC2C-2193-4EEF-4C22-776B7D142865}"/>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2" name="Asian Island">
              <a:extLst>
                <a:ext uri="{FF2B5EF4-FFF2-40B4-BE49-F238E27FC236}">
                  <a16:creationId xmlns:a16="http://schemas.microsoft.com/office/drawing/2014/main" id="{F953157E-BD81-9D17-088B-16F8A9B0F6C1}"/>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3" name="Asian Island">
              <a:extLst>
                <a:ext uri="{FF2B5EF4-FFF2-40B4-BE49-F238E27FC236}">
                  <a16:creationId xmlns:a16="http://schemas.microsoft.com/office/drawing/2014/main" id="{F67E6BD2-C561-C440-F4A1-EC69C153B5D8}"/>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4" name="Asian Island">
              <a:extLst>
                <a:ext uri="{FF2B5EF4-FFF2-40B4-BE49-F238E27FC236}">
                  <a16:creationId xmlns:a16="http://schemas.microsoft.com/office/drawing/2014/main" id="{8B5D0BDE-3963-69BF-9228-3C3EF3D71165}"/>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5" name="Brunei">
              <a:extLst>
                <a:ext uri="{FF2B5EF4-FFF2-40B4-BE49-F238E27FC236}">
                  <a16:creationId xmlns:a16="http://schemas.microsoft.com/office/drawing/2014/main" id="{B9DA3DC7-79BC-2CE8-A94E-FC94EE381B5A}"/>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6" name="Philippines">
              <a:extLst>
                <a:ext uri="{FF2B5EF4-FFF2-40B4-BE49-F238E27FC236}">
                  <a16:creationId xmlns:a16="http://schemas.microsoft.com/office/drawing/2014/main" id="{A2BF2EDF-4F21-FBC6-A970-DF036F6FD563}"/>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7" name="Thailand">
              <a:extLst>
                <a:ext uri="{FF2B5EF4-FFF2-40B4-BE49-F238E27FC236}">
                  <a16:creationId xmlns:a16="http://schemas.microsoft.com/office/drawing/2014/main" id="{DDDF0DFD-4ED5-547F-7DC9-70FE56DDCE7B}"/>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8" name="Andaman &amp; Nicobar Islands">
              <a:extLst>
                <a:ext uri="{FF2B5EF4-FFF2-40B4-BE49-F238E27FC236}">
                  <a16:creationId xmlns:a16="http://schemas.microsoft.com/office/drawing/2014/main" id="{40CE0CD0-C09A-6948-53F2-17E69F559570}"/>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9" name="Indonesia">
              <a:extLst>
                <a:ext uri="{FF2B5EF4-FFF2-40B4-BE49-F238E27FC236}">
                  <a16:creationId xmlns:a16="http://schemas.microsoft.com/office/drawing/2014/main" id="{F2F284E5-BE99-37B4-F14D-CA057D3206C9}"/>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0" name="Socotra">
              <a:extLst>
                <a:ext uri="{FF2B5EF4-FFF2-40B4-BE49-F238E27FC236}">
                  <a16:creationId xmlns:a16="http://schemas.microsoft.com/office/drawing/2014/main" id="{39C8C8C3-3E96-2EE1-4D71-FD141652F23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1" name="Bahrain">
              <a:extLst>
                <a:ext uri="{FF2B5EF4-FFF2-40B4-BE49-F238E27FC236}">
                  <a16:creationId xmlns:a16="http://schemas.microsoft.com/office/drawing/2014/main" id="{5B0BBF0B-3E4A-BB73-7B5B-D957ED86EC7F}"/>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2" name="Oman">
              <a:extLst>
                <a:ext uri="{FF2B5EF4-FFF2-40B4-BE49-F238E27FC236}">
                  <a16:creationId xmlns:a16="http://schemas.microsoft.com/office/drawing/2014/main" id="{FFE765BF-0051-7214-D9A7-ABA5A07E591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3" name="Musandam Peninsula">
              <a:extLst>
                <a:ext uri="{FF2B5EF4-FFF2-40B4-BE49-F238E27FC236}">
                  <a16:creationId xmlns:a16="http://schemas.microsoft.com/office/drawing/2014/main" id="{3BBC86A3-3A41-30A4-7651-924842235F31}"/>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4" name="Qeshm Island">
              <a:extLst>
                <a:ext uri="{FF2B5EF4-FFF2-40B4-BE49-F238E27FC236}">
                  <a16:creationId xmlns:a16="http://schemas.microsoft.com/office/drawing/2014/main" id="{539949EA-6FCD-F44F-A6C6-DC7415867552}"/>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5" name="China">
              <a:extLst>
                <a:ext uri="{FF2B5EF4-FFF2-40B4-BE49-F238E27FC236}">
                  <a16:creationId xmlns:a16="http://schemas.microsoft.com/office/drawing/2014/main" id="{C0E5624F-A1D3-984A-1F99-51D5C3FDB4EE}"/>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6" name="Japan - Offshore">
              <a:extLst>
                <a:ext uri="{FF2B5EF4-FFF2-40B4-BE49-F238E27FC236}">
                  <a16:creationId xmlns:a16="http://schemas.microsoft.com/office/drawing/2014/main" id="{518F486F-602A-E7A8-A6BD-AF148D243D60}"/>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7" name="Japan - Mainland">
              <a:extLst>
                <a:ext uri="{FF2B5EF4-FFF2-40B4-BE49-F238E27FC236}">
                  <a16:creationId xmlns:a16="http://schemas.microsoft.com/office/drawing/2014/main" id="{F461E6C5-66C0-40F3-2C7D-90E09EF3F03E}"/>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8" name="Korea - South">
              <a:extLst>
                <a:ext uri="{FF2B5EF4-FFF2-40B4-BE49-F238E27FC236}">
                  <a16:creationId xmlns:a16="http://schemas.microsoft.com/office/drawing/2014/main" id="{B4F1F733-E5A4-38BD-D137-314E64985F32}"/>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9" name="Korea - North">
              <a:extLst>
                <a:ext uri="{FF2B5EF4-FFF2-40B4-BE49-F238E27FC236}">
                  <a16:creationId xmlns:a16="http://schemas.microsoft.com/office/drawing/2014/main" id="{DAFBBD11-694E-A9A9-184A-004639DA388A}"/>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0" name="Russia - Offshore">
              <a:extLst>
                <a:ext uri="{FF2B5EF4-FFF2-40B4-BE49-F238E27FC236}">
                  <a16:creationId xmlns:a16="http://schemas.microsoft.com/office/drawing/2014/main" id="{61AA5DC8-9097-E2DA-313A-CD711C4129EA}"/>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1" name="Russia - Mainland">
              <a:extLst>
                <a:ext uri="{FF2B5EF4-FFF2-40B4-BE49-F238E27FC236}">
                  <a16:creationId xmlns:a16="http://schemas.microsoft.com/office/drawing/2014/main" id="{17985ECD-C060-C247-062C-6B3076D0E3C6}"/>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2" name="Turkey">
              <a:extLst>
                <a:ext uri="{FF2B5EF4-FFF2-40B4-BE49-F238E27FC236}">
                  <a16:creationId xmlns:a16="http://schemas.microsoft.com/office/drawing/2014/main" id="{1AEB1DDF-6744-3662-0E29-08B8792A7BDD}"/>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3" name="African Island">
              <a:extLst>
                <a:ext uri="{FF2B5EF4-FFF2-40B4-BE49-F238E27FC236}">
                  <a16:creationId xmlns:a16="http://schemas.microsoft.com/office/drawing/2014/main" id="{06D02A87-F4DE-D012-388A-6417DF77F934}"/>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4" name="African Island">
              <a:extLst>
                <a:ext uri="{FF2B5EF4-FFF2-40B4-BE49-F238E27FC236}">
                  <a16:creationId xmlns:a16="http://schemas.microsoft.com/office/drawing/2014/main" id="{2B6060F8-3203-02E9-E126-913FB008CE37}"/>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5" name="African Island">
              <a:extLst>
                <a:ext uri="{FF2B5EF4-FFF2-40B4-BE49-F238E27FC236}">
                  <a16:creationId xmlns:a16="http://schemas.microsoft.com/office/drawing/2014/main" id="{08314C32-E28A-596D-F1C3-5A1A25AAD21B}"/>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6" name="African Island">
              <a:extLst>
                <a:ext uri="{FF2B5EF4-FFF2-40B4-BE49-F238E27FC236}">
                  <a16:creationId xmlns:a16="http://schemas.microsoft.com/office/drawing/2014/main" id="{DE2727FB-E1D2-0FAF-5B75-8FC835CA5AA2}"/>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7" name="African Island">
              <a:extLst>
                <a:ext uri="{FF2B5EF4-FFF2-40B4-BE49-F238E27FC236}">
                  <a16:creationId xmlns:a16="http://schemas.microsoft.com/office/drawing/2014/main" id="{603FE010-142E-BB74-5549-EE80EA202A9E}"/>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8" name="African Island">
              <a:extLst>
                <a:ext uri="{FF2B5EF4-FFF2-40B4-BE49-F238E27FC236}">
                  <a16:creationId xmlns:a16="http://schemas.microsoft.com/office/drawing/2014/main" id="{532B8169-D698-8EE6-966B-2644DD889D65}"/>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9" name="African Island">
              <a:extLst>
                <a:ext uri="{FF2B5EF4-FFF2-40B4-BE49-F238E27FC236}">
                  <a16:creationId xmlns:a16="http://schemas.microsoft.com/office/drawing/2014/main" id="{8C730213-8B7F-0537-27FF-CEFEA7EB9504}"/>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0" name="African Island">
              <a:extLst>
                <a:ext uri="{FF2B5EF4-FFF2-40B4-BE49-F238E27FC236}">
                  <a16:creationId xmlns:a16="http://schemas.microsoft.com/office/drawing/2014/main" id="{A0FB95FF-3065-AD00-77A8-9D0424140A84}"/>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1" name="African Island">
              <a:extLst>
                <a:ext uri="{FF2B5EF4-FFF2-40B4-BE49-F238E27FC236}">
                  <a16:creationId xmlns:a16="http://schemas.microsoft.com/office/drawing/2014/main" id="{422DB65B-EEEA-C969-72BF-2A49D4E8E302}"/>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2" name="African Island">
              <a:extLst>
                <a:ext uri="{FF2B5EF4-FFF2-40B4-BE49-F238E27FC236}">
                  <a16:creationId xmlns:a16="http://schemas.microsoft.com/office/drawing/2014/main" id="{2A4C2AA4-0BEE-D449-4C05-2342FBD0B2AE}"/>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3" name="African Island">
              <a:extLst>
                <a:ext uri="{FF2B5EF4-FFF2-40B4-BE49-F238E27FC236}">
                  <a16:creationId xmlns:a16="http://schemas.microsoft.com/office/drawing/2014/main" id="{45F784CE-80AF-1E61-47E1-C7F37BB2EB3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4" name="African Island">
              <a:extLst>
                <a:ext uri="{FF2B5EF4-FFF2-40B4-BE49-F238E27FC236}">
                  <a16:creationId xmlns:a16="http://schemas.microsoft.com/office/drawing/2014/main" id="{456F4105-3AA1-D521-F840-E1C6AEF5F3CD}"/>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5" name="African Island">
              <a:extLst>
                <a:ext uri="{FF2B5EF4-FFF2-40B4-BE49-F238E27FC236}">
                  <a16:creationId xmlns:a16="http://schemas.microsoft.com/office/drawing/2014/main" id="{DAF10F54-0F58-5946-35AD-20B8D8098D56}"/>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African Island">
              <a:extLst>
                <a:ext uri="{FF2B5EF4-FFF2-40B4-BE49-F238E27FC236}">
                  <a16:creationId xmlns:a16="http://schemas.microsoft.com/office/drawing/2014/main" id="{04B34AC9-9D5D-DC96-0101-4BE467DCB437}"/>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African Island">
              <a:extLst>
                <a:ext uri="{FF2B5EF4-FFF2-40B4-BE49-F238E27FC236}">
                  <a16:creationId xmlns:a16="http://schemas.microsoft.com/office/drawing/2014/main" id="{90FB6108-B587-EE2E-269E-D6CA78A524F0}"/>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8" name="African Island">
              <a:extLst>
                <a:ext uri="{FF2B5EF4-FFF2-40B4-BE49-F238E27FC236}">
                  <a16:creationId xmlns:a16="http://schemas.microsoft.com/office/drawing/2014/main" id="{EA64E4D1-D8A7-D2F9-0C7B-84D7EBC04161}"/>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9" name="Zimbabwe">
              <a:extLst>
                <a:ext uri="{FF2B5EF4-FFF2-40B4-BE49-F238E27FC236}">
                  <a16:creationId xmlns:a16="http://schemas.microsoft.com/office/drawing/2014/main" id="{C5239704-FE05-D44F-5AFD-42F0005F1E83}"/>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0" name="Zambia">
              <a:extLst>
                <a:ext uri="{FF2B5EF4-FFF2-40B4-BE49-F238E27FC236}">
                  <a16:creationId xmlns:a16="http://schemas.microsoft.com/office/drawing/2014/main" id="{70D4EF9D-5853-54B5-7307-EA6A5DE8BD22}"/>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1" name="Western Sahara">
              <a:extLst>
                <a:ext uri="{FF2B5EF4-FFF2-40B4-BE49-F238E27FC236}">
                  <a16:creationId xmlns:a16="http://schemas.microsoft.com/office/drawing/2014/main" id="{7D42ACD7-811A-DBFC-FFE8-6C2EAFFABB97}"/>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2" name="Uganda">
              <a:extLst>
                <a:ext uri="{FF2B5EF4-FFF2-40B4-BE49-F238E27FC236}">
                  <a16:creationId xmlns:a16="http://schemas.microsoft.com/office/drawing/2014/main" id="{ABA1F829-CE1A-176B-7D8B-F0858ED55656}"/>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3" name="Tunisia">
              <a:extLst>
                <a:ext uri="{FF2B5EF4-FFF2-40B4-BE49-F238E27FC236}">
                  <a16:creationId xmlns:a16="http://schemas.microsoft.com/office/drawing/2014/main" id="{4143B906-200E-E602-97C4-FE5ECCD9976B}"/>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4" name="Togo">
              <a:extLst>
                <a:ext uri="{FF2B5EF4-FFF2-40B4-BE49-F238E27FC236}">
                  <a16:creationId xmlns:a16="http://schemas.microsoft.com/office/drawing/2014/main" id="{0616AAD1-6034-05D5-232C-56EB629BE1EC}"/>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5" name="Tanzania">
              <a:extLst>
                <a:ext uri="{FF2B5EF4-FFF2-40B4-BE49-F238E27FC236}">
                  <a16:creationId xmlns:a16="http://schemas.microsoft.com/office/drawing/2014/main" id="{F0A94CDB-F5E9-94C6-C703-DE70C7C64079}"/>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6" name="Swaziland">
              <a:extLst>
                <a:ext uri="{FF2B5EF4-FFF2-40B4-BE49-F238E27FC236}">
                  <a16:creationId xmlns:a16="http://schemas.microsoft.com/office/drawing/2014/main" id="{AE4EEB0D-F4E7-E497-E399-3DF8A9D60A52}"/>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7" name="Sudan">
              <a:extLst>
                <a:ext uri="{FF2B5EF4-FFF2-40B4-BE49-F238E27FC236}">
                  <a16:creationId xmlns:a16="http://schemas.microsoft.com/office/drawing/2014/main" id="{AD0BCB05-F68C-4DB1-5E7D-C1E828EB6401}"/>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8" name="South Sudan">
              <a:extLst>
                <a:ext uri="{FF2B5EF4-FFF2-40B4-BE49-F238E27FC236}">
                  <a16:creationId xmlns:a16="http://schemas.microsoft.com/office/drawing/2014/main" id="{15188EC3-56A3-2526-CBBE-510682CE933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9" name="South Africa">
              <a:extLst>
                <a:ext uri="{FF2B5EF4-FFF2-40B4-BE49-F238E27FC236}">
                  <a16:creationId xmlns:a16="http://schemas.microsoft.com/office/drawing/2014/main" id="{503B63DE-7676-37FF-B7CB-37CDE6C7520E}"/>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0" name="Somalia">
              <a:extLst>
                <a:ext uri="{FF2B5EF4-FFF2-40B4-BE49-F238E27FC236}">
                  <a16:creationId xmlns:a16="http://schemas.microsoft.com/office/drawing/2014/main" id="{2AF12B05-53D2-03F1-69E7-10A212A7CB16}"/>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1" name="Senegal">
              <a:extLst>
                <a:ext uri="{FF2B5EF4-FFF2-40B4-BE49-F238E27FC236}">
                  <a16:creationId xmlns:a16="http://schemas.microsoft.com/office/drawing/2014/main" id="{6B2FDFF3-B9EE-2532-0FFF-8369905A5113}"/>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2" name="Sierra Leone">
              <a:extLst>
                <a:ext uri="{FF2B5EF4-FFF2-40B4-BE49-F238E27FC236}">
                  <a16:creationId xmlns:a16="http://schemas.microsoft.com/office/drawing/2014/main" id="{593D805E-A57B-970B-995C-3EDBFF4A35FF}"/>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3" name="Rwanda">
              <a:extLst>
                <a:ext uri="{FF2B5EF4-FFF2-40B4-BE49-F238E27FC236}">
                  <a16:creationId xmlns:a16="http://schemas.microsoft.com/office/drawing/2014/main" id="{15E34874-38CC-A886-2A34-8FFD325340E3}"/>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4" name="Nigeria">
              <a:extLst>
                <a:ext uri="{FF2B5EF4-FFF2-40B4-BE49-F238E27FC236}">
                  <a16:creationId xmlns:a16="http://schemas.microsoft.com/office/drawing/2014/main" id="{5E5947AA-A0F3-5413-3D9A-A405A5E09939}"/>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5" name="Niger">
              <a:extLst>
                <a:ext uri="{FF2B5EF4-FFF2-40B4-BE49-F238E27FC236}">
                  <a16:creationId xmlns:a16="http://schemas.microsoft.com/office/drawing/2014/main" id="{FF36FE95-5A99-456B-0A9B-F0FCA62CBBE5}"/>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6" name="Namibia">
              <a:extLst>
                <a:ext uri="{FF2B5EF4-FFF2-40B4-BE49-F238E27FC236}">
                  <a16:creationId xmlns:a16="http://schemas.microsoft.com/office/drawing/2014/main" id="{A3C0FD55-CAC9-CC4B-B838-63C401290147}"/>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7" name="Mali">
              <a:extLst>
                <a:ext uri="{FF2B5EF4-FFF2-40B4-BE49-F238E27FC236}">
                  <a16:creationId xmlns:a16="http://schemas.microsoft.com/office/drawing/2014/main" id="{47B906B0-C7E1-DFA3-EECA-1B1E02EFC9E7}"/>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8" name="Madagascar">
              <a:extLst>
                <a:ext uri="{FF2B5EF4-FFF2-40B4-BE49-F238E27FC236}">
                  <a16:creationId xmlns:a16="http://schemas.microsoft.com/office/drawing/2014/main" id="{B5070D69-4952-4999-8C08-17856BFC7921}"/>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9" name="Mauritania">
              <a:extLst>
                <a:ext uri="{FF2B5EF4-FFF2-40B4-BE49-F238E27FC236}">
                  <a16:creationId xmlns:a16="http://schemas.microsoft.com/office/drawing/2014/main" id="{135B20A2-1F67-BA8B-CA11-A075B2DFF855}"/>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0" name="Mozambique">
              <a:extLst>
                <a:ext uri="{FF2B5EF4-FFF2-40B4-BE49-F238E27FC236}">
                  <a16:creationId xmlns:a16="http://schemas.microsoft.com/office/drawing/2014/main" id="{22411C84-296C-5A38-1686-39BFD97101A2}"/>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1" name="Morocco">
              <a:extLst>
                <a:ext uri="{FF2B5EF4-FFF2-40B4-BE49-F238E27FC236}">
                  <a16:creationId xmlns:a16="http://schemas.microsoft.com/office/drawing/2014/main" id="{AFD23111-9850-8B5C-D432-8E4D737BEA3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2" name="Malawi">
              <a:extLst>
                <a:ext uri="{FF2B5EF4-FFF2-40B4-BE49-F238E27FC236}">
                  <a16:creationId xmlns:a16="http://schemas.microsoft.com/office/drawing/2014/main" id="{D5086B49-6E07-1D5B-12AF-6EC01451D013}"/>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3" name="Libya">
              <a:extLst>
                <a:ext uri="{FF2B5EF4-FFF2-40B4-BE49-F238E27FC236}">
                  <a16:creationId xmlns:a16="http://schemas.microsoft.com/office/drawing/2014/main" id="{C2ECE3A1-408F-F57E-647D-987E40C3C848}"/>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4" name="Liberia">
              <a:extLst>
                <a:ext uri="{FF2B5EF4-FFF2-40B4-BE49-F238E27FC236}">
                  <a16:creationId xmlns:a16="http://schemas.microsoft.com/office/drawing/2014/main" id="{6314FC79-35D2-476F-4286-A7C7D8D9E12F}"/>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Lesotho">
              <a:extLst>
                <a:ext uri="{FF2B5EF4-FFF2-40B4-BE49-F238E27FC236}">
                  <a16:creationId xmlns:a16="http://schemas.microsoft.com/office/drawing/2014/main" id="{08DD2D8B-03F1-9968-8809-29550D2BECA1}"/>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Kenya">
              <a:extLst>
                <a:ext uri="{FF2B5EF4-FFF2-40B4-BE49-F238E27FC236}">
                  <a16:creationId xmlns:a16="http://schemas.microsoft.com/office/drawing/2014/main" id="{4EDCB3F5-E25B-05A6-0753-968A9C0C36FB}"/>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7" name="Guinea">
              <a:extLst>
                <a:ext uri="{FF2B5EF4-FFF2-40B4-BE49-F238E27FC236}">
                  <a16:creationId xmlns:a16="http://schemas.microsoft.com/office/drawing/2014/main" id="{681B185C-34B5-6B6C-F7D9-E153E26D30D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8" name="Guinea-Bissau">
              <a:extLst>
                <a:ext uri="{FF2B5EF4-FFF2-40B4-BE49-F238E27FC236}">
                  <a16:creationId xmlns:a16="http://schemas.microsoft.com/office/drawing/2014/main" id="{22824CB6-267E-8898-8A53-F2E2119D2FDE}"/>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9" name="Ghana">
              <a:extLst>
                <a:ext uri="{FF2B5EF4-FFF2-40B4-BE49-F238E27FC236}">
                  <a16:creationId xmlns:a16="http://schemas.microsoft.com/office/drawing/2014/main" id="{BFAC9B55-8831-9578-C416-73291751F8C1}"/>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0" name="The Gambia">
              <a:extLst>
                <a:ext uri="{FF2B5EF4-FFF2-40B4-BE49-F238E27FC236}">
                  <a16:creationId xmlns:a16="http://schemas.microsoft.com/office/drawing/2014/main" id="{65C77DAA-A298-3272-7335-E56914682C43}"/>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1" name="Gabon">
              <a:extLst>
                <a:ext uri="{FF2B5EF4-FFF2-40B4-BE49-F238E27FC236}">
                  <a16:creationId xmlns:a16="http://schemas.microsoft.com/office/drawing/2014/main" id="{DD7F49B5-C825-4EBA-6BE3-597E341214CA}"/>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2" name="Eritrea">
              <a:extLst>
                <a:ext uri="{FF2B5EF4-FFF2-40B4-BE49-F238E27FC236}">
                  <a16:creationId xmlns:a16="http://schemas.microsoft.com/office/drawing/2014/main" id="{B81A082D-FCCD-4688-6240-C1AB4C1CB17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3" name="Equatorial Guinea">
              <a:extLst>
                <a:ext uri="{FF2B5EF4-FFF2-40B4-BE49-F238E27FC236}">
                  <a16:creationId xmlns:a16="http://schemas.microsoft.com/office/drawing/2014/main" id="{D0BC233C-A278-21D5-A169-CB2CF6F5306C}"/>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4" name="Ethiopia">
              <a:extLst>
                <a:ext uri="{FF2B5EF4-FFF2-40B4-BE49-F238E27FC236}">
                  <a16:creationId xmlns:a16="http://schemas.microsoft.com/office/drawing/2014/main" id="{19A302C7-785C-3987-28BA-0D81335E0415}"/>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5" name="Egypt">
              <a:extLst>
                <a:ext uri="{FF2B5EF4-FFF2-40B4-BE49-F238E27FC236}">
                  <a16:creationId xmlns:a16="http://schemas.microsoft.com/office/drawing/2014/main" id="{B7A2F28D-5811-7546-430F-F5746EC62F9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6" name="Djibouti">
              <a:extLst>
                <a:ext uri="{FF2B5EF4-FFF2-40B4-BE49-F238E27FC236}">
                  <a16:creationId xmlns:a16="http://schemas.microsoft.com/office/drawing/2014/main" id="{55E7B222-440A-2E51-4B97-8217BC0A055A}"/>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7" name="Democratic Republic of the Congo">
              <a:extLst>
                <a:ext uri="{FF2B5EF4-FFF2-40B4-BE49-F238E27FC236}">
                  <a16:creationId xmlns:a16="http://schemas.microsoft.com/office/drawing/2014/main" id="{F9F6F218-912C-FFE0-4261-2897A046B58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8" name="Cote d'Ivoire">
              <a:extLst>
                <a:ext uri="{FF2B5EF4-FFF2-40B4-BE49-F238E27FC236}">
                  <a16:creationId xmlns:a16="http://schemas.microsoft.com/office/drawing/2014/main" id="{8B8712F7-1890-29B4-2410-96FE5D09B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9" name="Congo">
              <a:extLst>
                <a:ext uri="{FF2B5EF4-FFF2-40B4-BE49-F238E27FC236}">
                  <a16:creationId xmlns:a16="http://schemas.microsoft.com/office/drawing/2014/main" id="{6C377506-84E2-D3AF-85DF-BE24673A729B}"/>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0" name="Chad">
              <a:extLst>
                <a:ext uri="{FF2B5EF4-FFF2-40B4-BE49-F238E27FC236}">
                  <a16:creationId xmlns:a16="http://schemas.microsoft.com/office/drawing/2014/main" id="{2D444116-9424-F9AB-F285-E3E01E5EF690}"/>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1" name="Central African Republic">
              <a:extLst>
                <a:ext uri="{FF2B5EF4-FFF2-40B4-BE49-F238E27FC236}">
                  <a16:creationId xmlns:a16="http://schemas.microsoft.com/office/drawing/2014/main" id="{D58F8EEC-A8AD-836A-0DF8-8BB907B6528C}"/>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2" name="Cameroon">
              <a:extLst>
                <a:ext uri="{FF2B5EF4-FFF2-40B4-BE49-F238E27FC236}">
                  <a16:creationId xmlns:a16="http://schemas.microsoft.com/office/drawing/2014/main" id="{58233B04-07A9-301D-A4A4-7B90A316238A}"/>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3" name="Cabinda (Province)">
              <a:extLst>
                <a:ext uri="{FF2B5EF4-FFF2-40B4-BE49-F238E27FC236}">
                  <a16:creationId xmlns:a16="http://schemas.microsoft.com/office/drawing/2014/main" id="{51833093-205C-5F4D-8916-ACC629715981}"/>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4" name="Botswana">
              <a:extLst>
                <a:ext uri="{FF2B5EF4-FFF2-40B4-BE49-F238E27FC236}">
                  <a16:creationId xmlns:a16="http://schemas.microsoft.com/office/drawing/2014/main" id="{3A08145F-1037-7566-1C02-665195709EDB}"/>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5" name="Burundi">
              <a:extLst>
                <a:ext uri="{FF2B5EF4-FFF2-40B4-BE49-F238E27FC236}">
                  <a16:creationId xmlns:a16="http://schemas.microsoft.com/office/drawing/2014/main" id="{EFC1EB8A-E624-543D-12AB-BD87B66354ED}"/>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6" name="Burkina Faso">
              <a:extLst>
                <a:ext uri="{FF2B5EF4-FFF2-40B4-BE49-F238E27FC236}">
                  <a16:creationId xmlns:a16="http://schemas.microsoft.com/office/drawing/2014/main" id="{0E1F223C-7187-A322-CF96-9F5B294895EC}"/>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7" name="Benin">
              <a:extLst>
                <a:ext uri="{FF2B5EF4-FFF2-40B4-BE49-F238E27FC236}">
                  <a16:creationId xmlns:a16="http://schemas.microsoft.com/office/drawing/2014/main" id="{AB4C93CC-A3B3-1310-D008-C69BB1A614D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8" name="Angola">
              <a:extLst>
                <a:ext uri="{FF2B5EF4-FFF2-40B4-BE49-F238E27FC236}">
                  <a16:creationId xmlns:a16="http://schemas.microsoft.com/office/drawing/2014/main" id="{086C15B5-492D-4425-E689-ABBFA67A107A}"/>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9" name="Algeria">
              <a:extLst>
                <a:ext uri="{FF2B5EF4-FFF2-40B4-BE49-F238E27FC236}">
                  <a16:creationId xmlns:a16="http://schemas.microsoft.com/office/drawing/2014/main" id="{61C9FE55-A8AB-A16B-366B-DA1D9C6324E8}"/>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1347656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onger Section Divider with Custom Image - Coral">
    <p:bg>
      <p:bgPr>
        <a:solidFill>
          <a:srgbClr val="E58F8C">
            <a:alpha val="29804"/>
          </a:srgbClr>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F85FAFC8-4B0B-AD45-49DB-88B872F021D0}"/>
              </a:ext>
            </a:extLst>
          </p:cNvPr>
          <p:cNvSpPr>
            <a:spLocks noGrp="1"/>
          </p:cNvSpPr>
          <p:nvPr>
            <p:ph type="pic" sz="quarter" idx="15" hasCustomPrompt="1"/>
          </p:nvPr>
        </p:nvSpPr>
        <p:spPr>
          <a:xfrm>
            <a:off x="5336870" y="0"/>
            <a:ext cx="6855130" cy="6858000"/>
          </a:xfrm>
          <a:custGeom>
            <a:avLst/>
            <a:gdLst>
              <a:gd name="connsiteX0" fmla="*/ 1190850 w 6855130"/>
              <a:gd name="connsiteY0" fmla="*/ 0 h 6858000"/>
              <a:gd name="connsiteX1" fmla="*/ 6855130 w 6855130"/>
              <a:gd name="connsiteY1" fmla="*/ 0 h 6858000"/>
              <a:gd name="connsiteX2" fmla="*/ 6855130 w 6855130"/>
              <a:gd name="connsiteY2" fmla="*/ 6858000 h 6858000"/>
              <a:gd name="connsiteX3" fmla="*/ 0 w 6855130"/>
              <a:gd name="connsiteY3" fmla="*/ 6858000 h 6858000"/>
              <a:gd name="connsiteX4" fmla="*/ 2770632 w 6855130"/>
              <a:gd name="connsiteY4" fmla="*/ 2531865 h 6858000"/>
              <a:gd name="connsiteX5" fmla="*/ 1727489 w 6855130"/>
              <a:gd name="connsiteY5" fmla="*/ 101557 h 6858000"/>
              <a:gd name="connsiteX6" fmla="*/ 1727243 w 6855130"/>
              <a:gd name="connsiteY6" fmla="*/ 10155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5130" h="6858000">
                <a:moveTo>
                  <a:pt x="1190850" y="0"/>
                </a:moveTo>
                <a:lnTo>
                  <a:pt x="6855130" y="0"/>
                </a:lnTo>
                <a:lnTo>
                  <a:pt x="6855130" y="6858000"/>
                </a:lnTo>
                <a:lnTo>
                  <a:pt x="0" y="6858000"/>
                </a:lnTo>
                <a:lnTo>
                  <a:pt x="2770632" y="2531865"/>
                </a:lnTo>
                <a:cubicBezTo>
                  <a:pt x="3380423" y="1579773"/>
                  <a:pt x="2835843" y="311465"/>
                  <a:pt x="1727489" y="101557"/>
                </a:cubicBezTo>
                <a:lnTo>
                  <a:pt x="1727243" y="101557"/>
                </a:lnTo>
                <a:close/>
              </a:path>
            </a:pathLst>
          </a:custGeom>
          <a:solidFill>
            <a:schemeClr val="bg1">
              <a:lumMod val="90000"/>
            </a:schemeClr>
          </a:solidFill>
        </p:spPr>
        <p:txBody>
          <a:bodyPr wrap="square" tIns="576000" rIns="684000">
            <a:noAutofit/>
          </a:bodyPr>
          <a:lstStyle>
            <a:lvl1pPr marL="0" indent="0" algn="r">
              <a:buNone/>
              <a:defRPr/>
            </a:lvl1pPr>
          </a:lstStyle>
          <a:p>
            <a:r>
              <a:rPr lang="en-GB" dirty="0"/>
              <a:t>Click icon to insert image</a:t>
            </a:r>
          </a:p>
        </p:txBody>
      </p:sp>
      <p:sp>
        <p:nvSpPr>
          <p:cNvPr id="12" name="Footer Placeholder 20">
            <a:extLst>
              <a:ext uri="{FF2B5EF4-FFF2-40B4-BE49-F238E27FC236}">
                <a16:creationId xmlns:a16="http://schemas.microsoft.com/office/drawing/2014/main" id="{FDF99B07-F76D-22EE-6AF6-71E9A772BAF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13" name="Slide Number Placeholder 21">
            <a:extLst>
              <a:ext uri="{FF2B5EF4-FFF2-40B4-BE49-F238E27FC236}">
                <a16:creationId xmlns:a16="http://schemas.microsoft.com/office/drawing/2014/main" id="{1568D69A-91B7-6043-FE23-B3D9BF8AC35A}"/>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23" name="Title 5">
            <a:extLst>
              <a:ext uri="{FF2B5EF4-FFF2-40B4-BE49-F238E27FC236}">
                <a16:creationId xmlns:a16="http://schemas.microsoft.com/office/drawing/2014/main" id="{6A9DE6D6-755A-213F-E297-BEF366812656}"/>
              </a:ext>
            </a:extLst>
          </p:cNvPr>
          <p:cNvSpPr>
            <a:spLocks noGrp="1"/>
          </p:cNvSpPr>
          <p:nvPr>
            <p:ph type="title" hasCustomPrompt="1"/>
          </p:nvPr>
        </p:nvSpPr>
        <p:spPr>
          <a:xfrm>
            <a:off x="535540" y="2729454"/>
            <a:ext cx="6551060" cy="1201767"/>
          </a:xfrm>
          <a:prstGeom prst="rect">
            <a:avLst/>
          </a:prstGeom>
        </p:spPr>
        <p:txBody>
          <a:bodyPr lIns="0" anchor="b">
            <a:noAutofit/>
          </a:bodyPr>
          <a:lstStyle>
            <a:lvl1pPr>
              <a:lnSpc>
                <a:spcPct val="81000"/>
              </a:lnSpc>
              <a:defRPr sz="4800"/>
            </a:lvl1pPr>
          </a:lstStyle>
          <a:p>
            <a:r>
              <a:rPr lang="en-US" dirty="0"/>
              <a:t>A longer creative title goes here over two lines</a:t>
            </a:r>
          </a:p>
        </p:txBody>
      </p:sp>
      <p:pic>
        <p:nvPicPr>
          <p:cNvPr id="2" name="Graphic 1">
            <a:extLst>
              <a:ext uri="{FF2B5EF4-FFF2-40B4-BE49-F238E27FC236}">
                <a16:creationId xmlns:a16="http://schemas.microsoft.com/office/drawing/2014/main" id="{AA2C0F69-D80A-B30F-002E-62F8997B3F0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71500" y="549275"/>
            <a:ext cx="1097643" cy="927828"/>
          </a:xfrm>
          <a:prstGeom prst="rect">
            <a:avLst/>
          </a:prstGeom>
        </p:spPr>
      </p:pic>
      <p:sp>
        <p:nvSpPr>
          <p:cNvPr id="3" name="Text Placeholder 38">
            <a:extLst>
              <a:ext uri="{FF2B5EF4-FFF2-40B4-BE49-F238E27FC236}">
                <a16:creationId xmlns:a16="http://schemas.microsoft.com/office/drawing/2014/main" id="{6A6A8B6C-02D5-577F-F756-0DEC53759B81}"/>
              </a:ext>
            </a:extLst>
          </p:cNvPr>
          <p:cNvSpPr>
            <a:spLocks noGrp="1"/>
          </p:cNvSpPr>
          <p:nvPr>
            <p:ph type="body" sz="quarter" idx="17" hasCustomPrompt="1"/>
          </p:nvPr>
        </p:nvSpPr>
        <p:spPr>
          <a:xfrm>
            <a:off x="567418" y="4076133"/>
            <a:ext cx="4042682" cy="1498309"/>
          </a:xfrm>
        </p:spPr>
        <p:txBody>
          <a:bodyPr>
            <a:noAutofit/>
          </a:bodyPr>
          <a:lstStyle>
            <a:lvl1pPr marL="0" indent="0">
              <a:lnSpc>
                <a:spcPct val="100000"/>
              </a:lnSpc>
              <a:spcAft>
                <a:spcPts val="1000"/>
              </a:spcAft>
              <a:buNone/>
              <a:defRPr sz="2000"/>
            </a:lvl1pPr>
            <a:lvl2pPr>
              <a:defRPr sz="1500"/>
            </a:lvl2pPr>
            <a:lvl3pPr>
              <a:defRPr sz="1500"/>
            </a:lvl3pPr>
            <a:lvl4pPr>
              <a:defRPr sz="1500"/>
            </a:lvl4pPr>
            <a:lvl5pPr>
              <a:defRPr sz="15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spTree>
    <p:extLst>
      <p:ext uri="{BB962C8B-B14F-4D97-AF65-F5344CB8AC3E}">
        <p14:creationId xmlns:p14="http://schemas.microsoft.com/office/powerpoint/2010/main" val="705501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Map Coloured - Blu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38">
            <a:extLst>
              <a:ext uri="{FF2B5EF4-FFF2-40B4-BE49-F238E27FC236}">
                <a16:creationId xmlns:a16="http://schemas.microsoft.com/office/drawing/2014/main" id="{5E2A7C43-6AF0-6399-CAD1-1FC393D513BF}"/>
              </a:ext>
            </a:extLst>
          </p:cNvPr>
          <p:cNvSpPr>
            <a:spLocks noGrp="1"/>
          </p:cNvSpPr>
          <p:nvPr>
            <p:ph type="body" sz="quarter" idx="17" hasCustomPrompt="1"/>
          </p:nvPr>
        </p:nvSpPr>
        <p:spPr>
          <a:xfrm>
            <a:off x="567419" y="1864575"/>
            <a:ext cx="3410730" cy="3875825"/>
          </a:xfrm>
          <a:prstGeom prst="rect">
            <a:avLst/>
          </a:prstGeom>
        </p:spPr>
        <p:txBody>
          <a:bodyPr>
            <a:noAutofit/>
          </a:bodyPr>
          <a:lstStyle>
            <a:lvl1pPr marL="285750" indent="-285750">
              <a:lnSpc>
                <a:spcPct val="115000"/>
              </a:lnSpc>
              <a:spcAft>
                <a:spcPts val="1000"/>
              </a:spcAft>
              <a:buClr>
                <a:srgbClr val="85D6F0"/>
              </a:buClr>
              <a:buFont typeface="Arial" panose="020B0604020202020204" pitchFamily="34" charset="0"/>
              <a:buChar char="•"/>
              <a:defRPr sz="1400"/>
            </a:lvl1pPr>
            <a:lvl2pPr marL="685800" indent="-228600">
              <a:spcAft>
                <a:spcPts val="1000"/>
              </a:spcAft>
              <a:buClr>
                <a:schemeClr val="accent2"/>
              </a:buClr>
              <a:buFont typeface="Arial" panose="020B0604020202020204" pitchFamily="34" charset="0"/>
              <a:buChar char="•"/>
              <a:defRPr sz="1400"/>
            </a:lvl2pPr>
            <a:lvl3pPr marL="1143000" indent="-228600">
              <a:spcAft>
                <a:spcPts val="1000"/>
              </a:spcAft>
              <a:buClr>
                <a:schemeClr val="accent2"/>
              </a:buClr>
              <a:buFont typeface="Arial" panose="020B0604020202020204" pitchFamily="34" charset="0"/>
              <a:buChar char="•"/>
              <a:defRPr sz="1400"/>
            </a:lvl3pPr>
            <a:lvl4pPr marL="1600200" indent="-228600">
              <a:buClr>
                <a:schemeClr val="accent2"/>
              </a:buClr>
              <a:buFont typeface="Arial" panose="020B0604020202020204" pitchFamily="34" charset="0"/>
              <a:buChar char="•"/>
              <a:defRPr sz="1400"/>
            </a:lvl4pPr>
            <a:lvl5pPr marL="2057400" indent="-228600">
              <a:buClr>
                <a:schemeClr val="accent2"/>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br>
              <a:rPr lang="en-US" dirty="0"/>
            </a:br>
            <a:br>
              <a:rPr lang="en-US" dirty="0"/>
            </a:br>
            <a:r>
              <a:rPr lang="en-US" dirty="0"/>
              <a:t>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p:txBody>
      </p:sp>
      <p:sp>
        <p:nvSpPr>
          <p:cNvPr id="4" name="Title 5">
            <a:extLst>
              <a:ext uri="{FF2B5EF4-FFF2-40B4-BE49-F238E27FC236}">
                <a16:creationId xmlns:a16="http://schemas.microsoft.com/office/drawing/2014/main" id="{CB397BC1-218E-78F5-8F9E-0C13ADF14076}"/>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grpSp>
        <p:nvGrpSpPr>
          <p:cNvPr id="9" name="Group 8">
            <a:extLst>
              <a:ext uri="{FF2B5EF4-FFF2-40B4-BE49-F238E27FC236}">
                <a16:creationId xmlns:a16="http://schemas.microsoft.com/office/drawing/2014/main" id="{7B832D8C-F054-07CC-770F-79569D597FE5}"/>
              </a:ext>
            </a:extLst>
          </p:cNvPr>
          <p:cNvGrpSpPr/>
          <p:nvPr userDrawn="1"/>
        </p:nvGrpSpPr>
        <p:grpSpPr>
          <a:xfrm>
            <a:off x="4548979" y="1214664"/>
            <a:ext cx="6853242" cy="4435525"/>
            <a:chOff x="1857537" y="685800"/>
            <a:chExt cx="8476926" cy="5486400"/>
          </a:xfrm>
          <a:solidFill>
            <a:srgbClr val="85D6F0">
              <a:alpha val="60000"/>
            </a:srgbClr>
          </a:solidFill>
        </p:grpSpPr>
        <p:sp>
          <p:nvSpPr>
            <p:cNvPr id="11" name="Fiji">
              <a:extLst>
                <a:ext uri="{FF2B5EF4-FFF2-40B4-BE49-F238E27FC236}">
                  <a16:creationId xmlns:a16="http://schemas.microsoft.com/office/drawing/2014/main" id="{2EAD0D67-FABA-6A96-D7D3-8781B81AD1B2}"/>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 name="New Zealand (North Island)">
              <a:extLst>
                <a:ext uri="{FF2B5EF4-FFF2-40B4-BE49-F238E27FC236}">
                  <a16:creationId xmlns:a16="http://schemas.microsoft.com/office/drawing/2014/main" id="{9E3C3DFA-A484-652F-42B2-E4F2744A32C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New Zealand (South Island)">
              <a:extLst>
                <a:ext uri="{FF2B5EF4-FFF2-40B4-BE49-F238E27FC236}">
                  <a16:creationId xmlns:a16="http://schemas.microsoft.com/office/drawing/2014/main" id="{19A7A513-8C61-1D2C-3277-D45DE37A1560}"/>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 name="Stewart Island">
              <a:extLst>
                <a:ext uri="{FF2B5EF4-FFF2-40B4-BE49-F238E27FC236}">
                  <a16:creationId xmlns:a16="http://schemas.microsoft.com/office/drawing/2014/main" id="{69838349-2A69-6955-81DA-3D253E581F4A}"/>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Auckland Island">
              <a:extLst>
                <a:ext uri="{FF2B5EF4-FFF2-40B4-BE49-F238E27FC236}">
                  <a16:creationId xmlns:a16="http://schemas.microsoft.com/office/drawing/2014/main" id="{B7EC7559-5585-4295-B2A3-AAFEBDDADC18}"/>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New Caledonia">
              <a:extLst>
                <a:ext uri="{FF2B5EF4-FFF2-40B4-BE49-F238E27FC236}">
                  <a16:creationId xmlns:a16="http://schemas.microsoft.com/office/drawing/2014/main" id="{5AC5ED03-65F5-A912-41AA-BDA062D91AA5}"/>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 name="Australia - Mainland">
              <a:extLst>
                <a:ext uri="{FF2B5EF4-FFF2-40B4-BE49-F238E27FC236}">
                  <a16:creationId xmlns:a16="http://schemas.microsoft.com/office/drawing/2014/main" id="{EB48415E-735E-2603-95B9-F17437A643AA}"/>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Australia - Offshore">
              <a:extLst>
                <a:ext uri="{FF2B5EF4-FFF2-40B4-BE49-F238E27FC236}">
                  <a16:creationId xmlns:a16="http://schemas.microsoft.com/office/drawing/2014/main" id="{E7548374-FB9D-5BB7-47D6-5BF8D604AA88}"/>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Tasmania">
              <a:extLst>
                <a:ext uri="{FF2B5EF4-FFF2-40B4-BE49-F238E27FC236}">
                  <a16:creationId xmlns:a16="http://schemas.microsoft.com/office/drawing/2014/main" id="{DD49F818-0507-7A58-6B45-F97FD6E78E5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Solomon Islands">
              <a:extLst>
                <a:ext uri="{FF2B5EF4-FFF2-40B4-BE49-F238E27FC236}">
                  <a16:creationId xmlns:a16="http://schemas.microsoft.com/office/drawing/2014/main" id="{789E7DF3-2545-015E-C405-D44EB4B6F667}"/>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Papua New Guinea">
              <a:extLst>
                <a:ext uri="{FF2B5EF4-FFF2-40B4-BE49-F238E27FC236}">
                  <a16:creationId xmlns:a16="http://schemas.microsoft.com/office/drawing/2014/main" id="{43C15DA4-5468-2286-125C-F8B69C9FBAE0}"/>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Tonga">
              <a:extLst>
                <a:ext uri="{FF2B5EF4-FFF2-40B4-BE49-F238E27FC236}">
                  <a16:creationId xmlns:a16="http://schemas.microsoft.com/office/drawing/2014/main" id="{A83A2EB9-A199-821E-C3AB-59255FF4A2C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Vanuatu">
              <a:extLst>
                <a:ext uri="{FF2B5EF4-FFF2-40B4-BE49-F238E27FC236}">
                  <a16:creationId xmlns:a16="http://schemas.microsoft.com/office/drawing/2014/main" id="{280A1C80-92BC-7CF2-1A9B-A0FF4D88E54A}"/>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6" name="Chatham Island">
              <a:extLst>
                <a:ext uri="{FF2B5EF4-FFF2-40B4-BE49-F238E27FC236}">
                  <a16:creationId xmlns:a16="http://schemas.microsoft.com/office/drawing/2014/main" id="{093A78F7-1915-ED71-1406-C31216BE7FA5}"/>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7" name="American Samoa">
              <a:extLst>
                <a:ext uri="{FF2B5EF4-FFF2-40B4-BE49-F238E27FC236}">
                  <a16:creationId xmlns:a16="http://schemas.microsoft.com/office/drawing/2014/main" id="{A4A86356-11FB-0826-9D5C-3193F3838706}"/>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Galapagos">
              <a:extLst>
                <a:ext uri="{FF2B5EF4-FFF2-40B4-BE49-F238E27FC236}">
                  <a16:creationId xmlns:a16="http://schemas.microsoft.com/office/drawing/2014/main" id="{803B7928-BD9F-4B3A-A475-3E221A927D35}"/>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9" name="Venezuela">
              <a:extLst>
                <a:ext uri="{FF2B5EF4-FFF2-40B4-BE49-F238E27FC236}">
                  <a16:creationId xmlns:a16="http://schemas.microsoft.com/office/drawing/2014/main" id="{69F23680-F724-79E4-EE67-94CF1E4FA395}"/>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0" name="Uruguay">
              <a:extLst>
                <a:ext uri="{FF2B5EF4-FFF2-40B4-BE49-F238E27FC236}">
                  <a16:creationId xmlns:a16="http://schemas.microsoft.com/office/drawing/2014/main" id="{01D7D143-0355-9125-384C-E5E808FD51B4}"/>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1" name="Trinidad &amp; Tobago">
              <a:extLst>
                <a:ext uri="{FF2B5EF4-FFF2-40B4-BE49-F238E27FC236}">
                  <a16:creationId xmlns:a16="http://schemas.microsoft.com/office/drawing/2014/main" id="{0A85D662-520B-6FFC-DC9C-42DA576CE62F}"/>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2" name="Suriname">
              <a:extLst>
                <a:ext uri="{FF2B5EF4-FFF2-40B4-BE49-F238E27FC236}">
                  <a16:creationId xmlns:a16="http://schemas.microsoft.com/office/drawing/2014/main" id="{0F175F31-6AA2-A983-93C7-CD794A8CC92D}"/>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Peru">
              <a:extLst>
                <a:ext uri="{FF2B5EF4-FFF2-40B4-BE49-F238E27FC236}">
                  <a16:creationId xmlns:a16="http://schemas.microsoft.com/office/drawing/2014/main" id="{4CABD415-6879-9F4E-DBD1-4E7B2381EB19}"/>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4" name="Paraguay">
              <a:extLst>
                <a:ext uri="{FF2B5EF4-FFF2-40B4-BE49-F238E27FC236}">
                  <a16:creationId xmlns:a16="http://schemas.microsoft.com/office/drawing/2014/main" id="{6ECB2DD8-A0C5-4230-3936-65ACAF683E04}"/>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Isla de Margarita">
              <a:extLst>
                <a:ext uri="{FF2B5EF4-FFF2-40B4-BE49-F238E27FC236}">
                  <a16:creationId xmlns:a16="http://schemas.microsoft.com/office/drawing/2014/main" id="{C120CAFC-7353-3C86-5996-A22AFEE29C0D}"/>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French Guiana">
              <a:extLst>
                <a:ext uri="{FF2B5EF4-FFF2-40B4-BE49-F238E27FC236}">
                  <a16:creationId xmlns:a16="http://schemas.microsoft.com/office/drawing/2014/main" id="{91E153D9-938B-F0F6-ADC8-E5CE553ADE47}"/>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Guyana">
              <a:extLst>
                <a:ext uri="{FF2B5EF4-FFF2-40B4-BE49-F238E27FC236}">
                  <a16:creationId xmlns:a16="http://schemas.microsoft.com/office/drawing/2014/main" id="{7ACD0F61-D0DE-E9DC-C79E-DB36E4ED83D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8" name="Ecuador">
              <a:extLst>
                <a:ext uri="{FF2B5EF4-FFF2-40B4-BE49-F238E27FC236}">
                  <a16:creationId xmlns:a16="http://schemas.microsoft.com/office/drawing/2014/main" id="{DBE6F2E8-0C90-DF47-7771-9422A87F7A56}"/>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Bolivia">
              <a:extLst>
                <a:ext uri="{FF2B5EF4-FFF2-40B4-BE49-F238E27FC236}">
                  <a16:creationId xmlns:a16="http://schemas.microsoft.com/office/drawing/2014/main" id="{4C2C5178-3894-EF22-DA17-DB8749DC8A94}"/>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Columbia">
              <a:extLst>
                <a:ext uri="{FF2B5EF4-FFF2-40B4-BE49-F238E27FC236}">
                  <a16:creationId xmlns:a16="http://schemas.microsoft.com/office/drawing/2014/main" id="{1C34BECD-D906-F102-ECA2-1E16CB5C60C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Chile - Mainland">
              <a:extLst>
                <a:ext uri="{FF2B5EF4-FFF2-40B4-BE49-F238E27FC236}">
                  <a16:creationId xmlns:a16="http://schemas.microsoft.com/office/drawing/2014/main" id="{EA1D4407-1CE0-3419-3F71-552942516ACA}"/>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Chile - Offshore">
              <a:extLst>
                <a:ext uri="{FF2B5EF4-FFF2-40B4-BE49-F238E27FC236}">
                  <a16:creationId xmlns:a16="http://schemas.microsoft.com/office/drawing/2014/main" id="{F0ECA8A4-3DD5-2E7D-69C9-0415EBC6C5D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3" name="Brazil">
              <a:extLst>
                <a:ext uri="{FF2B5EF4-FFF2-40B4-BE49-F238E27FC236}">
                  <a16:creationId xmlns:a16="http://schemas.microsoft.com/office/drawing/2014/main" id="{BD950BA5-55BB-3C93-053A-FA6C1B41113D}"/>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Argentina">
              <a:extLst>
                <a:ext uri="{FF2B5EF4-FFF2-40B4-BE49-F238E27FC236}">
                  <a16:creationId xmlns:a16="http://schemas.microsoft.com/office/drawing/2014/main" id="{6610CD81-C5CF-0122-24D2-C2082C3257B8}"/>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5" name="The Bahamas">
              <a:extLst>
                <a:ext uri="{FF2B5EF4-FFF2-40B4-BE49-F238E27FC236}">
                  <a16:creationId xmlns:a16="http://schemas.microsoft.com/office/drawing/2014/main" id="{502A9F9D-6FAE-E68F-8B08-CE30F191E726}"/>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6" name="Canada - Offshore">
              <a:extLst>
                <a:ext uri="{FF2B5EF4-FFF2-40B4-BE49-F238E27FC236}">
                  <a16:creationId xmlns:a16="http://schemas.microsoft.com/office/drawing/2014/main" id="{043D254D-0304-B672-640B-E0B87DA251A4}"/>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7" name="Canada - Mainland">
              <a:extLst>
                <a:ext uri="{FF2B5EF4-FFF2-40B4-BE49-F238E27FC236}">
                  <a16:creationId xmlns:a16="http://schemas.microsoft.com/office/drawing/2014/main" id="{75F07A80-5A5A-2CDD-716A-AB544CC0480E}"/>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Alaska - Mainland">
              <a:extLst>
                <a:ext uri="{FF2B5EF4-FFF2-40B4-BE49-F238E27FC236}">
                  <a16:creationId xmlns:a16="http://schemas.microsoft.com/office/drawing/2014/main" id="{15A1F37B-F1DE-0FE0-6B2A-5624E139200C}"/>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9" name="Alaska - Offshore">
              <a:extLst>
                <a:ext uri="{FF2B5EF4-FFF2-40B4-BE49-F238E27FC236}">
                  <a16:creationId xmlns:a16="http://schemas.microsoft.com/office/drawing/2014/main" id="{09F41D1C-819F-0A0C-F635-D54F089A2618}"/>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0" name="USA - Mainland">
              <a:extLst>
                <a:ext uri="{FF2B5EF4-FFF2-40B4-BE49-F238E27FC236}">
                  <a16:creationId xmlns:a16="http://schemas.microsoft.com/office/drawing/2014/main" id="{EBEC1841-EBD1-F80E-D2B8-9D6660DAC4EE}"/>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USA - Offshore">
              <a:extLst>
                <a:ext uri="{FF2B5EF4-FFF2-40B4-BE49-F238E27FC236}">
                  <a16:creationId xmlns:a16="http://schemas.microsoft.com/office/drawing/2014/main" id="{3DB6ABCC-8871-C527-4658-B2DDF95D4EF2}"/>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Hawaii">
              <a:extLst>
                <a:ext uri="{FF2B5EF4-FFF2-40B4-BE49-F238E27FC236}">
                  <a16:creationId xmlns:a16="http://schemas.microsoft.com/office/drawing/2014/main" id="{F75BD4E2-E21C-3C5C-AEEE-3D6871A574ED}"/>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3" name="Puerto Rico">
              <a:extLst>
                <a:ext uri="{FF2B5EF4-FFF2-40B4-BE49-F238E27FC236}">
                  <a16:creationId xmlns:a16="http://schemas.microsoft.com/office/drawing/2014/main" id="{3C458017-EFAD-4276-170B-C417CB765B2D}"/>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4" name="Panama">
              <a:extLst>
                <a:ext uri="{FF2B5EF4-FFF2-40B4-BE49-F238E27FC236}">
                  <a16:creationId xmlns:a16="http://schemas.microsoft.com/office/drawing/2014/main" id="{D4181888-8C4F-E601-1D2F-99A7D7C2517B}"/>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5" name="Nicaragua">
              <a:extLst>
                <a:ext uri="{FF2B5EF4-FFF2-40B4-BE49-F238E27FC236}">
                  <a16:creationId xmlns:a16="http://schemas.microsoft.com/office/drawing/2014/main" id="{E5C5101E-6188-B4C1-020B-FF257D222F20}"/>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6" name="Mexico">
              <a:extLst>
                <a:ext uri="{FF2B5EF4-FFF2-40B4-BE49-F238E27FC236}">
                  <a16:creationId xmlns:a16="http://schemas.microsoft.com/office/drawing/2014/main" id="{9C6CDDCE-69EB-7B36-EF6A-E98524E2E4D0}"/>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7" name="Martinique">
              <a:extLst>
                <a:ext uri="{FF2B5EF4-FFF2-40B4-BE49-F238E27FC236}">
                  <a16:creationId xmlns:a16="http://schemas.microsoft.com/office/drawing/2014/main" id="{DE1FB0A3-BA9E-9703-0FCA-E9BEA64C0695}"/>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8" name="Lago de Nicaragua">
              <a:extLst>
                <a:ext uri="{FF2B5EF4-FFF2-40B4-BE49-F238E27FC236}">
                  <a16:creationId xmlns:a16="http://schemas.microsoft.com/office/drawing/2014/main" id="{3A0CF148-874A-4AD1-726D-5A7292F3AE46}"/>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Honduras">
              <a:extLst>
                <a:ext uri="{FF2B5EF4-FFF2-40B4-BE49-F238E27FC236}">
                  <a16:creationId xmlns:a16="http://schemas.microsoft.com/office/drawing/2014/main" id="{8371AC0A-E469-8891-1D67-34F8BEB3EC48}"/>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0" name="Haiti">
              <a:extLst>
                <a:ext uri="{FF2B5EF4-FFF2-40B4-BE49-F238E27FC236}">
                  <a16:creationId xmlns:a16="http://schemas.microsoft.com/office/drawing/2014/main" id="{3BB719B9-40DB-B7BF-7544-536D2130643D}"/>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Jamaica">
              <a:extLst>
                <a:ext uri="{FF2B5EF4-FFF2-40B4-BE49-F238E27FC236}">
                  <a16:creationId xmlns:a16="http://schemas.microsoft.com/office/drawing/2014/main" id="{EBB3FD01-63AD-0A4D-9B5E-3DD4413A858F}"/>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2" name="Guadeloupe">
              <a:extLst>
                <a:ext uri="{FF2B5EF4-FFF2-40B4-BE49-F238E27FC236}">
                  <a16:creationId xmlns:a16="http://schemas.microsoft.com/office/drawing/2014/main" id="{48DEC192-F11F-6938-7BF9-860A4EE14909}"/>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3" name="Guatemala">
              <a:extLst>
                <a:ext uri="{FF2B5EF4-FFF2-40B4-BE49-F238E27FC236}">
                  <a16:creationId xmlns:a16="http://schemas.microsoft.com/office/drawing/2014/main" id="{0FFB7549-952D-FA3E-52F7-5617A879F6F0}"/>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4" name="El Salvador">
              <a:extLst>
                <a:ext uri="{FF2B5EF4-FFF2-40B4-BE49-F238E27FC236}">
                  <a16:creationId xmlns:a16="http://schemas.microsoft.com/office/drawing/2014/main" id="{7F7FAD4C-51A8-35E1-38CD-3B62CFF390B7}"/>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Dominican Republic">
              <a:extLst>
                <a:ext uri="{FF2B5EF4-FFF2-40B4-BE49-F238E27FC236}">
                  <a16:creationId xmlns:a16="http://schemas.microsoft.com/office/drawing/2014/main" id="{E08A6420-9F83-1E70-48C3-40F27EC56090}"/>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6" name="Costa Rica">
              <a:extLst>
                <a:ext uri="{FF2B5EF4-FFF2-40B4-BE49-F238E27FC236}">
                  <a16:creationId xmlns:a16="http://schemas.microsoft.com/office/drawing/2014/main" id="{D16E0E23-E85E-9F8B-9B40-B77FF3686C9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7" name="Cuba">
              <a:extLst>
                <a:ext uri="{FF2B5EF4-FFF2-40B4-BE49-F238E27FC236}">
                  <a16:creationId xmlns:a16="http://schemas.microsoft.com/office/drawing/2014/main" id="{8EC603F7-F5A1-F7F4-E9BA-313115630C3D}"/>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8" name="Belize">
              <a:extLst>
                <a:ext uri="{FF2B5EF4-FFF2-40B4-BE49-F238E27FC236}">
                  <a16:creationId xmlns:a16="http://schemas.microsoft.com/office/drawing/2014/main" id="{A0DA972C-7785-2756-C64A-DB97056F2A9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9" name="Greenland - Offshore">
              <a:extLst>
                <a:ext uri="{FF2B5EF4-FFF2-40B4-BE49-F238E27FC236}">
                  <a16:creationId xmlns:a16="http://schemas.microsoft.com/office/drawing/2014/main" id="{BB8F4A5E-E57A-E7D6-24B8-D7F2340F528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0" name="Greenland - Mainland">
              <a:extLst>
                <a:ext uri="{FF2B5EF4-FFF2-40B4-BE49-F238E27FC236}">
                  <a16:creationId xmlns:a16="http://schemas.microsoft.com/office/drawing/2014/main" id="{1CDDC5CE-88D1-13C7-28E8-D9F394433879}"/>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1" name="Svalbard">
              <a:extLst>
                <a:ext uri="{FF2B5EF4-FFF2-40B4-BE49-F238E27FC236}">
                  <a16:creationId xmlns:a16="http://schemas.microsoft.com/office/drawing/2014/main" id="{B164ABAC-4E3B-CD04-2679-CF10F82660E9}"/>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Iceland">
              <a:extLst>
                <a:ext uri="{FF2B5EF4-FFF2-40B4-BE49-F238E27FC236}">
                  <a16:creationId xmlns:a16="http://schemas.microsoft.com/office/drawing/2014/main" id="{E182739A-66A3-8C7C-ED31-79F46BBD0616}"/>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3" name="Portugal">
              <a:extLst>
                <a:ext uri="{FF2B5EF4-FFF2-40B4-BE49-F238E27FC236}">
                  <a16:creationId xmlns:a16="http://schemas.microsoft.com/office/drawing/2014/main" id="{FB84F4C8-D516-FD50-1D92-7177C6C1A67C}"/>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Spain">
              <a:extLst>
                <a:ext uri="{FF2B5EF4-FFF2-40B4-BE49-F238E27FC236}">
                  <a16:creationId xmlns:a16="http://schemas.microsoft.com/office/drawing/2014/main" id="{AB3C63F3-2C2D-FFEA-6BE6-8554AA276A8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5" name="France">
              <a:extLst>
                <a:ext uri="{FF2B5EF4-FFF2-40B4-BE49-F238E27FC236}">
                  <a16:creationId xmlns:a16="http://schemas.microsoft.com/office/drawing/2014/main" id="{8BF1F156-9FBA-31FD-5C67-3FA72AECF7AF}"/>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Ireland">
              <a:extLst>
                <a:ext uri="{FF2B5EF4-FFF2-40B4-BE49-F238E27FC236}">
                  <a16:creationId xmlns:a16="http://schemas.microsoft.com/office/drawing/2014/main" id="{5F31B8AE-9CB6-6911-02BE-0E2E751B0C55}"/>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7" name="Austria">
              <a:extLst>
                <a:ext uri="{FF2B5EF4-FFF2-40B4-BE49-F238E27FC236}">
                  <a16:creationId xmlns:a16="http://schemas.microsoft.com/office/drawing/2014/main" id="{B6837734-06C5-97E6-5DDE-ED3B52E4740E}"/>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8" name="Belgium">
              <a:extLst>
                <a:ext uri="{FF2B5EF4-FFF2-40B4-BE49-F238E27FC236}">
                  <a16:creationId xmlns:a16="http://schemas.microsoft.com/office/drawing/2014/main" id="{504DCEC1-6185-229C-A5C0-BEAF51C5160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Poland">
              <a:extLst>
                <a:ext uri="{FF2B5EF4-FFF2-40B4-BE49-F238E27FC236}">
                  <a16:creationId xmlns:a16="http://schemas.microsoft.com/office/drawing/2014/main" id="{4739359F-1719-0B8A-58D8-5DD32F2029F2}"/>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0" name="Sardinia (Italy)">
              <a:extLst>
                <a:ext uri="{FF2B5EF4-FFF2-40B4-BE49-F238E27FC236}">
                  <a16:creationId xmlns:a16="http://schemas.microsoft.com/office/drawing/2014/main" id="{8D4BAABD-0893-9957-F0D6-638F345BC763}"/>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Sicily (Italy)">
              <a:extLst>
                <a:ext uri="{FF2B5EF4-FFF2-40B4-BE49-F238E27FC236}">
                  <a16:creationId xmlns:a16="http://schemas.microsoft.com/office/drawing/2014/main" id="{C416F3AB-3027-F457-4734-F7C5D6AAD1A9}"/>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2" name="Italy">
              <a:extLst>
                <a:ext uri="{FF2B5EF4-FFF2-40B4-BE49-F238E27FC236}">
                  <a16:creationId xmlns:a16="http://schemas.microsoft.com/office/drawing/2014/main" id="{34918386-CFB5-FF28-5E1A-47AE9987BA95}"/>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Croatia">
              <a:extLst>
                <a:ext uri="{FF2B5EF4-FFF2-40B4-BE49-F238E27FC236}">
                  <a16:creationId xmlns:a16="http://schemas.microsoft.com/office/drawing/2014/main" id="{DC175370-C7BA-70B8-947F-19F24C385683}"/>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4" name="Switzerland">
              <a:extLst>
                <a:ext uri="{FF2B5EF4-FFF2-40B4-BE49-F238E27FC236}">
                  <a16:creationId xmlns:a16="http://schemas.microsoft.com/office/drawing/2014/main" id="{F3DD6D2D-861C-178B-24B7-E272ED8344AA}"/>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5" name="Latvia">
              <a:extLst>
                <a:ext uri="{FF2B5EF4-FFF2-40B4-BE49-F238E27FC236}">
                  <a16:creationId xmlns:a16="http://schemas.microsoft.com/office/drawing/2014/main" id="{79041129-8D18-BFEB-B6FF-4B7101B580FD}"/>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Lithuania">
              <a:extLst>
                <a:ext uri="{FF2B5EF4-FFF2-40B4-BE49-F238E27FC236}">
                  <a16:creationId xmlns:a16="http://schemas.microsoft.com/office/drawing/2014/main" id="{897566FF-0CEF-AC6C-027D-F819AF5F4A42}"/>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7" name="Czech Republic">
              <a:extLst>
                <a:ext uri="{FF2B5EF4-FFF2-40B4-BE49-F238E27FC236}">
                  <a16:creationId xmlns:a16="http://schemas.microsoft.com/office/drawing/2014/main" id="{3212FCF9-6A96-7526-E6C4-26F2743EC331}"/>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8" name="Corsica (France)">
              <a:extLst>
                <a:ext uri="{FF2B5EF4-FFF2-40B4-BE49-F238E27FC236}">
                  <a16:creationId xmlns:a16="http://schemas.microsoft.com/office/drawing/2014/main" id="{323C4B1D-1447-B9FE-357C-1A8C4B2A7EA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Kaliningrad (Russia)">
              <a:extLst>
                <a:ext uri="{FF2B5EF4-FFF2-40B4-BE49-F238E27FC236}">
                  <a16:creationId xmlns:a16="http://schemas.microsoft.com/office/drawing/2014/main" id="{5D829EEA-9399-3111-77E4-AECF6AD660E0}"/>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0" name="Luxembourg">
              <a:extLst>
                <a:ext uri="{FF2B5EF4-FFF2-40B4-BE49-F238E27FC236}">
                  <a16:creationId xmlns:a16="http://schemas.microsoft.com/office/drawing/2014/main" id="{1CB95B72-C707-694A-EE8C-430277D01260}"/>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1" name="Hungary">
              <a:extLst>
                <a:ext uri="{FF2B5EF4-FFF2-40B4-BE49-F238E27FC236}">
                  <a16:creationId xmlns:a16="http://schemas.microsoft.com/office/drawing/2014/main" id="{AC1DEF84-B641-7B66-A3D6-9CA8FA47B197}"/>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Romania">
              <a:extLst>
                <a:ext uri="{FF2B5EF4-FFF2-40B4-BE49-F238E27FC236}">
                  <a16:creationId xmlns:a16="http://schemas.microsoft.com/office/drawing/2014/main" id="{DEAF4518-9CF6-BCFE-6698-02F342129EEF}"/>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3" name="Slovenia">
              <a:extLst>
                <a:ext uri="{FF2B5EF4-FFF2-40B4-BE49-F238E27FC236}">
                  <a16:creationId xmlns:a16="http://schemas.microsoft.com/office/drawing/2014/main" id="{5F79A170-1621-C300-15FA-CFFD42E21B8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4" name="Bosnia &amp; Herzegovina">
              <a:extLst>
                <a:ext uri="{FF2B5EF4-FFF2-40B4-BE49-F238E27FC236}">
                  <a16:creationId xmlns:a16="http://schemas.microsoft.com/office/drawing/2014/main" id="{F4128155-FAB3-979F-1D31-338FB5FD6F1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5" name="Serbia">
              <a:extLst>
                <a:ext uri="{FF2B5EF4-FFF2-40B4-BE49-F238E27FC236}">
                  <a16:creationId xmlns:a16="http://schemas.microsoft.com/office/drawing/2014/main" id="{5E31A262-324D-F1EB-32E1-3100C700A835}"/>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6" name="Belarus">
              <a:extLst>
                <a:ext uri="{FF2B5EF4-FFF2-40B4-BE49-F238E27FC236}">
                  <a16:creationId xmlns:a16="http://schemas.microsoft.com/office/drawing/2014/main" id="{1B1677F3-A54A-6CEC-0A16-C10E6E8A2CE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7" name="Moldova">
              <a:extLst>
                <a:ext uri="{FF2B5EF4-FFF2-40B4-BE49-F238E27FC236}">
                  <a16:creationId xmlns:a16="http://schemas.microsoft.com/office/drawing/2014/main" id="{B8119EE8-8C9F-F1AE-F562-1C6D3968643A}"/>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8" name="Ukraine">
              <a:extLst>
                <a:ext uri="{FF2B5EF4-FFF2-40B4-BE49-F238E27FC236}">
                  <a16:creationId xmlns:a16="http://schemas.microsoft.com/office/drawing/2014/main" id="{4C2FE5B1-F8E3-482E-04EB-A171F8042481}"/>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9" name="Albania">
              <a:extLst>
                <a:ext uri="{FF2B5EF4-FFF2-40B4-BE49-F238E27FC236}">
                  <a16:creationId xmlns:a16="http://schemas.microsoft.com/office/drawing/2014/main" id="{CC452AF2-4355-AD69-4B68-D0335E2D50BD}"/>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0" name="Bulgaria">
              <a:extLst>
                <a:ext uri="{FF2B5EF4-FFF2-40B4-BE49-F238E27FC236}">
                  <a16:creationId xmlns:a16="http://schemas.microsoft.com/office/drawing/2014/main" id="{28DA170B-DE1C-AE53-405C-92112780CAB3}"/>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1" name="Cyprus">
              <a:extLst>
                <a:ext uri="{FF2B5EF4-FFF2-40B4-BE49-F238E27FC236}">
                  <a16:creationId xmlns:a16="http://schemas.microsoft.com/office/drawing/2014/main" id="{0C642759-4DE5-0BA7-2C6E-94AE80CEA305}"/>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2" name="Kosovo">
              <a:extLst>
                <a:ext uri="{FF2B5EF4-FFF2-40B4-BE49-F238E27FC236}">
                  <a16:creationId xmlns:a16="http://schemas.microsoft.com/office/drawing/2014/main" id="{5FFCCFFB-7F8E-5508-4726-F7BE523510E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3" name="Macedonia">
              <a:extLst>
                <a:ext uri="{FF2B5EF4-FFF2-40B4-BE49-F238E27FC236}">
                  <a16:creationId xmlns:a16="http://schemas.microsoft.com/office/drawing/2014/main" id="{B8036E1F-41D7-06A0-B05C-FBC471153454}"/>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4" name="Slovakia">
              <a:extLst>
                <a:ext uri="{FF2B5EF4-FFF2-40B4-BE49-F238E27FC236}">
                  <a16:creationId xmlns:a16="http://schemas.microsoft.com/office/drawing/2014/main" id="{EC2E7D0C-55D9-6D9F-C07B-04348179006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5" name="Montenegro">
              <a:extLst>
                <a:ext uri="{FF2B5EF4-FFF2-40B4-BE49-F238E27FC236}">
                  <a16:creationId xmlns:a16="http://schemas.microsoft.com/office/drawing/2014/main" id="{85DE4186-A8D5-4783-874E-F0845AE5E9BB}"/>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6" name="Palma">
              <a:extLst>
                <a:ext uri="{FF2B5EF4-FFF2-40B4-BE49-F238E27FC236}">
                  <a16:creationId xmlns:a16="http://schemas.microsoft.com/office/drawing/2014/main" id="{B9889856-7F74-3B31-3F9A-4C1ACBD31174}"/>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7" name="Armenia">
              <a:extLst>
                <a:ext uri="{FF2B5EF4-FFF2-40B4-BE49-F238E27FC236}">
                  <a16:creationId xmlns:a16="http://schemas.microsoft.com/office/drawing/2014/main" id="{E1E2B138-A034-9048-062F-3A87A23FA073}"/>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8" name="Azerbaijan - West">
              <a:extLst>
                <a:ext uri="{FF2B5EF4-FFF2-40B4-BE49-F238E27FC236}">
                  <a16:creationId xmlns:a16="http://schemas.microsoft.com/office/drawing/2014/main" id="{68F620F8-17CA-9055-A980-5FD616CCB40A}"/>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9" name="Azerbaijan - East">
              <a:extLst>
                <a:ext uri="{FF2B5EF4-FFF2-40B4-BE49-F238E27FC236}">
                  <a16:creationId xmlns:a16="http://schemas.microsoft.com/office/drawing/2014/main" id="{CB6B4683-9F47-9B7F-AD15-1FAB0C7706AB}"/>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0" name="Denmark">
              <a:extLst>
                <a:ext uri="{FF2B5EF4-FFF2-40B4-BE49-F238E27FC236}">
                  <a16:creationId xmlns:a16="http://schemas.microsoft.com/office/drawing/2014/main" id="{B1F47697-76BD-1F2F-C76D-E6FA08730CB5}"/>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1" name="Germany">
              <a:extLst>
                <a:ext uri="{FF2B5EF4-FFF2-40B4-BE49-F238E27FC236}">
                  <a16:creationId xmlns:a16="http://schemas.microsoft.com/office/drawing/2014/main" id="{8FF59A93-799C-1F1F-2152-BA00BD5F50D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2" name="Netherlands">
              <a:extLst>
                <a:ext uri="{FF2B5EF4-FFF2-40B4-BE49-F238E27FC236}">
                  <a16:creationId xmlns:a16="http://schemas.microsoft.com/office/drawing/2014/main" id="{05933713-6CDE-9F6E-9834-6B43BB801E35}"/>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3" name="Norway Mainland">
              <a:extLst>
                <a:ext uri="{FF2B5EF4-FFF2-40B4-BE49-F238E27FC236}">
                  <a16:creationId xmlns:a16="http://schemas.microsoft.com/office/drawing/2014/main" id="{78C33E5E-284B-54CA-B72E-CE99B8CC7E50}"/>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4" name="Norway Offshore">
              <a:extLst>
                <a:ext uri="{FF2B5EF4-FFF2-40B4-BE49-F238E27FC236}">
                  <a16:creationId xmlns:a16="http://schemas.microsoft.com/office/drawing/2014/main" id="{F773FFC6-4E1D-AF80-9B6B-CC0E17C47BDE}"/>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5" name="Jan Mayen">
              <a:extLst>
                <a:ext uri="{FF2B5EF4-FFF2-40B4-BE49-F238E27FC236}">
                  <a16:creationId xmlns:a16="http://schemas.microsoft.com/office/drawing/2014/main" id="{C596C989-B041-FED7-37C2-FE0F2032489C}"/>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6" name="European Island">
              <a:extLst>
                <a:ext uri="{FF2B5EF4-FFF2-40B4-BE49-F238E27FC236}">
                  <a16:creationId xmlns:a16="http://schemas.microsoft.com/office/drawing/2014/main" id="{A9033B87-06CB-5086-9746-DD508087A90F}"/>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7" name="Finland">
              <a:extLst>
                <a:ext uri="{FF2B5EF4-FFF2-40B4-BE49-F238E27FC236}">
                  <a16:creationId xmlns:a16="http://schemas.microsoft.com/office/drawing/2014/main" id="{4E845589-2357-6FB9-167E-510D5BDA24F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8" name="Sweden Mainland">
              <a:extLst>
                <a:ext uri="{FF2B5EF4-FFF2-40B4-BE49-F238E27FC236}">
                  <a16:creationId xmlns:a16="http://schemas.microsoft.com/office/drawing/2014/main" id="{C918117F-0B5F-59B9-A74F-82159EF77901}"/>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9" name="Sweden Offshore">
              <a:extLst>
                <a:ext uri="{FF2B5EF4-FFF2-40B4-BE49-F238E27FC236}">
                  <a16:creationId xmlns:a16="http://schemas.microsoft.com/office/drawing/2014/main" id="{007B123A-A91B-0A65-7265-5DB515DC2987}"/>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Estonia">
              <a:extLst>
                <a:ext uri="{FF2B5EF4-FFF2-40B4-BE49-F238E27FC236}">
                  <a16:creationId xmlns:a16="http://schemas.microsoft.com/office/drawing/2014/main" id="{143F6A7B-7E93-8586-82C9-F0B661E9B199}"/>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1" name="Greece">
              <a:extLst>
                <a:ext uri="{FF2B5EF4-FFF2-40B4-BE49-F238E27FC236}">
                  <a16:creationId xmlns:a16="http://schemas.microsoft.com/office/drawing/2014/main" id="{6515F9D2-182E-0F20-D2B9-214276F25831}"/>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2" name="Ibiza">
              <a:extLst>
                <a:ext uri="{FF2B5EF4-FFF2-40B4-BE49-F238E27FC236}">
                  <a16:creationId xmlns:a16="http://schemas.microsoft.com/office/drawing/2014/main" id="{17C5C1E6-1D1B-A88C-B94D-0369E4C7F9B7}"/>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3" name="Menorca">
              <a:extLst>
                <a:ext uri="{FF2B5EF4-FFF2-40B4-BE49-F238E27FC236}">
                  <a16:creationId xmlns:a16="http://schemas.microsoft.com/office/drawing/2014/main" id="{7E865097-7213-ABF6-61D7-C29E1B936067}"/>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4" name="Island">
              <a:extLst>
                <a:ext uri="{FF2B5EF4-FFF2-40B4-BE49-F238E27FC236}">
                  <a16:creationId xmlns:a16="http://schemas.microsoft.com/office/drawing/2014/main" id="{B9453F20-AA67-4A11-5144-0839E3D69320}"/>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5" name="Sao Miguel">
              <a:extLst>
                <a:ext uri="{FF2B5EF4-FFF2-40B4-BE49-F238E27FC236}">
                  <a16:creationId xmlns:a16="http://schemas.microsoft.com/office/drawing/2014/main" id="{7397B08E-8BE8-6E4A-6F07-F5BCEEF536D3}"/>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6" name="United Kingdom">
              <a:extLst>
                <a:ext uri="{FF2B5EF4-FFF2-40B4-BE49-F238E27FC236}">
                  <a16:creationId xmlns:a16="http://schemas.microsoft.com/office/drawing/2014/main" id="{BB6A40E1-7EE2-9241-1D96-052F459D94E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7" name="Sri Lanka">
              <a:extLst>
                <a:ext uri="{FF2B5EF4-FFF2-40B4-BE49-F238E27FC236}">
                  <a16:creationId xmlns:a16="http://schemas.microsoft.com/office/drawing/2014/main" id="{4E6FA6B6-2822-1ECE-A752-88CDAE7809A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8" name="Afghanistan">
              <a:extLst>
                <a:ext uri="{FF2B5EF4-FFF2-40B4-BE49-F238E27FC236}">
                  <a16:creationId xmlns:a16="http://schemas.microsoft.com/office/drawing/2014/main" id="{9CEAFAD8-E217-365D-FD2D-3EFEE45F50A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9" name="Iraq">
              <a:extLst>
                <a:ext uri="{FF2B5EF4-FFF2-40B4-BE49-F238E27FC236}">
                  <a16:creationId xmlns:a16="http://schemas.microsoft.com/office/drawing/2014/main" id="{BA2C4909-E55B-BD4D-27D4-280AB797F51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0" name="Jordan">
              <a:extLst>
                <a:ext uri="{FF2B5EF4-FFF2-40B4-BE49-F238E27FC236}">
                  <a16:creationId xmlns:a16="http://schemas.microsoft.com/office/drawing/2014/main" id="{2A524627-4262-C515-1895-C69804777DE4}"/>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1" name="Saudi Arabia">
              <a:extLst>
                <a:ext uri="{FF2B5EF4-FFF2-40B4-BE49-F238E27FC236}">
                  <a16:creationId xmlns:a16="http://schemas.microsoft.com/office/drawing/2014/main" id="{B2B32583-FB1D-E521-1814-0ABD3C9D5AE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2" name="Syria">
              <a:extLst>
                <a:ext uri="{FF2B5EF4-FFF2-40B4-BE49-F238E27FC236}">
                  <a16:creationId xmlns:a16="http://schemas.microsoft.com/office/drawing/2014/main" id="{6F8FF20B-B87F-1B0B-E24E-5C0B500609E9}"/>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3" name="United Arab Emirates">
              <a:extLst>
                <a:ext uri="{FF2B5EF4-FFF2-40B4-BE49-F238E27FC236}">
                  <a16:creationId xmlns:a16="http://schemas.microsoft.com/office/drawing/2014/main" id="{FB37F0F8-3C56-FE4C-629D-41C575EA5A43}"/>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4" name="Yemen">
              <a:extLst>
                <a:ext uri="{FF2B5EF4-FFF2-40B4-BE49-F238E27FC236}">
                  <a16:creationId xmlns:a16="http://schemas.microsoft.com/office/drawing/2014/main" id="{D28636E8-BE92-4CE6-DEC6-D6B8A5FCE502}"/>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Iran">
              <a:extLst>
                <a:ext uri="{FF2B5EF4-FFF2-40B4-BE49-F238E27FC236}">
                  <a16:creationId xmlns:a16="http://schemas.microsoft.com/office/drawing/2014/main" id="{105C2CF4-C1E9-5A6F-676E-9CFE651081A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6" name="Bangladesh">
              <a:extLst>
                <a:ext uri="{FF2B5EF4-FFF2-40B4-BE49-F238E27FC236}">
                  <a16:creationId xmlns:a16="http://schemas.microsoft.com/office/drawing/2014/main" id="{2ED9383F-74FC-A840-F5CF-508B3EFA1378}"/>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7" name="Bhutan">
              <a:extLst>
                <a:ext uri="{FF2B5EF4-FFF2-40B4-BE49-F238E27FC236}">
                  <a16:creationId xmlns:a16="http://schemas.microsoft.com/office/drawing/2014/main" id="{E14E88EA-EEBB-1676-DBA6-12AD1F6AF554}"/>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8" name="Myanmar">
              <a:extLst>
                <a:ext uri="{FF2B5EF4-FFF2-40B4-BE49-F238E27FC236}">
                  <a16:creationId xmlns:a16="http://schemas.microsoft.com/office/drawing/2014/main" id="{24E72A7C-5083-FFEC-1047-DB26E2B9709D}"/>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9" name="Laos">
              <a:extLst>
                <a:ext uri="{FF2B5EF4-FFF2-40B4-BE49-F238E27FC236}">
                  <a16:creationId xmlns:a16="http://schemas.microsoft.com/office/drawing/2014/main" id="{F1ADFC1E-BB3E-4CA3-6F27-9BA1898D4F3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0" name="Malaysia - East">
              <a:extLst>
                <a:ext uri="{FF2B5EF4-FFF2-40B4-BE49-F238E27FC236}">
                  <a16:creationId xmlns:a16="http://schemas.microsoft.com/office/drawing/2014/main" id="{7004EE20-CEB8-31EA-7278-5FBAA567BF2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1" name="Malaysia - West">
              <a:extLst>
                <a:ext uri="{FF2B5EF4-FFF2-40B4-BE49-F238E27FC236}">
                  <a16:creationId xmlns:a16="http://schemas.microsoft.com/office/drawing/2014/main" id="{918A3D58-D659-49F0-4595-700D86133EC2}"/>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2" name="Nepal">
              <a:extLst>
                <a:ext uri="{FF2B5EF4-FFF2-40B4-BE49-F238E27FC236}">
                  <a16:creationId xmlns:a16="http://schemas.microsoft.com/office/drawing/2014/main" id="{6090F64F-5555-09A8-6263-880287EB480F}"/>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3" name="Vietnam">
              <a:extLst>
                <a:ext uri="{FF2B5EF4-FFF2-40B4-BE49-F238E27FC236}">
                  <a16:creationId xmlns:a16="http://schemas.microsoft.com/office/drawing/2014/main" id="{7565B92C-9CFF-48E5-978E-532D50E9A018}"/>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4" name="India">
              <a:extLst>
                <a:ext uri="{FF2B5EF4-FFF2-40B4-BE49-F238E27FC236}">
                  <a16:creationId xmlns:a16="http://schemas.microsoft.com/office/drawing/2014/main" id="{3BC6039F-F339-A6DA-6FBE-73DDC82BFD27}"/>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5" name="Mongolia">
              <a:extLst>
                <a:ext uri="{FF2B5EF4-FFF2-40B4-BE49-F238E27FC236}">
                  <a16:creationId xmlns:a16="http://schemas.microsoft.com/office/drawing/2014/main" id="{BB437A7D-34A1-8E27-CD6E-7C337757CA81}"/>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6" name="Georgia">
              <a:extLst>
                <a:ext uri="{FF2B5EF4-FFF2-40B4-BE49-F238E27FC236}">
                  <a16:creationId xmlns:a16="http://schemas.microsoft.com/office/drawing/2014/main" id="{FBDFBCB5-4304-E9BA-A6FD-AC60975984BA}"/>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7" name="Turkmenistan">
              <a:extLst>
                <a:ext uri="{FF2B5EF4-FFF2-40B4-BE49-F238E27FC236}">
                  <a16:creationId xmlns:a16="http://schemas.microsoft.com/office/drawing/2014/main" id="{683BFED0-535F-9F09-6A5E-CC8EE5CF943C}"/>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8" name="Uzbekistan">
              <a:extLst>
                <a:ext uri="{FF2B5EF4-FFF2-40B4-BE49-F238E27FC236}">
                  <a16:creationId xmlns:a16="http://schemas.microsoft.com/office/drawing/2014/main" id="{E68C6154-6E5C-8A16-47D4-B12654D3988A}"/>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9" name="Kazakhstan">
              <a:extLst>
                <a:ext uri="{FF2B5EF4-FFF2-40B4-BE49-F238E27FC236}">
                  <a16:creationId xmlns:a16="http://schemas.microsoft.com/office/drawing/2014/main" id="{0E62C00E-AD2F-3C92-B58F-28EC47FA274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0" name="Kyrgyzstan">
              <a:extLst>
                <a:ext uri="{FF2B5EF4-FFF2-40B4-BE49-F238E27FC236}">
                  <a16:creationId xmlns:a16="http://schemas.microsoft.com/office/drawing/2014/main" id="{D3303B1A-F8B5-27C0-1D9E-9E9F07DF67AC}"/>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1" name="Tajikistan">
              <a:extLst>
                <a:ext uri="{FF2B5EF4-FFF2-40B4-BE49-F238E27FC236}">
                  <a16:creationId xmlns:a16="http://schemas.microsoft.com/office/drawing/2014/main" id="{06026543-FE69-7620-52D2-FCC6670FD499}"/>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2" name="Israel">
              <a:extLst>
                <a:ext uri="{FF2B5EF4-FFF2-40B4-BE49-F238E27FC236}">
                  <a16:creationId xmlns:a16="http://schemas.microsoft.com/office/drawing/2014/main" id="{1E6732F4-3456-01C0-FFF8-4976A182998E}"/>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3" name="Lebanon">
              <a:extLst>
                <a:ext uri="{FF2B5EF4-FFF2-40B4-BE49-F238E27FC236}">
                  <a16:creationId xmlns:a16="http://schemas.microsoft.com/office/drawing/2014/main" id="{C13186AB-F53A-5D84-0F67-A03E0311D44E}"/>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4" name="Pakistan">
              <a:extLst>
                <a:ext uri="{FF2B5EF4-FFF2-40B4-BE49-F238E27FC236}">
                  <a16:creationId xmlns:a16="http://schemas.microsoft.com/office/drawing/2014/main" id="{3858820E-EAC3-2A27-5F6D-F4C56AC6B943}"/>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5" name="Cambodia">
              <a:extLst>
                <a:ext uri="{FF2B5EF4-FFF2-40B4-BE49-F238E27FC236}">
                  <a16:creationId xmlns:a16="http://schemas.microsoft.com/office/drawing/2014/main" id="{7BE96DC1-D2F1-0296-3AE3-429D310A83AC}"/>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6" name="Taiwan">
              <a:extLst>
                <a:ext uri="{FF2B5EF4-FFF2-40B4-BE49-F238E27FC236}">
                  <a16:creationId xmlns:a16="http://schemas.microsoft.com/office/drawing/2014/main" id="{30C9F659-FB7A-0FD3-38D7-CDA68FE3DBA2}"/>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7" name="Unknown">
              <a:extLst>
                <a:ext uri="{FF2B5EF4-FFF2-40B4-BE49-F238E27FC236}">
                  <a16:creationId xmlns:a16="http://schemas.microsoft.com/office/drawing/2014/main" id="{9D359949-4147-70BD-F473-AF48785D4F6A}"/>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8" name="Kuwait">
              <a:extLst>
                <a:ext uri="{FF2B5EF4-FFF2-40B4-BE49-F238E27FC236}">
                  <a16:creationId xmlns:a16="http://schemas.microsoft.com/office/drawing/2014/main" id="{2F22D809-E408-EB0A-689D-F742E7F6A6B5}"/>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9" name="Qatar">
              <a:extLst>
                <a:ext uri="{FF2B5EF4-FFF2-40B4-BE49-F238E27FC236}">
                  <a16:creationId xmlns:a16="http://schemas.microsoft.com/office/drawing/2014/main" id="{6F966B6B-8E79-8F1B-F443-3141B82B163B}"/>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0" name="Asian Island">
              <a:extLst>
                <a:ext uri="{FF2B5EF4-FFF2-40B4-BE49-F238E27FC236}">
                  <a16:creationId xmlns:a16="http://schemas.microsoft.com/office/drawing/2014/main" id="{CEEB7D94-8805-D40E-DCA6-1B24B7BC925D}"/>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1" name="Asian Island">
              <a:extLst>
                <a:ext uri="{FF2B5EF4-FFF2-40B4-BE49-F238E27FC236}">
                  <a16:creationId xmlns:a16="http://schemas.microsoft.com/office/drawing/2014/main" id="{CBA4FC2C-2193-4EEF-4C22-776B7D142865}"/>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2" name="Asian Island">
              <a:extLst>
                <a:ext uri="{FF2B5EF4-FFF2-40B4-BE49-F238E27FC236}">
                  <a16:creationId xmlns:a16="http://schemas.microsoft.com/office/drawing/2014/main" id="{F953157E-BD81-9D17-088B-16F8A9B0F6C1}"/>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3" name="Asian Island">
              <a:extLst>
                <a:ext uri="{FF2B5EF4-FFF2-40B4-BE49-F238E27FC236}">
                  <a16:creationId xmlns:a16="http://schemas.microsoft.com/office/drawing/2014/main" id="{F67E6BD2-C561-C440-F4A1-EC69C153B5D8}"/>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4" name="Asian Island">
              <a:extLst>
                <a:ext uri="{FF2B5EF4-FFF2-40B4-BE49-F238E27FC236}">
                  <a16:creationId xmlns:a16="http://schemas.microsoft.com/office/drawing/2014/main" id="{8B5D0BDE-3963-69BF-9228-3C3EF3D71165}"/>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5" name="Brunei">
              <a:extLst>
                <a:ext uri="{FF2B5EF4-FFF2-40B4-BE49-F238E27FC236}">
                  <a16:creationId xmlns:a16="http://schemas.microsoft.com/office/drawing/2014/main" id="{B9DA3DC7-79BC-2CE8-A94E-FC94EE381B5A}"/>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6" name="Philippines">
              <a:extLst>
                <a:ext uri="{FF2B5EF4-FFF2-40B4-BE49-F238E27FC236}">
                  <a16:creationId xmlns:a16="http://schemas.microsoft.com/office/drawing/2014/main" id="{A2BF2EDF-4F21-FBC6-A970-DF036F6FD563}"/>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7" name="Thailand">
              <a:extLst>
                <a:ext uri="{FF2B5EF4-FFF2-40B4-BE49-F238E27FC236}">
                  <a16:creationId xmlns:a16="http://schemas.microsoft.com/office/drawing/2014/main" id="{DDDF0DFD-4ED5-547F-7DC9-70FE56DDCE7B}"/>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8" name="Andaman &amp; Nicobar Islands">
              <a:extLst>
                <a:ext uri="{FF2B5EF4-FFF2-40B4-BE49-F238E27FC236}">
                  <a16:creationId xmlns:a16="http://schemas.microsoft.com/office/drawing/2014/main" id="{40CE0CD0-C09A-6948-53F2-17E69F559570}"/>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9" name="Indonesia">
              <a:extLst>
                <a:ext uri="{FF2B5EF4-FFF2-40B4-BE49-F238E27FC236}">
                  <a16:creationId xmlns:a16="http://schemas.microsoft.com/office/drawing/2014/main" id="{F2F284E5-BE99-37B4-F14D-CA057D3206C9}"/>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0" name="Socotra">
              <a:extLst>
                <a:ext uri="{FF2B5EF4-FFF2-40B4-BE49-F238E27FC236}">
                  <a16:creationId xmlns:a16="http://schemas.microsoft.com/office/drawing/2014/main" id="{39C8C8C3-3E96-2EE1-4D71-FD141652F23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1" name="Bahrain">
              <a:extLst>
                <a:ext uri="{FF2B5EF4-FFF2-40B4-BE49-F238E27FC236}">
                  <a16:creationId xmlns:a16="http://schemas.microsoft.com/office/drawing/2014/main" id="{5B0BBF0B-3E4A-BB73-7B5B-D957ED86EC7F}"/>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2" name="Oman">
              <a:extLst>
                <a:ext uri="{FF2B5EF4-FFF2-40B4-BE49-F238E27FC236}">
                  <a16:creationId xmlns:a16="http://schemas.microsoft.com/office/drawing/2014/main" id="{FFE765BF-0051-7214-D9A7-ABA5A07E591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3" name="Musandam Peninsula">
              <a:extLst>
                <a:ext uri="{FF2B5EF4-FFF2-40B4-BE49-F238E27FC236}">
                  <a16:creationId xmlns:a16="http://schemas.microsoft.com/office/drawing/2014/main" id="{3BBC86A3-3A41-30A4-7651-924842235F31}"/>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4" name="Qeshm Island">
              <a:extLst>
                <a:ext uri="{FF2B5EF4-FFF2-40B4-BE49-F238E27FC236}">
                  <a16:creationId xmlns:a16="http://schemas.microsoft.com/office/drawing/2014/main" id="{539949EA-6FCD-F44F-A6C6-DC7415867552}"/>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5" name="China">
              <a:extLst>
                <a:ext uri="{FF2B5EF4-FFF2-40B4-BE49-F238E27FC236}">
                  <a16:creationId xmlns:a16="http://schemas.microsoft.com/office/drawing/2014/main" id="{C0E5624F-A1D3-984A-1F99-51D5C3FDB4EE}"/>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6" name="Japan - Offshore">
              <a:extLst>
                <a:ext uri="{FF2B5EF4-FFF2-40B4-BE49-F238E27FC236}">
                  <a16:creationId xmlns:a16="http://schemas.microsoft.com/office/drawing/2014/main" id="{518F486F-602A-E7A8-A6BD-AF148D243D60}"/>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7" name="Japan - Mainland">
              <a:extLst>
                <a:ext uri="{FF2B5EF4-FFF2-40B4-BE49-F238E27FC236}">
                  <a16:creationId xmlns:a16="http://schemas.microsoft.com/office/drawing/2014/main" id="{F461E6C5-66C0-40F3-2C7D-90E09EF3F03E}"/>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8" name="Korea - South">
              <a:extLst>
                <a:ext uri="{FF2B5EF4-FFF2-40B4-BE49-F238E27FC236}">
                  <a16:creationId xmlns:a16="http://schemas.microsoft.com/office/drawing/2014/main" id="{B4F1F733-E5A4-38BD-D137-314E64985F32}"/>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9" name="Korea - North">
              <a:extLst>
                <a:ext uri="{FF2B5EF4-FFF2-40B4-BE49-F238E27FC236}">
                  <a16:creationId xmlns:a16="http://schemas.microsoft.com/office/drawing/2014/main" id="{DAFBBD11-694E-A9A9-184A-004639DA388A}"/>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0" name="Russia - Offshore">
              <a:extLst>
                <a:ext uri="{FF2B5EF4-FFF2-40B4-BE49-F238E27FC236}">
                  <a16:creationId xmlns:a16="http://schemas.microsoft.com/office/drawing/2014/main" id="{61AA5DC8-9097-E2DA-313A-CD711C4129EA}"/>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1" name="Russia - Mainland">
              <a:extLst>
                <a:ext uri="{FF2B5EF4-FFF2-40B4-BE49-F238E27FC236}">
                  <a16:creationId xmlns:a16="http://schemas.microsoft.com/office/drawing/2014/main" id="{17985ECD-C060-C247-062C-6B3076D0E3C6}"/>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2" name="Turkey">
              <a:extLst>
                <a:ext uri="{FF2B5EF4-FFF2-40B4-BE49-F238E27FC236}">
                  <a16:creationId xmlns:a16="http://schemas.microsoft.com/office/drawing/2014/main" id="{1AEB1DDF-6744-3662-0E29-08B8792A7BDD}"/>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3" name="African Island">
              <a:extLst>
                <a:ext uri="{FF2B5EF4-FFF2-40B4-BE49-F238E27FC236}">
                  <a16:creationId xmlns:a16="http://schemas.microsoft.com/office/drawing/2014/main" id="{06D02A87-F4DE-D012-388A-6417DF77F934}"/>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4" name="African Island">
              <a:extLst>
                <a:ext uri="{FF2B5EF4-FFF2-40B4-BE49-F238E27FC236}">
                  <a16:creationId xmlns:a16="http://schemas.microsoft.com/office/drawing/2014/main" id="{2B6060F8-3203-02E9-E126-913FB008CE37}"/>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5" name="African Island">
              <a:extLst>
                <a:ext uri="{FF2B5EF4-FFF2-40B4-BE49-F238E27FC236}">
                  <a16:creationId xmlns:a16="http://schemas.microsoft.com/office/drawing/2014/main" id="{08314C32-E28A-596D-F1C3-5A1A25AAD21B}"/>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6" name="African Island">
              <a:extLst>
                <a:ext uri="{FF2B5EF4-FFF2-40B4-BE49-F238E27FC236}">
                  <a16:creationId xmlns:a16="http://schemas.microsoft.com/office/drawing/2014/main" id="{DE2727FB-E1D2-0FAF-5B75-8FC835CA5AA2}"/>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7" name="African Island">
              <a:extLst>
                <a:ext uri="{FF2B5EF4-FFF2-40B4-BE49-F238E27FC236}">
                  <a16:creationId xmlns:a16="http://schemas.microsoft.com/office/drawing/2014/main" id="{603FE010-142E-BB74-5549-EE80EA202A9E}"/>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8" name="African Island">
              <a:extLst>
                <a:ext uri="{FF2B5EF4-FFF2-40B4-BE49-F238E27FC236}">
                  <a16:creationId xmlns:a16="http://schemas.microsoft.com/office/drawing/2014/main" id="{532B8169-D698-8EE6-966B-2644DD889D65}"/>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9" name="African Island">
              <a:extLst>
                <a:ext uri="{FF2B5EF4-FFF2-40B4-BE49-F238E27FC236}">
                  <a16:creationId xmlns:a16="http://schemas.microsoft.com/office/drawing/2014/main" id="{8C730213-8B7F-0537-27FF-CEFEA7EB9504}"/>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0" name="African Island">
              <a:extLst>
                <a:ext uri="{FF2B5EF4-FFF2-40B4-BE49-F238E27FC236}">
                  <a16:creationId xmlns:a16="http://schemas.microsoft.com/office/drawing/2014/main" id="{A0FB95FF-3065-AD00-77A8-9D0424140A84}"/>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1" name="African Island">
              <a:extLst>
                <a:ext uri="{FF2B5EF4-FFF2-40B4-BE49-F238E27FC236}">
                  <a16:creationId xmlns:a16="http://schemas.microsoft.com/office/drawing/2014/main" id="{422DB65B-EEEA-C969-72BF-2A49D4E8E302}"/>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2" name="African Island">
              <a:extLst>
                <a:ext uri="{FF2B5EF4-FFF2-40B4-BE49-F238E27FC236}">
                  <a16:creationId xmlns:a16="http://schemas.microsoft.com/office/drawing/2014/main" id="{2A4C2AA4-0BEE-D449-4C05-2342FBD0B2AE}"/>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3" name="African Island">
              <a:extLst>
                <a:ext uri="{FF2B5EF4-FFF2-40B4-BE49-F238E27FC236}">
                  <a16:creationId xmlns:a16="http://schemas.microsoft.com/office/drawing/2014/main" id="{45F784CE-80AF-1E61-47E1-C7F37BB2EB3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4" name="African Island">
              <a:extLst>
                <a:ext uri="{FF2B5EF4-FFF2-40B4-BE49-F238E27FC236}">
                  <a16:creationId xmlns:a16="http://schemas.microsoft.com/office/drawing/2014/main" id="{456F4105-3AA1-D521-F840-E1C6AEF5F3CD}"/>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5" name="African Island">
              <a:extLst>
                <a:ext uri="{FF2B5EF4-FFF2-40B4-BE49-F238E27FC236}">
                  <a16:creationId xmlns:a16="http://schemas.microsoft.com/office/drawing/2014/main" id="{DAF10F54-0F58-5946-35AD-20B8D8098D56}"/>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African Island">
              <a:extLst>
                <a:ext uri="{FF2B5EF4-FFF2-40B4-BE49-F238E27FC236}">
                  <a16:creationId xmlns:a16="http://schemas.microsoft.com/office/drawing/2014/main" id="{04B34AC9-9D5D-DC96-0101-4BE467DCB437}"/>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African Island">
              <a:extLst>
                <a:ext uri="{FF2B5EF4-FFF2-40B4-BE49-F238E27FC236}">
                  <a16:creationId xmlns:a16="http://schemas.microsoft.com/office/drawing/2014/main" id="{90FB6108-B587-EE2E-269E-D6CA78A524F0}"/>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8" name="African Island">
              <a:extLst>
                <a:ext uri="{FF2B5EF4-FFF2-40B4-BE49-F238E27FC236}">
                  <a16:creationId xmlns:a16="http://schemas.microsoft.com/office/drawing/2014/main" id="{EA64E4D1-D8A7-D2F9-0C7B-84D7EBC04161}"/>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9" name="Zimbabwe">
              <a:extLst>
                <a:ext uri="{FF2B5EF4-FFF2-40B4-BE49-F238E27FC236}">
                  <a16:creationId xmlns:a16="http://schemas.microsoft.com/office/drawing/2014/main" id="{C5239704-FE05-D44F-5AFD-42F0005F1E83}"/>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0" name="Zambia">
              <a:extLst>
                <a:ext uri="{FF2B5EF4-FFF2-40B4-BE49-F238E27FC236}">
                  <a16:creationId xmlns:a16="http://schemas.microsoft.com/office/drawing/2014/main" id="{70D4EF9D-5853-54B5-7307-EA6A5DE8BD22}"/>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1" name="Western Sahara">
              <a:extLst>
                <a:ext uri="{FF2B5EF4-FFF2-40B4-BE49-F238E27FC236}">
                  <a16:creationId xmlns:a16="http://schemas.microsoft.com/office/drawing/2014/main" id="{7D42ACD7-811A-DBFC-FFE8-6C2EAFFABB97}"/>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2" name="Uganda">
              <a:extLst>
                <a:ext uri="{FF2B5EF4-FFF2-40B4-BE49-F238E27FC236}">
                  <a16:creationId xmlns:a16="http://schemas.microsoft.com/office/drawing/2014/main" id="{ABA1F829-CE1A-176B-7D8B-F0858ED55656}"/>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3" name="Tunisia">
              <a:extLst>
                <a:ext uri="{FF2B5EF4-FFF2-40B4-BE49-F238E27FC236}">
                  <a16:creationId xmlns:a16="http://schemas.microsoft.com/office/drawing/2014/main" id="{4143B906-200E-E602-97C4-FE5ECCD9976B}"/>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4" name="Togo">
              <a:extLst>
                <a:ext uri="{FF2B5EF4-FFF2-40B4-BE49-F238E27FC236}">
                  <a16:creationId xmlns:a16="http://schemas.microsoft.com/office/drawing/2014/main" id="{0616AAD1-6034-05D5-232C-56EB629BE1EC}"/>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5" name="Tanzania">
              <a:extLst>
                <a:ext uri="{FF2B5EF4-FFF2-40B4-BE49-F238E27FC236}">
                  <a16:creationId xmlns:a16="http://schemas.microsoft.com/office/drawing/2014/main" id="{F0A94CDB-F5E9-94C6-C703-DE70C7C64079}"/>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6" name="Swaziland">
              <a:extLst>
                <a:ext uri="{FF2B5EF4-FFF2-40B4-BE49-F238E27FC236}">
                  <a16:creationId xmlns:a16="http://schemas.microsoft.com/office/drawing/2014/main" id="{AE4EEB0D-F4E7-E497-E399-3DF8A9D60A52}"/>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7" name="Sudan">
              <a:extLst>
                <a:ext uri="{FF2B5EF4-FFF2-40B4-BE49-F238E27FC236}">
                  <a16:creationId xmlns:a16="http://schemas.microsoft.com/office/drawing/2014/main" id="{AD0BCB05-F68C-4DB1-5E7D-C1E828EB6401}"/>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8" name="South Sudan">
              <a:extLst>
                <a:ext uri="{FF2B5EF4-FFF2-40B4-BE49-F238E27FC236}">
                  <a16:creationId xmlns:a16="http://schemas.microsoft.com/office/drawing/2014/main" id="{15188EC3-56A3-2526-CBBE-510682CE933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9" name="South Africa">
              <a:extLst>
                <a:ext uri="{FF2B5EF4-FFF2-40B4-BE49-F238E27FC236}">
                  <a16:creationId xmlns:a16="http://schemas.microsoft.com/office/drawing/2014/main" id="{503B63DE-7676-37FF-B7CB-37CDE6C7520E}"/>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0" name="Somalia">
              <a:extLst>
                <a:ext uri="{FF2B5EF4-FFF2-40B4-BE49-F238E27FC236}">
                  <a16:creationId xmlns:a16="http://schemas.microsoft.com/office/drawing/2014/main" id="{2AF12B05-53D2-03F1-69E7-10A212A7CB16}"/>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1" name="Senegal">
              <a:extLst>
                <a:ext uri="{FF2B5EF4-FFF2-40B4-BE49-F238E27FC236}">
                  <a16:creationId xmlns:a16="http://schemas.microsoft.com/office/drawing/2014/main" id="{6B2FDFF3-B9EE-2532-0FFF-8369905A5113}"/>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2" name="Sierra Leone">
              <a:extLst>
                <a:ext uri="{FF2B5EF4-FFF2-40B4-BE49-F238E27FC236}">
                  <a16:creationId xmlns:a16="http://schemas.microsoft.com/office/drawing/2014/main" id="{593D805E-A57B-970B-995C-3EDBFF4A35FF}"/>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3" name="Rwanda">
              <a:extLst>
                <a:ext uri="{FF2B5EF4-FFF2-40B4-BE49-F238E27FC236}">
                  <a16:creationId xmlns:a16="http://schemas.microsoft.com/office/drawing/2014/main" id="{15E34874-38CC-A886-2A34-8FFD325340E3}"/>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4" name="Nigeria">
              <a:extLst>
                <a:ext uri="{FF2B5EF4-FFF2-40B4-BE49-F238E27FC236}">
                  <a16:creationId xmlns:a16="http://schemas.microsoft.com/office/drawing/2014/main" id="{5E5947AA-A0F3-5413-3D9A-A405A5E09939}"/>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5" name="Niger">
              <a:extLst>
                <a:ext uri="{FF2B5EF4-FFF2-40B4-BE49-F238E27FC236}">
                  <a16:creationId xmlns:a16="http://schemas.microsoft.com/office/drawing/2014/main" id="{FF36FE95-5A99-456B-0A9B-F0FCA62CBBE5}"/>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6" name="Namibia">
              <a:extLst>
                <a:ext uri="{FF2B5EF4-FFF2-40B4-BE49-F238E27FC236}">
                  <a16:creationId xmlns:a16="http://schemas.microsoft.com/office/drawing/2014/main" id="{A3C0FD55-CAC9-CC4B-B838-63C401290147}"/>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7" name="Mali">
              <a:extLst>
                <a:ext uri="{FF2B5EF4-FFF2-40B4-BE49-F238E27FC236}">
                  <a16:creationId xmlns:a16="http://schemas.microsoft.com/office/drawing/2014/main" id="{47B906B0-C7E1-DFA3-EECA-1B1E02EFC9E7}"/>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8" name="Madagascar">
              <a:extLst>
                <a:ext uri="{FF2B5EF4-FFF2-40B4-BE49-F238E27FC236}">
                  <a16:creationId xmlns:a16="http://schemas.microsoft.com/office/drawing/2014/main" id="{B5070D69-4952-4999-8C08-17856BFC7921}"/>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9" name="Mauritania">
              <a:extLst>
                <a:ext uri="{FF2B5EF4-FFF2-40B4-BE49-F238E27FC236}">
                  <a16:creationId xmlns:a16="http://schemas.microsoft.com/office/drawing/2014/main" id="{135B20A2-1F67-BA8B-CA11-A075B2DFF855}"/>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0" name="Mozambique">
              <a:extLst>
                <a:ext uri="{FF2B5EF4-FFF2-40B4-BE49-F238E27FC236}">
                  <a16:creationId xmlns:a16="http://schemas.microsoft.com/office/drawing/2014/main" id="{22411C84-296C-5A38-1686-39BFD97101A2}"/>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1" name="Morocco">
              <a:extLst>
                <a:ext uri="{FF2B5EF4-FFF2-40B4-BE49-F238E27FC236}">
                  <a16:creationId xmlns:a16="http://schemas.microsoft.com/office/drawing/2014/main" id="{AFD23111-9850-8B5C-D432-8E4D737BEA3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2" name="Malawi">
              <a:extLst>
                <a:ext uri="{FF2B5EF4-FFF2-40B4-BE49-F238E27FC236}">
                  <a16:creationId xmlns:a16="http://schemas.microsoft.com/office/drawing/2014/main" id="{D5086B49-6E07-1D5B-12AF-6EC01451D013}"/>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3" name="Libya">
              <a:extLst>
                <a:ext uri="{FF2B5EF4-FFF2-40B4-BE49-F238E27FC236}">
                  <a16:creationId xmlns:a16="http://schemas.microsoft.com/office/drawing/2014/main" id="{C2ECE3A1-408F-F57E-647D-987E40C3C848}"/>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4" name="Liberia">
              <a:extLst>
                <a:ext uri="{FF2B5EF4-FFF2-40B4-BE49-F238E27FC236}">
                  <a16:creationId xmlns:a16="http://schemas.microsoft.com/office/drawing/2014/main" id="{6314FC79-35D2-476F-4286-A7C7D8D9E12F}"/>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Lesotho">
              <a:extLst>
                <a:ext uri="{FF2B5EF4-FFF2-40B4-BE49-F238E27FC236}">
                  <a16:creationId xmlns:a16="http://schemas.microsoft.com/office/drawing/2014/main" id="{08DD2D8B-03F1-9968-8809-29550D2BECA1}"/>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Kenya">
              <a:extLst>
                <a:ext uri="{FF2B5EF4-FFF2-40B4-BE49-F238E27FC236}">
                  <a16:creationId xmlns:a16="http://schemas.microsoft.com/office/drawing/2014/main" id="{4EDCB3F5-E25B-05A6-0753-968A9C0C36FB}"/>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7" name="Guinea">
              <a:extLst>
                <a:ext uri="{FF2B5EF4-FFF2-40B4-BE49-F238E27FC236}">
                  <a16:creationId xmlns:a16="http://schemas.microsoft.com/office/drawing/2014/main" id="{681B185C-34B5-6B6C-F7D9-E153E26D30D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8" name="Guinea-Bissau">
              <a:extLst>
                <a:ext uri="{FF2B5EF4-FFF2-40B4-BE49-F238E27FC236}">
                  <a16:creationId xmlns:a16="http://schemas.microsoft.com/office/drawing/2014/main" id="{22824CB6-267E-8898-8A53-F2E2119D2FDE}"/>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9" name="Ghana">
              <a:extLst>
                <a:ext uri="{FF2B5EF4-FFF2-40B4-BE49-F238E27FC236}">
                  <a16:creationId xmlns:a16="http://schemas.microsoft.com/office/drawing/2014/main" id="{BFAC9B55-8831-9578-C416-73291751F8C1}"/>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0" name="The Gambia">
              <a:extLst>
                <a:ext uri="{FF2B5EF4-FFF2-40B4-BE49-F238E27FC236}">
                  <a16:creationId xmlns:a16="http://schemas.microsoft.com/office/drawing/2014/main" id="{65C77DAA-A298-3272-7335-E56914682C43}"/>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1" name="Gabon">
              <a:extLst>
                <a:ext uri="{FF2B5EF4-FFF2-40B4-BE49-F238E27FC236}">
                  <a16:creationId xmlns:a16="http://schemas.microsoft.com/office/drawing/2014/main" id="{DD7F49B5-C825-4EBA-6BE3-597E341214CA}"/>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2" name="Eritrea">
              <a:extLst>
                <a:ext uri="{FF2B5EF4-FFF2-40B4-BE49-F238E27FC236}">
                  <a16:creationId xmlns:a16="http://schemas.microsoft.com/office/drawing/2014/main" id="{B81A082D-FCCD-4688-6240-C1AB4C1CB17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3" name="Equatorial Guinea">
              <a:extLst>
                <a:ext uri="{FF2B5EF4-FFF2-40B4-BE49-F238E27FC236}">
                  <a16:creationId xmlns:a16="http://schemas.microsoft.com/office/drawing/2014/main" id="{D0BC233C-A278-21D5-A169-CB2CF6F5306C}"/>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4" name="Ethiopia">
              <a:extLst>
                <a:ext uri="{FF2B5EF4-FFF2-40B4-BE49-F238E27FC236}">
                  <a16:creationId xmlns:a16="http://schemas.microsoft.com/office/drawing/2014/main" id="{19A302C7-785C-3987-28BA-0D81335E0415}"/>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5" name="Egypt">
              <a:extLst>
                <a:ext uri="{FF2B5EF4-FFF2-40B4-BE49-F238E27FC236}">
                  <a16:creationId xmlns:a16="http://schemas.microsoft.com/office/drawing/2014/main" id="{B7A2F28D-5811-7546-430F-F5746EC62F9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6" name="Djibouti">
              <a:extLst>
                <a:ext uri="{FF2B5EF4-FFF2-40B4-BE49-F238E27FC236}">
                  <a16:creationId xmlns:a16="http://schemas.microsoft.com/office/drawing/2014/main" id="{55E7B222-440A-2E51-4B97-8217BC0A055A}"/>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7" name="Democratic Republic of the Congo">
              <a:extLst>
                <a:ext uri="{FF2B5EF4-FFF2-40B4-BE49-F238E27FC236}">
                  <a16:creationId xmlns:a16="http://schemas.microsoft.com/office/drawing/2014/main" id="{F9F6F218-912C-FFE0-4261-2897A046B58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8" name="Cote d'Ivoire">
              <a:extLst>
                <a:ext uri="{FF2B5EF4-FFF2-40B4-BE49-F238E27FC236}">
                  <a16:creationId xmlns:a16="http://schemas.microsoft.com/office/drawing/2014/main" id="{8B8712F7-1890-29B4-2410-96FE5D09B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9" name="Congo">
              <a:extLst>
                <a:ext uri="{FF2B5EF4-FFF2-40B4-BE49-F238E27FC236}">
                  <a16:creationId xmlns:a16="http://schemas.microsoft.com/office/drawing/2014/main" id="{6C377506-84E2-D3AF-85DF-BE24673A729B}"/>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0" name="Chad">
              <a:extLst>
                <a:ext uri="{FF2B5EF4-FFF2-40B4-BE49-F238E27FC236}">
                  <a16:creationId xmlns:a16="http://schemas.microsoft.com/office/drawing/2014/main" id="{2D444116-9424-F9AB-F285-E3E01E5EF690}"/>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1" name="Central African Republic">
              <a:extLst>
                <a:ext uri="{FF2B5EF4-FFF2-40B4-BE49-F238E27FC236}">
                  <a16:creationId xmlns:a16="http://schemas.microsoft.com/office/drawing/2014/main" id="{D58F8EEC-A8AD-836A-0DF8-8BB907B6528C}"/>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2" name="Cameroon">
              <a:extLst>
                <a:ext uri="{FF2B5EF4-FFF2-40B4-BE49-F238E27FC236}">
                  <a16:creationId xmlns:a16="http://schemas.microsoft.com/office/drawing/2014/main" id="{58233B04-07A9-301D-A4A4-7B90A316238A}"/>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3" name="Cabinda (Province)">
              <a:extLst>
                <a:ext uri="{FF2B5EF4-FFF2-40B4-BE49-F238E27FC236}">
                  <a16:creationId xmlns:a16="http://schemas.microsoft.com/office/drawing/2014/main" id="{51833093-205C-5F4D-8916-ACC629715981}"/>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4" name="Botswana">
              <a:extLst>
                <a:ext uri="{FF2B5EF4-FFF2-40B4-BE49-F238E27FC236}">
                  <a16:creationId xmlns:a16="http://schemas.microsoft.com/office/drawing/2014/main" id="{3A08145F-1037-7566-1C02-665195709EDB}"/>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5" name="Burundi">
              <a:extLst>
                <a:ext uri="{FF2B5EF4-FFF2-40B4-BE49-F238E27FC236}">
                  <a16:creationId xmlns:a16="http://schemas.microsoft.com/office/drawing/2014/main" id="{EFC1EB8A-E624-543D-12AB-BD87B66354ED}"/>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6" name="Burkina Faso">
              <a:extLst>
                <a:ext uri="{FF2B5EF4-FFF2-40B4-BE49-F238E27FC236}">
                  <a16:creationId xmlns:a16="http://schemas.microsoft.com/office/drawing/2014/main" id="{0E1F223C-7187-A322-CF96-9F5B294895EC}"/>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7" name="Benin">
              <a:extLst>
                <a:ext uri="{FF2B5EF4-FFF2-40B4-BE49-F238E27FC236}">
                  <a16:creationId xmlns:a16="http://schemas.microsoft.com/office/drawing/2014/main" id="{AB4C93CC-A3B3-1310-D008-C69BB1A614D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8" name="Angola">
              <a:extLst>
                <a:ext uri="{FF2B5EF4-FFF2-40B4-BE49-F238E27FC236}">
                  <a16:creationId xmlns:a16="http://schemas.microsoft.com/office/drawing/2014/main" id="{086C15B5-492D-4425-E689-ABBFA67A107A}"/>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9" name="Algeria">
              <a:extLst>
                <a:ext uri="{FF2B5EF4-FFF2-40B4-BE49-F238E27FC236}">
                  <a16:creationId xmlns:a16="http://schemas.microsoft.com/office/drawing/2014/main" id="{61C9FE55-A8AB-A16B-366B-DA1D9C6324E8}"/>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955464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Map Coloured - Purpl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38">
            <a:extLst>
              <a:ext uri="{FF2B5EF4-FFF2-40B4-BE49-F238E27FC236}">
                <a16:creationId xmlns:a16="http://schemas.microsoft.com/office/drawing/2014/main" id="{5E2A7C43-6AF0-6399-CAD1-1FC393D513BF}"/>
              </a:ext>
            </a:extLst>
          </p:cNvPr>
          <p:cNvSpPr>
            <a:spLocks noGrp="1"/>
          </p:cNvSpPr>
          <p:nvPr>
            <p:ph type="body" sz="quarter" idx="17" hasCustomPrompt="1"/>
          </p:nvPr>
        </p:nvSpPr>
        <p:spPr>
          <a:xfrm>
            <a:off x="567419" y="1864575"/>
            <a:ext cx="3410730" cy="3875825"/>
          </a:xfrm>
          <a:prstGeom prst="rect">
            <a:avLst/>
          </a:prstGeom>
        </p:spPr>
        <p:txBody>
          <a:bodyPr>
            <a:noAutofit/>
          </a:bodyPr>
          <a:lstStyle>
            <a:lvl1pPr marL="285750" indent="-285750">
              <a:lnSpc>
                <a:spcPct val="115000"/>
              </a:lnSpc>
              <a:spcAft>
                <a:spcPts val="1000"/>
              </a:spcAft>
              <a:buClr>
                <a:srgbClr val="AD90B8"/>
              </a:buClr>
              <a:buFont typeface="Arial" panose="020B0604020202020204" pitchFamily="34" charset="0"/>
              <a:buChar char="•"/>
              <a:defRPr sz="1400"/>
            </a:lvl1pPr>
            <a:lvl2pPr marL="685800" indent="-228600">
              <a:spcAft>
                <a:spcPts val="1000"/>
              </a:spcAft>
              <a:buClr>
                <a:schemeClr val="accent2"/>
              </a:buClr>
              <a:buFont typeface="Arial" panose="020B0604020202020204" pitchFamily="34" charset="0"/>
              <a:buChar char="•"/>
              <a:defRPr sz="1400"/>
            </a:lvl2pPr>
            <a:lvl3pPr marL="1143000" indent="-228600">
              <a:spcAft>
                <a:spcPts val="1000"/>
              </a:spcAft>
              <a:buClr>
                <a:schemeClr val="accent2"/>
              </a:buClr>
              <a:buFont typeface="Arial" panose="020B0604020202020204" pitchFamily="34" charset="0"/>
              <a:buChar char="•"/>
              <a:defRPr sz="1400"/>
            </a:lvl3pPr>
            <a:lvl4pPr marL="1600200" indent="-228600">
              <a:buClr>
                <a:schemeClr val="accent2"/>
              </a:buClr>
              <a:buFont typeface="Arial" panose="020B0604020202020204" pitchFamily="34" charset="0"/>
              <a:buChar char="•"/>
              <a:defRPr sz="1400"/>
            </a:lvl4pPr>
            <a:lvl5pPr marL="2057400" indent="-228600">
              <a:buClr>
                <a:schemeClr val="accent2"/>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br>
              <a:rPr lang="en-US" dirty="0"/>
            </a:br>
            <a:br>
              <a:rPr lang="en-US" dirty="0"/>
            </a:br>
            <a:r>
              <a:rPr lang="en-US" dirty="0"/>
              <a:t>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p:txBody>
      </p:sp>
      <p:sp>
        <p:nvSpPr>
          <p:cNvPr id="4" name="Title 5">
            <a:extLst>
              <a:ext uri="{FF2B5EF4-FFF2-40B4-BE49-F238E27FC236}">
                <a16:creationId xmlns:a16="http://schemas.microsoft.com/office/drawing/2014/main" id="{CB397BC1-218E-78F5-8F9E-0C13ADF14076}"/>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grpSp>
        <p:nvGrpSpPr>
          <p:cNvPr id="9" name="Group 8">
            <a:extLst>
              <a:ext uri="{FF2B5EF4-FFF2-40B4-BE49-F238E27FC236}">
                <a16:creationId xmlns:a16="http://schemas.microsoft.com/office/drawing/2014/main" id="{7B832D8C-F054-07CC-770F-79569D597FE5}"/>
              </a:ext>
            </a:extLst>
          </p:cNvPr>
          <p:cNvGrpSpPr/>
          <p:nvPr userDrawn="1"/>
        </p:nvGrpSpPr>
        <p:grpSpPr>
          <a:xfrm>
            <a:off x="4548979" y="1214664"/>
            <a:ext cx="6853242" cy="4435525"/>
            <a:chOff x="1857537" y="685800"/>
            <a:chExt cx="8476926" cy="5486400"/>
          </a:xfrm>
          <a:solidFill>
            <a:srgbClr val="AD90B8">
              <a:alpha val="60000"/>
            </a:srgbClr>
          </a:solidFill>
        </p:grpSpPr>
        <p:sp>
          <p:nvSpPr>
            <p:cNvPr id="11" name="Fiji">
              <a:extLst>
                <a:ext uri="{FF2B5EF4-FFF2-40B4-BE49-F238E27FC236}">
                  <a16:creationId xmlns:a16="http://schemas.microsoft.com/office/drawing/2014/main" id="{2EAD0D67-FABA-6A96-D7D3-8781B81AD1B2}"/>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 name="New Zealand (North Island)">
              <a:extLst>
                <a:ext uri="{FF2B5EF4-FFF2-40B4-BE49-F238E27FC236}">
                  <a16:creationId xmlns:a16="http://schemas.microsoft.com/office/drawing/2014/main" id="{9E3C3DFA-A484-652F-42B2-E4F2744A32C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New Zealand (South Island)">
              <a:extLst>
                <a:ext uri="{FF2B5EF4-FFF2-40B4-BE49-F238E27FC236}">
                  <a16:creationId xmlns:a16="http://schemas.microsoft.com/office/drawing/2014/main" id="{19A7A513-8C61-1D2C-3277-D45DE37A1560}"/>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 name="Stewart Island">
              <a:extLst>
                <a:ext uri="{FF2B5EF4-FFF2-40B4-BE49-F238E27FC236}">
                  <a16:creationId xmlns:a16="http://schemas.microsoft.com/office/drawing/2014/main" id="{69838349-2A69-6955-81DA-3D253E581F4A}"/>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Auckland Island">
              <a:extLst>
                <a:ext uri="{FF2B5EF4-FFF2-40B4-BE49-F238E27FC236}">
                  <a16:creationId xmlns:a16="http://schemas.microsoft.com/office/drawing/2014/main" id="{B7EC7559-5585-4295-B2A3-AAFEBDDADC18}"/>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New Caledonia">
              <a:extLst>
                <a:ext uri="{FF2B5EF4-FFF2-40B4-BE49-F238E27FC236}">
                  <a16:creationId xmlns:a16="http://schemas.microsoft.com/office/drawing/2014/main" id="{5AC5ED03-65F5-A912-41AA-BDA062D91AA5}"/>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 name="Australia - Mainland">
              <a:extLst>
                <a:ext uri="{FF2B5EF4-FFF2-40B4-BE49-F238E27FC236}">
                  <a16:creationId xmlns:a16="http://schemas.microsoft.com/office/drawing/2014/main" id="{EB48415E-735E-2603-95B9-F17437A643AA}"/>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Australia - Offshore">
              <a:extLst>
                <a:ext uri="{FF2B5EF4-FFF2-40B4-BE49-F238E27FC236}">
                  <a16:creationId xmlns:a16="http://schemas.microsoft.com/office/drawing/2014/main" id="{E7548374-FB9D-5BB7-47D6-5BF8D604AA88}"/>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Tasmania">
              <a:extLst>
                <a:ext uri="{FF2B5EF4-FFF2-40B4-BE49-F238E27FC236}">
                  <a16:creationId xmlns:a16="http://schemas.microsoft.com/office/drawing/2014/main" id="{DD49F818-0507-7A58-6B45-F97FD6E78E5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Solomon Islands">
              <a:extLst>
                <a:ext uri="{FF2B5EF4-FFF2-40B4-BE49-F238E27FC236}">
                  <a16:creationId xmlns:a16="http://schemas.microsoft.com/office/drawing/2014/main" id="{789E7DF3-2545-015E-C405-D44EB4B6F667}"/>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Papua New Guinea">
              <a:extLst>
                <a:ext uri="{FF2B5EF4-FFF2-40B4-BE49-F238E27FC236}">
                  <a16:creationId xmlns:a16="http://schemas.microsoft.com/office/drawing/2014/main" id="{43C15DA4-5468-2286-125C-F8B69C9FBAE0}"/>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Tonga">
              <a:extLst>
                <a:ext uri="{FF2B5EF4-FFF2-40B4-BE49-F238E27FC236}">
                  <a16:creationId xmlns:a16="http://schemas.microsoft.com/office/drawing/2014/main" id="{A83A2EB9-A199-821E-C3AB-59255FF4A2C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Vanuatu">
              <a:extLst>
                <a:ext uri="{FF2B5EF4-FFF2-40B4-BE49-F238E27FC236}">
                  <a16:creationId xmlns:a16="http://schemas.microsoft.com/office/drawing/2014/main" id="{280A1C80-92BC-7CF2-1A9B-A0FF4D88E54A}"/>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6" name="Chatham Island">
              <a:extLst>
                <a:ext uri="{FF2B5EF4-FFF2-40B4-BE49-F238E27FC236}">
                  <a16:creationId xmlns:a16="http://schemas.microsoft.com/office/drawing/2014/main" id="{093A78F7-1915-ED71-1406-C31216BE7FA5}"/>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7" name="American Samoa">
              <a:extLst>
                <a:ext uri="{FF2B5EF4-FFF2-40B4-BE49-F238E27FC236}">
                  <a16:creationId xmlns:a16="http://schemas.microsoft.com/office/drawing/2014/main" id="{A4A86356-11FB-0826-9D5C-3193F3838706}"/>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Galapagos">
              <a:extLst>
                <a:ext uri="{FF2B5EF4-FFF2-40B4-BE49-F238E27FC236}">
                  <a16:creationId xmlns:a16="http://schemas.microsoft.com/office/drawing/2014/main" id="{803B7928-BD9F-4B3A-A475-3E221A927D35}"/>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9" name="Venezuela">
              <a:extLst>
                <a:ext uri="{FF2B5EF4-FFF2-40B4-BE49-F238E27FC236}">
                  <a16:creationId xmlns:a16="http://schemas.microsoft.com/office/drawing/2014/main" id="{69F23680-F724-79E4-EE67-94CF1E4FA395}"/>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0" name="Uruguay">
              <a:extLst>
                <a:ext uri="{FF2B5EF4-FFF2-40B4-BE49-F238E27FC236}">
                  <a16:creationId xmlns:a16="http://schemas.microsoft.com/office/drawing/2014/main" id="{01D7D143-0355-9125-384C-E5E808FD51B4}"/>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1" name="Trinidad &amp; Tobago">
              <a:extLst>
                <a:ext uri="{FF2B5EF4-FFF2-40B4-BE49-F238E27FC236}">
                  <a16:creationId xmlns:a16="http://schemas.microsoft.com/office/drawing/2014/main" id="{0A85D662-520B-6FFC-DC9C-42DA576CE62F}"/>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2" name="Suriname">
              <a:extLst>
                <a:ext uri="{FF2B5EF4-FFF2-40B4-BE49-F238E27FC236}">
                  <a16:creationId xmlns:a16="http://schemas.microsoft.com/office/drawing/2014/main" id="{0F175F31-6AA2-A983-93C7-CD794A8CC92D}"/>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Peru">
              <a:extLst>
                <a:ext uri="{FF2B5EF4-FFF2-40B4-BE49-F238E27FC236}">
                  <a16:creationId xmlns:a16="http://schemas.microsoft.com/office/drawing/2014/main" id="{4CABD415-6879-9F4E-DBD1-4E7B2381EB19}"/>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4" name="Paraguay">
              <a:extLst>
                <a:ext uri="{FF2B5EF4-FFF2-40B4-BE49-F238E27FC236}">
                  <a16:creationId xmlns:a16="http://schemas.microsoft.com/office/drawing/2014/main" id="{6ECB2DD8-A0C5-4230-3936-65ACAF683E04}"/>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Isla de Margarita">
              <a:extLst>
                <a:ext uri="{FF2B5EF4-FFF2-40B4-BE49-F238E27FC236}">
                  <a16:creationId xmlns:a16="http://schemas.microsoft.com/office/drawing/2014/main" id="{C120CAFC-7353-3C86-5996-A22AFEE29C0D}"/>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French Guiana">
              <a:extLst>
                <a:ext uri="{FF2B5EF4-FFF2-40B4-BE49-F238E27FC236}">
                  <a16:creationId xmlns:a16="http://schemas.microsoft.com/office/drawing/2014/main" id="{91E153D9-938B-F0F6-ADC8-E5CE553ADE47}"/>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Guyana">
              <a:extLst>
                <a:ext uri="{FF2B5EF4-FFF2-40B4-BE49-F238E27FC236}">
                  <a16:creationId xmlns:a16="http://schemas.microsoft.com/office/drawing/2014/main" id="{7ACD0F61-D0DE-E9DC-C79E-DB36E4ED83D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8" name="Ecuador">
              <a:extLst>
                <a:ext uri="{FF2B5EF4-FFF2-40B4-BE49-F238E27FC236}">
                  <a16:creationId xmlns:a16="http://schemas.microsoft.com/office/drawing/2014/main" id="{DBE6F2E8-0C90-DF47-7771-9422A87F7A56}"/>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Bolivia">
              <a:extLst>
                <a:ext uri="{FF2B5EF4-FFF2-40B4-BE49-F238E27FC236}">
                  <a16:creationId xmlns:a16="http://schemas.microsoft.com/office/drawing/2014/main" id="{4C2C5178-3894-EF22-DA17-DB8749DC8A94}"/>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Columbia">
              <a:extLst>
                <a:ext uri="{FF2B5EF4-FFF2-40B4-BE49-F238E27FC236}">
                  <a16:creationId xmlns:a16="http://schemas.microsoft.com/office/drawing/2014/main" id="{1C34BECD-D906-F102-ECA2-1E16CB5C60C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Chile - Mainland">
              <a:extLst>
                <a:ext uri="{FF2B5EF4-FFF2-40B4-BE49-F238E27FC236}">
                  <a16:creationId xmlns:a16="http://schemas.microsoft.com/office/drawing/2014/main" id="{EA1D4407-1CE0-3419-3F71-552942516ACA}"/>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Chile - Offshore">
              <a:extLst>
                <a:ext uri="{FF2B5EF4-FFF2-40B4-BE49-F238E27FC236}">
                  <a16:creationId xmlns:a16="http://schemas.microsoft.com/office/drawing/2014/main" id="{F0ECA8A4-3DD5-2E7D-69C9-0415EBC6C5D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3" name="Brazil">
              <a:extLst>
                <a:ext uri="{FF2B5EF4-FFF2-40B4-BE49-F238E27FC236}">
                  <a16:creationId xmlns:a16="http://schemas.microsoft.com/office/drawing/2014/main" id="{BD950BA5-55BB-3C93-053A-FA6C1B41113D}"/>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Argentina">
              <a:extLst>
                <a:ext uri="{FF2B5EF4-FFF2-40B4-BE49-F238E27FC236}">
                  <a16:creationId xmlns:a16="http://schemas.microsoft.com/office/drawing/2014/main" id="{6610CD81-C5CF-0122-24D2-C2082C3257B8}"/>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5" name="The Bahamas">
              <a:extLst>
                <a:ext uri="{FF2B5EF4-FFF2-40B4-BE49-F238E27FC236}">
                  <a16:creationId xmlns:a16="http://schemas.microsoft.com/office/drawing/2014/main" id="{502A9F9D-6FAE-E68F-8B08-CE30F191E726}"/>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6" name="Canada - Offshore">
              <a:extLst>
                <a:ext uri="{FF2B5EF4-FFF2-40B4-BE49-F238E27FC236}">
                  <a16:creationId xmlns:a16="http://schemas.microsoft.com/office/drawing/2014/main" id="{043D254D-0304-B672-640B-E0B87DA251A4}"/>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7" name="Canada - Mainland">
              <a:extLst>
                <a:ext uri="{FF2B5EF4-FFF2-40B4-BE49-F238E27FC236}">
                  <a16:creationId xmlns:a16="http://schemas.microsoft.com/office/drawing/2014/main" id="{75F07A80-5A5A-2CDD-716A-AB544CC0480E}"/>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Alaska - Mainland">
              <a:extLst>
                <a:ext uri="{FF2B5EF4-FFF2-40B4-BE49-F238E27FC236}">
                  <a16:creationId xmlns:a16="http://schemas.microsoft.com/office/drawing/2014/main" id="{15A1F37B-F1DE-0FE0-6B2A-5624E139200C}"/>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49" name="Alaska - Offshore">
              <a:extLst>
                <a:ext uri="{FF2B5EF4-FFF2-40B4-BE49-F238E27FC236}">
                  <a16:creationId xmlns:a16="http://schemas.microsoft.com/office/drawing/2014/main" id="{09F41D1C-819F-0A0C-F635-D54F089A2618}"/>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0" name="USA - Mainland">
              <a:extLst>
                <a:ext uri="{FF2B5EF4-FFF2-40B4-BE49-F238E27FC236}">
                  <a16:creationId xmlns:a16="http://schemas.microsoft.com/office/drawing/2014/main" id="{EBEC1841-EBD1-F80E-D2B8-9D6660DAC4EE}"/>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USA - Offshore">
              <a:extLst>
                <a:ext uri="{FF2B5EF4-FFF2-40B4-BE49-F238E27FC236}">
                  <a16:creationId xmlns:a16="http://schemas.microsoft.com/office/drawing/2014/main" id="{3DB6ABCC-8871-C527-4658-B2DDF95D4EF2}"/>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Hawaii">
              <a:extLst>
                <a:ext uri="{FF2B5EF4-FFF2-40B4-BE49-F238E27FC236}">
                  <a16:creationId xmlns:a16="http://schemas.microsoft.com/office/drawing/2014/main" id="{F75BD4E2-E21C-3C5C-AEEE-3D6871A574ED}"/>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3" name="Puerto Rico">
              <a:extLst>
                <a:ext uri="{FF2B5EF4-FFF2-40B4-BE49-F238E27FC236}">
                  <a16:creationId xmlns:a16="http://schemas.microsoft.com/office/drawing/2014/main" id="{3C458017-EFAD-4276-170B-C417CB765B2D}"/>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4" name="Panama">
              <a:extLst>
                <a:ext uri="{FF2B5EF4-FFF2-40B4-BE49-F238E27FC236}">
                  <a16:creationId xmlns:a16="http://schemas.microsoft.com/office/drawing/2014/main" id="{D4181888-8C4F-E601-1D2F-99A7D7C2517B}"/>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5" name="Nicaragua">
              <a:extLst>
                <a:ext uri="{FF2B5EF4-FFF2-40B4-BE49-F238E27FC236}">
                  <a16:creationId xmlns:a16="http://schemas.microsoft.com/office/drawing/2014/main" id="{E5C5101E-6188-B4C1-020B-FF257D222F20}"/>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6" name="Mexico">
              <a:extLst>
                <a:ext uri="{FF2B5EF4-FFF2-40B4-BE49-F238E27FC236}">
                  <a16:creationId xmlns:a16="http://schemas.microsoft.com/office/drawing/2014/main" id="{9C6CDDCE-69EB-7B36-EF6A-E98524E2E4D0}"/>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7" name="Martinique">
              <a:extLst>
                <a:ext uri="{FF2B5EF4-FFF2-40B4-BE49-F238E27FC236}">
                  <a16:creationId xmlns:a16="http://schemas.microsoft.com/office/drawing/2014/main" id="{DE1FB0A3-BA9E-9703-0FCA-E9BEA64C0695}"/>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8" name="Lago de Nicaragua">
              <a:extLst>
                <a:ext uri="{FF2B5EF4-FFF2-40B4-BE49-F238E27FC236}">
                  <a16:creationId xmlns:a16="http://schemas.microsoft.com/office/drawing/2014/main" id="{3A0CF148-874A-4AD1-726D-5A7292F3AE46}"/>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Honduras">
              <a:extLst>
                <a:ext uri="{FF2B5EF4-FFF2-40B4-BE49-F238E27FC236}">
                  <a16:creationId xmlns:a16="http://schemas.microsoft.com/office/drawing/2014/main" id="{8371AC0A-E469-8891-1D67-34F8BEB3EC48}"/>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0" name="Haiti">
              <a:extLst>
                <a:ext uri="{FF2B5EF4-FFF2-40B4-BE49-F238E27FC236}">
                  <a16:creationId xmlns:a16="http://schemas.microsoft.com/office/drawing/2014/main" id="{3BB719B9-40DB-B7BF-7544-536D2130643D}"/>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Jamaica">
              <a:extLst>
                <a:ext uri="{FF2B5EF4-FFF2-40B4-BE49-F238E27FC236}">
                  <a16:creationId xmlns:a16="http://schemas.microsoft.com/office/drawing/2014/main" id="{EBB3FD01-63AD-0A4D-9B5E-3DD4413A858F}"/>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2" name="Guadeloupe">
              <a:extLst>
                <a:ext uri="{FF2B5EF4-FFF2-40B4-BE49-F238E27FC236}">
                  <a16:creationId xmlns:a16="http://schemas.microsoft.com/office/drawing/2014/main" id="{48DEC192-F11F-6938-7BF9-860A4EE14909}"/>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3" name="Guatemala">
              <a:extLst>
                <a:ext uri="{FF2B5EF4-FFF2-40B4-BE49-F238E27FC236}">
                  <a16:creationId xmlns:a16="http://schemas.microsoft.com/office/drawing/2014/main" id="{0FFB7549-952D-FA3E-52F7-5617A879F6F0}"/>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4" name="El Salvador">
              <a:extLst>
                <a:ext uri="{FF2B5EF4-FFF2-40B4-BE49-F238E27FC236}">
                  <a16:creationId xmlns:a16="http://schemas.microsoft.com/office/drawing/2014/main" id="{7F7FAD4C-51A8-35E1-38CD-3B62CFF390B7}"/>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Dominican Republic">
              <a:extLst>
                <a:ext uri="{FF2B5EF4-FFF2-40B4-BE49-F238E27FC236}">
                  <a16:creationId xmlns:a16="http://schemas.microsoft.com/office/drawing/2014/main" id="{E08A6420-9F83-1E70-48C3-40F27EC56090}"/>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6" name="Costa Rica">
              <a:extLst>
                <a:ext uri="{FF2B5EF4-FFF2-40B4-BE49-F238E27FC236}">
                  <a16:creationId xmlns:a16="http://schemas.microsoft.com/office/drawing/2014/main" id="{D16E0E23-E85E-9F8B-9B40-B77FF3686C9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7" name="Cuba">
              <a:extLst>
                <a:ext uri="{FF2B5EF4-FFF2-40B4-BE49-F238E27FC236}">
                  <a16:creationId xmlns:a16="http://schemas.microsoft.com/office/drawing/2014/main" id="{8EC603F7-F5A1-F7F4-E9BA-313115630C3D}"/>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8" name="Belize">
              <a:extLst>
                <a:ext uri="{FF2B5EF4-FFF2-40B4-BE49-F238E27FC236}">
                  <a16:creationId xmlns:a16="http://schemas.microsoft.com/office/drawing/2014/main" id="{A0DA972C-7785-2756-C64A-DB97056F2A9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69" name="Greenland - Offshore">
              <a:extLst>
                <a:ext uri="{FF2B5EF4-FFF2-40B4-BE49-F238E27FC236}">
                  <a16:creationId xmlns:a16="http://schemas.microsoft.com/office/drawing/2014/main" id="{BB8F4A5E-E57A-E7D6-24B8-D7F2340F528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0" name="Greenland - Mainland">
              <a:extLst>
                <a:ext uri="{FF2B5EF4-FFF2-40B4-BE49-F238E27FC236}">
                  <a16:creationId xmlns:a16="http://schemas.microsoft.com/office/drawing/2014/main" id="{1CDDC5CE-88D1-13C7-28E8-D9F394433879}"/>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1" name="Svalbard">
              <a:extLst>
                <a:ext uri="{FF2B5EF4-FFF2-40B4-BE49-F238E27FC236}">
                  <a16:creationId xmlns:a16="http://schemas.microsoft.com/office/drawing/2014/main" id="{B164ABAC-4E3B-CD04-2679-CF10F82660E9}"/>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Iceland">
              <a:extLst>
                <a:ext uri="{FF2B5EF4-FFF2-40B4-BE49-F238E27FC236}">
                  <a16:creationId xmlns:a16="http://schemas.microsoft.com/office/drawing/2014/main" id="{E182739A-66A3-8C7C-ED31-79F46BBD0616}"/>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3" name="Portugal">
              <a:extLst>
                <a:ext uri="{FF2B5EF4-FFF2-40B4-BE49-F238E27FC236}">
                  <a16:creationId xmlns:a16="http://schemas.microsoft.com/office/drawing/2014/main" id="{FB84F4C8-D516-FD50-1D92-7177C6C1A67C}"/>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Spain">
              <a:extLst>
                <a:ext uri="{FF2B5EF4-FFF2-40B4-BE49-F238E27FC236}">
                  <a16:creationId xmlns:a16="http://schemas.microsoft.com/office/drawing/2014/main" id="{AB3C63F3-2C2D-FFEA-6BE6-8554AA276A8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5" name="France">
              <a:extLst>
                <a:ext uri="{FF2B5EF4-FFF2-40B4-BE49-F238E27FC236}">
                  <a16:creationId xmlns:a16="http://schemas.microsoft.com/office/drawing/2014/main" id="{8BF1F156-9FBA-31FD-5C67-3FA72AECF7AF}"/>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Ireland">
              <a:extLst>
                <a:ext uri="{FF2B5EF4-FFF2-40B4-BE49-F238E27FC236}">
                  <a16:creationId xmlns:a16="http://schemas.microsoft.com/office/drawing/2014/main" id="{5F31B8AE-9CB6-6911-02BE-0E2E751B0C55}"/>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7" name="Austria">
              <a:extLst>
                <a:ext uri="{FF2B5EF4-FFF2-40B4-BE49-F238E27FC236}">
                  <a16:creationId xmlns:a16="http://schemas.microsoft.com/office/drawing/2014/main" id="{B6837734-06C5-97E6-5DDE-ED3B52E4740E}"/>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8" name="Belgium">
              <a:extLst>
                <a:ext uri="{FF2B5EF4-FFF2-40B4-BE49-F238E27FC236}">
                  <a16:creationId xmlns:a16="http://schemas.microsoft.com/office/drawing/2014/main" id="{504DCEC1-6185-229C-A5C0-BEAF51C5160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Poland">
              <a:extLst>
                <a:ext uri="{FF2B5EF4-FFF2-40B4-BE49-F238E27FC236}">
                  <a16:creationId xmlns:a16="http://schemas.microsoft.com/office/drawing/2014/main" id="{4739359F-1719-0B8A-58D8-5DD32F2029F2}"/>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0" name="Sardinia (Italy)">
              <a:extLst>
                <a:ext uri="{FF2B5EF4-FFF2-40B4-BE49-F238E27FC236}">
                  <a16:creationId xmlns:a16="http://schemas.microsoft.com/office/drawing/2014/main" id="{8D4BAABD-0893-9957-F0D6-638F345BC763}"/>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Sicily (Italy)">
              <a:extLst>
                <a:ext uri="{FF2B5EF4-FFF2-40B4-BE49-F238E27FC236}">
                  <a16:creationId xmlns:a16="http://schemas.microsoft.com/office/drawing/2014/main" id="{C416F3AB-3027-F457-4734-F7C5D6AAD1A9}"/>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2" name="Italy">
              <a:extLst>
                <a:ext uri="{FF2B5EF4-FFF2-40B4-BE49-F238E27FC236}">
                  <a16:creationId xmlns:a16="http://schemas.microsoft.com/office/drawing/2014/main" id="{34918386-CFB5-FF28-5E1A-47AE9987BA95}"/>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Croatia">
              <a:extLst>
                <a:ext uri="{FF2B5EF4-FFF2-40B4-BE49-F238E27FC236}">
                  <a16:creationId xmlns:a16="http://schemas.microsoft.com/office/drawing/2014/main" id="{DC175370-C7BA-70B8-947F-19F24C385683}"/>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4" name="Switzerland">
              <a:extLst>
                <a:ext uri="{FF2B5EF4-FFF2-40B4-BE49-F238E27FC236}">
                  <a16:creationId xmlns:a16="http://schemas.microsoft.com/office/drawing/2014/main" id="{F3DD6D2D-861C-178B-24B7-E272ED8344AA}"/>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5" name="Latvia">
              <a:extLst>
                <a:ext uri="{FF2B5EF4-FFF2-40B4-BE49-F238E27FC236}">
                  <a16:creationId xmlns:a16="http://schemas.microsoft.com/office/drawing/2014/main" id="{79041129-8D18-BFEB-B6FF-4B7101B580FD}"/>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Lithuania">
              <a:extLst>
                <a:ext uri="{FF2B5EF4-FFF2-40B4-BE49-F238E27FC236}">
                  <a16:creationId xmlns:a16="http://schemas.microsoft.com/office/drawing/2014/main" id="{897566FF-0CEF-AC6C-027D-F819AF5F4A42}"/>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7" name="Czech Republic">
              <a:extLst>
                <a:ext uri="{FF2B5EF4-FFF2-40B4-BE49-F238E27FC236}">
                  <a16:creationId xmlns:a16="http://schemas.microsoft.com/office/drawing/2014/main" id="{3212FCF9-6A96-7526-E6C4-26F2743EC331}"/>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8" name="Corsica (France)">
              <a:extLst>
                <a:ext uri="{FF2B5EF4-FFF2-40B4-BE49-F238E27FC236}">
                  <a16:creationId xmlns:a16="http://schemas.microsoft.com/office/drawing/2014/main" id="{323C4B1D-1447-B9FE-357C-1A8C4B2A7EA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Kaliningrad (Russia)">
              <a:extLst>
                <a:ext uri="{FF2B5EF4-FFF2-40B4-BE49-F238E27FC236}">
                  <a16:creationId xmlns:a16="http://schemas.microsoft.com/office/drawing/2014/main" id="{5D829EEA-9399-3111-77E4-AECF6AD660E0}"/>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0" name="Luxembourg">
              <a:extLst>
                <a:ext uri="{FF2B5EF4-FFF2-40B4-BE49-F238E27FC236}">
                  <a16:creationId xmlns:a16="http://schemas.microsoft.com/office/drawing/2014/main" id="{1CB95B72-C707-694A-EE8C-430277D01260}"/>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1" name="Hungary">
              <a:extLst>
                <a:ext uri="{FF2B5EF4-FFF2-40B4-BE49-F238E27FC236}">
                  <a16:creationId xmlns:a16="http://schemas.microsoft.com/office/drawing/2014/main" id="{AC1DEF84-B641-7B66-A3D6-9CA8FA47B197}"/>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Romania">
              <a:extLst>
                <a:ext uri="{FF2B5EF4-FFF2-40B4-BE49-F238E27FC236}">
                  <a16:creationId xmlns:a16="http://schemas.microsoft.com/office/drawing/2014/main" id="{DEAF4518-9CF6-BCFE-6698-02F342129EEF}"/>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3" name="Slovenia">
              <a:extLst>
                <a:ext uri="{FF2B5EF4-FFF2-40B4-BE49-F238E27FC236}">
                  <a16:creationId xmlns:a16="http://schemas.microsoft.com/office/drawing/2014/main" id="{5F79A170-1621-C300-15FA-CFFD42E21B8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4" name="Bosnia &amp; Herzegovina">
              <a:extLst>
                <a:ext uri="{FF2B5EF4-FFF2-40B4-BE49-F238E27FC236}">
                  <a16:creationId xmlns:a16="http://schemas.microsoft.com/office/drawing/2014/main" id="{F4128155-FAB3-979F-1D31-338FB5FD6F1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5" name="Serbia">
              <a:extLst>
                <a:ext uri="{FF2B5EF4-FFF2-40B4-BE49-F238E27FC236}">
                  <a16:creationId xmlns:a16="http://schemas.microsoft.com/office/drawing/2014/main" id="{5E31A262-324D-F1EB-32E1-3100C700A835}"/>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6" name="Belarus">
              <a:extLst>
                <a:ext uri="{FF2B5EF4-FFF2-40B4-BE49-F238E27FC236}">
                  <a16:creationId xmlns:a16="http://schemas.microsoft.com/office/drawing/2014/main" id="{1B1677F3-A54A-6CEC-0A16-C10E6E8A2CE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7" name="Moldova">
              <a:extLst>
                <a:ext uri="{FF2B5EF4-FFF2-40B4-BE49-F238E27FC236}">
                  <a16:creationId xmlns:a16="http://schemas.microsoft.com/office/drawing/2014/main" id="{B8119EE8-8C9F-F1AE-F562-1C6D3968643A}"/>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8" name="Ukraine">
              <a:extLst>
                <a:ext uri="{FF2B5EF4-FFF2-40B4-BE49-F238E27FC236}">
                  <a16:creationId xmlns:a16="http://schemas.microsoft.com/office/drawing/2014/main" id="{4C2FE5B1-F8E3-482E-04EB-A171F8042481}"/>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9" name="Albania">
              <a:extLst>
                <a:ext uri="{FF2B5EF4-FFF2-40B4-BE49-F238E27FC236}">
                  <a16:creationId xmlns:a16="http://schemas.microsoft.com/office/drawing/2014/main" id="{CC452AF2-4355-AD69-4B68-D0335E2D50BD}"/>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0" name="Bulgaria">
              <a:extLst>
                <a:ext uri="{FF2B5EF4-FFF2-40B4-BE49-F238E27FC236}">
                  <a16:creationId xmlns:a16="http://schemas.microsoft.com/office/drawing/2014/main" id="{28DA170B-DE1C-AE53-405C-92112780CAB3}"/>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1" name="Cyprus">
              <a:extLst>
                <a:ext uri="{FF2B5EF4-FFF2-40B4-BE49-F238E27FC236}">
                  <a16:creationId xmlns:a16="http://schemas.microsoft.com/office/drawing/2014/main" id="{0C642759-4DE5-0BA7-2C6E-94AE80CEA305}"/>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2" name="Kosovo">
              <a:extLst>
                <a:ext uri="{FF2B5EF4-FFF2-40B4-BE49-F238E27FC236}">
                  <a16:creationId xmlns:a16="http://schemas.microsoft.com/office/drawing/2014/main" id="{5FFCCFFB-7F8E-5508-4726-F7BE523510E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3" name="Macedonia">
              <a:extLst>
                <a:ext uri="{FF2B5EF4-FFF2-40B4-BE49-F238E27FC236}">
                  <a16:creationId xmlns:a16="http://schemas.microsoft.com/office/drawing/2014/main" id="{B8036E1F-41D7-06A0-B05C-FBC471153454}"/>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4" name="Slovakia">
              <a:extLst>
                <a:ext uri="{FF2B5EF4-FFF2-40B4-BE49-F238E27FC236}">
                  <a16:creationId xmlns:a16="http://schemas.microsoft.com/office/drawing/2014/main" id="{EC2E7D0C-55D9-6D9F-C07B-04348179006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5" name="Montenegro">
              <a:extLst>
                <a:ext uri="{FF2B5EF4-FFF2-40B4-BE49-F238E27FC236}">
                  <a16:creationId xmlns:a16="http://schemas.microsoft.com/office/drawing/2014/main" id="{85DE4186-A8D5-4783-874E-F0845AE5E9BB}"/>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6" name="Palma">
              <a:extLst>
                <a:ext uri="{FF2B5EF4-FFF2-40B4-BE49-F238E27FC236}">
                  <a16:creationId xmlns:a16="http://schemas.microsoft.com/office/drawing/2014/main" id="{B9889856-7F74-3B31-3F9A-4C1ACBD31174}"/>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7" name="Armenia">
              <a:extLst>
                <a:ext uri="{FF2B5EF4-FFF2-40B4-BE49-F238E27FC236}">
                  <a16:creationId xmlns:a16="http://schemas.microsoft.com/office/drawing/2014/main" id="{E1E2B138-A034-9048-062F-3A87A23FA073}"/>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8" name="Azerbaijan - West">
              <a:extLst>
                <a:ext uri="{FF2B5EF4-FFF2-40B4-BE49-F238E27FC236}">
                  <a16:creationId xmlns:a16="http://schemas.microsoft.com/office/drawing/2014/main" id="{68F620F8-17CA-9055-A980-5FD616CCB40A}"/>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9" name="Azerbaijan - East">
              <a:extLst>
                <a:ext uri="{FF2B5EF4-FFF2-40B4-BE49-F238E27FC236}">
                  <a16:creationId xmlns:a16="http://schemas.microsoft.com/office/drawing/2014/main" id="{CB6B4683-9F47-9B7F-AD15-1FAB0C7706AB}"/>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0" name="Denmark">
              <a:extLst>
                <a:ext uri="{FF2B5EF4-FFF2-40B4-BE49-F238E27FC236}">
                  <a16:creationId xmlns:a16="http://schemas.microsoft.com/office/drawing/2014/main" id="{B1F47697-76BD-1F2F-C76D-E6FA08730CB5}"/>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1" name="Germany">
              <a:extLst>
                <a:ext uri="{FF2B5EF4-FFF2-40B4-BE49-F238E27FC236}">
                  <a16:creationId xmlns:a16="http://schemas.microsoft.com/office/drawing/2014/main" id="{8FF59A93-799C-1F1F-2152-BA00BD5F50D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2" name="Netherlands">
              <a:extLst>
                <a:ext uri="{FF2B5EF4-FFF2-40B4-BE49-F238E27FC236}">
                  <a16:creationId xmlns:a16="http://schemas.microsoft.com/office/drawing/2014/main" id="{05933713-6CDE-9F6E-9834-6B43BB801E35}"/>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3" name="Norway Mainland">
              <a:extLst>
                <a:ext uri="{FF2B5EF4-FFF2-40B4-BE49-F238E27FC236}">
                  <a16:creationId xmlns:a16="http://schemas.microsoft.com/office/drawing/2014/main" id="{78C33E5E-284B-54CA-B72E-CE99B8CC7E50}"/>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4" name="Norway Offshore">
              <a:extLst>
                <a:ext uri="{FF2B5EF4-FFF2-40B4-BE49-F238E27FC236}">
                  <a16:creationId xmlns:a16="http://schemas.microsoft.com/office/drawing/2014/main" id="{F773FFC6-4E1D-AF80-9B6B-CC0E17C47BDE}"/>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5" name="Jan Mayen">
              <a:extLst>
                <a:ext uri="{FF2B5EF4-FFF2-40B4-BE49-F238E27FC236}">
                  <a16:creationId xmlns:a16="http://schemas.microsoft.com/office/drawing/2014/main" id="{C596C989-B041-FED7-37C2-FE0F2032489C}"/>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6" name="European Island">
              <a:extLst>
                <a:ext uri="{FF2B5EF4-FFF2-40B4-BE49-F238E27FC236}">
                  <a16:creationId xmlns:a16="http://schemas.microsoft.com/office/drawing/2014/main" id="{A9033B87-06CB-5086-9746-DD508087A90F}"/>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7" name="Finland">
              <a:extLst>
                <a:ext uri="{FF2B5EF4-FFF2-40B4-BE49-F238E27FC236}">
                  <a16:creationId xmlns:a16="http://schemas.microsoft.com/office/drawing/2014/main" id="{4E845589-2357-6FB9-167E-510D5BDA24F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8" name="Sweden Mainland">
              <a:extLst>
                <a:ext uri="{FF2B5EF4-FFF2-40B4-BE49-F238E27FC236}">
                  <a16:creationId xmlns:a16="http://schemas.microsoft.com/office/drawing/2014/main" id="{C918117F-0B5F-59B9-A74F-82159EF77901}"/>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9" name="Sweden Offshore">
              <a:extLst>
                <a:ext uri="{FF2B5EF4-FFF2-40B4-BE49-F238E27FC236}">
                  <a16:creationId xmlns:a16="http://schemas.microsoft.com/office/drawing/2014/main" id="{007B123A-A91B-0A65-7265-5DB515DC2987}"/>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Estonia">
              <a:extLst>
                <a:ext uri="{FF2B5EF4-FFF2-40B4-BE49-F238E27FC236}">
                  <a16:creationId xmlns:a16="http://schemas.microsoft.com/office/drawing/2014/main" id="{143F6A7B-7E93-8586-82C9-F0B661E9B199}"/>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1" name="Greece">
              <a:extLst>
                <a:ext uri="{FF2B5EF4-FFF2-40B4-BE49-F238E27FC236}">
                  <a16:creationId xmlns:a16="http://schemas.microsoft.com/office/drawing/2014/main" id="{6515F9D2-182E-0F20-D2B9-214276F25831}"/>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2" name="Ibiza">
              <a:extLst>
                <a:ext uri="{FF2B5EF4-FFF2-40B4-BE49-F238E27FC236}">
                  <a16:creationId xmlns:a16="http://schemas.microsoft.com/office/drawing/2014/main" id="{17C5C1E6-1D1B-A88C-B94D-0369E4C7F9B7}"/>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3" name="Menorca">
              <a:extLst>
                <a:ext uri="{FF2B5EF4-FFF2-40B4-BE49-F238E27FC236}">
                  <a16:creationId xmlns:a16="http://schemas.microsoft.com/office/drawing/2014/main" id="{7E865097-7213-ABF6-61D7-C29E1B936067}"/>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4" name="Island">
              <a:extLst>
                <a:ext uri="{FF2B5EF4-FFF2-40B4-BE49-F238E27FC236}">
                  <a16:creationId xmlns:a16="http://schemas.microsoft.com/office/drawing/2014/main" id="{B9453F20-AA67-4A11-5144-0839E3D69320}"/>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5" name="Sao Miguel">
              <a:extLst>
                <a:ext uri="{FF2B5EF4-FFF2-40B4-BE49-F238E27FC236}">
                  <a16:creationId xmlns:a16="http://schemas.microsoft.com/office/drawing/2014/main" id="{7397B08E-8BE8-6E4A-6F07-F5BCEEF536D3}"/>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6" name="United Kingdom">
              <a:extLst>
                <a:ext uri="{FF2B5EF4-FFF2-40B4-BE49-F238E27FC236}">
                  <a16:creationId xmlns:a16="http://schemas.microsoft.com/office/drawing/2014/main" id="{BB6A40E1-7EE2-9241-1D96-052F459D94E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7" name="Sri Lanka">
              <a:extLst>
                <a:ext uri="{FF2B5EF4-FFF2-40B4-BE49-F238E27FC236}">
                  <a16:creationId xmlns:a16="http://schemas.microsoft.com/office/drawing/2014/main" id="{4E6FA6B6-2822-1ECE-A752-88CDAE7809A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8" name="Afghanistan">
              <a:extLst>
                <a:ext uri="{FF2B5EF4-FFF2-40B4-BE49-F238E27FC236}">
                  <a16:creationId xmlns:a16="http://schemas.microsoft.com/office/drawing/2014/main" id="{9CEAFAD8-E217-365D-FD2D-3EFEE45F50A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9" name="Iraq">
              <a:extLst>
                <a:ext uri="{FF2B5EF4-FFF2-40B4-BE49-F238E27FC236}">
                  <a16:creationId xmlns:a16="http://schemas.microsoft.com/office/drawing/2014/main" id="{BA2C4909-E55B-BD4D-27D4-280AB797F51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0" name="Jordan">
              <a:extLst>
                <a:ext uri="{FF2B5EF4-FFF2-40B4-BE49-F238E27FC236}">
                  <a16:creationId xmlns:a16="http://schemas.microsoft.com/office/drawing/2014/main" id="{2A524627-4262-C515-1895-C69804777DE4}"/>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1" name="Saudi Arabia">
              <a:extLst>
                <a:ext uri="{FF2B5EF4-FFF2-40B4-BE49-F238E27FC236}">
                  <a16:creationId xmlns:a16="http://schemas.microsoft.com/office/drawing/2014/main" id="{B2B32583-FB1D-E521-1814-0ABD3C9D5AE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2" name="Syria">
              <a:extLst>
                <a:ext uri="{FF2B5EF4-FFF2-40B4-BE49-F238E27FC236}">
                  <a16:creationId xmlns:a16="http://schemas.microsoft.com/office/drawing/2014/main" id="{6F8FF20B-B87F-1B0B-E24E-5C0B500609E9}"/>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3" name="United Arab Emirates">
              <a:extLst>
                <a:ext uri="{FF2B5EF4-FFF2-40B4-BE49-F238E27FC236}">
                  <a16:creationId xmlns:a16="http://schemas.microsoft.com/office/drawing/2014/main" id="{FB37F0F8-3C56-FE4C-629D-41C575EA5A43}"/>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4" name="Yemen">
              <a:extLst>
                <a:ext uri="{FF2B5EF4-FFF2-40B4-BE49-F238E27FC236}">
                  <a16:creationId xmlns:a16="http://schemas.microsoft.com/office/drawing/2014/main" id="{D28636E8-BE92-4CE6-DEC6-D6B8A5FCE502}"/>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Iran">
              <a:extLst>
                <a:ext uri="{FF2B5EF4-FFF2-40B4-BE49-F238E27FC236}">
                  <a16:creationId xmlns:a16="http://schemas.microsoft.com/office/drawing/2014/main" id="{105C2CF4-C1E9-5A6F-676E-9CFE651081A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6" name="Bangladesh">
              <a:extLst>
                <a:ext uri="{FF2B5EF4-FFF2-40B4-BE49-F238E27FC236}">
                  <a16:creationId xmlns:a16="http://schemas.microsoft.com/office/drawing/2014/main" id="{2ED9383F-74FC-A840-F5CF-508B3EFA1378}"/>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7" name="Bhutan">
              <a:extLst>
                <a:ext uri="{FF2B5EF4-FFF2-40B4-BE49-F238E27FC236}">
                  <a16:creationId xmlns:a16="http://schemas.microsoft.com/office/drawing/2014/main" id="{E14E88EA-EEBB-1676-DBA6-12AD1F6AF554}"/>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8" name="Myanmar">
              <a:extLst>
                <a:ext uri="{FF2B5EF4-FFF2-40B4-BE49-F238E27FC236}">
                  <a16:creationId xmlns:a16="http://schemas.microsoft.com/office/drawing/2014/main" id="{24E72A7C-5083-FFEC-1047-DB26E2B9709D}"/>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9" name="Laos">
              <a:extLst>
                <a:ext uri="{FF2B5EF4-FFF2-40B4-BE49-F238E27FC236}">
                  <a16:creationId xmlns:a16="http://schemas.microsoft.com/office/drawing/2014/main" id="{F1ADFC1E-BB3E-4CA3-6F27-9BA1898D4F3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0" name="Malaysia - East">
              <a:extLst>
                <a:ext uri="{FF2B5EF4-FFF2-40B4-BE49-F238E27FC236}">
                  <a16:creationId xmlns:a16="http://schemas.microsoft.com/office/drawing/2014/main" id="{7004EE20-CEB8-31EA-7278-5FBAA567BF2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1" name="Malaysia - West">
              <a:extLst>
                <a:ext uri="{FF2B5EF4-FFF2-40B4-BE49-F238E27FC236}">
                  <a16:creationId xmlns:a16="http://schemas.microsoft.com/office/drawing/2014/main" id="{918A3D58-D659-49F0-4595-700D86133EC2}"/>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2" name="Nepal">
              <a:extLst>
                <a:ext uri="{FF2B5EF4-FFF2-40B4-BE49-F238E27FC236}">
                  <a16:creationId xmlns:a16="http://schemas.microsoft.com/office/drawing/2014/main" id="{6090F64F-5555-09A8-6263-880287EB480F}"/>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3" name="Vietnam">
              <a:extLst>
                <a:ext uri="{FF2B5EF4-FFF2-40B4-BE49-F238E27FC236}">
                  <a16:creationId xmlns:a16="http://schemas.microsoft.com/office/drawing/2014/main" id="{7565B92C-9CFF-48E5-978E-532D50E9A018}"/>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4" name="India">
              <a:extLst>
                <a:ext uri="{FF2B5EF4-FFF2-40B4-BE49-F238E27FC236}">
                  <a16:creationId xmlns:a16="http://schemas.microsoft.com/office/drawing/2014/main" id="{3BC6039F-F339-A6DA-6FBE-73DDC82BFD27}"/>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5" name="Mongolia">
              <a:extLst>
                <a:ext uri="{FF2B5EF4-FFF2-40B4-BE49-F238E27FC236}">
                  <a16:creationId xmlns:a16="http://schemas.microsoft.com/office/drawing/2014/main" id="{BB437A7D-34A1-8E27-CD6E-7C337757CA81}"/>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6" name="Georgia">
              <a:extLst>
                <a:ext uri="{FF2B5EF4-FFF2-40B4-BE49-F238E27FC236}">
                  <a16:creationId xmlns:a16="http://schemas.microsoft.com/office/drawing/2014/main" id="{FBDFBCB5-4304-E9BA-A6FD-AC60975984BA}"/>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7" name="Turkmenistan">
              <a:extLst>
                <a:ext uri="{FF2B5EF4-FFF2-40B4-BE49-F238E27FC236}">
                  <a16:creationId xmlns:a16="http://schemas.microsoft.com/office/drawing/2014/main" id="{683BFED0-535F-9F09-6A5E-CC8EE5CF943C}"/>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8" name="Uzbekistan">
              <a:extLst>
                <a:ext uri="{FF2B5EF4-FFF2-40B4-BE49-F238E27FC236}">
                  <a16:creationId xmlns:a16="http://schemas.microsoft.com/office/drawing/2014/main" id="{E68C6154-6E5C-8A16-47D4-B12654D3988A}"/>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9" name="Kazakhstan">
              <a:extLst>
                <a:ext uri="{FF2B5EF4-FFF2-40B4-BE49-F238E27FC236}">
                  <a16:creationId xmlns:a16="http://schemas.microsoft.com/office/drawing/2014/main" id="{0E62C00E-AD2F-3C92-B58F-28EC47FA274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0" name="Kyrgyzstan">
              <a:extLst>
                <a:ext uri="{FF2B5EF4-FFF2-40B4-BE49-F238E27FC236}">
                  <a16:creationId xmlns:a16="http://schemas.microsoft.com/office/drawing/2014/main" id="{D3303B1A-F8B5-27C0-1D9E-9E9F07DF67AC}"/>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1" name="Tajikistan">
              <a:extLst>
                <a:ext uri="{FF2B5EF4-FFF2-40B4-BE49-F238E27FC236}">
                  <a16:creationId xmlns:a16="http://schemas.microsoft.com/office/drawing/2014/main" id="{06026543-FE69-7620-52D2-FCC6670FD499}"/>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2" name="Israel">
              <a:extLst>
                <a:ext uri="{FF2B5EF4-FFF2-40B4-BE49-F238E27FC236}">
                  <a16:creationId xmlns:a16="http://schemas.microsoft.com/office/drawing/2014/main" id="{1E6732F4-3456-01C0-FFF8-4976A182998E}"/>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3" name="Lebanon">
              <a:extLst>
                <a:ext uri="{FF2B5EF4-FFF2-40B4-BE49-F238E27FC236}">
                  <a16:creationId xmlns:a16="http://schemas.microsoft.com/office/drawing/2014/main" id="{C13186AB-F53A-5D84-0F67-A03E0311D44E}"/>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4" name="Pakistan">
              <a:extLst>
                <a:ext uri="{FF2B5EF4-FFF2-40B4-BE49-F238E27FC236}">
                  <a16:creationId xmlns:a16="http://schemas.microsoft.com/office/drawing/2014/main" id="{3858820E-EAC3-2A27-5F6D-F4C56AC6B943}"/>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5" name="Cambodia">
              <a:extLst>
                <a:ext uri="{FF2B5EF4-FFF2-40B4-BE49-F238E27FC236}">
                  <a16:creationId xmlns:a16="http://schemas.microsoft.com/office/drawing/2014/main" id="{7BE96DC1-D2F1-0296-3AE3-429D310A83AC}"/>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6" name="Taiwan">
              <a:extLst>
                <a:ext uri="{FF2B5EF4-FFF2-40B4-BE49-F238E27FC236}">
                  <a16:creationId xmlns:a16="http://schemas.microsoft.com/office/drawing/2014/main" id="{30C9F659-FB7A-0FD3-38D7-CDA68FE3DBA2}"/>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7" name="Unknown">
              <a:extLst>
                <a:ext uri="{FF2B5EF4-FFF2-40B4-BE49-F238E27FC236}">
                  <a16:creationId xmlns:a16="http://schemas.microsoft.com/office/drawing/2014/main" id="{9D359949-4147-70BD-F473-AF48785D4F6A}"/>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8" name="Kuwait">
              <a:extLst>
                <a:ext uri="{FF2B5EF4-FFF2-40B4-BE49-F238E27FC236}">
                  <a16:creationId xmlns:a16="http://schemas.microsoft.com/office/drawing/2014/main" id="{2F22D809-E408-EB0A-689D-F742E7F6A6B5}"/>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9" name="Qatar">
              <a:extLst>
                <a:ext uri="{FF2B5EF4-FFF2-40B4-BE49-F238E27FC236}">
                  <a16:creationId xmlns:a16="http://schemas.microsoft.com/office/drawing/2014/main" id="{6F966B6B-8E79-8F1B-F443-3141B82B163B}"/>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0" name="Asian Island">
              <a:extLst>
                <a:ext uri="{FF2B5EF4-FFF2-40B4-BE49-F238E27FC236}">
                  <a16:creationId xmlns:a16="http://schemas.microsoft.com/office/drawing/2014/main" id="{CEEB7D94-8805-D40E-DCA6-1B24B7BC925D}"/>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1" name="Asian Island">
              <a:extLst>
                <a:ext uri="{FF2B5EF4-FFF2-40B4-BE49-F238E27FC236}">
                  <a16:creationId xmlns:a16="http://schemas.microsoft.com/office/drawing/2014/main" id="{CBA4FC2C-2193-4EEF-4C22-776B7D142865}"/>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2" name="Asian Island">
              <a:extLst>
                <a:ext uri="{FF2B5EF4-FFF2-40B4-BE49-F238E27FC236}">
                  <a16:creationId xmlns:a16="http://schemas.microsoft.com/office/drawing/2014/main" id="{F953157E-BD81-9D17-088B-16F8A9B0F6C1}"/>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3" name="Asian Island">
              <a:extLst>
                <a:ext uri="{FF2B5EF4-FFF2-40B4-BE49-F238E27FC236}">
                  <a16:creationId xmlns:a16="http://schemas.microsoft.com/office/drawing/2014/main" id="{F67E6BD2-C561-C440-F4A1-EC69C153B5D8}"/>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4" name="Asian Island">
              <a:extLst>
                <a:ext uri="{FF2B5EF4-FFF2-40B4-BE49-F238E27FC236}">
                  <a16:creationId xmlns:a16="http://schemas.microsoft.com/office/drawing/2014/main" id="{8B5D0BDE-3963-69BF-9228-3C3EF3D71165}"/>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5" name="Brunei">
              <a:extLst>
                <a:ext uri="{FF2B5EF4-FFF2-40B4-BE49-F238E27FC236}">
                  <a16:creationId xmlns:a16="http://schemas.microsoft.com/office/drawing/2014/main" id="{B9DA3DC7-79BC-2CE8-A94E-FC94EE381B5A}"/>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6" name="Philippines">
              <a:extLst>
                <a:ext uri="{FF2B5EF4-FFF2-40B4-BE49-F238E27FC236}">
                  <a16:creationId xmlns:a16="http://schemas.microsoft.com/office/drawing/2014/main" id="{A2BF2EDF-4F21-FBC6-A970-DF036F6FD563}"/>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7" name="Thailand">
              <a:extLst>
                <a:ext uri="{FF2B5EF4-FFF2-40B4-BE49-F238E27FC236}">
                  <a16:creationId xmlns:a16="http://schemas.microsoft.com/office/drawing/2014/main" id="{DDDF0DFD-4ED5-547F-7DC9-70FE56DDCE7B}"/>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8" name="Andaman &amp; Nicobar Islands">
              <a:extLst>
                <a:ext uri="{FF2B5EF4-FFF2-40B4-BE49-F238E27FC236}">
                  <a16:creationId xmlns:a16="http://schemas.microsoft.com/office/drawing/2014/main" id="{40CE0CD0-C09A-6948-53F2-17E69F559570}"/>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9" name="Indonesia">
              <a:extLst>
                <a:ext uri="{FF2B5EF4-FFF2-40B4-BE49-F238E27FC236}">
                  <a16:creationId xmlns:a16="http://schemas.microsoft.com/office/drawing/2014/main" id="{F2F284E5-BE99-37B4-F14D-CA057D3206C9}"/>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0" name="Socotra">
              <a:extLst>
                <a:ext uri="{FF2B5EF4-FFF2-40B4-BE49-F238E27FC236}">
                  <a16:creationId xmlns:a16="http://schemas.microsoft.com/office/drawing/2014/main" id="{39C8C8C3-3E96-2EE1-4D71-FD141652F23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1" name="Bahrain">
              <a:extLst>
                <a:ext uri="{FF2B5EF4-FFF2-40B4-BE49-F238E27FC236}">
                  <a16:creationId xmlns:a16="http://schemas.microsoft.com/office/drawing/2014/main" id="{5B0BBF0B-3E4A-BB73-7B5B-D957ED86EC7F}"/>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2" name="Oman">
              <a:extLst>
                <a:ext uri="{FF2B5EF4-FFF2-40B4-BE49-F238E27FC236}">
                  <a16:creationId xmlns:a16="http://schemas.microsoft.com/office/drawing/2014/main" id="{FFE765BF-0051-7214-D9A7-ABA5A07E591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3" name="Musandam Peninsula">
              <a:extLst>
                <a:ext uri="{FF2B5EF4-FFF2-40B4-BE49-F238E27FC236}">
                  <a16:creationId xmlns:a16="http://schemas.microsoft.com/office/drawing/2014/main" id="{3BBC86A3-3A41-30A4-7651-924842235F31}"/>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4" name="Qeshm Island">
              <a:extLst>
                <a:ext uri="{FF2B5EF4-FFF2-40B4-BE49-F238E27FC236}">
                  <a16:creationId xmlns:a16="http://schemas.microsoft.com/office/drawing/2014/main" id="{539949EA-6FCD-F44F-A6C6-DC7415867552}"/>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5" name="China">
              <a:extLst>
                <a:ext uri="{FF2B5EF4-FFF2-40B4-BE49-F238E27FC236}">
                  <a16:creationId xmlns:a16="http://schemas.microsoft.com/office/drawing/2014/main" id="{C0E5624F-A1D3-984A-1F99-51D5C3FDB4EE}"/>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6" name="Japan - Offshore">
              <a:extLst>
                <a:ext uri="{FF2B5EF4-FFF2-40B4-BE49-F238E27FC236}">
                  <a16:creationId xmlns:a16="http://schemas.microsoft.com/office/drawing/2014/main" id="{518F486F-602A-E7A8-A6BD-AF148D243D60}"/>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7" name="Japan - Mainland">
              <a:extLst>
                <a:ext uri="{FF2B5EF4-FFF2-40B4-BE49-F238E27FC236}">
                  <a16:creationId xmlns:a16="http://schemas.microsoft.com/office/drawing/2014/main" id="{F461E6C5-66C0-40F3-2C7D-90E09EF3F03E}"/>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8" name="Korea - South">
              <a:extLst>
                <a:ext uri="{FF2B5EF4-FFF2-40B4-BE49-F238E27FC236}">
                  <a16:creationId xmlns:a16="http://schemas.microsoft.com/office/drawing/2014/main" id="{B4F1F733-E5A4-38BD-D137-314E64985F32}"/>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9" name="Korea - North">
              <a:extLst>
                <a:ext uri="{FF2B5EF4-FFF2-40B4-BE49-F238E27FC236}">
                  <a16:creationId xmlns:a16="http://schemas.microsoft.com/office/drawing/2014/main" id="{DAFBBD11-694E-A9A9-184A-004639DA388A}"/>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0" name="Russia - Offshore">
              <a:extLst>
                <a:ext uri="{FF2B5EF4-FFF2-40B4-BE49-F238E27FC236}">
                  <a16:creationId xmlns:a16="http://schemas.microsoft.com/office/drawing/2014/main" id="{61AA5DC8-9097-E2DA-313A-CD711C4129EA}"/>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1" name="Russia - Mainland">
              <a:extLst>
                <a:ext uri="{FF2B5EF4-FFF2-40B4-BE49-F238E27FC236}">
                  <a16:creationId xmlns:a16="http://schemas.microsoft.com/office/drawing/2014/main" id="{17985ECD-C060-C247-062C-6B3076D0E3C6}"/>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2" name="Turkey">
              <a:extLst>
                <a:ext uri="{FF2B5EF4-FFF2-40B4-BE49-F238E27FC236}">
                  <a16:creationId xmlns:a16="http://schemas.microsoft.com/office/drawing/2014/main" id="{1AEB1DDF-6744-3662-0E29-08B8792A7BDD}"/>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3" name="African Island">
              <a:extLst>
                <a:ext uri="{FF2B5EF4-FFF2-40B4-BE49-F238E27FC236}">
                  <a16:creationId xmlns:a16="http://schemas.microsoft.com/office/drawing/2014/main" id="{06D02A87-F4DE-D012-388A-6417DF77F934}"/>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4" name="African Island">
              <a:extLst>
                <a:ext uri="{FF2B5EF4-FFF2-40B4-BE49-F238E27FC236}">
                  <a16:creationId xmlns:a16="http://schemas.microsoft.com/office/drawing/2014/main" id="{2B6060F8-3203-02E9-E126-913FB008CE37}"/>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5" name="African Island">
              <a:extLst>
                <a:ext uri="{FF2B5EF4-FFF2-40B4-BE49-F238E27FC236}">
                  <a16:creationId xmlns:a16="http://schemas.microsoft.com/office/drawing/2014/main" id="{08314C32-E28A-596D-F1C3-5A1A25AAD21B}"/>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6" name="African Island">
              <a:extLst>
                <a:ext uri="{FF2B5EF4-FFF2-40B4-BE49-F238E27FC236}">
                  <a16:creationId xmlns:a16="http://schemas.microsoft.com/office/drawing/2014/main" id="{DE2727FB-E1D2-0FAF-5B75-8FC835CA5AA2}"/>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7" name="African Island">
              <a:extLst>
                <a:ext uri="{FF2B5EF4-FFF2-40B4-BE49-F238E27FC236}">
                  <a16:creationId xmlns:a16="http://schemas.microsoft.com/office/drawing/2014/main" id="{603FE010-142E-BB74-5549-EE80EA202A9E}"/>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8" name="African Island">
              <a:extLst>
                <a:ext uri="{FF2B5EF4-FFF2-40B4-BE49-F238E27FC236}">
                  <a16:creationId xmlns:a16="http://schemas.microsoft.com/office/drawing/2014/main" id="{532B8169-D698-8EE6-966B-2644DD889D65}"/>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9" name="African Island">
              <a:extLst>
                <a:ext uri="{FF2B5EF4-FFF2-40B4-BE49-F238E27FC236}">
                  <a16:creationId xmlns:a16="http://schemas.microsoft.com/office/drawing/2014/main" id="{8C730213-8B7F-0537-27FF-CEFEA7EB9504}"/>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0" name="African Island">
              <a:extLst>
                <a:ext uri="{FF2B5EF4-FFF2-40B4-BE49-F238E27FC236}">
                  <a16:creationId xmlns:a16="http://schemas.microsoft.com/office/drawing/2014/main" id="{A0FB95FF-3065-AD00-77A8-9D0424140A84}"/>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1" name="African Island">
              <a:extLst>
                <a:ext uri="{FF2B5EF4-FFF2-40B4-BE49-F238E27FC236}">
                  <a16:creationId xmlns:a16="http://schemas.microsoft.com/office/drawing/2014/main" id="{422DB65B-EEEA-C969-72BF-2A49D4E8E302}"/>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2" name="African Island">
              <a:extLst>
                <a:ext uri="{FF2B5EF4-FFF2-40B4-BE49-F238E27FC236}">
                  <a16:creationId xmlns:a16="http://schemas.microsoft.com/office/drawing/2014/main" id="{2A4C2AA4-0BEE-D449-4C05-2342FBD0B2AE}"/>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3" name="African Island">
              <a:extLst>
                <a:ext uri="{FF2B5EF4-FFF2-40B4-BE49-F238E27FC236}">
                  <a16:creationId xmlns:a16="http://schemas.microsoft.com/office/drawing/2014/main" id="{45F784CE-80AF-1E61-47E1-C7F37BB2EB3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4" name="African Island">
              <a:extLst>
                <a:ext uri="{FF2B5EF4-FFF2-40B4-BE49-F238E27FC236}">
                  <a16:creationId xmlns:a16="http://schemas.microsoft.com/office/drawing/2014/main" id="{456F4105-3AA1-D521-F840-E1C6AEF5F3CD}"/>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5" name="African Island">
              <a:extLst>
                <a:ext uri="{FF2B5EF4-FFF2-40B4-BE49-F238E27FC236}">
                  <a16:creationId xmlns:a16="http://schemas.microsoft.com/office/drawing/2014/main" id="{DAF10F54-0F58-5946-35AD-20B8D8098D56}"/>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African Island">
              <a:extLst>
                <a:ext uri="{FF2B5EF4-FFF2-40B4-BE49-F238E27FC236}">
                  <a16:creationId xmlns:a16="http://schemas.microsoft.com/office/drawing/2014/main" id="{04B34AC9-9D5D-DC96-0101-4BE467DCB437}"/>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African Island">
              <a:extLst>
                <a:ext uri="{FF2B5EF4-FFF2-40B4-BE49-F238E27FC236}">
                  <a16:creationId xmlns:a16="http://schemas.microsoft.com/office/drawing/2014/main" id="{90FB6108-B587-EE2E-269E-D6CA78A524F0}"/>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8" name="African Island">
              <a:extLst>
                <a:ext uri="{FF2B5EF4-FFF2-40B4-BE49-F238E27FC236}">
                  <a16:creationId xmlns:a16="http://schemas.microsoft.com/office/drawing/2014/main" id="{EA64E4D1-D8A7-D2F9-0C7B-84D7EBC04161}"/>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9" name="Zimbabwe">
              <a:extLst>
                <a:ext uri="{FF2B5EF4-FFF2-40B4-BE49-F238E27FC236}">
                  <a16:creationId xmlns:a16="http://schemas.microsoft.com/office/drawing/2014/main" id="{C5239704-FE05-D44F-5AFD-42F0005F1E83}"/>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0" name="Zambia">
              <a:extLst>
                <a:ext uri="{FF2B5EF4-FFF2-40B4-BE49-F238E27FC236}">
                  <a16:creationId xmlns:a16="http://schemas.microsoft.com/office/drawing/2014/main" id="{70D4EF9D-5853-54B5-7307-EA6A5DE8BD22}"/>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1" name="Western Sahara">
              <a:extLst>
                <a:ext uri="{FF2B5EF4-FFF2-40B4-BE49-F238E27FC236}">
                  <a16:creationId xmlns:a16="http://schemas.microsoft.com/office/drawing/2014/main" id="{7D42ACD7-811A-DBFC-FFE8-6C2EAFFABB97}"/>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2" name="Uganda">
              <a:extLst>
                <a:ext uri="{FF2B5EF4-FFF2-40B4-BE49-F238E27FC236}">
                  <a16:creationId xmlns:a16="http://schemas.microsoft.com/office/drawing/2014/main" id="{ABA1F829-CE1A-176B-7D8B-F0858ED55656}"/>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3" name="Tunisia">
              <a:extLst>
                <a:ext uri="{FF2B5EF4-FFF2-40B4-BE49-F238E27FC236}">
                  <a16:creationId xmlns:a16="http://schemas.microsoft.com/office/drawing/2014/main" id="{4143B906-200E-E602-97C4-FE5ECCD9976B}"/>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4" name="Togo">
              <a:extLst>
                <a:ext uri="{FF2B5EF4-FFF2-40B4-BE49-F238E27FC236}">
                  <a16:creationId xmlns:a16="http://schemas.microsoft.com/office/drawing/2014/main" id="{0616AAD1-6034-05D5-232C-56EB629BE1EC}"/>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5" name="Tanzania">
              <a:extLst>
                <a:ext uri="{FF2B5EF4-FFF2-40B4-BE49-F238E27FC236}">
                  <a16:creationId xmlns:a16="http://schemas.microsoft.com/office/drawing/2014/main" id="{F0A94CDB-F5E9-94C6-C703-DE70C7C64079}"/>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6" name="Swaziland">
              <a:extLst>
                <a:ext uri="{FF2B5EF4-FFF2-40B4-BE49-F238E27FC236}">
                  <a16:creationId xmlns:a16="http://schemas.microsoft.com/office/drawing/2014/main" id="{AE4EEB0D-F4E7-E497-E399-3DF8A9D60A52}"/>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7" name="Sudan">
              <a:extLst>
                <a:ext uri="{FF2B5EF4-FFF2-40B4-BE49-F238E27FC236}">
                  <a16:creationId xmlns:a16="http://schemas.microsoft.com/office/drawing/2014/main" id="{AD0BCB05-F68C-4DB1-5E7D-C1E828EB6401}"/>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8" name="South Sudan">
              <a:extLst>
                <a:ext uri="{FF2B5EF4-FFF2-40B4-BE49-F238E27FC236}">
                  <a16:creationId xmlns:a16="http://schemas.microsoft.com/office/drawing/2014/main" id="{15188EC3-56A3-2526-CBBE-510682CE933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9" name="South Africa">
              <a:extLst>
                <a:ext uri="{FF2B5EF4-FFF2-40B4-BE49-F238E27FC236}">
                  <a16:creationId xmlns:a16="http://schemas.microsoft.com/office/drawing/2014/main" id="{503B63DE-7676-37FF-B7CB-37CDE6C7520E}"/>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0" name="Somalia">
              <a:extLst>
                <a:ext uri="{FF2B5EF4-FFF2-40B4-BE49-F238E27FC236}">
                  <a16:creationId xmlns:a16="http://schemas.microsoft.com/office/drawing/2014/main" id="{2AF12B05-53D2-03F1-69E7-10A212A7CB16}"/>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1" name="Senegal">
              <a:extLst>
                <a:ext uri="{FF2B5EF4-FFF2-40B4-BE49-F238E27FC236}">
                  <a16:creationId xmlns:a16="http://schemas.microsoft.com/office/drawing/2014/main" id="{6B2FDFF3-B9EE-2532-0FFF-8369905A5113}"/>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2" name="Sierra Leone">
              <a:extLst>
                <a:ext uri="{FF2B5EF4-FFF2-40B4-BE49-F238E27FC236}">
                  <a16:creationId xmlns:a16="http://schemas.microsoft.com/office/drawing/2014/main" id="{593D805E-A57B-970B-995C-3EDBFF4A35FF}"/>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3" name="Rwanda">
              <a:extLst>
                <a:ext uri="{FF2B5EF4-FFF2-40B4-BE49-F238E27FC236}">
                  <a16:creationId xmlns:a16="http://schemas.microsoft.com/office/drawing/2014/main" id="{15E34874-38CC-A886-2A34-8FFD325340E3}"/>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4" name="Nigeria">
              <a:extLst>
                <a:ext uri="{FF2B5EF4-FFF2-40B4-BE49-F238E27FC236}">
                  <a16:creationId xmlns:a16="http://schemas.microsoft.com/office/drawing/2014/main" id="{5E5947AA-A0F3-5413-3D9A-A405A5E09939}"/>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5" name="Niger">
              <a:extLst>
                <a:ext uri="{FF2B5EF4-FFF2-40B4-BE49-F238E27FC236}">
                  <a16:creationId xmlns:a16="http://schemas.microsoft.com/office/drawing/2014/main" id="{FF36FE95-5A99-456B-0A9B-F0FCA62CBBE5}"/>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6" name="Namibia">
              <a:extLst>
                <a:ext uri="{FF2B5EF4-FFF2-40B4-BE49-F238E27FC236}">
                  <a16:creationId xmlns:a16="http://schemas.microsoft.com/office/drawing/2014/main" id="{A3C0FD55-CAC9-CC4B-B838-63C401290147}"/>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7" name="Mali">
              <a:extLst>
                <a:ext uri="{FF2B5EF4-FFF2-40B4-BE49-F238E27FC236}">
                  <a16:creationId xmlns:a16="http://schemas.microsoft.com/office/drawing/2014/main" id="{47B906B0-C7E1-DFA3-EECA-1B1E02EFC9E7}"/>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8" name="Madagascar">
              <a:extLst>
                <a:ext uri="{FF2B5EF4-FFF2-40B4-BE49-F238E27FC236}">
                  <a16:creationId xmlns:a16="http://schemas.microsoft.com/office/drawing/2014/main" id="{B5070D69-4952-4999-8C08-17856BFC7921}"/>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9" name="Mauritania">
              <a:extLst>
                <a:ext uri="{FF2B5EF4-FFF2-40B4-BE49-F238E27FC236}">
                  <a16:creationId xmlns:a16="http://schemas.microsoft.com/office/drawing/2014/main" id="{135B20A2-1F67-BA8B-CA11-A075B2DFF855}"/>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0" name="Mozambique">
              <a:extLst>
                <a:ext uri="{FF2B5EF4-FFF2-40B4-BE49-F238E27FC236}">
                  <a16:creationId xmlns:a16="http://schemas.microsoft.com/office/drawing/2014/main" id="{22411C84-296C-5A38-1686-39BFD97101A2}"/>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1" name="Morocco">
              <a:extLst>
                <a:ext uri="{FF2B5EF4-FFF2-40B4-BE49-F238E27FC236}">
                  <a16:creationId xmlns:a16="http://schemas.microsoft.com/office/drawing/2014/main" id="{AFD23111-9850-8B5C-D432-8E4D737BEA3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2" name="Malawi">
              <a:extLst>
                <a:ext uri="{FF2B5EF4-FFF2-40B4-BE49-F238E27FC236}">
                  <a16:creationId xmlns:a16="http://schemas.microsoft.com/office/drawing/2014/main" id="{D5086B49-6E07-1D5B-12AF-6EC01451D013}"/>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3" name="Libya">
              <a:extLst>
                <a:ext uri="{FF2B5EF4-FFF2-40B4-BE49-F238E27FC236}">
                  <a16:creationId xmlns:a16="http://schemas.microsoft.com/office/drawing/2014/main" id="{C2ECE3A1-408F-F57E-647D-987E40C3C848}"/>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4" name="Liberia">
              <a:extLst>
                <a:ext uri="{FF2B5EF4-FFF2-40B4-BE49-F238E27FC236}">
                  <a16:creationId xmlns:a16="http://schemas.microsoft.com/office/drawing/2014/main" id="{6314FC79-35D2-476F-4286-A7C7D8D9E12F}"/>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Lesotho">
              <a:extLst>
                <a:ext uri="{FF2B5EF4-FFF2-40B4-BE49-F238E27FC236}">
                  <a16:creationId xmlns:a16="http://schemas.microsoft.com/office/drawing/2014/main" id="{08DD2D8B-03F1-9968-8809-29550D2BECA1}"/>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Kenya">
              <a:extLst>
                <a:ext uri="{FF2B5EF4-FFF2-40B4-BE49-F238E27FC236}">
                  <a16:creationId xmlns:a16="http://schemas.microsoft.com/office/drawing/2014/main" id="{4EDCB3F5-E25B-05A6-0753-968A9C0C36FB}"/>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7" name="Guinea">
              <a:extLst>
                <a:ext uri="{FF2B5EF4-FFF2-40B4-BE49-F238E27FC236}">
                  <a16:creationId xmlns:a16="http://schemas.microsoft.com/office/drawing/2014/main" id="{681B185C-34B5-6B6C-F7D9-E153E26D30D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8" name="Guinea-Bissau">
              <a:extLst>
                <a:ext uri="{FF2B5EF4-FFF2-40B4-BE49-F238E27FC236}">
                  <a16:creationId xmlns:a16="http://schemas.microsoft.com/office/drawing/2014/main" id="{22824CB6-267E-8898-8A53-F2E2119D2FDE}"/>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9" name="Ghana">
              <a:extLst>
                <a:ext uri="{FF2B5EF4-FFF2-40B4-BE49-F238E27FC236}">
                  <a16:creationId xmlns:a16="http://schemas.microsoft.com/office/drawing/2014/main" id="{BFAC9B55-8831-9578-C416-73291751F8C1}"/>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0" name="The Gambia">
              <a:extLst>
                <a:ext uri="{FF2B5EF4-FFF2-40B4-BE49-F238E27FC236}">
                  <a16:creationId xmlns:a16="http://schemas.microsoft.com/office/drawing/2014/main" id="{65C77DAA-A298-3272-7335-E56914682C43}"/>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1" name="Gabon">
              <a:extLst>
                <a:ext uri="{FF2B5EF4-FFF2-40B4-BE49-F238E27FC236}">
                  <a16:creationId xmlns:a16="http://schemas.microsoft.com/office/drawing/2014/main" id="{DD7F49B5-C825-4EBA-6BE3-597E341214CA}"/>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2" name="Eritrea">
              <a:extLst>
                <a:ext uri="{FF2B5EF4-FFF2-40B4-BE49-F238E27FC236}">
                  <a16:creationId xmlns:a16="http://schemas.microsoft.com/office/drawing/2014/main" id="{B81A082D-FCCD-4688-6240-C1AB4C1CB17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3" name="Equatorial Guinea">
              <a:extLst>
                <a:ext uri="{FF2B5EF4-FFF2-40B4-BE49-F238E27FC236}">
                  <a16:creationId xmlns:a16="http://schemas.microsoft.com/office/drawing/2014/main" id="{D0BC233C-A278-21D5-A169-CB2CF6F5306C}"/>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4" name="Ethiopia">
              <a:extLst>
                <a:ext uri="{FF2B5EF4-FFF2-40B4-BE49-F238E27FC236}">
                  <a16:creationId xmlns:a16="http://schemas.microsoft.com/office/drawing/2014/main" id="{19A302C7-785C-3987-28BA-0D81335E0415}"/>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5" name="Egypt">
              <a:extLst>
                <a:ext uri="{FF2B5EF4-FFF2-40B4-BE49-F238E27FC236}">
                  <a16:creationId xmlns:a16="http://schemas.microsoft.com/office/drawing/2014/main" id="{B7A2F28D-5811-7546-430F-F5746EC62F9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6" name="Djibouti">
              <a:extLst>
                <a:ext uri="{FF2B5EF4-FFF2-40B4-BE49-F238E27FC236}">
                  <a16:creationId xmlns:a16="http://schemas.microsoft.com/office/drawing/2014/main" id="{55E7B222-440A-2E51-4B97-8217BC0A055A}"/>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7" name="Democratic Republic of the Congo">
              <a:extLst>
                <a:ext uri="{FF2B5EF4-FFF2-40B4-BE49-F238E27FC236}">
                  <a16:creationId xmlns:a16="http://schemas.microsoft.com/office/drawing/2014/main" id="{F9F6F218-912C-FFE0-4261-2897A046B58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8" name="Cote d'Ivoire">
              <a:extLst>
                <a:ext uri="{FF2B5EF4-FFF2-40B4-BE49-F238E27FC236}">
                  <a16:creationId xmlns:a16="http://schemas.microsoft.com/office/drawing/2014/main" id="{8B8712F7-1890-29B4-2410-96FE5D09B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9" name="Congo">
              <a:extLst>
                <a:ext uri="{FF2B5EF4-FFF2-40B4-BE49-F238E27FC236}">
                  <a16:creationId xmlns:a16="http://schemas.microsoft.com/office/drawing/2014/main" id="{6C377506-84E2-D3AF-85DF-BE24673A729B}"/>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0" name="Chad">
              <a:extLst>
                <a:ext uri="{FF2B5EF4-FFF2-40B4-BE49-F238E27FC236}">
                  <a16:creationId xmlns:a16="http://schemas.microsoft.com/office/drawing/2014/main" id="{2D444116-9424-F9AB-F285-E3E01E5EF690}"/>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1" name="Central African Republic">
              <a:extLst>
                <a:ext uri="{FF2B5EF4-FFF2-40B4-BE49-F238E27FC236}">
                  <a16:creationId xmlns:a16="http://schemas.microsoft.com/office/drawing/2014/main" id="{D58F8EEC-A8AD-836A-0DF8-8BB907B6528C}"/>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2" name="Cameroon">
              <a:extLst>
                <a:ext uri="{FF2B5EF4-FFF2-40B4-BE49-F238E27FC236}">
                  <a16:creationId xmlns:a16="http://schemas.microsoft.com/office/drawing/2014/main" id="{58233B04-07A9-301D-A4A4-7B90A316238A}"/>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3" name="Cabinda (Province)">
              <a:extLst>
                <a:ext uri="{FF2B5EF4-FFF2-40B4-BE49-F238E27FC236}">
                  <a16:creationId xmlns:a16="http://schemas.microsoft.com/office/drawing/2014/main" id="{51833093-205C-5F4D-8916-ACC629715981}"/>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4" name="Botswana">
              <a:extLst>
                <a:ext uri="{FF2B5EF4-FFF2-40B4-BE49-F238E27FC236}">
                  <a16:creationId xmlns:a16="http://schemas.microsoft.com/office/drawing/2014/main" id="{3A08145F-1037-7566-1C02-665195709EDB}"/>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5" name="Burundi">
              <a:extLst>
                <a:ext uri="{FF2B5EF4-FFF2-40B4-BE49-F238E27FC236}">
                  <a16:creationId xmlns:a16="http://schemas.microsoft.com/office/drawing/2014/main" id="{EFC1EB8A-E624-543D-12AB-BD87B66354ED}"/>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6" name="Burkina Faso">
              <a:extLst>
                <a:ext uri="{FF2B5EF4-FFF2-40B4-BE49-F238E27FC236}">
                  <a16:creationId xmlns:a16="http://schemas.microsoft.com/office/drawing/2014/main" id="{0E1F223C-7187-A322-CF96-9F5B294895EC}"/>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7" name="Benin">
              <a:extLst>
                <a:ext uri="{FF2B5EF4-FFF2-40B4-BE49-F238E27FC236}">
                  <a16:creationId xmlns:a16="http://schemas.microsoft.com/office/drawing/2014/main" id="{AB4C93CC-A3B3-1310-D008-C69BB1A614D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8" name="Angola">
              <a:extLst>
                <a:ext uri="{FF2B5EF4-FFF2-40B4-BE49-F238E27FC236}">
                  <a16:creationId xmlns:a16="http://schemas.microsoft.com/office/drawing/2014/main" id="{086C15B5-492D-4425-E689-ABBFA67A107A}"/>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9" name="Algeria">
              <a:extLst>
                <a:ext uri="{FF2B5EF4-FFF2-40B4-BE49-F238E27FC236}">
                  <a16:creationId xmlns:a16="http://schemas.microsoft.com/office/drawing/2014/main" id="{61C9FE55-A8AB-A16B-366B-DA1D9C6324E8}"/>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2763748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Blank - With Title &amp; Footer">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 name="Title 5">
            <a:extLst>
              <a:ext uri="{FF2B5EF4-FFF2-40B4-BE49-F238E27FC236}">
                <a16:creationId xmlns:a16="http://schemas.microsoft.com/office/drawing/2014/main" id="{D4C05284-55AB-F37D-B290-2882BC62A31C}"/>
              </a:ext>
            </a:extLst>
          </p:cNvPr>
          <p:cNvSpPr>
            <a:spLocks noGrp="1"/>
          </p:cNvSpPr>
          <p:nvPr>
            <p:ph type="title" hasCustomPrompt="1"/>
          </p:nvPr>
        </p:nvSpPr>
        <p:spPr>
          <a:xfrm>
            <a:off x="535540" y="471585"/>
            <a:ext cx="11084960" cy="1201767"/>
          </a:xfrm>
          <a:prstGeom prst="rect">
            <a:avLst/>
          </a:prstGeom>
        </p:spPr>
        <p:txBody>
          <a:bodyPr lIns="0" anchor="t">
            <a:noAutofit/>
          </a:bodyPr>
          <a:lstStyle>
            <a:lvl1pPr>
              <a:lnSpc>
                <a:spcPct val="81000"/>
              </a:lnSpc>
              <a:defRPr sz="4200"/>
            </a:lvl1pPr>
          </a:lstStyle>
          <a:p>
            <a:r>
              <a:rPr lang="en-US" dirty="0"/>
              <a:t>A longer creative title goes here</a:t>
            </a:r>
          </a:p>
        </p:txBody>
      </p:sp>
    </p:spTree>
    <p:extLst>
      <p:ext uri="{BB962C8B-B14F-4D97-AF65-F5344CB8AC3E}">
        <p14:creationId xmlns:p14="http://schemas.microsoft.com/office/powerpoint/2010/main" val="3572206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Blank - With Footer">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1071052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018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9x Agenda - Coral">
    <p:bg>
      <p:bgPr>
        <a:solidFill>
          <a:schemeClr val="bg1"/>
        </a:solidFill>
        <a:effectLst/>
      </p:bgPr>
    </p:bg>
    <p:spTree>
      <p:nvGrpSpPr>
        <p:cNvPr id="1" name=""/>
        <p:cNvGrpSpPr/>
        <p:nvPr/>
      </p:nvGrpSpPr>
      <p:grpSpPr>
        <a:xfrm>
          <a:off x="0" y="0"/>
          <a:ext cx="0" cy="0"/>
          <a:chOff x="0" y="0"/>
          <a:chExt cx="0" cy="0"/>
        </a:xfrm>
      </p:grpSpPr>
      <p:sp>
        <p:nvSpPr>
          <p:cNvPr id="56" name="Text Placeholder 13">
            <a:extLst>
              <a:ext uri="{FF2B5EF4-FFF2-40B4-BE49-F238E27FC236}">
                <a16:creationId xmlns:a16="http://schemas.microsoft.com/office/drawing/2014/main" id="{D235A018-8E62-6FAB-40F3-208A69C84260}"/>
              </a:ext>
            </a:extLst>
          </p:cNvPr>
          <p:cNvSpPr>
            <a:spLocks noGrp="1"/>
          </p:cNvSpPr>
          <p:nvPr>
            <p:ph type="body" sz="quarter" idx="63" hasCustomPrompt="1"/>
          </p:nvPr>
        </p:nvSpPr>
        <p:spPr>
          <a:xfrm>
            <a:off x="575831" y="3172362"/>
            <a:ext cx="3455998" cy="1149205"/>
          </a:xfrm>
          <a:prstGeom prst="roundRect">
            <a:avLst>
              <a:gd name="adj" fmla="val 14388"/>
            </a:avLst>
          </a:prstGeom>
          <a:solidFill>
            <a:schemeClr val="accent2">
              <a:alpha val="20000"/>
            </a:scheme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7" name="Text Placeholder 13">
            <a:extLst>
              <a:ext uri="{FF2B5EF4-FFF2-40B4-BE49-F238E27FC236}">
                <a16:creationId xmlns:a16="http://schemas.microsoft.com/office/drawing/2014/main" id="{855F7021-FC12-5A62-CF80-D26051DCBE4D}"/>
              </a:ext>
            </a:extLst>
          </p:cNvPr>
          <p:cNvSpPr>
            <a:spLocks noGrp="1"/>
          </p:cNvSpPr>
          <p:nvPr>
            <p:ph type="body" sz="quarter" idx="64" hasCustomPrompt="1"/>
          </p:nvPr>
        </p:nvSpPr>
        <p:spPr>
          <a:xfrm>
            <a:off x="575831" y="4504559"/>
            <a:ext cx="3455998" cy="1149205"/>
          </a:xfrm>
          <a:prstGeom prst="roundRect">
            <a:avLst>
              <a:gd name="adj" fmla="val 14388"/>
            </a:avLst>
          </a:prstGeom>
          <a:solidFill>
            <a:schemeClr val="accent2">
              <a:alpha val="20000"/>
            </a:scheme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0" name="Text Placeholder 13">
            <a:extLst>
              <a:ext uri="{FF2B5EF4-FFF2-40B4-BE49-F238E27FC236}">
                <a16:creationId xmlns:a16="http://schemas.microsoft.com/office/drawing/2014/main" id="{ED6C0BC5-6E78-F0B0-2F0B-877B441C9BF1}"/>
              </a:ext>
            </a:extLst>
          </p:cNvPr>
          <p:cNvSpPr>
            <a:spLocks noGrp="1"/>
          </p:cNvSpPr>
          <p:nvPr>
            <p:ph type="body" sz="quarter" idx="57" hasCustomPrompt="1"/>
          </p:nvPr>
        </p:nvSpPr>
        <p:spPr>
          <a:xfrm>
            <a:off x="4367999" y="1840166"/>
            <a:ext cx="3455998" cy="1149205"/>
          </a:xfrm>
          <a:prstGeom prst="roundRect">
            <a:avLst>
              <a:gd name="adj" fmla="val 14388"/>
            </a:avLst>
          </a:prstGeom>
          <a:solidFill>
            <a:schemeClr val="accent2">
              <a:alpha val="40000"/>
            </a:scheme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1" name="Text Placeholder 13">
            <a:extLst>
              <a:ext uri="{FF2B5EF4-FFF2-40B4-BE49-F238E27FC236}">
                <a16:creationId xmlns:a16="http://schemas.microsoft.com/office/drawing/2014/main" id="{D35A526F-2459-8113-CE3D-DD3CE00ACAC9}"/>
              </a:ext>
            </a:extLst>
          </p:cNvPr>
          <p:cNvSpPr>
            <a:spLocks noGrp="1"/>
          </p:cNvSpPr>
          <p:nvPr>
            <p:ph type="body" sz="quarter" idx="58" hasCustomPrompt="1"/>
          </p:nvPr>
        </p:nvSpPr>
        <p:spPr>
          <a:xfrm>
            <a:off x="4367997" y="3172362"/>
            <a:ext cx="3455998" cy="1149205"/>
          </a:xfrm>
          <a:prstGeom prst="roundRect">
            <a:avLst>
              <a:gd name="adj" fmla="val 14388"/>
            </a:avLst>
          </a:prstGeom>
          <a:solidFill>
            <a:schemeClr val="accent2">
              <a:alpha val="40000"/>
            </a:scheme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2" name="Text Placeholder 13">
            <a:extLst>
              <a:ext uri="{FF2B5EF4-FFF2-40B4-BE49-F238E27FC236}">
                <a16:creationId xmlns:a16="http://schemas.microsoft.com/office/drawing/2014/main" id="{43293621-4181-EAF2-B494-F5069FABC205}"/>
              </a:ext>
            </a:extLst>
          </p:cNvPr>
          <p:cNvSpPr>
            <a:spLocks noGrp="1"/>
          </p:cNvSpPr>
          <p:nvPr>
            <p:ph type="body" sz="quarter" idx="59" hasCustomPrompt="1"/>
          </p:nvPr>
        </p:nvSpPr>
        <p:spPr>
          <a:xfrm>
            <a:off x="4367997" y="4504559"/>
            <a:ext cx="3455998" cy="1149205"/>
          </a:xfrm>
          <a:prstGeom prst="roundRect">
            <a:avLst>
              <a:gd name="adj" fmla="val 14388"/>
            </a:avLst>
          </a:prstGeom>
          <a:solidFill>
            <a:schemeClr val="accent2">
              <a:alpha val="40000"/>
            </a:scheme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49" name="Text Placeholder 13">
            <a:extLst>
              <a:ext uri="{FF2B5EF4-FFF2-40B4-BE49-F238E27FC236}">
                <a16:creationId xmlns:a16="http://schemas.microsoft.com/office/drawing/2014/main" id="{028FF296-A45B-90E0-DEBC-BC65138D7844}"/>
              </a:ext>
            </a:extLst>
          </p:cNvPr>
          <p:cNvSpPr>
            <a:spLocks noGrp="1"/>
          </p:cNvSpPr>
          <p:nvPr>
            <p:ph type="body" sz="quarter" idx="56" hasCustomPrompt="1"/>
          </p:nvPr>
        </p:nvSpPr>
        <p:spPr>
          <a:xfrm>
            <a:off x="575833" y="1840166"/>
            <a:ext cx="3455998" cy="1149205"/>
          </a:xfrm>
          <a:prstGeom prst="roundRect">
            <a:avLst>
              <a:gd name="adj" fmla="val 14388"/>
            </a:avLst>
          </a:prstGeom>
          <a:solidFill>
            <a:schemeClr val="accent2">
              <a:alpha val="20000"/>
            </a:scheme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3" name="Text Placeholder 13">
            <a:extLst>
              <a:ext uri="{FF2B5EF4-FFF2-40B4-BE49-F238E27FC236}">
                <a16:creationId xmlns:a16="http://schemas.microsoft.com/office/drawing/2014/main" id="{C358491D-5D50-C83F-586B-F7AC955774F5}"/>
              </a:ext>
            </a:extLst>
          </p:cNvPr>
          <p:cNvSpPr>
            <a:spLocks noGrp="1"/>
          </p:cNvSpPr>
          <p:nvPr>
            <p:ph type="body" sz="quarter" idx="60" hasCustomPrompt="1"/>
          </p:nvPr>
        </p:nvSpPr>
        <p:spPr>
          <a:xfrm>
            <a:off x="8160172" y="1840166"/>
            <a:ext cx="3455998" cy="1149205"/>
          </a:xfrm>
          <a:prstGeom prst="roundRect">
            <a:avLst>
              <a:gd name="adj" fmla="val 14388"/>
            </a:avLst>
          </a:prstGeom>
          <a:solidFill>
            <a:schemeClr val="accent2">
              <a:alpha val="60000"/>
            </a:scheme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4" name="Text Placeholder 13">
            <a:extLst>
              <a:ext uri="{FF2B5EF4-FFF2-40B4-BE49-F238E27FC236}">
                <a16:creationId xmlns:a16="http://schemas.microsoft.com/office/drawing/2014/main" id="{00AA57FD-FF56-397F-19ED-96B7AE9BE8F3}"/>
              </a:ext>
            </a:extLst>
          </p:cNvPr>
          <p:cNvSpPr>
            <a:spLocks noGrp="1"/>
          </p:cNvSpPr>
          <p:nvPr>
            <p:ph type="body" sz="quarter" idx="61" hasCustomPrompt="1"/>
          </p:nvPr>
        </p:nvSpPr>
        <p:spPr>
          <a:xfrm>
            <a:off x="8160172" y="3172363"/>
            <a:ext cx="3455998" cy="1149205"/>
          </a:xfrm>
          <a:prstGeom prst="roundRect">
            <a:avLst>
              <a:gd name="adj" fmla="val 14388"/>
            </a:avLst>
          </a:prstGeom>
          <a:solidFill>
            <a:schemeClr val="accent2">
              <a:alpha val="60000"/>
            </a:scheme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5" name="Text Placeholder 13">
            <a:extLst>
              <a:ext uri="{FF2B5EF4-FFF2-40B4-BE49-F238E27FC236}">
                <a16:creationId xmlns:a16="http://schemas.microsoft.com/office/drawing/2014/main" id="{BBFC3585-39B0-F7A2-6CA5-80F78DFAF3AF}"/>
              </a:ext>
            </a:extLst>
          </p:cNvPr>
          <p:cNvSpPr>
            <a:spLocks noGrp="1"/>
          </p:cNvSpPr>
          <p:nvPr>
            <p:ph type="body" sz="quarter" idx="62" hasCustomPrompt="1"/>
          </p:nvPr>
        </p:nvSpPr>
        <p:spPr>
          <a:xfrm>
            <a:off x="8160172" y="4504559"/>
            <a:ext cx="3455998" cy="1149205"/>
          </a:xfrm>
          <a:prstGeom prst="roundRect">
            <a:avLst>
              <a:gd name="adj" fmla="val 14388"/>
            </a:avLst>
          </a:prstGeom>
          <a:solidFill>
            <a:schemeClr val="accent2">
              <a:alpha val="60000"/>
            </a:scheme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39" name="Rectangle 38">
            <a:extLst>
              <a:ext uri="{FF2B5EF4-FFF2-40B4-BE49-F238E27FC236}">
                <a16:creationId xmlns:a16="http://schemas.microsoft.com/office/drawing/2014/main" id="{6385CA0E-1432-A120-ECD6-C2ACC858C71A}"/>
              </a:ext>
            </a:extLst>
          </p:cNvPr>
          <p:cNvSpPr/>
          <p:nvPr userDrawn="1"/>
        </p:nvSpPr>
        <p:spPr>
          <a:xfrm>
            <a:off x="-2519265" y="0"/>
            <a:ext cx="2168190" cy="213671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a:latin typeface="+mj-lt"/>
              </a:rPr>
              <a:t>Template Tip:</a:t>
            </a:r>
          </a:p>
          <a:p>
            <a:pPr algn="l"/>
            <a:endParaRPr lang="en-GB" sz="1400">
              <a:latin typeface="+mn-lt"/>
            </a:endParaRPr>
          </a:p>
          <a:p>
            <a:pPr algn="l"/>
            <a:r>
              <a:rPr lang="en-GB" sz="1400">
                <a:latin typeface="+mn-lt"/>
              </a:rPr>
              <a:t>If you don’t have as many as nine (9) agenda items, simply delete any placeholders that are not required for your presentation. </a:t>
            </a:r>
          </a:p>
        </p:txBody>
      </p:sp>
      <p:sp>
        <p:nvSpPr>
          <p:cNvPr id="8" name="Text Placeholder 38">
            <a:extLst>
              <a:ext uri="{FF2B5EF4-FFF2-40B4-BE49-F238E27FC236}">
                <a16:creationId xmlns:a16="http://schemas.microsoft.com/office/drawing/2014/main" id="{DBC923A4-A952-0E0F-8F61-2067FC762B24}"/>
              </a:ext>
            </a:extLst>
          </p:cNvPr>
          <p:cNvSpPr>
            <a:spLocks noGrp="1"/>
          </p:cNvSpPr>
          <p:nvPr>
            <p:ph type="body" sz="quarter" idx="20" hasCustomPrompt="1"/>
          </p:nvPr>
        </p:nvSpPr>
        <p:spPr>
          <a:xfrm>
            <a:off x="874281"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01</a:t>
            </a:r>
          </a:p>
        </p:txBody>
      </p:sp>
      <p:sp>
        <p:nvSpPr>
          <p:cNvPr id="11" name="Text Placeholder 38">
            <a:extLst>
              <a:ext uri="{FF2B5EF4-FFF2-40B4-BE49-F238E27FC236}">
                <a16:creationId xmlns:a16="http://schemas.microsoft.com/office/drawing/2014/main" id="{7A499FF8-0609-872F-9415-0D64DDBF3451}"/>
              </a:ext>
            </a:extLst>
          </p:cNvPr>
          <p:cNvSpPr>
            <a:spLocks noGrp="1"/>
          </p:cNvSpPr>
          <p:nvPr>
            <p:ph type="body" sz="quarter" idx="38" hasCustomPrompt="1"/>
          </p:nvPr>
        </p:nvSpPr>
        <p:spPr>
          <a:xfrm>
            <a:off x="874281"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02</a:t>
            </a:r>
          </a:p>
        </p:txBody>
      </p:sp>
      <p:sp>
        <p:nvSpPr>
          <p:cNvPr id="13" name="Text Placeholder 38">
            <a:extLst>
              <a:ext uri="{FF2B5EF4-FFF2-40B4-BE49-F238E27FC236}">
                <a16:creationId xmlns:a16="http://schemas.microsoft.com/office/drawing/2014/main" id="{F0D6C0A3-350A-AB25-2680-80067DDA5F9A}"/>
              </a:ext>
            </a:extLst>
          </p:cNvPr>
          <p:cNvSpPr>
            <a:spLocks noGrp="1"/>
          </p:cNvSpPr>
          <p:nvPr>
            <p:ph type="body" sz="quarter" idx="40" hasCustomPrompt="1"/>
          </p:nvPr>
        </p:nvSpPr>
        <p:spPr>
          <a:xfrm>
            <a:off x="874281"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03</a:t>
            </a:r>
          </a:p>
        </p:txBody>
      </p:sp>
      <p:sp>
        <p:nvSpPr>
          <p:cNvPr id="15" name="Text Placeholder 38">
            <a:extLst>
              <a:ext uri="{FF2B5EF4-FFF2-40B4-BE49-F238E27FC236}">
                <a16:creationId xmlns:a16="http://schemas.microsoft.com/office/drawing/2014/main" id="{53F2026D-0A83-672D-3F29-024E3ED50AF2}"/>
              </a:ext>
            </a:extLst>
          </p:cNvPr>
          <p:cNvSpPr>
            <a:spLocks noGrp="1"/>
          </p:cNvSpPr>
          <p:nvPr>
            <p:ph type="body" sz="quarter" idx="42" hasCustomPrompt="1"/>
          </p:nvPr>
        </p:nvSpPr>
        <p:spPr>
          <a:xfrm>
            <a:off x="8458619"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07</a:t>
            </a:r>
          </a:p>
        </p:txBody>
      </p:sp>
      <p:sp>
        <p:nvSpPr>
          <p:cNvPr id="17" name="Text Placeholder 38">
            <a:extLst>
              <a:ext uri="{FF2B5EF4-FFF2-40B4-BE49-F238E27FC236}">
                <a16:creationId xmlns:a16="http://schemas.microsoft.com/office/drawing/2014/main" id="{351C7C74-416D-94C2-EBAC-BC17AC6279B8}"/>
              </a:ext>
            </a:extLst>
          </p:cNvPr>
          <p:cNvSpPr>
            <a:spLocks noGrp="1"/>
          </p:cNvSpPr>
          <p:nvPr>
            <p:ph type="body" sz="quarter" idx="44" hasCustomPrompt="1"/>
          </p:nvPr>
        </p:nvSpPr>
        <p:spPr>
          <a:xfrm>
            <a:off x="8458619"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08</a:t>
            </a:r>
          </a:p>
        </p:txBody>
      </p:sp>
      <p:sp>
        <p:nvSpPr>
          <p:cNvPr id="20" name="Text Placeholder 38">
            <a:extLst>
              <a:ext uri="{FF2B5EF4-FFF2-40B4-BE49-F238E27FC236}">
                <a16:creationId xmlns:a16="http://schemas.microsoft.com/office/drawing/2014/main" id="{E42D5740-AC7D-9724-9D2A-19969AF29DB6}"/>
              </a:ext>
            </a:extLst>
          </p:cNvPr>
          <p:cNvSpPr>
            <a:spLocks noGrp="1"/>
          </p:cNvSpPr>
          <p:nvPr>
            <p:ph type="body" sz="quarter" idx="46" hasCustomPrompt="1"/>
          </p:nvPr>
        </p:nvSpPr>
        <p:spPr>
          <a:xfrm>
            <a:off x="8458619"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09</a:t>
            </a:r>
          </a:p>
        </p:txBody>
      </p:sp>
      <p:sp>
        <p:nvSpPr>
          <p:cNvPr id="26" name="Text Placeholder 38">
            <a:extLst>
              <a:ext uri="{FF2B5EF4-FFF2-40B4-BE49-F238E27FC236}">
                <a16:creationId xmlns:a16="http://schemas.microsoft.com/office/drawing/2014/main" id="{257B4424-ED69-47FD-EE8A-521400F61678}"/>
              </a:ext>
            </a:extLst>
          </p:cNvPr>
          <p:cNvSpPr>
            <a:spLocks noGrp="1"/>
          </p:cNvSpPr>
          <p:nvPr>
            <p:ph type="body" sz="quarter" idx="48" hasCustomPrompt="1"/>
          </p:nvPr>
        </p:nvSpPr>
        <p:spPr>
          <a:xfrm>
            <a:off x="4666445"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04</a:t>
            </a:r>
          </a:p>
        </p:txBody>
      </p:sp>
      <p:sp>
        <p:nvSpPr>
          <p:cNvPr id="28" name="Text Placeholder 38">
            <a:extLst>
              <a:ext uri="{FF2B5EF4-FFF2-40B4-BE49-F238E27FC236}">
                <a16:creationId xmlns:a16="http://schemas.microsoft.com/office/drawing/2014/main" id="{ACC7F3E5-617F-EB4F-127B-36CDFFFAB1C0}"/>
              </a:ext>
            </a:extLst>
          </p:cNvPr>
          <p:cNvSpPr>
            <a:spLocks noGrp="1"/>
          </p:cNvSpPr>
          <p:nvPr>
            <p:ph type="body" sz="quarter" idx="50" hasCustomPrompt="1"/>
          </p:nvPr>
        </p:nvSpPr>
        <p:spPr>
          <a:xfrm>
            <a:off x="4666445"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05</a:t>
            </a:r>
          </a:p>
        </p:txBody>
      </p:sp>
      <p:sp>
        <p:nvSpPr>
          <p:cNvPr id="38" name="Text Placeholder 38">
            <a:extLst>
              <a:ext uri="{FF2B5EF4-FFF2-40B4-BE49-F238E27FC236}">
                <a16:creationId xmlns:a16="http://schemas.microsoft.com/office/drawing/2014/main" id="{4999AAFC-2D2D-73F5-870B-8E3C44DA73C6}"/>
              </a:ext>
            </a:extLst>
          </p:cNvPr>
          <p:cNvSpPr>
            <a:spLocks noGrp="1"/>
          </p:cNvSpPr>
          <p:nvPr>
            <p:ph type="body" sz="quarter" idx="52" hasCustomPrompt="1"/>
          </p:nvPr>
        </p:nvSpPr>
        <p:spPr>
          <a:xfrm>
            <a:off x="4666445"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06</a:t>
            </a:r>
          </a:p>
        </p:txBody>
      </p:sp>
      <p:sp>
        <p:nvSpPr>
          <p:cNvPr id="43" name="Title 5">
            <a:extLst>
              <a:ext uri="{FF2B5EF4-FFF2-40B4-BE49-F238E27FC236}">
                <a16:creationId xmlns:a16="http://schemas.microsoft.com/office/drawing/2014/main" id="{DB14C71B-9E96-9883-77A3-1FCEE25CB8B3}"/>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a:t>Agenda</a:t>
            </a:r>
          </a:p>
        </p:txBody>
      </p:sp>
      <p:sp>
        <p:nvSpPr>
          <p:cNvPr id="2" name="Footer Placeholder 7">
            <a:extLst>
              <a:ext uri="{FF2B5EF4-FFF2-40B4-BE49-F238E27FC236}">
                <a16:creationId xmlns:a16="http://schemas.microsoft.com/office/drawing/2014/main" id="{EA2A32F3-BC91-ED09-881B-3C93C300E140}"/>
              </a:ext>
            </a:extLst>
          </p:cNvPr>
          <p:cNvSpPr>
            <a:spLocks noGrp="1"/>
          </p:cNvSpPr>
          <p:nvPr>
            <p:ph type="ftr" sz="quarter" idx="13"/>
          </p:nvPr>
        </p:nvSpPr>
        <p:spPr>
          <a:xfrm>
            <a:off x="9979026" y="6485691"/>
            <a:ext cx="1698625" cy="191376"/>
          </a:xfrm>
          <a:prstGeom prst="rect">
            <a:avLst/>
          </a:prstGeom>
        </p:spPr>
        <p:txBody>
          <a:bodyPr/>
          <a:lstStyle/>
          <a:p>
            <a:r>
              <a:rPr lang="en-US"/>
              <a:t>© 2023 BSI. All rights reserved.</a:t>
            </a:r>
          </a:p>
        </p:txBody>
      </p:sp>
      <p:sp>
        <p:nvSpPr>
          <p:cNvPr id="3" name="Slide Number Placeholder 8">
            <a:extLst>
              <a:ext uri="{FF2B5EF4-FFF2-40B4-BE49-F238E27FC236}">
                <a16:creationId xmlns:a16="http://schemas.microsoft.com/office/drawing/2014/main" id="{C9C84A1D-DB0B-E48F-8F2F-8DD37ED23BBA}"/>
              </a:ext>
            </a:extLst>
          </p:cNvPr>
          <p:cNvSpPr>
            <a:spLocks noGrp="1"/>
          </p:cNvSpPr>
          <p:nvPr>
            <p:ph type="sldNum" sz="quarter" idx="14"/>
          </p:nvPr>
        </p:nvSpPr>
        <p:spPr>
          <a:xfrm>
            <a:off x="11694318" y="6485690"/>
            <a:ext cx="353219" cy="191376"/>
          </a:xfrm>
          <a:prstGeom prst="rect">
            <a:avLst/>
          </a:prstGeom>
        </p:spPr>
        <p:txBody>
          <a:bodyPr/>
          <a:lstStyle/>
          <a:p>
            <a:fld id="{69F0A4D3-AD76-42DE-9CBE-D54D18FB1335}" type="slidenum">
              <a:rPr lang="en-GB" smtClean="0"/>
              <a:pPr/>
              <a:t>‹#›</a:t>
            </a:fld>
            <a:endParaRPr lang="en-GB"/>
          </a:p>
        </p:txBody>
      </p:sp>
    </p:spTree>
    <p:extLst>
      <p:ext uri="{BB962C8B-B14F-4D97-AF65-F5344CB8AC3E}">
        <p14:creationId xmlns:p14="http://schemas.microsoft.com/office/powerpoint/2010/main" val="18547428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9x Agenda - Green">
    <p:bg>
      <p:bgPr>
        <a:solidFill>
          <a:schemeClr val="bg1"/>
        </a:solidFill>
        <a:effectLst/>
      </p:bgPr>
    </p:bg>
    <p:spTree>
      <p:nvGrpSpPr>
        <p:cNvPr id="1" name=""/>
        <p:cNvGrpSpPr/>
        <p:nvPr/>
      </p:nvGrpSpPr>
      <p:grpSpPr>
        <a:xfrm>
          <a:off x="0" y="0"/>
          <a:ext cx="0" cy="0"/>
          <a:chOff x="0" y="0"/>
          <a:chExt cx="0" cy="0"/>
        </a:xfrm>
      </p:grpSpPr>
      <p:sp>
        <p:nvSpPr>
          <p:cNvPr id="56" name="Text Placeholder 13">
            <a:extLst>
              <a:ext uri="{FF2B5EF4-FFF2-40B4-BE49-F238E27FC236}">
                <a16:creationId xmlns:a16="http://schemas.microsoft.com/office/drawing/2014/main" id="{D235A018-8E62-6FAB-40F3-208A69C84260}"/>
              </a:ext>
            </a:extLst>
          </p:cNvPr>
          <p:cNvSpPr>
            <a:spLocks noGrp="1"/>
          </p:cNvSpPr>
          <p:nvPr>
            <p:ph type="body" sz="quarter" idx="63" hasCustomPrompt="1"/>
          </p:nvPr>
        </p:nvSpPr>
        <p:spPr>
          <a:xfrm>
            <a:off x="575831" y="3172362"/>
            <a:ext cx="3455998" cy="1149205"/>
          </a:xfrm>
          <a:prstGeom prst="roundRect">
            <a:avLst>
              <a:gd name="adj" fmla="val 14388"/>
            </a:avLst>
          </a:prstGeom>
          <a:solidFill>
            <a:srgbClr val="5EAB96">
              <a:alpha val="2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7" name="Text Placeholder 13">
            <a:extLst>
              <a:ext uri="{FF2B5EF4-FFF2-40B4-BE49-F238E27FC236}">
                <a16:creationId xmlns:a16="http://schemas.microsoft.com/office/drawing/2014/main" id="{855F7021-FC12-5A62-CF80-D26051DCBE4D}"/>
              </a:ext>
            </a:extLst>
          </p:cNvPr>
          <p:cNvSpPr>
            <a:spLocks noGrp="1"/>
          </p:cNvSpPr>
          <p:nvPr>
            <p:ph type="body" sz="quarter" idx="64" hasCustomPrompt="1"/>
          </p:nvPr>
        </p:nvSpPr>
        <p:spPr>
          <a:xfrm>
            <a:off x="575831" y="4504559"/>
            <a:ext cx="3455998" cy="1149205"/>
          </a:xfrm>
          <a:prstGeom prst="roundRect">
            <a:avLst>
              <a:gd name="adj" fmla="val 14388"/>
            </a:avLst>
          </a:prstGeom>
          <a:solidFill>
            <a:srgbClr val="5EAB96">
              <a:alpha val="2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0" name="Text Placeholder 13">
            <a:extLst>
              <a:ext uri="{FF2B5EF4-FFF2-40B4-BE49-F238E27FC236}">
                <a16:creationId xmlns:a16="http://schemas.microsoft.com/office/drawing/2014/main" id="{ED6C0BC5-6E78-F0B0-2F0B-877B441C9BF1}"/>
              </a:ext>
            </a:extLst>
          </p:cNvPr>
          <p:cNvSpPr>
            <a:spLocks noGrp="1"/>
          </p:cNvSpPr>
          <p:nvPr>
            <p:ph type="body" sz="quarter" idx="57" hasCustomPrompt="1"/>
          </p:nvPr>
        </p:nvSpPr>
        <p:spPr>
          <a:xfrm>
            <a:off x="4367999" y="1840166"/>
            <a:ext cx="3455998" cy="1149205"/>
          </a:xfrm>
          <a:prstGeom prst="roundRect">
            <a:avLst>
              <a:gd name="adj" fmla="val 14388"/>
            </a:avLst>
          </a:prstGeom>
          <a:solidFill>
            <a:srgbClr val="5EAB96">
              <a:alpha val="4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1" name="Text Placeholder 13">
            <a:extLst>
              <a:ext uri="{FF2B5EF4-FFF2-40B4-BE49-F238E27FC236}">
                <a16:creationId xmlns:a16="http://schemas.microsoft.com/office/drawing/2014/main" id="{D35A526F-2459-8113-CE3D-DD3CE00ACAC9}"/>
              </a:ext>
            </a:extLst>
          </p:cNvPr>
          <p:cNvSpPr>
            <a:spLocks noGrp="1"/>
          </p:cNvSpPr>
          <p:nvPr>
            <p:ph type="body" sz="quarter" idx="58" hasCustomPrompt="1"/>
          </p:nvPr>
        </p:nvSpPr>
        <p:spPr>
          <a:xfrm>
            <a:off x="4367997" y="3172362"/>
            <a:ext cx="3455998" cy="1149205"/>
          </a:xfrm>
          <a:prstGeom prst="roundRect">
            <a:avLst>
              <a:gd name="adj" fmla="val 14388"/>
            </a:avLst>
          </a:prstGeom>
          <a:solidFill>
            <a:srgbClr val="5EAB96">
              <a:alpha val="4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2" name="Text Placeholder 13">
            <a:extLst>
              <a:ext uri="{FF2B5EF4-FFF2-40B4-BE49-F238E27FC236}">
                <a16:creationId xmlns:a16="http://schemas.microsoft.com/office/drawing/2014/main" id="{43293621-4181-EAF2-B494-F5069FABC205}"/>
              </a:ext>
            </a:extLst>
          </p:cNvPr>
          <p:cNvSpPr>
            <a:spLocks noGrp="1"/>
          </p:cNvSpPr>
          <p:nvPr>
            <p:ph type="body" sz="quarter" idx="59" hasCustomPrompt="1"/>
          </p:nvPr>
        </p:nvSpPr>
        <p:spPr>
          <a:xfrm>
            <a:off x="4367997" y="4504559"/>
            <a:ext cx="3455998" cy="1149205"/>
          </a:xfrm>
          <a:prstGeom prst="roundRect">
            <a:avLst>
              <a:gd name="adj" fmla="val 14388"/>
            </a:avLst>
          </a:prstGeom>
          <a:solidFill>
            <a:srgbClr val="5EAB96">
              <a:alpha val="4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49" name="Text Placeholder 13">
            <a:extLst>
              <a:ext uri="{FF2B5EF4-FFF2-40B4-BE49-F238E27FC236}">
                <a16:creationId xmlns:a16="http://schemas.microsoft.com/office/drawing/2014/main" id="{028FF296-A45B-90E0-DEBC-BC65138D7844}"/>
              </a:ext>
            </a:extLst>
          </p:cNvPr>
          <p:cNvSpPr>
            <a:spLocks noGrp="1"/>
          </p:cNvSpPr>
          <p:nvPr>
            <p:ph type="body" sz="quarter" idx="56" hasCustomPrompt="1"/>
          </p:nvPr>
        </p:nvSpPr>
        <p:spPr>
          <a:xfrm>
            <a:off x="575833" y="1840166"/>
            <a:ext cx="3455998" cy="1149205"/>
          </a:xfrm>
          <a:prstGeom prst="roundRect">
            <a:avLst>
              <a:gd name="adj" fmla="val 14388"/>
            </a:avLst>
          </a:prstGeom>
          <a:solidFill>
            <a:srgbClr val="5EAB96">
              <a:alpha val="2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3" name="Text Placeholder 13">
            <a:extLst>
              <a:ext uri="{FF2B5EF4-FFF2-40B4-BE49-F238E27FC236}">
                <a16:creationId xmlns:a16="http://schemas.microsoft.com/office/drawing/2014/main" id="{C358491D-5D50-C83F-586B-F7AC955774F5}"/>
              </a:ext>
            </a:extLst>
          </p:cNvPr>
          <p:cNvSpPr>
            <a:spLocks noGrp="1"/>
          </p:cNvSpPr>
          <p:nvPr>
            <p:ph type="body" sz="quarter" idx="60" hasCustomPrompt="1"/>
          </p:nvPr>
        </p:nvSpPr>
        <p:spPr>
          <a:xfrm>
            <a:off x="8160172" y="1840166"/>
            <a:ext cx="3455998" cy="1149205"/>
          </a:xfrm>
          <a:prstGeom prst="roundRect">
            <a:avLst>
              <a:gd name="adj" fmla="val 14388"/>
            </a:avLst>
          </a:prstGeom>
          <a:solidFill>
            <a:srgbClr val="5EAB96">
              <a:alpha val="6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4" name="Text Placeholder 13">
            <a:extLst>
              <a:ext uri="{FF2B5EF4-FFF2-40B4-BE49-F238E27FC236}">
                <a16:creationId xmlns:a16="http://schemas.microsoft.com/office/drawing/2014/main" id="{00AA57FD-FF56-397F-19ED-96B7AE9BE8F3}"/>
              </a:ext>
            </a:extLst>
          </p:cNvPr>
          <p:cNvSpPr>
            <a:spLocks noGrp="1"/>
          </p:cNvSpPr>
          <p:nvPr>
            <p:ph type="body" sz="quarter" idx="61" hasCustomPrompt="1"/>
          </p:nvPr>
        </p:nvSpPr>
        <p:spPr>
          <a:xfrm>
            <a:off x="8160172" y="3172363"/>
            <a:ext cx="3455998" cy="1149205"/>
          </a:xfrm>
          <a:prstGeom prst="roundRect">
            <a:avLst>
              <a:gd name="adj" fmla="val 14388"/>
            </a:avLst>
          </a:prstGeom>
          <a:solidFill>
            <a:srgbClr val="5EAB96">
              <a:alpha val="6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5" name="Text Placeholder 13">
            <a:extLst>
              <a:ext uri="{FF2B5EF4-FFF2-40B4-BE49-F238E27FC236}">
                <a16:creationId xmlns:a16="http://schemas.microsoft.com/office/drawing/2014/main" id="{BBFC3585-39B0-F7A2-6CA5-80F78DFAF3AF}"/>
              </a:ext>
            </a:extLst>
          </p:cNvPr>
          <p:cNvSpPr>
            <a:spLocks noGrp="1"/>
          </p:cNvSpPr>
          <p:nvPr>
            <p:ph type="body" sz="quarter" idx="62" hasCustomPrompt="1"/>
          </p:nvPr>
        </p:nvSpPr>
        <p:spPr>
          <a:xfrm>
            <a:off x="8160172" y="4504559"/>
            <a:ext cx="3455998" cy="1149205"/>
          </a:xfrm>
          <a:prstGeom prst="roundRect">
            <a:avLst>
              <a:gd name="adj" fmla="val 14388"/>
            </a:avLst>
          </a:prstGeom>
          <a:solidFill>
            <a:srgbClr val="5EAB96">
              <a:alpha val="6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8" name="Text Placeholder 38">
            <a:extLst>
              <a:ext uri="{FF2B5EF4-FFF2-40B4-BE49-F238E27FC236}">
                <a16:creationId xmlns:a16="http://schemas.microsoft.com/office/drawing/2014/main" id="{DBC923A4-A952-0E0F-8F61-2067FC762B24}"/>
              </a:ext>
            </a:extLst>
          </p:cNvPr>
          <p:cNvSpPr>
            <a:spLocks noGrp="1"/>
          </p:cNvSpPr>
          <p:nvPr>
            <p:ph type="body" sz="quarter" idx="20" hasCustomPrompt="1"/>
          </p:nvPr>
        </p:nvSpPr>
        <p:spPr>
          <a:xfrm>
            <a:off x="874281"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01</a:t>
            </a:r>
          </a:p>
        </p:txBody>
      </p:sp>
      <p:sp>
        <p:nvSpPr>
          <p:cNvPr id="11" name="Text Placeholder 38">
            <a:extLst>
              <a:ext uri="{FF2B5EF4-FFF2-40B4-BE49-F238E27FC236}">
                <a16:creationId xmlns:a16="http://schemas.microsoft.com/office/drawing/2014/main" id="{7A499FF8-0609-872F-9415-0D64DDBF3451}"/>
              </a:ext>
            </a:extLst>
          </p:cNvPr>
          <p:cNvSpPr>
            <a:spLocks noGrp="1"/>
          </p:cNvSpPr>
          <p:nvPr>
            <p:ph type="body" sz="quarter" idx="38" hasCustomPrompt="1"/>
          </p:nvPr>
        </p:nvSpPr>
        <p:spPr>
          <a:xfrm>
            <a:off x="874281"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02</a:t>
            </a:r>
          </a:p>
        </p:txBody>
      </p:sp>
      <p:sp>
        <p:nvSpPr>
          <p:cNvPr id="13" name="Text Placeholder 38">
            <a:extLst>
              <a:ext uri="{FF2B5EF4-FFF2-40B4-BE49-F238E27FC236}">
                <a16:creationId xmlns:a16="http://schemas.microsoft.com/office/drawing/2014/main" id="{F0D6C0A3-350A-AB25-2680-80067DDA5F9A}"/>
              </a:ext>
            </a:extLst>
          </p:cNvPr>
          <p:cNvSpPr>
            <a:spLocks noGrp="1"/>
          </p:cNvSpPr>
          <p:nvPr>
            <p:ph type="body" sz="quarter" idx="40" hasCustomPrompt="1"/>
          </p:nvPr>
        </p:nvSpPr>
        <p:spPr>
          <a:xfrm>
            <a:off x="874281"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03</a:t>
            </a:r>
          </a:p>
        </p:txBody>
      </p:sp>
      <p:sp>
        <p:nvSpPr>
          <p:cNvPr id="15" name="Text Placeholder 38">
            <a:extLst>
              <a:ext uri="{FF2B5EF4-FFF2-40B4-BE49-F238E27FC236}">
                <a16:creationId xmlns:a16="http://schemas.microsoft.com/office/drawing/2014/main" id="{53F2026D-0A83-672D-3F29-024E3ED50AF2}"/>
              </a:ext>
            </a:extLst>
          </p:cNvPr>
          <p:cNvSpPr>
            <a:spLocks noGrp="1"/>
          </p:cNvSpPr>
          <p:nvPr>
            <p:ph type="body" sz="quarter" idx="42" hasCustomPrompt="1"/>
          </p:nvPr>
        </p:nvSpPr>
        <p:spPr>
          <a:xfrm>
            <a:off x="8458619"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07</a:t>
            </a:r>
          </a:p>
        </p:txBody>
      </p:sp>
      <p:sp>
        <p:nvSpPr>
          <p:cNvPr id="17" name="Text Placeholder 38">
            <a:extLst>
              <a:ext uri="{FF2B5EF4-FFF2-40B4-BE49-F238E27FC236}">
                <a16:creationId xmlns:a16="http://schemas.microsoft.com/office/drawing/2014/main" id="{351C7C74-416D-94C2-EBAC-BC17AC6279B8}"/>
              </a:ext>
            </a:extLst>
          </p:cNvPr>
          <p:cNvSpPr>
            <a:spLocks noGrp="1"/>
          </p:cNvSpPr>
          <p:nvPr>
            <p:ph type="body" sz="quarter" idx="44" hasCustomPrompt="1"/>
          </p:nvPr>
        </p:nvSpPr>
        <p:spPr>
          <a:xfrm>
            <a:off x="8458619"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08</a:t>
            </a:r>
          </a:p>
        </p:txBody>
      </p:sp>
      <p:sp>
        <p:nvSpPr>
          <p:cNvPr id="20" name="Text Placeholder 38">
            <a:extLst>
              <a:ext uri="{FF2B5EF4-FFF2-40B4-BE49-F238E27FC236}">
                <a16:creationId xmlns:a16="http://schemas.microsoft.com/office/drawing/2014/main" id="{E42D5740-AC7D-9724-9D2A-19969AF29DB6}"/>
              </a:ext>
            </a:extLst>
          </p:cNvPr>
          <p:cNvSpPr>
            <a:spLocks noGrp="1"/>
          </p:cNvSpPr>
          <p:nvPr>
            <p:ph type="body" sz="quarter" idx="46" hasCustomPrompt="1"/>
          </p:nvPr>
        </p:nvSpPr>
        <p:spPr>
          <a:xfrm>
            <a:off x="8458619"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09</a:t>
            </a:r>
          </a:p>
        </p:txBody>
      </p:sp>
      <p:sp>
        <p:nvSpPr>
          <p:cNvPr id="26" name="Text Placeholder 38">
            <a:extLst>
              <a:ext uri="{FF2B5EF4-FFF2-40B4-BE49-F238E27FC236}">
                <a16:creationId xmlns:a16="http://schemas.microsoft.com/office/drawing/2014/main" id="{257B4424-ED69-47FD-EE8A-521400F61678}"/>
              </a:ext>
            </a:extLst>
          </p:cNvPr>
          <p:cNvSpPr>
            <a:spLocks noGrp="1"/>
          </p:cNvSpPr>
          <p:nvPr>
            <p:ph type="body" sz="quarter" idx="48" hasCustomPrompt="1"/>
          </p:nvPr>
        </p:nvSpPr>
        <p:spPr>
          <a:xfrm>
            <a:off x="4666445"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04</a:t>
            </a:r>
          </a:p>
        </p:txBody>
      </p:sp>
      <p:sp>
        <p:nvSpPr>
          <p:cNvPr id="28" name="Text Placeholder 38">
            <a:extLst>
              <a:ext uri="{FF2B5EF4-FFF2-40B4-BE49-F238E27FC236}">
                <a16:creationId xmlns:a16="http://schemas.microsoft.com/office/drawing/2014/main" id="{ACC7F3E5-617F-EB4F-127B-36CDFFFAB1C0}"/>
              </a:ext>
            </a:extLst>
          </p:cNvPr>
          <p:cNvSpPr>
            <a:spLocks noGrp="1"/>
          </p:cNvSpPr>
          <p:nvPr>
            <p:ph type="body" sz="quarter" idx="50" hasCustomPrompt="1"/>
          </p:nvPr>
        </p:nvSpPr>
        <p:spPr>
          <a:xfrm>
            <a:off x="4666445"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05</a:t>
            </a:r>
          </a:p>
        </p:txBody>
      </p:sp>
      <p:sp>
        <p:nvSpPr>
          <p:cNvPr id="38" name="Text Placeholder 38">
            <a:extLst>
              <a:ext uri="{FF2B5EF4-FFF2-40B4-BE49-F238E27FC236}">
                <a16:creationId xmlns:a16="http://schemas.microsoft.com/office/drawing/2014/main" id="{4999AAFC-2D2D-73F5-870B-8E3C44DA73C6}"/>
              </a:ext>
            </a:extLst>
          </p:cNvPr>
          <p:cNvSpPr>
            <a:spLocks noGrp="1"/>
          </p:cNvSpPr>
          <p:nvPr>
            <p:ph type="body" sz="quarter" idx="52" hasCustomPrompt="1"/>
          </p:nvPr>
        </p:nvSpPr>
        <p:spPr>
          <a:xfrm>
            <a:off x="4666445"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06</a:t>
            </a:r>
          </a:p>
        </p:txBody>
      </p:sp>
      <p:sp>
        <p:nvSpPr>
          <p:cNvPr id="43" name="Title 5">
            <a:extLst>
              <a:ext uri="{FF2B5EF4-FFF2-40B4-BE49-F238E27FC236}">
                <a16:creationId xmlns:a16="http://schemas.microsoft.com/office/drawing/2014/main" id="{DB14C71B-9E96-9883-77A3-1FCEE25CB8B3}"/>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a:t>Agenda</a:t>
            </a:r>
          </a:p>
        </p:txBody>
      </p:sp>
      <p:sp>
        <p:nvSpPr>
          <p:cNvPr id="2" name="Footer Placeholder 7">
            <a:extLst>
              <a:ext uri="{FF2B5EF4-FFF2-40B4-BE49-F238E27FC236}">
                <a16:creationId xmlns:a16="http://schemas.microsoft.com/office/drawing/2014/main" id="{EA2A32F3-BC91-ED09-881B-3C93C300E140}"/>
              </a:ext>
            </a:extLst>
          </p:cNvPr>
          <p:cNvSpPr>
            <a:spLocks noGrp="1"/>
          </p:cNvSpPr>
          <p:nvPr>
            <p:ph type="ftr" sz="quarter" idx="13"/>
          </p:nvPr>
        </p:nvSpPr>
        <p:spPr>
          <a:xfrm>
            <a:off x="9979026" y="6485691"/>
            <a:ext cx="1698625" cy="191376"/>
          </a:xfrm>
          <a:prstGeom prst="rect">
            <a:avLst/>
          </a:prstGeom>
        </p:spPr>
        <p:txBody>
          <a:bodyPr/>
          <a:lstStyle/>
          <a:p>
            <a:r>
              <a:rPr lang="en-US"/>
              <a:t>© 2023 BSI. All rights reserved.</a:t>
            </a:r>
          </a:p>
        </p:txBody>
      </p:sp>
      <p:sp>
        <p:nvSpPr>
          <p:cNvPr id="3" name="Slide Number Placeholder 8">
            <a:extLst>
              <a:ext uri="{FF2B5EF4-FFF2-40B4-BE49-F238E27FC236}">
                <a16:creationId xmlns:a16="http://schemas.microsoft.com/office/drawing/2014/main" id="{C9C84A1D-DB0B-E48F-8F2F-8DD37ED23BBA}"/>
              </a:ext>
            </a:extLst>
          </p:cNvPr>
          <p:cNvSpPr>
            <a:spLocks noGrp="1"/>
          </p:cNvSpPr>
          <p:nvPr>
            <p:ph type="sldNum" sz="quarter" idx="14"/>
          </p:nvPr>
        </p:nvSpPr>
        <p:spPr>
          <a:xfrm>
            <a:off x="11694318" y="6485690"/>
            <a:ext cx="353219" cy="191376"/>
          </a:xfrm>
          <a:prstGeom prst="rect">
            <a:avLst/>
          </a:prstGeom>
        </p:spPr>
        <p:txBody>
          <a:bodyPr/>
          <a:lstStyle/>
          <a:p>
            <a:fld id="{69F0A4D3-AD76-42DE-9CBE-D54D18FB1335}" type="slidenum">
              <a:rPr lang="en-GB" smtClean="0"/>
              <a:pPr/>
              <a:t>‹#›</a:t>
            </a:fld>
            <a:endParaRPr lang="en-GB"/>
          </a:p>
        </p:txBody>
      </p:sp>
    </p:spTree>
    <p:extLst>
      <p:ext uri="{BB962C8B-B14F-4D97-AF65-F5344CB8AC3E}">
        <p14:creationId xmlns:p14="http://schemas.microsoft.com/office/powerpoint/2010/main" val="32938638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9x Agenda - Blue">
    <p:bg>
      <p:bgPr>
        <a:solidFill>
          <a:schemeClr val="bg1"/>
        </a:solidFill>
        <a:effectLst/>
      </p:bgPr>
    </p:bg>
    <p:spTree>
      <p:nvGrpSpPr>
        <p:cNvPr id="1" name=""/>
        <p:cNvGrpSpPr/>
        <p:nvPr/>
      </p:nvGrpSpPr>
      <p:grpSpPr>
        <a:xfrm>
          <a:off x="0" y="0"/>
          <a:ext cx="0" cy="0"/>
          <a:chOff x="0" y="0"/>
          <a:chExt cx="0" cy="0"/>
        </a:xfrm>
      </p:grpSpPr>
      <p:sp>
        <p:nvSpPr>
          <p:cNvPr id="56" name="Text Placeholder 13">
            <a:extLst>
              <a:ext uri="{FF2B5EF4-FFF2-40B4-BE49-F238E27FC236}">
                <a16:creationId xmlns:a16="http://schemas.microsoft.com/office/drawing/2014/main" id="{D235A018-8E62-6FAB-40F3-208A69C84260}"/>
              </a:ext>
            </a:extLst>
          </p:cNvPr>
          <p:cNvSpPr>
            <a:spLocks noGrp="1"/>
          </p:cNvSpPr>
          <p:nvPr>
            <p:ph type="body" sz="quarter" idx="63" hasCustomPrompt="1"/>
          </p:nvPr>
        </p:nvSpPr>
        <p:spPr>
          <a:xfrm>
            <a:off x="575831" y="3172362"/>
            <a:ext cx="3455998" cy="1149205"/>
          </a:xfrm>
          <a:prstGeom prst="roundRect">
            <a:avLst>
              <a:gd name="adj" fmla="val 14388"/>
            </a:avLst>
          </a:prstGeom>
          <a:solidFill>
            <a:srgbClr val="85D6F0">
              <a:alpha val="2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7" name="Text Placeholder 13">
            <a:extLst>
              <a:ext uri="{FF2B5EF4-FFF2-40B4-BE49-F238E27FC236}">
                <a16:creationId xmlns:a16="http://schemas.microsoft.com/office/drawing/2014/main" id="{855F7021-FC12-5A62-CF80-D26051DCBE4D}"/>
              </a:ext>
            </a:extLst>
          </p:cNvPr>
          <p:cNvSpPr>
            <a:spLocks noGrp="1"/>
          </p:cNvSpPr>
          <p:nvPr>
            <p:ph type="body" sz="quarter" idx="64" hasCustomPrompt="1"/>
          </p:nvPr>
        </p:nvSpPr>
        <p:spPr>
          <a:xfrm>
            <a:off x="575831" y="4504559"/>
            <a:ext cx="3455998" cy="1149205"/>
          </a:xfrm>
          <a:prstGeom prst="roundRect">
            <a:avLst>
              <a:gd name="adj" fmla="val 14388"/>
            </a:avLst>
          </a:prstGeom>
          <a:solidFill>
            <a:srgbClr val="85D6F0">
              <a:alpha val="2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0" name="Text Placeholder 13">
            <a:extLst>
              <a:ext uri="{FF2B5EF4-FFF2-40B4-BE49-F238E27FC236}">
                <a16:creationId xmlns:a16="http://schemas.microsoft.com/office/drawing/2014/main" id="{ED6C0BC5-6E78-F0B0-2F0B-877B441C9BF1}"/>
              </a:ext>
            </a:extLst>
          </p:cNvPr>
          <p:cNvSpPr>
            <a:spLocks noGrp="1"/>
          </p:cNvSpPr>
          <p:nvPr>
            <p:ph type="body" sz="quarter" idx="57" hasCustomPrompt="1"/>
          </p:nvPr>
        </p:nvSpPr>
        <p:spPr>
          <a:xfrm>
            <a:off x="4367999" y="1840166"/>
            <a:ext cx="3455998" cy="1149205"/>
          </a:xfrm>
          <a:prstGeom prst="roundRect">
            <a:avLst>
              <a:gd name="adj" fmla="val 14388"/>
            </a:avLst>
          </a:prstGeom>
          <a:solidFill>
            <a:srgbClr val="85D6F0">
              <a:alpha val="4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1" name="Text Placeholder 13">
            <a:extLst>
              <a:ext uri="{FF2B5EF4-FFF2-40B4-BE49-F238E27FC236}">
                <a16:creationId xmlns:a16="http://schemas.microsoft.com/office/drawing/2014/main" id="{D35A526F-2459-8113-CE3D-DD3CE00ACAC9}"/>
              </a:ext>
            </a:extLst>
          </p:cNvPr>
          <p:cNvSpPr>
            <a:spLocks noGrp="1"/>
          </p:cNvSpPr>
          <p:nvPr>
            <p:ph type="body" sz="quarter" idx="58" hasCustomPrompt="1"/>
          </p:nvPr>
        </p:nvSpPr>
        <p:spPr>
          <a:xfrm>
            <a:off x="4367997" y="3172362"/>
            <a:ext cx="3455998" cy="1149205"/>
          </a:xfrm>
          <a:prstGeom prst="roundRect">
            <a:avLst>
              <a:gd name="adj" fmla="val 14388"/>
            </a:avLst>
          </a:prstGeom>
          <a:solidFill>
            <a:srgbClr val="85D6F0">
              <a:alpha val="4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2" name="Text Placeholder 13">
            <a:extLst>
              <a:ext uri="{FF2B5EF4-FFF2-40B4-BE49-F238E27FC236}">
                <a16:creationId xmlns:a16="http://schemas.microsoft.com/office/drawing/2014/main" id="{43293621-4181-EAF2-B494-F5069FABC205}"/>
              </a:ext>
            </a:extLst>
          </p:cNvPr>
          <p:cNvSpPr>
            <a:spLocks noGrp="1"/>
          </p:cNvSpPr>
          <p:nvPr>
            <p:ph type="body" sz="quarter" idx="59" hasCustomPrompt="1"/>
          </p:nvPr>
        </p:nvSpPr>
        <p:spPr>
          <a:xfrm>
            <a:off x="4367997" y="4504559"/>
            <a:ext cx="3455998" cy="1149205"/>
          </a:xfrm>
          <a:prstGeom prst="roundRect">
            <a:avLst>
              <a:gd name="adj" fmla="val 14388"/>
            </a:avLst>
          </a:prstGeom>
          <a:solidFill>
            <a:srgbClr val="85D6F0">
              <a:alpha val="4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49" name="Text Placeholder 13">
            <a:extLst>
              <a:ext uri="{FF2B5EF4-FFF2-40B4-BE49-F238E27FC236}">
                <a16:creationId xmlns:a16="http://schemas.microsoft.com/office/drawing/2014/main" id="{028FF296-A45B-90E0-DEBC-BC65138D7844}"/>
              </a:ext>
            </a:extLst>
          </p:cNvPr>
          <p:cNvSpPr>
            <a:spLocks noGrp="1"/>
          </p:cNvSpPr>
          <p:nvPr>
            <p:ph type="body" sz="quarter" idx="56" hasCustomPrompt="1"/>
          </p:nvPr>
        </p:nvSpPr>
        <p:spPr>
          <a:xfrm>
            <a:off x="575833" y="1840166"/>
            <a:ext cx="3455998" cy="1149205"/>
          </a:xfrm>
          <a:prstGeom prst="roundRect">
            <a:avLst>
              <a:gd name="adj" fmla="val 14388"/>
            </a:avLst>
          </a:prstGeom>
          <a:solidFill>
            <a:srgbClr val="85D6F0">
              <a:alpha val="2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3" name="Text Placeholder 13">
            <a:extLst>
              <a:ext uri="{FF2B5EF4-FFF2-40B4-BE49-F238E27FC236}">
                <a16:creationId xmlns:a16="http://schemas.microsoft.com/office/drawing/2014/main" id="{C358491D-5D50-C83F-586B-F7AC955774F5}"/>
              </a:ext>
            </a:extLst>
          </p:cNvPr>
          <p:cNvSpPr>
            <a:spLocks noGrp="1"/>
          </p:cNvSpPr>
          <p:nvPr>
            <p:ph type="body" sz="quarter" idx="60" hasCustomPrompt="1"/>
          </p:nvPr>
        </p:nvSpPr>
        <p:spPr>
          <a:xfrm>
            <a:off x="8160172" y="1840166"/>
            <a:ext cx="3455998" cy="1149205"/>
          </a:xfrm>
          <a:prstGeom prst="roundRect">
            <a:avLst>
              <a:gd name="adj" fmla="val 14388"/>
            </a:avLst>
          </a:prstGeom>
          <a:solidFill>
            <a:srgbClr val="85D6F0">
              <a:alpha val="6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4" name="Text Placeholder 13">
            <a:extLst>
              <a:ext uri="{FF2B5EF4-FFF2-40B4-BE49-F238E27FC236}">
                <a16:creationId xmlns:a16="http://schemas.microsoft.com/office/drawing/2014/main" id="{00AA57FD-FF56-397F-19ED-96B7AE9BE8F3}"/>
              </a:ext>
            </a:extLst>
          </p:cNvPr>
          <p:cNvSpPr>
            <a:spLocks noGrp="1"/>
          </p:cNvSpPr>
          <p:nvPr>
            <p:ph type="body" sz="quarter" idx="61" hasCustomPrompt="1"/>
          </p:nvPr>
        </p:nvSpPr>
        <p:spPr>
          <a:xfrm>
            <a:off x="8160172" y="3172363"/>
            <a:ext cx="3455998" cy="1149205"/>
          </a:xfrm>
          <a:prstGeom prst="roundRect">
            <a:avLst>
              <a:gd name="adj" fmla="val 14388"/>
            </a:avLst>
          </a:prstGeom>
          <a:solidFill>
            <a:srgbClr val="85D6F0">
              <a:alpha val="6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5" name="Text Placeholder 13">
            <a:extLst>
              <a:ext uri="{FF2B5EF4-FFF2-40B4-BE49-F238E27FC236}">
                <a16:creationId xmlns:a16="http://schemas.microsoft.com/office/drawing/2014/main" id="{BBFC3585-39B0-F7A2-6CA5-80F78DFAF3AF}"/>
              </a:ext>
            </a:extLst>
          </p:cNvPr>
          <p:cNvSpPr>
            <a:spLocks noGrp="1"/>
          </p:cNvSpPr>
          <p:nvPr>
            <p:ph type="body" sz="quarter" idx="62" hasCustomPrompt="1"/>
          </p:nvPr>
        </p:nvSpPr>
        <p:spPr>
          <a:xfrm>
            <a:off x="8160172" y="4504559"/>
            <a:ext cx="3455998" cy="1149205"/>
          </a:xfrm>
          <a:prstGeom prst="roundRect">
            <a:avLst>
              <a:gd name="adj" fmla="val 14388"/>
            </a:avLst>
          </a:prstGeom>
          <a:solidFill>
            <a:srgbClr val="85D6F0">
              <a:alpha val="6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39" name="Rectangle 38">
            <a:extLst>
              <a:ext uri="{FF2B5EF4-FFF2-40B4-BE49-F238E27FC236}">
                <a16:creationId xmlns:a16="http://schemas.microsoft.com/office/drawing/2014/main" id="{6385CA0E-1432-A120-ECD6-C2ACC858C71A}"/>
              </a:ext>
            </a:extLst>
          </p:cNvPr>
          <p:cNvSpPr/>
          <p:nvPr userDrawn="1"/>
        </p:nvSpPr>
        <p:spPr>
          <a:xfrm>
            <a:off x="-2519265" y="0"/>
            <a:ext cx="2168190" cy="213671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a:latin typeface="+mj-lt"/>
              </a:rPr>
              <a:t>Template Tip:</a:t>
            </a:r>
          </a:p>
          <a:p>
            <a:pPr algn="l"/>
            <a:endParaRPr lang="en-GB" sz="1400">
              <a:latin typeface="+mn-lt"/>
            </a:endParaRPr>
          </a:p>
          <a:p>
            <a:pPr algn="l"/>
            <a:r>
              <a:rPr lang="en-GB" sz="1400">
                <a:latin typeface="+mn-lt"/>
              </a:rPr>
              <a:t>If you don’t have as many as nine (9) agenda items, simply delete any placeholders that are not required for your presentation. </a:t>
            </a:r>
          </a:p>
        </p:txBody>
      </p:sp>
      <p:sp>
        <p:nvSpPr>
          <p:cNvPr id="8" name="Text Placeholder 38">
            <a:extLst>
              <a:ext uri="{FF2B5EF4-FFF2-40B4-BE49-F238E27FC236}">
                <a16:creationId xmlns:a16="http://schemas.microsoft.com/office/drawing/2014/main" id="{DBC923A4-A952-0E0F-8F61-2067FC762B24}"/>
              </a:ext>
            </a:extLst>
          </p:cNvPr>
          <p:cNvSpPr>
            <a:spLocks noGrp="1"/>
          </p:cNvSpPr>
          <p:nvPr>
            <p:ph type="body" sz="quarter" idx="20" hasCustomPrompt="1"/>
          </p:nvPr>
        </p:nvSpPr>
        <p:spPr>
          <a:xfrm>
            <a:off x="874281"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01</a:t>
            </a:r>
          </a:p>
        </p:txBody>
      </p:sp>
      <p:sp>
        <p:nvSpPr>
          <p:cNvPr id="11" name="Text Placeholder 38">
            <a:extLst>
              <a:ext uri="{FF2B5EF4-FFF2-40B4-BE49-F238E27FC236}">
                <a16:creationId xmlns:a16="http://schemas.microsoft.com/office/drawing/2014/main" id="{7A499FF8-0609-872F-9415-0D64DDBF3451}"/>
              </a:ext>
            </a:extLst>
          </p:cNvPr>
          <p:cNvSpPr>
            <a:spLocks noGrp="1"/>
          </p:cNvSpPr>
          <p:nvPr>
            <p:ph type="body" sz="quarter" idx="38" hasCustomPrompt="1"/>
          </p:nvPr>
        </p:nvSpPr>
        <p:spPr>
          <a:xfrm>
            <a:off x="874281"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02</a:t>
            </a:r>
          </a:p>
        </p:txBody>
      </p:sp>
      <p:sp>
        <p:nvSpPr>
          <p:cNvPr id="13" name="Text Placeholder 38">
            <a:extLst>
              <a:ext uri="{FF2B5EF4-FFF2-40B4-BE49-F238E27FC236}">
                <a16:creationId xmlns:a16="http://schemas.microsoft.com/office/drawing/2014/main" id="{F0D6C0A3-350A-AB25-2680-80067DDA5F9A}"/>
              </a:ext>
            </a:extLst>
          </p:cNvPr>
          <p:cNvSpPr>
            <a:spLocks noGrp="1"/>
          </p:cNvSpPr>
          <p:nvPr>
            <p:ph type="body" sz="quarter" idx="40" hasCustomPrompt="1"/>
          </p:nvPr>
        </p:nvSpPr>
        <p:spPr>
          <a:xfrm>
            <a:off x="874281"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03</a:t>
            </a:r>
          </a:p>
        </p:txBody>
      </p:sp>
      <p:sp>
        <p:nvSpPr>
          <p:cNvPr id="15" name="Text Placeholder 38">
            <a:extLst>
              <a:ext uri="{FF2B5EF4-FFF2-40B4-BE49-F238E27FC236}">
                <a16:creationId xmlns:a16="http://schemas.microsoft.com/office/drawing/2014/main" id="{53F2026D-0A83-672D-3F29-024E3ED50AF2}"/>
              </a:ext>
            </a:extLst>
          </p:cNvPr>
          <p:cNvSpPr>
            <a:spLocks noGrp="1"/>
          </p:cNvSpPr>
          <p:nvPr>
            <p:ph type="body" sz="quarter" idx="42" hasCustomPrompt="1"/>
          </p:nvPr>
        </p:nvSpPr>
        <p:spPr>
          <a:xfrm>
            <a:off x="8458619"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07</a:t>
            </a:r>
          </a:p>
        </p:txBody>
      </p:sp>
      <p:sp>
        <p:nvSpPr>
          <p:cNvPr id="17" name="Text Placeholder 38">
            <a:extLst>
              <a:ext uri="{FF2B5EF4-FFF2-40B4-BE49-F238E27FC236}">
                <a16:creationId xmlns:a16="http://schemas.microsoft.com/office/drawing/2014/main" id="{351C7C74-416D-94C2-EBAC-BC17AC6279B8}"/>
              </a:ext>
            </a:extLst>
          </p:cNvPr>
          <p:cNvSpPr>
            <a:spLocks noGrp="1"/>
          </p:cNvSpPr>
          <p:nvPr>
            <p:ph type="body" sz="quarter" idx="44" hasCustomPrompt="1"/>
          </p:nvPr>
        </p:nvSpPr>
        <p:spPr>
          <a:xfrm>
            <a:off x="8458619"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08</a:t>
            </a:r>
          </a:p>
        </p:txBody>
      </p:sp>
      <p:sp>
        <p:nvSpPr>
          <p:cNvPr id="20" name="Text Placeholder 38">
            <a:extLst>
              <a:ext uri="{FF2B5EF4-FFF2-40B4-BE49-F238E27FC236}">
                <a16:creationId xmlns:a16="http://schemas.microsoft.com/office/drawing/2014/main" id="{E42D5740-AC7D-9724-9D2A-19969AF29DB6}"/>
              </a:ext>
            </a:extLst>
          </p:cNvPr>
          <p:cNvSpPr>
            <a:spLocks noGrp="1"/>
          </p:cNvSpPr>
          <p:nvPr>
            <p:ph type="body" sz="quarter" idx="46" hasCustomPrompt="1"/>
          </p:nvPr>
        </p:nvSpPr>
        <p:spPr>
          <a:xfrm>
            <a:off x="8458619"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09</a:t>
            </a:r>
          </a:p>
        </p:txBody>
      </p:sp>
      <p:sp>
        <p:nvSpPr>
          <p:cNvPr id="26" name="Text Placeholder 38">
            <a:extLst>
              <a:ext uri="{FF2B5EF4-FFF2-40B4-BE49-F238E27FC236}">
                <a16:creationId xmlns:a16="http://schemas.microsoft.com/office/drawing/2014/main" id="{257B4424-ED69-47FD-EE8A-521400F61678}"/>
              </a:ext>
            </a:extLst>
          </p:cNvPr>
          <p:cNvSpPr>
            <a:spLocks noGrp="1"/>
          </p:cNvSpPr>
          <p:nvPr>
            <p:ph type="body" sz="quarter" idx="48" hasCustomPrompt="1"/>
          </p:nvPr>
        </p:nvSpPr>
        <p:spPr>
          <a:xfrm>
            <a:off x="4666445"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04</a:t>
            </a:r>
          </a:p>
        </p:txBody>
      </p:sp>
      <p:sp>
        <p:nvSpPr>
          <p:cNvPr id="28" name="Text Placeholder 38">
            <a:extLst>
              <a:ext uri="{FF2B5EF4-FFF2-40B4-BE49-F238E27FC236}">
                <a16:creationId xmlns:a16="http://schemas.microsoft.com/office/drawing/2014/main" id="{ACC7F3E5-617F-EB4F-127B-36CDFFFAB1C0}"/>
              </a:ext>
            </a:extLst>
          </p:cNvPr>
          <p:cNvSpPr>
            <a:spLocks noGrp="1"/>
          </p:cNvSpPr>
          <p:nvPr>
            <p:ph type="body" sz="quarter" idx="50" hasCustomPrompt="1"/>
          </p:nvPr>
        </p:nvSpPr>
        <p:spPr>
          <a:xfrm>
            <a:off x="4666445"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05</a:t>
            </a:r>
          </a:p>
        </p:txBody>
      </p:sp>
      <p:sp>
        <p:nvSpPr>
          <p:cNvPr id="38" name="Text Placeholder 38">
            <a:extLst>
              <a:ext uri="{FF2B5EF4-FFF2-40B4-BE49-F238E27FC236}">
                <a16:creationId xmlns:a16="http://schemas.microsoft.com/office/drawing/2014/main" id="{4999AAFC-2D2D-73F5-870B-8E3C44DA73C6}"/>
              </a:ext>
            </a:extLst>
          </p:cNvPr>
          <p:cNvSpPr>
            <a:spLocks noGrp="1"/>
          </p:cNvSpPr>
          <p:nvPr>
            <p:ph type="body" sz="quarter" idx="52" hasCustomPrompt="1"/>
          </p:nvPr>
        </p:nvSpPr>
        <p:spPr>
          <a:xfrm>
            <a:off x="4666445"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06</a:t>
            </a:r>
          </a:p>
        </p:txBody>
      </p:sp>
      <p:sp>
        <p:nvSpPr>
          <p:cNvPr id="43" name="Title 5">
            <a:extLst>
              <a:ext uri="{FF2B5EF4-FFF2-40B4-BE49-F238E27FC236}">
                <a16:creationId xmlns:a16="http://schemas.microsoft.com/office/drawing/2014/main" id="{DB14C71B-9E96-9883-77A3-1FCEE25CB8B3}"/>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a:t>Agenda</a:t>
            </a:r>
          </a:p>
        </p:txBody>
      </p:sp>
      <p:sp>
        <p:nvSpPr>
          <p:cNvPr id="2" name="Footer Placeholder 7">
            <a:extLst>
              <a:ext uri="{FF2B5EF4-FFF2-40B4-BE49-F238E27FC236}">
                <a16:creationId xmlns:a16="http://schemas.microsoft.com/office/drawing/2014/main" id="{EA2A32F3-BC91-ED09-881B-3C93C300E140}"/>
              </a:ext>
            </a:extLst>
          </p:cNvPr>
          <p:cNvSpPr>
            <a:spLocks noGrp="1"/>
          </p:cNvSpPr>
          <p:nvPr>
            <p:ph type="ftr" sz="quarter" idx="13"/>
          </p:nvPr>
        </p:nvSpPr>
        <p:spPr>
          <a:xfrm>
            <a:off x="9979026" y="6485691"/>
            <a:ext cx="1698625" cy="191376"/>
          </a:xfrm>
          <a:prstGeom prst="rect">
            <a:avLst/>
          </a:prstGeom>
        </p:spPr>
        <p:txBody>
          <a:bodyPr/>
          <a:lstStyle/>
          <a:p>
            <a:r>
              <a:rPr lang="en-US"/>
              <a:t>© 2023 BSI. All rights reserved.</a:t>
            </a:r>
          </a:p>
        </p:txBody>
      </p:sp>
      <p:sp>
        <p:nvSpPr>
          <p:cNvPr id="3" name="Slide Number Placeholder 8">
            <a:extLst>
              <a:ext uri="{FF2B5EF4-FFF2-40B4-BE49-F238E27FC236}">
                <a16:creationId xmlns:a16="http://schemas.microsoft.com/office/drawing/2014/main" id="{C9C84A1D-DB0B-E48F-8F2F-8DD37ED23BBA}"/>
              </a:ext>
            </a:extLst>
          </p:cNvPr>
          <p:cNvSpPr>
            <a:spLocks noGrp="1"/>
          </p:cNvSpPr>
          <p:nvPr>
            <p:ph type="sldNum" sz="quarter" idx="14"/>
          </p:nvPr>
        </p:nvSpPr>
        <p:spPr>
          <a:xfrm>
            <a:off x="11694318" y="6485690"/>
            <a:ext cx="353219" cy="191376"/>
          </a:xfrm>
          <a:prstGeom prst="rect">
            <a:avLst/>
          </a:prstGeom>
        </p:spPr>
        <p:txBody>
          <a:bodyPr/>
          <a:lstStyle/>
          <a:p>
            <a:fld id="{69F0A4D3-AD76-42DE-9CBE-D54D18FB1335}" type="slidenum">
              <a:rPr lang="en-GB" smtClean="0"/>
              <a:pPr/>
              <a:t>‹#›</a:t>
            </a:fld>
            <a:endParaRPr lang="en-GB"/>
          </a:p>
        </p:txBody>
      </p:sp>
    </p:spTree>
    <p:extLst>
      <p:ext uri="{BB962C8B-B14F-4D97-AF65-F5344CB8AC3E}">
        <p14:creationId xmlns:p14="http://schemas.microsoft.com/office/powerpoint/2010/main" val="43458947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9x Agenda - Purple">
    <p:bg>
      <p:bgPr>
        <a:solidFill>
          <a:schemeClr val="bg1"/>
        </a:solidFill>
        <a:effectLst/>
      </p:bgPr>
    </p:bg>
    <p:spTree>
      <p:nvGrpSpPr>
        <p:cNvPr id="1" name=""/>
        <p:cNvGrpSpPr/>
        <p:nvPr/>
      </p:nvGrpSpPr>
      <p:grpSpPr>
        <a:xfrm>
          <a:off x="0" y="0"/>
          <a:ext cx="0" cy="0"/>
          <a:chOff x="0" y="0"/>
          <a:chExt cx="0" cy="0"/>
        </a:xfrm>
      </p:grpSpPr>
      <p:sp>
        <p:nvSpPr>
          <p:cNvPr id="56" name="Text Placeholder 13">
            <a:extLst>
              <a:ext uri="{FF2B5EF4-FFF2-40B4-BE49-F238E27FC236}">
                <a16:creationId xmlns:a16="http://schemas.microsoft.com/office/drawing/2014/main" id="{D235A018-8E62-6FAB-40F3-208A69C84260}"/>
              </a:ext>
            </a:extLst>
          </p:cNvPr>
          <p:cNvSpPr>
            <a:spLocks noGrp="1"/>
          </p:cNvSpPr>
          <p:nvPr>
            <p:ph type="body" sz="quarter" idx="63" hasCustomPrompt="1"/>
          </p:nvPr>
        </p:nvSpPr>
        <p:spPr>
          <a:xfrm>
            <a:off x="575831" y="3172362"/>
            <a:ext cx="3455998" cy="1149205"/>
          </a:xfrm>
          <a:prstGeom prst="roundRect">
            <a:avLst>
              <a:gd name="adj" fmla="val 14388"/>
            </a:avLst>
          </a:prstGeom>
          <a:solidFill>
            <a:srgbClr val="AD90B8">
              <a:alpha val="2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7" name="Text Placeholder 13">
            <a:extLst>
              <a:ext uri="{FF2B5EF4-FFF2-40B4-BE49-F238E27FC236}">
                <a16:creationId xmlns:a16="http://schemas.microsoft.com/office/drawing/2014/main" id="{855F7021-FC12-5A62-CF80-D26051DCBE4D}"/>
              </a:ext>
            </a:extLst>
          </p:cNvPr>
          <p:cNvSpPr>
            <a:spLocks noGrp="1"/>
          </p:cNvSpPr>
          <p:nvPr>
            <p:ph type="body" sz="quarter" idx="64" hasCustomPrompt="1"/>
          </p:nvPr>
        </p:nvSpPr>
        <p:spPr>
          <a:xfrm>
            <a:off x="575831" y="4504559"/>
            <a:ext cx="3455998" cy="1149205"/>
          </a:xfrm>
          <a:prstGeom prst="roundRect">
            <a:avLst>
              <a:gd name="adj" fmla="val 14388"/>
            </a:avLst>
          </a:prstGeom>
          <a:solidFill>
            <a:srgbClr val="AD90B8">
              <a:alpha val="2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0" name="Text Placeholder 13">
            <a:extLst>
              <a:ext uri="{FF2B5EF4-FFF2-40B4-BE49-F238E27FC236}">
                <a16:creationId xmlns:a16="http://schemas.microsoft.com/office/drawing/2014/main" id="{ED6C0BC5-6E78-F0B0-2F0B-877B441C9BF1}"/>
              </a:ext>
            </a:extLst>
          </p:cNvPr>
          <p:cNvSpPr>
            <a:spLocks noGrp="1"/>
          </p:cNvSpPr>
          <p:nvPr>
            <p:ph type="body" sz="quarter" idx="57" hasCustomPrompt="1"/>
          </p:nvPr>
        </p:nvSpPr>
        <p:spPr>
          <a:xfrm>
            <a:off x="4367999" y="1840166"/>
            <a:ext cx="3455998" cy="1149205"/>
          </a:xfrm>
          <a:prstGeom prst="roundRect">
            <a:avLst>
              <a:gd name="adj" fmla="val 14388"/>
            </a:avLst>
          </a:prstGeom>
          <a:solidFill>
            <a:srgbClr val="AD90B8">
              <a:alpha val="4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1" name="Text Placeholder 13">
            <a:extLst>
              <a:ext uri="{FF2B5EF4-FFF2-40B4-BE49-F238E27FC236}">
                <a16:creationId xmlns:a16="http://schemas.microsoft.com/office/drawing/2014/main" id="{D35A526F-2459-8113-CE3D-DD3CE00ACAC9}"/>
              </a:ext>
            </a:extLst>
          </p:cNvPr>
          <p:cNvSpPr>
            <a:spLocks noGrp="1"/>
          </p:cNvSpPr>
          <p:nvPr>
            <p:ph type="body" sz="quarter" idx="58" hasCustomPrompt="1"/>
          </p:nvPr>
        </p:nvSpPr>
        <p:spPr>
          <a:xfrm>
            <a:off x="4367997" y="3172362"/>
            <a:ext cx="3455998" cy="1149205"/>
          </a:xfrm>
          <a:prstGeom prst="roundRect">
            <a:avLst>
              <a:gd name="adj" fmla="val 14388"/>
            </a:avLst>
          </a:prstGeom>
          <a:solidFill>
            <a:srgbClr val="AD90B8">
              <a:alpha val="4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2" name="Text Placeholder 13">
            <a:extLst>
              <a:ext uri="{FF2B5EF4-FFF2-40B4-BE49-F238E27FC236}">
                <a16:creationId xmlns:a16="http://schemas.microsoft.com/office/drawing/2014/main" id="{43293621-4181-EAF2-B494-F5069FABC205}"/>
              </a:ext>
            </a:extLst>
          </p:cNvPr>
          <p:cNvSpPr>
            <a:spLocks noGrp="1"/>
          </p:cNvSpPr>
          <p:nvPr>
            <p:ph type="body" sz="quarter" idx="59" hasCustomPrompt="1"/>
          </p:nvPr>
        </p:nvSpPr>
        <p:spPr>
          <a:xfrm>
            <a:off x="4367997" y="4504559"/>
            <a:ext cx="3455998" cy="1149205"/>
          </a:xfrm>
          <a:prstGeom prst="roundRect">
            <a:avLst>
              <a:gd name="adj" fmla="val 14388"/>
            </a:avLst>
          </a:prstGeom>
          <a:solidFill>
            <a:srgbClr val="AD90B8">
              <a:alpha val="4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49" name="Text Placeholder 13">
            <a:extLst>
              <a:ext uri="{FF2B5EF4-FFF2-40B4-BE49-F238E27FC236}">
                <a16:creationId xmlns:a16="http://schemas.microsoft.com/office/drawing/2014/main" id="{028FF296-A45B-90E0-DEBC-BC65138D7844}"/>
              </a:ext>
            </a:extLst>
          </p:cNvPr>
          <p:cNvSpPr>
            <a:spLocks noGrp="1"/>
          </p:cNvSpPr>
          <p:nvPr>
            <p:ph type="body" sz="quarter" idx="56" hasCustomPrompt="1"/>
          </p:nvPr>
        </p:nvSpPr>
        <p:spPr>
          <a:xfrm>
            <a:off x="575833" y="1840166"/>
            <a:ext cx="3455998" cy="1149205"/>
          </a:xfrm>
          <a:prstGeom prst="roundRect">
            <a:avLst>
              <a:gd name="adj" fmla="val 14388"/>
            </a:avLst>
          </a:prstGeom>
          <a:solidFill>
            <a:srgbClr val="AD90B8">
              <a:alpha val="2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3" name="Text Placeholder 13">
            <a:extLst>
              <a:ext uri="{FF2B5EF4-FFF2-40B4-BE49-F238E27FC236}">
                <a16:creationId xmlns:a16="http://schemas.microsoft.com/office/drawing/2014/main" id="{C358491D-5D50-C83F-586B-F7AC955774F5}"/>
              </a:ext>
            </a:extLst>
          </p:cNvPr>
          <p:cNvSpPr>
            <a:spLocks noGrp="1"/>
          </p:cNvSpPr>
          <p:nvPr>
            <p:ph type="body" sz="quarter" idx="60" hasCustomPrompt="1"/>
          </p:nvPr>
        </p:nvSpPr>
        <p:spPr>
          <a:xfrm>
            <a:off x="8160172" y="1840166"/>
            <a:ext cx="3455998" cy="1149205"/>
          </a:xfrm>
          <a:prstGeom prst="roundRect">
            <a:avLst>
              <a:gd name="adj" fmla="val 14388"/>
            </a:avLst>
          </a:prstGeom>
          <a:solidFill>
            <a:srgbClr val="AD90B8">
              <a:alpha val="6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4" name="Text Placeholder 13">
            <a:extLst>
              <a:ext uri="{FF2B5EF4-FFF2-40B4-BE49-F238E27FC236}">
                <a16:creationId xmlns:a16="http://schemas.microsoft.com/office/drawing/2014/main" id="{00AA57FD-FF56-397F-19ED-96B7AE9BE8F3}"/>
              </a:ext>
            </a:extLst>
          </p:cNvPr>
          <p:cNvSpPr>
            <a:spLocks noGrp="1"/>
          </p:cNvSpPr>
          <p:nvPr>
            <p:ph type="body" sz="quarter" idx="61" hasCustomPrompt="1"/>
          </p:nvPr>
        </p:nvSpPr>
        <p:spPr>
          <a:xfrm>
            <a:off x="8160172" y="3172363"/>
            <a:ext cx="3455998" cy="1149205"/>
          </a:xfrm>
          <a:prstGeom prst="roundRect">
            <a:avLst>
              <a:gd name="adj" fmla="val 14388"/>
            </a:avLst>
          </a:prstGeom>
          <a:solidFill>
            <a:srgbClr val="AD90B8">
              <a:alpha val="6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sp>
        <p:nvSpPr>
          <p:cNvPr id="55" name="Text Placeholder 13">
            <a:extLst>
              <a:ext uri="{FF2B5EF4-FFF2-40B4-BE49-F238E27FC236}">
                <a16:creationId xmlns:a16="http://schemas.microsoft.com/office/drawing/2014/main" id="{BBFC3585-39B0-F7A2-6CA5-80F78DFAF3AF}"/>
              </a:ext>
            </a:extLst>
          </p:cNvPr>
          <p:cNvSpPr>
            <a:spLocks noGrp="1"/>
          </p:cNvSpPr>
          <p:nvPr>
            <p:ph type="body" sz="quarter" idx="62" hasCustomPrompt="1"/>
          </p:nvPr>
        </p:nvSpPr>
        <p:spPr>
          <a:xfrm>
            <a:off x="8160172" y="4504559"/>
            <a:ext cx="3455998" cy="1149205"/>
          </a:xfrm>
          <a:prstGeom prst="roundRect">
            <a:avLst>
              <a:gd name="adj" fmla="val 14388"/>
            </a:avLst>
          </a:prstGeom>
          <a:solidFill>
            <a:srgbClr val="AD90B8">
              <a:alpha val="60000"/>
            </a:srgbClr>
          </a:solidFill>
        </p:spPr>
        <p:txBody>
          <a:bodyPr lIns="237600" tIns="352800" rIns="396000">
            <a:noAutofit/>
          </a:bodyPr>
          <a:lstStyle>
            <a:lvl1pPr marL="0" indent="0">
              <a:spcAft>
                <a:spcPts val="0"/>
              </a:spcAft>
              <a:buNone/>
              <a:defRPr sz="1600"/>
            </a:lvl1pPr>
          </a:lstStyle>
          <a:p>
            <a:pPr lvl="0"/>
            <a:r>
              <a:rPr lang="en-US"/>
              <a:t>Add first agenda item / title here lorem ipsum dolor sit</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39" name="Rectangle 38">
            <a:extLst>
              <a:ext uri="{FF2B5EF4-FFF2-40B4-BE49-F238E27FC236}">
                <a16:creationId xmlns:a16="http://schemas.microsoft.com/office/drawing/2014/main" id="{6385CA0E-1432-A120-ECD6-C2ACC858C71A}"/>
              </a:ext>
            </a:extLst>
          </p:cNvPr>
          <p:cNvSpPr/>
          <p:nvPr userDrawn="1"/>
        </p:nvSpPr>
        <p:spPr>
          <a:xfrm>
            <a:off x="-2519265" y="0"/>
            <a:ext cx="2168190" cy="213671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a:latin typeface="+mj-lt"/>
              </a:rPr>
              <a:t>Template Tip:</a:t>
            </a:r>
          </a:p>
          <a:p>
            <a:pPr algn="l"/>
            <a:endParaRPr lang="en-GB" sz="1400">
              <a:latin typeface="+mn-lt"/>
            </a:endParaRPr>
          </a:p>
          <a:p>
            <a:pPr algn="l"/>
            <a:r>
              <a:rPr lang="en-GB" sz="1400">
                <a:latin typeface="+mn-lt"/>
              </a:rPr>
              <a:t>If you don’t have as many as nine (9) agenda items, simply delete any placeholders that are not required for your presentation. </a:t>
            </a:r>
          </a:p>
        </p:txBody>
      </p:sp>
      <p:sp>
        <p:nvSpPr>
          <p:cNvPr id="8" name="Text Placeholder 38">
            <a:extLst>
              <a:ext uri="{FF2B5EF4-FFF2-40B4-BE49-F238E27FC236}">
                <a16:creationId xmlns:a16="http://schemas.microsoft.com/office/drawing/2014/main" id="{DBC923A4-A952-0E0F-8F61-2067FC762B24}"/>
              </a:ext>
            </a:extLst>
          </p:cNvPr>
          <p:cNvSpPr>
            <a:spLocks noGrp="1"/>
          </p:cNvSpPr>
          <p:nvPr>
            <p:ph type="body" sz="quarter" idx="20" hasCustomPrompt="1"/>
          </p:nvPr>
        </p:nvSpPr>
        <p:spPr>
          <a:xfrm>
            <a:off x="874281"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01</a:t>
            </a:r>
          </a:p>
        </p:txBody>
      </p:sp>
      <p:sp>
        <p:nvSpPr>
          <p:cNvPr id="11" name="Text Placeholder 38">
            <a:extLst>
              <a:ext uri="{FF2B5EF4-FFF2-40B4-BE49-F238E27FC236}">
                <a16:creationId xmlns:a16="http://schemas.microsoft.com/office/drawing/2014/main" id="{7A499FF8-0609-872F-9415-0D64DDBF3451}"/>
              </a:ext>
            </a:extLst>
          </p:cNvPr>
          <p:cNvSpPr>
            <a:spLocks noGrp="1"/>
          </p:cNvSpPr>
          <p:nvPr>
            <p:ph type="body" sz="quarter" idx="38" hasCustomPrompt="1"/>
          </p:nvPr>
        </p:nvSpPr>
        <p:spPr>
          <a:xfrm>
            <a:off x="874281"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02</a:t>
            </a:r>
          </a:p>
        </p:txBody>
      </p:sp>
      <p:sp>
        <p:nvSpPr>
          <p:cNvPr id="13" name="Text Placeholder 38">
            <a:extLst>
              <a:ext uri="{FF2B5EF4-FFF2-40B4-BE49-F238E27FC236}">
                <a16:creationId xmlns:a16="http://schemas.microsoft.com/office/drawing/2014/main" id="{F0D6C0A3-350A-AB25-2680-80067DDA5F9A}"/>
              </a:ext>
            </a:extLst>
          </p:cNvPr>
          <p:cNvSpPr>
            <a:spLocks noGrp="1"/>
          </p:cNvSpPr>
          <p:nvPr>
            <p:ph type="body" sz="quarter" idx="40" hasCustomPrompt="1"/>
          </p:nvPr>
        </p:nvSpPr>
        <p:spPr>
          <a:xfrm>
            <a:off x="874281"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03</a:t>
            </a:r>
          </a:p>
        </p:txBody>
      </p:sp>
      <p:sp>
        <p:nvSpPr>
          <p:cNvPr id="15" name="Text Placeholder 38">
            <a:extLst>
              <a:ext uri="{FF2B5EF4-FFF2-40B4-BE49-F238E27FC236}">
                <a16:creationId xmlns:a16="http://schemas.microsoft.com/office/drawing/2014/main" id="{53F2026D-0A83-672D-3F29-024E3ED50AF2}"/>
              </a:ext>
            </a:extLst>
          </p:cNvPr>
          <p:cNvSpPr>
            <a:spLocks noGrp="1"/>
          </p:cNvSpPr>
          <p:nvPr>
            <p:ph type="body" sz="quarter" idx="42" hasCustomPrompt="1"/>
          </p:nvPr>
        </p:nvSpPr>
        <p:spPr>
          <a:xfrm>
            <a:off x="8458619"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07</a:t>
            </a:r>
          </a:p>
        </p:txBody>
      </p:sp>
      <p:sp>
        <p:nvSpPr>
          <p:cNvPr id="17" name="Text Placeholder 38">
            <a:extLst>
              <a:ext uri="{FF2B5EF4-FFF2-40B4-BE49-F238E27FC236}">
                <a16:creationId xmlns:a16="http://schemas.microsoft.com/office/drawing/2014/main" id="{351C7C74-416D-94C2-EBAC-BC17AC6279B8}"/>
              </a:ext>
            </a:extLst>
          </p:cNvPr>
          <p:cNvSpPr>
            <a:spLocks noGrp="1"/>
          </p:cNvSpPr>
          <p:nvPr>
            <p:ph type="body" sz="quarter" idx="44" hasCustomPrompt="1"/>
          </p:nvPr>
        </p:nvSpPr>
        <p:spPr>
          <a:xfrm>
            <a:off x="8458619"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08</a:t>
            </a:r>
          </a:p>
        </p:txBody>
      </p:sp>
      <p:sp>
        <p:nvSpPr>
          <p:cNvPr id="20" name="Text Placeholder 38">
            <a:extLst>
              <a:ext uri="{FF2B5EF4-FFF2-40B4-BE49-F238E27FC236}">
                <a16:creationId xmlns:a16="http://schemas.microsoft.com/office/drawing/2014/main" id="{E42D5740-AC7D-9724-9D2A-19969AF29DB6}"/>
              </a:ext>
            </a:extLst>
          </p:cNvPr>
          <p:cNvSpPr>
            <a:spLocks noGrp="1"/>
          </p:cNvSpPr>
          <p:nvPr>
            <p:ph type="body" sz="quarter" idx="46" hasCustomPrompt="1"/>
          </p:nvPr>
        </p:nvSpPr>
        <p:spPr>
          <a:xfrm>
            <a:off x="8458619"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09</a:t>
            </a:r>
          </a:p>
        </p:txBody>
      </p:sp>
      <p:sp>
        <p:nvSpPr>
          <p:cNvPr id="26" name="Text Placeholder 38">
            <a:extLst>
              <a:ext uri="{FF2B5EF4-FFF2-40B4-BE49-F238E27FC236}">
                <a16:creationId xmlns:a16="http://schemas.microsoft.com/office/drawing/2014/main" id="{257B4424-ED69-47FD-EE8A-521400F61678}"/>
              </a:ext>
            </a:extLst>
          </p:cNvPr>
          <p:cNvSpPr>
            <a:spLocks noGrp="1"/>
          </p:cNvSpPr>
          <p:nvPr>
            <p:ph type="body" sz="quarter" idx="48" hasCustomPrompt="1"/>
          </p:nvPr>
        </p:nvSpPr>
        <p:spPr>
          <a:xfrm>
            <a:off x="4666445"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04</a:t>
            </a:r>
          </a:p>
        </p:txBody>
      </p:sp>
      <p:sp>
        <p:nvSpPr>
          <p:cNvPr id="28" name="Text Placeholder 38">
            <a:extLst>
              <a:ext uri="{FF2B5EF4-FFF2-40B4-BE49-F238E27FC236}">
                <a16:creationId xmlns:a16="http://schemas.microsoft.com/office/drawing/2014/main" id="{ACC7F3E5-617F-EB4F-127B-36CDFFFAB1C0}"/>
              </a:ext>
            </a:extLst>
          </p:cNvPr>
          <p:cNvSpPr>
            <a:spLocks noGrp="1"/>
          </p:cNvSpPr>
          <p:nvPr>
            <p:ph type="body" sz="quarter" idx="50" hasCustomPrompt="1"/>
          </p:nvPr>
        </p:nvSpPr>
        <p:spPr>
          <a:xfrm>
            <a:off x="4666445"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05</a:t>
            </a:r>
          </a:p>
        </p:txBody>
      </p:sp>
      <p:sp>
        <p:nvSpPr>
          <p:cNvPr id="38" name="Text Placeholder 38">
            <a:extLst>
              <a:ext uri="{FF2B5EF4-FFF2-40B4-BE49-F238E27FC236}">
                <a16:creationId xmlns:a16="http://schemas.microsoft.com/office/drawing/2014/main" id="{4999AAFC-2D2D-73F5-870B-8E3C44DA73C6}"/>
              </a:ext>
            </a:extLst>
          </p:cNvPr>
          <p:cNvSpPr>
            <a:spLocks noGrp="1"/>
          </p:cNvSpPr>
          <p:nvPr>
            <p:ph type="body" sz="quarter" idx="52" hasCustomPrompt="1"/>
          </p:nvPr>
        </p:nvSpPr>
        <p:spPr>
          <a:xfrm>
            <a:off x="4666445"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a:t>06</a:t>
            </a:r>
          </a:p>
        </p:txBody>
      </p:sp>
      <p:sp>
        <p:nvSpPr>
          <p:cNvPr id="43" name="Title 5">
            <a:extLst>
              <a:ext uri="{FF2B5EF4-FFF2-40B4-BE49-F238E27FC236}">
                <a16:creationId xmlns:a16="http://schemas.microsoft.com/office/drawing/2014/main" id="{DB14C71B-9E96-9883-77A3-1FCEE25CB8B3}"/>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a:t>Agenda</a:t>
            </a:r>
          </a:p>
        </p:txBody>
      </p:sp>
      <p:sp>
        <p:nvSpPr>
          <p:cNvPr id="2" name="Footer Placeholder 7">
            <a:extLst>
              <a:ext uri="{FF2B5EF4-FFF2-40B4-BE49-F238E27FC236}">
                <a16:creationId xmlns:a16="http://schemas.microsoft.com/office/drawing/2014/main" id="{EA2A32F3-BC91-ED09-881B-3C93C300E140}"/>
              </a:ext>
            </a:extLst>
          </p:cNvPr>
          <p:cNvSpPr>
            <a:spLocks noGrp="1"/>
          </p:cNvSpPr>
          <p:nvPr>
            <p:ph type="ftr" sz="quarter" idx="13"/>
          </p:nvPr>
        </p:nvSpPr>
        <p:spPr>
          <a:xfrm>
            <a:off x="9979026" y="6485691"/>
            <a:ext cx="1698625" cy="191376"/>
          </a:xfrm>
          <a:prstGeom prst="rect">
            <a:avLst/>
          </a:prstGeom>
        </p:spPr>
        <p:txBody>
          <a:bodyPr/>
          <a:lstStyle/>
          <a:p>
            <a:r>
              <a:rPr lang="en-US"/>
              <a:t>© 2023 BSI. All rights reserved.</a:t>
            </a:r>
          </a:p>
        </p:txBody>
      </p:sp>
      <p:sp>
        <p:nvSpPr>
          <p:cNvPr id="3" name="Slide Number Placeholder 8">
            <a:extLst>
              <a:ext uri="{FF2B5EF4-FFF2-40B4-BE49-F238E27FC236}">
                <a16:creationId xmlns:a16="http://schemas.microsoft.com/office/drawing/2014/main" id="{C9C84A1D-DB0B-E48F-8F2F-8DD37ED23BBA}"/>
              </a:ext>
            </a:extLst>
          </p:cNvPr>
          <p:cNvSpPr>
            <a:spLocks noGrp="1"/>
          </p:cNvSpPr>
          <p:nvPr>
            <p:ph type="sldNum" sz="quarter" idx="14"/>
          </p:nvPr>
        </p:nvSpPr>
        <p:spPr>
          <a:xfrm>
            <a:off x="11694318" y="6485690"/>
            <a:ext cx="353219" cy="191376"/>
          </a:xfrm>
          <a:prstGeom prst="rect">
            <a:avLst/>
          </a:prstGeom>
        </p:spPr>
        <p:txBody>
          <a:bodyPr/>
          <a:lstStyle/>
          <a:p>
            <a:fld id="{69F0A4D3-AD76-42DE-9CBE-D54D18FB1335}" type="slidenum">
              <a:rPr lang="en-GB" smtClean="0"/>
              <a:pPr/>
              <a:t>‹#›</a:t>
            </a:fld>
            <a:endParaRPr lang="en-GB"/>
          </a:p>
        </p:txBody>
      </p:sp>
    </p:spTree>
    <p:extLst>
      <p:ext uri="{BB962C8B-B14F-4D97-AF65-F5344CB8AC3E}">
        <p14:creationId xmlns:p14="http://schemas.microsoft.com/office/powerpoint/2010/main" val="36088796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6x Agenda - Lens 02">
    <p:spTree>
      <p:nvGrpSpPr>
        <p:cNvPr id="1" name=""/>
        <p:cNvGrpSpPr/>
        <p:nvPr/>
      </p:nvGrpSpPr>
      <p:grpSpPr>
        <a:xfrm>
          <a:off x="0" y="0"/>
          <a:ext cx="0" cy="0"/>
          <a:chOff x="0" y="0"/>
          <a:chExt cx="0" cy="0"/>
        </a:xfrm>
      </p:grpSpPr>
      <p:pic>
        <p:nvPicPr>
          <p:cNvPr id="3" name="Picture 2" descr="A close-up of a blue plastic cap&#10;&#10;Description automatically generated">
            <a:extLst>
              <a:ext uri="{FF2B5EF4-FFF2-40B4-BE49-F238E27FC236}">
                <a16:creationId xmlns:a16="http://schemas.microsoft.com/office/drawing/2014/main" id="{63C980C4-F7E9-2B23-8E2F-C3C725CBA333}"/>
              </a:ext>
            </a:extLst>
          </p:cNvPr>
          <p:cNvPicPr>
            <a:picLocks noGrp="1" noRot="1" noChangeAspect="1" noMove="1" noResize="1" noEditPoints="1" noAdjustHandles="1" noChangeArrowheads="1" noChangeShapeType="1" noCrop="1"/>
          </p:cNvPicPr>
          <p:nvPr userDrawn="1"/>
        </p:nvPicPr>
        <p:blipFill>
          <a:blip r:embed="rId2"/>
          <a:stretch>
            <a:fillRect/>
          </a:stretch>
        </p:blipFill>
        <p:spPr>
          <a:xfrm>
            <a:off x="0" y="0"/>
            <a:ext cx="12192000" cy="6858000"/>
          </a:xfrm>
          <a:prstGeom prst="rect">
            <a:avLst/>
          </a:prstGeom>
        </p:spPr>
      </p:pic>
      <p:sp>
        <p:nvSpPr>
          <p:cNvPr id="8" name="Title 5">
            <a:extLst>
              <a:ext uri="{FF2B5EF4-FFF2-40B4-BE49-F238E27FC236}">
                <a16:creationId xmlns:a16="http://schemas.microsoft.com/office/drawing/2014/main" id="{DBA058B7-3334-1281-A731-ED840D20A60D}"/>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a:t>Contents</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64014" y="6098516"/>
            <a:ext cx="521823" cy="441092"/>
          </a:xfrm>
          <a:prstGeom prst="rect">
            <a:avLst/>
          </a:prstGeom>
        </p:spPr>
      </p:pic>
      <p:sp>
        <p:nvSpPr>
          <p:cNvPr id="29" name="Text Placeholder 7">
            <a:extLst>
              <a:ext uri="{FF2B5EF4-FFF2-40B4-BE49-F238E27FC236}">
                <a16:creationId xmlns:a16="http://schemas.microsoft.com/office/drawing/2014/main" id="{00980F2F-BED8-313E-57DB-A4D0B3EB1730}"/>
              </a:ext>
            </a:extLst>
          </p:cNvPr>
          <p:cNvSpPr>
            <a:spLocks noGrp="1"/>
          </p:cNvSpPr>
          <p:nvPr>
            <p:ph type="body" sz="quarter" idx="15" hasCustomPrompt="1"/>
          </p:nvPr>
        </p:nvSpPr>
        <p:spPr>
          <a:xfrm>
            <a:off x="1192142" y="2014941"/>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Add section title here</a:t>
            </a:r>
            <a:endParaRPr lang="en-GB"/>
          </a:p>
        </p:txBody>
      </p:sp>
      <p:sp>
        <p:nvSpPr>
          <p:cNvPr id="33" name="Text Placeholder 7">
            <a:extLst>
              <a:ext uri="{FF2B5EF4-FFF2-40B4-BE49-F238E27FC236}">
                <a16:creationId xmlns:a16="http://schemas.microsoft.com/office/drawing/2014/main" id="{191CB2D2-E5D2-E57F-B614-72DA8E4923C8}"/>
              </a:ext>
            </a:extLst>
          </p:cNvPr>
          <p:cNvSpPr>
            <a:spLocks noGrp="1"/>
          </p:cNvSpPr>
          <p:nvPr>
            <p:ph type="body" sz="quarter" idx="23" hasCustomPrompt="1"/>
          </p:nvPr>
        </p:nvSpPr>
        <p:spPr>
          <a:xfrm>
            <a:off x="1192142" y="2678762"/>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Add section title here</a:t>
            </a:r>
            <a:endParaRPr lang="en-GB"/>
          </a:p>
        </p:txBody>
      </p:sp>
      <p:sp>
        <p:nvSpPr>
          <p:cNvPr id="50" name="Text Placeholder 38">
            <a:extLst>
              <a:ext uri="{FF2B5EF4-FFF2-40B4-BE49-F238E27FC236}">
                <a16:creationId xmlns:a16="http://schemas.microsoft.com/office/drawing/2014/main" id="{F2C0DFA3-7BD2-56C5-E273-FAC4C72DF7AF}"/>
              </a:ext>
            </a:extLst>
          </p:cNvPr>
          <p:cNvSpPr>
            <a:spLocks noGrp="1"/>
          </p:cNvSpPr>
          <p:nvPr>
            <p:ph type="body" sz="quarter" idx="25" hasCustomPrompt="1"/>
          </p:nvPr>
        </p:nvSpPr>
        <p:spPr>
          <a:xfrm>
            <a:off x="571500" y="3282592"/>
            <a:ext cx="416243" cy="324997"/>
          </a:xfrm>
          <a:prstGeom prst="rect">
            <a:avLst/>
          </a:prstGeo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a:t>03</a:t>
            </a:r>
          </a:p>
        </p:txBody>
      </p:sp>
      <p:sp>
        <p:nvSpPr>
          <p:cNvPr id="51" name="Text Placeholder 7">
            <a:extLst>
              <a:ext uri="{FF2B5EF4-FFF2-40B4-BE49-F238E27FC236}">
                <a16:creationId xmlns:a16="http://schemas.microsoft.com/office/drawing/2014/main" id="{07F02AB5-FDF6-B58C-C87B-9320363BC29C}"/>
              </a:ext>
            </a:extLst>
          </p:cNvPr>
          <p:cNvSpPr>
            <a:spLocks noGrp="1"/>
          </p:cNvSpPr>
          <p:nvPr>
            <p:ph type="body" sz="quarter" idx="26" hasCustomPrompt="1"/>
          </p:nvPr>
        </p:nvSpPr>
        <p:spPr>
          <a:xfrm>
            <a:off x="1192142" y="3342583"/>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Add section title here</a:t>
            </a:r>
            <a:endParaRPr lang="en-GB"/>
          </a:p>
        </p:txBody>
      </p:sp>
      <p:sp>
        <p:nvSpPr>
          <p:cNvPr id="53" name="Text Placeholder 38">
            <a:extLst>
              <a:ext uri="{FF2B5EF4-FFF2-40B4-BE49-F238E27FC236}">
                <a16:creationId xmlns:a16="http://schemas.microsoft.com/office/drawing/2014/main" id="{E503A958-30ED-AC36-4D9D-E7A7347257F1}"/>
              </a:ext>
            </a:extLst>
          </p:cNvPr>
          <p:cNvSpPr>
            <a:spLocks noGrp="1"/>
          </p:cNvSpPr>
          <p:nvPr>
            <p:ph type="body" sz="quarter" idx="28" hasCustomPrompt="1"/>
          </p:nvPr>
        </p:nvSpPr>
        <p:spPr>
          <a:xfrm>
            <a:off x="571500" y="3946000"/>
            <a:ext cx="416243" cy="324997"/>
          </a:xfrm>
          <a:prstGeom prst="rect">
            <a:avLst/>
          </a:prstGeo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a:t>04</a:t>
            </a:r>
          </a:p>
        </p:txBody>
      </p:sp>
      <p:sp>
        <p:nvSpPr>
          <p:cNvPr id="54" name="Text Placeholder 7">
            <a:extLst>
              <a:ext uri="{FF2B5EF4-FFF2-40B4-BE49-F238E27FC236}">
                <a16:creationId xmlns:a16="http://schemas.microsoft.com/office/drawing/2014/main" id="{1F8C4302-C43C-9741-8A39-3F394CDB0BE7}"/>
              </a:ext>
            </a:extLst>
          </p:cNvPr>
          <p:cNvSpPr>
            <a:spLocks noGrp="1"/>
          </p:cNvSpPr>
          <p:nvPr>
            <p:ph type="body" sz="quarter" idx="29" hasCustomPrompt="1"/>
          </p:nvPr>
        </p:nvSpPr>
        <p:spPr>
          <a:xfrm>
            <a:off x="1192142" y="4006404"/>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Add section title here</a:t>
            </a:r>
            <a:endParaRPr lang="en-GB"/>
          </a:p>
        </p:txBody>
      </p:sp>
      <p:sp>
        <p:nvSpPr>
          <p:cNvPr id="56" name="Text Placeholder 38">
            <a:extLst>
              <a:ext uri="{FF2B5EF4-FFF2-40B4-BE49-F238E27FC236}">
                <a16:creationId xmlns:a16="http://schemas.microsoft.com/office/drawing/2014/main" id="{2910D7DD-C2FD-17DE-76C6-4514ABF9C271}"/>
              </a:ext>
            </a:extLst>
          </p:cNvPr>
          <p:cNvSpPr>
            <a:spLocks noGrp="1"/>
          </p:cNvSpPr>
          <p:nvPr>
            <p:ph type="body" sz="quarter" idx="31" hasCustomPrompt="1"/>
          </p:nvPr>
        </p:nvSpPr>
        <p:spPr>
          <a:xfrm>
            <a:off x="571500" y="4609408"/>
            <a:ext cx="416243" cy="324997"/>
          </a:xfrm>
          <a:prstGeom prst="rect">
            <a:avLst/>
          </a:prstGeo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a:t>05</a:t>
            </a:r>
          </a:p>
        </p:txBody>
      </p:sp>
      <p:sp>
        <p:nvSpPr>
          <p:cNvPr id="57" name="Text Placeholder 7">
            <a:extLst>
              <a:ext uri="{FF2B5EF4-FFF2-40B4-BE49-F238E27FC236}">
                <a16:creationId xmlns:a16="http://schemas.microsoft.com/office/drawing/2014/main" id="{C0D32B43-3223-0633-DD09-0BFA068E2D7F}"/>
              </a:ext>
            </a:extLst>
          </p:cNvPr>
          <p:cNvSpPr>
            <a:spLocks noGrp="1"/>
          </p:cNvSpPr>
          <p:nvPr>
            <p:ph type="body" sz="quarter" idx="32" hasCustomPrompt="1"/>
          </p:nvPr>
        </p:nvSpPr>
        <p:spPr>
          <a:xfrm>
            <a:off x="1192142" y="4670225"/>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Add section title here</a:t>
            </a:r>
            <a:endParaRPr lang="en-GB"/>
          </a:p>
        </p:txBody>
      </p:sp>
      <p:sp>
        <p:nvSpPr>
          <p:cNvPr id="59" name="Text Placeholder 38">
            <a:extLst>
              <a:ext uri="{FF2B5EF4-FFF2-40B4-BE49-F238E27FC236}">
                <a16:creationId xmlns:a16="http://schemas.microsoft.com/office/drawing/2014/main" id="{573DA1FF-65F1-8CA6-893A-EFEB703D1BCD}"/>
              </a:ext>
            </a:extLst>
          </p:cNvPr>
          <p:cNvSpPr>
            <a:spLocks noGrp="1"/>
          </p:cNvSpPr>
          <p:nvPr>
            <p:ph type="body" sz="quarter" idx="34" hasCustomPrompt="1"/>
          </p:nvPr>
        </p:nvSpPr>
        <p:spPr>
          <a:xfrm>
            <a:off x="571500" y="5272817"/>
            <a:ext cx="416243" cy="324997"/>
          </a:xfrm>
          <a:prstGeom prst="rect">
            <a:avLst/>
          </a:prstGeo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a:t>06</a:t>
            </a:r>
          </a:p>
        </p:txBody>
      </p:sp>
      <p:sp>
        <p:nvSpPr>
          <p:cNvPr id="60" name="Text Placeholder 7">
            <a:extLst>
              <a:ext uri="{FF2B5EF4-FFF2-40B4-BE49-F238E27FC236}">
                <a16:creationId xmlns:a16="http://schemas.microsoft.com/office/drawing/2014/main" id="{A1871FCB-942F-1921-9751-A5FF60409171}"/>
              </a:ext>
            </a:extLst>
          </p:cNvPr>
          <p:cNvSpPr>
            <a:spLocks noGrp="1"/>
          </p:cNvSpPr>
          <p:nvPr>
            <p:ph type="body" sz="quarter" idx="35" hasCustomPrompt="1"/>
          </p:nvPr>
        </p:nvSpPr>
        <p:spPr>
          <a:xfrm>
            <a:off x="1192142" y="5334048"/>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Add section title here</a:t>
            </a:r>
            <a:endParaRPr lang="en-GB"/>
          </a:p>
        </p:txBody>
      </p:sp>
      <p:sp>
        <p:nvSpPr>
          <p:cNvPr id="24" name="Text Placeholder 38">
            <a:extLst>
              <a:ext uri="{FF2B5EF4-FFF2-40B4-BE49-F238E27FC236}">
                <a16:creationId xmlns:a16="http://schemas.microsoft.com/office/drawing/2014/main" id="{171DA425-FEF6-0505-CF7D-599A60A7AF04}"/>
              </a:ext>
            </a:extLst>
          </p:cNvPr>
          <p:cNvSpPr>
            <a:spLocks noGrp="1"/>
          </p:cNvSpPr>
          <p:nvPr>
            <p:ph type="body" sz="quarter" idx="20" hasCustomPrompt="1"/>
          </p:nvPr>
        </p:nvSpPr>
        <p:spPr>
          <a:xfrm>
            <a:off x="571500" y="1955776"/>
            <a:ext cx="416243" cy="324997"/>
          </a:xfrm>
          <a:prstGeom prst="rect">
            <a:avLst/>
          </a:prstGeo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a:t>01</a:t>
            </a:r>
          </a:p>
        </p:txBody>
      </p:sp>
      <p:sp>
        <p:nvSpPr>
          <p:cNvPr id="32" name="Text Placeholder 38">
            <a:extLst>
              <a:ext uri="{FF2B5EF4-FFF2-40B4-BE49-F238E27FC236}">
                <a16:creationId xmlns:a16="http://schemas.microsoft.com/office/drawing/2014/main" id="{71C4084E-B221-9D26-6E61-7F73982CADEC}"/>
              </a:ext>
            </a:extLst>
          </p:cNvPr>
          <p:cNvSpPr>
            <a:spLocks noGrp="1"/>
          </p:cNvSpPr>
          <p:nvPr>
            <p:ph type="body" sz="quarter" idx="22" hasCustomPrompt="1"/>
          </p:nvPr>
        </p:nvSpPr>
        <p:spPr>
          <a:xfrm>
            <a:off x="571500" y="2619184"/>
            <a:ext cx="416243" cy="324997"/>
          </a:xfrm>
          <a:prstGeom prst="rect">
            <a:avLst/>
          </a:prstGeo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a:t>02</a:t>
            </a:r>
          </a:p>
        </p:txBody>
      </p:sp>
    </p:spTree>
    <p:extLst>
      <p:ext uri="{BB962C8B-B14F-4D97-AF65-F5344CB8AC3E}">
        <p14:creationId xmlns:p14="http://schemas.microsoft.com/office/powerpoint/2010/main" val="59589860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Longer Section Divider with Custom Image - Blue">
    <p:bg>
      <p:bgPr>
        <a:solidFill>
          <a:srgbClr val="8F99D6">
            <a:alpha val="29804"/>
          </a:srgbClr>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F85FAFC8-4B0B-AD45-49DB-88B872F021D0}"/>
              </a:ext>
            </a:extLst>
          </p:cNvPr>
          <p:cNvSpPr>
            <a:spLocks noGrp="1"/>
          </p:cNvSpPr>
          <p:nvPr>
            <p:ph type="pic" sz="quarter" idx="15" hasCustomPrompt="1"/>
          </p:nvPr>
        </p:nvSpPr>
        <p:spPr>
          <a:xfrm>
            <a:off x="5336870" y="0"/>
            <a:ext cx="6855130" cy="6858000"/>
          </a:xfrm>
          <a:custGeom>
            <a:avLst/>
            <a:gdLst>
              <a:gd name="connsiteX0" fmla="*/ 1190850 w 6855130"/>
              <a:gd name="connsiteY0" fmla="*/ 0 h 6858000"/>
              <a:gd name="connsiteX1" fmla="*/ 6855130 w 6855130"/>
              <a:gd name="connsiteY1" fmla="*/ 0 h 6858000"/>
              <a:gd name="connsiteX2" fmla="*/ 6855130 w 6855130"/>
              <a:gd name="connsiteY2" fmla="*/ 6858000 h 6858000"/>
              <a:gd name="connsiteX3" fmla="*/ 0 w 6855130"/>
              <a:gd name="connsiteY3" fmla="*/ 6858000 h 6858000"/>
              <a:gd name="connsiteX4" fmla="*/ 2770632 w 6855130"/>
              <a:gd name="connsiteY4" fmla="*/ 2531865 h 6858000"/>
              <a:gd name="connsiteX5" fmla="*/ 1727489 w 6855130"/>
              <a:gd name="connsiteY5" fmla="*/ 101557 h 6858000"/>
              <a:gd name="connsiteX6" fmla="*/ 1727243 w 6855130"/>
              <a:gd name="connsiteY6" fmla="*/ 10155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5130" h="6858000">
                <a:moveTo>
                  <a:pt x="1190850" y="0"/>
                </a:moveTo>
                <a:lnTo>
                  <a:pt x="6855130" y="0"/>
                </a:lnTo>
                <a:lnTo>
                  <a:pt x="6855130" y="6858000"/>
                </a:lnTo>
                <a:lnTo>
                  <a:pt x="0" y="6858000"/>
                </a:lnTo>
                <a:lnTo>
                  <a:pt x="2770632" y="2531865"/>
                </a:lnTo>
                <a:cubicBezTo>
                  <a:pt x="3380423" y="1579773"/>
                  <a:pt x="2835843" y="311465"/>
                  <a:pt x="1727489" y="101557"/>
                </a:cubicBezTo>
                <a:lnTo>
                  <a:pt x="1727243" y="101557"/>
                </a:lnTo>
                <a:close/>
              </a:path>
            </a:pathLst>
          </a:custGeom>
          <a:solidFill>
            <a:schemeClr val="bg1">
              <a:lumMod val="90000"/>
            </a:schemeClr>
          </a:solidFill>
        </p:spPr>
        <p:txBody>
          <a:bodyPr wrap="square" tIns="576000" rIns="684000">
            <a:noAutofit/>
          </a:bodyPr>
          <a:lstStyle>
            <a:lvl1pPr marL="0" indent="0" algn="r">
              <a:buNone/>
              <a:defRPr/>
            </a:lvl1pPr>
          </a:lstStyle>
          <a:p>
            <a:r>
              <a:rPr lang="en-GB" dirty="0"/>
              <a:t>Click icon to insert image</a:t>
            </a:r>
          </a:p>
        </p:txBody>
      </p:sp>
      <p:sp>
        <p:nvSpPr>
          <p:cNvPr id="12" name="Footer Placeholder 20">
            <a:extLst>
              <a:ext uri="{FF2B5EF4-FFF2-40B4-BE49-F238E27FC236}">
                <a16:creationId xmlns:a16="http://schemas.microsoft.com/office/drawing/2014/main" id="{FDF99B07-F76D-22EE-6AF6-71E9A772BAF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13" name="Slide Number Placeholder 21">
            <a:extLst>
              <a:ext uri="{FF2B5EF4-FFF2-40B4-BE49-F238E27FC236}">
                <a16:creationId xmlns:a16="http://schemas.microsoft.com/office/drawing/2014/main" id="{1568D69A-91B7-6043-FE23-B3D9BF8AC35A}"/>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23" name="Title 5">
            <a:extLst>
              <a:ext uri="{FF2B5EF4-FFF2-40B4-BE49-F238E27FC236}">
                <a16:creationId xmlns:a16="http://schemas.microsoft.com/office/drawing/2014/main" id="{6A9DE6D6-755A-213F-E297-BEF366812656}"/>
              </a:ext>
            </a:extLst>
          </p:cNvPr>
          <p:cNvSpPr>
            <a:spLocks noGrp="1"/>
          </p:cNvSpPr>
          <p:nvPr>
            <p:ph type="title" hasCustomPrompt="1"/>
          </p:nvPr>
        </p:nvSpPr>
        <p:spPr>
          <a:xfrm>
            <a:off x="535540" y="2729454"/>
            <a:ext cx="6551060" cy="1201767"/>
          </a:xfrm>
          <a:prstGeom prst="rect">
            <a:avLst/>
          </a:prstGeom>
        </p:spPr>
        <p:txBody>
          <a:bodyPr lIns="0" anchor="b">
            <a:noAutofit/>
          </a:bodyPr>
          <a:lstStyle>
            <a:lvl1pPr>
              <a:lnSpc>
                <a:spcPct val="81000"/>
              </a:lnSpc>
              <a:defRPr sz="4800"/>
            </a:lvl1pPr>
          </a:lstStyle>
          <a:p>
            <a:r>
              <a:rPr lang="en-US" dirty="0"/>
              <a:t>A longer creative title goes here over two lines</a:t>
            </a:r>
          </a:p>
        </p:txBody>
      </p:sp>
      <p:pic>
        <p:nvPicPr>
          <p:cNvPr id="2" name="Graphic 1">
            <a:extLst>
              <a:ext uri="{FF2B5EF4-FFF2-40B4-BE49-F238E27FC236}">
                <a16:creationId xmlns:a16="http://schemas.microsoft.com/office/drawing/2014/main" id="{AA2C0F69-D80A-B30F-002E-62F8997B3F0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71500" y="549275"/>
            <a:ext cx="1097643" cy="927828"/>
          </a:xfrm>
          <a:prstGeom prst="rect">
            <a:avLst/>
          </a:prstGeom>
        </p:spPr>
      </p:pic>
      <p:sp>
        <p:nvSpPr>
          <p:cNvPr id="3" name="Text Placeholder 38">
            <a:extLst>
              <a:ext uri="{FF2B5EF4-FFF2-40B4-BE49-F238E27FC236}">
                <a16:creationId xmlns:a16="http://schemas.microsoft.com/office/drawing/2014/main" id="{A05EB15E-3F86-A8F2-297F-8DD1EEBD34A0}"/>
              </a:ext>
            </a:extLst>
          </p:cNvPr>
          <p:cNvSpPr>
            <a:spLocks noGrp="1"/>
          </p:cNvSpPr>
          <p:nvPr>
            <p:ph type="body" sz="quarter" idx="17" hasCustomPrompt="1"/>
          </p:nvPr>
        </p:nvSpPr>
        <p:spPr>
          <a:xfrm>
            <a:off x="567418" y="4076133"/>
            <a:ext cx="4042682" cy="1498309"/>
          </a:xfrm>
        </p:spPr>
        <p:txBody>
          <a:bodyPr>
            <a:noAutofit/>
          </a:bodyPr>
          <a:lstStyle>
            <a:lvl1pPr marL="0" indent="0">
              <a:lnSpc>
                <a:spcPct val="100000"/>
              </a:lnSpc>
              <a:spcAft>
                <a:spcPts val="1000"/>
              </a:spcAft>
              <a:buNone/>
              <a:defRPr sz="2000"/>
            </a:lvl1pPr>
            <a:lvl2pPr>
              <a:defRPr sz="1500"/>
            </a:lvl2pPr>
            <a:lvl3pPr>
              <a:defRPr sz="1500"/>
            </a:lvl3pPr>
            <a:lvl4pPr>
              <a:defRPr sz="1500"/>
            </a:lvl4pPr>
            <a:lvl5pPr>
              <a:defRPr sz="15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spTree>
    <p:extLst>
      <p:ext uri="{BB962C8B-B14F-4D97-AF65-F5344CB8AC3E}">
        <p14:creationId xmlns:p14="http://schemas.microsoft.com/office/powerpoint/2010/main" val="2070246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1:3 Text &amp; Custom Image - White">
    <p:bg>
      <p:bgPr>
        <a:solidFill>
          <a:schemeClr val="bg1"/>
        </a:solidFill>
        <a:effectLst/>
      </p:bgPr>
    </p:bg>
    <p:spTree>
      <p:nvGrpSpPr>
        <p:cNvPr id="1" name=""/>
        <p:cNvGrpSpPr/>
        <p:nvPr/>
      </p:nvGrpSpPr>
      <p:grpSpPr>
        <a:xfrm>
          <a:off x="0" y="0"/>
          <a:ext cx="0" cy="0"/>
          <a:chOff x="0" y="0"/>
          <a:chExt cx="0" cy="0"/>
        </a:xfrm>
      </p:grpSpPr>
      <p:sp>
        <p:nvSpPr>
          <p:cNvPr id="14" name="Picture Placeholder 5">
            <a:extLst>
              <a:ext uri="{FF2B5EF4-FFF2-40B4-BE49-F238E27FC236}">
                <a16:creationId xmlns:a16="http://schemas.microsoft.com/office/drawing/2014/main" id="{EAABF4C2-57F9-5A32-BEFA-820DE991D3A1}"/>
              </a:ext>
            </a:extLst>
          </p:cNvPr>
          <p:cNvSpPr>
            <a:spLocks noGrp="1"/>
          </p:cNvSpPr>
          <p:nvPr>
            <p:ph type="pic" sz="quarter" idx="25" hasCustomPrompt="1"/>
          </p:nvPr>
        </p:nvSpPr>
        <p:spPr>
          <a:xfrm>
            <a:off x="4330701" y="549275"/>
            <a:ext cx="7289800" cy="5397500"/>
          </a:xfrm>
          <a:prstGeom prst="roundRect">
            <a:avLst>
              <a:gd name="adj" fmla="val 3250"/>
            </a:avLst>
          </a:prstGeom>
          <a:solidFill>
            <a:schemeClr val="bg1">
              <a:lumMod val="90000"/>
            </a:schemeClr>
          </a:solidFill>
          <a:ln>
            <a:noFill/>
          </a:ln>
        </p:spPr>
        <p:txBody>
          <a:bodyPr tIns="576000"/>
          <a:lstStyle>
            <a:lvl1pPr marL="0" indent="0" algn="ctr">
              <a:buNone/>
              <a:defRPr/>
            </a:lvl1pPr>
          </a:lstStyle>
          <a:p>
            <a:r>
              <a:rPr lang="en-GB"/>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a:p>
        </p:txBody>
      </p:sp>
      <p:sp>
        <p:nvSpPr>
          <p:cNvPr id="9" name="Text Placeholder 38">
            <a:extLst>
              <a:ext uri="{FF2B5EF4-FFF2-40B4-BE49-F238E27FC236}">
                <a16:creationId xmlns:a16="http://schemas.microsoft.com/office/drawing/2014/main" id="{8EBA225F-BE18-41D1-1A2A-2323EA0DD4DC}"/>
              </a:ext>
            </a:extLst>
          </p:cNvPr>
          <p:cNvSpPr>
            <a:spLocks noGrp="1"/>
          </p:cNvSpPr>
          <p:nvPr>
            <p:ph type="body" sz="quarter" idx="17" hasCustomPrompt="1"/>
          </p:nvPr>
        </p:nvSpPr>
        <p:spPr>
          <a:xfrm>
            <a:off x="567418" y="2022767"/>
            <a:ext cx="3451349" cy="1201768"/>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a:t>
            </a:r>
          </a:p>
        </p:txBody>
      </p:sp>
      <p:sp>
        <p:nvSpPr>
          <p:cNvPr id="12" name="Title 5">
            <a:extLst>
              <a:ext uri="{FF2B5EF4-FFF2-40B4-BE49-F238E27FC236}">
                <a16:creationId xmlns:a16="http://schemas.microsoft.com/office/drawing/2014/main" id="{F4BCD07E-12DC-7F85-6084-7D72BC281614}"/>
              </a:ext>
            </a:extLst>
          </p:cNvPr>
          <p:cNvSpPr>
            <a:spLocks noGrp="1"/>
          </p:cNvSpPr>
          <p:nvPr>
            <p:ph type="title" hasCustomPrompt="1"/>
          </p:nvPr>
        </p:nvSpPr>
        <p:spPr>
          <a:xfrm>
            <a:off x="535540" y="471585"/>
            <a:ext cx="3226835" cy="1201767"/>
          </a:xfrm>
          <a:prstGeom prst="rect">
            <a:avLst/>
          </a:prstGeom>
        </p:spPr>
        <p:txBody>
          <a:bodyPr lIns="0" anchor="t">
            <a:noAutofit/>
          </a:bodyPr>
          <a:lstStyle>
            <a:lvl1pPr>
              <a:lnSpc>
                <a:spcPct val="81000"/>
              </a:lnSpc>
              <a:defRPr sz="4200"/>
            </a:lvl1pPr>
          </a:lstStyle>
          <a:p>
            <a:r>
              <a:rPr lang="en-US"/>
              <a:t>Creative title goes here</a:t>
            </a:r>
          </a:p>
        </p:txBody>
      </p:sp>
      <p:sp>
        <p:nvSpPr>
          <p:cNvPr id="13" name="Text Placeholder 10">
            <a:extLst>
              <a:ext uri="{FF2B5EF4-FFF2-40B4-BE49-F238E27FC236}">
                <a16:creationId xmlns:a16="http://schemas.microsoft.com/office/drawing/2014/main" id="{A5ACFAF1-1415-127E-1138-AE6346AA6EDE}"/>
              </a:ext>
            </a:extLst>
          </p:cNvPr>
          <p:cNvSpPr>
            <a:spLocks noGrp="1"/>
          </p:cNvSpPr>
          <p:nvPr>
            <p:ph type="body" sz="quarter" idx="18" hasCustomPrompt="1"/>
          </p:nvPr>
        </p:nvSpPr>
        <p:spPr>
          <a:xfrm>
            <a:off x="567420" y="3454400"/>
            <a:ext cx="3451348" cy="2212848"/>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a:t>
            </a:r>
            <a:endParaRPr lang="en-GB"/>
          </a:p>
        </p:txBody>
      </p:sp>
    </p:spTree>
    <p:extLst>
      <p:ext uri="{BB962C8B-B14F-4D97-AF65-F5344CB8AC3E}">
        <p14:creationId xmlns:p14="http://schemas.microsoft.com/office/powerpoint/2010/main" val="330913396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Title - Lens Render 02">
    <p:spTree>
      <p:nvGrpSpPr>
        <p:cNvPr id="1" name=""/>
        <p:cNvGrpSpPr/>
        <p:nvPr/>
      </p:nvGrpSpPr>
      <p:grpSpPr>
        <a:xfrm>
          <a:off x="0" y="0"/>
          <a:ext cx="0" cy="0"/>
          <a:chOff x="0" y="0"/>
          <a:chExt cx="0" cy="0"/>
        </a:xfrm>
      </p:grpSpPr>
      <p:pic>
        <p:nvPicPr>
          <p:cNvPr id="2" name="Picture 1" descr="Close-up of different colored objects&#10;">
            <a:extLst>
              <a:ext uri="{FF2B5EF4-FFF2-40B4-BE49-F238E27FC236}">
                <a16:creationId xmlns:a16="http://schemas.microsoft.com/office/drawing/2014/main" id="{47981822-3784-30F3-6080-D2C00E11A213}"/>
              </a:ext>
            </a:extLst>
          </p:cNvPr>
          <p:cNvPicPr>
            <a:picLocks noGrp="1" noRot="1" noChangeAspect="1" noMove="1" noResize="1" noEditPoints="1" noAdjustHandles="1" noChangeArrowheads="1" noChangeShapeType="1" noCrop="1"/>
          </p:cNvPicPr>
          <p:nvPr userDrawn="1"/>
        </p:nvPicPr>
        <p:blipFill>
          <a:blip r:embed="rId2"/>
          <a:srcRect/>
          <a:stretch/>
        </p:blipFill>
        <p:spPr>
          <a:xfrm>
            <a:off x="0" y="0"/>
            <a:ext cx="12192000" cy="6858000"/>
          </a:xfrm>
          <a:prstGeom prst="rect">
            <a:avLst/>
          </a:prstGeom>
        </p:spPr>
      </p:pic>
      <p:pic>
        <p:nvPicPr>
          <p:cNvPr id="4" name="Graphic 3">
            <a:extLst>
              <a:ext uri="{FF2B5EF4-FFF2-40B4-BE49-F238E27FC236}">
                <a16:creationId xmlns:a16="http://schemas.microsoft.com/office/drawing/2014/main" id="{79B3A744-DF61-4D36-EDE1-77C1DE4DA5FA}"/>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571500" y="549275"/>
            <a:ext cx="1097643" cy="927828"/>
          </a:xfrm>
          <a:prstGeom prst="rect">
            <a:avLst/>
          </a:prstGeom>
        </p:spPr>
      </p:pic>
      <p:sp>
        <p:nvSpPr>
          <p:cNvPr id="6" name="Title 5">
            <a:extLst>
              <a:ext uri="{FF2B5EF4-FFF2-40B4-BE49-F238E27FC236}">
                <a16:creationId xmlns:a16="http://schemas.microsoft.com/office/drawing/2014/main" id="{8B955F2C-4A8A-2D62-A6A0-26C10D6F6D42}"/>
              </a:ext>
            </a:extLst>
          </p:cNvPr>
          <p:cNvSpPr>
            <a:spLocks noGrp="1"/>
          </p:cNvSpPr>
          <p:nvPr>
            <p:ph type="title" hasCustomPrompt="1"/>
          </p:nvPr>
        </p:nvSpPr>
        <p:spPr>
          <a:xfrm>
            <a:off x="535540" y="2235202"/>
            <a:ext cx="4506360" cy="1572768"/>
          </a:xfrm>
          <a:prstGeom prst="rect">
            <a:avLst/>
          </a:prstGeom>
        </p:spPr>
        <p:txBody>
          <a:bodyPr lIns="0" anchor="b">
            <a:noAutofit/>
          </a:bodyPr>
          <a:lstStyle>
            <a:lvl1pPr>
              <a:lnSpc>
                <a:spcPct val="81000"/>
              </a:lnSpc>
              <a:defRPr sz="5400"/>
            </a:lvl1pPr>
          </a:lstStyle>
          <a:p>
            <a:r>
              <a:rPr lang="en-US"/>
              <a:t>Creative title over two lines</a:t>
            </a:r>
            <a:endParaRPr lang="en-GB"/>
          </a:p>
        </p:txBody>
      </p:sp>
      <p:sp>
        <p:nvSpPr>
          <p:cNvPr id="8" name="Text Placeholder 7">
            <a:extLst>
              <a:ext uri="{FF2B5EF4-FFF2-40B4-BE49-F238E27FC236}">
                <a16:creationId xmlns:a16="http://schemas.microsoft.com/office/drawing/2014/main" id="{C15A0771-EF12-4DE7-DD83-88F41ECB14C1}"/>
              </a:ext>
            </a:extLst>
          </p:cNvPr>
          <p:cNvSpPr>
            <a:spLocks noGrp="1"/>
          </p:cNvSpPr>
          <p:nvPr>
            <p:ph type="body" sz="quarter" idx="10" hasCustomPrompt="1"/>
          </p:nvPr>
        </p:nvSpPr>
        <p:spPr>
          <a:xfrm>
            <a:off x="572116" y="5386099"/>
            <a:ext cx="5409584"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Speaker Name</a:t>
            </a:r>
            <a:endParaRPr lang="en-GB"/>
          </a:p>
        </p:txBody>
      </p:sp>
      <p:sp>
        <p:nvSpPr>
          <p:cNvPr id="3" name="Text Placeholder 7">
            <a:extLst>
              <a:ext uri="{FF2B5EF4-FFF2-40B4-BE49-F238E27FC236}">
                <a16:creationId xmlns:a16="http://schemas.microsoft.com/office/drawing/2014/main" id="{AC01BBE5-75AC-1E94-2E1B-A4FC839C610E}"/>
              </a:ext>
            </a:extLst>
          </p:cNvPr>
          <p:cNvSpPr>
            <a:spLocks noGrp="1"/>
          </p:cNvSpPr>
          <p:nvPr>
            <p:ph type="body" sz="quarter" idx="11" hasCustomPrompt="1"/>
          </p:nvPr>
        </p:nvSpPr>
        <p:spPr>
          <a:xfrm>
            <a:off x="572116" y="5696199"/>
            <a:ext cx="5409584"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Job Title</a:t>
            </a:r>
            <a:endParaRPr lang="en-GB"/>
          </a:p>
        </p:txBody>
      </p:sp>
      <p:sp>
        <p:nvSpPr>
          <p:cNvPr id="5" name="Text Placeholder 7">
            <a:extLst>
              <a:ext uri="{FF2B5EF4-FFF2-40B4-BE49-F238E27FC236}">
                <a16:creationId xmlns:a16="http://schemas.microsoft.com/office/drawing/2014/main" id="{C58EEBF3-77DF-5663-3BD8-A03D4BD3E7FE}"/>
              </a:ext>
            </a:extLst>
          </p:cNvPr>
          <p:cNvSpPr>
            <a:spLocks noGrp="1"/>
          </p:cNvSpPr>
          <p:nvPr>
            <p:ph type="body" sz="quarter" idx="12" hasCustomPrompt="1"/>
          </p:nvPr>
        </p:nvSpPr>
        <p:spPr>
          <a:xfrm>
            <a:off x="572116" y="6006300"/>
            <a:ext cx="5409584"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Date 00.00.00</a:t>
            </a:r>
            <a:endParaRPr lang="en-GB"/>
          </a:p>
        </p:txBody>
      </p:sp>
      <p:sp>
        <p:nvSpPr>
          <p:cNvPr id="7" name="Text Placeholder 7">
            <a:extLst>
              <a:ext uri="{FF2B5EF4-FFF2-40B4-BE49-F238E27FC236}">
                <a16:creationId xmlns:a16="http://schemas.microsoft.com/office/drawing/2014/main" id="{4424EDB1-7C5D-B61E-D052-C0EE34CC1E7D}"/>
              </a:ext>
            </a:extLst>
          </p:cNvPr>
          <p:cNvSpPr>
            <a:spLocks noGrp="1"/>
          </p:cNvSpPr>
          <p:nvPr>
            <p:ph type="body" sz="quarter" idx="13" hasCustomPrompt="1"/>
          </p:nvPr>
        </p:nvSpPr>
        <p:spPr>
          <a:xfrm>
            <a:off x="572116" y="3910037"/>
            <a:ext cx="5782964"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a:t>Add your presentation subtitle here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74206402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Blank - With Title &amp; Footer">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a:p>
        </p:txBody>
      </p:sp>
      <p:sp>
        <p:nvSpPr>
          <p:cNvPr id="2" name="Title 5">
            <a:extLst>
              <a:ext uri="{FF2B5EF4-FFF2-40B4-BE49-F238E27FC236}">
                <a16:creationId xmlns:a16="http://schemas.microsoft.com/office/drawing/2014/main" id="{D4C05284-55AB-F37D-B290-2882BC62A31C}"/>
              </a:ext>
            </a:extLst>
          </p:cNvPr>
          <p:cNvSpPr>
            <a:spLocks noGrp="1"/>
          </p:cNvSpPr>
          <p:nvPr>
            <p:ph type="title" hasCustomPrompt="1"/>
          </p:nvPr>
        </p:nvSpPr>
        <p:spPr>
          <a:xfrm>
            <a:off x="535540" y="471585"/>
            <a:ext cx="11084960" cy="1201767"/>
          </a:xfrm>
          <a:prstGeom prst="rect">
            <a:avLst/>
          </a:prstGeom>
        </p:spPr>
        <p:txBody>
          <a:bodyPr lIns="0" anchor="t">
            <a:noAutofit/>
          </a:bodyPr>
          <a:lstStyle>
            <a:lvl1pPr>
              <a:lnSpc>
                <a:spcPct val="81000"/>
              </a:lnSpc>
              <a:defRPr sz="4200"/>
            </a:lvl1pPr>
          </a:lstStyle>
          <a:p>
            <a:r>
              <a:rPr lang="en-US"/>
              <a:t>A longer creative title goes here</a:t>
            </a:r>
          </a:p>
        </p:txBody>
      </p:sp>
    </p:spTree>
    <p:extLst>
      <p:ext uri="{BB962C8B-B14F-4D97-AF65-F5344CB8AC3E}">
        <p14:creationId xmlns:p14="http://schemas.microsoft.com/office/powerpoint/2010/main" val="180155044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Blank - With Title &amp; Footer">
    <p:bg>
      <p:bgPr>
        <a:solidFill>
          <a:schemeClr val="bg1"/>
        </a:solidFill>
        <a:effectLst/>
      </p:bgPr>
    </p:bg>
    <p:spTree>
      <p:nvGrpSpPr>
        <p:cNvPr id="1" name=""/>
        <p:cNvGrpSpPr/>
        <p:nvPr/>
      </p:nvGrpSpPr>
      <p:grpSpPr>
        <a:xfrm>
          <a:off x="0" y="0"/>
          <a:ext cx="0" cy="0"/>
          <a:chOff x="0" y="0"/>
          <a:chExt cx="0" cy="0"/>
        </a:xfrm>
      </p:grpSpPr>
      <p:sp>
        <p:nvSpPr>
          <p:cNvPr id="2" name="Title 5">
            <a:extLst>
              <a:ext uri="{FF2B5EF4-FFF2-40B4-BE49-F238E27FC236}">
                <a16:creationId xmlns:a16="http://schemas.microsoft.com/office/drawing/2014/main" id="{D4C05284-55AB-F37D-B290-2882BC62A31C}"/>
              </a:ext>
            </a:extLst>
          </p:cNvPr>
          <p:cNvSpPr>
            <a:spLocks noGrp="1"/>
          </p:cNvSpPr>
          <p:nvPr>
            <p:ph type="title" hasCustomPrompt="1"/>
          </p:nvPr>
        </p:nvSpPr>
        <p:spPr>
          <a:xfrm>
            <a:off x="587375" y="296864"/>
            <a:ext cx="11017250" cy="1116012"/>
          </a:xfrm>
          <a:prstGeom prst="rect">
            <a:avLst/>
          </a:prstGeom>
        </p:spPr>
        <p:txBody>
          <a:bodyPr lIns="0" anchor="t">
            <a:noAutofit/>
          </a:bodyPr>
          <a:lstStyle>
            <a:lvl1pPr>
              <a:lnSpc>
                <a:spcPct val="81000"/>
              </a:lnSpc>
              <a:defRPr sz="4000">
                <a:latin typeface="+mj-lt"/>
              </a:defRPr>
            </a:lvl1pPr>
          </a:lstStyle>
          <a:p>
            <a:r>
              <a:rPr lang="en-US" dirty="0"/>
              <a:t>A longer creative title goes here</a:t>
            </a:r>
          </a:p>
        </p:txBody>
      </p:sp>
      <p:sp>
        <p:nvSpPr>
          <p:cNvPr id="3" name="Text Placeholder 2">
            <a:extLst>
              <a:ext uri="{FF2B5EF4-FFF2-40B4-BE49-F238E27FC236}">
                <a16:creationId xmlns:a16="http://schemas.microsoft.com/office/drawing/2014/main" id="{4ED84D47-ED6A-3AD3-4CC0-FC14DCB13378}"/>
              </a:ext>
            </a:extLst>
          </p:cNvPr>
          <p:cNvSpPr>
            <a:spLocks noGrp="1"/>
          </p:cNvSpPr>
          <p:nvPr>
            <p:ph idx="1"/>
          </p:nvPr>
        </p:nvSpPr>
        <p:spPr>
          <a:xfrm>
            <a:off x="587374" y="1773238"/>
            <a:ext cx="11033125" cy="4068762"/>
          </a:xfrm>
          <a:prstGeom prst="rect">
            <a:avLst/>
          </a:prstGeom>
        </p:spPr>
        <p:txBody>
          <a:bodyPr vert="horz" lIns="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Footer Placeholder 20">
            <a:extLst>
              <a:ext uri="{FF2B5EF4-FFF2-40B4-BE49-F238E27FC236}">
                <a16:creationId xmlns:a16="http://schemas.microsoft.com/office/drawing/2014/main" id="{E0443495-7FCD-E5C4-2862-87D00C47F715}"/>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dirty="0"/>
              <a:t>© 2023 BSI. All rights reserved.</a:t>
            </a:r>
          </a:p>
        </p:txBody>
      </p:sp>
      <p:sp>
        <p:nvSpPr>
          <p:cNvPr id="5" name="Slide Number Placeholder 21">
            <a:extLst>
              <a:ext uri="{FF2B5EF4-FFF2-40B4-BE49-F238E27FC236}">
                <a16:creationId xmlns:a16="http://schemas.microsoft.com/office/drawing/2014/main" id="{F1CEA965-6ABA-29F5-7B2A-C554EEA7212F}"/>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219427017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Blank - With Footer">
    <p:bg>
      <p:bgPr>
        <a:solidFill>
          <a:schemeClr val="bg1"/>
        </a:solidFill>
        <a:effectLst/>
      </p:bgPr>
    </p:bg>
    <p:spTree>
      <p:nvGrpSpPr>
        <p:cNvPr id="1" name=""/>
        <p:cNvGrpSpPr/>
        <p:nvPr/>
      </p:nvGrpSpPr>
      <p:grpSpPr>
        <a:xfrm>
          <a:off x="0" y="0"/>
          <a:ext cx="0" cy="0"/>
          <a:chOff x="0" y="0"/>
          <a:chExt cx="0" cy="0"/>
        </a:xfrm>
      </p:grpSpPr>
      <p:sp>
        <p:nvSpPr>
          <p:cNvPr id="2" name="Footer Placeholder 20">
            <a:extLst>
              <a:ext uri="{FF2B5EF4-FFF2-40B4-BE49-F238E27FC236}">
                <a16:creationId xmlns:a16="http://schemas.microsoft.com/office/drawing/2014/main" id="{BBE1DCE8-5BBC-36B9-E8B9-BC129FC5D613}"/>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dirty="0"/>
              <a:t>© 2023 BSI. All rights reserved.</a:t>
            </a:r>
          </a:p>
        </p:txBody>
      </p:sp>
      <p:sp>
        <p:nvSpPr>
          <p:cNvPr id="3" name="Slide Number Placeholder 21">
            <a:extLst>
              <a:ext uri="{FF2B5EF4-FFF2-40B4-BE49-F238E27FC236}">
                <a16:creationId xmlns:a16="http://schemas.microsoft.com/office/drawing/2014/main" id="{4BBCDFDF-D9CC-EFDE-A478-5D4C7F210C5F}"/>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406627450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
        <p:nvSpPr>
          <p:cNvPr id="2" name="Footer Placeholder 20">
            <a:extLst>
              <a:ext uri="{FF2B5EF4-FFF2-40B4-BE49-F238E27FC236}">
                <a16:creationId xmlns:a16="http://schemas.microsoft.com/office/drawing/2014/main" id="{8099DB0E-CA1D-AE26-8846-D380B712EE4F}"/>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dirty="0"/>
              <a:t>© 2023 BSI. All rights reserved.</a:t>
            </a:r>
          </a:p>
        </p:txBody>
      </p:sp>
      <p:sp>
        <p:nvSpPr>
          <p:cNvPr id="3" name="Slide Number Placeholder 21">
            <a:extLst>
              <a:ext uri="{FF2B5EF4-FFF2-40B4-BE49-F238E27FC236}">
                <a16:creationId xmlns:a16="http://schemas.microsoft.com/office/drawing/2014/main" id="{D2D95CC1-C49D-D2A5-A2E5-40D9A0E2BA96}"/>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321528905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Section Divider with Custom Image - Green">
    <p:bg>
      <p:bgPr>
        <a:solidFill>
          <a:srgbClr val="5EAB96">
            <a:alpha val="29804"/>
          </a:srgbClr>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831125B-4816-F50B-F712-FFC4D63B5471}"/>
              </a:ext>
            </a:extLst>
          </p:cNvPr>
          <p:cNvSpPr>
            <a:spLocks noGrp="1"/>
          </p:cNvSpPr>
          <p:nvPr>
            <p:ph type="pic" sz="quarter" idx="10" hasCustomPrompt="1"/>
          </p:nvPr>
        </p:nvSpPr>
        <p:spPr>
          <a:xfrm>
            <a:off x="5691423" y="0"/>
            <a:ext cx="6500577" cy="6858000"/>
          </a:xfrm>
          <a:custGeom>
            <a:avLst/>
            <a:gdLst>
              <a:gd name="connsiteX0" fmla="*/ 1902588 w 6500577"/>
              <a:gd name="connsiteY0" fmla="*/ 0 h 6858000"/>
              <a:gd name="connsiteX1" fmla="*/ 6500577 w 6500577"/>
              <a:gd name="connsiteY1" fmla="*/ 0 h 6858000"/>
              <a:gd name="connsiteX2" fmla="*/ 6500577 w 6500577"/>
              <a:gd name="connsiteY2" fmla="*/ 6858000 h 6858000"/>
              <a:gd name="connsiteX3" fmla="*/ 3193637 w 6500577"/>
              <a:gd name="connsiteY3" fmla="*/ 6858000 h 6858000"/>
              <a:gd name="connsiteX4" fmla="*/ 786649 w 6500577"/>
              <a:gd name="connsiteY4" fmla="*/ 5870706 h 6858000"/>
              <a:gd name="connsiteX5" fmla="*/ 103279 w 6500577"/>
              <a:gd name="connsiteY5" fmla="*/ 419492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577" h="6858000">
                <a:moveTo>
                  <a:pt x="1902588" y="0"/>
                </a:moveTo>
                <a:lnTo>
                  <a:pt x="6500577" y="0"/>
                </a:lnTo>
                <a:lnTo>
                  <a:pt x="6500577" y="6858000"/>
                </a:lnTo>
                <a:lnTo>
                  <a:pt x="3193637" y="6858000"/>
                </a:lnTo>
                <a:lnTo>
                  <a:pt x="786649" y="5870706"/>
                </a:lnTo>
                <a:cubicBezTo>
                  <a:pt x="131732" y="5601963"/>
                  <a:pt x="-176321" y="4846720"/>
                  <a:pt x="103279" y="4194927"/>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a:t>Click icon to insert image</a:t>
            </a:r>
          </a:p>
        </p:txBody>
      </p:sp>
      <p:pic>
        <p:nvPicPr>
          <p:cNvPr id="2" name="Graphic 1">
            <a:extLst>
              <a:ext uri="{FF2B5EF4-FFF2-40B4-BE49-F238E27FC236}">
                <a16:creationId xmlns:a16="http://schemas.microsoft.com/office/drawing/2014/main" id="{ABA79084-C3AA-9E95-EFE9-136B4A554E99}"/>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87375" y="483514"/>
            <a:ext cx="1090800" cy="929361"/>
          </a:xfrm>
          <a:prstGeom prst="rect">
            <a:avLst/>
          </a:prstGeom>
        </p:spPr>
      </p:pic>
      <p:sp>
        <p:nvSpPr>
          <p:cNvPr id="4" name="Text Placeholder 38">
            <a:extLst>
              <a:ext uri="{FF2B5EF4-FFF2-40B4-BE49-F238E27FC236}">
                <a16:creationId xmlns:a16="http://schemas.microsoft.com/office/drawing/2014/main" id="{5D98EB72-3871-C48F-DC65-6CE840FECF99}"/>
              </a:ext>
            </a:extLst>
          </p:cNvPr>
          <p:cNvSpPr>
            <a:spLocks noGrp="1"/>
          </p:cNvSpPr>
          <p:nvPr>
            <p:ph type="body" sz="quarter" idx="17" hasCustomPrompt="1"/>
          </p:nvPr>
        </p:nvSpPr>
        <p:spPr>
          <a:xfrm>
            <a:off x="587375" y="4076133"/>
            <a:ext cx="4042682" cy="1498309"/>
          </a:xfrm>
          <a:prstGeom prst="rect">
            <a:avLst/>
          </a:prstGeom>
        </p:spPr>
        <p:txBody>
          <a:bodyPr>
            <a:noAutofit/>
          </a:bodyPr>
          <a:lstStyle>
            <a:lvl1pPr marL="0" indent="0">
              <a:lnSpc>
                <a:spcPct val="100000"/>
              </a:lnSpc>
              <a:spcAft>
                <a:spcPts val="1000"/>
              </a:spcAft>
              <a:buNone/>
              <a:defRPr sz="2000">
                <a:latin typeface="+mn-lt"/>
              </a:defRPr>
            </a:lvl1pPr>
            <a:lvl2pPr>
              <a:defRPr sz="1500"/>
            </a:lvl2pPr>
            <a:lvl3pPr>
              <a:defRPr sz="1500"/>
            </a:lvl3pPr>
            <a:lvl4pPr>
              <a:defRPr sz="1500"/>
            </a:lvl4pPr>
            <a:lvl5pPr>
              <a:defRPr sz="1500"/>
            </a:lvl5pPr>
          </a:lstStyle>
          <a:p>
            <a:pPr marL="0" marR="0" lvl="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a:pPr>
            <a:r>
              <a:rPr lang="en-US" dirty="0"/>
              <a:t>Add your section subtitle here lorem ipsum dolor sit </a:t>
            </a:r>
            <a:r>
              <a:rPr lang="en-US" dirty="0" err="1"/>
              <a:t>amet</a:t>
            </a:r>
            <a:r>
              <a:rPr lang="en-US" dirty="0"/>
              <a:t>, </a:t>
            </a:r>
            <a:r>
              <a:rPr lang="en-US" dirty="0" err="1"/>
              <a:t>consectetur</a:t>
            </a:r>
            <a:endParaRPr lang="en-GB" dirty="0"/>
          </a:p>
        </p:txBody>
      </p:sp>
      <p:sp>
        <p:nvSpPr>
          <p:cNvPr id="7" name="Title 5">
            <a:extLst>
              <a:ext uri="{FF2B5EF4-FFF2-40B4-BE49-F238E27FC236}">
                <a16:creationId xmlns:a16="http://schemas.microsoft.com/office/drawing/2014/main" id="{A0A2F296-7324-4579-7CD4-5F62B21686D1}"/>
              </a:ext>
            </a:extLst>
          </p:cNvPr>
          <p:cNvSpPr>
            <a:spLocks noGrp="1"/>
          </p:cNvSpPr>
          <p:nvPr>
            <p:ph type="title" hasCustomPrompt="1"/>
          </p:nvPr>
        </p:nvSpPr>
        <p:spPr>
          <a:xfrm>
            <a:off x="607702" y="2133600"/>
            <a:ext cx="4659623" cy="1797621"/>
          </a:xfrm>
          <a:prstGeom prst="rect">
            <a:avLst/>
          </a:prstGeom>
        </p:spPr>
        <p:txBody>
          <a:bodyPr lIns="0" anchor="b">
            <a:noAutofit/>
          </a:bodyPr>
          <a:lstStyle>
            <a:lvl1pPr>
              <a:lnSpc>
                <a:spcPct val="81000"/>
              </a:lnSpc>
              <a:defRPr sz="5400"/>
            </a:lvl1pPr>
          </a:lstStyle>
          <a:p>
            <a:r>
              <a:rPr lang="en-US" dirty="0"/>
              <a:t>Type your section title here</a:t>
            </a:r>
          </a:p>
        </p:txBody>
      </p:sp>
      <p:sp>
        <p:nvSpPr>
          <p:cNvPr id="3" name="Footer Placeholder 20">
            <a:extLst>
              <a:ext uri="{FF2B5EF4-FFF2-40B4-BE49-F238E27FC236}">
                <a16:creationId xmlns:a16="http://schemas.microsoft.com/office/drawing/2014/main" id="{A25F1E20-5F1E-4965-32EC-C4ECF8AE68DA}"/>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bg1"/>
                </a:solidFill>
              </a:defRPr>
            </a:lvl1pPr>
          </a:lstStyle>
          <a:p>
            <a:r>
              <a:rPr lang="en-US" dirty="0"/>
              <a:t>© 2024 BSI. All rights reserved.</a:t>
            </a:r>
          </a:p>
        </p:txBody>
      </p:sp>
      <p:sp>
        <p:nvSpPr>
          <p:cNvPr id="8" name="Slide Number Placeholder 21">
            <a:extLst>
              <a:ext uri="{FF2B5EF4-FFF2-40B4-BE49-F238E27FC236}">
                <a16:creationId xmlns:a16="http://schemas.microsoft.com/office/drawing/2014/main" id="{38DC8EAE-E371-35AB-073A-F978DA0370F8}"/>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bg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94307337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2x Text with Icons - Green">
    <p:bg>
      <p:bgPr>
        <a:solidFill>
          <a:schemeClr val="bg1"/>
        </a:solidFill>
        <a:effectLst/>
      </p:bgPr>
    </p:bg>
    <p:spTree>
      <p:nvGrpSpPr>
        <p:cNvPr id="1" name=""/>
        <p:cNvGrpSpPr/>
        <p:nvPr/>
      </p:nvGrpSpPr>
      <p:grpSpPr>
        <a:xfrm>
          <a:off x="0" y="0"/>
          <a:ext cx="0" cy="0"/>
          <a:chOff x="0" y="0"/>
          <a:chExt cx="0" cy="0"/>
        </a:xfrm>
      </p:grpSpPr>
      <p:sp>
        <p:nvSpPr>
          <p:cNvPr id="2" name="Title 5">
            <a:extLst>
              <a:ext uri="{FF2B5EF4-FFF2-40B4-BE49-F238E27FC236}">
                <a16:creationId xmlns:a16="http://schemas.microsoft.com/office/drawing/2014/main" id="{D50F174B-D9DC-D723-616A-66BF6114406B}"/>
              </a:ext>
            </a:extLst>
          </p:cNvPr>
          <p:cNvSpPr>
            <a:spLocks noGrp="1"/>
          </p:cNvSpPr>
          <p:nvPr>
            <p:ph type="title" hasCustomPrompt="1"/>
          </p:nvPr>
        </p:nvSpPr>
        <p:spPr>
          <a:xfrm>
            <a:off x="587375" y="298800"/>
            <a:ext cx="11017250" cy="1007087"/>
          </a:xfrm>
          <a:prstGeom prst="rect">
            <a:avLst/>
          </a:prstGeom>
        </p:spPr>
        <p:txBody>
          <a:bodyPr lIns="0" anchor="t">
            <a:noAutofit/>
          </a:bodyPr>
          <a:lstStyle>
            <a:lvl1pPr>
              <a:lnSpc>
                <a:spcPct val="81000"/>
              </a:lnSpc>
              <a:defRPr sz="4000"/>
            </a:lvl1pPr>
          </a:lstStyle>
          <a:p>
            <a:r>
              <a:rPr lang="en-US" dirty="0"/>
              <a:t>A longer creative title goes here, splitting out over two lines if necessary</a:t>
            </a:r>
          </a:p>
        </p:txBody>
      </p:sp>
      <p:sp>
        <p:nvSpPr>
          <p:cNvPr id="15" name="Graphic 12">
            <a:extLst>
              <a:ext uri="{FF2B5EF4-FFF2-40B4-BE49-F238E27FC236}">
                <a16:creationId xmlns:a16="http://schemas.microsoft.com/office/drawing/2014/main" id="{C6EA84A8-8DC6-AD35-E3B0-480AD66E7F5C}"/>
              </a:ext>
            </a:extLst>
          </p:cNvPr>
          <p:cNvSpPr/>
          <p:nvPr userDrawn="1"/>
        </p:nvSpPr>
        <p:spPr>
          <a:xfrm>
            <a:off x="4332000" y="2349500"/>
            <a:ext cx="7287884" cy="3492500"/>
          </a:xfrm>
          <a:prstGeom prst="roundRect">
            <a:avLst>
              <a:gd name="adj" fmla="val 4896"/>
            </a:avLst>
          </a:prstGeom>
          <a:solidFill>
            <a:srgbClr val="5EAB96">
              <a:alpha val="60000"/>
            </a:srgbClr>
          </a:solidFill>
          <a:ln w="3686" cap="flat">
            <a:noFill/>
            <a:prstDash val="solid"/>
            <a:miter/>
          </a:ln>
        </p:spPr>
        <p:txBody>
          <a:bodyPr rtlCol="0" anchor="ctr"/>
          <a:lstStyle/>
          <a:p>
            <a:endParaRPr lang="en-GB"/>
          </a:p>
        </p:txBody>
      </p:sp>
      <p:sp>
        <p:nvSpPr>
          <p:cNvPr id="16" name="Rectangle: Rounded Corners 3">
            <a:extLst>
              <a:ext uri="{FF2B5EF4-FFF2-40B4-BE49-F238E27FC236}">
                <a16:creationId xmlns:a16="http://schemas.microsoft.com/office/drawing/2014/main" id="{A985DEF1-CC57-8082-6BA0-98E2E7D7C791}"/>
              </a:ext>
            </a:extLst>
          </p:cNvPr>
          <p:cNvSpPr/>
          <p:nvPr userDrawn="1"/>
        </p:nvSpPr>
        <p:spPr>
          <a:xfrm>
            <a:off x="587375" y="2349500"/>
            <a:ext cx="3528000" cy="3492500"/>
          </a:xfrm>
          <a:prstGeom prst="roundRect">
            <a:avLst>
              <a:gd name="adj" fmla="val 5032"/>
            </a:avLst>
          </a:prstGeom>
          <a:solidFill>
            <a:srgbClr val="5EAB96">
              <a:alpha val="19935"/>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Text Placeholder 38">
            <a:extLst>
              <a:ext uri="{FF2B5EF4-FFF2-40B4-BE49-F238E27FC236}">
                <a16:creationId xmlns:a16="http://schemas.microsoft.com/office/drawing/2014/main" id="{F200EF2F-3882-C2E0-EDEB-185FAD0934C8}"/>
              </a:ext>
            </a:extLst>
          </p:cNvPr>
          <p:cNvSpPr>
            <a:spLocks noGrp="1"/>
          </p:cNvSpPr>
          <p:nvPr>
            <p:ph type="body" sz="quarter" idx="19" hasCustomPrompt="1"/>
          </p:nvPr>
        </p:nvSpPr>
        <p:spPr>
          <a:xfrm>
            <a:off x="4635916" y="3307155"/>
            <a:ext cx="6680052" cy="1719263"/>
          </a:xfrm>
        </p:spPr>
        <p:txBody>
          <a:bodyPr>
            <a:noAutofit/>
          </a:bodyPr>
          <a:lstStyle>
            <a:lvl1pPr marL="0" indent="0">
              <a:lnSpc>
                <a:spcPct val="115000"/>
              </a:lnSpc>
              <a:spcAft>
                <a:spcPts val="1000"/>
              </a:spcAft>
              <a:buNone/>
              <a:defRPr sz="14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anim.</a:t>
            </a:r>
          </a:p>
        </p:txBody>
      </p:sp>
      <p:sp>
        <p:nvSpPr>
          <p:cNvPr id="18" name="Text Placeholder 35">
            <a:extLst>
              <a:ext uri="{FF2B5EF4-FFF2-40B4-BE49-F238E27FC236}">
                <a16:creationId xmlns:a16="http://schemas.microsoft.com/office/drawing/2014/main" id="{C2B46598-09FB-107C-F060-4D0387EBDBDD}"/>
              </a:ext>
            </a:extLst>
          </p:cNvPr>
          <p:cNvSpPr>
            <a:spLocks noGrp="1"/>
          </p:cNvSpPr>
          <p:nvPr>
            <p:ph type="body" sz="quarter" idx="16" hasCustomPrompt="1"/>
          </p:nvPr>
        </p:nvSpPr>
        <p:spPr>
          <a:xfrm>
            <a:off x="867391" y="2601403"/>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9" name="Text Placeholder 7">
            <a:extLst>
              <a:ext uri="{FF2B5EF4-FFF2-40B4-BE49-F238E27FC236}">
                <a16:creationId xmlns:a16="http://schemas.microsoft.com/office/drawing/2014/main" id="{16C06538-C341-53D3-CF36-F10350793758}"/>
              </a:ext>
            </a:extLst>
          </p:cNvPr>
          <p:cNvSpPr>
            <a:spLocks noGrp="1"/>
          </p:cNvSpPr>
          <p:nvPr>
            <p:ph type="body" sz="quarter" idx="23" hasCustomPrompt="1"/>
          </p:nvPr>
        </p:nvSpPr>
        <p:spPr>
          <a:xfrm>
            <a:off x="867391" y="3276735"/>
            <a:ext cx="2908568" cy="1719263"/>
          </a:xfrm>
        </p:spPr>
        <p:txBody>
          <a:bodyPr>
            <a:noAutofit/>
          </a:bodyPr>
          <a:lstStyle>
            <a:lvl1pPr marL="0" indent="0">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endParaRPr lang="en-US" dirty="0"/>
          </a:p>
        </p:txBody>
      </p:sp>
      <p:sp>
        <p:nvSpPr>
          <p:cNvPr id="20" name="Text Placeholder 35">
            <a:extLst>
              <a:ext uri="{FF2B5EF4-FFF2-40B4-BE49-F238E27FC236}">
                <a16:creationId xmlns:a16="http://schemas.microsoft.com/office/drawing/2014/main" id="{BA5987FB-C59C-A5B1-8892-971E336E1A83}"/>
              </a:ext>
            </a:extLst>
          </p:cNvPr>
          <p:cNvSpPr>
            <a:spLocks noGrp="1"/>
          </p:cNvSpPr>
          <p:nvPr>
            <p:ph type="body" sz="quarter" idx="27" hasCustomPrompt="1"/>
          </p:nvPr>
        </p:nvSpPr>
        <p:spPr>
          <a:xfrm>
            <a:off x="4641716" y="2601403"/>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1" name="Text Placeholder 31">
            <a:extLst>
              <a:ext uri="{FF2B5EF4-FFF2-40B4-BE49-F238E27FC236}">
                <a16:creationId xmlns:a16="http://schemas.microsoft.com/office/drawing/2014/main" id="{2E038766-200C-6309-463C-6D4A4B2C053C}"/>
              </a:ext>
            </a:extLst>
          </p:cNvPr>
          <p:cNvSpPr>
            <a:spLocks noGrp="1"/>
          </p:cNvSpPr>
          <p:nvPr>
            <p:ph type="body" sz="quarter" idx="28" hasCustomPrompt="1"/>
          </p:nvPr>
        </p:nvSpPr>
        <p:spPr>
          <a:xfrm>
            <a:off x="4639613" y="3095936"/>
            <a:ext cx="329168" cy="3600"/>
          </a:xfrm>
          <a:solidFill>
            <a:schemeClr val="tx1"/>
          </a:solidFill>
        </p:spPr>
        <p:txBody>
          <a:bodyPr/>
          <a:lstStyle>
            <a:lvl1pPr marL="0" indent="0">
              <a:buNone/>
              <a:defRPr/>
            </a:lvl1pPr>
          </a:lstStyle>
          <a:p>
            <a:pPr lvl="0"/>
            <a:r>
              <a:rPr lang="en-GB" dirty="0"/>
              <a:t> </a:t>
            </a:r>
          </a:p>
        </p:txBody>
      </p:sp>
      <p:sp>
        <p:nvSpPr>
          <p:cNvPr id="22" name="Text Placeholder 31">
            <a:extLst>
              <a:ext uri="{FF2B5EF4-FFF2-40B4-BE49-F238E27FC236}">
                <a16:creationId xmlns:a16="http://schemas.microsoft.com/office/drawing/2014/main" id="{188FE63C-3BE3-8B9C-23CE-B2F439147C17}"/>
              </a:ext>
            </a:extLst>
          </p:cNvPr>
          <p:cNvSpPr>
            <a:spLocks noGrp="1"/>
          </p:cNvSpPr>
          <p:nvPr>
            <p:ph type="body" sz="quarter" idx="25" hasCustomPrompt="1"/>
          </p:nvPr>
        </p:nvSpPr>
        <p:spPr>
          <a:xfrm>
            <a:off x="867390" y="3093796"/>
            <a:ext cx="316800" cy="3600"/>
          </a:xfrm>
          <a:solidFill>
            <a:schemeClr val="tx1"/>
          </a:solidFill>
        </p:spPr>
        <p:txBody>
          <a:bodyPr/>
          <a:lstStyle>
            <a:lvl1pPr marL="0" indent="0">
              <a:buNone/>
              <a:defRPr/>
            </a:lvl1pPr>
          </a:lstStyle>
          <a:p>
            <a:pPr lvl="0"/>
            <a:r>
              <a:rPr lang="en-GB" dirty="0"/>
              <a:t> </a:t>
            </a:r>
          </a:p>
        </p:txBody>
      </p:sp>
      <p:pic>
        <p:nvPicPr>
          <p:cNvPr id="3" name="Picture 2">
            <a:extLst>
              <a:ext uri="{FF2B5EF4-FFF2-40B4-BE49-F238E27FC236}">
                <a16:creationId xmlns:a16="http://schemas.microsoft.com/office/drawing/2014/main" id="{AC758705-17A6-0826-0D52-6D7B4E37E51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87375" y="6118338"/>
            <a:ext cx="491473" cy="442800"/>
          </a:xfrm>
          <a:prstGeom prst="rect">
            <a:avLst/>
          </a:prstGeom>
        </p:spPr>
      </p:pic>
      <p:sp>
        <p:nvSpPr>
          <p:cNvPr id="4" name="Footer Placeholder 20">
            <a:extLst>
              <a:ext uri="{FF2B5EF4-FFF2-40B4-BE49-F238E27FC236}">
                <a16:creationId xmlns:a16="http://schemas.microsoft.com/office/drawing/2014/main" id="{4779C5E0-0BAA-FFE0-4CD8-B6472587E998}"/>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dirty="0"/>
              <a:t>© 2024 BSI. All rights reserved.</a:t>
            </a:r>
          </a:p>
        </p:txBody>
      </p:sp>
      <p:sp>
        <p:nvSpPr>
          <p:cNvPr id="5" name="Slide Number Placeholder 21">
            <a:extLst>
              <a:ext uri="{FF2B5EF4-FFF2-40B4-BE49-F238E27FC236}">
                <a16:creationId xmlns:a16="http://schemas.microsoft.com/office/drawing/2014/main" id="{5237172A-A71C-3AD7-7ABA-7656C9A0C5F6}"/>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sp>
        <p:nvSpPr>
          <p:cNvPr id="6" name="Text Placeholder 7">
            <a:extLst>
              <a:ext uri="{FF2B5EF4-FFF2-40B4-BE49-F238E27FC236}">
                <a16:creationId xmlns:a16="http://schemas.microsoft.com/office/drawing/2014/main" id="{CE0E40FA-F7BD-2C48-9E0B-A72AB695F72B}"/>
              </a:ext>
            </a:extLst>
          </p:cNvPr>
          <p:cNvSpPr>
            <a:spLocks noGrp="1"/>
          </p:cNvSpPr>
          <p:nvPr>
            <p:ph type="body" sz="quarter" idx="24" hasCustomPrompt="1"/>
          </p:nvPr>
        </p:nvSpPr>
        <p:spPr>
          <a:xfrm>
            <a:off x="587375" y="1411198"/>
            <a:ext cx="11017250" cy="722401"/>
          </a:xfrm>
        </p:spPr>
        <p:txBody>
          <a:bodyPr tIns="0" rIns="0">
            <a:noAutofit/>
          </a:bodyPr>
          <a:lstStyle>
            <a:lvl1pPr marL="0" indent="0">
              <a:buNone/>
              <a:defRPr sz="18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a:t>
            </a:r>
          </a:p>
        </p:txBody>
      </p:sp>
    </p:spTree>
    <p:extLst>
      <p:ext uri="{BB962C8B-B14F-4D97-AF65-F5344CB8AC3E}">
        <p14:creationId xmlns:p14="http://schemas.microsoft.com/office/powerpoint/2010/main" val="411621181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50:50 Text &amp; Custom Image - Green">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6CA22B9-F78B-4CCA-EE72-D33DB1548E39}"/>
              </a:ext>
            </a:extLst>
          </p:cNvPr>
          <p:cNvSpPr/>
          <p:nvPr userDrawn="1"/>
        </p:nvSpPr>
        <p:spPr>
          <a:xfrm>
            <a:off x="0" y="1773238"/>
            <a:ext cx="12192000" cy="5084762"/>
          </a:xfrm>
          <a:prstGeom prst="rect">
            <a:avLst/>
          </a:prstGeom>
          <a:solidFill>
            <a:srgbClr val="5EAB96">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a:t>Click icon to insert image</a:t>
            </a:r>
          </a:p>
        </p:txBody>
      </p:sp>
      <p:sp>
        <p:nvSpPr>
          <p:cNvPr id="2" name="Text Placeholder 38">
            <a:extLst>
              <a:ext uri="{FF2B5EF4-FFF2-40B4-BE49-F238E27FC236}">
                <a16:creationId xmlns:a16="http://schemas.microsoft.com/office/drawing/2014/main" id="{701B7742-571A-3496-9830-63D367B1CEC2}"/>
              </a:ext>
            </a:extLst>
          </p:cNvPr>
          <p:cNvSpPr>
            <a:spLocks noGrp="1"/>
          </p:cNvSpPr>
          <p:nvPr>
            <p:ph type="body" sz="quarter" idx="17" hasCustomPrompt="1"/>
          </p:nvPr>
        </p:nvSpPr>
        <p:spPr>
          <a:xfrm>
            <a:off x="587375" y="2133600"/>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6" name="Text Placeholder 10">
            <a:extLst>
              <a:ext uri="{FF2B5EF4-FFF2-40B4-BE49-F238E27FC236}">
                <a16:creationId xmlns:a16="http://schemas.microsoft.com/office/drawing/2014/main" id="{A9E5D5D4-5271-2435-02A2-2AB4EAE12C79}"/>
              </a:ext>
            </a:extLst>
          </p:cNvPr>
          <p:cNvSpPr>
            <a:spLocks noGrp="1"/>
          </p:cNvSpPr>
          <p:nvPr>
            <p:ph type="body" sz="quarter" idx="18" hasCustomPrompt="1"/>
          </p:nvPr>
        </p:nvSpPr>
        <p:spPr>
          <a:xfrm>
            <a:off x="587376" y="3775760"/>
            <a:ext cx="3948463" cy="1866088"/>
          </a:xfrm>
        </p:spPr>
        <p:txBody>
          <a:bodyPr>
            <a:noAutofit/>
          </a:bodyPr>
          <a:lstStyle>
            <a:lvl1pPr marL="228600" indent="-228600">
              <a:spcAft>
                <a:spcPts val="1000"/>
              </a:spcAft>
              <a:buClr>
                <a:schemeClr val="tx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a:t>
            </a:r>
          </a:p>
          <a:p>
            <a:pPr lvl="0"/>
            <a:r>
              <a:rPr lang="en-US" dirty="0"/>
              <a:t>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9" name="Title 5">
            <a:extLst>
              <a:ext uri="{FF2B5EF4-FFF2-40B4-BE49-F238E27FC236}">
                <a16:creationId xmlns:a16="http://schemas.microsoft.com/office/drawing/2014/main" id="{8C1148F8-5B5A-26C6-88F7-6D193594545C}"/>
              </a:ext>
            </a:extLst>
          </p:cNvPr>
          <p:cNvSpPr>
            <a:spLocks noGrp="1"/>
          </p:cNvSpPr>
          <p:nvPr>
            <p:ph type="title" hasCustomPrompt="1"/>
          </p:nvPr>
        </p:nvSpPr>
        <p:spPr>
          <a:xfrm>
            <a:off x="587375" y="298974"/>
            <a:ext cx="5697220" cy="1296146"/>
          </a:xfrm>
          <a:prstGeom prst="rect">
            <a:avLst/>
          </a:prstGeom>
        </p:spPr>
        <p:txBody>
          <a:bodyPr lIns="0" anchor="t">
            <a:noAutofit/>
          </a:bodyPr>
          <a:lstStyle>
            <a:lvl1pPr>
              <a:lnSpc>
                <a:spcPct val="81000"/>
              </a:lnSpc>
              <a:defRPr sz="4000"/>
            </a:lvl1pPr>
          </a:lstStyle>
          <a:p>
            <a:r>
              <a:rPr lang="en-US" dirty="0"/>
              <a:t>Creative title goes here over two lines</a:t>
            </a:r>
          </a:p>
        </p:txBody>
      </p:sp>
      <p:pic>
        <p:nvPicPr>
          <p:cNvPr id="4" name="Picture 3">
            <a:extLst>
              <a:ext uri="{FF2B5EF4-FFF2-40B4-BE49-F238E27FC236}">
                <a16:creationId xmlns:a16="http://schemas.microsoft.com/office/drawing/2014/main" id="{DAC9F9C9-5E88-7780-E577-E9E15AD805B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87375" y="6118338"/>
            <a:ext cx="491473" cy="442800"/>
          </a:xfrm>
          <a:prstGeom prst="rect">
            <a:avLst/>
          </a:prstGeom>
        </p:spPr>
      </p:pic>
      <p:sp>
        <p:nvSpPr>
          <p:cNvPr id="5" name="Footer Placeholder 20">
            <a:extLst>
              <a:ext uri="{FF2B5EF4-FFF2-40B4-BE49-F238E27FC236}">
                <a16:creationId xmlns:a16="http://schemas.microsoft.com/office/drawing/2014/main" id="{04F30FCB-9636-251F-3DC3-F6F9AC53964C}"/>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dirty="0"/>
              <a:t>© 2024 BSI. All rights reserved.</a:t>
            </a:r>
          </a:p>
        </p:txBody>
      </p:sp>
      <p:sp>
        <p:nvSpPr>
          <p:cNvPr id="8" name="Slide Number Placeholder 21">
            <a:extLst>
              <a:ext uri="{FF2B5EF4-FFF2-40B4-BE49-F238E27FC236}">
                <a16:creationId xmlns:a16="http://schemas.microsoft.com/office/drawing/2014/main" id="{5F5222B7-5430-72DD-9433-4408414BC8F2}"/>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181719369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50:50 Text &amp; Custom Image">
    <p:bg>
      <p:bgPr>
        <a:solidFill>
          <a:schemeClr val="bg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1629E5F6-FA15-6647-2EA2-8952E35A5204}"/>
              </a:ext>
            </a:extLst>
          </p:cNvPr>
          <p:cNvSpPr>
            <a:spLocks noGrp="1"/>
          </p:cNvSpPr>
          <p:nvPr>
            <p:ph type="pic" sz="quarter" idx="19" hasCustomPrompt="1"/>
          </p:nvPr>
        </p:nvSpPr>
        <p:spPr>
          <a:xfrm>
            <a:off x="6096000" y="0"/>
            <a:ext cx="6096001" cy="6858000"/>
          </a:xfrm>
          <a:solidFill>
            <a:schemeClr val="bg1">
              <a:lumMod val="90000"/>
            </a:schemeClr>
          </a:solidFill>
        </p:spPr>
        <p:txBody>
          <a:bodyPr tIns="576000"/>
          <a:lstStyle>
            <a:lvl1pPr marL="0" indent="0" algn="ctr">
              <a:buNone/>
              <a:defRPr/>
            </a:lvl1pPr>
          </a:lstStyle>
          <a:p>
            <a:r>
              <a:rPr lang="en-GB"/>
              <a:t>Click icon to insert image</a:t>
            </a:r>
          </a:p>
        </p:txBody>
      </p:sp>
      <p:sp>
        <p:nvSpPr>
          <p:cNvPr id="13" name="Text Placeholder 38">
            <a:extLst>
              <a:ext uri="{FF2B5EF4-FFF2-40B4-BE49-F238E27FC236}">
                <a16:creationId xmlns:a16="http://schemas.microsoft.com/office/drawing/2014/main" id="{BEC7D9D6-C07D-68DC-A2B2-57DD94FD789D}"/>
              </a:ext>
            </a:extLst>
          </p:cNvPr>
          <p:cNvSpPr>
            <a:spLocks noGrp="1"/>
          </p:cNvSpPr>
          <p:nvPr>
            <p:ph type="body" sz="quarter" idx="17" hasCustomPrompt="1"/>
          </p:nvPr>
        </p:nvSpPr>
        <p:spPr>
          <a:xfrm>
            <a:off x="587375" y="2133600"/>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4" name="Text Placeholder 10">
            <a:extLst>
              <a:ext uri="{FF2B5EF4-FFF2-40B4-BE49-F238E27FC236}">
                <a16:creationId xmlns:a16="http://schemas.microsoft.com/office/drawing/2014/main" id="{4B16C6B0-D1CB-981C-3FA1-086D3D427D3F}"/>
              </a:ext>
            </a:extLst>
          </p:cNvPr>
          <p:cNvSpPr>
            <a:spLocks noGrp="1"/>
          </p:cNvSpPr>
          <p:nvPr>
            <p:ph type="body" sz="quarter" idx="18" hasCustomPrompt="1"/>
          </p:nvPr>
        </p:nvSpPr>
        <p:spPr>
          <a:xfrm>
            <a:off x="587376" y="3775760"/>
            <a:ext cx="3948463" cy="1866088"/>
          </a:xfrm>
        </p:spPr>
        <p:txBody>
          <a:bodyPr>
            <a:noAutofit/>
          </a:bodyPr>
          <a:lstStyle>
            <a:lvl1pPr marL="228600" indent="-228600">
              <a:spcAft>
                <a:spcPts val="1000"/>
              </a:spcAft>
              <a:buClr>
                <a:schemeClr val="tx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a:t>
            </a:r>
          </a:p>
          <a:p>
            <a:pPr lvl="0"/>
            <a:r>
              <a:rPr lang="en-US" dirty="0"/>
              <a:t>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15" name="Title 5">
            <a:extLst>
              <a:ext uri="{FF2B5EF4-FFF2-40B4-BE49-F238E27FC236}">
                <a16:creationId xmlns:a16="http://schemas.microsoft.com/office/drawing/2014/main" id="{1177D915-582A-643F-910C-7E18447A6754}"/>
              </a:ext>
            </a:extLst>
          </p:cNvPr>
          <p:cNvSpPr>
            <a:spLocks noGrp="1"/>
          </p:cNvSpPr>
          <p:nvPr>
            <p:ph type="title" hasCustomPrompt="1"/>
          </p:nvPr>
        </p:nvSpPr>
        <p:spPr>
          <a:xfrm>
            <a:off x="587375" y="298974"/>
            <a:ext cx="5697220" cy="1296146"/>
          </a:xfrm>
          <a:prstGeom prst="rect">
            <a:avLst/>
          </a:prstGeom>
        </p:spPr>
        <p:txBody>
          <a:bodyPr lIns="0" anchor="t">
            <a:noAutofit/>
          </a:bodyPr>
          <a:lstStyle>
            <a:lvl1pPr>
              <a:lnSpc>
                <a:spcPct val="81000"/>
              </a:lnSpc>
              <a:defRPr sz="4000"/>
            </a:lvl1pPr>
          </a:lstStyle>
          <a:p>
            <a:r>
              <a:rPr lang="en-US" dirty="0"/>
              <a:t>Creative title goes here over two lines</a:t>
            </a:r>
          </a:p>
        </p:txBody>
      </p:sp>
      <p:pic>
        <p:nvPicPr>
          <p:cNvPr id="3" name="Picture 2">
            <a:extLst>
              <a:ext uri="{FF2B5EF4-FFF2-40B4-BE49-F238E27FC236}">
                <a16:creationId xmlns:a16="http://schemas.microsoft.com/office/drawing/2014/main" id="{46472A09-80DC-69C0-E90D-0FEC04F7A80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87375" y="6118338"/>
            <a:ext cx="491473" cy="442800"/>
          </a:xfrm>
          <a:prstGeom prst="rect">
            <a:avLst/>
          </a:prstGeom>
        </p:spPr>
      </p:pic>
      <p:sp>
        <p:nvSpPr>
          <p:cNvPr id="5" name="Footer Placeholder 20">
            <a:extLst>
              <a:ext uri="{FF2B5EF4-FFF2-40B4-BE49-F238E27FC236}">
                <a16:creationId xmlns:a16="http://schemas.microsoft.com/office/drawing/2014/main" id="{C387006D-88CC-3486-7A62-28126DBC0316}"/>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dirty="0"/>
              <a:t>© 2024 BSI. All rights reserved.</a:t>
            </a:r>
          </a:p>
        </p:txBody>
      </p:sp>
      <p:sp>
        <p:nvSpPr>
          <p:cNvPr id="6" name="Slide Number Placeholder 21">
            <a:extLst>
              <a:ext uri="{FF2B5EF4-FFF2-40B4-BE49-F238E27FC236}">
                <a16:creationId xmlns:a16="http://schemas.microsoft.com/office/drawing/2014/main" id="{C23E8105-EBEC-449A-8733-17DA8733BCA6}"/>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308650352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Longer Section Divider with Custom Image - Purple">
    <p:bg>
      <p:bgPr>
        <a:solidFill>
          <a:srgbClr val="AD90B8">
            <a:alpha val="29804"/>
          </a:srgbClr>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F85FAFC8-4B0B-AD45-49DB-88B872F021D0}"/>
              </a:ext>
            </a:extLst>
          </p:cNvPr>
          <p:cNvSpPr>
            <a:spLocks noGrp="1"/>
          </p:cNvSpPr>
          <p:nvPr>
            <p:ph type="pic" sz="quarter" idx="15" hasCustomPrompt="1"/>
          </p:nvPr>
        </p:nvSpPr>
        <p:spPr>
          <a:xfrm>
            <a:off x="5336870" y="0"/>
            <a:ext cx="6855130" cy="6858000"/>
          </a:xfrm>
          <a:custGeom>
            <a:avLst/>
            <a:gdLst>
              <a:gd name="connsiteX0" fmla="*/ 1190850 w 6855130"/>
              <a:gd name="connsiteY0" fmla="*/ 0 h 6858000"/>
              <a:gd name="connsiteX1" fmla="*/ 6855130 w 6855130"/>
              <a:gd name="connsiteY1" fmla="*/ 0 h 6858000"/>
              <a:gd name="connsiteX2" fmla="*/ 6855130 w 6855130"/>
              <a:gd name="connsiteY2" fmla="*/ 6858000 h 6858000"/>
              <a:gd name="connsiteX3" fmla="*/ 0 w 6855130"/>
              <a:gd name="connsiteY3" fmla="*/ 6858000 h 6858000"/>
              <a:gd name="connsiteX4" fmla="*/ 2770632 w 6855130"/>
              <a:gd name="connsiteY4" fmla="*/ 2531865 h 6858000"/>
              <a:gd name="connsiteX5" fmla="*/ 1727489 w 6855130"/>
              <a:gd name="connsiteY5" fmla="*/ 101557 h 6858000"/>
              <a:gd name="connsiteX6" fmla="*/ 1727243 w 6855130"/>
              <a:gd name="connsiteY6" fmla="*/ 10155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5130" h="6858000">
                <a:moveTo>
                  <a:pt x="1190850" y="0"/>
                </a:moveTo>
                <a:lnTo>
                  <a:pt x="6855130" y="0"/>
                </a:lnTo>
                <a:lnTo>
                  <a:pt x="6855130" y="6858000"/>
                </a:lnTo>
                <a:lnTo>
                  <a:pt x="0" y="6858000"/>
                </a:lnTo>
                <a:lnTo>
                  <a:pt x="2770632" y="2531865"/>
                </a:lnTo>
                <a:cubicBezTo>
                  <a:pt x="3380423" y="1579773"/>
                  <a:pt x="2835843" y="311465"/>
                  <a:pt x="1727489" y="101557"/>
                </a:cubicBezTo>
                <a:lnTo>
                  <a:pt x="1727243" y="101557"/>
                </a:lnTo>
                <a:close/>
              </a:path>
            </a:pathLst>
          </a:custGeom>
          <a:solidFill>
            <a:schemeClr val="bg1">
              <a:lumMod val="90000"/>
            </a:schemeClr>
          </a:solidFill>
        </p:spPr>
        <p:txBody>
          <a:bodyPr wrap="square" tIns="576000" rIns="684000">
            <a:noAutofit/>
          </a:bodyPr>
          <a:lstStyle>
            <a:lvl1pPr marL="0" indent="0" algn="r">
              <a:buNone/>
              <a:defRPr/>
            </a:lvl1pPr>
          </a:lstStyle>
          <a:p>
            <a:r>
              <a:rPr lang="en-GB" dirty="0"/>
              <a:t>Click icon to insert image</a:t>
            </a:r>
          </a:p>
        </p:txBody>
      </p:sp>
      <p:sp>
        <p:nvSpPr>
          <p:cNvPr id="12" name="Footer Placeholder 20">
            <a:extLst>
              <a:ext uri="{FF2B5EF4-FFF2-40B4-BE49-F238E27FC236}">
                <a16:creationId xmlns:a16="http://schemas.microsoft.com/office/drawing/2014/main" id="{FDF99B07-F76D-22EE-6AF6-71E9A772BAF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13" name="Slide Number Placeholder 21">
            <a:extLst>
              <a:ext uri="{FF2B5EF4-FFF2-40B4-BE49-F238E27FC236}">
                <a16:creationId xmlns:a16="http://schemas.microsoft.com/office/drawing/2014/main" id="{1568D69A-91B7-6043-FE23-B3D9BF8AC35A}"/>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23" name="Title 5">
            <a:extLst>
              <a:ext uri="{FF2B5EF4-FFF2-40B4-BE49-F238E27FC236}">
                <a16:creationId xmlns:a16="http://schemas.microsoft.com/office/drawing/2014/main" id="{6A9DE6D6-755A-213F-E297-BEF366812656}"/>
              </a:ext>
            </a:extLst>
          </p:cNvPr>
          <p:cNvSpPr>
            <a:spLocks noGrp="1"/>
          </p:cNvSpPr>
          <p:nvPr>
            <p:ph type="title" hasCustomPrompt="1"/>
          </p:nvPr>
        </p:nvSpPr>
        <p:spPr>
          <a:xfrm>
            <a:off x="535540" y="2729454"/>
            <a:ext cx="6551060" cy="1201767"/>
          </a:xfrm>
          <a:prstGeom prst="rect">
            <a:avLst/>
          </a:prstGeom>
        </p:spPr>
        <p:txBody>
          <a:bodyPr lIns="0" anchor="b">
            <a:noAutofit/>
          </a:bodyPr>
          <a:lstStyle>
            <a:lvl1pPr>
              <a:lnSpc>
                <a:spcPct val="81000"/>
              </a:lnSpc>
              <a:defRPr sz="4800"/>
            </a:lvl1pPr>
          </a:lstStyle>
          <a:p>
            <a:r>
              <a:rPr lang="en-US" dirty="0"/>
              <a:t>A longer creative title goes here over two lines</a:t>
            </a:r>
          </a:p>
        </p:txBody>
      </p:sp>
      <p:pic>
        <p:nvPicPr>
          <p:cNvPr id="2" name="Graphic 1">
            <a:extLst>
              <a:ext uri="{FF2B5EF4-FFF2-40B4-BE49-F238E27FC236}">
                <a16:creationId xmlns:a16="http://schemas.microsoft.com/office/drawing/2014/main" id="{AA2C0F69-D80A-B30F-002E-62F8997B3F0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71500" y="549275"/>
            <a:ext cx="1097643" cy="927828"/>
          </a:xfrm>
          <a:prstGeom prst="rect">
            <a:avLst/>
          </a:prstGeom>
        </p:spPr>
      </p:pic>
      <p:sp>
        <p:nvSpPr>
          <p:cNvPr id="3" name="Text Placeholder 38">
            <a:extLst>
              <a:ext uri="{FF2B5EF4-FFF2-40B4-BE49-F238E27FC236}">
                <a16:creationId xmlns:a16="http://schemas.microsoft.com/office/drawing/2014/main" id="{71DD1A0B-B40F-2038-A277-CBBF6186DAC6}"/>
              </a:ext>
            </a:extLst>
          </p:cNvPr>
          <p:cNvSpPr>
            <a:spLocks noGrp="1"/>
          </p:cNvSpPr>
          <p:nvPr>
            <p:ph type="body" sz="quarter" idx="17" hasCustomPrompt="1"/>
          </p:nvPr>
        </p:nvSpPr>
        <p:spPr>
          <a:xfrm>
            <a:off x="567418" y="4076133"/>
            <a:ext cx="4042682" cy="1498309"/>
          </a:xfrm>
        </p:spPr>
        <p:txBody>
          <a:bodyPr>
            <a:noAutofit/>
          </a:bodyPr>
          <a:lstStyle>
            <a:lvl1pPr marL="0" indent="0">
              <a:lnSpc>
                <a:spcPct val="100000"/>
              </a:lnSpc>
              <a:spcAft>
                <a:spcPts val="1000"/>
              </a:spcAft>
              <a:buNone/>
              <a:defRPr sz="2000"/>
            </a:lvl1pPr>
            <a:lvl2pPr>
              <a:defRPr sz="1500"/>
            </a:lvl2pPr>
            <a:lvl3pPr>
              <a:defRPr sz="1500"/>
            </a:lvl3pPr>
            <a:lvl4pPr>
              <a:defRPr sz="1500"/>
            </a:lvl4pPr>
            <a:lvl5pPr>
              <a:defRPr sz="15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spTree>
    <p:extLst>
      <p:ext uri="{BB962C8B-B14F-4D97-AF65-F5344CB8AC3E}">
        <p14:creationId xmlns:p14="http://schemas.microsoft.com/office/powerpoint/2010/main" val="2094632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Text &amp; 4x Graph / Chart - Blue">
    <p:bg>
      <p:bgPr>
        <a:solidFill>
          <a:schemeClr val="bg1"/>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F22D3365-E96C-96BB-32F6-811101EA608B}"/>
              </a:ext>
            </a:extLst>
          </p:cNvPr>
          <p:cNvSpPr/>
          <p:nvPr userDrawn="1"/>
        </p:nvSpPr>
        <p:spPr>
          <a:xfrm>
            <a:off x="4327287" y="556127"/>
            <a:ext cx="7293213" cy="5681387"/>
          </a:xfrm>
          <a:prstGeom prst="roundRect">
            <a:avLst>
              <a:gd name="adj" fmla="val 3294"/>
            </a:avLst>
          </a:prstGeom>
          <a:solidFill>
            <a:schemeClr val="accent4">
              <a:alpha val="2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558470"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577214"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0" name="Content Placeholder 19">
            <a:extLst>
              <a:ext uri="{FF2B5EF4-FFF2-40B4-BE49-F238E27FC236}">
                <a16:creationId xmlns:a16="http://schemas.microsoft.com/office/drawing/2014/main" id="{A80B97BE-92D1-970F-600E-20EAAA3EE50F}"/>
              </a:ext>
            </a:extLst>
          </p:cNvPr>
          <p:cNvSpPr>
            <a:spLocks noGrp="1"/>
          </p:cNvSpPr>
          <p:nvPr>
            <p:ph sz="quarter" idx="20" hasCustomPrompt="1"/>
          </p:nvPr>
        </p:nvSpPr>
        <p:spPr>
          <a:xfrm>
            <a:off x="4683597"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4" name="Text Placeholder 38">
            <a:extLst>
              <a:ext uri="{FF2B5EF4-FFF2-40B4-BE49-F238E27FC236}">
                <a16:creationId xmlns:a16="http://schemas.microsoft.com/office/drawing/2014/main" id="{352C3A3C-AC4A-920D-EE62-04D125C71089}"/>
              </a:ext>
            </a:extLst>
          </p:cNvPr>
          <p:cNvSpPr>
            <a:spLocks noGrp="1"/>
          </p:cNvSpPr>
          <p:nvPr>
            <p:ph type="body" sz="quarter" idx="21" hasCustomPrompt="1"/>
          </p:nvPr>
        </p:nvSpPr>
        <p:spPr>
          <a:xfrm>
            <a:off x="8112857"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5" name="Text Placeholder 13">
            <a:extLst>
              <a:ext uri="{FF2B5EF4-FFF2-40B4-BE49-F238E27FC236}">
                <a16:creationId xmlns:a16="http://schemas.microsoft.com/office/drawing/2014/main" id="{F8F10F94-1DBD-E527-3964-F30DC14F4C77}"/>
              </a:ext>
            </a:extLst>
          </p:cNvPr>
          <p:cNvSpPr>
            <a:spLocks noGrp="1"/>
          </p:cNvSpPr>
          <p:nvPr>
            <p:ph type="body" sz="quarter" idx="22" hasCustomPrompt="1"/>
          </p:nvPr>
        </p:nvSpPr>
        <p:spPr>
          <a:xfrm>
            <a:off x="8131601"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6" name="Content Placeholder 19">
            <a:extLst>
              <a:ext uri="{FF2B5EF4-FFF2-40B4-BE49-F238E27FC236}">
                <a16:creationId xmlns:a16="http://schemas.microsoft.com/office/drawing/2014/main" id="{E5B4AED7-A53E-F515-86D9-7A31E1E9C789}"/>
              </a:ext>
            </a:extLst>
          </p:cNvPr>
          <p:cNvSpPr>
            <a:spLocks noGrp="1"/>
          </p:cNvSpPr>
          <p:nvPr>
            <p:ph sz="quarter" idx="23" hasCustomPrompt="1"/>
          </p:nvPr>
        </p:nvSpPr>
        <p:spPr>
          <a:xfrm>
            <a:off x="8237984"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7" name="Text Placeholder 38">
            <a:extLst>
              <a:ext uri="{FF2B5EF4-FFF2-40B4-BE49-F238E27FC236}">
                <a16:creationId xmlns:a16="http://schemas.microsoft.com/office/drawing/2014/main" id="{7A82A89F-B9D4-C564-CE84-6CC0151478B6}"/>
              </a:ext>
            </a:extLst>
          </p:cNvPr>
          <p:cNvSpPr>
            <a:spLocks noGrp="1"/>
          </p:cNvSpPr>
          <p:nvPr>
            <p:ph type="body" sz="quarter" idx="24" hasCustomPrompt="1"/>
          </p:nvPr>
        </p:nvSpPr>
        <p:spPr>
          <a:xfrm>
            <a:off x="4558470"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9" name="Text Placeholder 13">
            <a:extLst>
              <a:ext uri="{FF2B5EF4-FFF2-40B4-BE49-F238E27FC236}">
                <a16:creationId xmlns:a16="http://schemas.microsoft.com/office/drawing/2014/main" id="{C900566F-A814-4893-5DE5-320AF3D27496}"/>
              </a:ext>
            </a:extLst>
          </p:cNvPr>
          <p:cNvSpPr>
            <a:spLocks noGrp="1"/>
          </p:cNvSpPr>
          <p:nvPr>
            <p:ph type="body" sz="quarter" idx="25" hasCustomPrompt="1"/>
          </p:nvPr>
        </p:nvSpPr>
        <p:spPr>
          <a:xfrm>
            <a:off x="4577214"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770E3285-3275-3236-C338-2E880F1624B2}"/>
              </a:ext>
            </a:extLst>
          </p:cNvPr>
          <p:cNvSpPr>
            <a:spLocks noGrp="1"/>
          </p:cNvSpPr>
          <p:nvPr>
            <p:ph sz="quarter" idx="26" hasCustomPrompt="1"/>
          </p:nvPr>
        </p:nvSpPr>
        <p:spPr>
          <a:xfrm>
            <a:off x="4683597"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3" name="Text Placeholder 38">
            <a:extLst>
              <a:ext uri="{FF2B5EF4-FFF2-40B4-BE49-F238E27FC236}">
                <a16:creationId xmlns:a16="http://schemas.microsoft.com/office/drawing/2014/main" id="{8603E539-8D25-E892-1BF1-FA39972173D3}"/>
              </a:ext>
            </a:extLst>
          </p:cNvPr>
          <p:cNvSpPr>
            <a:spLocks noGrp="1"/>
          </p:cNvSpPr>
          <p:nvPr>
            <p:ph type="body" sz="quarter" idx="27" hasCustomPrompt="1"/>
          </p:nvPr>
        </p:nvSpPr>
        <p:spPr>
          <a:xfrm>
            <a:off x="8112857"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5" name="Text Placeholder 13">
            <a:extLst>
              <a:ext uri="{FF2B5EF4-FFF2-40B4-BE49-F238E27FC236}">
                <a16:creationId xmlns:a16="http://schemas.microsoft.com/office/drawing/2014/main" id="{34E8FBFE-DB89-CDA2-06E7-C0303BE88F85}"/>
              </a:ext>
            </a:extLst>
          </p:cNvPr>
          <p:cNvSpPr>
            <a:spLocks noGrp="1"/>
          </p:cNvSpPr>
          <p:nvPr>
            <p:ph type="body" sz="quarter" idx="28" hasCustomPrompt="1"/>
          </p:nvPr>
        </p:nvSpPr>
        <p:spPr>
          <a:xfrm>
            <a:off x="8131601"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Content Placeholder 19">
            <a:extLst>
              <a:ext uri="{FF2B5EF4-FFF2-40B4-BE49-F238E27FC236}">
                <a16:creationId xmlns:a16="http://schemas.microsoft.com/office/drawing/2014/main" id="{B68B642E-640D-EE25-AFA6-02388FF9C158}"/>
              </a:ext>
            </a:extLst>
          </p:cNvPr>
          <p:cNvSpPr>
            <a:spLocks noGrp="1"/>
          </p:cNvSpPr>
          <p:nvPr>
            <p:ph sz="quarter" idx="29" hasCustomPrompt="1"/>
          </p:nvPr>
        </p:nvSpPr>
        <p:spPr>
          <a:xfrm>
            <a:off x="8237984"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7" name="Rectangle 16">
            <a:extLst>
              <a:ext uri="{FF2B5EF4-FFF2-40B4-BE49-F238E27FC236}">
                <a16:creationId xmlns:a16="http://schemas.microsoft.com/office/drawing/2014/main" id="{C18AB7D7-767B-A3C0-1D32-89E7B223A3F3}"/>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a:latin typeface="+mj-lt"/>
              </a:rPr>
              <a:t>Chart Tip:</a:t>
            </a:r>
          </a:p>
          <a:p>
            <a:pPr algn="l"/>
            <a:endParaRPr lang="en-GB" sz="500">
              <a:latin typeface="+mn-lt"/>
            </a:endParaRPr>
          </a:p>
          <a:p>
            <a:pPr algn="l">
              <a:spcAft>
                <a:spcPts val="300"/>
              </a:spcAft>
            </a:pPr>
            <a:r>
              <a:rPr lang="en-GB" sz="1200">
                <a:latin typeface="+mn-lt"/>
              </a:rPr>
              <a:t>To add both the curve to the </a:t>
            </a:r>
            <a:r>
              <a:rPr lang="en-GB" sz="120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a:latin typeface="+mn-lt"/>
              </a:rPr>
              <a:t>Recolour the template shape above as required</a:t>
            </a:r>
          </a:p>
          <a:p>
            <a:pPr marL="182563" indent="-182563" algn="l">
              <a:spcAft>
                <a:spcPts val="300"/>
              </a:spcAft>
              <a:buFont typeface="+mj-lt"/>
              <a:buAutoNum type="arabicPeriod"/>
            </a:pPr>
            <a:r>
              <a:rPr lang="en-GB" sz="1200"/>
              <a:t>Resize the width / height of the template shape based on the width / height in the chart </a:t>
            </a:r>
            <a:br>
              <a:rPr lang="en-GB" sz="1200"/>
            </a:br>
            <a:r>
              <a:rPr lang="en-GB" sz="1200"/>
              <a:t>(once updated with your data)</a:t>
            </a:r>
          </a:p>
          <a:p>
            <a:pPr marL="182563" indent="-182563" algn="l">
              <a:spcAft>
                <a:spcPts val="300"/>
              </a:spcAft>
              <a:buFont typeface="+mj-lt"/>
              <a:buAutoNum type="arabicPeriod"/>
            </a:pPr>
            <a:r>
              <a:rPr lang="en-GB" sz="1200"/>
              <a:t>Select and copy (ctrl + c) the template shape, then select the relevant data bar in your chart and paste (</a:t>
            </a:r>
            <a:r>
              <a:rPr lang="en-GB" sz="1200" err="1"/>
              <a:t>ctrl+v</a:t>
            </a:r>
            <a:r>
              <a:rPr lang="en-GB" sz="1200"/>
              <a:t>)</a:t>
            </a:r>
          </a:p>
          <a:p>
            <a:pPr marL="182563" indent="-182563" algn="l">
              <a:spcAft>
                <a:spcPts val="300"/>
              </a:spcAft>
              <a:buFont typeface="+mj-lt"/>
              <a:buAutoNum type="arabicPeriod"/>
            </a:pPr>
            <a:r>
              <a:rPr lang="en-GB" sz="1200">
                <a:latin typeface="+mn-lt"/>
              </a:rPr>
              <a:t>Repeat for each data point / bar</a:t>
            </a:r>
          </a:p>
        </p:txBody>
      </p:sp>
      <p:sp>
        <p:nvSpPr>
          <p:cNvPr id="18" name="Rectangle 17">
            <a:extLst>
              <a:ext uri="{FF2B5EF4-FFF2-40B4-BE49-F238E27FC236}">
                <a16:creationId xmlns:a16="http://schemas.microsoft.com/office/drawing/2014/main" id="{C668B1F7-0B6B-61FE-A600-489213399EAE}"/>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a:latin typeface="+mj-lt"/>
              </a:rPr>
              <a:t>Pie Chart Tip:</a:t>
            </a:r>
          </a:p>
          <a:p>
            <a:pPr algn="l"/>
            <a:endParaRPr lang="en-GB" sz="500">
              <a:latin typeface="+mn-lt"/>
            </a:endParaRPr>
          </a:p>
          <a:p>
            <a:pPr marL="171450" indent="-171450" algn="l">
              <a:spcAft>
                <a:spcPts val="300"/>
              </a:spcAft>
              <a:buFont typeface="Arial" panose="020B0604020202020204" pitchFamily="34" charset="0"/>
              <a:buChar char="•"/>
            </a:pPr>
            <a:r>
              <a:rPr lang="en-GB" sz="1200"/>
              <a:t>Go to the </a:t>
            </a:r>
            <a:r>
              <a:rPr lang="en-GB" sz="1200" b="1"/>
              <a:t>Pie Chart Example slide </a:t>
            </a:r>
            <a:r>
              <a:rPr lang="en-GB" sz="1200"/>
              <a:t>in this template and select the pie chart with the number of segments required (2-8)</a:t>
            </a:r>
          </a:p>
          <a:p>
            <a:pPr marL="171450" indent="-171450" algn="l">
              <a:spcAft>
                <a:spcPts val="300"/>
              </a:spcAft>
              <a:buFont typeface="Arial" panose="020B0604020202020204" pitchFamily="34" charset="0"/>
              <a:buChar char="•"/>
            </a:pPr>
            <a:r>
              <a:rPr lang="en-GB" sz="120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a:t>Once updated, copy the chart (</a:t>
            </a:r>
            <a:r>
              <a:rPr lang="en-GB" sz="1200" err="1"/>
              <a:t>ctrl+c</a:t>
            </a:r>
            <a:r>
              <a:rPr lang="en-GB" sz="1200"/>
              <a:t>) and go back to this slide. Click the chart placeholder and while selected paste the chart (</a:t>
            </a:r>
            <a:r>
              <a:rPr lang="en-GB" sz="1200" err="1"/>
              <a:t>ctrl+v</a:t>
            </a:r>
            <a:r>
              <a:rPr lang="en-GB" sz="1200"/>
              <a:t>)</a:t>
            </a:r>
            <a:endParaRPr lang="en-GB" sz="1200">
              <a:latin typeface="+mn-lt"/>
            </a:endParaRPr>
          </a:p>
        </p:txBody>
      </p:sp>
      <p:sp>
        <p:nvSpPr>
          <p:cNvPr id="3" name="Title 5">
            <a:extLst>
              <a:ext uri="{FF2B5EF4-FFF2-40B4-BE49-F238E27FC236}">
                <a16:creationId xmlns:a16="http://schemas.microsoft.com/office/drawing/2014/main" id="{647D6D36-872D-2969-5C14-5A549BCADBFA}"/>
              </a:ext>
            </a:extLst>
          </p:cNvPr>
          <p:cNvSpPr>
            <a:spLocks noGrp="1"/>
          </p:cNvSpPr>
          <p:nvPr>
            <p:ph type="title" hasCustomPrompt="1"/>
          </p:nvPr>
        </p:nvSpPr>
        <p:spPr>
          <a:xfrm>
            <a:off x="599680" y="296864"/>
            <a:ext cx="3516708" cy="1116012"/>
          </a:xfrm>
          <a:prstGeom prst="rect">
            <a:avLst/>
          </a:prstGeom>
        </p:spPr>
        <p:txBody>
          <a:bodyPr lIns="0" anchor="t">
            <a:noAutofit/>
          </a:bodyPr>
          <a:lstStyle>
            <a:lvl1pPr>
              <a:lnSpc>
                <a:spcPct val="81000"/>
              </a:lnSpc>
              <a:defRPr sz="4000"/>
            </a:lvl1pPr>
          </a:lstStyle>
          <a:p>
            <a:r>
              <a:rPr lang="en-US" dirty="0"/>
              <a:t>Creative title goes here</a:t>
            </a:r>
          </a:p>
        </p:txBody>
      </p:sp>
      <p:sp>
        <p:nvSpPr>
          <p:cNvPr id="19" name="Footer Placeholder 20">
            <a:extLst>
              <a:ext uri="{FF2B5EF4-FFF2-40B4-BE49-F238E27FC236}">
                <a16:creationId xmlns:a16="http://schemas.microsoft.com/office/drawing/2014/main" id="{34DB1B0F-1492-F9D3-3571-B0616A15D9ED}"/>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dirty="0"/>
              <a:t>© 2024 BSI. All rights reserved.</a:t>
            </a:r>
          </a:p>
        </p:txBody>
      </p:sp>
      <p:sp>
        <p:nvSpPr>
          <p:cNvPr id="21" name="Slide Number Placeholder 21">
            <a:extLst>
              <a:ext uri="{FF2B5EF4-FFF2-40B4-BE49-F238E27FC236}">
                <a16:creationId xmlns:a16="http://schemas.microsoft.com/office/drawing/2014/main" id="{B05A724E-997F-7643-711F-3A606DC27345}"/>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sp>
        <p:nvSpPr>
          <p:cNvPr id="10" name="Text Placeholder 38">
            <a:extLst>
              <a:ext uri="{FF2B5EF4-FFF2-40B4-BE49-F238E27FC236}">
                <a16:creationId xmlns:a16="http://schemas.microsoft.com/office/drawing/2014/main" id="{D1090E31-07FC-38CB-2588-9876DDF652D3}"/>
              </a:ext>
            </a:extLst>
          </p:cNvPr>
          <p:cNvSpPr>
            <a:spLocks noGrp="1"/>
          </p:cNvSpPr>
          <p:nvPr>
            <p:ph type="body" sz="quarter" idx="17" hasCustomPrompt="1"/>
          </p:nvPr>
        </p:nvSpPr>
        <p:spPr>
          <a:xfrm>
            <a:off x="592791" y="1773238"/>
            <a:ext cx="3516707" cy="4068762"/>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Tree>
    <p:extLst>
      <p:ext uri="{BB962C8B-B14F-4D97-AF65-F5344CB8AC3E}">
        <p14:creationId xmlns:p14="http://schemas.microsoft.com/office/powerpoint/2010/main" val="4802809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1:3 Text &amp; Custom Image - White">
    <p:bg>
      <p:bgPr>
        <a:solidFill>
          <a:schemeClr val="bg1"/>
        </a:solidFill>
        <a:effectLst/>
      </p:bgPr>
    </p:bg>
    <p:spTree>
      <p:nvGrpSpPr>
        <p:cNvPr id="1" name=""/>
        <p:cNvGrpSpPr/>
        <p:nvPr/>
      </p:nvGrpSpPr>
      <p:grpSpPr>
        <a:xfrm>
          <a:off x="0" y="0"/>
          <a:ext cx="0" cy="0"/>
          <a:chOff x="0" y="0"/>
          <a:chExt cx="0" cy="0"/>
        </a:xfrm>
      </p:grpSpPr>
      <p:sp>
        <p:nvSpPr>
          <p:cNvPr id="14" name="Picture Placeholder 5">
            <a:extLst>
              <a:ext uri="{FF2B5EF4-FFF2-40B4-BE49-F238E27FC236}">
                <a16:creationId xmlns:a16="http://schemas.microsoft.com/office/drawing/2014/main" id="{EAABF4C2-57F9-5A32-BEFA-820DE991D3A1}"/>
              </a:ext>
            </a:extLst>
          </p:cNvPr>
          <p:cNvSpPr>
            <a:spLocks noGrp="1"/>
          </p:cNvSpPr>
          <p:nvPr>
            <p:ph type="pic" sz="quarter" idx="25" hasCustomPrompt="1"/>
          </p:nvPr>
        </p:nvSpPr>
        <p:spPr>
          <a:xfrm>
            <a:off x="4330701" y="549275"/>
            <a:ext cx="7289800" cy="5397500"/>
          </a:xfrm>
          <a:prstGeom prst="roundRect">
            <a:avLst>
              <a:gd name="adj" fmla="val 3250"/>
            </a:avLst>
          </a:prstGeom>
          <a:solidFill>
            <a:schemeClr val="bg1">
              <a:lumMod val="90000"/>
            </a:schemeClr>
          </a:solidFill>
          <a:ln>
            <a:noFill/>
          </a:ln>
        </p:spPr>
        <p:txBody>
          <a:bodyPr tIns="576000"/>
          <a:lstStyle>
            <a:lvl1pPr marL="0" indent="0" algn="ctr">
              <a:buNone/>
              <a:defRPr/>
            </a:lvl1pPr>
          </a:lstStyle>
          <a:p>
            <a:r>
              <a:rPr lang="en-GB"/>
              <a:t>Click icon to insert image</a:t>
            </a:r>
          </a:p>
        </p:txBody>
      </p:sp>
      <p:sp>
        <p:nvSpPr>
          <p:cNvPr id="12" name="Text Placeholder 38">
            <a:extLst>
              <a:ext uri="{FF2B5EF4-FFF2-40B4-BE49-F238E27FC236}">
                <a16:creationId xmlns:a16="http://schemas.microsoft.com/office/drawing/2014/main" id="{9D41C71E-B044-669B-2469-392FCC642FF8}"/>
              </a:ext>
            </a:extLst>
          </p:cNvPr>
          <p:cNvSpPr>
            <a:spLocks noGrp="1"/>
          </p:cNvSpPr>
          <p:nvPr>
            <p:ph type="body" sz="quarter" idx="17" hasCustomPrompt="1"/>
          </p:nvPr>
        </p:nvSpPr>
        <p:spPr>
          <a:xfrm>
            <a:off x="587375" y="2133600"/>
            <a:ext cx="3529013"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endParaRPr lang="en-US" dirty="0"/>
          </a:p>
        </p:txBody>
      </p:sp>
      <p:sp>
        <p:nvSpPr>
          <p:cNvPr id="15" name="Text Placeholder 10">
            <a:extLst>
              <a:ext uri="{FF2B5EF4-FFF2-40B4-BE49-F238E27FC236}">
                <a16:creationId xmlns:a16="http://schemas.microsoft.com/office/drawing/2014/main" id="{B149ADB2-F659-72DC-D624-4F9B0E38DAA9}"/>
              </a:ext>
            </a:extLst>
          </p:cNvPr>
          <p:cNvSpPr>
            <a:spLocks noGrp="1"/>
          </p:cNvSpPr>
          <p:nvPr>
            <p:ph type="body" sz="quarter" idx="18" hasCustomPrompt="1"/>
          </p:nvPr>
        </p:nvSpPr>
        <p:spPr>
          <a:xfrm>
            <a:off x="587377" y="3775760"/>
            <a:ext cx="3529011" cy="2066240"/>
          </a:xfrm>
        </p:spPr>
        <p:txBody>
          <a:bodyPr>
            <a:noAutofit/>
          </a:bodyPr>
          <a:lstStyle>
            <a:lvl1pPr marL="228600" indent="-228600">
              <a:spcAft>
                <a:spcPts val="1000"/>
              </a:spcAft>
              <a:buClr>
                <a:schemeClr val="tx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a:t>
            </a:r>
          </a:p>
          <a:p>
            <a:pPr lvl="0"/>
            <a:r>
              <a:rPr lang="en-US" dirty="0"/>
              <a:t>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16" name="Title 5">
            <a:extLst>
              <a:ext uri="{FF2B5EF4-FFF2-40B4-BE49-F238E27FC236}">
                <a16:creationId xmlns:a16="http://schemas.microsoft.com/office/drawing/2014/main" id="{0BC9FA27-1A95-D314-1417-8DD01DB108A5}"/>
              </a:ext>
            </a:extLst>
          </p:cNvPr>
          <p:cNvSpPr>
            <a:spLocks noGrp="1"/>
          </p:cNvSpPr>
          <p:nvPr>
            <p:ph type="title" hasCustomPrompt="1"/>
          </p:nvPr>
        </p:nvSpPr>
        <p:spPr>
          <a:xfrm>
            <a:off x="587375" y="298974"/>
            <a:ext cx="3529013" cy="1474264"/>
          </a:xfrm>
          <a:prstGeom prst="rect">
            <a:avLst/>
          </a:prstGeom>
        </p:spPr>
        <p:txBody>
          <a:bodyPr lIns="0" anchor="t">
            <a:noAutofit/>
          </a:bodyPr>
          <a:lstStyle>
            <a:lvl1pPr>
              <a:lnSpc>
                <a:spcPct val="81000"/>
              </a:lnSpc>
              <a:defRPr sz="4000"/>
            </a:lvl1pPr>
          </a:lstStyle>
          <a:p>
            <a:r>
              <a:rPr lang="en-US" dirty="0"/>
              <a:t>Creative title goes here</a:t>
            </a:r>
          </a:p>
        </p:txBody>
      </p:sp>
      <p:pic>
        <p:nvPicPr>
          <p:cNvPr id="4" name="Picture 3">
            <a:extLst>
              <a:ext uri="{FF2B5EF4-FFF2-40B4-BE49-F238E27FC236}">
                <a16:creationId xmlns:a16="http://schemas.microsoft.com/office/drawing/2014/main" id="{2242F144-9526-D62D-84FD-EFB6ACB943FD}"/>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87375" y="6118338"/>
            <a:ext cx="491473" cy="442800"/>
          </a:xfrm>
          <a:prstGeom prst="rect">
            <a:avLst/>
          </a:prstGeom>
        </p:spPr>
      </p:pic>
      <p:sp>
        <p:nvSpPr>
          <p:cNvPr id="5" name="Footer Placeholder 20">
            <a:extLst>
              <a:ext uri="{FF2B5EF4-FFF2-40B4-BE49-F238E27FC236}">
                <a16:creationId xmlns:a16="http://schemas.microsoft.com/office/drawing/2014/main" id="{20348BB5-80A8-758C-60EF-E83F384BECFC}"/>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dirty="0"/>
              <a:t>© 2024 BSI. All rights reserved.</a:t>
            </a:r>
          </a:p>
        </p:txBody>
      </p:sp>
      <p:sp>
        <p:nvSpPr>
          <p:cNvPr id="6" name="Slide Number Placeholder 21">
            <a:extLst>
              <a:ext uri="{FF2B5EF4-FFF2-40B4-BE49-F238E27FC236}">
                <a16:creationId xmlns:a16="http://schemas.microsoft.com/office/drawing/2014/main" id="{46F3B986-5749-92DE-1520-D4A4927BE7D8}"/>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79353118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9x Agenda - Green">
    <p:bg>
      <p:bgPr>
        <a:solidFill>
          <a:schemeClr val="bg1"/>
        </a:solidFill>
        <a:effectLst/>
      </p:bgPr>
    </p:bg>
    <p:spTree>
      <p:nvGrpSpPr>
        <p:cNvPr id="1" name=""/>
        <p:cNvGrpSpPr/>
        <p:nvPr/>
      </p:nvGrpSpPr>
      <p:grpSpPr>
        <a:xfrm>
          <a:off x="0" y="0"/>
          <a:ext cx="0" cy="0"/>
          <a:chOff x="0" y="0"/>
          <a:chExt cx="0" cy="0"/>
        </a:xfrm>
      </p:grpSpPr>
      <p:sp>
        <p:nvSpPr>
          <p:cNvPr id="56" name="Text Placeholder 13">
            <a:extLst>
              <a:ext uri="{FF2B5EF4-FFF2-40B4-BE49-F238E27FC236}">
                <a16:creationId xmlns:a16="http://schemas.microsoft.com/office/drawing/2014/main" id="{D235A018-8E62-6FAB-40F3-208A69C84260}"/>
              </a:ext>
            </a:extLst>
          </p:cNvPr>
          <p:cNvSpPr>
            <a:spLocks noGrp="1"/>
          </p:cNvSpPr>
          <p:nvPr>
            <p:ph type="body" sz="quarter" idx="63" hasCustomPrompt="1"/>
          </p:nvPr>
        </p:nvSpPr>
        <p:spPr>
          <a:xfrm>
            <a:off x="575831" y="3172362"/>
            <a:ext cx="3455998" cy="1149205"/>
          </a:xfrm>
          <a:prstGeom prst="roundRect">
            <a:avLst>
              <a:gd name="adj" fmla="val 14388"/>
            </a:avLst>
          </a:prstGeom>
          <a:solidFill>
            <a:srgbClr val="5EAB96">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7" name="Text Placeholder 13">
            <a:extLst>
              <a:ext uri="{FF2B5EF4-FFF2-40B4-BE49-F238E27FC236}">
                <a16:creationId xmlns:a16="http://schemas.microsoft.com/office/drawing/2014/main" id="{855F7021-FC12-5A62-CF80-D26051DCBE4D}"/>
              </a:ext>
            </a:extLst>
          </p:cNvPr>
          <p:cNvSpPr>
            <a:spLocks noGrp="1"/>
          </p:cNvSpPr>
          <p:nvPr>
            <p:ph type="body" sz="quarter" idx="64" hasCustomPrompt="1"/>
          </p:nvPr>
        </p:nvSpPr>
        <p:spPr>
          <a:xfrm>
            <a:off x="575831" y="4504559"/>
            <a:ext cx="3455998" cy="1149205"/>
          </a:xfrm>
          <a:prstGeom prst="roundRect">
            <a:avLst>
              <a:gd name="adj" fmla="val 14388"/>
            </a:avLst>
          </a:prstGeom>
          <a:solidFill>
            <a:srgbClr val="5EAB96">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0" name="Text Placeholder 13">
            <a:extLst>
              <a:ext uri="{FF2B5EF4-FFF2-40B4-BE49-F238E27FC236}">
                <a16:creationId xmlns:a16="http://schemas.microsoft.com/office/drawing/2014/main" id="{ED6C0BC5-6E78-F0B0-2F0B-877B441C9BF1}"/>
              </a:ext>
            </a:extLst>
          </p:cNvPr>
          <p:cNvSpPr>
            <a:spLocks noGrp="1"/>
          </p:cNvSpPr>
          <p:nvPr>
            <p:ph type="body" sz="quarter" idx="57" hasCustomPrompt="1"/>
          </p:nvPr>
        </p:nvSpPr>
        <p:spPr>
          <a:xfrm>
            <a:off x="4367999" y="1840166"/>
            <a:ext cx="3455998" cy="1149205"/>
          </a:xfrm>
          <a:prstGeom prst="roundRect">
            <a:avLst>
              <a:gd name="adj" fmla="val 14388"/>
            </a:avLst>
          </a:prstGeom>
          <a:solidFill>
            <a:srgbClr val="5EAB96">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1" name="Text Placeholder 13">
            <a:extLst>
              <a:ext uri="{FF2B5EF4-FFF2-40B4-BE49-F238E27FC236}">
                <a16:creationId xmlns:a16="http://schemas.microsoft.com/office/drawing/2014/main" id="{D35A526F-2459-8113-CE3D-DD3CE00ACAC9}"/>
              </a:ext>
            </a:extLst>
          </p:cNvPr>
          <p:cNvSpPr>
            <a:spLocks noGrp="1"/>
          </p:cNvSpPr>
          <p:nvPr>
            <p:ph type="body" sz="quarter" idx="58" hasCustomPrompt="1"/>
          </p:nvPr>
        </p:nvSpPr>
        <p:spPr>
          <a:xfrm>
            <a:off x="4367997" y="3172362"/>
            <a:ext cx="3455998" cy="1149205"/>
          </a:xfrm>
          <a:prstGeom prst="roundRect">
            <a:avLst>
              <a:gd name="adj" fmla="val 14388"/>
            </a:avLst>
          </a:prstGeom>
          <a:solidFill>
            <a:srgbClr val="5EAB96">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2" name="Text Placeholder 13">
            <a:extLst>
              <a:ext uri="{FF2B5EF4-FFF2-40B4-BE49-F238E27FC236}">
                <a16:creationId xmlns:a16="http://schemas.microsoft.com/office/drawing/2014/main" id="{43293621-4181-EAF2-B494-F5069FABC205}"/>
              </a:ext>
            </a:extLst>
          </p:cNvPr>
          <p:cNvSpPr>
            <a:spLocks noGrp="1"/>
          </p:cNvSpPr>
          <p:nvPr>
            <p:ph type="body" sz="quarter" idx="59" hasCustomPrompt="1"/>
          </p:nvPr>
        </p:nvSpPr>
        <p:spPr>
          <a:xfrm>
            <a:off x="4367997" y="4504559"/>
            <a:ext cx="3455998" cy="1149205"/>
          </a:xfrm>
          <a:prstGeom prst="roundRect">
            <a:avLst>
              <a:gd name="adj" fmla="val 14388"/>
            </a:avLst>
          </a:prstGeom>
          <a:solidFill>
            <a:srgbClr val="5EAB96">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49" name="Text Placeholder 13">
            <a:extLst>
              <a:ext uri="{FF2B5EF4-FFF2-40B4-BE49-F238E27FC236}">
                <a16:creationId xmlns:a16="http://schemas.microsoft.com/office/drawing/2014/main" id="{028FF296-A45B-90E0-DEBC-BC65138D7844}"/>
              </a:ext>
            </a:extLst>
          </p:cNvPr>
          <p:cNvSpPr>
            <a:spLocks noGrp="1"/>
          </p:cNvSpPr>
          <p:nvPr>
            <p:ph type="body" sz="quarter" idx="56" hasCustomPrompt="1"/>
          </p:nvPr>
        </p:nvSpPr>
        <p:spPr>
          <a:xfrm>
            <a:off x="575833" y="1840166"/>
            <a:ext cx="3455998" cy="1149205"/>
          </a:xfrm>
          <a:prstGeom prst="roundRect">
            <a:avLst>
              <a:gd name="adj" fmla="val 14388"/>
            </a:avLst>
          </a:prstGeom>
          <a:solidFill>
            <a:srgbClr val="5EAB96">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3" name="Text Placeholder 13">
            <a:extLst>
              <a:ext uri="{FF2B5EF4-FFF2-40B4-BE49-F238E27FC236}">
                <a16:creationId xmlns:a16="http://schemas.microsoft.com/office/drawing/2014/main" id="{C358491D-5D50-C83F-586B-F7AC955774F5}"/>
              </a:ext>
            </a:extLst>
          </p:cNvPr>
          <p:cNvSpPr>
            <a:spLocks noGrp="1"/>
          </p:cNvSpPr>
          <p:nvPr>
            <p:ph type="body" sz="quarter" idx="60" hasCustomPrompt="1"/>
          </p:nvPr>
        </p:nvSpPr>
        <p:spPr>
          <a:xfrm>
            <a:off x="8160172" y="1840166"/>
            <a:ext cx="3455998" cy="1149205"/>
          </a:xfrm>
          <a:prstGeom prst="roundRect">
            <a:avLst>
              <a:gd name="adj" fmla="val 14388"/>
            </a:avLst>
          </a:prstGeom>
          <a:solidFill>
            <a:srgbClr val="5EAB96">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4" name="Text Placeholder 13">
            <a:extLst>
              <a:ext uri="{FF2B5EF4-FFF2-40B4-BE49-F238E27FC236}">
                <a16:creationId xmlns:a16="http://schemas.microsoft.com/office/drawing/2014/main" id="{00AA57FD-FF56-397F-19ED-96B7AE9BE8F3}"/>
              </a:ext>
            </a:extLst>
          </p:cNvPr>
          <p:cNvSpPr>
            <a:spLocks noGrp="1"/>
          </p:cNvSpPr>
          <p:nvPr>
            <p:ph type="body" sz="quarter" idx="61" hasCustomPrompt="1"/>
          </p:nvPr>
        </p:nvSpPr>
        <p:spPr>
          <a:xfrm>
            <a:off x="8160172" y="3172363"/>
            <a:ext cx="3455998" cy="1149205"/>
          </a:xfrm>
          <a:prstGeom prst="roundRect">
            <a:avLst>
              <a:gd name="adj" fmla="val 14388"/>
            </a:avLst>
          </a:prstGeom>
          <a:solidFill>
            <a:srgbClr val="5EAB96">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5" name="Text Placeholder 13">
            <a:extLst>
              <a:ext uri="{FF2B5EF4-FFF2-40B4-BE49-F238E27FC236}">
                <a16:creationId xmlns:a16="http://schemas.microsoft.com/office/drawing/2014/main" id="{BBFC3585-39B0-F7A2-6CA5-80F78DFAF3AF}"/>
              </a:ext>
            </a:extLst>
          </p:cNvPr>
          <p:cNvSpPr>
            <a:spLocks noGrp="1"/>
          </p:cNvSpPr>
          <p:nvPr>
            <p:ph type="body" sz="quarter" idx="62" hasCustomPrompt="1"/>
          </p:nvPr>
        </p:nvSpPr>
        <p:spPr>
          <a:xfrm>
            <a:off x="8160172" y="4504559"/>
            <a:ext cx="3455998" cy="1149205"/>
          </a:xfrm>
          <a:prstGeom prst="roundRect">
            <a:avLst>
              <a:gd name="adj" fmla="val 14388"/>
            </a:avLst>
          </a:prstGeom>
          <a:solidFill>
            <a:srgbClr val="5EAB96">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39" name="Rectangle 38">
            <a:extLst>
              <a:ext uri="{FF2B5EF4-FFF2-40B4-BE49-F238E27FC236}">
                <a16:creationId xmlns:a16="http://schemas.microsoft.com/office/drawing/2014/main" id="{6385CA0E-1432-A120-ECD6-C2ACC858C71A}"/>
              </a:ext>
            </a:extLst>
          </p:cNvPr>
          <p:cNvSpPr/>
          <p:nvPr userDrawn="1"/>
        </p:nvSpPr>
        <p:spPr>
          <a:xfrm>
            <a:off x="-2519265" y="0"/>
            <a:ext cx="2168190" cy="213671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don’t have as many as nine (9) agenda items, simply delete any placeholders that are not required for your presentation. </a:t>
            </a:r>
          </a:p>
        </p:txBody>
      </p:sp>
      <p:sp>
        <p:nvSpPr>
          <p:cNvPr id="8" name="Text Placeholder 38">
            <a:extLst>
              <a:ext uri="{FF2B5EF4-FFF2-40B4-BE49-F238E27FC236}">
                <a16:creationId xmlns:a16="http://schemas.microsoft.com/office/drawing/2014/main" id="{DBC923A4-A952-0E0F-8F61-2067FC762B24}"/>
              </a:ext>
            </a:extLst>
          </p:cNvPr>
          <p:cNvSpPr>
            <a:spLocks noGrp="1"/>
          </p:cNvSpPr>
          <p:nvPr>
            <p:ph type="body" sz="quarter" idx="20" hasCustomPrompt="1"/>
          </p:nvPr>
        </p:nvSpPr>
        <p:spPr>
          <a:xfrm>
            <a:off x="874281"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01</a:t>
            </a:r>
          </a:p>
        </p:txBody>
      </p:sp>
      <p:sp>
        <p:nvSpPr>
          <p:cNvPr id="11" name="Text Placeholder 38">
            <a:extLst>
              <a:ext uri="{FF2B5EF4-FFF2-40B4-BE49-F238E27FC236}">
                <a16:creationId xmlns:a16="http://schemas.microsoft.com/office/drawing/2014/main" id="{7A499FF8-0609-872F-9415-0D64DDBF3451}"/>
              </a:ext>
            </a:extLst>
          </p:cNvPr>
          <p:cNvSpPr>
            <a:spLocks noGrp="1"/>
          </p:cNvSpPr>
          <p:nvPr>
            <p:ph type="body" sz="quarter" idx="38" hasCustomPrompt="1"/>
          </p:nvPr>
        </p:nvSpPr>
        <p:spPr>
          <a:xfrm>
            <a:off x="874281"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02</a:t>
            </a:r>
          </a:p>
        </p:txBody>
      </p:sp>
      <p:sp>
        <p:nvSpPr>
          <p:cNvPr id="13" name="Text Placeholder 38">
            <a:extLst>
              <a:ext uri="{FF2B5EF4-FFF2-40B4-BE49-F238E27FC236}">
                <a16:creationId xmlns:a16="http://schemas.microsoft.com/office/drawing/2014/main" id="{F0D6C0A3-350A-AB25-2680-80067DDA5F9A}"/>
              </a:ext>
            </a:extLst>
          </p:cNvPr>
          <p:cNvSpPr>
            <a:spLocks noGrp="1"/>
          </p:cNvSpPr>
          <p:nvPr>
            <p:ph type="body" sz="quarter" idx="40" hasCustomPrompt="1"/>
          </p:nvPr>
        </p:nvSpPr>
        <p:spPr>
          <a:xfrm>
            <a:off x="874281"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03</a:t>
            </a:r>
          </a:p>
        </p:txBody>
      </p:sp>
      <p:sp>
        <p:nvSpPr>
          <p:cNvPr id="15" name="Text Placeholder 38">
            <a:extLst>
              <a:ext uri="{FF2B5EF4-FFF2-40B4-BE49-F238E27FC236}">
                <a16:creationId xmlns:a16="http://schemas.microsoft.com/office/drawing/2014/main" id="{53F2026D-0A83-672D-3F29-024E3ED50AF2}"/>
              </a:ext>
            </a:extLst>
          </p:cNvPr>
          <p:cNvSpPr>
            <a:spLocks noGrp="1"/>
          </p:cNvSpPr>
          <p:nvPr>
            <p:ph type="body" sz="quarter" idx="42" hasCustomPrompt="1"/>
          </p:nvPr>
        </p:nvSpPr>
        <p:spPr>
          <a:xfrm>
            <a:off x="8458619"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07</a:t>
            </a:r>
          </a:p>
        </p:txBody>
      </p:sp>
      <p:sp>
        <p:nvSpPr>
          <p:cNvPr id="17" name="Text Placeholder 38">
            <a:extLst>
              <a:ext uri="{FF2B5EF4-FFF2-40B4-BE49-F238E27FC236}">
                <a16:creationId xmlns:a16="http://schemas.microsoft.com/office/drawing/2014/main" id="{351C7C74-416D-94C2-EBAC-BC17AC6279B8}"/>
              </a:ext>
            </a:extLst>
          </p:cNvPr>
          <p:cNvSpPr>
            <a:spLocks noGrp="1"/>
          </p:cNvSpPr>
          <p:nvPr>
            <p:ph type="body" sz="quarter" idx="44" hasCustomPrompt="1"/>
          </p:nvPr>
        </p:nvSpPr>
        <p:spPr>
          <a:xfrm>
            <a:off x="8458619"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08</a:t>
            </a:r>
          </a:p>
        </p:txBody>
      </p:sp>
      <p:sp>
        <p:nvSpPr>
          <p:cNvPr id="20" name="Text Placeholder 38">
            <a:extLst>
              <a:ext uri="{FF2B5EF4-FFF2-40B4-BE49-F238E27FC236}">
                <a16:creationId xmlns:a16="http://schemas.microsoft.com/office/drawing/2014/main" id="{E42D5740-AC7D-9724-9D2A-19969AF29DB6}"/>
              </a:ext>
            </a:extLst>
          </p:cNvPr>
          <p:cNvSpPr>
            <a:spLocks noGrp="1"/>
          </p:cNvSpPr>
          <p:nvPr>
            <p:ph type="body" sz="quarter" idx="46" hasCustomPrompt="1"/>
          </p:nvPr>
        </p:nvSpPr>
        <p:spPr>
          <a:xfrm>
            <a:off x="8458619"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09</a:t>
            </a:r>
          </a:p>
        </p:txBody>
      </p:sp>
      <p:sp>
        <p:nvSpPr>
          <p:cNvPr id="26" name="Text Placeholder 38">
            <a:extLst>
              <a:ext uri="{FF2B5EF4-FFF2-40B4-BE49-F238E27FC236}">
                <a16:creationId xmlns:a16="http://schemas.microsoft.com/office/drawing/2014/main" id="{257B4424-ED69-47FD-EE8A-521400F61678}"/>
              </a:ext>
            </a:extLst>
          </p:cNvPr>
          <p:cNvSpPr>
            <a:spLocks noGrp="1"/>
          </p:cNvSpPr>
          <p:nvPr>
            <p:ph type="body" sz="quarter" idx="48" hasCustomPrompt="1"/>
          </p:nvPr>
        </p:nvSpPr>
        <p:spPr>
          <a:xfrm>
            <a:off x="4666445" y="202429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04</a:t>
            </a:r>
          </a:p>
        </p:txBody>
      </p:sp>
      <p:sp>
        <p:nvSpPr>
          <p:cNvPr id="28" name="Text Placeholder 38">
            <a:extLst>
              <a:ext uri="{FF2B5EF4-FFF2-40B4-BE49-F238E27FC236}">
                <a16:creationId xmlns:a16="http://schemas.microsoft.com/office/drawing/2014/main" id="{ACC7F3E5-617F-EB4F-127B-36CDFFFAB1C0}"/>
              </a:ext>
            </a:extLst>
          </p:cNvPr>
          <p:cNvSpPr>
            <a:spLocks noGrp="1"/>
          </p:cNvSpPr>
          <p:nvPr>
            <p:ph type="body" sz="quarter" idx="50" hasCustomPrompt="1"/>
          </p:nvPr>
        </p:nvSpPr>
        <p:spPr>
          <a:xfrm>
            <a:off x="4666445" y="335762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05</a:t>
            </a:r>
          </a:p>
        </p:txBody>
      </p:sp>
      <p:sp>
        <p:nvSpPr>
          <p:cNvPr id="38" name="Text Placeholder 38">
            <a:extLst>
              <a:ext uri="{FF2B5EF4-FFF2-40B4-BE49-F238E27FC236}">
                <a16:creationId xmlns:a16="http://schemas.microsoft.com/office/drawing/2014/main" id="{4999AAFC-2D2D-73F5-870B-8E3C44DA73C6}"/>
              </a:ext>
            </a:extLst>
          </p:cNvPr>
          <p:cNvSpPr>
            <a:spLocks noGrp="1"/>
          </p:cNvSpPr>
          <p:nvPr>
            <p:ph type="body" sz="quarter" idx="52" hasCustomPrompt="1"/>
          </p:nvPr>
        </p:nvSpPr>
        <p:spPr>
          <a:xfrm>
            <a:off x="4666445" y="4690950"/>
            <a:ext cx="419337" cy="179592"/>
          </a:xfrm>
          <a:prstGeom prst="rect">
            <a:avLst/>
          </a:prstGeo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06</a:t>
            </a:r>
          </a:p>
        </p:txBody>
      </p:sp>
      <p:sp>
        <p:nvSpPr>
          <p:cNvPr id="43" name="Title 5">
            <a:extLst>
              <a:ext uri="{FF2B5EF4-FFF2-40B4-BE49-F238E27FC236}">
                <a16:creationId xmlns:a16="http://schemas.microsoft.com/office/drawing/2014/main" id="{DB14C71B-9E96-9883-77A3-1FCEE25CB8B3}"/>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dirty="0"/>
              <a:t>Agenda</a:t>
            </a:r>
          </a:p>
        </p:txBody>
      </p:sp>
      <p:sp>
        <p:nvSpPr>
          <p:cNvPr id="2" name="Footer Placeholder 7">
            <a:extLst>
              <a:ext uri="{FF2B5EF4-FFF2-40B4-BE49-F238E27FC236}">
                <a16:creationId xmlns:a16="http://schemas.microsoft.com/office/drawing/2014/main" id="{EA2A32F3-BC91-ED09-881B-3C93C300E140}"/>
              </a:ext>
            </a:extLst>
          </p:cNvPr>
          <p:cNvSpPr>
            <a:spLocks noGrp="1"/>
          </p:cNvSpPr>
          <p:nvPr>
            <p:ph type="ftr" sz="quarter" idx="13"/>
          </p:nvPr>
        </p:nvSpPr>
        <p:spPr>
          <a:xfrm>
            <a:off x="9979026" y="6485691"/>
            <a:ext cx="1698625" cy="191376"/>
          </a:xfrm>
          <a:prstGeom prst="rect">
            <a:avLst/>
          </a:prstGeom>
        </p:spPr>
        <p:txBody>
          <a:bodyPr/>
          <a:lstStyle/>
          <a:p>
            <a:r>
              <a:rPr lang="en-US"/>
              <a:t>© 2023 BSI. All rights reserved.</a:t>
            </a:r>
            <a:endParaRPr lang="en-US" dirty="0"/>
          </a:p>
        </p:txBody>
      </p:sp>
      <p:sp>
        <p:nvSpPr>
          <p:cNvPr id="3" name="Slide Number Placeholder 8">
            <a:extLst>
              <a:ext uri="{FF2B5EF4-FFF2-40B4-BE49-F238E27FC236}">
                <a16:creationId xmlns:a16="http://schemas.microsoft.com/office/drawing/2014/main" id="{C9C84A1D-DB0B-E48F-8F2F-8DD37ED23BBA}"/>
              </a:ext>
            </a:extLst>
          </p:cNvPr>
          <p:cNvSpPr>
            <a:spLocks noGrp="1"/>
          </p:cNvSpPr>
          <p:nvPr>
            <p:ph type="sldNum" sz="quarter" idx="14"/>
          </p:nvPr>
        </p:nvSpPr>
        <p:spPr>
          <a:xfrm>
            <a:off x="11694318" y="6485690"/>
            <a:ext cx="353219" cy="191376"/>
          </a:xfrm>
          <a:prstGeom prst="rect">
            <a:avLst/>
          </a:prstGeom>
        </p:spPr>
        <p:txBody>
          <a:body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408021737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50:50 Text &amp; Custom Image -  Green Band">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B0F051E-4DDF-677F-0B99-588F572E55BB}"/>
              </a:ext>
            </a:extLst>
          </p:cNvPr>
          <p:cNvSpPr/>
          <p:nvPr userDrawn="1"/>
        </p:nvSpPr>
        <p:spPr>
          <a:xfrm>
            <a:off x="0" y="1736852"/>
            <a:ext cx="12192000" cy="4180730"/>
          </a:xfrm>
          <a:prstGeom prst="rect">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chemeClr val="accent3"/>
              </a:buClr>
              <a:buSzPct val="110000"/>
              <a:buFont typeface="Arial" panose="020B0604020202020204" pitchFamily="34" charset="0"/>
              <a:buChar char="•"/>
              <a:defRPr sz="1600"/>
            </a:lvl1pPr>
            <a:lvl2pPr marL="685800" indent="-228600">
              <a:buClr>
                <a:schemeClr val="accent3"/>
              </a:buClr>
              <a:buFont typeface="Arial" panose="020B0604020202020204" pitchFamily="34" charset="0"/>
              <a:buChar char="•"/>
              <a:defRPr sz="1600"/>
            </a:lvl2pPr>
            <a:lvl3pPr marL="1143000" indent="-228600">
              <a:buClr>
                <a:schemeClr val="accent3"/>
              </a:buClr>
              <a:buFont typeface="Arial" panose="020B0604020202020204" pitchFamily="34" charset="0"/>
              <a:buChar char="•"/>
              <a:defRPr sz="1600"/>
            </a:lvl3pPr>
            <a:lvl4pPr marL="1600200" indent="-228600">
              <a:buClr>
                <a:schemeClr val="accent3"/>
              </a:buClr>
              <a:buFont typeface="Arial" panose="020B0604020202020204" pitchFamily="34" charset="0"/>
              <a:buChar char="•"/>
              <a:defRPr sz="1600"/>
            </a:lvl4pPr>
            <a:lvl5pPr marL="2057400" indent="-228600">
              <a:buClr>
                <a:schemeClr val="accent3"/>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3" name="Title 5">
            <a:extLst>
              <a:ext uri="{FF2B5EF4-FFF2-40B4-BE49-F238E27FC236}">
                <a16:creationId xmlns:a16="http://schemas.microsoft.com/office/drawing/2014/main" id="{8553CD31-C0B5-127C-E13B-CC7901B38728}"/>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3522241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50:50 Text &amp; Custom Image - Coral Band">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B0F051E-4DDF-677F-0B99-588F572E55BB}"/>
              </a:ext>
            </a:extLst>
          </p:cNvPr>
          <p:cNvSpPr/>
          <p:nvPr userDrawn="1"/>
        </p:nvSpPr>
        <p:spPr>
          <a:xfrm>
            <a:off x="0" y="1736852"/>
            <a:ext cx="12192000" cy="4180730"/>
          </a:xfrm>
          <a:prstGeom prst="rect">
            <a:avLst/>
          </a:prstGeom>
          <a:solidFill>
            <a:srgbClr val="E58F8C">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rgbClr val="E58F8C"/>
              </a:buClr>
              <a:buSzPct val="110000"/>
              <a:buFont typeface="Arial" panose="020B0604020202020204" pitchFamily="34" charset="0"/>
              <a:buChar char="•"/>
              <a:defRPr sz="1600"/>
            </a:lvl1pPr>
            <a:lvl2pPr marL="685800" indent="-228600">
              <a:buClr>
                <a:schemeClr val="accent3"/>
              </a:buClr>
              <a:buFont typeface="Arial" panose="020B0604020202020204" pitchFamily="34" charset="0"/>
              <a:buChar char="•"/>
              <a:defRPr sz="1600"/>
            </a:lvl2pPr>
            <a:lvl3pPr marL="1143000" indent="-228600">
              <a:buClr>
                <a:schemeClr val="accent3"/>
              </a:buClr>
              <a:buFont typeface="Arial" panose="020B0604020202020204" pitchFamily="34" charset="0"/>
              <a:buChar char="•"/>
              <a:defRPr sz="1600"/>
            </a:lvl3pPr>
            <a:lvl4pPr marL="1600200" indent="-228600">
              <a:buClr>
                <a:schemeClr val="accent3"/>
              </a:buClr>
              <a:buFont typeface="Arial" panose="020B0604020202020204" pitchFamily="34" charset="0"/>
              <a:buChar char="•"/>
              <a:defRPr sz="1600"/>
            </a:lvl4pPr>
            <a:lvl5pPr marL="2057400" indent="-228600">
              <a:buClr>
                <a:schemeClr val="accent3"/>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3" name="Title 5">
            <a:extLst>
              <a:ext uri="{FF2B5EF4-FFF2-40B4-BE49-F238E27FC236}">
                <a16:creationId xmlns:a16="http://schemas.microsoft.com/office/drawing/2014/main" id="{FC21C4A1-B8EC-4552-A485-125367BA7028}"/>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3078132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4x Subheading, Text, Icon and footer - Blue">
    <p:bg>
      <p:bgPr>
        <a:solidFill>
          <a:schemeClr val="bg1"/>
        </a:solidFill>
        <a:effectLst/>
      </p:bgPr>
    </p:bg>
    <p:spTree>
      <p:nvGrpSpPr>
        <p:cNvPr id="1" name=""/>
        <p:cNvGrpSpPr/>
        <p:nvPr/>
      </p:nvGrpSpPr>
      <p:grpSpPr>
        <a:xfrm>
          <a:off x="0" y="0"/>
          <a:ext cx="0" cy="0"/>
          <a:chOff x="0" y="0"/>
          <a:chExt cx="0" cy="0"/>
        </a:xfrm>
      </p:grpSpPr>
      <p:sp>
        <p:nvSpPr>
          <p:cNvPr id="3" name="Title 5">
            <a:extLst>
              <a:ext uri="{FF2B5EF4-FFF2-40B4-BE49-F238E27FC236}">
                <a16:creationId xmlns:a16="http://schemas.microsoft.com/office/drawing/2014/main" id="{E50ABA5B-B730-A023-0369-BF22535D4630}"/>
              </a:ext>
            </a:extLst>
          </p:cNvPr>
          <p:cNvSpPr>
            <a:spLocks noGrp="1"/>
          </p:cNvSpPr>
          <p:nvPr>
            <p:ph type="title" hasCustomPrompt="1"/>
          </p:nvPr>
        </p:nvSpPr>
        <p:spPr>
          <a:xfrm>
            <a:off x="587375" y="298800"/>
            <a:ext cx="11017250" cy="1007087"/>
          </a:xfrm>
          <a:prstGeom prst="rect">
            <a:avLst/>
          </a:prstGeom>
        </p:spPr>
        <p:txBody>
          <a:bodyPr lIns="0" anchor="t">
            <a:noAutofit/>
          </a:bodyPr>
          <a:lstStyle>
            <a:lvl1pPr>
              <a:lnSpc>
                <a:spcPct val="81000"/>
              </a:lnSpc>
              <a:defRPr sz="4000"/>
            </a:lvl1pPr>
          </a:lstStyle>
          <a:p>
            <a:r>
              <a:rPr lang="en-US" dirty="0"/>
              <a:t>A longer creative title goes here, splitting out over two lines if necessary</a:t>
            </a:r>
          </a:p>
        </p:txBody>
      </p:sp>
      <p:sp>
        <p:nvSpPr>
          <p:cNvPr id="6" name="Text Placeholder 7">
            <a:extLst>
              <a:ext uri="{FF2B5EF4-FFF2-40B4-BE49-F238E27FC236}">
                <a16:creationId xmlns:a16="http://schemas.microsoft.com/office/drawing/2014/main" id="{8B64C4A1-C8FE-AF15-B832-5A172116477D}"/>
              </a:ext>
            </a:extLst>
          </p:cNvPr>
          <p:cNvSpPr>
            <a:spLocks noGrp="1"/>
          </p:cNvSpPr>
          <p:nvPr>
            <p:ph type="body" sz="quarter" idx="38" hasCustomPrompt="1"/>
          </p:nvPr>
        </p:nvSpPr>
        <p:spPr>
          <a:xfrm>
            <a:off x="587375" y="5403287"/>
            <a:ext cx="11017250" cy="441092"/>
          </a:xfrm>
        </p:spPr>
        <p:txBody>
          <a:bodyPr anchor="b" anchorCtr="0">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7" name="Rectangle: Rounded Corners 15">
            <a:extLst>
              <a:ext uri="{FF2B5EF4-FFF2-40B4-BE49-F238E27FC236}">
                <a16:creationId xmlns:a16="http://schemas.microsoft.com/office/drawing/2014/main" id="{787F936E-0A0D-8FE7-01DA-2B6A8A65774D}"/>
              </a:ext>
            </a:extLst>
          </p:cNvPr>
          <p:cNvSpPr/>
          <p:nvPr userDrawn="1"/>
        </p:nvSpPr>
        <p:spPr>
          <a:xfrm>
            <a:off x="594629" y="2339528"/>
            <a:ext cx="2590800" cy="3049359"/>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Calibri" panose="020F0502020204030204"/>
              <a:ea typeface="+mn-ea"/>
              <a:cs typeface="+mn-cs"/>
            </a:endParaRPr>
          </a:p>
        </p:txBody>
      </p:sp>
      <p:sp>
        <p:nvSpPr>
          <p:cNvPr id="8" name="Text Placeholder 35">
            <a:extLst>
              <a:ext uri="{FF2B5EF4-FFF2-40B4-BE49-F238E27FC236}">
                <a16:creationId xmlns:a16="http://schemas.microsoft.com/office/drawing/2014/main" id="{FF2624F8-7BC3-DD58-72DD-D561BFDA2EC4}"/>
              </a:ext>
            </a:extLst>
          </p:cNvPr>
          <p:cNvSpPr>
            <a:spLocks noGrp="1"/>
          </p:cNvSpPr>
          <p:nvPr>
            <p:ph type="body" sz="quarter" idx="16" hasCustomPrompt="1"/>
          </p:nvPr>
        </p:nvSpPr>
        <p:spPr>
          <a:xfrm>
            <a:off x="796958" y="2595128"/>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9" name="Text Placeholder 31">
            <a:extLst>
              <a:ext uri="{FF2B5EF4-FFF2-40B4-BE49-F238E27FC236}">
                <a16:creationId xmlns:a16="http://schemas.microsoft.com/office/drawing/2014/main" id="{E06C7025-B233-495F-4AB6-1231FFD66924}"/>
              </a:ext>
            </a:extLst>
          </p:cNvPr>
          <p:cNvSpPr>
            <a:spLocks noGrp="1"/>
          </p:cNvSpPr>
          <p:nvPr>
            <p:ph type="body" sz="quarter" idx="25" hasCustomPrompt="1"/>
          </p:nvPr>
        </p:nvSpPr>
        <p:spPr>
          <a:xfrm>
            <a:off x="794854" y="3091451"/>
            <a:ext cx="316800" cy="3600"/>
          </a:xfrm>
          <a:solidFill>
            <a:schemeClr val="tx1"/>
          </a:solidFill>
        </p:spPr>
        <p:txBody>
          <a:bodyPr/>
          <a:lstStyle>
            <a:lvl1pPr marL="0" indent="0">
              <a:buNone/>
              <a:defRPr/>
            </a:lvl1pPr>
          </a:lstStyle>
          <a:p>
            <a:pPr lvl="0"/>
            <a:r>
              <a:rPr lang="en-GB" dirty="0"/>
              <a:t> </a:t>
            </a:r>
          </a:p>
        </p:txBody>
      </p:sp>
      <p:sp>
        <p:nvSpPr>
          <p:cNvPr id="10" name="Text Placeholder 7">
            <a:extLst>
              <a:ext uri="{FF2B5EF4-FFF2-40B4-BE49-F238E27FC236}">
                <a16:creationId xmlns:a16="http://schemas.microsoft.com/office/drawing/2014/main" id="{CE48F79C-D1A1-4AFF-FF5D-E79D401C4742}"/>
              </a:ext>
            </a:extLst>
          </p:cNvPr>
          <p:cNvSpPr>
            <a:spLocks noGrp="1"/>
          </p:cNvSpPr>
          <p:nvPr>
            <p:ph type="body" sz="quarter" idx="20" hasCustomPrompt="1"/>
          </p:nvPr>
        </p:nvSpPr>
        <p:spPr>
          <a:xfrm>
            <a:off x="794854" y="3234150"/>
            <a:ext cx="2005350" cy="2069204"/>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12" name="Rectangle: Rounded Corners 15">
            <a:extLst>
              <a:ext uri="{FF2B5EF4-FFF2-40B4-BE49-F238E27FC236}">
                <a16:creationId xmlns:a16="http://schemas.microsoft.com/office/drawing/2014/main" id="{2EE8AD7F-F3B0-7577-38DC-F27D6BFF25FC}"/>
              </a:ext>
            </a:extLst>
          </p:cNvPr>
          <p:cNvSpPr/>
          <p:nvPr userDrawn="1"/>
        </p:nvSpPr>
        <p:spPr>
          <a:xfrm>
            <a:off x="3394100" y="2339528"/>
            <a:ext cx="2590800" cy="3049359"/>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Calibri" panose="020F0502020204030204"/>
              <a:ea typeface="+mn-ea"/>
              <a:cs typeface="+mn-cs"/>
            </a:endParaRPr>
          </a:p>
        </p:txBody>
      </p:sp>
      <p:sp>
        <p:nvSpPr>
          <p:cNvPr id="13" name="Text Placeholder 35">
            <a:extLst>
              <a:ext uri="{FF2B5EF4-FFF2-40B4-BE49-F238E27FC236}">
                <a16:creationId xmlns:a16="http://schemas.microsoft.com/office/drawing/2014/main" id="{4FB802F1-4BAF-02C4-4858-5446CD6075FF}"/>
              </a:ext>
            </a:extLst>
          </p:cNvPr>
          <p:cNvSpPr>
            <a:spLocks noGrp="1"/>
          </p:cNvSpPr>
          <p:nvPr>
            <p:ph type="body" sz="quarter" idx="26" hasCustomPrompt="1"/>
          </p:nvPr>
        </p:nvSpPr>
        <p:spPr>
          <a:xfrm>
            <a:off x="3596429" y="2595128"/>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4" name="Text Placeholder 31">
            <a:extLst>
              <a:ext uri="{FF2B5EF4-FFF2-40B4-BE49-F238E27FC236}">
                <a16:creationId xmlns:a16="http://schemas.microsoft.com/office/drawing/2014/main" id="{98D86B5A-F422-0996-1548-715C98377A8F}"/>
              </a:ext>
            </a:extLst>
          </p:cNvPr>
          <p:cNvSpPr>
            <a:spLocks noGrp="1"/>
          </p:cNvSpPr>
          <p:nvPr>
            <p:ph type="body" sz="quarter" idx="27" hasCustomPrompt="1"/>
          </p:nvPr>
        </p:nvSpPr>
        <p:spPr>
          <a:xfrm>
            <a:off x="3594325" y="3091451"/>
            <a:ext cx="316800" cy="3600"/>
          </a:xfrm>
          <a:solidFill>
            <a:schemeClr val="tx1"/>
          </a:solidFill>
        </p:spPr>
        <p:txBody>
          <a:bodyPr/>
          <a:lstStyle>
            <a:lvl1pPr marL="0" indent="0">
              <a:buNone/>
              <a:defRPr/>
            </a:lvl1pPr>
          </a:lstStyle>
          <a:p>
            <a:pPr lvl="0"/>
            <a:r>
              <a:rPr lang="en-GB" dirty="0"/>
              <a:t> </a:t>
            </a:r>
          </a:p>
        </p:txBody>
      </p:sp>
      <p:sp>
        <p:nvSpPr>
          <p:cNvPr id="15" name="Text Placeholder 7">
            <a:extLst>
              <a:ext uri="{FF2B5EF4-FFF2-40B4-BE49-F238E27FC236}">
                <a16:creationId xmlns:a16="http://schemas.microsoft.com/office/drawing/2014/main" id="{CEBE34BE-F81E-028A-C0DB-F4EC94876052}"/>
              </a:ext>
            </a:extLst>
          </p:cNvPr>
          <p:cNvSpPr>
            <a:spLocks noGrp="1"/>
          </p:cNvSpPr>
          <p:nvPr>
            <p:ph type="body" sz="quarter" idx="28" hasCustomPrompt="1"/>
          </p:nvPr>
        </p:nvSpPr>
        <p:spPr>
          <a:xfrm>
            <a:off x="3594325" y="3234150"/>
            <a:ext cx="2005350" cy="2069204"/>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16" name="Rectangle: Rounded Corners 15">
            <a:extLst>
              <a:ext uri="{FF2B5EF4-FFF2-40B4-BE49-F238E27FC236}">
                <a16:creationId xmlns:a16="http://schemas.microsoft.com/office/drawing/2014/main" id="{012D4189-5659-09D7-A225-DCAF4829B943}"/>
              </a:ext>
            </a:extLst>
          </p:cNvPr>
          <p:cNvSpPr/>
          <p:nvPr userDrawn="1"/>
        </p:nvSpPr>
        <p:spPr>
          <a:xfrm>
            <a:off x="6207102" y="2339528"/>
            <a:ext cx="2590800" cy="3049359"/>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Calibri" panose="020F0502020204030204"/>
              <a:ea typeface="+mn-ea"/>
              <a:cs typeface="+mn-cs"/>
            </a:endParaRPr>
          </a:p>
        </p:txBody>
      </p:sp>
      <p:sp>
        <p:nvSpPr>
          <p:cNvPr id="17" name="Text Placeholder 35">
            <a:extLst>
              <a:ext uri="{FF2B5EF4-FFF2-40B4-BE49-F238E27FC236}">
                <a16:creationId xmlns:a16="http://schemas.microsoft.com/office/drawing/2014/main" id="{FB288833-01DE-6720-0BE9-2423C80BFECB}"/>
              </a:ext>
            </a:extLst>
          </p:cNvPr>
          <p:cNvSpPr>
            <a:spLocks noGrp="1"/>
          </p:cNvSpPr>
          <p:nvPr>
            <p:ph type="body" sz="quarter" idx="29" hasCustomPrompt="1"/>
          </p:nvPr>
        </p:nvSpPr>
        <p:spPr>
          <a:xfrm>
            <a:off x="6409431" y="2595128"/>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8" name="Text Placeholder 31">
            <a:extLst>
              <a:ext uri="{FF2B5EF4-FFF2-40B4-BE49-F238E27FC236}">
                <a16:creationId xmlns:a16="http://schemas.microsoft.com/office/drawing/2014/main" id="{B2C76A8E-368B-A42F-F1EF-2D0991E9E289}"/>
              </a:ext>
            </a:extLst>
          </p:cNvPr>
          <p:cNvSpPr>
            <a:spLocks noGrp="1"/>
          </p:cNvSpPr>
          <p:nvPr>
            <p:ph type="body" sz="quarter" idx="30" hasCustomPrompt="1"/>
          </p:nvPr>
        </p:nvSpPr>
        <p:spPr>
          <a:xfrm>
            <a:off x="6407327" y="3091451"/>
            <a:ext cx="316800" cy="3600"/>
          </a:xfrm>
          <a:solidFill>
            <a:schemeClr val="tx1"/>
          </a:solidFill>
        </p:spPr>
        <p:txBody>
          <a:bodyPr/>
          <a:lstStyle>
            <a:lvl1pPr marL="0" indent="0">
              <a:buNone/>
              <a:defRPr/>
            </a:lvl1pPr>
          </a:lstStyle>
          <a:p>
            <a:pPr lvl="0"/>
            <a:r>
              <a:rPr lang="en-GB" dirty="0"/>
              <a:t> </a:t>
            </a:r>
          </a:p>
        </p:txBody>
      </p:sp>
      <p:sp>
        <p:nvSpPr>
          <p:cNvPr id="19" name="Text Placeholder 7">
            <a:extLst>
              <a:ext uri="{FF2B5EF4-FFF2-40B4-BE49-F238E27FC236}">
                <a16:creationId xmlns:a16="http://schemas.microsoft.com/office/drawing/2014/main" id="{16DF334A-BB17-968E-510B-EE7B585CDA44}"/>
              </a:ext>
            </a:extLst>
          </p:cNvPr>
          <p:cNvSpPr>
            <a:spLocks noGrp="1"/>
          </p:cNvSpPr>
          <p:nvPr>
            <p:ph type="body" sz="quarter" idx="31" hasCustomPrompt="1"/>
          </p:nvPr>
        </p:nvSpPr>
        <p:spPr>
          <a:xfrm>
            <a:off x="6407327" y="3234150"/>
            <a:ext cx="2005350" cy="2069204"/>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20" name="Rectangle: Rounded Corners 15">
            <a:extLst>
              <a:ext uri="{FF2B5EF4-FFF2-40B4-BE49-F238E27FC236}">
                <a16:creationId xmlns:a16="http://schemas.microsoft.com/office/drawing/2014/main" id="{7E214B07-AE10-7F46-58C8-08DD760970FA}"/>
              </a:ext>
            </a:extLst>
          </p:cNvPr>
          <p:cNvSpPr/>
          <p:nvPr userDrawn="1"/>
        </p:nvSpPr>
        <p:spPr>
          <a:xfrm>
            <a:off x="9006573" y="2339528"/>
            <a:ext cx="2590800" cy="3049359"/>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Calibri" panose="020F0502020204030204"/>
              <a:ea typeface="+mn-ea"/>
              <a:cs typeface="+mn-cs"/>
            </a:endParaRPr>
          </a:p>
        </p:txBody>
      </p:sp>
      <p:sp>
        <p:nvSpPr>
          <p:cNvPr id="23" name="Text Placeholder 35">
            <a:extLst>
              <a:ext uri="{FF2B5EF4-FFF2-40B4-BE49-F238E27FC236}">
                <a16:creationId xmlns:a16="http://schemas.microsoft.com/office/drawing/2014/main" id="{47E08955-563D-B959-AEE2-093DD79F3338}"/>
              </a:ext>
            </a:extLst>
          </p:cNvPr>
          <p:cNvSpPr>
            <a:spLocks noGrp="1"/>
          </p:cNvSpPr>
          <p:nvPr>
            <p:ph type="body" sz="quarter" idx="32" hasCustomPrompt="1"/>
          </p:nvPr>
        </p:nvSpPr>
        <p:spPr>
          <a:xfrm>
            <a:off x="9208902" y="2595128"/>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4" name="Text Placeholder 31">
            <a:extLst>
              <a:ext uri="{FF2B5EF4-FFF2-40B4-BE49-F238E27FC236}">
                <a16:creationId xmlns:a16="http://schemas.microsoft.com/office/drawing/2014/main" id="{6A0AB582-9266-328F-C140-6A1EA42E8495}"/>
              </a:ext>
            </a:extLst>
          </p:cNvPr>
          <p:cNvSpPr>
            <a:spLocks noGrp="1"/>
          </p:cNvSpPr>
          <p:nvPr>
            <p:ph type="body" sz="quarter" idx="33" hasCustomPrompt="1"/>
          </p:nvPr>
        </p:nvSpPr>
        <p:spPr>
          <a:xfrm>
            <a:off x="9206798" y="3091451"/>
            <a:ext cx="316800" cy="3600"/>
          </a:xfrm>
          <a:solidFill>
            <a:schemeClr val="tx1"/>
          </a:solidFill>
        </p:spPr>
        <p:txBody>
          <a:bodyPr/>
          <a:lstStyle>
            <a:lvl1pPr marL="0" indent="0">
              <a:buNone/>
              <a:defRPr/>
            </a:lvl1pPr>
          </a:lstStyle>
          <a:p>
            <a:pPr lvl="0"/>
            <a:r>
              <a:rPr lang="en-GB" dirty="0"/>
              <a:t> </a:t>
            </a:r>
          </a:p>
        </p:txBody>
      </p:sp>
      <p:sp>
        <p:nvSpPr>
          <p:cNvPr id="25" name="Text Placeholder 7">
            <a:extLst>
              <a:ext uri="{FF2B5EF4-FFF2-40B4-BE49-F238E27FC236}">
                <a16:creationId xmlns:a16="http://schemas.microsoft.com/office/drawing/2014/main" id="{760062CC-42F9-EEF3-DDC5-5C35101FBCCD}"/>
              </a:ext>
            </a:extLst>
          </p:cNvPr>
          <p:cNvSpPr>
            <a:spLocks noGrp="1"/>
          </p:cNvSpPr>
          <p:nvPr>
            <p:ph type="body" sz="quarter" idx="34" hasCustomPrompt="1"/>
          </p:nvPr>
        </p:nvSpPr>
        <p:spPr>
          <a:xfrm>
            <a:off x="9206798" y="3234150"/>
            <a:ext cx="2005350" cy="2069204"/>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pic>
        <p:nvPicPr>
          <p:cNvPr id="2" name="Picture 1">
            <a:extLst>
              <a:ext uri="{FF2B5EF4-FFF2-40B4-BE49-F238E27FC236}">
                <a16:creationId xmlns:a16="http://schemas.microsoft.com/office/drawing/2014/main" id="{47BDBD95-AFF2-AD4C-DDD5-7ECE2EC69E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87375" y="6118338"/>
            <a:ext cx="491473" cy="442800"/>
          </a:xfrm>
          <a:prstGeom prst="rect">
            <a:avLst/>
          </a:prstGeom>
        </p:spPr>
      </p:pic>
      <p:sp>
        <p:nvSpPr>
          <p:cNvPr id="4" name="Footer Placeholder 20">
            <a:extLst>
              <a:ext uri="{FF2B5EF4-FFF2-40B4-BE49-F238E27FC236}">
                <a16:creationId xmlns:a16="http://schemas.microsoft.com/office/drawing/2014/main" id="{7DE78730-2E2B-441F-6F90-2ED9F0C7A998}"/>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a:t>© 2023 BSI. All rights reserved.</a:t>
            </a:r>
            <a:endParaRPr lang="en-US" dirty="0"/>
          </a:p>
        </p:txBody>
      </p:sp>
      <p:sp>
        <p:nvSpPr>
          <p:cNvPr id="5" name="Slide Number Placeholder 21">
            <a:extLst>
              <a:ext uri="{FF2B5EF4-FFF2-40B4-BE49-F238E27FC236}">
                <a16:creationId xmlns:a16="http://schemas.microsoft.com/office/drawing/2014/main" id="{14E64F14-5AA0-3364-C2CB-1838C88D9424}"/>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sp>
        <p:nvSpPr>
          <p:cNvPr id="21" name="Text Placeholder 7">
            <a:extLst>
              <a:ext uri="{FF2B5EF4-FFF2-40B4-BE49-F238E27FC236}">
                <a16:creationId xmlns:a16="http://schemas.microsoft.com/office/drawing/2014/main" id="{BBDBE8E6-BE8F-D30D-8B18-03BAA9958E1C}"/>
              </a:ext>
            </a:extLst>
          </p:cNvPr>
          <p:cNvSpPr>
            <a:spLocks noGrp="1"/>
          </p:cNvSpPr>
          <p:nvPr>
            <p:ph type="body" sz="quarter" idx="24" hasCustomPrompt="1"/>
          </p:nvPr>
        </p:nvSpPr>
        <p:spPr>
          <a:xfrm>
            <a:off x="587375" y="1411198"/>
            <a:ext cx="11017250" cy="722401"/>
          </a:xfrm>
        </p:spPr>
        <p:txBody>
          <a:bodyPr tIns="0" rIns="0">
            <a:noAutofit/>
          </a:bodyPr>
          <a:lstStyle>
            <a:lvl1pPr marL="0" indent="0">
              <a:buNone/>
              <a:defRPr sz="18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a:t>
            </a:r>
          </a:p>
        </p:txBody>
      </p:sp>
    </p:spTree>
    <p:extLst>
      <p:ext uri="{BB962C8B-B14F-4D97-AF65-F5344CB8AC3E}">
        <p14:creationId xmlns:p14="http://schemas.microsoft.com/office/powerpoint/2010/main" val="18297067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Divider with Dual Custom Image - Full">
    <p:bg>
      <p:bgPr>
        <a:solidFill>
          <a:schemeClr val="bg1"/>
        </a:solidFill>
        <a:effectLst/>
      </p:bgPr>
    </p:bg>
    <p:spTree>
      <p:nvGrpSpPr>
        <p:cNvPr id="1" name=""/>
        <p:cNvGrpSpPr/>
        <p:nvPr/>
      </p:nvGrpSpPr>
      <p:grpSpPr>
        <a:xfrm>
          <a:off x="0" y="0"/>
          <a:ext cx="0" cy="0"/>
          <a:chOff x="0" y="0"/>
          <a:chExt cx="0" cy="0"/>
        </a:xfrm>
      </p:grpSpPr>
      <p:sp>
        <p:nvSpPr>
          <p:cNvPr id="5" name="Picture Placeholder 5">
            <a:extLst>
              <a:ext uri="{FF2B5EF4-FFF2-40B4-BE49-F238E27FC236}">
                <a16:creationId xmlns:a16="http://schemas.microsoft.com/office/drawing/2014/main" id="{3E8AD64F-0940-8AE8-AB01-7B3706912B8D}"/>
              </a:ext>
            </a:extLst>
          </p:cNvPr>
          <p:cNvSpPr>
            <a:spLocks noGrp="1"/>
          </p:cNvSpPr>
          <p:nvPr>
            <p:ph type="pic" sz="quarter" idx="38" hasCustomPrompt="1"/>
          </p:nvPr>
        </p:nvSpPr>
        <p:spPr>
          <a:xfrm>
            <a:off x="-2" y="0"/>
            <a:ext cx="11549857" cy="6858000"/>
          </a:xfrm>
          <a:prstGeom prst="roundRect">
            <a:avLst>
              <a:gd name="adj" fmla="val 0"/>
            </a:avLst>
          </a:prstGeom>
          <a:solidFill>
            <a:schemeClr val="bg1">
              <a:lumMod val="90000"/>
            </a:schemeClr>
          </a:solidFill>
          <a:ln>
            <a:noFill/>
          </a:ln>
        </p:spPr>
        <p:txBody>
          <a:bodyPr tIns="360000"/>
          <a:lstStyle>
            <a:lvl1pPr marL="0" indent="0" algn="ctr">
              <a:buNone/>
              <a:defRPr/>
            </a:lvl1pPr>
          </a:lstStyle>
          <a:p>
            <a:r>
              <a:rPr lang="en-GB" dirty="0"/>
              <a:t>Click icon to insert background  image</a:t>
            </a:r>
          </a:p>
        </p:txBody>
      </p:sp>
      <p:sp>
        <p:nvSpPr>
          <p:cNvPr id="4" name="Picture Placeholder 8">
            <a:extLst>
              <a:ext uri="{FF2B5EF4-FFF2-40B4-BE49-F238E27FC236}">
                <a16:creationId xmlns:a16="http://schemas.microsoft.com/office/drawing/2014/main" id="{7FD79976-6F6A-52BB-4A90-DA3865B53D1B}"/>
              </a:ext>
            </a:extLst>
          </p:cNvPr>
          <p:cNvSpPr>
            <a:spLocks noGrp="1"/>
          </p:cNvSpPr>
          <p:nvPr>
            <p:ph type="pic" sz="quarter" idx="10" hasCustomPrompt="1"/>
          </p:nvPr>
        </p:nvSpPr>
        <p:spPr>
          <a:xfrm>
            <a:off x="5691423" y="0"/>
            <a:ext cx="6500577" cy="6858000"/>
          </a:xfrm>
          <a:custGeom>
            <a:avLst/>
            <a:gdLst>
              <a:gd name="connsiteX0" fmla="*/ 1902588 w 6500577"/>
              <a:gd name="connsiteY0" fmla="*/ 0 h 6858000"/>
              <a:gd name="connsiteX1" fmla="*/ 6500577 w 6500577"/>
              <a:gd name="connsiteY1" fmla="*/ 0 h 6858000"/>
              <a:gd name="connsiteX2" fmla="*/ 6500577 w 6500577"/>
              <a:gd name="connsiteY2" fmla="*/ 6858000 h 6858000"/>
              <a:gd name="connsiteX3" fmla="*/ 3193637 w 6500577"/>
              <a:gd name="connsiteY3" fmla="*/ 6858000 h 6858000"/>
              <a:gd name="connsiteX4" fmla="*/ 786649 w 6500577"/>
              <a:gd name="connsiteY4" fmla="*/ 5870706 h 6858000"/>
              <a:gd name="connsiteX5" fmla="*/ 103279 w 6500577"/>
              <a:gd name="connsiteY5" fmla="*/ 419492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577" h="6858000">
                <a:moveTo>
                  <a:pt x="1902588" y="0"/>
                </a:moveTo>
                <a:lnTo>
                  <a:pt x="6500577" y="0"/>
                </a:lnTo>
                <a:lnTo>
                  <a:pt x="6500577" y="6858000"/>
                </a:lnTo>
                <a:lnTo>
                  <a:pt x="3193637" y="6858000"/>
                </a:lnTo>
                <a:lnTo>
                  <a:pt x="786649" y="5870706"/>
                </a:lnTo>
                <a:cubicBezTo>
                  <a:pt x="131732" y="5601963"/>
                  <a:pt x="-176321" y="4846720"/>
                  <a:pt x="103279" y="4194927"/>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foreground image</a:t>
            </a:r>
          </a:p>
        </p:txBody>
      </p:sp>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2" name="Title 5">
            <a:extLst>
              <a:ext uri="{FF2B5EF4-FFF2-40B4-BE49-F238E27FC236}">
                <a16:creationId xmlns:a16="http://schemas.microsoft.com/office/drawing/2014/main" id="{69EBD325-D996-7FAB-24CC-E73A9D7F5BD5}"/>
              </a:ext>
            </a:extLst>
          </p:cNvPr>
          <p:cNvSpPr>
            <a:spLocks noGrp="1"/>
          </p:cNvSpPr>
          <p:nvPr>
            <p:ph type="title" hasCustomPrompt="1"/>
          </p:nvPr>
        </p:nvSpPr>
        <p:spPr>
          <a:xfrm>
            <a:off x="535540" y="2196403"/>
            <a:ext cx="4987805" cy="1397697"/>
          </a:xfrm>
          <a:prstGeom prst="rect">
            <a:avLst/>
          </a:prstGeom>
        </p:spPr>
        <p:txBody>
          <a:bodyPr lIns="0" anchor="b">
            <a:noAutofit/>
          </a:bodyPr>
          <a:lstStyle>
            <a:lvl1pPr>
              <a:lnSpc>
                <a:spcPct val="81000"/>
              </a:lnSpc>
              <a:defRPr sz="4800">
                <a:solidFill>
                  <a:schemeClr val="bg1"/>
                </a:solidFill>
              </a:defRPr>
            </a:lvl1pPr>
          </a:lstStyle>
          <a:p>
            <a:r>
              <a:rPr lang="en-US" dirty="0"/>
              <a:t>Type your section title here</a:t>
            </a:r>
            <a:endParaRPr lang="en-GB" dirty="0"/>
          </a:p>
        </p:txBody>
      </p:sp>
      <p:pic>
        <p:nvPicPr>
          <p:cNvPr id="6" name="Graphic 5">
            <a:extLst>
              <a:ext uri="{FF2B5EF4-FFF2-40B4-BE49-F238E27FC236}">
                <a16:creationId xmlns:a16="http://schemas.microsoft.com/office/drawing/2014/main" id="{697D8735-A761-624F-4236-B538304A1CA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7" name="Text Placeholder 38">
            <a:extLst>
              <a:ext uri="{FF2B5EF4-FFF2-40B4-BE49-F238E27FC236}">
                <a16:creationId xmlns:a16="http://schemas.microsoft.com/office/drawing/2014/main" id="{91A6A55B-FA6C-2B6E-B74B-AE4784E587F4}"/>
              </a:ext>
            </a:extLst>
          </p:cNvPr>
          <p:cNvSpPr>
            <a:spLocks noGrp="1"/>
          </p:cNvSpPr>
          <p:nvPr>
            <p:ph type="body" sz="quarter" idx="17" hasCustomPrompt="1"/>
          </p:nvPr>
        </p:nvSpPr>
        <p:spPr>
          <a:xfrm>
            <a:off x="535540" y="3727740"/>
            <a:ext cx="4042682" cy="1498309"/>
          </a:xfrm>
        </p:spPr>
        <p:txBody>
          <a:bodyPr>
            <a:noAutofit/>
          </a:bodyPr>
          <a:lstStyle>
            <a:lvl1pPr marL="0" indent="0">
              <a:lnSpc>
                <a:spcPct val="100000"/>
              </a:lnSpc>
              <a:spcAft>
                <a:spcPts val="1000"/>
              </a:spcAft>
              <a:buNone/>
              <a:defRPr sz="2000">
                <a:solidFill>
                  <a:schemeClr val="bg1"/>
                </a:solidFill>
              </a:defRPr>
            </a:lvl1pPr>
            <a:lvl2pPr>
              <a:defRPr sz="1500"/>
            </a:lvl2pPr>
            <a:lvl3pPr>
              <a:defRPr sz="1500"/>
            </a:lvl3pPr>
            <a:lvl4pPr>
              <a:defRPr sz="1500"/>
            </a:lvl4pPr>
            <a:lvl5pPr>
              <a:defRPr sz="15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sp>
        <p:nvSpPr>
          <p:cNvPr id="8" name="Rectangle 7">
            <a:extLst>
              <a:ext uri="{FF2B5EF4-FFF2-40B4-BE49-F238E27FC236}">
                <a16:creationId xmlns:a16="http://schemas.microsoft.com/office/drawing/2014/main" id="{64A7CB48-8AC5-19F9-E619-E9636E788422}"/>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Dual image Tip:</a:t>
            </a:r>
          </a:p>
          <a:p>
            <a:pPr algn="l"/>
            <a:endParaRPr lang="en-GB" sz="500" dirty="0">
              <a:latin typeface="+mn-lt"/>
            </a:endParaRPr>
          </a:p>
          <a:p>
            <a:pPr marL="182563" indent="-182563" algn="l">
              <a:spcAft>
                <a:spcPts val="300"/>
              </a:spcAft>
              <a:buFont typeface="+mj-lt"/>
              <a:buAutoNum type="arabicPeriod"/>
            </a:pPr>
            <a:r>
              <a:rPr lang="en-GB" sz="1200" dirty="0">
                <a:latin typeface="+mn-lt"/>
              </a:rPr>
              <a:t>Add the two images by clicking the icon in each box. These can </a:t>
            </a:r>
            <a:r>
              <a:rPr lang="en-GB" sz="1200">
                <a:latin typeface="+mn-lt"/>
              </a:rPr>
              <a:t>either be different </a:t>
            </a:r>
            <a:r>
              <a:rPr lang="en-GB" sz="1200" dirty="0">
                <a:latin typeface="+mn-lt"/>
              </a:rPr>
              <a:t>or the same image.</a:t>
            </a:r>
          </a:p>
          <a:p>
            <a:pPr marL="182563" indent="-182563" algn="l">
              <a:spcAft>
                <a:spcPts val="300"/>
              </a:spcAft>
              <a:buFont typeface="+mj-lt"/>
              <a:buAutoNum type="arabicPeriod"/>
            </a:pPr>
            <a:r>
              <a:rPr lang="en-GB" sz="1200" dirty="0"/>
              <a:t>Resize and crop  the width / height of the images for the right relationship</a:t>
            </a:r>
          </a:p>
          <a:p>
            <a:pPr marL="182563" indent="-182563" algn="l">
              <a:spcAft>
                <a:spcPts val="300"/>
              </a:spcAft>
              <a:buFont typeface="+mj-lt"/>
              <a:buAutoNum type="arabicPeriod"/>
            </a:pPr>
            <a:r>
              <a:rPr lang="en-GB" sz="1200" dirty="0"/>
              <a:t>Select the background image and apply blur and colour contrast. </a:t>
            </a:r>
            <a:br>
              <a:rPr lang="en-GB" sz="1200" dirty="0"/>
            </a:br>
            <a:r>
              <a:rPr lang="en-GB" sz="1200" dirty="0"/>
              <a:t>Blur: select image / Artistic Effects / Blur </a:t>
            </a:r>
            <a:br>
              <a:rPr lang="en-GB" sz="1200" dirty="0"/>
            </a:br>
            <a:r>
              <a:rPr lang="en-GB" sz="1200" dirty="0"/>
              <a:t>Colour contrast: select image / Corrections and then darken so the text stands out.</a:t>
            </a:r>
          </a:p>
        </p:txBody>
      </p:sp>
    </p:spTree>
    <p:extLst>
      <p:ext uri="{BB962C8B-B14F-4D97-AF65-F5344CB8AC3E}">
        <p14:creationId xmlns:p14="http://schemas.microsoft.com/office/powerpoint/2010/main" val="1186407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Divider with Custom Image - Full">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E01B565A-CBE9-36C1-CE64-053638ADF20B}"/>
              </a:ext>
            </a:extLst>
          </p:cNvPr>
          <p:cNvSpPr>
            <a:spLocks noGrp="1"/>
          </p:cNvSpPr>
          <p:nvPr>
            <p:ph type="pic" sz="quarter" idx="15" hasCustomPrompt="1"/>
          </p:nvPr>
        </p:nvSpPr>
        <p:spPr>
          <a:xfrm>
            <a:off x="0" y="0"/>
            <a:ext cx="12192000" cy="6858000"/>
          </a:xfrm>
          <a:custGeom>
            <a:avLst/>
            <a:gdLst>
              <a:gd name="connsiteX0" fmla="*/ 649994 w 12192000"/>
              <a:gd name="connsiteY0" fmla="*/ 6378544 h 6858000"/>
              <a:gd name="connsiteX1" fmla="*/ 649998 w 12192000"/>
              <a:gd name="connsiteY1" fmla="*/ 6378545 h 6858000"/>
              <a:gd name="connsiteX2" fmla="*/ 649986 w 12192000"/>
              <a:gd name="connsiteY2" fmla="*/ 6378545 h 6858000"/>
              <a:gd name="connsiteX3" fmla="*/ 644160 w 12192000"/>
              <a:gd name="connsiteY3" fmla="*/ 6282733 h 6858000"/>
              <a:gd name="connsiteX4" fmla="*/ 619882 w 12192000"/>
              <a:gd name="connsiteY4" fmla="*/ 6289203 h 6858000"/>
              <a:gd name="connsiteX5" fmla="*/ 619882 w 12192000"/>
              <a:gd name="connsiteY5" fmla="*/ 6350862 h 6858000"/>
              <a:gd name="connsiteX6" fmla="*/ 644160 w 12192000"/>
              <a:gd name="connsiteY6" fmla="*/ 6357344 h 6858000"/>
              <a:gd name="connsiteX7" fmla="*/ 669560 w 12192000"/>
              <a:gd name="connsiteY7" fmla="*/ 6320044 h 6858000"/>
              <a:gd name="connsiteX8" fmla="*/ 644160 w 12192000"/>
              <a:gd name="connsiteY8" fmla="*/ 6282745 h 6858000"/>
              <a:gd name="connsiteX9" fmla="*/ 798215 w 12192000"/>
              <a:gd name="connsiteY9" fmla="*/ 6264177 h 6858000"/>
              <a:gd name="connsiteX10" fmla="*/ 823393 w 12192000"/>
              <a:gd name="connsiteY10" fmla="*/ 6264177 h 6858000"/>
              <a:gd name="connsiteX11" fmla="*/ 823393 w 12192000"/>
              <a:gd name="connsiteY11" fmla="*/ 6348172 h 6858000"/>
              <a:gd name="connsiteX12" fmla="*/ 832835 w 12192000"/>
              <a:gd name="connsiteY12" fmla="*/ 6356666 h 6858000"/>
              <a:gd name="connsiteX13" fmla="*/ 832835 w 12192000"/>
              <a:gd name="connsiteY13" fmla="*/ 6376977 h 6858000"/>
              <a:gd name="connsiteX14" fmla="*/ 827898 w 12192000"/>
              <a:gd name="connsiteY14" fmla="*/ 6377434 h 6858000"/>
              <a:gd name="connsiteX15" fmla="*/ 798215 w 12192000"/>
              <a:gd name="connsiteY15" fmla="*/ 6348394 h 6858000"/>
              <a:gd name="connsiteX16" fmla="*/ 747939 w 12192000"/>
              <a:gd name="connsiteY16" fmla="*/ 6261498 h 6858000"/>
              <a:gd name="connsiteX17" fmla="*/ 782782 w 12192000"/>
              <a:gd name="connsiteY17" fmla="*/ 6267079 h 6858000"/>
              <a:gd name="connsiteX18" fmla="*/ 782782 w 12192000"/>
              <a:gd name="connsiteY18" fmla="*/ 6288747 h 6858000"/>
              <a:gd name="connsiteX19" fmla="*/ 748384 w 12192000"/>
              <a:gd name="connsiteY19" fmla="*/ 6282499 h 6858000"/>
              <a:gd name="connsiteX20" fmla="*/ 726809 w 12192000"/>
              <a:gd name="connsiteY20" fmla="*/ 6296352 h 6858000"/>
              <a:gd name="connsiteX21" fmla="*/ 745459 w 12192000"/>
              <a:gd name="connsiteY21" fmla="*/ 6308860 h 6858000"/>
              <a:gd name="connsiteX22" fmla="*/ 787954 w 12192000"/>
              <a:gd name="connsiteY22" fmla="*/ 6342591 h 6858000"/>
              <a:gd name="connsiteX23" fmla="*/ 740065 w 12192000"/>
              <a:gd name="connsiteY23" fmla="*/ 6378557 h 6858000"/>
              <a:gd name="connsiteX24" fmla="*/ 740077 w 12192000"/>
              <a:gd name="connsiteY24" fmla="*/ 6378545 h 6858000"/>
              <a:gd name="connsiteX25" fmla="*/ 702976 w 12192000"/>
              <a:gd name="connsiteY25" fmla="*/ 6372520 h 6858000"/>
              <a:gd name="connsiteX26" fmla="*/ 702976 w 12192000"/>
              <a:gd name="connsiteY26" fmla="*/ 6351073 h 6858000"/>
              <a:gd name="connsiteX27" fmla="*/ 736473 w 12192000"/>
              <a:gd name="connsiteY27" fmla="*/ 6357321 h 6858000"/>
              <a:gd name="connsiteX28" fmla="*/ 763231 w 12192000"/>
              <a:gd name="connsiteY28" fmla="*/ 6343468 h 6858000"/>
              <a:gd name="connsiteX29" fmla="*/ 744570 w 12192000"/>
              <a:gd name="connsiteY29" fmla="*/ 6329615 h 6858000"/>
              <a:gd name="connsiteX30" fmla="*/ 702309 w 12192000"/>
              <a:gd name="connsiteY30" fmla="*/ 6297007 h 6858000"/>
              <a:gd name="connsiteX31" fmla="*/ 747939 w 12192000"/>
              <a:gd name="connsiteY31" fmla="*/ 6261498 h 6858000"/>
              <a:gd name="connsiteX32" fmla="*/ 810804 w 12192000"/>
              <a:gd name="connsiteY32" fmla="*/ 6214814 h 6858000"/>
              <a:gd name="connsiteX33" fmla="*/ 827219 w 12192000"/>
              <a:gd name="connsiteY33" fmla="*/ 6231113 h 6858000"/>
              <a:gd name="connsiteX34" fmla="*/ 810804 w 12192000"/>
              <a:gd name="connsiteY34" fmla="*/ 6247423 h 6858000"/>
              <a:gd name="connsiteX35" fmla="*/ 794389 w 12192000"/>
              <a:gd name="connsiteY35" fmla="*/ 6231113 h 6858000"/>
              <a:gd name="connsiteX36" fmla="*/ 810804 w 12192000"/>
              <a:gd name="connsiteY36" fmla="*/ 6214814 h 6858000"/>
              <a:gd name="connsiteX37" fmla="*/ 594680 w 12192000"/>
              <a:gd name="connsiteY37" fmla="*/ 6208344 h 6858000"/>
              <a:gd name="connsiteX38" fmla="*/ 619859 w 12192000"/>
              <a:gd name="connsiteY38" fmla="*/ 6208344 h 6858000"/>
              <a:gd name="connsiteX39" fmla="*/ 619859 w 12192000"/>
              <a:gd name="connsiteY39" fmla="*/ 6270214 h 6858000"/>
              <a:gd name="connsiteX40" fmla="*/ 649986 w 12192000"/>
              <a:gd name="connsiteY40" fmla="*/ 6261498 h 6858000"/>
              <a:gd name="connsiteX41" fmla="*/ 694950 w 12192000"/>
              <a:gd name="connsiteY41" fmla="*/ 6320021 h 6858000"/>
              <a:gd name="connsiteX42" fmla="*/ 670857 w 12192000"/>
              <a:gd name="connsiteY42" fmla="*/ 6374521 h 6858000"/>
              <a:gd name="connsiteX43" fmla="*/ 649994 w 12192000"/>
              <a:gd name="connsiteY43" fmla="*/ 6378544 h 6858000"/>
              <a:gd name="connsiteX44" fmla="*/ 613576 w 12192000"/>
              <a:gd name="connsiteY44" fmla="*/ 6366939 h 6858000"/>
              <a:gd name="connsiteX45" fmla="*/ 609528 w 12192000"/>
              <a:gd name="connsiteY45" fmla="*/ 6375877 h 6858000"/>
              <a:gd name="connsiteX46" fmla="*/ 594680 w 12192000"/>
              <a:gd name="connsiteY46" fmla="*/ 6375877 h 6858000"/>
              <a:gd name="connsiteX47" fmla="*/ 620983 w 12192000"/>
              <a:gd name="connsiteY47" fmla="*/ 6099434 h 6858000"/>
              <a:gd name="connsiteX48" fmla="*/ 563242 w 12192000"/>
              <a:gd name="connsiteY48" fmla="*/ 6144404 h 6858000"/>
              <a:gd name="connsiteX49" fmla="*/ 468588 w 12192000"/>
              <a:gd name="connsiteY49" fmla="*/ 6365172 h 6858000"/>
              <a:gd name="connsiteX50" fmla="*/ 498845 w 12192000"/>
              <a:gd name="connsiteY50" fmla="*/ 6439385 h 6858000"/>
              <a:gd name="connsiteX51" fmla="*/ 729231 w 12192000"/>
              <a:gd name="connsiteY51" fmla="*/ 6533910 h 6858000"/>
              <a:gd name="connsiteX52" fmla="*/ 821486 w 12192000"/>
              <a:gd name="connsiteY52" fmla="*/ 6504695 h 6858000"/>
              <a:gd name="connsiteX53" fmla="*/ 973201 w 12192000"/>
              <a:gd name="connsiteY53" fmla="*/ 6267804 h 6858000"/>
              <a:gd name="connsiteX54" fmla="*/ 923604 w 12192000"/>
              <a:gd name="connsiteY54" fmla="*/ 6152254 h 6858000"/>
              <a:gd name="connsiteX55" fmla="*/ 923592 w 12192000"/>
              <a:gd name="connsiteY55" fmla="*/ 6152254 h 6858000"/>
              <a:gd name="connsiteX56" fmla="*/ 646745 w 12192000"/>
              <a:gd name="connsiteY56" fmla="*/ 6099838 h 6858000"/>
              <a:gd name="connsiteX57" fmla="*/ 620983 w 12192000"/>
              <a:gd name="connsiteY57" fmla="*/ 6099434 h 6858000"/>
              <a:gd name="connsiteX58" fmla="*/ 0 w 12192000"/>
              <a:gd name="connsiteY58" fmla="*/ 0 h 6858000"/>
              <a:gd name="connsiteX59" fmla="*/ 12192000 w 12192000"/>
              <a:gd name="connsiteY59" fmla="*/ 0 h 6858000"/>
              <a:gd name="connsiteX60" fmla="*/ 12192000 w 12192000"/>
              <a:gd name="connsiteY60" fmla="*/ 6858000 h 6858000"/>
              <a:gd name="connsiteX61" fmla="*/ 0 w 12192000"/>
              <a:gd name="connsiteY6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192000" h="6858000">
                <a:moveTo>
                  <a:pt x="649994" y="6378544"/>
                </a:moveTo>
                <a:lnTo>
                  <a:pt x="649998" y="6378545"/>
                </a:lnTo>
                <a:lnTo>
                  <a:pt x="649986" y="6378545"/>
                </a:lnTo>
                <a:close/>
                <a:moveTo>
                  <a:pt x="644160" y="6282733"/>
                </a:moveTo>
                <a:cubicBezTo>
                  <a:pt x="632249" y="6282733"/>
                  <a:pt x="624375" y="6286758"/>
                  <a:pt x="619882" y="6289203"/>
                </a:cubicBezTo>
                <a:lnTo>
                  <a:pt x="619882" y="6350862"/>
                </a:lnTo>
                <a:cubicBezTo>
                  <a:pt x="624375" y="6353319"/>
                  <a:pt x="632249" y="6357344"/>
                  <a:pt x="644160" y="6357344"/>
                </a:cubicBezTo>
                <a:cubicBezTo>
                  <a:pt x="666191" y="6357344"/>
                  <a:pt x="669560" y="6340812"/>
                  <a:pt x="669560" y="6320044"/>
                </a:cubicBezTo>
                <a:cubicBezTo>
                  <a:pt x="669560" y="6299277"/>
                  <a:pt x="666191" y="6282745"/>
                  <a:pt x="644160" y="6282745"/>
                </a:cubicBezTo>
                <a:close/>
                <a:moveTo>
                  <a:pt x="798215" y="6264177"/>
                </a:moveTo>
                <a:lnTo>
                  <a:pt x="823393" y="6264177"/>
                </a:lnTo>
                <a:lnTo>
                  <a:pt x="823393" y="6348172"/>
                </a:lnTo>
                <a:cubicBezTo>
                  <a:pt x="823393" y="6354420"/>
                  <a:pt x="825639" y="6356666"/>
                  <a:pt x="832835" y="6356666"/>
                </a:cubicBezTo>
                <a:lnTo>
                  <a:pt x="832835" y="6376977"/>
                </a:lnTo>
                <a:cubicBezTo>
                  <a:pt x="832835" y="6376977"/>
                  <a:pt x="830589" y="6377434"/>
                  <a:pt x="827898" y="6377434"/>
                </a:cubicBezTo>
                <a:cubicBezTo>
                  <a:pt x="807446" y="6377434"/>
                  <a:pt x="798215" y="6367605"/>
                  <a:pt x="798215" y="6348394"/>
                </a:cubicBezTo>
                <a:close/>
                <a:moveTo>
                  <a:pt x="747939" y="6261498"/>
                </a:moveTo>
                <a:cubicBezTo>
                  <a:pt x="763231" y="6261498"/>
                  <a:pt x="774007" y="6263288"/>
                  <a:pt x="782782" y="6267079"/>
                </a:cubicBezTo>
                <a:lnTo>
                  <a:pt x="782782" y="6288747"/>
                </a:lnTo>
                <a:cubicBezTo>
                  <a:pt x="773118" y="6285179"/>
                  <a:pt x="762553" y="6282499"/>
                  <a:pt x="748384" y="6282499"/>
                </a:cubicBezTo>
                <a:cubicBezTo>
                  <a:pt x="735128" y="6282499"/>
                  <a:pt x="726809" y="6286302"/>
                  <a:pt x="726809" y="6296352"/>
                </a:cubicBezTo>
                <a:cubicBezTo>
                  <a:pt x="726809" y="6304168"/>
                  <a:pt x="730857" y="6307526"/>
                  <a:pt x="745459" y="6308860"/>
                </a:cubicBezTo>
                <a:cubicBezTo>
                  <a:pt x="779178" y="6311761"/>
                  <a:pt x="787954" y="6321811"/>
                  <a:pt x="787954" y="6342591"/>
                </a:cubicBezTo>
                <a:cubicBezTo>
                  <a:pt x="787954" y="6361802"/>
                  <a:pt x="776043" y="6378557"/>
                  <a:pt x="740065" y="6378557"/>
                </a:cubicBezTo>
                <a:lnTo>
                  <a:pt x="740077" y="6378545"/>
                </a:lnTo>
                <a:cubicBezTo>
                  <a:pt x="724563" y="6378545"/>
                  <a:pt x="710628" y="6375643"/>
                  <a:pt x="702976" y="6372520"/>
                </a:cubicBezTo>
                <a:lnTo>
                  <a:pt x="702976" y="6351073"/>
                </a:lnTo>
                <a:cubicBezTo>
                  <a:pt x="710405" y="6353753"/>
                  <a:pt x="722316" y="6357321"/>
                  <a:pt x="736473" y="6357321"/>
                </a:cubicBezTo>
                <a:cubicBezTo>
                  <a:pt x="754456" y="6357321"/>
                  <a:pt x="763231" y="6353296"/>
                  <a:pt x="763231" y="6343468"/>
                </a:cubicBezTo>
                <a:cubicBezTo>
                  <a:pt x="763231" y="6335208"/>
                  <a:pt x="759639" y="6330961"/>
                  <a:pt x="744570" y="6329615"/>
                </a:cubicBezTo>
                <a:cubicBezTo>
                  <a:pt x="710628" y="6326714"/>
                  <a:pt x="702309" y="6316207"/>
                  <a:pt x="702309" y="6297007"/>
                </a:cubicBezTo>
                <a:cubicBezTo>
                  <a:pt x="702309" y="6277808"/>
                  <a:pt x="714887" y="6261498"/>
                  <a:pt x="747939" y="6261498"/>
                </a:cubicBezTo>
                <a:close/>
                <a:moveTo>
                  <a:pt x="810804" y="6214814"/>
                </a:moveTo>
                <a:cubicBezTo>
                  <a:pt x="819801" y="6214814"/>
                  <a:pt x="827219" y="6222186"/>
                  <a:pt x="827219" y="6231113"/>
                </a:cubicBezTo>
                <a:cubicBezTo>
                  <a:pt x="827219" y="6240040"/>
                  <a:pt x="819801" y="6247423"/>
                  <a:pt x="810804" y="6247423"/>
                </a:cubicBezTo>
                <a:cubicBezTo>
                  <a:pt x="801806" y="6247423"/>
                  <a:pt x="794389" y="6240051"/>
                  <a:pt x="794389" y="6231113"/>
                </a:cubicBezTo>
                <a:cubicBezTo>
                  <a:pt x="794389" y="6222174"/>
                  <a:pt x="801806" y="6214814"/>
                  <a:pt x="810804" y="6214814"/>
                </a:cubicBezTo>
                <a:close/>
                <a:moveTo>
                  <a:pt x="594680" y="6208344"/>
                </a:moveTo>
                <a:lnTo>
                  <a:pt x="619859" y="6208344"/>
                </a:lnTo>
                <a:lnTo>
                  <a:pt x="619859" y="6270214"/>
                </a:lnTo>
                <a:cubicBezTo>
                  <a:pt x="627955" y="6265078"/>
                  <a:pt x="638743" y="6261498"/>
                  <a:pt x="649986" y="6261498"/>
                </a:cubicBezTo>
                <a:cubicBezTo>
                  <a:pt x="682805" y="6261498"/>
                  <a:pt x="694950" y="6283611"/>
                  <a:pt x="694950" y="6320021"/>
                </a:cubicBezTo>
                <a:cubicBezTo>
                  <a:pt x="694950" y="6347329"/>
                  <a:pt x="688119" y="6366595"/>
                  <a:pt x="670857" y="6374521"/>
                </a:cubicBezTo>
                <a:lnTo>
                  <a:pt x="649994" y="6378544"/>
                </a:lnTo>
                <a:lnTo>
                  <a:pt x="613576" y="6366939"/>
                </a:lnTo>
                <a:lnTo>
                  <a:pt x="609528" y="6375877"/>
                </a:lnTo>
                <a:lnTo>
                  <a:pt x="594680" y="6375877"/>
                </a:lnTo>
                <a:close/>
                <a:moveTo>
                  <a:pt x="620983" y="6099434"/>
                </a:moveTo>
                <a:cubicBezTo>
                  <a:pt x="595886" y="6103394"/>
                  <a:pt x="573746" y="6119930"/>
                  <a:pt x="563242" y="6144404"/>
                </a:cubicBezTo>
                <a:lnTo>
                  <a:pt x="468588" y="6365172"/>
                </a:lnTo>
                <a:cubicBezTo>
                  <a:pt x="456210" y="6394048"/>
                  <a:pt x="469840" y="6427486"/>
                  <a:pt x="498845" y="6439385"/>
                </a:cubicBezTo>
                <a:lnTo>
                  <a:pt x="729231" y="6533910"/>
                </a:lnTo>
                <a:cubicBezTo>
                  <a:pt x="762986" y="6547763"/>
                  <a:pt x="801771" y="6535478"/>
                  <a:pt x="821486" y="6504695"/>
                </a:cubicBezTo>
                <a:lnTo>
                  <a:pt x="973201" y="6267804"/>
                </a:lnTo>
                <a:cubicBezTo>
                  <a:pt x="1002194" y="6222537"/>
                  <a:pt x="976301" y="6162234"/>
                  <a:pt x="923604" y="6152254"/>
                </a:cubicBezTo>
                <a:lnTo>
                  <a:pt x="923592" y="6152254"/>
                </a:lnTo>
                <a:lnTo>
                  <a:pt x="646745" y="6099838"/>
                </a:lnTo>
                <a:cubicBezTo>
                  <a:pt x="638043" y="6098191"/>
                  <a:pt x="629349" y="6098114"/>
                  <a:pt x="620983" y="6099434"/>
                </a:cubicBezTo>
                <a:close/>
                <a:moveTo>
                  <a:pt x="0" y="0"/>
                </a:moveTo>
                <a:lnTo>
                  <a:pt x="12192000" y="0"/>
                </a:lnTo>
                <a:lnTo>
                  <a:pt x="12192000" y="6858000"/>
                </a:lnTo>
                <a:lnTo>
                  <a:pt x="0" y="6858000"/>
                </a:lnTo>
                <a:close/>
              </a:path>
            </a:pathLst>
          </a:custGeom>
          <a:solidFill>
            <a:schemeClr val="bg1">
              <a:lumMod val="90000"/>
            </a:schemeClr>
          </a:solidFill>
        </p:spPr>
        <p:txBody>
          <a:bodyPr wrap="square" tIns="576000">
            <a:noAutofit/>
          </a:bodyPr>
          <a:lstStyle>
            <a:lvl1pPr marL="0" indent="0" algn="ctr">
              <a:buNone/>
              <a:defRPr/>
            </a:lvl1pPr>
          </a:lstStyle>
          <a:p>
            <a:r>
              <a:rPr lang="en-GB" dirty="0"/>
              <a:t>Click icon to insert image</a:t>
            </a:r>
          </a:p>
        </p:txBody>
      </p:sp>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2" name="Title 5">
            <a:extLst>
              <a:ext uri="{FF2B5EF4-FFF2-40B4-BE49-F238E27FC236}">
                <a16:creationId xmlns:a16="http://schemas.microsoft.com/office/drawing/2014/main" id="{69EBD325-D996-7FAB-24CC-E73A9D7F5BD5}"/>
              </a:ext>
            </a:extLst>
          </p:cNvPr>
          <p:cNvSpPr>
            <a:spLocks noGrp="1"/>
          </p:cNvSpPr>
          <p:nvPr>
            <p:ph type="title" hasCustomPrompt="1"/>
          </p:nvPr>
        </p:nvSpPr>
        <p:spPr>
          <a:xfrm>
            <a:off x="535540" y="2196403"/>
            <a:ext cx="4987805" cy="1397697"/>
          </a:xfrm>
          <a:prstGeom prst="rect">
            <a:avLst/>
          </a:prstGeom>
        </p:spPr>
        <p:txBody>
          <a:bodyPr lIns="0" anchor="b">
            <a:noAutofit/>
          </a:bodyPr>
          <a:lstStyle>
            <a:lvl1pPr>
              <a:lnSpc>
                <a:spcPct val="81000"/>
              </a:lnSpc>
              <a:defRPr sz="4800">
                <a:solidFill>
                  <a:schemeClr val="bg1"/>
                </a:solidFill>
              </a:defRPr>
            </a:lvl1pPr>
          </a:lstStyle>
          <a:p>
            <a:r>
              <a:rPr lang="en-US" dirty="0"/>
              <a:t>Type your section title here</a:t>
            </a:r>
            <a:endParaRPr lang="en-GB" dirty="0"/>
          </a:p>
        </p:txBody>
      </p:sp>
      <p:sp>
        <p:nvSpPr>
          <p:cNvPr id="4" name="Text Placeholder 38">
            <a:extLst>
              <a:ext uri="{FF2B5EF4-FFF2-40B4-BE49-F238E27FC236}">
                <a16:creationId xmlns:a16="http://schemas.microsoft.com/office/drawing/2014/main" id="{727A8FF0-51CD-C9C8-ACD4-718A5BCF6843}"/>
              </a:ext>
            </a:extLst>
          </p:cNvPr>
          <p:cNvSpPr>
            <a:spLocks noGrp="1"/>
          </p:cNvSpPr>
          <p:nvPr>
            <p:ph type="body" sz="quarter" idx="17" hasCustomPrompt="1"/>
          </p:nvPr>
        </p:nvSpPr>
        <p:spPr>
          <a:xfrm>
            <a:off x="535540" y="3727740"/>
            <a:ext cx="4042682" cy="1498309"/>
          </a:xfrm>
        </p:spPr>
        <p:txBody>
          <a:bodyPr>
            <a:noAutofit/>
          </a:bodyPr>
          <a:lstStyle>
            <a:lvl1pPr marL="0" indent="0">
              <a:lnSpc>
                <a:spcPct val="100000"/>
              </a:lnSpc>
              <a:spcAft>
                <a:spcPts val="1000"/>
              </a:spcAft>
              <a:buNone/>
              <a:defRPr sz="2000">
                <a:solidFill>
                  <a:schemeClr val="bg1"/>
                </a:solidFill>
              </a:defRPr>
            </a:lvl1pPr>
            <a:lvl2pPr>
              <a:defRPr sz="1500"/>
            </a:lvl2pPr>
            <a:lvl3pPr>
              <a:defRPr sz="1500"/>
            </a:lvl3pPr>
            <a:lvl4pPr>
              <a:defRPr sz="1500"/>
            </a:lvl4pPr>
            <a:lvl5pPr>
              <a:defRPr sz="15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spTree>
    <p:extLst>
      <p:ext uri="{BB962C8B-B14F-4D97-AF65-F5344CB8AC3E}">
        <p14:creationId xmlns:p14="http://schemas.microsoft.com/office/powerpoint/2010/main" val="3615189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50:50 Text &amp; Custom Image - Purple">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B0F051E-4DDF-677F-0B99-588F572E55BB}"/>
              </a:ext>
            </a:extLst>
          </p:cNvPr>
          <p:cNvSpPr/>
          <p:nvPr userDrawn="1"/>
        </p:nvSpPr>
        <p:spPr>
          <a:xfrm>
            <a:off x="0" y="1773238"/>
            <a:ext cx="12192000" cy="5084762"/>
          </a:xfrm>
          <a:prstGeom prst="rect">
            <a:avLst/>
          </a:prstGeom>
          <a:solidFill>
            <a:srgbClr val="AD90B8">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BFBFB"/>
              </a:solidFill>
              <a:effectLst/>
              <a:uLnTx/>
              <a:uFillTx/>
              <a:latin typeface="Libre Franklin"/>
              <a:ea typeface="+mn-ea"/>
              <a:cs typeface="+mn-cs"/>
            </a:endParaRPr>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a:t>Click icon to insert image</a:t>
            </a:r>
          </a:p>
        </p:txBody>
      </p:sp>
      <p:sp>
        <p:nvSpPr>
          <p:cNvPr id="3" name="Text Placeholder 38">
            <a:extLst>
              <a:ext uri="{FF2B5EF4-FFF2-40B4-BE49-F238E27FC236}">
                <a16:creationId xmlns:a16="http://schemas.microsoft.com/office/drawing/2014/main" id="{5D3DF3DB-34DA-59F0-4617-B62EFBAC78CD}"/>
              </a:ext>
            </a:extLst>
          </p:cNvPr>
          <p:cNvSpPr>
            <a:spLocks noGrp="1"/>
          </p:cNvSpPr>
          <p:nvPr>
            <p:ph type="body" sz="quarter" idx="17" hasCustomPrompt="1"/>
          </p:nvPr>
        </p:nvSpPr>
        <p:spPr>
          <a:xfrm>
            <a:off x="587375" y="2133600"/>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6" name="Text Placeholder 10">
            <a:extLst>
              <a:ext uri="{FF2B5EF4-FFF2-40B4-BE49-F238E27FC236}">
                <a16:creationId xmlns:a16="http://schemas.microsoft.com/office/drawing/2014/main" id="{8FBC22C2-37E1-30D5-BC57-CFF28C51160F}"/>
              </a:ext>
            </a:extLst>
          </p:cNvPr>
          <p:cNvSpPr>
            <a:spLocks noGrp="1"/>
          </p:cNvSpPr>
          <p:nvPr>
            <p:ph type="body" sz="quarter" idx="18" hasCustomPrompt="1"/>
          </p:nvPr>
        </p:nvSpPr>
        <p:spPr>
          <a:xfrm>
            <a:off x="587376" y="3775760"/>
            <a:ext cx="3948463" cy="1866088"/>
          </a:xfrm>
        </p:spPr>
        <p:txBody>
          <a:bodyPr>
            <a:noAutofit/>
          </a:bodyPr>
          <a:lstStyle>
            <a:lvl1pPr marL="228600" indent="-228600">
              <a:spcAft>
                <a:spcPts val="1000"/>
              </a:spcAft>
              <a:buClr>
                <a:schemeClr val="tx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a:t>
            </a:r>
          </a:p>
          <a:p>
            <a:pPr lvl="0"/>
            <a:r>
              <a:rPr lang="en-US" dirty="0"/>
              <a:t>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9" name="Title 5">
            <a:extLst>
              <a:ext uri="{FF2B5EF4-FFF2-40B4-BE49-F238E27FC236}">
                <a16:creationId xmlns:a16="http://schemas.microsoft.com/office/drawing/2014/main" id="{6BF02DE3-35E6-8A64-F95E-2B74B5E11D7E}"/>
              </a:ext>
            </a:extLst>
          </p:cNvPr>
          <p:cNvSpPr>
            <a:spLocks noGrp="1"/>
          </p:cNvSpPr>
          <p:nvPr>
            <p:ph type="title" hasCustomPrompt="1"/>
          </p:nvPr>
        </p:nvSpPr>
        <p:spPr>
          <a:xfrm>
            <a:off x="587375" y="298974"/>
            <a:ext cx="5697220" cy="1296146"/>
          </a:xfrm>
          <a:prstGeom prst="rect">
            <a:avLst/>
          </a:prstGeom>
        </p:spPr>
        <p:txBody>
          <a:bodyPr lIns="0" anchor="t">
            <a:noAutofit/>
          </a:bodyPr>
          <a:lstStyle>
            <a:lvl1pPr>
              <a:lnSpc>
                <a:spcPct val="81000"/>
              </a:lnSpc>
              <a:defRPr sz="4000"/>
            </a:lvl1pPr>
          </a:lstStyle>
          <a:p>
            <a:r>
              <a:rPr lang="en-US" dirty="0"/>
              <a:t>Creative title goes here over two lines</a:t>
            </a:r>
          </a:p>
        </p:txBody>
      </p:sp>
      <p:pic>
        <p:nvPicPr>
          <p:cNvPr id="2" name="Picture 1">
            <a:extLst>
              <a:ext uri="{FF2B5EF4-FFF2-40B4-BE49-F238E27FC236}">
                <a16:creationId xmlns:a16="http://schemas.microsoft.com/office/drawing/2014/main" id="{E6F1399D-CA59-496A-EA1A-00F33B9BFEC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87375" y="6118338"/>
            <a:ext cx="491473" cy="442800"/>
          </a:xfrm>
          <a:prstGeom prst="rect">
            <a:avLst/>
          </a:prstGeom>
        </p:spPr>
      </p:pic>
      <p:sp>
        <p:nvSpPr>
          <p:cNvPr id="4" name="Footer Placeholder 20">
            <a:extLst>
              <a:ext uri="{FF2B5EF4-FFF2-40B4-BE49-F238E27FC236}">
                <a16:creationId xmlns:a16="http://schemas.microsoft.com/office/drawing/2014/main" id="{B866F9BF-91D6-853D-5D19-F0EF51E3DFF7}"/>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24262E"/>
                </a:solidFill>
                <a:effectLst/>
                <a:uLnTx/>
                <a:uFillTx/>
                <a:latin typeface="Libre Franklin"/>
                <a:ea typeface="+mn-ea"/>
                <a:cs typeface="+mn-cs"/>
              </a:rPr>
              <a:t>© 2023 BSI. All rights reserved.</a:t>
            </a:r>
            <a:endParaRPr kumimoji="0" lang="en-US" sz="800" b="0" i="0" u="none" strike="noStrike" kern="1200" cap="none" spc="0" normalizeH="0" baseline="0" noProof="0" dirty="0">
              <a:ln>
                <a:noFill/>
              </a:ln>
              <a:solidFill>
                <a:srgbClr val="24262E"/>
              </a:solidFill>
              <a:effectLst/>
              <a:uLnTx/>
              <a:uFillTx/>
              <a:latin typeface="Libre Franklin"/>
              <a:ea typeface="+mn-ea"/>
              <a:cs typeface="+mn-cs"/>
            </a:endParaRPr>
          </a:p>
        </p:txBody>
      </p:sp>
      <p:sp>
        <p:nvSpPr>
          <p:cNvPr id="8" name="Slide Number Placeholder 21">
            <a:extLst>
              <a:ext uri="{FF2B5EF4-FFF2-40B4-BE49-F238E27FC236}">
                <a16:creationId xmlns:a16="http://schemas.microsoft.com/office/drawing/2014/main" id="{88F98D78-5C98-5A5F-A158-D69D70BE1354}"/>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9F0A4D3-AD76-42DE-9CBE-D54D18FB1335}" type="slidenum">
              <a:rPr kumimoji="0" lang="en-GB" sz="800" b="0" i="0" u="none" strike="noStrike" kern="1200" cap="none" spc="0" normalizeH="0" baseline="0" noProof="0" smtClean="0">
                <a:ln>
                  <a:noFill/>
                </a:ln>
                <a:solidFill>
                  <a:srgbClr val="24262E"/>
                </a:solidFill>
                <a:effectLst/>
                <a:uLnTx/>
                <a:uFillTx/>
                <a:latin typeface="Libre Frankli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800" b="0" i="0" u="none" strike="noStrike" kern="1200" cap="none" spc="0" normalizeH="0" baseline="0" noProof="0" dirty="0">
              <a:ln>
                <a:noFill/>
              </a:ln>
              <a:solidFill>
                <a:srgbClr val="24262E"/>
              </a:solidFill>
              <a:effectLst/>
              <a:uLnTx/>
              <a:uFillTx/>
              <a:latin typeface="Libre Franklin"/>
              <a:ea typeface="+mn-ea"/>
              <a:cs typeface="+mn-cs"/>
            </a:endParaRPr>
          </a:p>
        </p:txBody>
      </p:sp>
    </p:spTree>
    <p:extLst>
      <p:ext uri="{BB962C8B-B14F-4D97-AF65-F5344CB8AC3E}">
        <p14:creationId xmlns:p14="http://schemas.microsoft.com/office/powerpoint/2010/main" val="256145677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losing - Lens Render 01">
    <p:spTree>
      <p:nvGrpSpPr>
        <p:cNvPr id="1" name=""/>
        <p:cNvGrpSpPr/>
        <p:nvPr/>
      </p:nvGrpSpPr>
      <p:grpSpPr>
        <a:xfrm>
          <a:off x="0" y="0"/>
          <a:ext cx="0" cy="0"/>
          <a:chOff x="0" y="0"/>
          <a:chExt cx="0" cy="0"/>
        </a:xfrm>
      </p:grpSpPr>
      <p:pic>
        <p:nvPicPr>
          <p:cNvPr id="5" name="Picture 4" descr="A close-up of a logo&#10;&#10;Description automatically generated">
            <a:extLst>
              <a:ext uri="{FF2B5EF4-FFF2-40B4-BE49-F238E27FC236}">
                <a16:creationId xmlns:a16="http://schemas.microsoft.com/office/drawing/2014/main" id="{E6F56FF9-4554-41F8-8EE2-4613E4BD63DB}"/>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6" name="Title 5">
            <a:extLst>
              <a:ext uri="{FF2B5EF4-FFF2-40B4-BE49-F238E27FC236}">
                <a16:creationId xmlns:a16="http://schemas.microsoft.com/office/drawing/2014/main" id="{8B955F2C-4A8A-2D62-A6A0-26C10D6F6D42}"/>
              </a:ext>
            </a:extLst>
          </p:cNvPr>
          <p:cNvSpPr>
            <a:spLocks noGrp="1"/>
          </p:cNvSpPr>
          <p:nvPr>
            <p:ph type="title" hasCustomPrompt="1"/>
          </p:nvPr>
        </p:nvSpPr>
        <p:spPr>
          <a:xfrm>
            <a:off x="535540" y="2517066"/>
            <a:ext cx="5425440" cy="1786877"/>
          </a:xfrm>
          <a:prstGeom prst="rect">
            <a:avLst/>
          </a:prstGeom>
        </p:spPr>
        <p:txBody>
          <a:bodyPr lIns="0">
            <a:noAutofit/>
          </a:bodyPr>
          <a:lstStyle>
            <a:lvl1pPr>
              <a:lnSpc>
                <a:spcPct val="81000"/>
              </a:lnSpc>
              <a:defRPr sz="6600"/>
            </a:lvl1pPr>
          </a:lstStyle>
          <a:p>
            <a:r>
              <a:rPr lang="en-US" dirty="0"/>
              <a:t>Closing title over two lines </a:t>
            </a:r>
            <a:endParaRPr lang="en-GB" dirty="0"/>
          </a:p>
        </p:txBody>
      </p:sp>
      <p:sp>
        <p:nvSpPr>
          <p:cNvPr id="8" name="Text Placeholder 7">
            <a:extLst>
              <a:ext uri="{FF2B5EF4-FFF2-40B4-BE49-F238E27FC236}">
                <a16:creationId xmlns:a16="http://schemas.microsoft.com/office/drawing/2014/main" id="{C15A0771-EF12-4DE7-DD83-88F41ECB14C1}"/>
              </a:ext>
            </a:extLst>
          </p:cNvPr>
          <p:cNvSpPr>
            <a:spLocks noGrp="1"/>
          </p:cNvSpPr>
          <p:nvPr>
            <p:ph type="body" sz="quarter" idx="10" hasCustomPrompt="1"/>
          </p:nvPr>
        </p:nvSpPr>
        <p:spPr>
          <a:xfrm>
            <a:off x="572116" y="4419745"/>
            <a:ext cx="5409584" cy="1468141"/>
          </a:xfrm>
          <a:prstGeom prst="rect">
            <a:avLst/>
          </a:prstGeom>
        </p:spPr>
        <p:txBody>
          <a:bodyPr lIns="0">
            <a:noAutofit/>
          </a:bodyPr>
          <a:lstStyle>
            <a:lvl1pPr marL="0" indent="0">
              <a:lnSpc>
                <a:spcPct val="100000"/>
              </a:lnSpc>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BSI Group</a:t>
            </a:r>
            <a:br>
              <a:rPr lang="en-US" dirty="0"/>
            </a:br>
            <a:r>
              <a:rPr lang="en-US" dirty="0"/>
              <a:t>389 Chiswick High Road</a:t>
            </a:r>
            <a:br>
              <a:rPr lang="en-US" dirty="0"/>
            </a:br>
            <a:r>
              <a:rPr lang="en-US" dirty="0"/>
              <a:t>London, W4 4AL</a:t>
            </a:r>
            <a:br>
              <a:rPr lang="en-US" dirty="0"/>
            </a:br>
            <a:r>
              <a:rPr lang="en-US" dirty="0"/>
              <a:t>+44 345 080 9000</a:t>
            </a:r>
            <a:br>
              <a:rPr lang="en-US" dirty="0"/>
            </a:br>
            <a:r>
              <a:rPr lang="en-US" dirty="0"/>
              <a:t>bsigroup.com</a:t>
            </a:r>
          </a:p>
        </p:txBody>
      </p:sp>
      <p:pic>
        <p:nvPicPr>
          <p:cNvPr id="2" name="Graphic 1">
            <a:extLst>
              <a:ext uri="{FF2B5EF4-FFF2-40B4-BE49-F238E27FC236}">
                <a16:creationId xmlns:a16="http://schemas.microsoft.com/office/drawing/2014/main" id="{371540CB-6B6C-156A-91AA-A5A2D518BEF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571500" y="549275"/>
            <a:ext cx="1097643" cy="927828"/>
          </a:xfrm>
          <a:prstGeom prst="rect">
            <a:avLst/>
          </a:prstGeom>
        </p:spPr>
      </p:pic>
    </p:spTree>
    <p:extLst>
      <p:ext uri="{BB962C8B-B14F-4D97-AF65-F5344CB8AC3E}">
        <p14:creationId xmlns:p14="http://schemas.microsoft.com/office/powerpoint/2010/main" val="661095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losing - Lens Render 02">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6F56FF9-4554-41F8-8EE2-4613E4BD63DB}"/>
              </a:ext>
            </a:extLst>
          </p:cNvPr>
          <p:cNvPicPr>
            <a:picLocks noChangeAspect="1"/>
          </p:cNvPicPr>
          <p:nvPr userDrawn="1"/>
        </p:nvPicPr>
        <p:blipFill>
          <a:blip r:embed="rId2"/>
          <a:srcRect/>
          <a:stretch/>
        </p:blipFill>
        <p:spPr>
          <a:xfrm>
            <a:off x="0" y="0"/>
            <a:ext cx="12192000" cy="6858000"/>
          </a:xfrm>
          <a:prstGeom prst="rect">
            <a:avLst/>
          </a:prstGeom>
        </p:spPr>
      </p:pic>
      <p:pic>
        <p:nvPicPr>
          <p:cNvPr id="2" name="Graphic 1">
            <a:extLst>
              <a:ext uri="{FF2B5EF4-FFF2-40B4-BE49-F238E27FC236}">
                <a16:creationId xmlns:a16="http://schemas.microsoft.com/office/drawing/2014/main" id="{2552CACA-E631-5C18-0966-059342155990}"/>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571500" y="549275"/>
            <a:ext cx="1097643" cy="927828"/>
          </a:xfrm>
          <a:prstGeom prst="rect">
            <a:avLst/>
          </a:prstGeom>
        </p:spPr>
      </p:pic>
      <p:sp>
        <p:nvSpPr>
          <p:cNvPr id="3" name="Title 5">
            <a:extLst>
              <a:ext uri="{FF2B5EF4-FFF2-40B4-BE49-F238E27FC236}">
                <a16:creationId xmlns:a16="http://schemas.microsoft.com/office/drawing/2014/main" id="{6962AFC9-D8E9-956D-69EE-318CA3AEDF4E}"/>
              </a:ext>
            </a:extLst>
          </p:cNvPr>
          <p:cNvSpPr>
            <a:spLocks noGrp="1"/>
          </p:cNvSpPr>
          <p:nvPr>
            <p:ph type="title" hasCustomPrompt="1"/>
          </p:nvPr>
        </p:nvSpPr>
        <p:spPr>
          <a:xfrm>
            <a:off x="535540" y="2517066"/>
            <a:ext cx="5425440" cy="1786877"/>
          </a:xfrm>
          <a:prstGeom prst="rect">
            <a:avLst/>
          </a:prstGeom>
        </p:spPr>
        <p:txBody>
          <a:bodyPr lIns="0">
            <a:noAutofit/>
          </a:bodyPr>
          <a:lstStyle>
            <a:lvl1pPr>
              <a:lnSpc>
                <a:spcPct val="81000"/>
              </a:lnSpc>
              <a:defRPr sz="6600"/>
            </a:lvl1pPr>
          </a:lstStyle>
          <a:p>
            <a:r>
              <a:rPr lang="en-US" dirty="0"/>
              <a:t>Closing title over two lines </a:t>
            </a:r>
            <a:endParaRPr lang="en-GB" dirty="0"/>
          </a:p>
        </p:txBody>
      </p:sp>
      <p:sp>
        <p:nvSpPr>
          <p:cNvPr id="7" name="Text Placeholder 7">
            <a:extLst>
              <a:ext uri="{FF2B5EF4-FFF2-40B4-BE49-F238E27FC236}">
                <a16:creationId xmlns:a16="http://schemas.microsoft.com/office/drawing/2014/main" id="{3F7F3FBB-683E-838D-5130-D4308BCF3F08}"/>
              </a:ext>
            </a:extLst>
          </p:cNvPr>
          <p:cNvSpPr>
            <a:spLocks noGrp="1"/>
          </p:cNvSpPr>
          <p:nvPr>
            <p:ph type="body" sz="quarter" idx="10" hasCustomPrompt="1"/>
          </p:nvPr>
        </p:nvSpPr>
        <p:spPr>
          <a:xfrm>
            <a:off x="572116" y="4419745"/>
            <a:ext cx="5409584" cy="1468141"/>
          </a:xfrm>
          <a:prstGeom prst="rect">
            <a:avLst/>
          </a:prstGeom>
        </p:spPr>
        <p:txBody>
          <a:bodyPr lIns="0">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BSI Group</a:t>
            </a:r>
          </a:p>
          <a:p>
            <a:pPr lvl="0"/>
            <a:r>
              <a:rPr lang="en-US" dirty="0"/>
              <a:t>389 Chiswick High Road</a:t>
            </a:r>
          </a:p>
          <a:p>
            <a:pPr lvl="0"/>
            <a:r>
              <a:rPr lang="en-US" dirty="0"/>
              <a:t>London, W4 4AL</a:t>
            </a:r>
          </a:p>
          <a:p>
            <a:pPr lvl="0"/>
            <a:r>
              <a:rPr lang="en-US" dirty="0"/>
              <a:t>+44 345 080 9000</a:t>
            </a:r>
          </a:p>
          <a:p>
            <a:pPr lvl="0"/>
            <a:r>
              <a:rPr lang="en-US" dirty="0" err="1"/>
              <a:t>bsigroup.com</a:t>
            </a:r>
            <a:endParaRPr lang="en-US" dirty="0"/>
          </a:p>
        </p:txBody>
      </p:sp>
    </p:spTree>
    <p:extLst>
      <p:ext uri="{BB962C8B-B14F-4D97-AF65-F5344CB8AC3E}">
        <p14:creationId xmlns:p14="http://schemas.microsoft.com/office/powerpoint/2010/main" val="811151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 Lens Render 02">
    <p:spTree>
      <p:nvGrpSpPr>
        <p:cNvPr id="1" name=""/>
        <p:cNvGrpSpPr/>
        <p:nvPr/>
      </p:nvGrpSpPr>
      <p:grpSpPr>
        <a:xfrm>
          <a:off x="0" y="0"/>
          <a:ext cx="0" cy="0"/>
          <a:chOff x="0" y="0"/>
          <a:chExt cx="0" cy="0"/>
        </a:xfrm>
      </p:grpSpPr>
      <p:pic>
        <p:nvPicPr>
          <p:cNvPr id="2" name="Picture 1" descr="Close-up of different colored objects&#10;">
            <a:extLst>
              <a:ext uri="{FF2B5EF4-FFF2-40B4-BE49-F238E27FC236}">
                <a16:creationId xmlns:a16="http://schemas.microsoft.com/office/drawing/2014/main" id="{47981822-3784-30F3-6080-D2C00E11A213}"/>
              </a:ext>
            </a:extLst>
          </p:cNvPr>
          <p:cNvPicPr>
            <a:picLocks noGrp="1" noRot="1" noChangeAspect="1" noMove="1" noResize="1" noEditPoints="1" noAdjustHandles="1" noChangeArrowheads="1" noChangeShapeType="1" noCrop="1"/>
          </p:cNvPicPr>
          <p:nvPr userDrawn="1"/>
        </p:nvPicPr>
        <p:blipFill>
          <a:blip r:embed="rId2"/>
          <a:srcRect/>
          <a:stretch/>
        </p:blipFill>
        <p:spPr>
          <a:xfrm>
            <a:off x="0" y="0"/>
            <a:ext cx="12192000" cy="6858000"/>
          </a:xfrm>
          <a:prstGeom prst="rect">
            <a:avLst/>
          </a:prstGeom>
        </p:spPr>
      </p:pic>
      <p:pic>
        <p:nvPicPr>
          <p:cNvPr id="4" name="Graphic 3">
            <a:extLst>
              <a:ext uri="{FF2B5EF4-FFF2-40B4-BE49-F238E27FC236}">
                <a16:creationId xmlns:a16="http://schemas.microsoft.com/office/drawing/2014/main" id="{79B3A744-DF61-4D36-EDE1-77C1DE4DA5FA}"/>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571500" y="549275"/>
            <a:ext cx="1097643" cy="927828"/>
          </a:xfrm>
          <a:prstGeom prst="rect">
            <a:avLst/>
          </a:prstGeom>
        </p:spPr>
      </p:pic>
      <p:sp>
        <p:nvSpPr>
          <p:cNvPr id="6" name="Title 5">
            <a:extLst>
              <a:ext uri="{FF2B5EF4-FFF2-40B4-BE49-F238E27FC236}">
                <a16:creationId xmlns:a16="http://schemas.microsoft.com/office/drawing/2014/main" id="{8B955F2C-4A8A-2D62-A6A0-26C10D6F6D42}"/>
              </a:ext>
            </a:extLst>
          </p:cNvPr>
          <p:cNvSpPr>
            <a:spLocks noGrp="1"/>
          </p:cNvSpPr>
          <p:nvPr>
            <p:ph type="title" hasCustomPrompt="1"/>
          </p:nvPr>
        </p:nvSpPr>
        <p:spPr>
          <a:xfrm>
            <a:off x="535540" y="2235202"/>
            <a:ext cx="4506360" cy="1572768"/>
          </a:xfrm>
          <a:prstGeom prst="rect">
            <a:avLst/>
          </a:prstGeom>
        </p:spPr>
        <p:txBody>
          <a:bodyPr lIns="0" anchor="b">
            <a:noAutofit/>
          </a:bodyPr>
          <a:lstStyle>
            <a:lvl1pPr>
              <a:lnSpc>
                <a:spcPct val="81000"/>
              </a:lnSpc>
              <a:defRPr sz="5400"/>
            </a:lvl1pPr>
          </a:lstStyle>
          <a:p>
            <a:r>
              <a:rPr lang="en-US" dirty="0"/>
              <a:t>Creative title over two lines</a:t>
            </a:r>
            <a:endParaRPr lang="en-GB" dirty="0"/>
          </a:p>
        </p:txBody>
      </p:sp>
      <p:sp>
        <p:nvSpPr>
          <p:cNvPr id="8" name="Text Placeholder 7">
            <a:extLst>
              <a:ext uri="{FF2B5EF4-FFF2-40B4-BE49-F238E27FC236}">
                <a16:creationId xmlns:a16="http://schemas.microsoft.com/office/drawing/2014/main" id="{C15A0771-EF12-4DE7-DD83-88F41ECB14C1}"/>
              </a:ext>
            </a:extLst>
          </p:cNvPr>
          <p:cNvSpPr>
            <a:spLocks noGrp="1"/>
          </p:cNvSpPr>
          <p:nvPr>
            <p:ph type="body" sz="quarter" idx="10" hasCustomPrompt="1"/>
          </p:nvPr>
        </p:nvSpPr>
        <p:spPr>
          <a:xfrm>
            <a:off x="572116" y="5386099"/>
            <a:ext cx="5409584"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Speaker Name</a:t>
            </a:r>
            <a:endParaRPr lang="en-GB" dirty="0"/>
          </a:p>
        </p:txBody>
      </p:sp>
      <p:sp>
        <p:nvSpPr>
          <p:cNvPr id="3" name="Text Placeholder 7">
            <a:extLst>
              <a:ext uri="{FF2B5EF4-FFF2-40B4-BE49-F238E27FC236}">
                <a16:creationId xmlns:a16="http://schemas.microsoft.com/office/drawing/2014/main" id="{AC01BBE5-75AC-1E94-2E1B-A4FC839C610E}"/>
              </a:ext>
            </a:extLst>
          </p:cNvPr>
          <p:cNvSpPr>
            <a:spLocks noGrp="1"/>
          </p:cNvSpPr>
          <p:nvPr>
            <p:ph type="body" sz="quarter" idx="11" hasCustomPrompt="1"/>
          </p:nvPr>
        </p:nvSpPr>
        <p:spPr>
          <a:xfrm>
            <a:off x="572116" y="5696199"/>
            <a:ext cx="5409584"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Job Title</a:t>
            </a:r>
            <a:endParaRPr lang="en-GB" dirty="0"/>
          </a:p>
        </p:txBody>
      </p:sp>
      <p:sp>
        <p:nvSpPr>
          <p:cNvPr id="5" name="Text Placeholder 7">
            <a:extLst>
              <a:ext uri="{FF2B5EF4-FFF2-40B4-BE49-F238E27FC236}">
                <a16:creationId xmlns:a16="http://schemas.microsoft.com/office/drawing/2014/main" id="{C58EEBF3-77DF-5663-3BD8-A03D4BD3E7FE}"/>
              </a:ext>
            </a:extLst>
          </p:cNvPr>
          <p:cNvSpPr>
            <a:spLocks noGrp="1"/>
          </p:cNvSpPr>
          <p:nvPr>
            <p:ph type="body" sz="quarter" idx="12" hasCustomPrompt="1"/>
          </p:nvPr>
        </p:nvSpPr>
        <p:spPr>
          <a:xfrm>
            <a:off x="572116" y="6006300"/>
            <a:ext cx="5409584"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Date 00.00.00</a:t>
            </a:r>
            <a:endParaRPr lang="en-GB" dirty="0"/>
          </a:p>
        </p:txBody>
      </p:sp>
      <p:sp>
        <p:nvSpPr>
          <p:cNvPr id="7" name="Text Placeholder 7">
            <a:extLst>
              <a:ext uri="{FF2B5EF4-FFF2-40B4-BE49-F238E27FC236}">
                <a16:creationId xmlns:a16="http://schemas.microsoft.com/office/drawing/2014/main" id="{4424EDB1-7C5D-B61E-D052-C0EE34CC1E7D}"/>
              </a:ext>
            </a:extLst>
          </p:cNvPr>
          <p:cNvSpPr>
            <a:spLocks noGrp="1"/>
          </p:cNvSpPr>
          <p:nvPr>
            <p:ph type="body" sz="quarter" idx="13" hasCustomPrompt="1"/>
          </p:nvPr>
        </p:nvSpPr>
        <p:spPr>
          <a:xfrm>
            <a:off x="572116" y="3910037"/>
            <a:ext cx="5782964"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your presentation subtitle here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endParaRPr lang="en-GB" dirty="0"/>
          </a:p>
        </p:txBody>
      </p:sp>
    </p:spTree>
    <p:extLst>
      <p:ext uri="{BB962C8B-B14F-4D97-AF65-F5344CB8AC3E}">
        <p14:creationId xmlns:p14="http://schemas.microsoft.com/office/powerpoint/2010/main" val="998086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x Quote or Closing Statement - Lens">
    <p:bg>
      <p:bgPr>
        <a:solidFill>
          <a:schemeClr val="bg1"/>
        </a:solidFill>
        <a:effectLst/>
      </p:bgPr>
    </p:bg>
    <p:spTree>
      <p:nvGrpSpPr>
        <p:cNvPr id="1" name=""/>
        <p:cNvGrpSpPr/>
        <p:nvPr/>
      </p:nvGrpSpPr>
      <p:grpSpPr>
        <a:xfrm>
          <a:off x="0" y="0"/>
          <a:ext cx="0" cy="0"/>
          <a:chOff x="0" y="0"/>
          <a:chExt cx="0" cy="0"/>
        </a:xfrm>
      </p:grpSpPr>
      <p:pic>
        <p:nvPicPr>
          <p:cNvPr id="2" name="Picture 1" descr="A picture containing design&#10;&#10;Description automatically generated with low confidence">
            <a:extLst>
              <a:ext uri="{FF2B5EF4-FFF2-40B4-BE49-F238E27FC236}">
                <a16:creationId xmlns:a16="http://schemas.microsoft.com/office/drawing/2014/main" id="{50CC4E27-AEF9-B085-8705-7E9035BFAE0E}"/>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6" name="TextBox 5">
            <a:extLst>
              <a:ext uri="{FF2B5EF4-FFF2-40B4-BE49-F238E27FC236}">
                <a16:creationId xmlns:a16="http://schemas.microsoft.com/office/drawing/2014/main" id="{444BC7F1-D09A-6EAF-C214-5B7F29E54433}"/>
              </a:ext>
            </a:extLst>
          </p:cNvPr>
          <p:cNvSpPr txBox="1"/>
          <p:nvPr userDrawn="1"/>
        </p:nvSpPr>
        <p:spPr>
          <a:xfrm>
            <a:off x="573087" y="1870134"/>
            <a:ext cx="836613" cy="1096903"/>
          </a:xfrm>
          <a:prstGeom prst="rect">
            <a:avLst/>
          </a:prstGeom>
          <a:noFill/>
        </p:spPr>
        <p:txBody>
          <a:bodyPr wrap="square" lIns="0" tIns="0" rIns="0" bIns="0" rtlCol="0">
            <a:spAutoFit/>
          </a:bodyPr>
          <a:lstStyle/>
          <a:p>
            <a:pPr>
              <a:lnSpc>
                <a:spcPct val="81071"/>
              </a:lnSpc>
            </a:pPr>
            <a:r>
              <a:rPr lang="en-GB" sz="8800" dirty="0">
                <a:solidFill>
                  <a:schemeClr val="tx1"/>
                </a:solidFill>
                <a:latin typeface="Reckless Neue Light" panose="020B0604020202020204" charset="0"/>
              </a:rPr>
              <a:t>“</a:t>
            </a:r>
          </a:p>
        </p:txBody>
      </p:sp>
      <p:sp>
        <p:nvSpPr>
          <p:cNvPr id="7" name="Title 5">
            <a:extLst>
              <a:ext uri="{FF2B5EF4-FFF2-40B4-BE49-F238E27FC236}">
                <a16:creationId xmlns:a16="http://schemas.microsoft.com/office/drawing/2014/main" id="{D3EAD9AF-1689-FC41-F6BB-34DFD0672CF8}"/>
              </a:ext>
            </a:extLst>
          </p:cNvPr>
          <p:cNvSpPr>
            <a:spLocks noGrp="1"/>
          </p:cNvSpPr>
          <p:nvPr>
            <p:ph type="title" hasCustomPrompt="1"/>
          </p:nvPr>
        </p:nvSpPr>
        <p:spPr>
          <a:xfrm>
            <a:off x="535540" y="2484235"/>
            <a:ext cx="5880500" cy="3101225"/>
          </a:xfrm>
          <a:prstGeom prst="rect">
            <a:avLst/>
          </a:prstGeom>
        </p:spPr>
        <p:txBody>
          <a:bodyPr lIns="0" anchor="t">
            <a:noAutofit/>
          </a:bodyPr>
          <a:lstStyle>
            <a:lvl1pPr>
              <a:lnSpc>
                <a:spcPct val="81000"/>
              </a:lnSpc>
              <a:defRPr sz="8000"/>
            </a:lvl1pPr>
          </a:lstStyle>
          <a:p>
            <a:r>
              <a:rPr lang="en-US" dirty="0"/>
              <a:t>Impactful quote over three lines</a:t>
            </a:r>
          </a:p>
        </p:txBody>
      </p:sp>
    </p:spTree>
    <p:extLst>
      <p:ext uri="{BB962C8B-B14F-4D97-AF65-F5344CB8AC3E}">
        <p14:creationId xmlns:p14="http://schemas.microsoft.com/office/powerpoint/2010/main" val="1462970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9x Agenda - Coral">
    <p:bg>
      <p:bgPr>
        <a:solidFill>
          <a:schemeClr val="bg1"/>
        </a:solidFill>
        <a:effectLst/>
      </p:bgPr>
    </p:bg>
    <p:spTree>
      <p:nvGrpSpPr>
        <p:cNvPr id="1" name=""/>
        <p:cNvGrpSpPr/>
        <p:nvPr/>
      </p:nvGrpSpPr>
      <p:grpSpPr>
        <a:xfrm>
          <a:off x="0" y="0"/>
          <a:ext cx="0" cy="0"/>
          <a:chOff x="0" y="0"/>
          <a:chExt cx="0" cy="0"/>
        </a:xfrm>
      </p:grpSpPr>
      <p:sp>
        <p:nvSpPr>
          <p:cNvPr id="56" name="Text Placeholder 13">
            <a:extLst>
              <a:ext uri="{FF2B5EF4-FFF2-40B4-BE49-F238E27FC236}">
                <a16:creationId xmlns:a16="http://schemas.microsoft.com/office/drawing/2014/main" id="{D235A018-8E62-6FAB-40F3-208A69C84260}"/>
              </a:ext>
            </a:extLst>
          </p:cNvPr>
          <p:cNvSpPr>
            <a:spLocks noGrp="1"/>
          </p:cNvSpPr>
          <p:nvPr>
            <p:ph type="body" sz="quarter" idx="63" hasCustomPrompt="1"/>
          </p:nvPr>
        </p:nvSpPr>
        <p:spPr>
          <a:xfrm>
            <a:off x="575831" y="3172362"/>
            <a:ext cx="3455998" cy="1149205"/>
          </a:xfrm>
          <a:prstGeom prst="roundRect">
            <a:avLst>
              <a:gd name="adj" fmla="val 14388"/>
            </a:avLst>
          </a:prstGeom>
          <a:solidFill>
            <a:schemeClr val="accent2">
              <a:alpha val="20000"/>
            </a:scheme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7" name="Text Placeholder 13">
            <a:extLst>
              <a:ext uri="{FF2B5EF4-FFF2-40B4-BE49-F238E27FC236}">
                <a16:creationId xmlns:a16="http://schemas.microsoft.com/office/drawing/2014/main" id="{855F7021-FC12-5A62-CF80-D26051DCBE4D}"/>
              </a:ext>
            </a:extLst>
          </p:cNvPr>
          <p:cNvSpPr>
            <a:spLocks noGrp="1"/>
          </p:cNvSpPr>
          <p:nvPr>
            <p:ph type="body" sz="quarter" idx="64" hasCustomPrompt="1"/>
          </p:nvPr>
        </p:nvSpPr>
        <p:spPr>
          <a:xfrm>
            <a:off x="575831" y="4504559"/>
            <a:ext cx="3455998" cy="1149205"/>
          </a:xfrm>
          <a:prstGeom prst="roundRect">
            <a:avLst>
              <a:gd name="adj" fmla="val 14388"/>
            </a:avLst>
          </a:prstGeom>
          <a:solidFill>
            <a:schemeClr val="accent2">
              <a:alpha val="20000"/>
            </a:scheme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0" name="Text Placeholder 13">
            <a:extLst>
              <a:ext uri="{FF2B5EF4-FFF2-40B4-BE49-F238E27FC236}">
                <a16:creationId xmlns:a16="http://schemas.microsoft.com/office/drawing/2014/main" id="{ED6C0BC5-6E78-F0B0-2F0B-877B441C9BF1}"/>
              </a:ext>
            </a:extLst>
          </p:cNvPr>
          <p:cNvSpPr>
            <a:spLocks noGrp="1"/>
          </p:cNvSpPr>
          <p:nvPr>
            <p:ph type="body" sz="quarter" idx="57" hasCustomPrompt="1"/>
          </p:nvPr>
        </p:nvSpPr>
        <p:spPr>
          <a:xfrm>
            <a:off x="4367999" y="1840166"/>
            <a:ext cx="3455998" cy="1149205"/>
          </a:xfrm>
          <a:prstGeom prst="roundRect">
            <a:avLst>
              <a:gd name="adj" fmla="val 14388"/>
            </a:avLst>
          </a:prstGeom>
          <a:solidFill>
            <a:schemeClr val="accent2">
              <a:alpha val="40000"/>
            </a:scheme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1" name="Text Placeholder 13">
            <a:extLst>
              <a:ext uri="{FF2B5EF4-FFF2-40B4-BE49-F238E27FC236}">
                <a16:creationId xmlns:a16="http://schemas.microsoft.com/office/drawing/2014/main" id="{D35A526F-2459-8113-CE3D-DD3CE00ACAC9}"/>
              </a:ext>
            </a:extLst>
          </p:cNvPr>
          <p:cNvSpPr>
            <a:spLocks noGrp="1"/>
          </p:cNvSpPr>
          <p:nvPr>
            <p:ph type="body" sz="quarter" idx="58" hasCustomPrompt="1"/>
          </p:nvPr>
        </p:nvSpPr>
        <p:spPr>
          <a:xfrm>
            <a:off x="4367997" y="3172362"/>
            <a:ext cx="3455998" cy="1149205"/>
          </a:xfrm>
          <a:prstGeom prst="roundRect">
            <a:avLst>
              <a:gd name="adj" fmla="val 14388"/>
            </a:avLst>
          </a:prstGeom>
          <a:solidFill>
            <a:schemeClr val="accent2">
              <a:alpha val="40000"/>
            </a:scheme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2" name="Text Placeholder 13">
            <a:extLst>
              <a:ext uri="{FF2B5EF4-FFF2-40B4-BE49-F238E27FC236}">
                <a16:creationId xmlns:a16="http://schemas.microsoft.com/office/drawing/2014/main" id="{43293621-4181-EAF2-B494-F5069FABC205}"/>
              </a:ext>
            </a:extLst>
          </p:cNvPr>
          <p:cNvSpPr>
            <a:spLocks noGrp="1"/>
          </p:cNvSpPr>
          <p:nvPr>
            <p:ph type="body" sz="quarter" idx="59" hasCustomPrompt="1"/>
          </p:nvPr>
        </p:nvSpPr>
        <p:spPr>
          <a:xfrm>
            <a:off x="4367997" y="4504559"/>
            <a:ext cx="3455998" cy="1149205"/>
          </a:xfrm>
          <a:prstGeom prst="roundRect">
            <a:avLst>
              <a:gd name="adj" fmla="val 14388"/>
            </a:avLst>
          </a:prstGeom>
          <a:solidFill>
            <a:schemeClr val="accent2">
              <a:alpha val="40000"/>
            </a:scheme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49" name="Text Placeholder 13">
            <a:extLst>
              <a:ext uri="{FF2B5EF4-FFF2-40B4-BE49-F238E27FC236}">
                <a16:creationId xmlns:a16="http://schemas.microsoft.com/office/drawing/2014/main" id="{028FF296-A45B-90E0-DEBC-BC65138D7844}"/>
              </a:ext>
            </a:extLst>
          </p:cNvPr>
          <p:cNvSpPr>
            <a:spLocks noGrp="1"/>
          </p:cNvSpPr>
          <p:nvPr>
            <p:ph type="body" sz="quarter" idx="56" hasCustomPrompt="1"/>
          </p:nvPr>
        </p:nvSpPr>
        <p:spPr>
          <a:xfrm>
            <a:off x="575833" y="1840166"/>
            <a:ext cx="3455998" cy="1149205"/>
          </a:xfrm>
          <a:prstGeom prst="roundRect">
            <a:avLst>
              <a:gd name="adj" fmla="val 14388"/>
            </a:avLst>
          </a:prstGeom>
          <a:solidFill>
            <a:schemeClr val="accent2">
              <a:alpha val="20000"/>
            </a:scheme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3" name="Text Placeholder 13">
            <a:extLst>
              <a:ext uri="{FF2B5EF4-FFF2-40B4-BE49-F238E27FC236}">
                <a16:creationId xmlns:a16="http://schemas.microsoft.com/office/drawing/2014/main" id="{C358491D-5D50-C83F-586B-F7AC955774F5}"/>
              </a:ext>
            </a:extLst>
          </p:cNvPr>
          <p:cNvSpPr>
            <a:spLocks noGrp="1"/>
          </p:cNvSpPr>
          <p:nvPr>
            <p:ph type="body" sz="quarter" idx="60" hasCustomPrompt="1"/>
          </p:nvPr>
        </p:nvSpPr>
        <p:spPr>
          <a:xfrm>
            <a:off x="8160172" y="1840166"/>
            <a:ext cx="3455998" cy="1149205"/>
          </a:xfrm>
          <a:prstGeom prst="roundRect">
            <a:avLst>
              <a:gd name="adj" fmla="val 14388"/>
            </a:avLst>
          </a:prstGeom>
          <a:solidFill>
            <a:schemeClr val="accent2">
              <a:alpha val="60000"/>
            </a:scheme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4" name="Text Placeholder 13">
            <a:extLst>
              <a:ext uri="{FF2B5EF4-FFF2-40B4-BE49-F238E27FC236}">
                <a16:creationId xmlns:a16="http://schemas.microsoft.com/office/drawing/2014/main" id="{00AA57FD-FF56-397F-19ED-96B7AE9BE8F3}"/>
              </a:ext>
            </a:extLst>
          </p:cNvPr>
          <p:cNvSpPr>
            <a:spLocks noGrp="1"/>
          </p:cNvSpPr>
          <p:nvPr>
            <p:ph type="body" sz="quarter" idx="61" hasCustomPrompt="1"/>
          </p:nvPr>
        </p:nvSpPr>
        <p:spPr>
          <a:xfrm>
            <a:off x="8160172" y="3172363"/>
            <a:ext cx="3455998" cy="1149205"/>
          </a:xfrm>
          <a:prstGeom prst="roundRect">
            <a:avLst>
              <a:gd name="adj" fmla="val 14388"/>
            </a:avLst>
          </a:prstGeom>
          <a:solidFill>
            <a:schemeClr val="accent2">
              <a:alpha val="60000"/>
            </a:scheme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5" name="Text Placeholder 13">
            <a:extLst>
              <a:ext uri="{FF2B5EF4-FFF2-40B4-BE49-F238E27FC236}">
                <a16:creationId xmlns:a16="http://schemas.microsoft.com/office/drawing/2014/main" id="{BBFC3585-39B0-F7A2-6CA5-80F78DFAF3AF}"/>
              </a:ext>
            </a:extLst>
          </p:cNvPr>
          <p:cNvSpPr>
            <a:spLocks noGrp="1"/>
          </p:cNvSpPr>
          <p:nvPr>
            <p:ph type="body" sz="quarter" idx="62" hasCustomPrompt="1"/>
          </p:nvPr>
        </p:nvSpPr>
        <p:spPr>
          <a:xfrm>
            <a:off x="8160172" y="4504559"/>
            <a:ext cx="3455998" cy="1149205"/>
          </a:xfrm>
          <a:prstGeom prst="roundRect">
            <a:avLst>
              <a:gd name="adj" fmla="val 14388"/>
            </a:avLst>
          </a:prstGeom>
          <a:solidFill>
            <a:schemeClr val="accent2">
              <a:alpha val="60000"/>
            </a:scheme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39" name="Rectangle 38">
            <a:extLst>
              <a:ext uri="{FF2B5EF4-FFF2-40B4-BE49-F238E27FC236}">
                <a16:creationId xmlns:a16="http://schemas.microsoft.com/office/drawing/2014/main" id="{6385CA0E-1432-A120-ECD6-C2ACC858C71A}"/>
              </a:ext>
            </a:extLst>
          </p:cNvPr>
          <p:cNvSpPr/>
          <p:nvPr userDrawn="1"/>
        </p:nvSpPr>
        <p:spPr>
          <a:xfrm>
            <a:off x="-2519265" y="0"/>
            <a:ext cx="2168190" cy="213671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don’t have as many as nine (9) agenda items, simply delete any placeholders that are not required for your presentation. </a:t>
            </a:r>
          </a:p>
        </p:txBody>
      </p:sp>
      <p:sp>
        <p:nvSpPr>
          <p:cNvPr id="8" name="Text Placeholder 38">
            <a:extLst>
              <a:ext uri="{FF2B5EF4-FFF2-40B4-BE49-F238E27FC236}">
                <a16:creationId xmlns:a16="http://schemas.microsoft.com/office/drawing/2014/main" id="{DBC923A4-A952-0E0F-8F61-2067FC762B24}"/>
              </a:ext>
            </a:extLst>
          </p:cNvPr>
          <p:cNvSpPr>
            <a:spLocks noGrp="1"/>
          </p:cNvSpPr>
          <p:nvPr>
            <p:ph type="body" sz="quarter" idx="20" hasCustomPrompt="1"/>
          </p:nvPr>
        </p:nvSpPr>
        <p:spPr>
          <a:xfrm>
            <a:off x="874281"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01</a:t>
            </a:r>
          </a:p>
        </p:txBody>
      </p:sp>
      <p:sp>
        <p:nvSpPr>
          <p:cNvPr id="11" name="Text Placeholder 38">
            <a:extLst>
              <a:ext uri="{FF2B5EF4-FFF2-40B4-BE49-F238E27FC236}">
                <a16:creationId xmlns:a16="http://schemas.microsoft.com/office/drawing/2014/main" id="{7A499FF8-0609-872F-9415-0D64DDBF3451}"/>
              </a:ext>
            </a:extLst>
          </p:cNvPr>
          <p:cNvSpPr>
            <a:spLocks noGrp="1"/>
          </p:cNvSpPr>
          <p:nvPr>
            <p:ph type="body" sz="quarter" idx="38" hasCustomPrompt="1"/>
          </p:nvPr>
        </p:nvSpPr>
        <p:spPr>
          <a:xfrm>
            <a:off x="874281"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02</a:t>
            </a:r>
          </a:p>
        </p:txBody>
      </p:sp>
      <p:sp>
        <p:nvSpPr>
          <p:cNvPr id="13" name="Text Placeholder 38">
            <a:extLst>
              <a:ext uri="{FF2B5EF4-FFF2-40B4-BE49-F238E27FC236}">
                <a16:creationId xmlns:a16="http://schemas.microsoft.com/office/drawing/2014/main" id="{F0D6C0A3-350A-AB25-2680-80067DDA5F9A}"/>
              </a:ext>
            </a:extLst>
          </p:cNvPr>
          <p:cNvSpPr>
            <a:spLocks noGrp="1"/>
          </p:cNvSpPr>
          <p:nvPr>
            <p:ph type="body" sz="quarter" idx="40" hasCustomPrompt="1"/>
          </p:nvPr>
        </p:nvSpPr>
        <p:spPr>
          <a:xfrm>
            <a:off x="874281"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03</a:t>
            </a:r>
          </a:p>
        </p:txBody>
      </p:sp>
      <p:sp>
        <p:nvSpPr>
          <p:cNvPr id="15" name="Text Placeholder 38">
            <a:extLst>
              <a:ext uri="{FF2B5EF4-FFF2-40B4-BE49-F238E27FC236}">
                <a16:creationId xmlns:a16="http://schemas.microsoft.com/office/drawing/2014/main" id="{53F2026D-0A83-672D-3F29-024E3ED50AF2}"/>
              </a:ext>
            </a:extLst>
          </p:cNvPr>
          <p:cNvSpPr>
            <a:spLocks noGrp="1"/>
          </p:cNvSpPr>
          <p:nvPr>
            <p:ph type="body" sz="quarter" idx="42" hasCustomPrompt="1"/>
          </p:nvPr>
        </p:nvSpPr>
        <p:spPr>
          <a:xfrm>
            <a:off x="8458619"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07</a:t>
            </a:r>
          </a:p>
        </p:txBody>
      </p:sp>
      <p:sp>
        <p:nvSpPr>
          <p:cNvPr id="17" name="Text Placeholder 38">
            <a:extLst>
              <a:ext uri="{FF2B5EF4-FFF2-40B4-BE49-F238E27FC236}">
                <a16:creationId xmlns:a16="http://schemas.microsoft.com/office/drawing/2014/main" id="{351C7C74-416D-94C2-EBAC-BC17AC6279B8}"/>
              </a:ext>
            </a:extLst>
          </p:cNvPr>
          <p:cNvSpPr>
            <a:spLocks noGrp="1"/>
          </p:cNvSpPr>
          <p:nvPr>
            <p:ph type="body" sz="quarter" idx="44" hasCustomPrompt="1"/>
          </p:nvPr>
        </p:nvSpPr>
        <p:spPr>
          <a:xfrm>
            <a:off x="8458619"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08</a:t>
            </a:r>
          </a:p>
        </p:txBody>
      </p:sp>
      <p:sp>
        <p:nvSpPr>
          <p:cNvPr id="20" name="Text Placeholder 38">
            <a:extLst>
              <a:ext uri="{FF2B5EF4-FFF2-40B4-BE49-F238E27FC236}">
                <a16:creationId xmlns:a16="http://schemas.microsoft.com/office/drawing/2014/main" id="{E42D5740-AC7D-9724-9D2A-19969AF29DB6}"/>
              </a:ext>
            </a:extLst>
          </p:cNvPr>
          <p:cNvSpPr>
            <a:spLocks noGrp="1"/>
          </p:cNvSpPr>
          <p:nvPr>
            <p:ph type="body" sz="quarter" idx="46" hasCustomPrompt="1"/>
          </p:nvPr>
        </p:nvSpPr>
        <p:spPr>
          <a:xfrm>
            <a:off x="8458619"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09</a:t>
            </a:r>
          </a:p>
        </p:txBody>
      </p:sp>
      <p:sp>
        <p:nvSpPr>
          <p:cNvPr id="26" name="Text Placeholder 38">
            <a:extLst>
              <a:ext uri="{FF2B5EF4-FFF2-40B4-BE49-F238E27FC236}">
                <a16:creationId xmlns:a16="http://schemas.microsoft.com/office/drawing/2014/main" id="{257B4424-ED69-47FD-EE8A-521400F61678}"/>
              </a:ext>
            </a:extLst>
          </p:cNvPr>
          <p:cNvSpPr>
            <a:spLocks noGrp="1"/>
          </p:cNvSpPr>
          <p:nvPr>
            <p:ph type="body" sz="quarter" idx="48" hasCustomPrompt="1"/>
          </p:nvPr>
        </p:nvSpPr>
        <p:spPr>
          <a:xfrm>
            <a:off x="4666445"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04</a:t>
            </a:r>
          </a:p>
        </p:txBody>
      </p:sp>
      <p:sp>
        <p:nvSpPr>
          <p:cNvPr id="28" name="Text Placeholder 38">
            <a:extLst>
              <a:ext uri="{FF2B5EF4-FFF2-40B4-BE49-F238E27FC236}">
                <a16:creationId xmlns:a16="http://schemas.microsoft.com/office/drawing/2014/main" id="{ACC7F3E5-617F-EB4F-127B-36CDFFFAB1C0}"/>
              </a:ext>
            </a:extLst>
          </p:cNvPr>
          <p:cNvSpPr>
            <a:spLocks noGrp="1"/>
          </p:cNvSpPr>
          <p:nvPr>
            <p:ph type="body" sz="quarter" idx="50" hasCustomPrompt="1"/>
          </p:nvPr>
        </p:nvSpPr>
        <p:spPr>
          <a:xfrm>
            <a:off x="4666445"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05</a:t>
            </a:r>
          </a:p>
        </p:txBody>
      </p:sp>
      <p:sp>
        <p:nvSpPr>
          <p:cNvPr id="38" name="Text Placeholder 38">
            <a:extLst>
              <a:ext uri="{FF2B5EF4-FFF2-40B4-BE49-F238E27FC236}">
                <a16:creationId xmlns:a16="http://schemas.microsoft.com/office/drawing/2014/main" id="{4999AAFC-2D2D-73F5-870B-8E3C44DA73C6}"/>
              </a:ext>
            </a:extLst>
          </p:cNvPr>
          <p:cNvSpPr>
            <a:spLocks noGrp="1"/>
          </p:cNvSpPr>
          <p:nvPr>
            <p:ph type="body" sz="quarter" idx="52" hasCustomPrompt="1"/>
          </p:nvPr>
        </p:nvSpPr>
        <p:spPr>
          <a:xfrm>
            <a:off x="4666445"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06</a:t>
            </a:r>
          </a:p>
        </p:txBody>
      </p:sp>
      <p:sp>
        <p:nvSpPr>
          <p:cNvPr id="43" name="Title 5">
            <a:extLst>
              <a:ext uri="{FF2B5EF4-FFF2-40B4-BE49-F238E27FC236}">
                <a16:creationId xmlns:a16="http://schemas.microsoft.com/office/drawing/2014/main" id="{DB14C71B-9E96-9883-77A3-1FCEE25CB8B3}"/>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dirty="0"/>
              <a:t>Agenda</a:t>
            </a:r>
          </a:p>
        </p:txBody>
      </p:sp>
      <p:sp>
        <p:nvSpPr>
          <p:cNvPr id="2" name="Footer Placeholder 7">
            <a:extLst>
              <a:ext uri="{FF2B5EF4-FFF2-40B4-BE49-F238E27FC236}">
                <a16:creationId xmlns:a16="http://schemas.microsoft.com/office/drawing/2014/main" id="{EA2A32F3-BC91-ED09-881B-3C93C300E140}"/>
              </a:ext>
            </a:extLst>
          </p:cNvPr>
          <p:cNvSpPr>
            <a:spLocks noGrp="1"/>
          </p:cNvSpPr>
          <p:nvPr>
            <p:ph type="ftr" sz="quarter" idx="13"/>
          </p:nvPr>
        </p:nvSpPr>
        <p:spPr>
          <a:xfrm>
            <a:off x="9979026" y="6485691"/>
            <a:ext cx="1698625" cy="191376"/>
          </a:xfrm>
        </p:spPr>
        <p:txBody>
          <a:bodyPr/>
          <a:lstStyle/>
          <a:p>
            <a:r>
              <a:rPr lang="en-US"/>
              <a:t>© 2023 BSI. All rights reserved.</a:t>
            </a:r>
            <a:endParaRPr lang="en-US" dirty="0"/>
          </a:p>
        </p:txBody>
      </p:sp>
      <p:sp>
        <p:nvSpPr>
          <p:cNvPr id="3" name="Slide Number Placeholder 8">
            <a:extLst>
              <a:ext uri="{FF2B5EF4-FFF2-40B4-BE49-F238E27FC236}">
                <a16:creationId xmlns:a16="http://schemas.microsoft.com/office/drawing/2014/main" id="{C9C84A1D-DB0B-E48F-8F2F-8DD37ED23BBA}"/>
              </a:ext>
            </a:extLst>
          </p:cNvPr>
          <p:cNvSpPr>
            <a:spLocks noGrp="1"/>
          </p:cNvSpPr>
          <p:nvPr>
            <p:ph type="sldNum" sz="quarter" idx="14"/>
          </p:nvPr>
        </p:nvSpPr>
        <p:spPr>
          <a:xfrm>
            <a:off x="11694318" y="6485690"/>
            <a:ext cx="353219" cy="191376"/>
          </a:xfrm>
        </p:spPr>
        <p:txBody>
          <a:body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3999899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9x Agenda - Green">
    <p:bg>
      <p:bgPr>
        <a:solidFill>
          <a:schemeClr val="bg1"/>
        </a:solidFill>
        <a:effectLst/>
      </p:bgPr>
    </p:bg>
    <p:spTree>
      <p:nvGrpSpPr>
        <p:cNvPr id="1" name=""/>
        <p:cNvGrpSpPr/>
        <p:nvPr/>
      </p:nvGrpSpPr>
      <p:grpSpPr>
        <a:xfrm>
          <a:off x="0" y="0"/>
          <a:ext cx="0" cy="0"/>
          <a:chOff x="0" y="0"/>
          <a:chExt cx="0" cy="0"/>
        </a:xfrm>
      </p:grpSpPr>
      <p:sp>
        <p:nvSpPr>
          <p:cNvPr id="56" name="Text Placeholder 13">
            <a:extLst>
              <a:ext uri="{FF2B5EF4-FFF2-40B4-BE49-F238E27FC236}">
                <a16:creationId xmlns:a16="http://schemas.microsoft.com/office/drawing/2014/main" id="{D235A018-8E62-6FAB-40F3-208A69C84260}"/>
              </a:ext>
            </a:extLst>
          </p:cNvPr>
          <p:cNvSpPr>
            <a:spLocks noGrp="1"/>
          </p:cNvSpPr>
          <p:nvPr>
            <p:ph type="body" sz="quarter" idx="63" hasCustomPrompt="1"/>
          </p:nvPr>
        </p:nvSpPr>
        <p:spPr>
          <a:xfrm>
            <a:off x="575831" y="3172362"/>
            <a:ext cx="3455998" cy="1149205"/>
          </a:xfrm>
          <a:prstGeom prst="roundRect">
            <a:avLst>
              <a:gd name="adj" fmla="val 14388"/>
            </a:avLst>
          </a:prstGeom>
          <a:solidFill>
            <a:srgbClr val="5EAB96">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7" name="Text Placeholder 13">
            <a:extLst>
              <a:ext uri="{FF2B5EF4-FFF2-40B4-BE49-F238E27FC236}">
                <a16:creationId xmlns:a16="http://schemas.microsoft.com/office/drawing/2014/main" id="{855F7021-FC12-5A62-CF80-D26051DCBE4D}"/>
              </a:ext>
            </a:extLst>
          </p:cNvPr>
          <p:cNvSpPr>
            <a:spLocks noGrp="1"/>
          </p:cNvSpPr>
          <p:nvPr>
            <p:ph type="body" sz="quarter" idx="64" hasCustomPrompt="1"/>
          </p:nvPr>
        </p:nvSpPr>
        <p:spPr>
          <a:xfrm>
            <a:off x="575831" y="4504559"/>
            <a:ext cx="3455998" cy="1149205"/>
          </a:xfrm>
          <a:prstGeom prst="roundRect">
            <a:avLst>
              <a:gd name="adj" fmla="val 14388"/>
            </a:avLst>
          </a:prstGeom>
          <a:solidFill>
            <a:srgbClr val="5EAB96">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0" name="Text Placeholder 13">
            <a:extLst>
              <a:ext uri="{FF2B5EF4-FFF2-40B4-BE49-F238E27FC236}">
                <a16:creationId xmlns:a16="http://schemas.microsoft.com/office/drawing/2014/main" id="{ED6C0BC5-6E78-F0B0-2F0B-877B441C9BF1}"/>
              </a:ext>
            </a:extLst>
          </p:cNvPr>
          <p:cNvSpPr>
            <a:spLocks noGrp="1"/>
          </p:cNvSpPr>
          <p:nvPr>
            <p:ph type="body" sz="quarter" idx="57" hasCustomPrompt="1"/>
          </p:nvPr>
        </p:nvSpPr>
        <p:spPr>
          <a:xfrm>
            <a:off x="4367999" y="1840166"/>
            <a:ext cx="3455998" cy="1149205"/>
          </a:xfrm>
          <a:prstGeom prst="roundRect">
            <a:avLst>
              <a:gd name="adj" fmla="val 14388"/>
            </a:avLst>
          </a:prstGeom>
          <a:solidFill>
            <a:srgbClr val="5EAB96">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1" name="Text Placeholder 13">
            <a:extLst>
              <a:ext uri="{FF2B5EF4-FFF2-40B4-BE49-F238E27FC236}">
                <a16:creationId xmlns:a16="http://schemas.microsoft.com/office/drawing/2014/main" id="{D35A526F-2459-8113-CE3D-DD3CE00ACAC9}"/>
              </a:ext>
            </a:extLst>
          </p:cNvPr>
          <p:cNvSpPr>
            <a:spLocks noGrp="1"/>
          </p:cNvSpPr>
          <p:nvPr>
            <p:ph type="body" sz="quarter" idx="58" hasCustomPrompt="1"/>
          </p:nvPr>
        </p:nvSpPr>
        <p:spPr>
          <a:xfrm>
            <a:off x="4367997" y="3172362"/>
            <a:ext cx="3455998" cy="1149205"/>
          </a:xfrm>
          <a:prstGeom prst="roundRect">
            <a:avLst>
              <a:gd name="adj" fmla="val 14388"/>
            </a:avLst>
          </a:prstGeom>
          <a:solidFill>
            <a:srgbClr val="5EAB96">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2" name="Text Placeholder 13">
            <a:extLst>
              <a:ext uri="{FF2B5EF4-FFF2-40B4-BE49-F238E27FC236}">
                <a16:creationId xmlns:a16="http://schemas.microsoft.com/office/drawing/2014/main" id="{43293621-4181-EAF2-B494-F5069FABC205}"/>
              </a:ext>
            </a:extLst>
          </p:cNvPr>
          <p:cNvSpPr>
            <a:spLocks noGrp="1"/>
          </p:cNvSpPr>
          <p:nvPr>
            <p:ph type="body" sz="quarter" idx="59" hasCustomPrompt="1"/>
          </p:nvPr>
        </p:nvSpPr>
        <p:spPr>
          <a:xfrm>
            <a:off x="4367997" y="4504559"/>
            <a:ext cx="3455998" cy="1149205"/>
          </a:xfrm>
          <a:prstGeom prst="roundRect">
            <a:avLst>
              <a:gd name="adj" fmla="val 14388"/>
            </a:avLst>
          </a:prstGeom>
          <a:solidFill>
            <a:srgbClr val="5EAB96">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49" name="Text Placeholder 13">
            <a:extLst>
              <a:ext uri="{FF2B5EF4-FFF2-40B4-BE49-F238E27FC236}">
                <a16:creationId xmlns:a16="http://schemas.microsoft.com/office/drawing/2014/main" id="{028FF296-A45B-90E0-DEBC-BC65138D7844}"/>
              </a:ext>
            </a:extLst>
          </p:cNvPr>
          <p:cNvSpPr>
            <a:spLocks noGrp="1"/>
          </p:cNvSpPr>
          <p:nvPr>
            <p:ph type="body" sz="quarter" idx="56" hasCustomPrompt="1"/>
          </p:nvPr>
        </p:nvSpPr>
        <p:spPr>
          <a:xfrm>
            <a:off x="575833" y="1840166"/>
            <a:ext cx="3455998" cy="1149205"/>
          </a:xfrm>
          <a:prstGeom prst="roundRect">
            <a:avLst>
              <a:gd name="adj" fmla="val 14388"/>
            </a:avLst>
          </a:prstGeom>
          <a:solidFill>
            <a:srgbClr val="5EAB96">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3" name="Text Placeholder 13">
            <a:extLst>
              <a:ext uri="{FF2B5EF4-FFF2-40B4-BE49-F238E27FC236}">
                <a16:creationId xmlns:a16="http://schemas.microsoft.com/office/drawing/2014/main" id="{C358491D-5D50-C83F-586B-F7AC955774F5}"/>
              </a:ext>
            </a:extLst>
          </p:cNvPr>
          <p:cNvSpPr>
            <a:spLocks noGrp="1"/>
          </p:cNvSpPr>
          <p:nvPr>
            <p:ph type="body" sz="quarter" idx="60" hasCustomPrompt="1"/>
          </p:nvPr>
        </p:nvSpPr>
        <p:spPr>
          <a:xfrm>
            <a:off x="8160172" y="1840166"/>
            <a:ext cx="3455998" cy="1149205"/>
          </a:xfrm>
          <a:prstGeom prst="roundRect">
            <a:avLst>
              <a:gd name="adj" fmla="val 14388"/>
            </a:avLst>
          </a:prstGeom>
          <a:solidFill>
            <a:srgbClr val="5EAB96">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4" name="Text Placeholder 13">
            <a:extLst>
              <a:ext uri="{FF2B5EF4-FFF2-40B4-BE49-F238E27FC236}">
                <a16:creationId xmlns:a16="http://schemas.microsoft.com/office/drawing/2014/main" id="{00AA57FD-FF56-397F-19ED-96B7AE9BE8F3}"/>
              </a:ext>
            </a:extLst>
          </p:cNvPr>
          <p:cNvSpPr>
            <a:spLocks noGrp="1"/>
          </p:cNvSpPr>
          <p:nvPr>
            <p:ph type="body" sz="quarter" idx="61" hasCustomPrompt="1"/>
          </p:nvPr>
        </p:nvSpPr>
        <p:spPr>
          <a:xfrm>
            <a:off x="8160172" y="3172363"/>
            <a:ext cx="3455998" cy="1149205"/>
          </a:xfrm>
          <a:prstGeom prst="roundRect">
            <a:avLst>
              <a:gd name="adj" fmla="val 14388"/>
            </a:avLst>
          </a:prstGeom>
          <a:solidFill>
            <a:srgbClr val="5EAB96">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5" name="Text Placeholder 13">
            <a:extLst>
              <a:ext uri="{FF2B5EF4-FFF2-40B4-BE49-F238E27FC236}">
                <a16:creationId xmlns:a16="http://schemas.microsoft.com/office/drawing/2014/main" id="{BBFC3585-39B0-F7A2-6CA5-80F78DFAF3AF}"/>
              </a:ext>
            </a:extLst>
          </p:cNvPr>
          <p:cNvSpPr>
            <a:spLocks noGrp="1"/>
          </p:cNvSpPr>
          <p:nvPr>
            <p:ph type="body" sz="quarter" idx="62" hasCustomPrompt="1"/>
          </p:nvPr>
        </p:nvSpPr>
        <p:spPr>
          <a:xfrm>
            <a:off x="8160172" y="4504559"/>
            <a:ext cx="3455998" cy="1149205"/>
          </a:xfrm>
          <a:prstGeom prst="roundRect">
            <a:avLst>
              <a:gd name="adj" fmla="val 14388"/>
            </a:avLst>
          </a:prstGeom>
          <a:solidFill>
            <a:srgbClr val="5EAB96">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39" name="Rectangle 38">
            <a:extLst>
              <a:ext uri="{FF2B5EF4-FFF2-40B4-BE49-F238E27FC236}">
                <a16:creationId xmlns:a16="http://schemas.microsoft.com/office/drawing/2014/main" id="{6385CA0E-1432-A120-ECD6-C2ACC858C71A}"/>
              </a:ext>
            </a:extLst>
          </p:cNvPr>
          <p:cNvSpPr/>
          <p:nvPr userDrawn="1"/>
        </p:nvSpPr>
        <p:spPr>
          <a:xfrm>
            <a:off x="-2519265" y="0"/>
            <a:ext cx="2168190" cy="213671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don’t have as many as nine (9) agenda items, simply delete any placeholders that are not required for your presentation. </a:t>
            </a:r>
          </a:p>
        </p:txBody>
      </p:sp>
      <p:sp>
        <p:nvSpPr>
          <p:cNvPr id="8" name="Text Placeholder 38">
            <a:extLst>
              <a:ext uri="{FF2B5EF4-FFF2-40B4-BE49-F238E27FC236}">
                <a16:creationId xmlns:a16="http://schemas.microsoft.com/office/drawing/2014/main" id="{DBC923A4-A952-0E0F-8F61-2067FC762B24}"/>
              </a:ext>
            </a:extLst>
          </p:cNvPr>
          <p:cNvSpPr>
            <a:spLocks noGrp="1"/>
          </p:cNvSpPr>
          <p:nvPr>
            <p:ph type="body" sz="quarter" idx="20" hasCustomPrompt="1"/>
          </p:nvPr>
        </p:nvSpPr>
        <p:spPr>
          <a:xfrm>
            <a:off x="874281"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01</a:t>
            </a:r>
          </a:p>
        </p:txBody>
      </p:sp>
      <p:sp>
        <p:nvSpPr>
          <p:cNvPr id="11" name="Text Placeholder 38">
            <a:extLst>
              <a:ext uri="{FF2B5EF4-FFF2-40B4-BE49-F238E27FC236}">
                <a16:creationId xmlns:a16="http://schemas.microsoft.com/office/drawing/2014/main" id="{7A499FF8-0609-872F-9415-0D64DDBF3451}"/>
              </a:ext>
            </a:extLst>
          </p:cNvPr>
          <p:cNvSpPr>
            <a:spLocks noGrp="1"/>
          </p:cNvSpPr>
          <p:nvPr>
            <p:ph type="body" sz="quarter" idx="38" hasCustomPrompt="1"/>
          </p:nvPr>
        </p:nvSpPr>
        <p:spPr>
          <a:xfrm>
            <a:off x="874281"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02</a:t>
            </a:r>
          </a:p>
        </p:txBody>
      </p:sp>
      <p:sp>
        <p:nvSpPr>
          <p:cNvPr id="13" name="Text Placeholder 38">
            <a:extLst>
              <a:ext uri="{FF2B5EF4-FFF2-40B4-BE49-F238E27FC236}">
                <a16:creationId xmlns:a16="http://schemas.microsoft.com/office/drawing/2014/main" id="{F0D6C0A3-350A-AB25-2680-80067DDA5F9A}"/>
              </a:ext>
            </a:extLst>
          </p:cNvPr>
          <p:cNvSpPr>
            <a:spLocks noGrp="1"/>
          </p:cNvSpPr>
          <p:nvPr>
            <p:ph type="body" sz="quarter" idx="40" hasCustomPrompt="1"/>
          </p:nvPr>
        </p:nvSpPr>
        <p:spPr>
          <a:xfrm>
            <a:off x="874281"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03</a:t>
            </a:r>
          </a:p>
        </p:txBody>
      </p:sp>
      <p:sp>
        <p:nvSpPr>
          <p:cNvPr id="15" name="Text Placeholder 38">
            <a:extLst>
              <a:ext uri="{FF2B5EF4-FFF2-40B4-BE49-F238E27FC236}">
                <a16:creationId xmlns:a16="http://schemas.microsoft.com/office/drawing/2014/main" id="{53F2026D-0A83-672D-3F29-024E3ED50AF2}"/>
              </a:ext>
            </a:extLst>
          </p:cNvPr>
          <p:cNvSpPr>
            <a:spLocks noGrp="1"/>
          </p:cNvSpPr>
          <p:nvPr>
            <p:ph type="body" sz="quarter" idx="42" hasCustomPrompt="1"/>
          </p:nvPr>
        </p:nvSpPr>
        <p:spPr>
          <a:xfrm>
            <a:off x="8458619"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07</a:t>
            </a:r>
          </a:p>
        </p:txBody>
      </p:sp>
      <p:sp>
        <p:nvSpPr>
          <p:cNvPr id="17" name="Text Placeholder 38">
            <a:extLst>
              <a:ext uri="{FF2B5EF4-FFF2-40B4-BE49-F238E27FC236}">
                <a16:creationId xmlns:a16="http://schemas.microsoft.com/office/drawing/2014/main" id="{351C7C74-416D-94C2-EBAC-BC17AC6279B8}"/>
              </a:ext>
            </a:extLst>
          </p:cNvPr>
          <p:cNvSpPr>
            <a:spLocks noGrp="1"/>
          </p:cNvSpPr>
          <p:nvPr>
            <p:ph type="body" sz="quarter" idx="44" hasCustomPrompt="1"/>
          </p:nvPr>
        </p:nvSpPr>
        <p:spPr>
          <a:xfrm>
            <a:off x="8458619"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08</a:t>
            </a:r>
          </a:p>
        </p:txBody>
      </p:sp>
      <p:sp>
        <p:nvSpPr>
          <p:cNvPr id="20" name="Text Placeholder 38">
            <a:extLst>
              <a:ext uri="{FF2B5EF4-FFF2-40B4-BE49-F238E27FC236}">
                <a16:creationId xmlns:a16="http://schemas.microsoft.com/office/drawing/2014/main" id="{E42D5740-AC7D-9724-9D2A-19969AF29DB6}"/>
              </a:ext>
            </a:extLst>
          </p:cNvPr>
          <p:cNvSpPr>
            <a:spLocks noGrp="1"/>
          </p:cNvSpPr>
          <p:nvPr>
            <p:ph type="body" sz="quarter" idx="46" hasCustomPrompt="1"/>
          </p:nvPr>
        </p:nvSpPr>
        <p:spPr>
          <a:xfrm>
            <a:off x="8458619"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09</a:t>
            </a:r>
          </a:p>
        </p:txBody>
      </p:sp>
      <p:sp>
        <p:nvSpPr>
          <p:cNvPr id="26" name="Text Placeholder 38">
            <a:extLst>
              <a:ext uri="{FF2B5EF4-FFF2-40B4-BE49-F238E27FC236}">
                <a16:creationId xmlns:a16="http://schemas.microsoft.com/office/drawing/2014/main" id="{257B4424-ED69-47FD-EE8A-521400F61678}"/>
              </a:ext>
            </a:extLst>
          </p:cNvPr>
          <p:cNvSpPr>
            <a:spLocks noGrp="1"/>
          </p:cNvSpPr>
          <p:nvPr>
            <p:ph type="body" sz="quarter" idx="48" hasCustomPrompt="1"/>
          </p:nvPr>
        </p:nvSpPr>
        <p:spPr>
          <a:xfrm>
            <a:off x="4666445"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04</a:t>
            </a:r>
          </a:p>
        </p:txBody>
      </p:sp>
      <p:sp>
        <p:nvSpPr>
          <p:cNvPr id="28" name="Text Placeholder 38">
            <a:extLst>
              <a:ext uri="{FF2B5EF4-FFF2-40B4-BE49-F238E27FC236}">
                <a16:creationId xmlns:a16="http://schemas.microsoft.com/office/drawing/2014/main" id="{ACC7F3E5-617F-EB4F-127B-36CDFFFAB1C0}"/>
              </a:ext>
            </a:extLst>
          </p:cNvPr>
          <p:cNvSpPr>
            <a:spLocks noGrp="1"/>
          </p:cNvSpPr>
          <p:nvPr>
            <p:ph type="body" sz="quarter" idx="50" hasCustomPrompt="1"/>
          </p:nvPr>
        </p:nvSpPr>
        <p:spPr>
          <a:xfrm>
            <a:off x="4666445"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05</a:t>
            </a:r>
          </a:p>
        </p:txBody>
      </p:sp>
      <p:sp>
        <p:nvSpPr>
          <p:cNvPr id="38" name="Text Placeholder 38">
            <a:extLst>
              <a:ext uri="{FF2B5EF4-FFF2-40B4-BE49-F238E27FC236}">
                <a16:creationId xmlns:a16="http://schemas.microsoft.com/office/drawing/2014/main" id="{4999AAFC-2D2D-73F5-870B-8E3C44DA73C6}"/>
              </a:ext>
            </a:extLst>
          </p:cNvPr>
          <p:cNvSpPr>
            <a:spLocks noGrp="1"/>
          </p:cNvSpPr>
          <p:nvPr>
            <p:ph type="body" sz="quarter" idx="52" hasCustomPrompt="1"/>
          </p:nvPr>
        </p:nvSpPr>
        <p:spPr>
          <a:xfrm>
            <a:off x="4666445"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06</a:t>
            </a:r>
          </a:p>
        </p:txBody>
      </p:sp>
      <p:sp>
        <p:nvSpPr>
          <p:cNvPr id="43" name="Title 5">
            <a:extLst>
              <a:ext uri="{FF2B5EF4-FFF2-40B4-BE49-F238E27FC236}">
                <a16:creationId xmlns:a16="http://schemas.microsoft.com/office/drawing/2014/main" id="{DB14C71B-9E96-9883-77A3-1FCEE25CB8B3}"/>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dirty="0"/>
              <a:t>Agenda</a:t>
            </a:r>
          </a:p>
        </p:txBody>
      </p:sp>
      <p:sp>
        <p:nvSpPr>
          <p:cNvPr id="2" name="Footer Placeholder 7">
            <a:extLst>
              <a:ext uri="{FF2B5EF4-FFF2-40B4-BE49-F238E27FC236}">
                <a16:creationId xmlns:a16="http://schemas.microsoft.com/office/drawing/2014/main" id="{EA2A32F3-BC91-ED09-881B-3C93C300E140}"/>
              </a:ext>
            </a:extLst>
          </p:cNvPr>
          <p:cNvSpPr>
            <a:spLocks noGrp="1"/>
          </p:cNvSpPr>
          <p:nvPr>
            <p:ph type="ftr" sz="quarter" idx="13"/>
          </p:nvPr>
        </p:nvSpPr>
        <p:spPr>
          <a:xfrm>
            <a:off x="9979026" y="6485691"/>
            <a:ext cx="1698625" cy="191376"/>
          </a:xfrm>
        </p:spPr>
        <p:txBody>
          <a:bodyPr/>
          <a:lstStyle/>
          <a:p>
            <a:r>
              <a:rPr lang="en-US"/>
              <a:t>© 2023 BSI. All rights reserved.</a:t>
            </a:r>
            <a:endParaRPr lang="en-US" dirty="0"/>
          </a:p>
        </p:txBody>
      </p:sp>
      <p:sp>
        <p:nvSpPr>
          <p:cNvPr id="3" name="Slide Number Placeholder 8">
            <a:extLst>
              <a:ext uri="{FF2B5EF4-FFF2-40B4-BE49-F238E27FC236}">
                <a16:creationId xmlns:a16="http://schemas.microsoft.com/office/drawing/2014/main" id="{C9C84A1D-DB0B-E48F-8F2F-8DD37ED23BBA}"/>
              </a:ext>
            </a:extLst>
          </p:cNvPr>
          <p:cNvSpPr>
            <a:spLocks noGrp="1"/>
          </p:cNvSpPr>
          <p:nvPr>
            <p:ph type="sldNum" sz="quarter" idx="14"/>
          </p:nvPr>
        </p:nvSpPr>
        <p:spPr>
          <a:xfrm>
            <a:off x="11694318" y="6485690"/>
            <a:ext cx="353219" cy="191376"/>
          </a:xfrm>
        </p:spPr>
        <p:txBody>
          <a:body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248944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9x Agenda - Blue">
    <p:bg>
      <p:bgPr>
        <a:solidFill>
          <a:schemeClr val="bg1"/>
        </a:solidFill>
        <a:effectLst/>
      </p:bgPr>
    </p:bg>
    <p:spTree>
      <p:nvGrpSpPr>
        <p:cNvPr id="1" name=""/>
        <p:cNvGrpSpPr/>
        <p:nvPr/>
      </p:nvGrpSpPr>
      <p:grpSpPr>
        <a:xfrm>
          <a:off x="0" y="0"/>
          <a:ext cx="0" cy="0"/>
          <a:chOff x="0" y="0"/>
          <a:chExt cx="0" cy="0"/>
        </a:xfrm>
      </p:grpSpPr>
      <p:sp>
        <p:nvSpPr>
          <p:cNvPr id="56" name="Text Placeholder 13">
            <a:extLst>
              <a:ext uri="{FF2B5EF4-FFF2-40B4-BE49-F238E27FC236}">
                <a16:creationId xmlns:a16="http://schemas.microsoft.com/office/drawing/2014/main" id="{D235A018-8E62-6FAB-40F3-208A69C84260}"/>
              </a:ext>
            </a:extLst>
          </p:cNvPr>
          <p:cNvSpPr>
            <a:spLocks noGrp="1"/>
          </p:cNvSpPr>
          <p:nvPr>
            <p:ph type="body" sz="quarter" idx="63" hasCustomPrompt="1"/>
          </p:nvPr>
        </p:nvSpPr>
        <p:spPr>
          <a:xfrm>
            <a:off x="575831" y="3172362"/>
            <a:ext cx="3455998" cy="1149205"/>
          </a:xfrm>
          <a:prstGeom prst="roundRect">
            <a:avLst>
              <a:gd name="adj" fmla="val 14388"/>
            </a:avLst>
          </a:prstGeom>
          <a:solidFill>
            <a:srgbClr val="85D6F0">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7" name="Text Placeholder 13">
            <a:extLst>
              <a:ext uri="{FF2B5EF4-FFF2-40B4-BE49-F238E27FC236}">
                <a16:creationId xmlns:a16="http://schemas.microsoft.com/office/drawing/2014/main" id="{855F7021-FC12-5A62-CF80-D26051DCBE4D}"/>
              </a:ext>
            </a:extLst>
          </p:cNvPr>
          <p:cNvSpPr>
            <a:spLocks noGrp="1"/>
          </p:cNvSpPr>
          <p:nvPr>
            <p:ph type="body" sz="quarter" idx="64" hasCustomPrompt="1"/>
          </p:nvPr>
        </p:nvSpPr>
        <p:spPr>
          <a:xfrm>
            <a:off x="575831" y="4504559"/>
            <a:ext cx="3455998" cy="1149205"/>
          </a:xfrm>
          <a:prstGeom prst="roundRect">
            <a:avLst>
              <a:gd name="adj" fmla="val 14388"/>
            </a:avLst>
          </a:prstGeom>
          <a:solidFill>
            <a:srgbClr val="85D6F0">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0" name="Text Placeholder 13">
            <a:extLst>
              <a:ext uri="{FF2B5EF4-FFF2-40B4-BE49-F238E27FC236}">
                <a16:creationId xmlns:a16="http://schemas.microsoft.com/office/drawing/2014/main" id="{ED6C0BC5-6E78-F0B0-2F0B-877B441C9BF1}"/>
              </a:ext>
            </a:extLst>
          </p:cNvPr>
          <p:cNvSpPr>
            <a:spLocks noGrp="1"/>
          </p:cNvSpPr>
          <p:nvPr>
            <p:ph type="body" sz="quarter" idx="57" hasCustomPrompt="1"/>
          </p:nvPr>
        </p:nvSpPr>
        <p:spPr>
          <a:xfrm>
            <a:off x="4367999" y="1840166"/>
            <a:ext cx="3455998" cy="1149205"/>
          </a:xfrm>
          <a:prstGeom prst="roundRect">
            <a:avLst>
              <a:gd name="adj" fmla="val 14388"/>
            </a:avLst>
          </a:prstGeom>
          <a:solidFill>
            <a:srgbClr val="85D6F0">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1" name="Text Placeholder 13">
            <a:extLst>
              <a:ext uri="{FF2B5EF4-FFF2-40B4-BE49-F238E27FC236}">
                <a16:creationId xmlns:a16="http://schemas.microsoft.com/office/drawing/2014/main" id="{D35A526F-2459-8113-CE3D-DD3CE00ACAC9}"/>
              </a:ext>
            </a:extLst>
          </p:cNvPr>
          <p:cNvSpPr>
            <a:spLocks noGrp="1"/>
          </p:cNvSpPr>
          <p:nvPr>
            <p:ph type="body" sz="quarter" idx="58" hasCustomPrompt="1"/>
          </p:nvPr>
        </p:nvSpPr>
        <p:spPr>
          <a:xfrm>
            <a:off x="4367997" y="3172362"/>
            <a:ext cx="3455998" cy="1149205"/>
          </a:xfrm>
          <a:prstGeom prst="roundRect">
            <a:avLst>
              <a:gd name="adj" fmla="val 14388"/>
            </a:avLst>
          </a:prstGeom>
          <a:solidFill>
            <a:srgbClr val="85D6F0">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2" name="Text Placeholder 13">
            <a:extLst>
              <a:ext uri="{FF2B5EF4-FFF2-40B4-BE49-F238E27FC236}">
                <a16:creationId xmlns:a16="http://schemas.microsoft.com/office/drawing/2014/main" id="{43293621-4181-EAF2-B494-F5069FABC205}"/>
              </a:ext>
            </a:extLst>
          </p:cNvPr>
          <p:cNvSpPr>
            <a:spLocks noGrp="1"/>
          </p:cNvSpPr>
          <p:nvPr>
            <p:ph type="body" sz="quarter" idx="59" hasCustomPrompt="1"/>
          </p:nvPr>
        </p:nvSpPr>
        <p:spPr>
          <a:xfrm>
            <a:off x="4367997" y="4504559"/>
            <a:ext cx="3455998" cy="1149205"/>
          </a:xfrm>
          <a:prstGeom prst="roundRect">
            <a:avLst>
              <a:gd name="adj" fmla="val 14388"/>
            </a:avLst>
          </a:prstGeom>
          <a:solidFill>
            <a:srgbClr val="85D6F0">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49" name="Text Placeholder 13">
            <a:extLst>
              <a:ext uri="{FF2B5EF4-FFF2-40B4-BE49-F238E27FC236}">
                <a16:creationId xmlns:a16="http://schemas.microsoft.com/office/drawing/2014/main" id="{028FF296-A45B-90E0-DEBC-BC65138D7844}"/>
              </a:ext>
            </a:extLst>
          </p:cNvPr>
          <p:cNvSpPr>
            <a:spLocks noGrp="1"/>
          </p:cNvSpPr>
          <p:nvPr>
            <p:ph type="body" sz="quarter" idx="56" hasCustomPrompt="1"/>
          </p:nvPr>
        </p:nvSpPr>
        <p:spPr>
          <a:xfrm>
            <a:off x="575833" y="1840166"/>
            <a:ext cx="3455998" cy="1149205"/>
          </a:xfrm>
          <a:prstGeom prst="roundRect">
            <a:avLst>
              <a:gd name="adj" fmla="val 14388"/>
            </a:avLst>
          </a:prstGeom>
          <a:solidFill>
            <a:srgbClr val="85D6F0">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3" name="Text Placeholder 13">
            <a:extLst>
              <a:ext uri="{FF2B5EF4-FFF2-40B4-BE49-F238E27FC236}">
                <a16:creationId xmlns:a16="http://schemas.microsoft.com/office/drawing/2014/main" id="{C358491D-5D50-C83F-586B-F7AC955774F5}"/>
              </a:ext>
            </a:extLst>
          </p:cNvPr>
          <p:cNvSpPr>
            <a:spLocks noGrp="1"/>
          </p:cNvSpPr>
          <p:nvPr>
            <p:ph type="body" sz="quarter" idx="60" hasCustomPrompt="1"/>
          </p:nvPr>
        </p:nvSpPr>
        <p:spPr>
          <a:xfrm>
            <a:off x="8160172" y="1840166"/>
            <a:ext cx="3455998" cy="1149205"/>
          </a:xfrm>
          <a:prstGeom prst="roundRect">
            <a:avLst>
              <a:gd name="adj" fmla="val 14388"/>
            </a:avLst>
          </a:prstGeom>
          <a:solidFill>
            <a:srgbClr val="85D6F0">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4" name="Text Placeholder 13">
            <a:extLst>
              <a:ext uri="{FF2B5EF4-FFF2-40B4-BE49-F238E27FC236}">
                <a16:creationId xmlns:a16="http://schemas.microsoft.com/office/drawing/2014/main" id="{00AA57FD-FF56-397F-19ED-96B7AE9BE8F3}"/>
              </a:ext>
            </a:extLst>
          </p:cNvPr>
          <p:cNvSpPr>
            <a:spLocks noGrp="1"/>
          </p:cNvSpPr>
          <p:nvPr>
            <p:ph type="body" sz="quarter" idx="61" hasCustomPrompt="1"/>
          </p:nvPr>
        </p:nvSpPr>
        <p:spPr>
          <a:xfrm>
            <a:off x="8160172" y="3172363"/>
            <a:ext cx="3455998" cy="1149205"/>
          </a:xfrm>
          <a:prstGeom prst="roundRect">
            <a:avLst>
              <a:gd name="adj" fmla="val 14388"/>
            </a:avLst>
          </a:prstGeom>
          <a:solidFill>
            <a:srgbClr val="85D6F0">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5" name="Text Placeholder 13">
            <a:extLst>
              <a:ext uri="{FF2B5EF4-FFF2-40B4-BE49-F238E27FC236}">
                <a16:creationId xmlns:a16="http://schemas.microsoft.com/office/drawing/2014/main" id="{BBFC3585-39B0-F7A2-6CA5-80F78DFAF3AF}"/>
              </a:ext>
            </a:extLst>
          </p:cNvPr>
          <p:cNvSpPr>
            <a:spLocks noGrp="1"/>
          </p:cNvSpPr>
          <p:nvPr>
            <p:ph type="body" sz="quarter" idx="62" hasCustomPrompt="1"/>
          </p:nvPr>
        </p:nvSpPr>
        <p:spPr>
          <a:xfrm>
            <a:off x="8160172" y="4504559"/>
            <a:ext cx="3455998" cy="1149205"/>
          </a:xfrm>
          <a:prstGeom prst="roundRect">
            <a:avLst>
              <a:gd name="adj" fmla="val 14388"/>
            </a:avLst>
          </a:prstGeom>
          <a:solidFill>
            <a:srgbClr val="85D6F0">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39" name="Rectangle 38">
            <a:extLst>
              <a:ext uri="{FF2B5EF4-FFF2-40B4-BE49-F238E27FC236}">
                <a16:creationId xmlns:a16="http://schemas.microsoft.com/office/drawing/2014/main" id="{6385CA0E-1432-A120-ECD6-C2ACC858C71A}"/>
              </a:ext>
            </a:extLst>
          </p:cNvPr>
          <p:cNvSpPr/>
          <p:nvPr userDrawn="1"/>
        </p:nvSpPr>
        <p:spPr>
          <a:xfrm>
            <a:off x="-2519265" y="0"/>
            <a:ext cx="2168190" cy="213671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don’t have as many as nine (9) agenda items, simply delete any placeholders that are not required for your presentation. </a:t>
            </a:r>
          </a:p>
        </p:txBody>
      </p:sp>
      <p:sp>
        <p:nvSpPr>
          <p:cNvPr id="8" name="Text Placeholder 38">
            <a:extLst>
              <a:ext uri="{FF2B5EF4-FFF2-40B4-BE49-F238E27FC236}">
                <a16:creationId xmlns:a16="http://schemas.microsoft.com/office/drawing/2014/main" id="{DBC923A4-A952-0E0F-8F61-2067FC762B24}"/>
              </a:ext>
            </a:extLst>
          </p:cNvPr>
          <p:cNvSpPr>
            <a:spLocks noGrp="1"/>
          </p:cNvSpPr>
          <p:nvPr>
            <p:ph type="body" sz="quarter" idx="20" hasCustomPrompt="1"/>
          </p:nvPr>
        </p:nvSpPr>
        <p:spPr>
          <a:xfrm>
            <a:off x="874281"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01</a:t>
            </a:r>
          </a:p>
        </p:txBody>
      </p:sp>
      <p:sp>
        <p:nvSpPr>
          <p:cNvPr id="11" name="Text Placeholder 38">
            <a:extLst>
              <a:ext uri="{FF2B5EF4-FFF2-40B4-BE49-F238E27FC236}">
                <a16:creationId xmlns:a16="http://schemas.microsoft.com/office/drawing/2014/main" id="{7A499FF8-0609-872F-9415-0D64DDBF3451}"/>
              </a:ext>
            </a:extLst>
          </p:cNvPr>
          <p:cNvSpPr>
            <a:spLocks noGrp="1"/>
          </p:cNvSpPr>
          <p:nvPr>
            <p:ph type="body" sz="quarter" idx="38" hasCustomPrompt="1"/>
          </p:nvPr>
        </p:nvSpPr>
        <p:spPr>
          <a:xfrm>
            <a:off x="874281"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02</a:t>
            </a:r>
          </a:p>
        </p:txBody>
      </p:sp>
      <p:sp>
        <p:nvSpPr>
          <p:cNvPr id="13" name="Text Placeholder 38">
            <a:extLst>
              <a:ext uri="{FF2B5EF4-FFF2-40B4-BE49-F238E27FC236}">
                <a16:creationId xmlns:a16="http://schemas.microsoft.com/office/drawing/2014/main" id="{F0D6C0A3-350A-AB25-2680-80067DDA5F9A}"/>
              </a:ext>
            </a:extLst>
          </p:cNvPr>
          <p:cNvSpPr>
            <a:spLocks noGrp="1"/>
          </p:cNvSpPr>
          <p:nvPr>
            <p:ph type="body" sz="quarter" idx="40" hasCustomPrompt="1"/>
          </p:nvPr>
        </p:nvSpPr>
        <p:spPr>
          <a:xfrm>
            <a:off x="874281"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03</a:t>
            </a:r>
          </a:p>
        </p:txBody>
      </p:sp>
      <p:sp>
        <p:nvSpPr>
          <p:cNvPr id="15" name="Text Placeholder 38">
            <a:extLst>
              <a:ext uri="{FF2B5EF4-FFF2-40B4-BE49-F238E27FC236}">
                <a16:creationId xmlns:a16="http://schemas.microsoft.com/office/drawing/2014/main" id="{53F2026D-0A83-672D-3F29-024E3ED50AF2}"/>
              </a:ext>
            </a:extLst>
          </p:cNvPr>
          <p:cNvSpPr>
            <a:spLocks noGrp="1"/>
          </p:cNvSpPr>
          <p:nvPr>
            <p:ph type="body" sz="quarter" idx="42" hasCustomPrompt="1"/>
          </p:nvPr>
        </p:nvSpPr>
        <p:spPr>
          <a:xfrm>
            <a:off x="8458619"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07</a:t>
            </a:r>
          </a:p>
        </p:txBody>
      </p:sp>
      <p:sp>
        <p:nvSpPr>
          <p:cNvPr id="17" name="Text Placeholder 38">
            <a:extLst>
              <a:ext uri="{FF2B5EF4-FFF2-40B4-BE49-F238E27FC236}">
                <a16:creationId xmlns:a16="http://schemas.microsoft.com/office/drawing/2014/main" id="{351C7C74-416D-94C2-EBAC-BC17AC6279B8}"/>
              </a:ext>
            </a:extLst>
          </p:cNvPr>
          <p:cNvSpPr>
            <a:spLocks noGrp="1"/>
          </p:cNvSpPr>
          <p:nvPr>
            <p:ph type="body" sz="quarter" idx="44" hasCustomPrompt="1"/>
          </p:nvPr>
        </p:nvSpPr>
        <p:spPr>
          <a:xfrm>
            <a:off x="8458619"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08</a:t>
            </a:r>
          </a:p>
        </p:txBody>
      </p:sp>
      <p:sp>
        <p:nvSpPr>
          <p:cNvPr id="20" name="Text Placeholder 38">
            <a:extLst>
              <a:ext uri="{FF2B5EF4-FFF2-40B4-BE49-F238E27FC236}">
                <a16:creationId xmlns:a16="http://schemas.microsoft.com/office/drawing/2014/main" id="{E42D5740-AC7D-9724-9D2A-19969AF29DB6}"/>
              </a:ext>
            </a:extLst>
          </p:cNvPr>
          <p:cNvSpPr>
            <a:spLocks noGrp="1"/>
          </p:cNvSpPr>
          <p:nvPr>
            <p:ph type="body" sz="quarter" idx="46" hasCustomPrompt="1"/>
          </p:nvPr>
        </p:nvSpPr>
        <p:spPr>
          <a:xfrm>
            <a:off x="8458619"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09</a:t>
            </a:r>
          </a:p>
        </p:txBody>
      </p:sp>
      <p:sp>
        <p:nvSpPr>
          <p:cNvPr id="26" name="Text Placeholder 38">
            <a:extLst>
              <a:ext uri="{FF2B5EF4-FFF2-40B4-BE49-F238E27FC236}">
                <a16:creationId xmlns:a16="http://schemas.microsoft.com/office/drawing/2014/main" id="{257B4424-ED69-47FD-EE8A-521400F61678}"/>
              </a:ext>
            </a:extLst>
          </p:cNvPr>
          <p:cNvSpPr>
            <a:spLocks noGrp="1"/>
          </p:cNvSpPr>
          <p:nvPr>
            <p:ph type="body" sz="quarter" idx="48" hasCustomPrompt="1"/>
          </p:nvPr>
        </p:nvSpPr>
        <p:spPr>
          <a:xfrm>
            <a:off x="4666445"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04</a:t>
            </a:r>
          </a:p>
        </p:txBody>
      </p:sp>
      <p:sp>
        <p:nvSpPr>
          <p:cNvPr id="28" name="Text Placeholder 38">
            <a:extLst>
              <a:ext uri="{FF2B5EF4-FFF2-40B4-BE49-F238E27FC236}">
                <a16:creationId xmlns:a16="http://schemas.microsoft.com/office/drawing/2014/main" id="{ACC7F3E5-617F-EB4F-127B-36CDFFFAB1C0}"/>
              </a:ext>
            </a:extLst>
          </p:cNvPr>
          <p:cNvSpPr>
            <a:spLocks noGrp="1"/>
          </p:cNvSpPr>
          <p:nvPr>
            <p:ph type="body" sz="quarter" idx="50" hasCustomPrompt="1"/>
          </p:nvPr>
        </p:nvSpPr>
        <p:spPr>
          <a:xfrm>
            <a:off x="4666445"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05</a:t>
            </a:r>
          </a:p>
        </p:txBody>
      </p:sp>
      <p:sp>
        <p:nvSpPr>
          <p:cNvPr id="38" name="Text Placeholder 38">
            <a:extLst>
              <a:ext uri="{FF2B5EF4-FFF2-40B4-BE49-F238E27FC236}">
                <a16:creationId xmlns:a16="http://schemas.microsoft.com/office/drawing/2014/main" id="{4999AAFC-2D2D-73F5-870B-8E3C44DA73C6}"/>
              </a:ext>
            </a:extLst>
          </p:cNvPr>
          <p:cNvSpPr>
            <a:spLocks noGrp="1"/>
          </p:cNvSpPr>
          <p:nvPr>
            <p:ph type="body" sz="quarter" idx="52" hasCustomPrompt="1"/>
          </p:nvPr>
        </p:nvSpPr>
        <p:spPr>
          <a:xfrm>
            <a:off x="4666445"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06</a:t>
            </a:r>
          </a:p>
        </p:txBody>
      </p:sp>
      <p:sp>
        <p:nvSpPr>
          <p:cNvPr id="43" name="Title 5">
            <a:extLst>
              <a:ext uri="{FF2B5EF4-FFF2-40B4-BE49-F238E27FC236}">
                <a16:creationId xmlns:a16="http://schemas.microsoft.com/office/drawing/2014/main" id="{DB14C71B-9E96-9883-77A3-1FCEE25CB8B3}"/>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dirty="0"/>
              <a:t>Agenda</a:t>
            </a:r>
          </a:p>
        </p:txBody>
      </p:sp>
      <p:sp>
        <p:nvSpPr>
          <p:cNvPr id="2" name="Footer Placeholder 7">
            <a:extLst>
              <a:ext uri="{FF2B5EF4-FFF2-40B4-BE49-F238E27FC236}">
                <a16:creationId xmlns:a16="http://schemas.microsoft.com/office/drawing/2014/main" id="{EA2A32F3-BC91-ED09-881B-3C93C300E140}"/>
              </a:ext>
            </a:extLst>
          </p:cNvPr>
          <p:cNvSpPr>
            <a:spLocks noGrp="1"/>
          </p:cNvSpPr>
          <p:nvPr>
            <p:ph type="ftr" sz="quarter" idx="13"/>
          </p:nvPr>
        </p:nvSpPr>
        <p:spPr>
          <a:xfrm>
            <a:off x="9979026" y="6485691"/>
            <a:ext cx="1698625" cy="191376"/>
          </a:xfrm>
        </p:spPr>
        <p:txBody>
          <a:bodyPr/>
          <a:lstStyle/>
          <a:p>
            <a:r>
              <a:rPr lang="en-US"/>
              <a:t>© 2023 BSI. All rights reserved.</a:t>
            </a:r>
            <a:endParaRPr lang="en-US" dirty="0"/>
          </a:p>
        </p:txBody>
      </p:sp>
      <p:sp>
        <p:nvSpPr>
          <p:cNvPr id="3" name="Slide Number Placeholder 8">
            <a:extLst>
              <a:ext uri="{FF2B5EF4-FFF2-40B4-BE49-F238E27FC236}">
                <a16:creationId xmlns:a16="http://schemas.microsoft.com/office/drawing/2014/main" id="{C9C84A1D-DB0B-E48F-8F2F-8DD37ED23BBA}"/>
              </a:ext>
            </a:extLst>
          </p:cNvPr>
          <p:cNvSpPr>
            <a:spLocks noGrp="1"/>
          </p:cNvSpPr>
          <p:nvPr>
            <p:ph type="sldNum" sz="quarter" idx="14"/>
          </p:nvPr>
        </p:nvSpPr>
        <p:spPr>
          <a:xfrm>
            <a:off x="11694318" y="6485690"/>
            <a:ext cx="353219" cy="191376"/>
          </a:xfrm>
        </p:spPr>
        <p:txBody>
          <a:body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3698988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9x Agenda - Purple">
    <p:bg>
      <p:bgPr>
        <a:solidFill>
          <a:schemeClr val="bg1"/>
        </a:solidFill>
        <a:effectLst/>
      </p:bgPr>
    </p:bg>
    <p:spTree>
      <p:nvGrpSpPr>
        <p:cNvPr id="1" name=""/>
        <p:cNvGrpSpPr/>
        <p:nvPr/>
      </p:nvGrpSpPr>
      <p:grpSpPr>
        <a:xfrm>
          <a:off x="0" y="0"/>
          <a:ext cx="0" cy="0"/>
          <a:chOff x="0" y="0"/>
          <a:chExt cx="0" cy="0"/>
        </a:xfrm>
      </p:grpSpPr>
      <p:sp>
        <p:nvSpPr>
          <p:cNvPr id="56" name="Text Placeholder 13">
            <a:extLst>
              <a:ext uri="{FF2B5EF4-FFF2-40B4-BE49-F238E27FC236}">
                <a16:creationId xmlns:a16="http://schemas.microsoft.com/office/drawing/2014/main" id="{D235A018-8E62-6FAB-40F3-208A69C84260}"/>
              </a:ext>
            </a:extLst>
          </p:cNvPr>
          <p:cNvSpPr>
            <a:spLocks noGrp="1"/>
          </p:cNvSpPr>
          <p:nvPr>
            <p:ph type="body" sz="quarter" idx="63" hasCustomPrompt="1"/>
          </p:nvPr>
        </p:nvSpPr>
        <p:spPr>
          <a:xfrm>
            <a:off x="575831" y="3172362"/>
            <a:ext cx="3455998" cy="1149205"/>
          </a:xfrm>
          <a:prstGeom prst="roundRect">
            <a:avLst>
              <a:gd name="adj" fmla="val 14388"/>
            </a:avLst>
          </a:prstGeom>
          <a:solidFill>
            <a:srgbClr val="AD90B8">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7" name="Text Placeholder 13">
            <a:extLst>
              <a:ext uri="{FF2B5EF4-FFF2-40B4-BE49-F238E27FC236}">
                <a16:creationId xmlns:a16="http://schemas.microsoft.com/office/drawing/2014/main" id="{855F7021-FC12-5A62-CF80-D26051DCBE4D}"/>
              </a:ext>
            </a:extLst>
          </p:cNvPr>
          <p:cNvSpPr>
            <a:spLocks noGrp="1"/>
          </p:cNvSpPr>
          <p:nvPr>
            <p:ph type="body" sz="quarter" idx="64" hasCustomPrompt="1"/>
          </p:nvPr>
        </p:nvSpPr>
        <p:spPr>
          <a:xfrm>
            <a:off x="575831" y="4504559"/>
            <a:ext cx="3455998" cy="1149205"/>
          </a:xfrm>
          <a:prstGeom prst="roundRect">
            <a:avLst>
              <a:gd name="adj" fmla="val 14388"/>
            </a:avLst>
          </a:prstGeom>
          <a:solidFill>
            <a:srgbClr val="AD90B8">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0" name="Text Placeholder 13">
            <a:extLst>
              <a:ext uri="{FF2B5EF4-FFF2-40B4-BE49-F238E27FC236}">
                <a16:creationId xmlns:a16="http://schemas.microsoft.com/office/drawing/2014/main" id="{ED6C0BC5-6E78-F0B0-2F0B-877B441C9BF1}"/>
              </a:ext>
            </a:extLst>
          </p:cNvPr>
          <p:cNvSpPr>
            <a:spLocks noGrp="1"/>
          </p:cNvSpPr>
          <p:nvPr>
            <p:ph type="body" sz="quarter" idx="57" hasCustomPrompt="1"/>
          </p:nvPr>
        </p:nvSpPr>
        <p:spPr>
          <a:xfrm>
            <a:off x="4367999" y="1840166"/>
            <a:ext cx="3455998" cy="1149205"/>
          </a:xfrm>
          <a:prstGeom prst="roundRect">
            <a:avLst>
              <a:gd name="adj" fmla="val 14388"/>
            </a:avLst>
          </a:prstGeom>
          <a:solidFill>
            <a:srgbClr val="AD90B8">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1" name="Text Placeholder 13">
            <a:extLst>
              <a:ext uri="{FF2B5EF4-FFF2-40B4-BE49-F238E27FC236}">
                <a16:creationId xmlns:a16="http://schemas.microsoft.com/office/drawing/2014/main" id="{D35A526F-2459-8113-CE3D-DD3CE00ACAC9}"/>
              </a:ext>
            </a:extLst>
          </p:cNvPr>
          <p:cNvSpPr>
            <a:spLocks noGrp="1"/>
          </p:cNvSpPr>
          <p:nvPr>
            <p:ph type="body" sz="quarter" idx="58" hasCustomPrompt="1"/>
          </p:nvPr>
        </p:nvSpPr>
        <p:spPr>
          <a:xfrm>
            <a:off x="4367997" y="3172362"/>
            <a:ext cx="3455998" cy="1149205"/>
          </a:xfrm>
          <a:prstGeom prst="roundRect">
            <a:avLst>
              <a:gd name="adj" fmla="val 14388"/>
            </a:avLst>
          </a:prstGeom>
          <a:solidFill>
            <a:srgbClr val="AD90B8">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2" name="Text Placeholder 13">
            <a:extLst>
              <a:ext uri="{FF2B5EF4-FFF2-40B4-BE49-F238E27FC236}">
                <a16:creationId xmlns:a16="http://schemas.microsoft.com/office/drawing/2014/main" id="{43293621-4181-EAF2-B494-F5069FABC205}"/>
              </a:ext>
            </a:extLst>
          </p:cNvPr>
          <p:cNvSpPr>
            <a:spLocks noGrp="1"/>
          </p:cNvSpPr>
          <p:nvPr>
            <p:ph type="body" sz="quarter" idx="59" hasCustomPrompt="1"/>
          </p:nvPr>
        </p:nvSpPr>
        <p:spPr>
          <a:xfrm>
            <a:off x="4367997" y="4504559"/>
            <a:ext cx="3455998" cy="1149205"/>
          </a:xfrm>
          <a:prstGeom prst="roundRect">
            <a:avLst>
              <a:gd name="adj" fmla="val 14388"/>
            </a:avLst>
          </a:prstGeom>
          <a:solidFill>
            <a:srgbClr val="AD90B8">
              <a:alpha val="4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49" name="Text Placeholder 13">
            <a:extLst>
              <a:ext uri="{FF2B5EF4-FFF2-40B4-BE49-F238E27FC236}">
                <a16:creationId xmlns:a16="http://schemas.microsoft.com/office/drawing/2014/main" id="{028FF296-A45B-90E0-DEBC-BC65138D7844}"/>
              </a:ext>
            </a:extLst>
          </p:cNvPr>
          <p:cNvSpPr>
            <a:spLocks noGrp="1"/>
          </p:cNvSpPr>
          <p:nvPr>
            <p:ph type="body" sz="quarter" idx="56" hasCustomPrompt="1"/>
          </p:nvPr>
        </p:nvSpPr>
        <p:spPr>
          <a:xfrm>
            <a:off x="575833" y="1840166"/>
            <a:ext cx="3455998" cy="1149205"/>
          </a:xfrm>
          <a:prstGeom prst="roundRect">
            <a:avLst>
              <a:gd name="adj" fmla="val 14388"/>
            </a:avLst>
          </a:prstGeom>
          <a:solidFill>
            <a:srgbClr val="AD90B8">
              <a:alpha val="2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3" name="Text Placeholder 13">
            <a:extLst>
              <a:ext uri="{FF2B5EF4-FFF2-40B4-BE49-F238E27FC236}">
                <a16:creationId xmlns:a16="http://schemas.microsoft.com/office/drawing/2014/main" id="{C358491D-5D50-C83F-586B-F7AC955774F5}"/>
              </a:ext>
            </a:extLst>
          </p:cNvPr>
          <p:cNvSpPr>
            <a:spLocks noGrp="1"/>
          </p:cNvSpPr>
          <p:nvPr>
            <p:ph type="body" sz="quarter" idx="60" hasCustomPrompt="1"/>
          </p:nvPr>
        </p:nvSpPr>
        <p:spPr>
          <a:xfrm>
            <a:off x="8160172" y="1840166"/>
            <a:ext cx="3455998" cy="1149205"/>
          </a:xfrm>
          <a:prstGeom prst="roundRect">
            <a:avLst>
              <a:gd name="adj" fmla="val 14388"/>
            </a:avLst>
          </a:prstGeom>
          <a:solidFill>
            <a:srgbClr val="AD90B8">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4" name="Text Placeholder 13">
            <a:extLst>
              <a:ext uri="{FF2B5EF4-FFF2-40B4-BE49-F238E27FC236}">
                <a16:creationId xmlns:a16="http://schemas.microsoft.com/office/drawing/2014/main" id="{00AA57FD-FF56-397F-19ED-96B7AE9BE8F3}"/>
              </a:ext>
            </a:extLst>
          </p:cNvPr>
          <p:cNvSpPr>
            <a:spLocks noGrp="1"/>
          </p:cNvSpPr>
          <p:nvPr>
            <p:ph type="body" sz="quarter" idx="61" hasCustomPrompt="1"/>
          </p:nvPr>
        </p:nvSpPr>
        <p:spPr>
          <a:xfrm>
            <a:off x="8160172" y="3172363"/>
            <a:ext cx="3455998" cy="1149205"/>
          </a:xfrm>
          <a:prstGeom prst="roundRect">
            <a:avLst>
              <a:gd name="adj" fmla="val 14388"/>
            </a:avLst>
          </a:prstGeom>
          <a:solidFill>
            <a:srgbClr val="AD90B8">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sp>
        <p:nvSpPr>
          <p:cNvPr id="55" name="Text Placeholder 13">
            <a:extLst>
              <a:ext uri="{FF2B5EF4-FFF2-40B4-BE49-F238E27FC236}">
                <a16:creationId xmlns:a16="http://schemas.microsoft.com/office/drawing/2014/main" id="{BBFC3585-39B0-F7A2-6CA5-80F78DFAF3AF}"/>
              </a:ext>
            </a:extLst>
          </p:cNvPr>
          <p:cNvSpPr>
            <a:spLocks noGrp="1"/>
          </p:cNvSpPr>
          <p:nvPr>
            <p:ph type="body" sz="quarter" idx="62" hasCustomPrompt="1"/>
          </p:nvPr>
        </p:nvSpPr>
        <p:spPr>
          <a:xfrm>
            <a:off x="8160172" y="4504559"/>
            <a:ext cx="3455998" cy="1149205"/>
          </a:xfrm>
          <a:prstGeom prst="roundRect">
            <a:avLst>
              <a:gd name="adj" fmla="val 14388"/>
            </a:avLst>
          </a:prstGeom>
          <a:solidFill>
            <a:srgbClr val="AD90B8">
              <a:alpha val="60000"/>
            </a:srgbClr>
          </a:solidFill>
        </p:spPr>
        <p:txBody>
          <a:bodyPr lIns="237600" tIns="352800" rIns="396000">
            <a:noAutofit/>
          </a:bodyPr>
          <a:lstStyle>
            <a:lvl1pPr marL="0" indent="0">
              <a:spcAft>
                <a:spcPts val="0"/>
              </a:spcAft>
              <a:buNone/>
              <a:defRPr sz="1600"/>
            </a:lvl1pPr>
          </a:lstStyle>
          <a:p>
            <a:pPr lvl="0"/>
            <a:r>
              <a:rPr lang="en-US" dirty="0"/>
              <a:t>Add first agenda item / title here lorem ipsum dolor sit</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39" name="Rectangle 38">
            <a:extLst>
              <a:ext uri="{FF2B5EF4-FFF2-40B4-BE49-F238E27FC236}">
                <a16:creationId xmlns:a16="http://schemas.microsoft.com/office/drawing/2014/main" id="{6385CA0E-1432-A120-ECD6-C2ACC858C71A}"/>
              </a:ext>
            </a:extLst>
          </p:cNvPr>
          <p:cNvSpPr/>
          <p:nvPr userDrawn="1"/>
        </p:nvSpPr>
        <p:spPr>
          <a:xfrm>
            <a:off x="-2519265" y="0"/>
            <a:ext cx="2168190" cy="213671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don’t have as many as nine (9) agenda items, simply delete any placeholders that are not required for your presentation. </a:t>
            </a:r>
          </a:p>
        </p:txBody>
      </p:sp>
      <p:sp>
        <p:nvSpPr>
          <p:cNvPr id="8" name="Text Placeholder 38">
            <a:extLst>
              <a:ext uri="{FF2B5EF4-FFF2-40B4-BE49-F238E27FC236}">
                <a16:creationId xmlns:a16="http://schemas.microsoft.com/office/drawing/2014/main" id="{DBC923A4-A952-0E0F-8F61-2067FC762B24}"/>
              </a:ext>
            </a:extLst>
          </p:cNvPr>
          <p:cNvSpPr>
            <a:spLocks noGrp="1"/>
          </p:cNvSpPr>
          <p:nvPr>
            <p:ph type="body" sz="quarter" idx="20" hasCustomPrompt="1"/>
          </p:nvPr>
        </p:nvSpPr>
        <p:spPr>
          <a:xfrm>
            <a:off x="874281"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01</a:t>
            </a:r>
          </a:p>
        </p:txBody>
      </p:sp>
      <p:sp>
        <p:nvSpPr>
          <p:cNvPr id="11" name="Text Placeholder 38">
            <a:extLst>
              <a:ext uri="{FF2B5EF4-FFF2-40B4-BE49-F238E27FC236}">
                <a16:creationId xmlns:a16="http://schemas.microsoft.com/office/drawing/2014/main" id="{7A499FF8-0609-872F-9415-0D64DDBF3451}"/>
              </a:ext>
            </a:extLst>
          </p:cNvPr>
          <p:cNvSpPr>
            <a:spLocks noGrp="1"/>
          </p:cNvSpPr>
          <p:nvPr>
            <p:ph type="body" sz="quarter" idx="38" hasCustomPrompt="1"/>
          </p:nvPr>
        </p:nvSpPr>
        <p:spPr>
          <a:xfrm>
            <a:off x="874281"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02</a:t>
            </a:r>
          </a:p>
        </p:txBody>
      </p:sp>
      <p:sp>
        <p:nvSpPr>
          <p:cNvPr id="13" name="Text Placeholder 38">
            <a:extLst>
              <a:ext uri="{FF2B5EF4-FFF2-40B4-BE49-F238E27FC236}">
                <a16:creationId xmlns:a16="http://schemas.microsoft.com/office/drawing/2014/main" id="{F0D6C0A3-350A-AB25-2680-80067DDA5F9A}"/>
              </a:ext>
            </a:extLst>
          </p:cNvPr>
          <p:cNvSpPr>
            <a:spLocks noGrp="1"/>
          </p:cNvSpPr>
          <p:nvPr>
            <p:ph type="body" sz="quarter" idx="40" hasCustomPrompt="1"/>
          </p:nvPr>
        </p:nvSpPr>
        <p:spPr>
          <a:xfrm>
            <a:off x="874281"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03</a:t>
            </a:r>
          </a:p>
        </p:txBody>
      </p:sp>
      <p:sp>
        <p:nvSpPr>
          <p:cNvPr id="15" name="Text Placeholder 38">
            <a:extLst>
              <a:ext uri="{FF2B5EF4-FFF2-40B4-BE49-F238E27FC236}">
                <a16:creationId xmlns:a16="http://schemas.microsoft.com/office/drawing/2014/main" id="{53F2026D-0A83-672D-3F29-024E3ED50AF2}"/>
              </a:ext>
            </a:extLst>
          </p:cNvPr>
          <p:cNvSpPr>
            <a:spLocks noGrp="1"/>
          </p:cNvSpPr>
          <p:nvPr>
            <p:ph type="body" sz="quarter" idx="42" hasCustomPrompt="1"/>
          </p:nvPr>
        </p:nvSpPr>
        <p:spPr>
          <a:xfrm>
            <a:off x="8458619"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07</a:t>
            </a:r>
          </a:p>
        </p:txBody>
      </p:sp>
      <p:sp>
        <p:nvSpPr>
          <p:cNvPr id="17" name="Text Placeholder 38">
            <a:extLst>
              <a:ext uri="{FF2B5EF4-FFF2-40B4-BE49-F238E27FC236}">
                <a16:creationId xmlns:a16="http://schemas.microsoft.com/office/drawing/2014/main" id="{351C7C74-416D-94C2-EBAC-BC17AC6279B8}"/>
              </a:ext>
            </a:extLst>
          </p:cNvPr>
          <p:cNvSpPr>
            <a:spLocks noGrp="1"/>
          </p:cNvSpPr>
          <p:nvPr>
            <p:ph type="body" sz="quarter" idx="44" hasCustomPrompt="1"/>
          </p:nvPr>
        </p:nvSpPr>
        <p:spPr>
          <a:xfrm>
            <a:off x="8458619"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08</a:t>
            </a:r>
          </a:p>
        </p:txBody>
      </p:sp>
      <p:sp>
        <p:nvSpPr>
          <p:cNvPr id="20" name="Text Placeholder 38">
            <a:extLst>
              <a:ext uri="{FF2B5EF4-FFF2-40B4-BE49-F238E27FC236}">
                <a16:creationId xmlns:a16="http://schemas.microsoft.com/office/drawing/2014/main" id="{E42D5740-AC7D-9724-9D2A-19969AF29DB6}"/>
              </a:ext>
            </a:extLst>
          </p:cNvPr>
          <p:cNvSpPr>
            <a:spLocks noGrp="1"/>
          </p:cNvSpPr>
          <p:nvPr>
            <p:ph type="body" sz="quarter" idx="46" hasCustomPrompt="1"/>
          </p:nvPr>
        </p:nvSpPr>
        <p:spPr>
          <a:xfrm>
            <a:off x="8458619"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09</a:t>
            </a:r>
          </a:p>
        </p:txBody>
      </p:sp>
      <p:sp>
        <p:nvSpPr>
          <p:cNvPr id="26" name="Text Placeholder 38">
            <a:extLst>
              <a:ext uri="{FF2B5EF4-FFF2-40B4-BE49-F238E27FC236}">
                <a16:creationId xmlns:a16="http://schemas.microsoft.com/office/drawing/2014/main" id="{257B4424-ED69-47FD-EE8A-521400F61678}"/>
              </a:ext>
            </a:extLst>
          </p:cNvPr>
          <p:cNvSpPr>
            <a:spLocks noGrp="1"/>
          </p:cNvSpPr>
          <p:nvPr>
            <p:ph type="body" sz="quarter" idx="48" hasCustomPrompt="1"/>
          </p:nvPr>
        </p:nvSpPr>
        <p:spPr>
          <a:xfrm>
            <a:off x="4666445" y="202429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04</a:t>
            </a:r>
          </a:p>
        </p:txBody>
      </p:sp>
      <p:sp>
        <p:nvSpPr>
          <p:cNvPr id="28" name="Text Placeholder 38">
            <a:extLst>
              <a:ext uri="{FF2B5EF4-FFF2-40B4-BE49-F238E27FC236}">
                <a16:creationId xmlns:a16="http://schemas.microsoft.com/office/drawing/2014/main" id="{ACC7F3E5-617F-EB4F-127B-36CDFFFAB1C0}"/>
              </a:ext>
            </a:extLst>
          </p:cNvPr>
          <p:cNvSpPr>
            <a:spLocks noGrp="1"/>
          </p:cNvSpPr>
          <p:nvPr>
            <p:ph type="body" sz="quarter" idx="50" hasCustomPrompt="1"/>
          </p:nvPr>
        </p:nvSpPr>
        <p:spPr>
          <a:xfrm>
            <a:off x="4666445" y="335762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05</a:t>
            </a:r>
          </a:p>
        </p:txBody>
      </p:sp>
      <p:sp>
        <p:nvSpPr>
          <p:cNvPr id="38" name="Text Placeholder 38">
            <a:extLst>
              <a:ext uri="{FF2B5EF4-FFF2-40B4-BE49-F238E27FC236}">
                <a16:creationId xmlns:a16="http://schemas.microsoft.com/office/drawing/2014/main" id="{4999AAFC-2D2D-73F5-870B-8E3C44DA73C6}"/>
              </a:ext>
            </a:extLst>
          </p:cNvPr>
          <p:cNvSpPr>
            <a:spLocks noGrp="1"/>
          </p:cNvSpPr>
          <p:nvPr>
            <p:ph type="body" sz="quarter" idx="52" hasCustomPrompt="1"/>
          </p:nvPr>
        </p:nvSpPr>
        <p:spPr>
          <a:xfrm>
            <a:off x="4666445" y="4690950"/>
            <a:ext cx="419337" cy="179592"/>
          </a:xfrm>
        </p:spPr>
        <p:txBody>
          <a:bodyPr anchor="ctr">
            <a:noAutofit/>
          </a:bodyPr>
          <a:lstStyle>
            <a:lvl1pPr marL="0" indent="0">
              <a:lnSpc>
                <a:spcPct val="100000"/>
              </a:lnSpc>
              <a:spcAft>
                <a:spcPts val="0"/>
              </a:spcAft>
              <a:buFont typeface="Arial" panose="020B0604020202020204" pitchFamily="34" charset="0"/>
              <a:buNone/>
              <a:defRPr sz="1200" b="0">
                <a:latin typeface="+mj-lt"/>
              </a:defRPr>
            </a:lvl1pPr>
            <a:lvl2pPr>
              <a:defRPr sz="1400"/>
            </a:lvl2pPr>
            <a:lvl3pPr>
              <a:defRPr sz="1500"/>
            </a:lvl3pPr>
            <a:lvl4pPr>
              <a:defRPr sz="1500"/>
            </a:lvl4pPr>
            <a:lvl5pPr>
              <a:defRPr sz="1500"/>
            </a:lvl5pPr>
          </a:lstStyle>
          <a:p>
            <a:pPr lvl="0"/>
            <a:r>
              <a:rPr lang="en-US" dirty="0"/>
              <a:t>06</a:t>
            </a:r>
          </a:p>
        </p:txBody>
      </p:sp>
      <p:sp>
        <p:nvSpPr>
          <p:cNvPr id="43" name="Title 5">
            <a:extLst>
              <a:ext uri="{FF2B5EF4-FFF2-40B4-BE49-F238E27FC236}">
                <a16:creationId xmlns:a16="http://schemas.microsoft.com/office/drawing/2014/main" id="{DB14C71B-9E96-9883-77A3-1FCEE25CB8B3}"/>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dirty="0"/>
              <a:t>Agenda</a:t>
            </a:r>
          </a:p>
        </p:txBody>
      </p:sp>
      <p:sp>
        <p:nvSpPr>
          <p:cNvPr id="2" name="Footer Placeholder 7">
            <a:extLst>
              <a:ext uri="{FF2B5EF4-FFF2-40B4-BE49-F238E27FC236}">
                <a16:creationId xmlns:a16="http://schemas.microsoft.com/office/drawing/2014/main" id="{EA2A32F3-BC91-ED09-881B-3C93C300E140}"/>
              </a:ext>
            </a:extLst>
          </p:cNvPr>
          <p:cNvSpPr>
            <a:spLocks noGrp="1"/>
          </p:cNvSpPr>
          <p:nvPr>
            <p:ph type="ftr" sz="quarter" idx="13"/>
          </p:nvPr>
        </p:nvSpPr>
        <p:spPr>
          <a:xfrm>
            <a:off x="9979026" y="6485691"/>
            <a:ext cx="1698625" cy="191376"/>
          </a:xfrm>
        </p:spPr>
        <p:txBody>
          <a:bodyPr/>
          <a:lstStyle/>
          <a:p>
            <a:r>
              <a:rPr lang="en-US"/>
              <a:t>© 2023 BSI. All rights reserved.</a:t>
            </a:r>
            <a:endParaRPr lang="en-US" dirty="0"/>
          </a:p>
        </p:txBody>
      </p:sp>
      <p:sp>
        <p:nvSpPr>
          <p:cNvPr id="3" name="Slide Number Placeholder 8">
            <a:extLst>
              <a:ext uri="{FF2B5EF4-FFF2-40B4-BE49-F238E27FC236}">
                <a16:creationId xmlns:a16="http://schemas.microsoft.com/office/drawing/2014/main" id="{C9C84A1D-DB0B-E48F-8F2F-8DD37ED23BBA}"/>
              </a:ext>
            </a:extLst>
          </p:cNvPr>
          <p:cNvSpPr>
            <a:spLocks noGrp="1"/>
          </p:cNvSpPr>
          <p:nvPr>
            <p:ph type="sldNum" sz="quarter" idx="14"/>
          </p:nvPr>
        </p:nvSpPr>
        <p:spPr>
          <a:xfrm>
            <a:off x="11694318" y="6485690"/>
            <a:ext cx="353219" cy="191376"/>
          </a:xfrm>
        </p:spPr>
        <p:txBody>
          <a:body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2396474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x Agenda - Lens 02">
    <p:spTree>
      <p:nvGrpSpPr>
        <p:cNvPr id="1" name=""/>
        <p:cNvGrpSpPr/>
        <p:nvPr/>
      </p:nvGrpSpPr>
      <p:grpSpPr>
        <a:xfrm>
          <a:off x="0" y="0"/>
          <a:ext cx="0" cy="0"/>
          <a:chOff x="0" y="0"/>
          <a:chExt cx="0" cy="0"/>
        </a:xfrm>
      </p:grpSpPr>
      <p:pic>
        <p:nvPicPr>
          <p:cNvPr id="3" name="Picture 2" descr="A close-up of a blue plastic cap&#10;&#10;Description automatically generated">
            <a:extLst>
              <a:ext uri="{FF2B5EF4-FFF2-40B4-BE49-F238E27FC236}">
                <a16:creationId xmlns:a16="http://schemas.microsoft.com/office/drawing/2014/main" id="{63C980C4-F7E9-2B23-8E2F-C3C725CBA333}"/>
              </a:ext>
            </a:extLst>
          </p:cNvPr>
          <p:cNvPicPr>
            <a:picLocks noGrp="1" noRot="1" noChangeAspect="1" noMove="1" noResize="1" noEditPoints="1" noAdjustHandles="1" noChangeArrowheads="1" noChangeShapeType="1" noCrop="1"/>
          </p:cNvPicPr>
          <p:nvPr userDrawn="1"/>
        </p:nvPicPr>
        <p:blipFill>
          <a:blip r:embed="rId2"/>
          <a:stretch>
            <a:fillRect/>
          </a:stretch>
        </p:blipFill>
        <p:spPr>
          <a:xfrm>
            <a:off x="0" y="0"/>
            <a:ext cx="12192000" cy="6858000"/>
          </a:xfrm>
          <a:prstGeom prst="rect">
            <a:avLst/>
          </a:prstGeom>
        </p:spPr>
      </p:pic>
      <p:sp>
        <p:nvSpPr>
          <p:cNvPr id="8" name="Title 5">
            <a:extLst>
              <a:ext uri="{FF2B5EF4-FFF2-40B4-BE49-F238E27FC236}">
                <a16:creationId xmlns:a16="http://schemas.microsoft.com/office/drawing/2014/main" id="{DBA058B7-3334-1281-A731-ED840D20A60D}"/>
              </a:ext>
            </a:extLst>
          </p:cNvPr>
          <p:cNvSpPr>
            <a:spLocks noGrp="1"/>
          </p:cNvSpPr>
          <p:nvPr>
            <p:ph type="title" hasCustomPrompt="1"/>
          </p:nvPr>
        </p:nvSpPr>
        <p:spPr>
          <a:xfrm>
            <a:off x="535540" y="471585"/>
            <a:ext cx="2931560" cy="760315"/>
          </a:xfrm>
          <a:prstGeom prst="rect">
            <a:avLst/>
          </a:prstGeom>
        </p:spPr>
        <p:txBody>
          <a:bodyPr lIns="0" anchor="t">
            <a:noAutofit/>
          </a:bodyPr>
          <a:lstStyle>
            <a:lvl1pPr>
              <a:lnSpc>
                <a:spcPct val="81000"/>
              </a:lnSpc>
              <a:defRPr sz="5400"/>
            </a:lvl1pPr>
          </a:lstStyle>
          <a:p>
            <a:r>
              <a:rPr lang="en-US" dirty="0"/>
              <a:t>Contents</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64014" y="6098516"/>
            <a:ext cx="521823" cy="441092"/>
          </a:xfrm>
          <a:prstGeom prst="rect">
            <a:avLst/>
          </a:prstGeom>
        </p:spPr>
      </p:pic>
      <p:sp>
        <p:nvSpPr>
          <p:cNvPr id="48" name="Rectangle 47">
            <a:extLst>
              <a:ext uri="{FF2B5EF4-FFF2-40B4-BE49-F238E27FC236}">
                <a16:creationId xmlns:a16="http://schemas.microsoft.com/office/drawing/2014/main" id="{D1CFDA75-2719-C8FB-3AA8-0D785B7F834E}"/>
              </a:ext>
            </a:extLst>
          </p:cNvPr>
          <p:cNvSpPr/>
          <p:nvPr userDrawn="1"/>
        </p:nvSpPr>
        <p:spPr>
          <a:xfrm>
            <a:off x="-2519265" y="0"/>
            <a:ext cx="2168190" cy="213671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don’t have as many as six (6) agenda items, simply delete any placeholders that are not required for your presentation. </a:t>
            </a:r>
          </a:p>
        </p:txBody>
      </p:sp>
      <p:sp>
        <p:nvSpPr>
          <p:cNvPr id="29" name="Text Placeholder 7">
            <a:extLst>
              <a:ext uri="{FF2B5EF4-FFF2-40B4-BE49-F238E27FC236}">
                <a16:creationId xmlns:a16="http://schemas.microsoft.com/office/drawing/2014/main" id="{00980F2F-BED8-313E-57DB-A4D0B3EB1730}"/>
              </a:ext>
            </a:extLst>
          </p:cNvPr>
          <p:cNvSpPr>
            <a:spLocks noGrp="1"/>
          </p:cNvSpPr>
          <p:nvPr>
            <p:ph type="body" sz="quarter" idx="15" hasCustomPrompt="1"/>
          </p:nvPr>
        </p:nvSpPr>
        <p:spPr>
          <a:xfrm>
            <a:off x="1192142" y="2014941"/>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section title here</a:t>
            </a:r>
            <a:endParaRPr lang="en-GB" dirty="0"/>
          </a:p>
        </p:txBody>
      </p:sp>
      <p:sp>
        <p:nvSpPr>
          <p:cNvPr id="33" name="Text Placeholder 7">
            <a:extLst>
              <a:ext uri="{FF2B5EF4-FFF2-40B4-BE49-F238E27FC236}">
                <a16:creationId xmlns:a16="http://schemas.microsoft.com/office/drawing/2014/main" id="{191CB2D2-E5D2-E57F-B614-72DA8E4923C8}"/>
              </a:ext>
            </a:extLst>
          </p:cNvPr>
          <p:cNvSpPr>
            <a:spLocks noGrp="1"/>
          </p:cNvSpPr>
          <p:nvPr>
            <p:ph type="body" sz="quarter" idx="23" hasCustomPrompt="1"/>
          </p:nvPr>
        </p:nvSpPr>
        <p:spPr>
          <a:xfrm>
            <a:off x="1192142" y="2678762"/>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section title here</a:t>
            </a:r>
            <a:endParaRPr lang="en-GB" dirty="0"/>
          </a:p>
        </p:txBody>
      </p:sp>
      <p:sp>
        <p:nvSpPr>
          <p:cNvPr id="50" name="Text Placeholder 38">
            <a:extLst>
              <a:ext uri="{FF2B5EF4-FFF2-40B4-BE49-F238E27FC236}">
                <a16:creationId xmlns:a16="http://schemas.microsoft.com/office/drawing/2014/main" id="{F2C0DFA3-7BD2-56C5-E273-FAC4C72DF7AF}"/>
              </a:ext>
            </a:extLst>
          </p:cNvPr>
          <p:cNvSpPr>
            <a:spLocks noGrp="1"/>
          </p:cNvSpPr>
          <p:nvPr>
            <p:ph type="body" sz="quarter" idx="25" hasCustomPrompt="1"/>
          </p:nvPr>
        </p:nvSpPr>
        <p:spPr>
          <a:xfrm>
            <a:off x="571500" y="3282592"/>
            <a:ext cx="416243" cy="324997"/>
          </a:xfr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03</a:t>
            </a:r>
          </a:p>
        </p:txBody>
      </p:sp>
      <p:sp>
        <p:nvSpPr>
          <p:cNvPr id="51" name="Text Placeholder 7">
            <a:extLst>
              <a:ext uri="{FF2B5EF4-FFF2-40B4-BE49-F238E27FC236}">
                <a16:creationId xmlns:a16="http://schemas.microsoft.com/office/drawing/2014/main" id="{07F02AB5-FDF6-B58C-C87B-9320363BC29C}"/>
              </a:ext>
            </a:extLst>
          </p:cNvPr>
          <p:cNvSpPr>
            <a:spLocks noGrp="1"/>
          </p:cNvSpPr>
          <p:nvPr>
            <p:ph type="body" sz="quarter" idx="26" hasCustomPrompt="1"/>
          </p:nvPr>
        </p:nvSpPr>
        <p:spPr>
          <a:xfrm>
            <a:off x="1192142" y="3342583"/>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section title here</a:t>
            </a:r>
            <a:endParaRPr lang="en-GB" dirty="0"/>
          </a:p>
        </p:txBody>
      </p:sp>
      <p:sp>
        <p:nvSpPr>
          <p:cNvPr id="53" name="Text Placeholder 38">
            <a:extLst>
              <a:ext uri="{FF2B5EF4-FFF2-40B4-BE49-F238E27FC236}">
                <a16:creationId xmlns:a16="http://schemas.microsoft.com/office/drawing/2014/main" id="{E503A958-30ED-AC36-4D9D-E7A7347257F1}"/>
              </a:ext>
            </a:extLst>
          </p:cNvPr>
          <p:cNvSpPr>
            <a:spLocks noGrp="1"/>
          </p:cNvSpPr>
          <p:nvPr>
            <p:ph type="body" sz="quarter" idx="28" hasCustomPrompt="1"/>
          </p:nvPr>
        </p:nvSpPr>
        <p:spPr>
          <a:xfrm>
            <a:off x="571500" y="3946000"/>
            <a:ext cx="416243" cy="324997"/>
          </a:xfr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04</a:t>
            </a:r>
          </a:p>
        </p:txBody>
      </p:sp>
      <p:sp>
        <p:nvSpPr>
          <p:cNvPr id="54" name="Text Placeholder 7">
            <a:extLst>
              <a:ext uri="{FF2B5EF4-FFF2-40B4-BE49-F238E27FC236}">
                <a16:creationId xmlns:a16="http://schemas.microsoft.com/office/drawing/2014/main" id="{1F8C4302-C43C-9741-8A39-3F394CDB0BE7}"/>
              </a:ext>
            </a:extLst>
          </p:cNvPr>
          <p:cNvSpPr>
            <a:spLocks noGrp="1"/>
          </p:cNvSpPr>
          <p:nvPr>
            <p:ph type="body" sz="quarter" idx="29" hasCustomPrompt="1"/>
          </p:nvPr>
        </p:nvSpPr>
        <p:spPr>
          <a:xfrm>
            <a:off x="1192142" y="4006404"/>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section title here</a:t>
            </a:r>
            <a:endParaRPr lang="en-GB" dirty="0"/>
          </a:p>
        </p:txBody>
      </p:sp>
      <p:sp>
        <p:nvSpPr>
          <p:cNvPr id="56" name="Text Placeholder 38">
            <a:extLst>
              <a:ext uri="{FF2B5EF4-FFF2-40B4-BE49-F238E27FC236}">
                <a16:creationId xmlns:a16="http://schemas.microsoft.com/office/drawing/2014/main" id="{2910D7DD-C2FD-17DE-76C6-4514ABF9C271}"/>
              </a:ext>
            </a:extLst>
          </p:cNvPr>
          <p:cNvSpPr>
            <a:spLocks noGrp="1"/>
          </p:cNvSpPr>
          <p:nvPr>
            <p:ph type="body" sz="quarter" idx="31" hasCustomPrompt="1"/>
          </p:nvPr>
        </p:nvSpPr>
        <p:spPr>
          <a:xfrm>
            <a:off x="571500" y="4609408"/>
            <a:ext cx="416243" cy="324997"/>
          </a:xfr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05</a:t>
            </a:r>
          </a:p>
        </p:txBody>
      </p:sp>
      <p:sp>
        <p:nvSpPr>
          <p:cNvPr id="57" name="Text Placeholder 7">
            <a:extLst>
              <a:ext uri="{FF2B5EF4-FFF2-40B4-BE49-F238E27FC236}">
                <a16:creationId xmlns:a16="http://schemas.microsoft.com/office/drawing/2014/main" id="{C0D32B43-3223-0633-DD09-0BFA068E2D7F}"/>
              </a:ext>
            </a:extLst>
          </p:cNvPr>
          <p:cNvSpPr>
            <a:spLocks noGrp="1"/>
          </p:cNvSpPr>
          <p:nvPr>
            <p:ph type="body" sz="quarter" idx="32" hasCustomPrompt="1"/>
          </p:nvPr>
        </p:nvSpPr>
        <p:spPr>
          <a:xfrm>
            <a:off x="1192142" y="4670225"/>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section title here</a:t>
            </a:r>
            <a:endParaRPr lang="en-GB" dirty="0"/>
          </a:p>
        </p:txBody>
      </p:sp>
      <p:sp>
        <p:nvSpPr>
          <p:cNvPr id="59" name="Text Placeholder 38">
            <a:extLst>
              <a:ext uri="{FF2B5EF4-FFF2-40B4-BE49-F238E27FC236}">
                <a16:creationId xmlns:a16="http://schemas.microsoft.com/office/drawing/2014/main" id="{573DA1FF-65F1-8CA6-893A-EFEB703D1BCD}"/>
              </a:ext>
            </a:extLst>
          </p:cNvPr>
          <p:cNvSpPr>
            <a:spLocks noGrp="1"/>
          </p:cNvSpPr>
          <p:nvPr>
            <p:ph type="body" sz="quarter" idx="34" hasCustomPrompt="1"/>
          </p:nvPr>
        </p:nvSpPr>
        <p:spPr>
          <a:xfrm>
            <a:off x="571500" y="5272817"/>
            <a:ext cx="416243" cy="324997"/>
          </a:xfr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06</a:t>
            </a:r>
          </a:p>
        </p:txBody>
      </p:sp>
      <p:sp>
        <p:nvSpPr>
          <p:cNvPr id="60" name="Text Placeholder 7">
            <a:extLst>
              <a:ext uri="{FF2B5EF4-FFF2-40B4-BE49-F238E27FC236}">
                <a16:creationId xmlns:a16="http://schemas.microsoft.com/office/drawing/2014/main" id="{A1871FCB-942F-1921-9751-A5FF60409171}"/>
              </a:ext>
            </a:extLst>
          </p:cNvPr>
          <p:cNvSpPr>
            <a:spLocks noGrp="1"/>
          </p:cNvSpPr>
          <p:nvPr>
            <p:ph type="body" sz="quarter" idx="35" hasCustomPrompt="1"/>
          </p:nvPr>
        </p:nvSpPr>
        <p:spPr>
          <a:xfrm>
            <a:off x="1192142" y="5334048"/>
            <a:ext cx="4427608" cy="302426"/>
          </a:xfrm>
          <a:prstGeom prst="rect">
            <a:avLst/>
          </a:prstGeom>
        </p:spPr>
        <p:txBody>
          <a:bodyPr lIns="0" anchor="ctr">
            <a:noAutofit/>
          </a:bodyPr>
          <a:lstStyle>
            <a:lvl1pPr marL="0" indent="0">
              <a:lnSpc>
                <a:spcPct val="100000"/>
              </a:lnSpc>
              <a:spcAft>
                <a:spcPts val="0"/>
              </a:spcAft>
              <a:buNone/>
              <a:defRPr sz="1800" b="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section title here</a:t>
            </a:r>
            <a:endParaRPr lang="en-GB" dirty="0"/>
          </a:p>
        </p:txBody>
      </p:sp>
      <p:sp>
        <p:nvSpPr>
          <p:cNvPr id="24" name="Text Placeholder 38">
            <a:extLst>
              <a:ext uri="{FF2B5EF4-FFF2-40B4-BE49-F238E27FC236}">
                <a16:creationId xmlns:a16="http://schemas.microsoft.com/office/drawing/2014/main" id="{171DA425-FEF6-0505-CF7D-599A60A7AF04}"/>
              </a:ext>
            </a:extLst>
          </p:cNvPr>
          <p:cNvSpPr>
            <a:spLocks noGrp="1"/>
          </p:cNvSpPr>
          <p:nvPr>
            <p:ph type="body" sz="quarter" idx="20" hasCustomPrompt="1"/>
          </p:nvPr>
        </p:nvSpPr>
        <p:spPr>
          <a:xfrm>
            <a:off x="571500" y="1955776"/>
            <a:ext cx="416243" cy="324997"/>
          </a:xfr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01</a:t>
            </a:r>
          </a:p>
        </p:txBody>
      </p:sp>
      <p:sp>
        <p:nvSpPr>
          <p:cNvPr id="32" name="Text Placeholder 38">
            <a:extLst>
              <a:ext uri="{FF2B5EF4-FFF2-40B4-BE49-F238E27FC236}">
                <a16:creationId xmlns:a16="http://schemas.microsoft.com/office/drawing/2014/main" id="{71C4084E-B221-9D26-6E61-7F73982CADEC}"/>
              </a:ext>
            </a:extLst>
          </p:cNvPr>
          <p:cNvSpPr>
            <a:spLocks noGrp="1"/>
          </p:cNvSpPr>
          <p:nvPr>
            <p:ph type="body" sz="quarter" idx="22" hasCustomPrompt="1"/>
          </p:nvPr>
        </p:nvSpPr>
        <p:spPr>
          <a:xfrm>
            <a:off x="571500" y="2619184"/>
            <a:ext cx="416243" cy="324997"/>
          </a:xfrm>
        </p:spPr>
        <p:txBody>
          <a:bodyPr anchor="t">
            <a:noAutofit/>
          </a:bodyPr>
          <a:lstStyle>
            <a:lvl1pPr marL="0" indent="0">
              <a:lnSpc>
                <a:spcPct val="100000"/>
              </a:lnSpc>
              <a:spcAft>
                <a:spcPts val="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02</a:t>
            </a:r>
          </a:p>
        </p:txBody>
      </p:sp>
    </p:spTree>
    <p:extLst>
      <p:ext uri="{BB962C8B-B14F-4D97-AF65-F5344CB8AC3E}">
        <p14:creationId xmlns:p14="http://schemas.microsoft.com/office/powerpoint/2010/main" val="1091932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x Column Text">
    <p:bg>
      <p:bgPr>
        <a:solidFill>
          <a:schemeClr val="bg1"/>
        </a:solidFill>
        <a:effectLst/>
      </p:bgPr>
    </p:bg>
    <p:spTree>
      <p:nvGrpSpPr>
        <p:cNvPr id="1" name=""/>
        <p:cNvGrpSpPr/>
        <p:nvPr/>
      </p:nvGrpSpPr>
      <p:grpSpPr>
        <a:xfrm>
          <a:off x="0" y="0"/>
          <a:ext cx="0" cy="0"/>
          <a:chOff x="0" y="0"/>
          <a:chExt cx="0" cy="0"/>
        </a:xfrm>
      </p:grpSpPr>
      <p:sp>
        <p:nvSpPr>
          <p:cNvPr id="2" name="Text Placeholder 7">
            <a:extLst>
              <a:ext uri="{FF2B5EF4-FFF2-40B4-BE49-F238E27FC236}">
                <a16:creationId xmlns:a16="http://schemas.microsoft.com/office/drawing/2014/main" id="{3D924445-B1EE-3D55-EE9C-C0E7E9C3CAD6}"/>
              </a:ext>
            </a:extLst>
          </p:cNvPr>
          <p:cNvSpPr>
            <a:spLocks noGrp="1"/>
          </p:cNvSpPr>
          <p:nvPr>
            <p:ph type="body" sz="quarter" idx="20" hasCustomPrompt="1"/>
          </p:nvPr>
        </p:nvSpPr>
        <p:spPr>
          <a:xfrm>
            <a:off x="572116" y="2650832"/>
            <a:ext cx="3085934" cy="3207775"/>
          </a:xfrm>
        </p:spPr>
        <p:txBody>
          <a:bodyPr>
            <a:noAutofit/>
          </a:bodyPr>
          <a:lstStyle>
            <a:lvl1pPr>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a:p>
            <a:pPr lvl="0"/>
            <a:endParaRPr lang="en-US" dirty="0"/>
          </a:p>
          <a:p>
            <a:pPr lvl="0"/>
            <a:r>
              <a:rPr lang="en-US" dirty="0"/>
              <a:t>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a:p>
            <a:pPr lvl="0"/>
            <a:endParaRPr lang="en-US"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5" name="Title 5">
            <a:extLst>
              <a:ext uri="{FF2B5EF4-FFF2-40B4-BE49-F238E27FC236}">
                <a16:creationId xmlns:a16="http://schemas.microsoft.com/office/drawing/2014/main" id="{2BC671CA-EC68-1F35-712D-B9B51191B764}"/>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
        <p:nvSpPr>
          <p:cNvPr id="6" name="Text Placeholder 7">
            <a:extLst>
              <a:ext uri="{FF2B5EF4-FFF2-40B4-BE49-F238E27FC236}">
                <a16:creationId xmlns:a16="http://schemas.microsoft.com/office/drawing/2014/main" id="{5598FC4D-D486-0C66-A9CD-2724C00DBCB3}"/>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7" name="Text Placeholder 7">
            <a:extLst>
              <a:ext uri="{FF2B5EF4-FFF2-40B4-BE49-F238E27FC236}">
                <a16:creationId xmlns:a16="http://schemas.microsoft.com/office/drawing/2014/main" id="{23A57A32-4E34-CDDB-10B3-A51C8E8924F0}"/>
              </a:ext>
            </a:extLst>
          </p:cNvPr>
          <p:cNvSpPr>
            <a:spLocks noGrp="1"/>
          </p:cNvSpPr>
          <p:nvPr>
            <p:ph type="body" sz="quarter" idx="25" hasCustomPrompt="1"/>
          </p:nvPr>
        </p:nvSpPr>
        <p:spPr>
          <a:xfrm>
            <a:off x="8534566" y="2650832"/>
            <a:ext cx="3085934" cy="3207775"/>
          </a:xfrm>
        </p:spPr>
        <p:txBody>
          <a:bodyPr>
            <a:noAutofit/>
          </a:bodyPr>
          <a:lstStyle>
            <a:lvl1pPr>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a:p>
            <a:pPr lvl="0"/>
            <a:r>
              <a:rPr lang="en-US" dirty="0"/>
              <a:t>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8" name="Text Placeholder 7">
            <a:extLst>
              <a:ext uri="{FF2B5EF4-FFF2-40B4-BE49-F238E27FC236}">
                <a16:creationId xmlns:a16="http://schemas.microsoft.com/office/drawing/2014/main" id="{7D112CB5-B592-ECC3-039F-0011A0D99347}"/>
              </a:ext>
            </a:extLst>
          </p:cNvPr>
          <p:cNvSpPr>
            <a:spLocks noGrp="1"/>
          </p:cNvSpPr>
          <p:nvPr>
            <p:ph type="body" sz="quarter" idx="26" hasCustomPrompt="1"/>
          </p:nvPr>
        </p:nvSpPr>
        <p:spPr>
          <a:xfrm>
            <a:off x="4553341" y="2650832"/>
            <a:ext cx="3085934" cy="3207775"/>
          </a:xfrm>
        </p:spPr>
        <p:txBody>
          <a:bodyPr>
            <a:noAutofit/>
          </a:bodyPr>
          <a:lstStyle>
            <a:lvl1pPr>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a:p>
            <a:pPr lvl="0"/>
            <a:r>
              <a:rPr lang="en-US" dirty="0"/>
              <a:t>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Tree>
    <p:extLst>
      <p:ext uri="{BB962C8B-B14F-4D97-AF65-F5344CB8AC3E}">
        <p14:creationId xmlns:p14="http://schemas.microsoft.com/office/powerpoint/2010/main" val="3850951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x Text with Icons - Coral">
    <p:bg>
      <p:bgPr>
        <a:solidFill>
          <a:schemeClr val="bg1"/>
        </a:solidFill>
        <a:effectLst/>
      </p:bgPr>
    </p:bg>
    <p:spTree>
      <p:nvGrpSpPr>
        <p:cNvPr id="1" name=""/>
        <p:cNvGrpSpPr/>
        <p:nvPr/>
      </p:nvGrpSpPr>
      <p:grpSpPr>
        <a:xfrm>
          <a:off x="0" y="0"/>
          <a:ext cx="0" cy="0"/>
          <a:chOff x="0" y="0"/>
          <a:chExt cx="0" cy="0"/>
        </a:xfrm>
      </p:grpSpPr>
      <p:sp>
        <p:nvSpPr>
          <p:cNvPr id="5" name="Graphic 12">
            <a:extLst>
              <a:ext uri="{FF2B5EF4-FFF2-40B4-BE49-F238E27FC236}">
                <a16:creationId xmlns:a16="http://schemas.microsoft.com/office/drawing/2014/main" id="{F77FFF1C-6177-E546-5004-5BCDED32AB73}"/>
              </a:ext>
            </a:extLst>
          </p:cNvPr>
          <p:cNvSpPr/>
          <p:nvPr userDrawn="1"/>
        </p:nvSpPr>
        <p:spPr>
          <a:xfrm>
            <a:off x="4332000" y="2532938"/>
            <a:ext cx="7287884" cy="3303681"/>
          </a:xfrm>
          <a:prstGeom prst="roundRect">
            <a:avLst>
              <a:gd name="adj" fmla="val 4896"/>
            </a:avLst>
          </a:prstGeom>
          <a:solidFill>
            <a:srgbClr val="E58F8C">
              <a:alpha val="60000"/>
            </a:srgbClr>
          </a:solidFill>
          <a:ln w="3686" cap="flat">
            <a:noFill/>
            <a:prstDash val="solid"/>
            <a:miter/>
          </a:ln>
        </p:spPr>
        <p:txBody>
          <a:bodyPr rtlCol="0" anchor="ctr"/>
          <a:lstStyle/>
          <a:p>
            <a:endParaRPr lang="en-GB"/>
          </a:p>
        </p:txBody>
      </p:sp>
      <p:sp>
        <p:nvSpPr>
          <p:cNvPr id="4" name="Rectangle: Rounded Corners 3">
            <a:extLst>
              <a:ext uri="{FF2B5EF4-FFF2-40B4-BE49-F238E27FC236}">
                <a16:creationId xmlns:a16="http://schemas.microsoft.com/office/drawing/2014/main" id="{5F511877-20BC-B869-18D8-B4A7091721F8}"/>
              </a:ext>
            </a:extLst>
          </p:cNvPr>
          <p:cNvSpPr/>
          <p:nvPr userDrawn="1"/>
        </p:nvSpPr>
        <p:spPr>
          <a:xfrm>
            <a:off x="572116" y="2534400"/>
            <a:ext cx="3528000" cy="3298443"/>
          </a:xfrm>
          <a:prstGeom prst="roundRect">
            <a:avLst>
              <a:gd name="adj" fmla="val 5032"/>
            </a:avLst>
          </a:prstGeom>
          <a:solidFill>
            <a:srgbClr val="EFBCBA">
              <a:alpha val="19935"/>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3" name="Text Placeholder 38">
            <a:extLst>
              <a:ext uri="{FF2B5EF4-FFF2-40B4-BE49-F238E27FC236}">
                <a16:creationId xmlns:a16="http://schemas.microsoft.com/office/drawing/2014/main" id="{94A0463D-A7AD-8280-5886-EB65881F209D}"/>
              </a:ext>
            </a:extLst>
          </p:cNvPr>
          <p:cNvSpPr>
            <a:spLocks noGrp="1"/>
          </p:cNvSpPr>
          <p:nvPr>
            <p:ph type="body" sz="quarter" idx="19" hasCustomPrompt="1"/>
          </p:nvPr>
        </p:nvSpPr>
        <p:spPr>
          <a:xfrm>
            <a:off x="4635916" y="3499660"/>
            <a:ext cx="6680052"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anim.</a:t>
            </a:r>
          </a:p>
        </p:txBody>
      </p:sp>
      <p:sp>
        <p:nvSpPr>
          <p:cNvPr id="24" name="Text Placeholder 35">
            <a:extLst>
              <a:ext uri="{FF2B5EF4-FFF2-40B4-BE49-F238E27FC236}">
                <a16:creationId xmlns:a16="http://schemas.microsoft.com/office/drawing/2014/main" id="{440E62CE-296F-FF86-D770-39C216543632}"/>
              </a:ext>
            </a:extLst>
          </p:cNvPr>
          <p:cNvSpPr>
            <a:spLocks noGrp="1"/>
          </p:cNvSpPr>
          <p:nvPr>
            <p:ph type="body" sz="quarter" idx="16" hasCustomPrompt="1"/>
          </p:nvPr>
        </p:nvSpPr>
        <p:spPr>
          <a:xfrm>
            <a:off x="867391"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 name="Text Placeholder 7">
            <a:extLst>
              <a:ext uri="{FF2B5EF4-FFF2-40B4-BE49-F238E27FC236}">
                <a16:creationId xmlns:a16="http://schemas.microsoft.com/office/drawing/2014/main" id="{E35C0088-7B26-60C6-A1EC-B84DE20905A0}"/>
              </a:ext>
            </a:extLst>
          </p:cNvPr>
          <p:cNvSpPr>
            <a:spLocks noGrp="1"/>
          </p:cNvSpPr>
          <p:nvPr>
            <p:ph type="body" sz="quarter" idx="23" hasCustomPrompt="1"/>
          </p:nvPr>
        </p:nvSpPr>
        <p:spPr>
          <a:xfrm>
            <a:off x="867391" y="3469240"/>
            <a:ext cx="2908568" cy="1719263"/>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endParaRPr lang="en-US" dirty="0"/>
          </a:p>
        </p:txBody>
      </p:sp>
      <p:sp>
        <p:nvSpPr>
          <p:cNvPr id="3" name="Text Placeholder 7">
            <a:extLst>
              <a:ext uri="{FF2B5EF4-FFF2-40B4-BE49-F238E27FC236}">
                <a16:creationId xmlns:a16="http://schemas.microsoft.com/office/drawing/2014/main" id="{5C55FD60-94F1-8EA8-1D7A-CE2EAAE6089A}"/>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7" name="Text Placeholder 35">
            <a:extLst>
              <a:ext uri="{FF2B5EF4-FFF2-40B4-BE49-F238E27FC236}">
                <a16:creationId xmlns:a16="http://schemas.microsoft.com/office/drawing/2014/main" id="{5B86F489-5EE2-D722-EED5-EE966D1C9DBB}"/>
              </a:ext>
            </a:extLst>
          </p:cNvPr>
          <p:cNvSpPr>
            <a:spLocks noGrp="1"/>
          </p:cNvSpPr>
          <p:nvPr>
            <p:ph type="body" sz="quarter" idx="27" hasCustomPrompt="1"/>
          </p:nvPr>
        </p:nvSpPr>
        <p:spPr>
          <a:xfrm>
            <a:off x="4641716"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8" name="Text Placeholder 31">
            <a:extLst>
              <a:ext uri="{FF2B5EF4-FFF2-40B4-BE49-F238E27FC236}">
                <a16:creationId xmlns:a16="http://schemas.microsoft.com/office/drawing/2014/main" id="{194205F3-FD48-10D6-ED2A-197694A75AF9}"/>
              </a:ext>
            </a:extLst>
          </p:cNvPr>
          <p:cNvSpPr>
            <a:spLocks noGrp="1"/>
          </p:cNvSpPr>
          <p:nvPr>
            <p:ph type="body" sz="quarter" idx="28" hasCustomPrompt="1"/>
          </p:nvPr>
        </p:nvSpPr>
        <p:spPr>
          <a:xfrm>
            <a:off x="4639613" y="3288441"/>
            <a:ext cx="329168" cy="3600"/>
          </a:xfrm>
          <a:solidFill>
            <a:schemeClr val="tx1"/>
          </a:solidFill>
        </p:spPr>
        <p:txBody>
          <a:bodyPr/>
          <a:lstStyle>
            <a:lvl1pPr marL="0" indent="0">
              <a:buNone/>
              <a:defRPr/>
            </a:lvl1pPr>
          </a:lstStyle>
          <a:p>
            <a:pPr lvl="0"/>
            <a:r>
              <a:rPr lang="en-GB" dirty="0"/>
              <a:t> </a:t>
            </a:r>
          </a:p>
        </p:txBody>
      </p:sp>
      <p:sp>
        <p:nvSpPr>
          <p:cNvPr id="12" name="Text Placeholder 31">
            <a:extLst>
              <a:ext uri="{FF2B5EF4-FFF2-40B4-BE49-F238E27FC236}">
                <a16:creationId xmlns:a16="http://schemas.microsoft.com/office/drawing/2014/main" id="{21B598C7-E25D-03C1-326B-F5945C409A1E}"/>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6" name="Title 5">
            <a:extLst>
              <a:ext uri="{FF2B5EF4-FFF2-40B4-BE49-F238E27FC236}">
                <a16:creationId xmlns:a16="http://schemas.microsoft.com/office/drawing/2014/main" id="{7A5C719A-C4EB-5BB5-397D-3C88805BC692}"/>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2608884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x Text with Icons - Blue">
    <p:bg>
      <p:bgPr>
        <a:solidFill>
          <a:schemeClr val="bg1"/>
        </a:solidFill>
        <a:effectLst/>
      </p:bgPr>
    </p:bg>
    <p:spTree>
      <p:nvGrpSpPr>
        <p:cNvPr id="1" name=""/>
        <p:cNvGrpSpPr/>
        <p:nvPr/>
      </p:nvGrpSpPr>
      <p:grpSpPr>
        <a:xfrm>
          <a:off x="0" y="0"/>
          <a:ext cx="0" cy="0"/>
          <a:chOff x="0" y="0"/>
          <a:chExt cx="0" cy="0"/>
        </a:xfrm>
      </p:grpSpPr>
      <p:sp>
        <p:nvSpPr>
          <p:cNvPr id="5" name="Graphic 12">
            <a:extLst>
              <a:ext uri="{FF2B5EF4-FFF2-40B4-BE49-F238E27FC236}">
                <a16:creationId xmlns:a16="http://schemas.microsoft.com/office/drawing/2014/main" id="{F77FFF1C-6177-E546-5004-5BCDED32AB73}"/>
              </a:ext>
            </a:extLst>
          </p:cNvPr>
          <p:cNvSpPr/>
          <p:nvPr userDrawn="1"/>
        </p:nvSpPr>
        <p:spPr>
          <a:xfrm>
            <a:off x="4332000" y="2532938"/>
            <a:ext cx="7287884" cy="3303681"/>
          </a:xfrm>
          <a:prstGeom prst="roundRect">
            <a:avLst>
              <a:gd name="adj" fmla="val 4896"/>
            </a:avLst>
          </a:prstGeom>
          <a:solidFill>
            <a:srgbClr val="85D6F0">
              <a:alpha val="60071"/>
            </a:srgbClr>
          </a:solidFill>
          <a:ln w="3686" cap="flat">
            <a:noFill/>
            <a:prstDash val="solid"/>
            <a:miter/>
          </a:ln>
        </p:spPr>
        <p:txBody>
          <a:bodyPr rtlCol="0" anchor="ctr"/>
          <a:lstStyle/>
          <a:p>
            <a:endParaRPr lang="en-GB"/>
          </a:p>
        </p:txBody>
      </p:sp>
      <p:sp>
        <p:nvSpPr>
          <p:cNvPr id="4" name="Rectangle: Rounded Corners 3">
            <a:extLst>
              <a:ext uri="{FF2B5EF4-FFF2-40B4-BE49-F238E27FC236}">
                <a16:creationId xmlns:a16="http://schemas.microsoft.com/office/drawing/2014/main" id="{5F511877-20BC-B869-18D8-B4A7091721F8}"/>
              </a:ext>
            </a:extLst>
          </p:cNvPr>
          <p:cNvSpPr/>
          <p:nvPr userDrawn="1"/>
        </p:nvSpPr>
        <p:spPr>
          <a:xfrm>
            <a:off x="572116" y="2534400"/>
            <a:ext cx="3528000" cy="3298443"/>
          </a:xfrm>
          <a:prstGeom prst="roundRect">
            <a:avLst>
              <a:gd name="adj" fmla="val 5032"/>
            </a:avLst>
          </a:prstGeom>
          <a:solidFill>
            <a:srgbClr val="85D6F0">
              <a:alpha val="1953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3" name="Text Placeholder 38">
            <a:extLst>
              <a:ext uri="{FF2B5EF4-FFF2-40B4-BE49-F238E27FC236}">
                <a16:creationId xmlns:a16="http://schemas.microsoft.com/office/drawing/2014/main" id="{94A0463D-A7AD-8280-5886-EB65881F209D}"/>
              </a:ext>
            </a:extLst>
          </p:cNvPr>
          <p:cNvSpPr>
            <a:spLocks noGrp="1"/>
          </p:cNvSpPr>
          <p:nvPr>
            <p:ph type="body" sz="quarter" idx="19" hasCustomPrompt="1"/>
          </p:nvPr>
        </p:nvSpPr>
        <p:spPr>
          <a:xfrm>
            <a:off x="4635916" y="3499660"/>
            <a:ext cx="6680052"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anim.</a:t>
            </a:r>
          </a:p>
        </p:txBody>
      </p:sp>
      <p:sp>
        <p:nvSpPr>
          <p:cNvPr id="24" name="Text Placeholder 35">
            <a:extLst>
              <a:ext uri="{FF2B5EF4-FFF2-40B4-BE49-F238E27FC236}">
                <a16:creationId xmlns:a16="http://schemas.microsoft.com/office/drawing/2014/main" id="{440E62CE-296F-FF86-D770-39C216543632}"/>
              </a:ext>
            </a:extLst>
          </p:cNvPr>
          <p:cNvSpPr>
            <a:spLocks noGrp="1"/>
          </p:cNvSpPr>
          <p:nvPr>
            <p:ph type="body" sz="quarter" idx="16" hasCustomPrompt="1"/>
          </p:nvPr>
        </p:nvSpPr>
        <p:spPr>
          <a:xfrm>
            <a:off x="867391"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 name="Text Placeholder 7">
            <a:extLst>
              <a:ext uri="{FF2B5EF4-FFF2-40B4-BE49-F238E27FC236}">
                <a16:creationId xmlns:a16="http://schemas.microsoft.com/office/drawing/2014/main" id="{E35C0088-7B26-60C6-A1EC-B84DE20905A0}"/>
              </a:ext>
            </a:extLst>
          </p:cNvPr>
          <p:cNvSpPr>
            <a:spLocks noGrp="1"/>
          </p:cNvSpPr>
          <p:nvPr>
            <p:ph type="body" sz="quarter" idx="23" hasCustomPrompt="1"/>
          </p:nvPr>
        </p:nvSpPr>
        <p:spPr>
          <a:xfrm>
            <a:off x="867391" y="3469240"/>
            <a:ext cx="2908568" cy="1719263"/>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endParaRPr lang="en-US" dirty="0"/>
          </a:p>
        </p:txBody>
      </p:sp>
      <p:sp>
        <p:nvSpPr>
          <p:cNvPr id="3" name="Text Placeholder 7">
            <a:extLst>
              <a:ext uri="{FF2B5EF4-FFF2-40B4-BE49-F238E27FC236}">
                <a16:creationId xmlns:a16="http://schemas.microsoft.com/office/drawing/2014/main" id="{5C55FD60-94F1-8EA8-1D7A-CE2EAAE6089A}"/>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7" name="Text Placeholder 35">
            <a:extLst>
              <a:ext uri="{FF2B5EF4-FFF2-40B4-BE49-F238E27FC236}">
                <a16:creationId xmlns:a16="http://schemas.microsoft.com/office/drawing/2014/main" id="{5B86F489-5EE2-D722-EED5-EE966D1C9DBB}"/>
              </a:ext>
            </a:extLst>
          </p:cNvPr>
          <p:cNvSpPr>
            <a:spLocks noGrp="1"/>
          </p:cNvSpPr>
          <p:nvPr>
            <p:ph type="body" sz="quarter" idx="27" hasCustomPrompt="1"/>
          </p:nvPr>
        </p:nvSpPr>
        <p:spPr>
          <a:xfrm>
            <a:off x="4641716"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8" name="Text Placeholder 31">
            <a:extLst>
              <a:ext uri="{FF2B5EF4-FFF2-40B4-BE49-F238E27FC236}">
                <a16:creationId xmlns:a16="http://schemas.microsoft.com/office/drawing/2014/main" id="{194205F3-FD48-10D6-ED2A-197694A75AF9}"/>
              </a:ext>
            </a:extLst>
          </p:cNvPr>
          <p:cNvSpPr>
            <a:spLocks noGrp="1"/>
          </p:cNvSpPr>
          <p:nvPr>
            <p:ph type="body" sz="quarter" idx="28" hasCustomPrompt="1"/>
          </p:nvPr>
        </p:nvSpPr>
        <p:spPr>
          <a:xfrm>
            <a:off x="4639613" y="3288441"/>
            <a:ext cx="329168" cy="3600"/>
          </a:xfrm>
          <a:solidFill>
            <a:schemeClr val="tx1"/>
          </a:solidFill>
        </p:spPr>
        <p:txBody>
          <a:bodyPr/>
          <a:lstStyle>
            <a:lvl1pPr marL="0" indent="0">
              <a:buNone/>
              <a:defRPr/>
            </a:lvl1pPr>
          </a:lstStyle>
          <a:p>
            <a:pPr lvl="0"/>
            <a:r>
              <a:rPr lang="en-GB" dirty="0"/>
              <a:t> </a:t>
            </a:r>
          </a:p>
        </p:txBody>
      </p:sp>
      <p:sp>
        <p:nvSpPr>
          <p:cNvPr id="12" name="Text Placeholder 31">
            <a:extLst>
              <a:ext uri="{FF2B5EF4-FFF2-40B4-BE49-F238E27FC236}">
                <a16:creationId xmlns:a16="http://schemas.microsoft.com/office/drawing/2014/main" id="{21B598C7-E25D-03C1-326B-F5945C409A1E}"/>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6" name="Title 5">
            <a:extLst>
              <a:ext uri="{FF2B5EF4-FFF2-40B4-BE49-F238E27FC236}">
                <a16:creationId xmlns:a16="http://schemas.microsoft.com/office/drawing/2014/main" id="{7A5C719A-C4EB-5BB5-397D-3C88805BC692}"/>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882134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Text with Icons - Purple">
    <p:bg>
      <p:bgPr>
        <a:solidFill>
          <a:schemeClr val="bg1"/>
        </a:solidFill>
        <a:effectLst/>
      </p:bgPr>
    </p:bg>
    <p:spTree>
      <p:nvGrpSpPr>
        <p:cNvPr id="1" name=""/>
        <p:cNvGrpSpPr/>
        <p:nvPr/>
      </p:nvGrpSpPr>
      <p:grpSpPr>
        <a:xfrm>
          <a:off x="0" y="0"/>
          <a:ext cx="0" cy="0"/>
          <a:chOff x="0" y="0"/>
          <a:chExt cx="0" cy="0"/>
        </a:xfrm>
      </p:grpSpPr>
      <p:sp>
        <p:nvSpPr>
          <p:cNvPr id="5" name="Graphic 12">
            <a:extLst>
              <a:ext uri="{FF2B5EF4-FFF2-40B4-BE49-F238E27FC236}">
                <a16:creationId xmlns:a16="http://schemas.microsoft.com/office/drawing/2014/main" id="{F77FFF1C-6177-E546-5004-5BCDED32AB73}"/>
              </a:ext>
            </a:extLst>
          </p:cNvPr>
          <p:cNvSpPr/>
          <p:nvPr userDrawn="1"/>
        </p:nvSpPr>
        <p:spPr>
          <a:xfrm>
            <a:off x="4332000" y="2532938"/>
            <a:ext cx="7287884" cy="3303681"/>
          </a:xfrm>
          <a:prstGeom prst="roundRect">
            <a:avLst>
              <a:gd name="adj" fmla="val 4896"/>
            </a:avLst>
          </a:prstGeom>
          <a:solidFill>
            <a:srgbClr val="AD90B8">
              <a:alpha val="60000"/>
            </a:srgbClr>
          </a:solidFill>
          <a:ln w="3686" cap="flat">
            <a:noFill/>
            <a:prstDash val="solid"/>
            <a:miter/>
          </a:ln>
        </p:spPr>
        <p:txBody>
          <a:bodyPr rtlCol="0" anchor="ctr"/>
          <a:lstStyle/>
          <a:p>
            <a:endParaRPr lang="en-GB"/>
          </a:p>
        </p:txBody>
      </p:sp>
      <p:sp>
        <p:nvSpPr>
          <p:cNvPr id="4" name="Rectangle: Rounded Corners 3">
            <a:extLst>
              <a:ext uri="{FF2B5EF4-FFF2-40B4-BE49-F238E27FC236}">
                <a16:creationId xmlns:a16="http://schemas.microsoft.com/office/drawing/2014/main" id="{5F511877-20BC-B869-18D8-B4A7091721F8}"/>
              </a:ext>
            </a:extLst>
          </p:cNvPr>
          <p:cNvSpPr/>
          <p:nvPr userDrawn="1"/>
        </p:nvSpPr>
        <p:spPr>
          <a:xfrm>
            <a:off x="572116" y="2534400"/>
            <a:ext cx="3528000" cy="3298443"/>
          </a:xfrm>
          <a:prstGeom prst="roundRect">
            <a:avLst>
              <a:gd name="adj" fmla="val 5032"/>
            </a:avLst>
          </a:prstGeom>
          <a:solidFill>
            <a:srgbClr val="AD90B8">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3" name="Text Placeholder 38">
            <a:extLst>
              <a:ext uri="{FF2B5EF4-FFF2-40B4-BE49-F238E27FC236}">
                <a16:creationId xmlns:a16="http://schemas.microsoft.com/office/drawing/2014/main" id="{94A0463D-A7AD-8280-5886-EB65881F209D}"/>
              </a:ext>
            </a:extLst>
          </p:cNvPr>
          <p:cNvSpPr>
            <a:spLocks noGrp="1"/>
          </p:cNvSpPr>
          <p:nvPr>
            <p:ph type="body" sz="quarter" idx="19" hasCustomPrompt="1"/>
          </p:nvPr>
        </p:nvSpPr>
        <p:spPr>
          <a:xfrm>
            <a:off x="4635916" y="3499660"/>
            <a:ext cx="6680052"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anim.</a:t>
            </a:r>
          </a:p>
        </p:txBody>
      </p:sp>
      <p:sp>
        <p:nvSpPr>
          <p:cNvPr id="24" name="Text Placeholder 35">
            <a:extLst>
              <a:ext uri="{FF2B5EF4-FFF2-40B4-BE49-F238E27FC236}">
                <a16:creationId xmlns:a16="http://schemas.microsoft.com/office/drawing/2014/main" id="{440E62CE-296F-FF86-D770-39C216543632}"/>
              </a:ext>
            </a:extLst>
          </p:cNvPr>
          <p:cNvSpPr>
            <a:spLocks noGrp="1"/>
          </p:cNvSpPr>
          <p:nvPr>
            <p:ph type="body" sz="quarter" idx="16" hasCustomPrompt="1"/>
          </p:nvPr>
        </p:nvSpPr>
        <p:spPr>
          <a:xfrm>
            <a:off x="867391"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 name="Text Placeholder 7">
            <a:extLst>
              <a:ext uri="{FF2B5EF4-FFF2-40B4-BE49-F238E27FC236}">
                <a16:creationId xmlns:a16="http://schemas.microsoft.com/office/drawing/2014/main" id="{E35C0088-7B26-60C6-A1EC-B84DE20905A0}"/>
              </a:ext>
            </a:extLst>
          </p:cNvPr>
          <p:cNvSpPr>
            <a:spLocks noGrp="1"/>
          </p:cNvSpPr>
          <p:nvPr>
            <p:ph type="body" sz="quarter" idx="23" hasCustomPrompt="1"/>
          </p:nvPr>
        </p:nvSpPr>
        <p:spPr>
          <a:xfrm>
            <a:off x="867391" y="3469240"/>
            <a:ext cx="2908568" cy="1719263"/>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endParaRPr lang="en-US" dirty="0"/>
          </a:p>
        </p:txBody>
      </p:sp>
      <p:sp>
        <p:nvSpPr>
          <p:cNvPr id="3" name="Text Placeholder 7">
            <a:extLst>
              <a:ext uri="{FF2B5EF4-FFF2-40B4-BE49-F238E27FC236}">
                <a16:creationId xmlns:a16="http://schemas.microsoft.com/office/drawing/2014/main" id="{5C55FD60-94F1-8EA8-1D7A-CE2EAAE6089A}"/>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7" name="Text Placeholder 35">
            <a:extLst>
              <a:ext uri="{FF2B5EF4-FFF2-40B4-BE49-F238E27FC236}">
                <a16:creationId xmlns:a16="http://schemas.microsoft.com/office/drawing/2014/main" id="{5B86F489-5EE2-D722-EED5-EE966D1C9DBB}"/>
              </a:ext>
            </a:extLst>
          </p:cNvPr>
          <p:cNvSpPr>
            <a:spLocks noGrp="1"/>
          </p:cNvSpPr>
          <p:nvPr>
            <p:ph type="body" sz="quarter" idx="27" hasCustomPrompt="1"/>
          </p:nvPr>
        </p:nvSpPr>
        <p:spPr>
          <a:xfrm>
            <a:off x="4641716"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8" name="Text Placeholder 31">
            <a:extLst>
              <a:ext uri="{FF2B5EF4-FFF2-40B4-BE49-F238E27FC236}">
                <a16:creationId xmlns:a16="http://schemas.microsoft.com/office/drawing/2014/main" id="{194205F3-FD48-10D6-ED2A-197694A75AF9}"/>
              </a:ext>
            </a:extLst>
          </p:cNvPr>
          <p:cNvSpPr>
            <a:spLocks noGrp="1"/>
          </p:cNvSpPr>
          <p:nvPr>
            <p:ph type="body" sz="quarter" idx="28" hasCustomPrompt="1"/>
          </p:nvPr>
        </p:nvSpPr>
        <p:spPr>
          <a:xfrm>
            <a:off x="4639613" y="3288441"/>
            <a:ext cx="329168" cy="3600"/>
          </a:xfrm>
          <a:solidFill>
            <a:schemeClr val="tx1"/>
          </a:solidFill>
        </p:spPr>
        <p:txBody>
          <a:bodyPr/>
          <a:lstStyle>
            <a:lvl1pPr marL="0" indent="0">
              <a:buNone/>
              <a:defRPr/>
            </a:lvl1pPr>
          </a:lstStyle>
          <a:p>
            <a:pPr lvl="0"/>
            <a:r>
              <a:rPr lang="en-GB" dirty="0"/>
              <a:t> </a:t>
            </a:r>
          </a:p>
        </p:txBody>
      </p:sp>
      <p:sp>
        <p:nvSpPr>
          <p:cNvPr id="12" name="Text Placeholder 31">
            <a:extLst>
              <a:ext uri="{FF2B5EF4-FFF2-40B4-BE49-F238E27FC236}">
                <a16:creationId xmlns:a16="http://schemas.microsoft.com/office/drawing/2014/main" id="{21B598C7-E25D-03C1-326B-F5945C409A1E}"/>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6" name="Title 5">
            <a:extLst>
              <a:ext uri="{FF2B5EF4-FFF2-40B4-BE49-F238E27FC236}">
                <a16:creationId xmlns:a16="http://schemas.microsoft.com/office/drawing/2014/main" id="{7A5C719A-C4EB-5BB5-397D-3C88805BC692}"/>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2645219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 Lens Render 03">
    <p:spTree>
      <p:nvGrpSpPr>
        <p:cNvPr id="1" name=""/>
        <p:cNvGrpSpPr/>
        <p:nvPr/>
      </p:nvGrpSpPr>
      <p:grpSpPr>
        <a:xfrm>
          <a:off x="0" y="0"/>
          <a:ext cx="0" cy="0"/>
          <a:chOff x="0" y="0"/>
          <a:chExt cx="0" cy="0"/>
        </a:xfrm>
      </p:grpSpPr>
      <p:pic>
        <p:nvPicPr>
          <p:cNvPr id="10" name="Picture 9" descr="Close-up of different colored objects&#10;">
            <a:extLst>
              <a:ext uri="{FF2B5EF4-FFF2-40B4-BE49-F238E27FC236}">
                <a16:creationId xmlns:a16="http://schemas.microsoft.com/office/drawing/2014/main" id="{198A463E-7987-8DFF-427B-117EE214B03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rot="5400000" flipH="1">
            <a:off x="2666999" y="-2667001"/>
            <a:ext cx="6857999" cy="12192003"/>
          </a:xfrm>
          <a:prstGeom prst="rect">
            <a:avLst/>
          </a:prstGeom>
        </p:spPr>
      </p:pic>
      <p:pic>
        <p:nvPicPr>
          <p:cNvPr id="4" name="Graphic 3">
            <a:extLst>
              <a:ext uri="{FF2B5EF4-FFF2-40B4-BE49-F238E27FC236}">
                <a16:creationId xmlns:a16="http://schemas.microsoft.com/office/drawing/2014/main" id="{79B3A744-DF61-4D36-EDE1-77C1DE4DA5FA}"/>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571500" y="549275"/>
            <a:ext cx="1097643" cy="927828"/>
          </a:xfrm>
          <a:prstGeom prst="rect">
            <a:avLst/>
          </a:prstGeom>
        </p:spPr>
      </p:pic>
      <p:sp>
        <p:nvSpPr>
          <p:cNvPr id="6" name="Title 5">
            <a:extLst>
              <a:ext uri="{FF2B5EF4-FFF2-40B4-BE49-F238E27FC236}">
                <a16:creationId xmlns:a16="http://schemas.microsoft.com/office/drawing/2014/main" id="{8B955F2C-4A8A-2D62-A6A0-26C10D6F6D42}"/>
              </a:ext>
            </a:extLst>
          </p:cNvPr>
          <p:cNvSpPr>
            <a:spLocks noGrp="1"/>
          </p:cNvSpPr>
          <p:nvPr>
            <p:ph type="title" hasCustomPrompt="1"/>
          </p:nvPr>
        </p:nvSpPr>
        <p:spPr>
          <a:xfrm>
            <a:off x="535540" y="2235202"/>
            <a:ext cx="4506360" cy="1572768"/>
          </a:xfrm>
          <a:prstGeom prst="rect">
            <a:avLst/>
          </a:prstGeom>
        </p:spPr>
        <p:txBody>
          <a:bodyPr lIns="0" anchor="b">
            <a:noAutofit/>
          </a:bodyPr>
          <a:lstStyle>
            <a:lvl1pPr>
              <a:lnSpc>
                <a:spcPct val="81000"/>
              </a:lnSpc>
              <a:defRPr sz="5400"/>
            </a:lvl1pPr>
          </a:lstStyle>
          <a:p>
            <a:r>
              <a:rPr lang="en-US" dirty="0"/>
              <a:t>Creative title over two lines</a:t>
            </a:r>
            <a:endParaRPr lang="en-GB" dirty="0"/>
          </a:p>
        </p:txBody>
      </p:sp>
      <p:sp>
        <p:nvSpPr>
          <p:cNvPr id="8" name="Text Placeholder 7">
            <a:extLst>
              <a:ext uri="{FF2B5EF4-FFF2-40B4-BE49-F238E27FC236}">
                <a16:creationId xmlns:a16="http://schemas.microsoft.com/office/drawing/2014/main" id="{C15A0771-EF12-4DE7-DD83-88F41ECB14C1}"/>
              </a:ext>
            </a:extLst>
          </p:cNvPr>
          <p:cNvSpPr>
            <a:spLocks noGrp="1"/>
          </p:cNvSpPr>
          <p:nvPr>
            <p:ph type="body" sz="quarter" idx="10" hasCustomPrompt="1"/>
          </p:nvPr>
        </p:nvSpPr>
        <p:spPr>
          <a:xfrm>
            <a:off x="572116" y="5386099"/>
            <a:ext cx="2875172"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Speaker Name</a:t>
            </a:r>
            <a:endParaRPr lang="en-GB" dirty="0"/>
          </a:p>
        </p:txBody>
      </p:sp>
      <p:sp>
        <p:nvSpPr>
          <p:cNvPr id="3" name="Text Placeholder 7">
            <a:extLst>
              <a:ext uri="{FF2B5EF4-FFF2-40B4-BE49-F238E27FC236}">
                <a16:creationId xmlns:a16="http://schemas.microsoft.com/office/drawing/2014/main" id="{AC01BBE5-75AC-1E94-2E1B-A4FC839C610E}"/>
              </a:ext>
            </a:extLst>
          </p:cNvPr>
          <p:cNvSpPr>
            <a:spLocks noGrp="1"/>
          </p:cNvSpPr>
          <p:nvPr>
            <p:ph type="body" sz="quarter" idx="11" hasCustomPrompt="1"/>
          </p:nvPr>
        </p:nvSpPr>
        <p:spPr>
          <a:xfrm>
            <a:off x="572116" y="5696199"/>
            <a:ext cx="2875172"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Job Title</a:t>
            </a:r>
            <a:endParaRPr lang="en-GB" dirty="0"/>
          </a:p>
        </p:txBody>
      </p:sp>
      <p:sp>
        <p:nvSpPr>
          <p:cNvPr id="5" name="Text Placeholder 7">
            <a:extLst>
              <a:ext uri="{FF2B5EF4-FFF2-40B4-BE49-F238E27FC236}">
                <a16:creationId xmlns:a16="http://schemas.microsoft.com/office/drawing/2014/main" id="{C58EEBF3-77DF-5663-3BD8-A03D4BD3E7FE}"/>
              </a:ext>
            </a:extLst>
          </p:cNvPr>
          <p:cNvSpPr>
            <a:spLocks noGrp="1"/>
          </p:cNvSpPr>
          <p:nvPr>
            <p:ph type="body" sz="quarter" idx="12" hasCustomPrompt="1"/>
          </p:nvPr>
        </p:nvSpPr>
        <p:spPr>
          <a:xfrm>
            <a:off x="572116" y="6006300"/>
            <a:ext cx="2875172"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Date 00.00.00</a:t>
            </a:r>
            <a:endParaRPr lang="en-GB" dirty="0"/>
          </a:p>
        </p:txBody>
      </p:sp>
      <p:sp>
        <p:nvSpPr>
          <p:cNvPr id="7" name="Text Placeholder 7">
            <a:extLst>
              <a:ext uri="{FF2B5EF4-FFF2-40B4-BE49-F238E27FC236}">
                <a16:creationId xmlns:a16="http://schemas.microsoft.com/office/drawing/2014/main" id="{4424EDB1-7C5D-B61E-D052-C0EE34CC1E7D}"/>
              </a:ext>
            </a:extLst>
          </p:cNvPr>
          <p:cNvSpPr>
            <a:spLocks noGrp="1"/>
          </p:cNvSpPr>
          <p:nvPr>
            <p:ph type="body" sz="quarter" idx="13" hasCustomPrompt="1"/>
          </p:nvPr>
        </p:nvSpPr>
        <p:spPr>
          <a:xfrm>
            <a:off x="572116" y="3910037"/>
            <a:ext cx="5782964"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your presentation subtitle here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endParaRPr lang="en-GB" dirty="0"/>
          </a:p>
        </p:txBody>
      </p:sp>
    </p:spTree>
    <p:extLst>
      <p:ext uri="{BB962C8B-B14F-4D97-AF65-F5344CB8AC3E}">
        <p14:creationId xmlns:p14="http://schemas.microsoft.com/office/powerpoint/2010/main" val="3087561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x Text with Icons - Green">
    <p:bg>
      <p:bgPr>
        <a:solidFill>
          <a:schemeClr val="bg1"/>
        </a:solidFill>
        <a:effectLst/>
      </p:bgPr>
    </p:bg>
    <p:spTree>
      <p:nvGrpSpPr>
        <p:cNvPr id="1" name=""/>
        <p:cNvGrpSpPr/>
        <p:nvPr/>
      </p:nvGrpSpPr>
      <p:grpSpPr>
        <a:xfrm>
          <a:off x="0" y="0"/>
          <a:ext cx="0" cy="0"/>
          <a:chOff x="0" y="0"/>
          <a:chExt cx="0" cy="0"/>
        </a:xfrm>
      </p:grpSpPr>
      <p:sp>
        <p:nvSpPr>
          <p:cNvPr id="5" name="Graphic 12">
            <a:extLst>
              <a:ext uri="{FF2B5EF4-FFF2-40B4-BE49-F238E27FC236}">
                <a16:creationId xmlns:a16="http://schemas.microsoft.com/office/drawing/2014/main" id="{F77FFF1C-6177-E546-5004-5BCDED32AB73}"/>
              </a:ext>
            </a:extLst>
          </p:cNvPr>
          <p:cNvSpPr/>
          <p:nvPr userDrawn="1"/>
        </p:nvSpPr>
        <p:spPr>
          <a:xfrm>
            <a:off x="4332000" y="2532938"/>
            <a:ext cx="7287884" cy="3303681"/>
          </a:xfrm>
          <a:prstGeom prst="roundRect">
            <a:avLst>
              <a:gd name="adj" fmla="val 4896"/>
            </a:avLst>
          </a:prstGeom>
          <a:solidFill>
            <a:srgbClr val="5EAB96">
              <a:alpha val="60000"/>
            </a:srgbClr>
          </a:solidFill>
          <a:ln w="3686" cap="flat">
            <a:noFill/>
            <a:prstDash val="solid"/>
            <a:miter/>
          </a:ln>
        </p:spPr>
        <p:txBody>
          <a:bodyPr rtlCol="0" anchor="ctr"/>
          <a:lstStyle/>
          <a:p>
            <a:endParaRPr lang="en-GB"/>
          </a:p>
        </p:txBody>
      </p:sp>
      <p:sp>
        <p:nvSpPr>
          <p:cNvPr id="4" name="Rectangle: Rounded Corners 3">
            <a:extLst>
              <a:ext uri="{FF2B5EF4-FFF2-40B4-BE49-F238E27FC236}">
                <a16:creationId xmlns:a16="http://schemas.microsoft.com/office/drawing/2014/main" id="{5F511877-20BC-B869-18D8-B4A7091721F8}"/>
              </a:ext>
            </a:extLst>
          </p:cNvPr>
          <p:cNvSpPr/>
          <p:nvPr userDrawn="1"/>
        </p:nvSpPr>
        <p:spPr>
          <a:xfrm>
            <a:off x="572116" y="2534400"/>
            <a:ext cx="3528000" cy="3298443"/>
          </a:xfrm>
          <a:prstGeom prst="roundRect">
            <a:avLst>
              <a:gd name="adj" fmla="val 5032"/>
            </a:avLst>
          </a:prstGeom>
          <a:solidFill>
            <a:srgbClr val="5EAB96">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3" name="Text Placeholder 38">
            <a:extLst>
              <a:ext uri="{FF2B5EF4-FFF2-40B4-BE49-F238E27FC236}">
                <a16:creationId xmlns:a16="http://schemas.microsoft.com/office/drawing/2014/main" id="{94A0463D-A7AD-8280-5886-EB65881F209D}"/>
              </a:ext>
            </a:extLst>
          </p:cNvPr>
          <p:cNvSpPr>
            <a:spLocks noGrp="1"/>
          </p:cNvSpPr>
          <p:nvPr>
            <p:ph type="body" sz="quarter" idx="19" hasCustomPrompt="1"/>
          </p:nvPr>
        </p:nvSpPr>
        <p:spPr>
          <a:xfrm>
            <a:off x="4635916" y="3499660"/>
            <a:ext cx="6680052"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anim.</a:t>
            </a:r>
          </a:p>
        </p:txBody>
      </p:sp>
      <p:sp>
        <p:nvSpPr>
          <p:cNvPr id="24" name="Text Placeholder 35">
            <a:extLst>
              <a:ext uri="{FF2B5EF4-FFF2-40B4-BE49-F238E27FC236}">
                <a16:creationId xmlns:a16="http://schemas.microsoft.com/office/drawing/2014/main" id="{440E62CE-296F-FF86-D770-39C216543632}"/>
              </a:ext>
            </a:extLst>
          </p:cNvPr>
          <p:cNvSpPr>
            <a:spLocks noGrp="1"/>
          </p:cNvSpPr>
          <p:nvPr>
            <p:ph type="body" sz="quarter" idx="16" hasCustomPrompt="1"/>
          </p:nvPr>
        </p:nvSpPr>
        <p:spPr>
          <a:xfrm>
            <a:off x="867391"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 name="Text Placeholder 7">
            <a:extLst>
              <a:ext uri="{FF2B5EF4-FFF2-40B4-BE49-F238E27FC236}">
                <a16:creationId xmlns:a16="http://schemas.microsoft.com/office/drawing/2014/main" id="{E35C0088-7B26-60C6-A1EC-B84DE20905A0}"/>
              </a:ext>
            </a:extLst>
          </p:cNvPr>
          <p:cNvSpPr>
            <a:spLocks noGrp="1"/>
          </p:cNvSpPr>
          <p:nvPr>
            <p:ph type="body" sz="quarter" idx="23" hasCustomPrompt="1"/>
          </p:nvPr>
        </p:nvSpPr>
        <p:spPr>
          <a:xfrm>
            <a:off x="867391" y="3469240"/>
            <a:ext cx="2908568" cy="1719263"/>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endParaRPr lang="en-US" dirty="0"/>
          </a:p>
        </p:txBody>
      </p:sp>
      <p:sp>
        <p:nvSpPr>
          <p:cNvPr id="3" name="Text Placeholder 7">
            <a:extLst>
              <a:ext uri="{FF2B5EF4-FFF2-40B4-BE49-F238E27FC236}">
                <a16:creationId xmlns:a16="http://schemas.microsoft.com/office/drawing/2014/main" id="{5C55FD60-94F1-8EA8-1D7A-CE2EAAE6089A}"/>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7" name="Text Placeholder 35">
            <a:extLst>
              <a:ext uri="{FF2B5EF4-FFF2-40B4-BE49-F238E27FC236}">
                <a16:creationId xmlns:a16="http://schemas.microsoft.com/office/drawing/2014/main" id="{5B86F489-5EE2-D722-EED5-EE966D1C9DBB}"/>
              </a:ext>
            </a:extLst>
          </p:cNvPr>
          <p:cNvSpPr>
            <a:spLocks noGrp="1"/>
          </p:cNvSpPr>
          <p:nvPr>
            <p:ph type="body" sz="quarter" idx="27" hasCustomPrompt="1"/>
          </p:nvPr>
        </p:nvSpPr>
        <p:spPr>
          <a:xfrm>
            <a:off x="4641716"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8" name="Text Placeholder 31">
            <a:extLst>
              <a:ext uri="{FF2B5EF4-FFF2-40B4-BE49-F238E27FC236}">
                <a16:creationId xmlns:a16="http://schemas.microsoft.com/office/drawing/2014/main" id="{194205F3-FD48-10D6-ED2A-197694A75AF9}"/>
              </a:ext>
            </a:extLst>
          </p:cNvPr>
          <p:cNvSpPr>
            <a:spLocks noGrp="1"/>
          </p:cNvSpPr>
          <p:nvPr>
            <p:ph type="body" sz="quarter" idx="28" hasCustomPrompt="1"/>
          </p:nvPr>
        </p:nvSpPr>
        <p:spPr>
          <a:xfrm>
            <a:off x="4639613" y="3288441"/>
            <a:ext cx="329168" cy="3600"/>
          </a:xfrm>
          <a:solidFill>
            <a:schemeClr val="tx1"/>
          </a:solidFill>
        </p:spPr>
        <p:txBody>
          <a:bodyPr/>
          <a:lstStyle>
            <a:lvl1pPr marL="0" indent="0">
              <a:buNone/>
              <a:defRPr/>
            </a:lvl1pPr>
          </a:lstStyle>
          <a:p>
            <a:pPr lvl="0"/>
            <a:r>
              <a:rPr lang="en-GB" dirty="0"/>
              <a:t> </a:t>
            </a:r>
          </a:p>
        </p:txBody>
      </p:sp>
      <p:sp>
        <p:nvSpPr>
          <p:cNvPr id="12" name="Text Placeholder 31">
            <a:extLst>
              <a:ext uri="{FF2B5EF4-FFF2-40B4-BE49-F238E27FC236}">
                <a16:creationId xmlns:a16="http://schemas.microsoft.com/office/drawing/2014/main" id="{21B598C7-E25D-03C1-326B-F5945C409A1E}"/>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6" name="Title 5">
            <a:extLst>
              <a:ext uri="{FF2B5EF4-FFF2-40B4-BE49-F238E27FC236}">
                <a16:creationId xmlns:a16="http://schemas.microsoft.com/office/drawing/2014/main" id="{7A5C719A-C4EB-5BB5-397D-3C88805BC692}"/>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2966837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x Text with Icons and footer - Coral">
    <p:bg>
      <p:bgPr>
        <a:solidFill>
          <a:schemeClr val="bg1"/>
        </a:solidFill>
        <a:effectLst/>
      </p:bgPr>
    </p:bg>
    <p:spTree>
      <p:nvGrpSpPr>
        <p:cNvPr id="1" name=""/>
        <p:cNvGrpSpPr/>
        <p:nvPr/>
      </p:nvGrpSpPr>
      <p:grpSpPr>
        <a:xfrm>
          <a:off x="0" y="0"/>
          <a:ext cx="0" cy="0"/>
          <a:chOff x="0" y="0"/>
          <a:chExt cx="0" cy="0"/>
        </a:xfrm>
      </p:grpSpPr>
      <p:sp>
        <p:nvSpPr>
          <p:cNvPr id="5" name="Graphic 12">
            <a:extLst>
              <a:ext uri="{FF2B5EF4-FFF2-40B4-BE49-F238E27FC236}">
                <a16:creationId xmlns:a16="http://schemas.microsoft.com/office/drawing/2014/main" id="{F77FFF1C-6177-E546-5004-5BCDED32AB73}"/>
              </a:ext>
            </a:extLst>
          </p:cNvPr>
          <p:cNvSpPr/>
          <p:nvPr userDrawn="1"/>
        </p:nvSpPr>
        <p:spPr>
          <a:xfrm>
            <a:off x="4332000" y="2532938"/>
            <a:ext cx="7287884" cy="2911869"/>
          </a:xfrm>
          <a:prstGeom prst="roundRect">
            <a:avLst>
              <a:gd name="adj" fmla="val 4896"/>
            </a:avLst>
          </a:prstGeom>
          <a:solidFill>
            <a:srgbClr val="E58F8C">
              <a:alpha val="60000"/>
            </a:srgbClr>
          </a:solidFill>
          <a:ln w="3686" cap="flat">
            <a:noFill/>
            <a:prstDash val="solid"/>
            <a:miter/>
          </a:ln>
        </p:spPr>
        <p:txBody>
          <a:bodyPr rtlCol="0" anchor="ctr"/>
          <a:lstStyle/>
          <a:p>
            <a:endParaRPr lang="en-GB"/>
          </a:p>
        </p:txBody>
      </p:sp>
      <p:sp>
        <p:nvSpPr>
          <p:cNvPr id="4" name="Rectangle: Rounded Corners 3">
            <a:extLst>
              <a:ext uri="{FF2B5EF4-FFF2-40B4-BE49-F238E27FC236}">
                <a16:creationId xmlns:a16="http://schemas.microsoft.com/office/drawing/2014/main" id="{5F511877-20BC-B869-18D8-B4A7091721F8}"/>
              </a:ext>
            </a:extLst>
          </p:cNvPr>
          <p:cNvSpPr/>
          <p:nvPr userDrawn="1"/>
        </p:nvSpPr>
        <p:spPr>
          <a:xfrm>
            <a:off x="572116" y="2532600"/>
            <a:ext cx="3528000" cy="2912207"/>
          </a:xfrm>
          <a:prstGeom prst="roundRect">
            <a:avLst>
              <a:gd name="adj" fmla="val 5032"/>
            </a:avLst>
          </a:prstGeom>
          <a:solidFill>
            <a:srgbClr val="EFBCBA">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3" name="Text Placeholder 38">
            <a:extLst>
              <a:ext uri="{FF2B5EF4-FFF2-40B4-BE49-F238E27FC236}">
                <a16:creationId xmlns:a16="http://schemas.microsoft.com/office/drawing/2014/main" id="{94A0463D-A7AD-8280-5886-EB65881F209D}"/>
              </a:ext>
            </a:extLst>
          </p:cNvPr>
          <p:cNvSpPr>
            <a:spLocks noGrp="1"/>
          </p:cNvSpPr>
          <p:nvPr>
            <p:ph type="body" sz="quarter" idx="19" hasCustomPrompt="1"/>
          </p:nvPr>
        </p:nvSpPr>
        <p:spPr>
          <a:xfrm>
            <a:off x="4635916" y="3499660"/>
            <a:ext cx="6680052"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anim.</a:t>
            </a:r>
          </a:p>
        </p:txBody>
      </p:sp>
      <p:sp>
        <p:nvSpPr>
          <p:cNvPr id="24" name="Text Placeholder 35">
            <a:extLst>
              <a:ext uri="{FF2B5EF4-FFF2-40B4-BE49-F238E27FC236}">
                <a16:creationId xmlns:a16="http://schemas.microsoft.com/office/drawing/2014/main" id="{440E62CE-296F-FF86-D770-39C216543632}"/>
              </a:ext>
            </a:extLst>
          </p:cNvPr>
          <p:cNvSpPr>
            <a:spLocks noGrp="1"/>
          </p:cNvSpPr>
          <p:nvPr>
            <p:ph type="body" sz="quarter" idx="16" hasCustomPrompt="1"/>
          </p:nvPr>
        </p:nvSpPr>
        <p:spPr>
          <a:xfrm>
            <a:off x="867391"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 name="Text Placeholder 7">
            <a:extLst>
              <a:ext uri="{FF2B5EF4-FFF2-40B4-BE49-F238E27FC236}">
                <a16:creationId xmlns:a16="http://schemas.microsoft.com/office/drawing/2014/main" id="{E35C0088-7B26-60C6-A1EC-B84DE20905A0}"/>
              </a:ext>
            </a:extLst>
          </p:cNvPr>
          <p:cNvSpPr>
            <a:spLocks noGrp="1"/>
          </p:cNvSpPr>
          <p:nvPr>
            <p:ph type="body" sz="quarter" idx="23" hasCustomPrompt="1"/>
          </p:nvPr>
        </p:nvSpPr>
        <p:spPr>
          <a:xfrm>
            <a:off x="867391" y="3469240"/>
            <a:ext cx="2908568" cy="1719263"/>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endParaRPr lang="en-US" dirty="0"/>
          </a:p>
        </p:txBody>
      </p:sp>
      <p:sp>
        <p:nvSpPr>
          <p:cNvPr id="7" name="Text Placeholder 35">
            <a:extLst>
              <a:ext uri="{FF2B5EF4-FFF2-40B4-BE49-F238E27FC236}">
                <a16:creationId xmlns:a16="http://schemas.microsoft.com/office/drawing/2014/main" id="{5B86F489-5EE2-D722-EED5-EE966D1C9DBB}"/>
              </a:ext>
            </a:extLst>
          </p:cNvPr>
          <p:cNvSpPr>
            <a:spLocks noGrp="1"/>
          </p:cNvSpPr>
          <p:nvPr>
            <p:ph type="body" sz="quarter" idx="27" hasCustomPrompt="1"/>
          </p:nvPr>
        </p:nvSpPr>
        <p:spPr>
          <a:xfrm>
            <a:off x="4641716"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8" name="Text Placeholder 31">
            <a:extLst>
              <a:ext uri="{FF2B5EF4-FFF2-40B4-BE49-F238E27FC236}">
                <a16:creationId xmlns:a16="http://schemas.microsoft.com/office/drawing/2014/main" id="{194205F3-FD48-10D6-ED2A-197694A75AF9}"/>
              </a:ext>
            </a:extLst>
          </p:cNvPr>
          <p:cNvSpPr>
            <a:spLocks noGrp="1"/>
          </p:cNvSpPr>
          <p:nvPr>
            <p:ph type="body" sz="quarter" idx="28" hasCustomPrompt="1"/>
          </p:nvPr>
        </p:nvSpPr>
        <p:spPr>
          <a:xfrm>
            <a:off x="4639613" y="3288441"/>
            <a:ext cx="329168" cy="3600"/>
          </a:xfrm>
          <a:solidFill>
            <a:schemeClr val="tx1"/>
          </a:solidFill>
        </p:spPr>
        <p:txBody>
          <a:bodyPr/>
          <a:lstStyle>
            <a:lvl1pPr marL="0" indent="0">
              <a:buNone/>
              <a:defRPr/>
            </a:lvl1pPr>
          </a:lstStyle>
          <a:p>
            <a:pPr lvl="0"/>
            <a:r>
              <a:rPr lang="en-GB" dirty="0"/>
              <a:t> </a:t>
            </a:r>
          </a:p>
        </p:txBody>
      </p:sp>
      <p:sp>
        <p:nvSpPr>
          <p:cNvPr id="12" name="Text Placeholder 31">
            <a:extLst>
              <a:ext uri="{FF2B5EF4-FFF2-40B4-BE49-F238E27FC236}">
                <a16:creationId xmlns:a16="http://schemas.microsoft.com/office/drawing/2014/main" id="{21B598C7-E25D-03C1-326B-F5945C409A1E}"/>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6" name="Text Placeholder 7">
            <a:extLst>
              <a:ext uri="{FF2B5EF4-FFF2-40B4-BE49-F238E27FC236}">
                <a16:creationId xmlns:a16="http://schemas.microsoft.com/office/drawing/2014/main" id="{D8CA395E-7C59-426A-AB7C-3A3064C9302E}"/>
              </a:ext>
            </a:extLst>
          </p:cNvPr>
          <p:cNvSpPr>
            <a:spLocks noGrp="1"/>
          </p:cNvSpPr>
          <p:nvPr>
            <p:ph type="body" sz="quarter" idx="29"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11" name="Text Placeholder 7">
            <a:extLst>
              <a:ext uri="{FF2B5EF4-FFF2-40B4-BE49-F238E27FC236}">
                <a16:creationId xmlns:a16="http://schemas.microsoft.com/office/drawing/2014/main" id="{FCF8326C-7567-8DE6-B200-4FDD1257D599}"/>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4" name="Title 5">
            <a:extLst>
              <a:ext uri="{FF2B5EF4-FFF2-40B4-BE49-F238E27FC236}">
                <a16:creationId xmlns:a16="http://schemas.microsoft.com/office/drawing/2014/main" id="{925D3B80-B136-0BF3-837C-1417CE3D2122}"/>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1546793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Text with Icons and footer -Blue">
    <p:bg>
      <p:bgPr>
        <a:solidFill>
          <a:schemeClr val="bg1"/>
        </a:solidFill>
        <a:effectLst/>
      </p:bgPr>
    </p:bg>
    <p:spTree>
      <p:nvGrpSpPr>
        <p:cNvPr id="1" name=""/>
        <p:cNvGrpSpPr/>
        <p:nvPr/>
      </p:nvGrpSpPr>
      <p:grpSpPr>
        <a:xfrm>
          <a:off x="0" y="0"/>
          <a:ext cx="0" cy="0"/>
          <a:chOff x="0" y="0"/>
          <a:chExt cx="0" cy="0"/>
        </a:xfrm>
      </p:grpSpPr>
      <p:sp>
        <p:nvSpPr>
          <p:cNvPr id="5" name="Graphic 12">
            <a:extLst>
              <a:ext uri="{FF2B5EF4-FFF2-40B4-BE49-F238E27FC236}">
                <a16:creationId xmlns:a16="http://schemas.microsoft.com/office/drawing/2014/main" id="{F77FFF1C-6177-E546-5004-5BCDED32AB73}"/>
              </a:ext>
            </a:extLst>
          </p:cNvPr>
          <p:cNvSpPr/>
          <p:nvPr userDrawn="1"/>
        </p:nvSpPr>
        <p:spPr>
          <a:xfrm>
            <a:off x="4332000" y="2532938"/>
            <a:ext cx="7287884" cy="2911869"/>
          </a:xfrm>
          <a:prstGeom prst="roundRect">
            <a:avLst>
              <a:gd name="adj" fmla="val 4896"/>
            </a:avLst>
          </a:prstGeom>
          <a:solidFill>
            <a:srgbClr val="85D6F0">
              <a:alpha val="60000"/>
            </a:srgbClr>
          </a:solidFill>
          <a:ln w="3686" cap="flat">
            <a:noFill/>
            <a:prstDash val="solid"/>
            <a:miter/>
          </a:ln>
        </p:spPr>
        <p:txBody>
          <a:bodyPr rtlCol="0" anchor="ctr"/>
          <a:lstStyle/>
          <a:p>
            <a:endParaRPr lang="en-GB"/>
          </a:p>
        </p:txBody>
      </p:sp>
      <p:sp>
        <p:nvSpPr>
          <p:cNvPr id="4" name="Rectangle: Rounded Corners 3">
            <a:extLst>
              <a:ext uri="{FF2B5EF4-FFF2-40B4-BE49-F238E27FC236}">
                <a16:creationId xmlns:a16="http://schemas.microsoft.com/office/drawing/2014/main" id="{5F511877-20BC-B869-18D8-B4A7091721F8}"/>
              </a:ext>
            </a:extLst>
          </p:cNvPr>
          <p:cNvSpPr/>
          <p:nvPr userDrawn="1"/>
        </p:nvSpPr>
        <p:spPr>
          <a:xfrm>
            <a:off x="572116" y="2532600"/>
            <a:ext cx="3528000" cy="2912207"/>
          </a:xfrm>
          <a:prstGeom prst="roundRect">
            <a:avLst>
              <a:gd name="adj" fmla="val 5032"/>
            </a:avLst>
          </a:prstGeom>
          <a:solidFill>
            <a:srgbClr val="85D6F0">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3" name="Text Placeholder 38">
            <a:extLst>
              <a:ext uri="{FF2B5EF4-FFF2-40B4-BE49-F238E27FC236}">
                <a16:creationId xmlns:a16="http://schemas.microsoft.com/office/drawing/2014/main" id="{94A0463D-A7AD-8280-5886-EB65881F209D}"/>
              </a:ext>
            </a:extLst>
          </p:cNvPr>
          <p:cNvSpPr>
            <a:spLocks noGrp="1"/>
          </p:cNvSpPr>
          <p:nvPr>
            <p:ph type="body" sz="quarter" idx="19" hasCustomPrompt="1"/>
          </p:nvPr>
        </p:nvSpPr>
        <p:spPr>
          <a:xfrm>
            <a:off x="4635916" y="3499660"/>
            <a:ext cx="6680052"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anim.</a:t>
            </a:r>
          </a:p>
        </p:txBody>
      </p:sp>
      <p:sp>
        <p:nvSpPr>
          <p:cNvPr id="24" name="Text Placeholder 35">
            <a:extLst>
              <a:ext uri="{FF2B5EF4-FFF2-40B4-BE49-F238E27FC236}">
                <a16:creationId xmlns:a16="http://schemas.microsoft.com/office/drawing/2014/main" id="{440E62CE-296F-FF86-D770-39C216543632}"/>
              </a:ext>
            </a:extLst>
          </p:cNvPr>
          <p:cNvSpPr>
            <a:spLocks noGrp="1"/>
          </p:cNvSpPr>
          <p:nvPr>
            <p:ph type="body" sz="quarter" idx="16" hasCustomPrompt="1"/>
          </p:nvPr>
        </p:nvSpPr>
        <p:spPr>
          <a:xfrm>
            <a:off x="867391"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 name="Text Placeholder 7">
            <a:extLst>
              <a:ext uri="{FF2B5EF4-FFF2-40B4-BE49-F238E27FC236}">
                <a16:creationId xmlns:a16="http://schemas.microsoft.com/office/drawing/2014/main" id="{E35C0088-7B26-60C6-A1EC-B84DE20905A0}"/>
              </a:ext>
            </a:extLst>
          </p:cNvPr>
          <p:cNvSpPr>
            <a:spLocks noGrp="1"/>
          </p:cNvSpPr>
          <p:nvPr>
            <p:ph type="body" sz="quarter" idx="23" hasCustomPrompt="1"/>
          </p:nvPr>
        </p:nvSpPr>
        <p:spPr>
          <a:xfrm>
            <a:off x="867391" y="3469240"/>
            <a:ext cx="2908568" cy="1719263"/>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endParaRPr lang="en-US" dirty="0"/>
          </a:p>
        </p:txBody>
      </p:sp>
      <p:sp>
        <p:nvSpPr>
          <p:cNvPr id="7" name="Text Placeholder 35">
            <a:extLst>
              <a:ext uri="{FF2B5EF4-FFF2-40B4-BE49-F238E27FC236}">
                <a16:creationId xmlns:a16="http://schemas.microsoft.com/office/drawing/2014/main" id="{5B86F489-5EE2-D722-EED5-EE966D1C9DBB}"/>
              </a:ext>
            </a:extLst>
          </p:cNvPr>
          <p:cNvSpPr>
            <a:spLocks noGrp="1"/>
          </p:cNvSpPr>
          <p:nvPr>
            <p:ph type="body" sz="quarter" idx="27" hasCustomPrompt="1"/>
          </p:nvPr>
        </p:nvSpPr>
        <p:spPr>
          <a:xfrm>
            <a:off x="4641716"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8" name="Text Placeholder 31">
            <a:extLst>
              <a:ext uri="{FF2B5EF4-FFF2-40B4-BE49-F238E27FC236}">
                <a16:creationId xmlns:a16="http://schemas.microsoft.com/office/drawing/2014/main" id="{194205F3-FD48-10D6-ED2A-197694A75AF9}"/>
              </a:ext>
            </a:extLst>
          </p:cNvPr>
          <p:cNvSpPr>
            <a:spLocks noGrp="1"/>
          </p:cNvSpPr>
          <p:nvPr>
            <p:ph type="body" sz="quarter" idx="28" hasCustomPrompt="1"/>
          </p:nvPr>
        </p:nvSpPr>
        <p:spPr>
          <a:xfrm>
            <a:off x="4639613" y="3288441"/>
            <a:ext cx="329168" cy="3600"/>
          </a:xfrm>
          <a:solidFill>
            <a:schemeClr val="tx1"/>
          </a:solidFill>
        </p:spPr>
        <p:txBody>
          <a:bodyPr/>
          <a:lstStyle>
            <a:lvl1pPr marL="0" indent="0">
              <a:buNone/>
              <a:defRPr/>
            </a:lvl1pPr>
          </a:lstStyle>
          <a:p>
            <a:pPr lvl="0"/>
            <a:r>
              <a:rPr lang="en-GB" dirty="0"/>
              <a:t> </a:t>
            </a:r>
          </a:p>
        </p:txBody>
      </p:sp>
      <p:sp>
        <p:nvSpPr>
          <p:cNvPr id="12" name="Text Placeholder 31">
            <a:extLst>
              <a:ext uri="{FF2B5EF4-FFF2-40B4-BE49-F238E27FC236}">
                <a16:creationId xmlns:a16="http://schemas.microsoft.com/office/drawing/2014/main" id="{21B598C7-E25D-03C1-326B-F5945C409A1E}"/>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6" name="Text Placeholder 7">
            <a:extLst>
              <a:ext uri="{FF2B5EF4-FFF2-40B4-BE49-F238E27FC236}">
                <a16:creationId xmlns:a16="http://schemas.microsoft.com/office/drawing/2014/main" id="{D8CA395E-7C59-426A-AB7C-3A3064C9302E}"/>
              </a:ext>
            </a:extLst>
          </p:cNvPr>
          <p:cNvSpPr>
            <a:spLocks noGrp="1"/>
          </p:cNvSpPr>
          <p:nvPr>
            <p:ph type="body" sz="quarter" idx="29"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11" name="Text Placeholder 7">
            <a:extLst>
              <a:ext uri="{FF2B5EF4-FFF2-40B4-BE49-F238E27FC236}">
                <a16:creationId xmlns:a16="http://schemas.microsoft.com/office/drawing/2014/main" id="{FCF8326C-7567-8DE6-B200-4FDD1257D599}"/>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4" name="Title 5">
            <a:extLst>
              <a:ext uri="{FF2B5EF4-FFF2-40B4-BE49-F238E27FC236}">
                <a16:creationId xmlns:a16="http://schemas.microsoft.com/office/drawing/2014/main" id="{925D3B80-B136-0BF3-837C-1417CE3D2122}"/>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3495177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x Text with Icons and footer - Purple">
    <p:bg>
      <p:bgPr>
        <a:solidFill>
          <a:schemeClr val="bg1"/>
        </a:solidFill>
        <a:effectLst/>
      </p:bgPr>
    </p:bg>
    <p:spTree>
      <p:nvGrpSpPr>
        <p:cNvPr id="1" name=""/>
        <p:cNvGrpSpPr/>
        <p:nvPr/>
      </p:nvGrpSpPr>
      <p:grpSpPr>
        <a:xfrm>
          <a:off x="0" y="0"/>
          <a:ext cx="0" cy="0"/>
          <a:chOff x="0" y="0"/>
          <a:chExt cx="0" cy="0"/>
        </a:xfrm>
      </p:grpSpPr>
      <p:sp>
        <p:nvSpPr>
          <p:cNvPr id="5" name="Graphic 12">
            <a:extLst>
              <a:ext uri="{FF2B5EF4-FFF2-40B4-BE49-F238E27FC236}">
                <a16:creationId xmlns:a16="http://schemas.microsoft.com/office/drawing/2014/main" id="{F77FFF1C-6177-E546-5004-5BCDED32AB73}"/>
              </a:ext>
            </a:extLst>
          </p:cNvPr>
          <p:cNvSpPr/>
          <p:nvPr userDrawn="1"/>
        </p:nvSpPr>
        <p:spPr>
          <a:xfrm>
            <a:off x="4332000" y="2532938"/>
            <a:ext cx="7287884" cy="2911869"/>
          </a:xfrm>
          <a:prstGeom prst="roundRect">
            <a:avLst>
              <a:gd name="adj" fmla="val 4896"/>
            </a:avLst>
          </a:prstGeom>
          <a:solidFill>
            <a:srgbClr val="AD90B8">
              <a:alpha val="60000"/>
            </a:srgbClr>
          </a:solidFill>
          <a:ln w="3686" cap="flat">
            <a:noFill/>
            <a:prstDash val="solid"/>
            <a:miter/>
          </a:ln>
        </p:spPr>
        <p:txBody>
          <a:bodyPr rtlCol="0" anchor="ctr"/>
          <a:lstStyle/>
          <a:p>
            <a:endParaRPr lang="en-GB"/>
          </a:p>
        </p:txBody>
      </p:sp>
      <p:sp>
        <p:nvSpPr>
          <p:cNvPr id="4" name="Rectangle: Rounded Corners 3">
            <a:extLst>
              <a:ext uri="{FF2B5EF4-FFF2-40B4-BE49-F238E27FC236}">
                <a16:creationId xmlns:a16="http://schemas.microsoft.com/office/drawing/2014/main" id="{5F511877-20BC-B869-18D8-B4A7091721F8}"/>
              </a:ext>
            </a:extLst>
          </p:cNvPr>
          <p:cNvSpPr/>
          <p:nvPr userDrawn="1"/>
        </p:nvSpPr>
        <p:spPr>
          <a:xfrm>
            <a:off x="572116" y="2532600"/>
            <a:ext cx="3528000" cy="2912207"/>
          </a:xfrm>
          <a:prstGeom prst="roundRect">
            <a:avLst>
              <a:gd name="adj" fmla="val 5032"/>
            </a:avLst>
          </a:prstGeom>
          <a:solidFill>
            <a:srgbClr val="AD90B8">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3" name="Text Placeholder 38">
            <a:extLst>
              <a:ext uri="{FF2B5EF4-FFF2-40B4-BE49-F238E27FC236}">
                <a16:creationId xmlns:a16="http://schemas.microsoft.com/office/drawing/2014/main" id="{94A0463D-A7AD-8280-5886-EB65881F209D}"/>
              </a:ext>
            </a:extLst>
          </p:cNvPr>
          <p:cNvSpPr>
            <a:spLocks noGrp="1"/>
          </p:cNvSpPr>
          <p:nvPr>
            <p:ph type="body" sz="quarter" idx="19" hasCustomPrompt="1"/>
          </p:nvPr>
        </p:nvSpPr>
        <p:spPr>
          <a:xfrm>
            <a:off x="4635916" y="3499660"/>
            <a:ext cx="6680052"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anim.</a:t>
            </a:r>
          </a:p>
        </p:txBody>
      </p:sp>
      <p:sp>
        <p:nvSpPr>
          <p:cNvPr id="24" name="Text Placeholder 35">
            <a:extLst>
              <a:ext uri="{FF2B5EF4-FFF2-40B4-BE49-F238E27FC236}">
                <a16:creationId xmlns:a16="http://schemas.microsoft.com/office/drawing/2014/main" id="{440E62CE-296F-FF86-D770-39C216543632}"/>
              </a:ext>
            </a:extLst>
          </p:cNvPr>
          <p:cNvSpPr>
            <a:spLocks noGrp="1"/>
          </p:cNvSpPr>
          <p:nvPr>
            <p:ph type="body" sz="quarter" idx="16" hasCustomPrompt="1"/>
          </p:nvPr>
        </p:nvSpPr>
        <p:spPr>
          <a:xfrm>
            <a:off x="867391"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 name="Text Placeholder 7">
            <a:extLst>
              <a:ext uri="{FF2B5EF4-FFF2-40B4-BE49-F238E27FC236}">
                <a16:creationId xmlns:a16="http://schemas.microsoft.com/office/drawing/2014/main" id="{E35C0088-7B26-60C6-A1EC-B84DE20905A0}"/>
              </a:ext>
            </a:extLst>
          </p:cNvPr>
          <p:cNvSpPr>
            <a:spLocks noGrp="1"/>
          </p:cNvSpPr>
          <p:nvPr>
            <p:ph type="body" sz="quarter" idx="23" hasCustomPrompt="1"/>
          </p:nvPr>
        </p:nvSpPr>
        <p:spPr>
          <a:xfrm>
            <a:off x="867391" y="3469240"/>
            <a:ext cx="2908568" cy="1719263"/>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endParaRPr lang="en-US" dirty="0"/>
          </a:p>
        </p:txBody>
      </p:sp>
      <p:sp>
        <p:nvSpPr>
          <p:cNvPr id="7" name="Text Placeholder 35">
            <a:extLst>
              <a:ext uri="{FF2B5EF4-FFF2-40B4-BE49-F238E27FC236}">
                <a16:creationId xmlns:a16="http://schemas.microsoft.com/office/drawing/2014/main" id="{5B86F489-5EE2-D722-EED5-EE966D1C9DBB}"/>
              </a:ext>
            </a:extLst>
          </p:cNvPr>
          <p:cNvSpPr>
            <a:spLocks noGrp="1"/>
          </p:cNvSpPr>
          <p:nvPr>
            <p:ph type="body" sz="quarter" idx="27" hasCustomPrompt="1"/>
          </p:nvPr>
        </p:nvSpPr>
        <p:spPr>
          <a:xfrm>
            <a:off x="4641716"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8" name="Text Placeholder 31">
            <a:extLst>
              <a:ext uri="{FF2B5EF4-FFF2-40B4-BE49-F238E27FC236}">
                <a16:creationId xmlns:a16="http://schemas.microsoft.com/office/drawing/2014/main" id="{194205F3-FD48-10D6-ED2A-197694A75AF9}"/>
              </a:ext>
            </a:extLst>
          </p:cNvPr>
          <p:cNvSpPr>
            <a:spLocks noGrp="1"/>
          </p:cNvSpPr>
          <p:nvPr>
            <p:ph type="body" sz="quarter" idx="28" hasCustomPrompt="1"/>
          </p:nvPr>
        </p:nvSpPr>
        <p:spPr>
          <a:xfrm>
            <a:off x="4639613" y="3288441"/>
            <a:ext cx="329168" cy="3600"/>
          </a:xfrm>
          <a:solidFill>
            <a:schemeClr val="tx1"/>
          </a:solidFill>
        </p:spPr>
        <p:txBody>
          <a:bodyPr/>
          <a:lstStyle>
            <a:lvl1pPr marL="0" indent="0">
              <a:buNone/>
              <a:defRPr/>
            </a:lvl1pPr>
          </a:lstStyle>
          <a:p>
            <a:pPr lvl="0"/>
            <a:r>
              <a:rPr lang="en-GB" dirty="0"/>
              <a:t> </a:t>
            </a:r>
          </a:p>
        </p:txBody>
      </p:sp>
      <p:sp>
        <p:nvSpPr>
          <p:cNvPr id="12" name="Text Placeholder 31">
            <a:extLst>
              <a:ext uri="{FF2B5EF4-FFF2-40B4-BE49-F238E27FC236}">
                <a16:creationId xmlns:a16="http://schemas.microsoft.com/office/drawing/2014/main" id="{21B598C7-E25D-03C1-326B-F5945C409A1E}"/>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6" name="Text Placeholder 7">
            <a:extLst>
              <a:ext uri="{FF2B5EF4-FFF2-40B4-BE49-F238E27FC236}">
                <a16:creationId xmlns:a16="http://schemas.microsoft.com/office/drawing/2014/main" id="{D8CA395E-7C59-426A-AB7C-3A3064C9302E}"/>
              </a:ext>
            </a:extLst>
          </p:cNvPr>
          <p:cNvSpPr>
            <a:spLocks noGrp="1"/>
          </p:cNvSpPr>
          <p:nvPr>
            <p:ph type="body" sz="quarter" idx="29"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11" name="Text Placeholder 7">
            <a:extLst>
              <a:ext uri="{FF2B5EF4-FFF2-40B4-BE49-F238E27FC236}">
                <a16:creationId xmlns:a16="http://schemas.microsoft.com/office/drawing/2014/main" id="{FCF8326C-7567-8DE6-B200-4FDD1257D599}"/>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4" name="Title 5">
            <a:extLst>
              <a:ext uri="{FF2B5EF4-FFF2-40B4-BE49-F238E27FC236}">
                <a16:creationId xmlns:a16="http://schemas.microsoft.com/office/drawing/2014/main" id="{925D3B80-B136-0BF3-837C-1417CE3D2122}"/>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4446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x Text with Icons and footer - Green">
    <p:bg>
      <p:bgPr>
        <a:solidFill>
          <a:schemeClr val="bg1"/>
        </a:solidFill>
        <a:effectLst/>
      </p:bgPr>
    </p:bg>
    <p:spTree>
      <p:nvGrpSpPr>
        <p:cNvPr id="1" name=""/>
        <p:cNvGrpSpPr/>
        <p:nvPr/>
      </p:nvGrpSpPr>
      <p:grpSpPr>
        <a:xfrm>
          <a:off x="0" y="0"/>
          <a:ext cx="0" cy="0"/>
          <a:chOff x="0" y="0"/>
          <a:chExt cx="0" cy="0"/>
        </a:xfrm>
      </p:grpSpPr>
      <p:sp>
        <p:nvSpPr>
          <p:cNvPr id="5" name="Graphic 12">
            <a:extLst>
              <a:ext uri="{FF2B5EF4-FFF2-40B4-BE49-F238E27FC236}">
                <a16:creationId xmlns:a16="http://schemas.microsoft.com/office/drawing/2014/main" id="{F77FFF1C-6177-E546-5004-5BCDED32AB73}"/>
              </a:ext>
            </a:extLst>
          </p:cNvPr>
          <p:cNvSpPr/>
          <p:nvPr userDrawn="1"/>
        </p:nvSpPr>
        <p:spPr>
          <a:xfrm>
            <a:off x="4332000" y="2532938"/>
            <a:ext cx="7287884" cy="2911869"/>
          </a:xfrm>
          <a:prstGeom prst="roundRect">
            <a:avLst>
              <a:gd name="adj" fmla="val 4896"/>
            </a:avLst>
          </a:prstGeom>
          <a:solidFill>
            <a:srgbClr val="5EAB96">
              <a:alpha val="60000"/>
            </a:srgbClr>
          </a:solidFill>
          <a:ln w="3686" cap="flat">
            <a:noFill/>
            <a:prstDash val="solid"/>
            <a:miter/>
          </a:ln>
        </p:spPr>
        <p:txBody>
          <a:bodyPr rtlCol="0" anchor="ctr"/>
          <a:lstStyle/>
          <a:p>
            <a:endParaRPr lang="en-GB"/>
          </a:p>
        </p:txBody>
      </p:sp>
      <p:sp>
        <p:nvSpPr>
          <p:cNvPr id="4" name="Rectangle: Rounded Corners 3">
            <a:extLst>
              <a:ext uri="{FF2B5EF4-FFF2-40B4-BE49-F238E27FC236}">
                <a16:creationId xmlns:a16="http://schemas.microsoft.com/office/drawing/2014/main" id="{5F511877-20BC-B869-18D8-B4A7091721F8}"/>
              </a:ext>
            </a:extLst>
          </p:cNvPr>
          <p:cNvSpPr/>
          <p:nvPr userDrawn="1"/>
        </p:nvSpPr>
        <p:spPr>
          <a:xfrm>
            <a:off x="572116" y="2532600"/>
            <a:ext cx="3528000" cy="2912207"/>
          </a:xfrm>
          <a:prstGeom prst="roundRect">
            <a:avLst>
              <a:gd name="adj" fmla="val 5032"/>
            </a:avLst>
          </a:prstGeom>
          <a:solidFill>
            <a:srgbClr val="5EAB96">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3" name="Text Placeholder 38">
            <a:extLst>
              <a:ext uri="{FF2B5EF4-FFF2-40B4-BE49-F238E27FC236}">
                <a16:creationId xmlns:a16="http://schemas.microsoft.com/office/drawing/2014/main" id="{94A0463D-A7AD-8280-5886-EB65881F209D}"/>
              </a:ext>
            </a:extLst>
          </p:cNvPr>
          <p:cNvSpPr>
            <a:spLocks noGrp="1"/>
          </p:cNvSpPr>
          <p:nvPr>
            <p:ph type="body" sz="quarter" idx="19" hasCustomPrompt="1"/>
          </p:nvPr>
        </p:nvSpPr>
        <p:spPr>
          <a:xfrm>
            <a:off x="4635916" y="3499660"/>
            <a:ext cx="6680052"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anim.</a:t>
            </a:r>
          </a:p>
        </p:txBody>
      </p:sp>
      <p:sp>
        <p:nvSpPr>
          <p:cNvPr id="24" name="Text Placeholder 35">
            <a:extLst>
              <a:ext uri="{FF2B5EF4-FFF2-40B4-BE49-F238E27FC236}">
                <a16:creationId xmlns:a16="http://schemas.microsoft.com/office/drawing/2014/main" id="{440E62CE-296F-FF86-D770-39C216543632}"/>
              </a:ext>
            </a:extLst>
          </p:cNvPr>
          <p:cNvSpPr>
            <a:spLocks noGrp="1"/>
          </p:cNvSpPr>
          <p:nvPr>
            <p:ph type="body" sz="quarter" idx="16" hasCustomPrompt="1"/>
          </p:nvPr>
        </p:nvSpPr>
        <p:spPr>
          <a:xfrm>
            <a:off x="867391"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 name="Text Placeholder 7">
            <a:extLst>
              <a:ext uri="{FF2B5EF4-FFF2-40B4-BE49-F238E27FC236}">
                <a16:creationId xmlns:a16="http://schemas.microsoft.com/office/drawing/2014/main" id="{E35C0088-7B26-60C6-A1EC-B84DE20905A0}"/>
              </a:ext>
            </a:extLst>
          </p:cNvPr>
          <p:cNvSpPr>
            <a:spLocks noGrp="1"/>
          </p:cNvSpPr>
          <p:nvPr>
            <p:ph type="body" sz="quarter" idx="23" hasCustomPrompt="1"/>
          </p:nvPr>
        </p:nvSpPr>
        <p:spPr>
          <a:xfrm>
            <a:off x="867391" y="3469240"/>
            <a:ext cx="2908568" cy="1719263"/>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endParaRPr lang="en-US" dirty="0"/>
          </a:p>
        </p:txBody>
      </p:sp>
      <p:sp>
        <p:nvSpPr>
          <p:cNvPr id="7" name="Text Placeholder 35">
            <a:extLst>
              <a:ext uri="{FF2B5EF4-FFF2-40B4-BE49-F238E27FC236}">
                <a16:creationId xmlns:a16="http://schemas.microsoft.com/office/drawing/2014/main" id="{5B86F489-5EE2-D722-EED5-EE966D1C9DBB}"/>
              </a:ext>
            </a:extLst>
          </p:cNvPr>
          <p:cNvSpPr>
            <a:spLocks noGrp="1"/>
          </p:cNvSpPr>
          <p:nvPr>
            <p:ph type="body" sz="quarter" idx="27" hasCustomPrompt="1"/>
          </p:nvPr>
        </p:nvSpPr>
        <p:spPr>
          <a:xfrm>
            <a:off x="4641716" y="2793908"/>
            <a:ext cx="2908568"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8" name="Text Placeholder 31">
            <a:extLst>
              <a:ext uri="{FF2B5EF4-FFF2-40B4-BE49-F238E27FC236}">
                <a16:creationId xmlns:a16="http://schemas.microsoft.com/office/drawing/2014/main" id="{194205F3-FD48-10D6-ED2A-197694A75AF9}"/>
              </a:ext>
            </a:extLst>
          </p:cNvPr>
          <p:cNvSpPr>
            <a:spLocks noGrp="1"/>
          </p:cNvSpPr>
          <p:nvPr>
            <p:ph type="body" sz="quarter" idx="28" hasCustomPrompt="1"/>
          </p:nvPr>
        </p:nvSpPr>
        <p:spPr>
          <a:xfrm>
            <a:off x="4639613" y="3288441"/>
            <a:ext cx="329168" cy="3600"/>
          </a:xfrm>
          <a:solidFill>
            <a:schemeClr val="tx1"/>
          </a:solidFill>
        </p:spPr>
        <p:txBody>
          <a:bodyPr/>
          <a:lstStyle>
            <a:lvl1pPr marL="0" indent="0">
              <a:buNone/>
              <a:defRPr/>
            </a:lvl1pPr>
          </a:lstStyle>
          <a:p>
            <a:pPr lvl="0"/>
            <a:r>
              <a:rPr lang="en-GB" dirty="0"/>
              <a:t> </a:t>
            </a:r>
          </a:p>
        </p:txBody>
      </p:sp>
      <p:sp>
        <p:nvSpPr>
          <p:cNvPr id="12" name="Text Placeholder 31">
            <a:extLst>
              <a:ext uri="{FF2B5EF4-FFF2-40B4-BE49-F238E27FC236}">
                <a16:creationId xmlns:a16="http://schemas.microsoft.com/office/drawing/2014/main" id="{21B598C7-E25D-03C1-326B-F5945C409A1E}"/>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6" name="Text Placeholder 7">
            <a:extLst>
              <a:ext uri="{FF2B5EF4-FFF2-40B4-BE49-F238E27FC236}">
                <a16:creationId xmlns:a16="http://schemas.microsoft.com/office/drawing/2014/main" id="{D8CA395E-7C59-426A-AB7C-3A3064C9302E}"/>
              </a:ext>
            </a:extLst>
          </p:cNvPr>
          <p:cNvSpPr>
            <a:spLocks noGrp="1"/>
          </p:cNvSpPr>
          <p:nvPr>
            <p:ph type="body" sz="quarter" idx="29"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11" name="Text Placeholder 7">
            <a:extLst>
              <a:ext uri="{FF2B5EF4-FFF2-40B4-BE49-F238E27FC236}">
                <a16:creationId xmlns:a16="http://schemas.microsoft.com/office/drawing/2014/main" id="{FCF8326C-7567-8DE6-B200-4FDD1257D599}"/>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4" name="Title 5">
            <a:extLst>
              <a:ext uri="{FF2B5EF4-FFF2-40B4-BE49-F238E27FC236}">
                <a16:creationId xmlns:a16="http://schemas.microsoft.com/office/drawing/2014/main" id="{925D3B80-B136-0BF3-837C-1417CE3D2122}"/>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3723891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x Subheading &amp; Text - Blu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Rectangle: Rounded Corners 19">
            <a:extLst>
              <a:ext uri="{FF2B5EF4-FFF2-40B4-BE49-F238E27FC236}">
                <a16:creationId xmlns:a16="http://schemas.microsoft.com/office/drawing/2014/main" id="{9E8FA236-0B3D-42D6-5DFB-549AF9B49F31}"/>
              </a:ext>
            </a:extLst>
          </p:cNvPr>
          <p:cNvSpPr/>
          <p:nvPr/>
        </p:nvSpPr>
        <p:spPr>
          <a:xfrm>
            <a:off x="572400" y="2534400"/>
            <a:ext cx="3530600" cy="3354238"/>
          </a:xfrm>
          <a:prstGeom prst="roundRect">
            <a:avLst>
              <a:gd name="adj" fmla="val 5502"/>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869493" y="2790000"/>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2DF029BE-C63E-124C-1BFF-5825E6BA8924}"/>
              </a:ext>
            </a:extLst>
          </p:cNvPr>
          <p:cNvSpPr>
            <a:spLocks noGrp="1"/>
          </p:cNvSpPr>
          <p:nvPr>
            <p:ph type="body" sz="quarter" idx="17" hasCustomPrompt="1"/>
          </p:nvPr>
        </p:nvSpPr>
        <p:spPr>
          <a:xfrm>
            <a:off x="8673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6" name="Rectangle: Rounded Corners 45">
            <a:extLst>
              <a:ext uri="{FF2B5EF4-FFF2-40B4-BE49-F238E27FC236}">
                <a16:creationId xmlns:a16="http://schemas.microsoft.com/office/drawing/2014/main" id="{C579123D-8349-01E0-7E60-A3C7F4FD63EC}"/>
              </a:ext>
            </a:extLst>
          </p:cNvPr>
          <p:cNvSpPr/>
          <p:nvPr userDrawn="1"/>
        </p:nvSpPr>
        <p:spPr>
          <a:xfrm>
            <a:off x="4330700" y="2534400"/>
            <a:ext cx="3530600" cy="3354238"/>
          </a:xfrm>
          <a:prstGeom prst="roundRect">
            <a:avLst>
              <a:gd name="adj" fmla="val 5502"/>
            </a:avLst>
          </a:prstGeom>
          <a:solidFill>
            <a:srgbClr val="85D6F0">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7" name="Text Placeholder 35">
            <a:extLst>
              <a:ext uri="{FF2B5EF4-FFF2-40B4-BE49-F238E27FC236}">
                <a16:creationId xmlns:a16="http://schemas.microsoft.com/office/drawing/2014/main" id="{D6CBDF2A-2ADD-9389-E4D4-DB3DFE814D50}"/>
              </a:ext>
            </a:extLst>
          </p:cNvPr>
          <p:cNvSpPr>
            <a:spLocks noGrp="1"/>
          </p:cNvSpPr>
          <p:nvPr>
            <p:ph type="body" sz="quarter" idx="18" hasCustomPrompt="1"/>
          </p:nvPr>
        </p:nvSpPr>
        <p:spPr>
          <a:xfrm>
            <a:off x="46286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8" name="Text Placeholder 38">
            <a:extLst>
              <a:ext uri="{FF2B5EF4-FFF2-40B4-BE49-F238E27FC236}">
                <a16:creationId xmlns:a16="http://schemas.microsoft.com/office/drawing/2014/main" id="{A394BAEA-1902-2034-94CC-1127638BF68A}"/>
              </a:ext>
            </a:extLst>
          </p:cNvPr>
          <p:cNvSpPr>
            <a:spLocks noGrp="1"/>
          </p:cNvSpPr>
          <p:nvPr>
            <p:ph type="body" sz="quarter" idx="19" hasCustomPrompt="1"/>
          </p:nvPr>
        </p:nvSpPr>
        <p:spPr>
          <a:xfrm>
            <a:off x="46265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9" name="Rectangle: Rounded Corners 48">
            <a:extLst>
              <a:ext uri="{FF2B5EF4-FFF2-40B4-BE49-F238E27FC236}">
                <a16:creationId xmlns:a16="http://schemas.microsoft.com/office/drawing/2014/main" id="{A67A7A00-E1F8-89C7-DF72-DB7B637E92C3}"/>
              </a:ext>
            </a:extLst>
          </p:cNvPr>
          <p:cNvSpPr/>
          <p:nvPr userDrawn="1"/>
        </p:nvSpPr>
        <p:spPr>
          <a:xfrm>
            <a:off x="8089900" y="2534400"/>
            <a:ext cx="3530600" cy="3354238"/>
          </a:xfrm>
          <a:prstGeom prst="roundRect">
            <a:avLst>
              <a:gd name="adj" fmla="val 5502"/>
            </a:avLst>
          </a:prstGeom>
          <a:solidFill>
            <a:srgbClr val="85D6F0">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0" name="Text Placeholder 35">
            <a:extLst>
              <a:ext uri="{FF2B5EF4-FFF2-40B4-BE49-F238E27FC236}">
                <a16:creationId xmlns:a16="http://schemas.microsoft.com/office/drawing/2014/main" id="{33BD8C8D-A4F5-6AF6-151D-7DAB574DF670}"/>
              </a:ext>
            </a:extLst>
          </p:cNvPr>
          <p:cNvSpPr>
            <a:spLocks noGrp="1"/>
          </p:cNvSpPr>
          <p:nvPr>
            <p:ph type="body" sz="quarter" idx="20" hasCustomPrompt="1"/>
          </p:nvPr>
        </p:nvSpPr>
        <p:spPr>
          <a:xfrm>
            <a:off x="83878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9AA853F2-DC3C-1D03-7633-8764A2C9CE16}"/>
              </a:ext>
            </a:extLst>
          </p:cNvPr>
          <p:cNvSpPr>
            <a:spLocks noGrp="1"/>
          </p:cNvSpPr>
          <p:nvPr>
            <p:ph type="body" sz="quarter" idx="21" hasCustomPrompt="1"/>
          </p:nvPr>
        </p:nvSpPr>
        <p:spPr>
          <a:xfrm>
            <a:off x="83857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37" name="Text Placeholder 31">
            <a:extLst>
              <a:ext uri="{FF2B5EF4-FFF2-40B4-BE49-F238E27FC236}">
                <a16:creationId xmlns:a16="http://schemas.microsoft.com/office/drawing/2014/main" id="{B67DBFF9-9C84-C2B2-8C07-556F5BC8CEB0}"/>
              </a:ext>
            </a:extLst>
          </p:cNvPr>
          <p:cNvSpPr>
            <a:spLocks noGrp="1"/>
          </p:cNvSpPr>
          <p:nvPr>
            <p:ph type="body" sz="quarter" idx="26" hasCustomPrompt="1"/>
          </p:nvPr>
        </p:nvSpPr>
        <p:spPr>
          <a:xfrm>
            <a:off x="4626590" y="3286301"/>
            <a:ext cx="316800" cy="3600"/>
          </a:xfrm>
          <a:solidFill>
            <a:schemeClr val="tx1"/>
          </a:solidFill>
        </p:spPr>
        <p:txBody>
          <a:bodyPr/>
          <a:lstStyle>
            <a:lvl1pPr marL="0" indent="0">
              <a:buNone/>
              <a:defRPr/>
            </a:lvl1pPr>
          </a:lstStyle>
          <a:p>
            <a:pPr lvl="0"/>
            <a:r>
              <a:rPr lang="en-GB" dirty="0"/>
              <a:t> </a:t>
            </a:r>
          </a:p>
        </p:txBody>
      </p:sp>
      <p:sp>
        <p:nvSpPr>
          <p:cNvPr id="38" name="Text Placeholder 31">
            <a:extLst>
              <a:ext uri="{FF2B5EF4-FFF2-40B4-BE49-F238E27FC236}">
                <a16:creationId xmlns:a16="http://schemas.microsoft.com/office/drawing/2014/main" id="{B2229F1A-63A8-0EAF-8F07-7CC00924207F}"/>
              </a:ext>
            </a:extLst>
          </p:cNvPr>
          <p:cNvSpPr>
            <a:spLocks noGrp="1"/>
          </p:cNvSpPr>
          <p:nvPr>
            <p:ph type="body" sz="quarter" idx="27" hasCustomPrompt="1"/>
          </p:nvPr>
        </p:nvSpPr>
        <p:spPr>
          <a:xfrm>
            <a:off x="8385790" y="3286301"/>
            <a:ext cx="316800" cy="3600"/>
          </a:xfrm>
          <a:solidFill>
            <a:schemeClr val="tx1"/>
          </a:solidFill>
        </p:spPr>
        <p:txBody>
          <a:bodyPr/>
          <a:lstStyle>
            <a:lvl1pPr marL="0" indent="0">
              <a:buNone/>
              <a:defRPr/>
            </a:lvl1pPr>
          </a:lstStyle>
          <a:p>
            <a:pPr lvl="0"/>
            <a:r>
              <a:rPr lang="en-GB" dirty="0"/>
              <a:t> </a:t>
            </a:r>
          </a:p>
        </p:txBody>
      </p:sp>
      <p:sp>
        <p:nvSpPr>
          <p:cNvPr id="4" name="Title 5">
            <a:extLst>
              <a:ext uri="{FF2B5EF4-FFF2-40B4-BE49-F238E27FC236}">
                <a16:creationId xmlns:a16="http://schemas.microsoft.com/office/drawing/2014/main" id="{02127DA0-A0E5-7B14-9A11-76197A7703E0}"/>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31725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x Subheading &amp; Text - Purpl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Rectangle: Rounded Corners 19">
            <a:extLst>
              <a:ext uri="{FF2B5EF4-FFF2-40B4-BE49-F238E27FC236}">
                <a16:creationId xmlns:a16="http://schemas.microsoft.com/office/drawing/2014/main" id="{9E8FA236-0B3D-42D6-5DFB-549AF9B49F31}"/>
              </a:ext>
            </a:extLst>
          </p:cNvPr>
          <p:cNvSpPr/>
          <p:nvPr/>
        </p:nvSpPr>
        <p:spPr>
          <a:xfrm>
            <a:off x="572400" y="2534400"/>
            <a:ext cx="3530600" cy="3354238"/>
          </a:xfrm>
          <a:prstGeom prst="roundRect">
            <a:avLst>
              <a:gd name="adj" fmla="val 5502"/>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869493" y="2790000"/>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2DF029BE-C63E-124C-1BFF-5825E6BA8924}"/>
              </a:ext>
            </a:extLst>
          </p:cNvPr>
          <p:cNvSpPr>
            <a:spLocks noGrp="1"/>
          </p:cNvSpPr>
          <p:nvPr>
            <p:ph type="body" sz="quarter" idx="17" hasCustomPrompt="1"/>
          </p:nvPr>
        </p:nvSpPr>
        <p:spPr>
          <a:xfrm>
            <a:off x="8673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6" name="Rectangle: Rounded Corners 45">
            <a:extLst>
              <a:ext uri="{FF2B5EF4-FFF2-40B4-BE49-F238E27FC236}">
                <a16:creationId xmlns:a16="http://schemas.microsoft.com/office/drawing/2014/main" id="{C579123D-8349-01E0-7E60-A3C7F4FD63EC}"/>
              </a:ext>
            </a:extLst>
          </p:cNvPr>
          <p:cNvSpPr/>
          <p:nvPr userDrawn="1"/>
        </p:nvSpPr>
        <p:spPr>
          <a:xfrm>
            <a:off x="4330700" y="2534400"/>
            <a:ext cx="3530600" cy="3354238"/>
          </a:xfrm>
          <a:prstGeom prst="roundRect">
            <a:avLst>
              <a:gd name="adj" fmla="val 5502"/>
            </a:avLst>
          </a:prstGeom>
          <a:solidFill>
            <a:srgbClr val="AD90B8">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7" name="Text Placeholder 35">
            <a:extLst>
              <a:ext uri="{FF2B5EF4-FFF2-40B4-BE49-F238E27FC236}">
                <a16:creationId xmlns:a16="http://schemas.microsoft.com/office/drawing/2014/main" id="{D6CBDF2A-2ADD-9389-E4D4-DB3DFE814D50}"/>
              </a:ext>
            </a:extLst>
          </p:cNvPr>
          <p:cNvSpPr>
            <a:spLocks noGrp="1"/>
          </p:cNvSpPr>
          <p:nvPr>
            <p:ph type="body" sz="quarter" idx="18" hasCustomPrompt="1"/>
          </p:nvPr>
        </p:nvSpPr>
        <p:spPr>
          <a:xfrm>
            <a:off x="46286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8" name="Text Placeholder 38">
            <a:extLst>
              <a:ext uri="{FF2B5EF4-FFF2-40B4-BE49-F238E27FC236}">
                <a16:creationId xmlns:a16="http://schemas.microsoft.com/office/drawing/2014/main" id="{A394BAEA-1902-2034-94CC-1127638BF68A}"/>
              </a:ext>
            </a:extLst>
          </p:cNvPr>
          <p:cNvSpPr>
            <a:spLocks noGrp="1"/>
          </p:cNvSpPr>
          <p:nvPr>
            <p:ph type="body" sz="quarter" idx="19" hasCustomPrompt="1"/>
          </p:nvPr>
        </p:nvSpPr>
        <p:spPr>
          <a:xfrm>
            <a:off x="46265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9" name="Rectangle: Rounded Corners 48">
            <a:extLst>
              <a:ext uri="{FF2B5EF4-FFF2-40B4-BE49-F238E27FC236}">
                <a16:creationId xmlns:a16="http://schemas.microsoft.com/office/drawing/2014/main" id="{A67A7A00-E1F8-89C7-DF72-DB7B637E92C3}"/>
              </a:ext>
            </a:extLst>
          </p:cNvPr>
          <p:cNvSpPr/>
          <p:nvPr userDrawn="1"/>
        </p:nvSpPr>
        <p:spPr>
          <a:xfrm>
            <a:off x="8089900" y="2534400"/>
            <a:ext cx="3530600" cy="3354238"/>
          </a:xfrm>
          <a:prstGeom prst="roundRect">
            <a:avLst>
              <a:gd name="adj" fmla="val 5502"/>
            </a:avLst>
          </a:prstGeom>
          <a:solidFill>
            <a:srgbClr val="AD90B8">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0" name="Text Placeholder 35">
            <a:extLst>
              <a:ext uri="{FF2B5EF4-FFF2-40B4-BE49-F238E27FC236}">
                <a16:creationId xmlns:a16="http://schemas.microsoft.com/office/drawing/2014/main" id="{33BD8C8D-A4F5-6AF6-151D-7DAB574DF670}"/>
              </a:ext>
            </a:extLst>
          </p:cNvPr>
          <p:cNvSpPr>
            <a:spLocks noGrp="1"/>
          </p:cNvSpPr>
          <p:nvPr>
            <p:ph type="body" sz="quarter" idx="20" hasCustomPrompt="1"/>
          </p:nvPr>
        </p:nvSpPr>
        <p:spPr>
          <a:xfrm>
            <a:off x="83878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9AA853F2-DC3C-1D03-7633-8764A2C9CE16}"/>
              </a:ext>
            </a:extLst>
          </p:cNvPr>
          <p:cNvSpPr>
            <a:spLocks noGrp="1"/>
          </p:cNvSpPr>
          <p:nvPr>
            <p:ph type="body" sz="quarter" idx="21" hasCustomPrompt="1"/>
          </p:nvPr>
        </p:nvSpPr>
        <p:spPr>
          <a:xfrm>
            <a:off x="83857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37" name="Text Placeholder 31">
            <a:extLst>
              <a:ext uri="{FF2B5EF4-FFF2-40B4-BE49-F238E27FC236}">
                <a16:creationId xmlns:a16="http://schemas.microsoft.com/office/drawing/2014/main" id="{B67DBFF9-9C84-C2B2-8C07-556F5BC8CEB0}"/>
              </a:ext>
            </a:extLst>
          </p:cNvPr>
          <p:cNvSpPr>
            <a:spLocks noGrp="1"/>
          </p:cNvSpPr>
          <p:nvPr>
            <p:ph type="body" sz="quarter" idx="26" hasCustomPrompt="1"/>
          </p:nvPr>
        </p:nvSpPr>
        <p:spPr>
          <a:xfrm>
            <a:off x="4626590" y="3286301"/>
            <a:ext cx="316800" cy="3600"/>
          </a:xfrm>
          <a:solidFill>
            <a:schemeClr val="tx1"/>
          </a:solidFill>
        </p:spPr>
        <p:txBody>
          <a:bodyPr/>
          <a:lstStyle>
            <a:lvl1pPr marL="0" indent="0">
              <a:buNone/>
              <a:defRPr/>
            </a:lvl1pPr>
          </a:lstStyle>
          <a:p>
            <a:pPr lvl="0"/>
            <a:r>
              <a:rPr lang="en-GB" dirty="0"/>
              <a:t> </a:t>
            </a:r>
          </a:p>
        </p:txBody>
      </p:sp>
      <p:sp>
        <p:nvSpPr>
          <p:cNvPr id="38" name="Text Placeholder 31">
            <a:extLst>
              <a:ext uri="{FF2B5EF4-FFF2-40B4-BE49-F238E27FC236}">
                <a16:creationId xmlns:a16="http://schemas.microsoft.com/office/drawing/2014/main" id="{B2229F1A-63A8-0EAF-8F07-7CC00924207F}"/>
              </a:ext>
            </a:extLst>
          </p:cNvPr>
          <p:cNvSpPr>
            <a:spLocks noGrp="1"/>
          </p:cNvSpPr>
          <p:nvPr>
            <p:ph type="body" sz="quarter" idx="27" hasCustomPrompt="1"/>
          </p:nvPr>
        </p:nvSpPr>
        <p:spPr>
          <a:xfrm>
            <a:off x="8385790" y="3286301"/>
            <a:ext cx="316800" cy="3600"/>
          </a:xfrm>
          <a:solidFill>
            <a:schemeClr val="tx1"/>
          </a:solidFill>
        </p:spPr>
        <p:txBody>
          <a:bodyPr/>
          <a:lstStyle>
            <a:lvl1pPr marL="0" indent="0">
              <a:buNone/>
              <a:defRPr/>
            </a:lvl1pPr>
          </a:lstStyle>
          <a:p>
            <a:pPr lvl="0"/>
            <a:r>
              <a:rPr lang="en-GB" dirty="0"/>
              <a:t> </a:t>
            </a:r>
          </a:p>
        </p:txBody>
      </p:sp>
      <p:sp>
        <p:nvSpPr>
          <p:cNvPr id="4" name="Title 5">
            <a:extLst>
              <a:ext uri="{FF2B5EF4-FFF2-40B4-BE49-F238E27FC236}">
                <a16:creationId xmlns:a16="http://schemas.microsoft.com/office/drawing/2014/main" id="{02127DA0-A0E5-7B14-9A11-76197A7703E0}"/>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2604589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x Subheading &amp; Text -Coral">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Rectangle: Rounded Corners 19">
            <a:extLst>
              <a:ext uri="{FF2B5EF4-FFF2-40B4-BE49-F238E27FC236}">
                <a16:creationId xmlns:a16="http://schemas.microsoft.com/office/drawing/2014/main" id="{9E8FA236-0B3D-42D6-5DFB-549AF9B49F31}"/>
              </a:ext>
            </a:extLst>
          </p:cNvPr>
          <p:cNvSpPr/>
          <p:nvPr/>
        </p:nvSpPr>
        <p:spPr>
          <a:xfrm>
            <a:off x="572400" y="2534400"/>
            <a:ext cx="3530600" cy="3354238"/>
          </a:xfrm>
          <a:prstGeom prst="roundRect">
            <a:avLst>
              <a:gd name="adj" fmla="val 5502"/>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869493" y="2790000"/>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2DF029BE-C63E-124C-1BFF-5825E6BA8924}"/>
              </a:ext>
            </a:extLst>
          </p:cNvPr>
          <p:cNvSpPr>
            <a:spLocks noGrp="1"/>
          </p:cNvSpPr>
          <p:nvPr>
            <p:ph type="body" sz="quarter" idx="17" hasCustomPrompt="1"/>
          </p:nvPr>
        </p:nvSpPr>
        <p:spPr>
          <a:xfrm>
            <a:off x="8673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6" name="Rectangle: Rounded Corners 45">
            <a:extLst>
              <a:ext uri="{FF2B5EF4-FFF2-40B4-BE49-F238E27FC236}">
                <a16:creationId xmlns:a16="http://schemas.microsoft.com/office/drawing/2014/main" id="{C579123D-8349-01E0-7E60-A3C7F4FD63EC}"/>
              </a:ext>
            </a:extLst>
          </p:cNvPr>
          <p:cNvSpPr/>
          <p:nvPr userDrawn="1"/>
        </p:nvSpPr>
        <p:spPr>
          <a:xfrm>
            <a:off x="4330700" y="2534400"/>
            <a:ext cx="3530600" cy="3354238"/>
          </a:xfrm>
          <a:prstGeom prst="roundRect">
            <a:avLst>
              <a:gd name="adj" fmla="val 5502"/>
            </a:avLst>
          </a:prstGeom>
          <a:solidFill>
            <a:srgbClr val="E58F8C">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7" name="Text Placeholder 35">
            <a:extLst>
              <a:ext uri="{FF2B5EF4-FFF2-40B4-BE49-F238E27FC236}">
                <a16:creationId xmlns:a16="http://schemas.microsoft.com/office/drawing/2014/main" id="{D6CBDF2A-2ADD-9389-E4D4-DB3DFE814D50}"/>
              </a:ext>
            </a:extLst>
          </p:cNvPr>
          <p:cNvSpPr>
            <a:spLocks noGrp="1"/>
          </p:cNvSpPr>
          <p:nvPr>
            <p:ph type="body" sz="quarter" idx="18" hasCustomPrompt="1"/>
          </p:nvPr>
        </p:nvSpPr>
        <p:spPr>
          <a:xfrm>
            <a:off x="46286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8" name="Text Placeholder 38">
            <a:extLst>
              <a:ext uri="{FF2B5EF4-FFF2-40B4-BE49-F238E27FC236}">
                <a16:creationId xmlns:a16="http://schemas.microsoft.com/office/drawing/2014/main" id="{A394BAEA-1902-2034-94CC-1127638BF68A}"/>
              </a:ext>
            </a:extLst>
          </p:cNvPr>
          <p:cNvSpPr>
            <a:spLocks noGrp="1"/>
          </p:cNvSpPr>
          <p:nvPr>
            <p:ph type="body" sz="quarter" idx="19" hasCustomPrompt="1"/>
          </p:nvPr>
        </p:nvSpPr>
        <p:spPr>
          <a:xfrm>
            <a:off x="46265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9" name="Rectangle: Rounded Corners 48">
            <a:extLst>
              <a:ext uri="{FF2B5EF4-FFF2-40B4-BE49-F238E27FC236}">
                <a16:creationId xmlns:a16="http://schemas.microsoft.com/office/drawing/2014/main" id="{A67A7A00-E1F8-89C7-DF72-DB7B637E92C3}"/>
              </a:ext>
            </a:extLst>
          </p:cNvPr>
          <p:cNvSpPr/>
          <p:nvPr userDrawn="1"/>
        </p:nvSpPr>
        <p:spPr>
          <a:xfrm>
            <a:off x="8089900" y="2534400"/>
            <a:ext cx="3530600" cy="3354238"/>
          </a:xfrm>
          <a:prstGeom prst="roundRect">
            <a:avLst>
              <a:gd name="adj" fmla="val 5502"/>
            </a:avLst>
          </a:prstGeom>
          <a:solidFill>
            <a:srgbClr val="E58F8C">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0" name="Text Placeholder 35">
            <a:extLst>
              <a:ext uri="{FF2B5EF4-FFF2-40B4-BE49-F238E27FC236}">
                <a16:creationId xmlns:a16="http://schemas.microsoft.com/office/drawing/2014/main" id="{33BD8C8D-A4F5-6AF6-151D-7DAB574DF670}"/>
              </a:ext>
            </a:extLst>
          </p:cNvPr>
          <p:cNvSpPr>
            <a:spLocks noGrp="1"/>
          </p:cNvSpPr>
          <p:nvPr>
            <p:ph type="body" sz="quarter" idx="20" hasCustomPrompt="1"/>
          </p:nvPr>
        </p:nvSpPr>
        <p:spPr>
          <a:xfrm>
            <a:off x="83878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9AA853F2-DC3C-1D03-7633-8764A2C9CE16}"/>
              </a:ext>
            </a:extLst>
          </p:cNvPr>
          <p:cNvSpPr>
            <a:spLocks noGrp="1"/>
          </p:cNvSpPr>
          <p:nvPr>
            <p:ph type="body" sz="quarter" idx="21" hasCustomPrompt="1"/>
          </p:nvPr>
        </p:nvSpPr>
        <p:spPr>
          <a:xfrm>
            <a:off x="83857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37" name="Text Placeholder 31">
            <a:extLst>
              <a:ext uri="{FF2B5EF4-FFF2-40B4-BE49-F238E27FC236}">
                <a16:creationId xmlns:a16="http://schemas.microsoft.com/office/drawing/2014/main" id="{B67DBFF9-9C84-C2B2-8C07-556F5BC8CEB0}"/>
              </a:ext>
            </a:extLst>
          </p:cNvPr>
          <p:cNvSpPr>
            <a:spLocks noGrp="1"/>
          </p:cNvSpPr>
          <p:nvPr>
            <p:ph type="body" sz="quarter" idx="26" hasCustomPrompt="1"/>
          </p:nvPr>
        </p:nvSpPr>
        <p:spPr>
          <a:xfrm>
            <a:off x="4626590" y="3286301"/>
            <a:ext cx="316800" cy="3600"/>
          </a:xfrm>
          <a:solidFill>
            <a:schemeClr val="tx1"/>
          </a:solidFill>
        </p:spPr>
        <p:txBody>
          <a:bodyPr/>
          <a:lstStyle>
            <a:lvl1pPr marL="0" indent="0">
              <a:buNone/>
              <a:defRPr/>
            </a:lvl1pPr>
          </a:lstStyle>
          <a:p>
            <a:pPr lvl="0"/>
            <a:r>
              <a:rPr lang="en-GB" dirty="0"/>
              <a:t> </a:t>
            </a:r>
          </a:p>
        </p:txBody>
      </p:sp>
      <p:sp>
        <p:nvSpPr>
          <p:cNvPr id="38" name="Text Placeholder 31">
            <a:extLst>
              <a:ext uri="{FF2B5EF4-FFF2-40B4-BE49-F238E27FC236}">
                <a16:creationId xmlns:a16="http://schemas.microsoft.com/office/drawing/2014/main" id="{B2229F1A-63A8-0EAF-8F07-7CC00924207F}"/>
              </a:ext>
            </a:extLst>
          </p:cNvPr>
          <p:cNvSpPr>
            <a:spLocks noGrp="1"/>
          </p:cNvSpPr>
          <p:nvPr>
            <p:ph type="body" sz="quarter" idx="27" hasCustomPrompt="1"/>
          </p:nvPr>
        </p:nvSpPr>
        <p:spPr>
          <a:xfrm>
            <a:off x="8385790" y="3286301"/>
            <a:ext cx="316800" cy="3600"/>
          </a:xfrm>
          <a:solidFill>
            <a:schemeClr val="tx1"/>
          </a:solidFill>
        </p:spPr>
        <p:txBody>
          <a:bodyPr/>
          <a:lstStyle>
            <a:lvl1pPr marL="0" indent="0">
              <a:buNone/>
              <a:defRPr/>
            </a:lvl1pPr>
          </a:lstStyle>
          <a:p>
            <a:pPr lvl="0"/>
            <a:r>
              <a:rPr lang="en-GB" dirty="0"/>
              <a:t> </a:t>
            </a:r>
          </a:p>
        </p:txBody>
      </p:sp>
      <p:sp>
        <p:nvSpPr>
          <p:cNvPr id="4" name="Title 5">
            <a:extLst>
              <a:ext uri="{FF2B5EF4-FFF2-40B4-BE49-F238E27FC236}">
                <a16:creationId xmlns:a16="http://schemas.microsoft.com/office/drawing/2014/main" id="{02127DA0-A0E5-7B14-9A11-76197A7703E0}"/>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2054785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x Subheading &amp; Text - Green">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Rectangle: Rounded Corners 19">
            <a:extLst>
              <a:ext uri="{FF2B5EF4-FFF2-40B4-BE49-F238E27FC236}">
                <a16:creationId xmlns:a16="http://schemas.microsoft.com/office/drawing/2014/main" id="{9E8FA236-0B3D-42D6-5DFB-549AF9B49F31}"/>
              </a:ext>
            </a:extLst>
          </p:cNvPr>
          <p:cNvSpPr/>
          <p:nvPr/>
        </p:nvSpPr>
        <p:spPr>
          <a:xfrm>
            <a:off x="572400" y="2534400"/>
            <a:ext cx="3530600" cy="3354238"/>
          </a:xfrm>
          <a:prstGeom prst="roundRect">
            <a:avLst>
              <a:gd name="adj" fmla="val 5502"/>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869493" y="2790000"/>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2DF029BE-C63E-124C-1BFF-5825E6BA8924}"/>
              </a:ext>
            </a:extLst>
          </p:cNvPr>
          <p:cNvSpPr>
            <a:spLocks noGrp="1"/>
          </p:cNvSpPr>
          <p:nvPr>
            <p:ph type="body" sz="quarter" idx="17" hasCustomPrompt="1"/>
          </p:nvPr>
        </p:nvSpPr>
        <p:spPr>
          <a:xfrm>
            <a:off x="8673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6" name="Rectangle: Rounded Corners 45">
            <a:extLst>
              <a:ext uri="{FF2B5EF4-FFF2-40B4-BE49-F238E27FC236}">
                <a16:creationId xmlns:a16="http://schemas.microsoft.com/office/drawing/2014/main" id="{C579123D-8349-01E0-7E60-A3C7F4FD63EC}"/>
              </a:ext>
            </a:extLst>
          </p:cNvPr>
          <p:cNvSpPr/>
          <p:nvPr userDrawn="1"/>
        </p:nvSpPr>
        <p:spPr>
          <a:xfrm>
            <a:off x="4330700" y="2534400"/>
            <a:ext cx="3530600" cy="3354238"/>
          </a:xfrm>
          <a:prstGeom prst="roundRect">
            <a:avLst>
              <a:gd name="adj" fmla="val 5502"/>
            </a:avLst>
          </a:prstGeom>
          <a:solidFill>
            <a:srgbClr val="5EAB96">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7" name="Text Placeholder 35">
            <a:extLst>
              <a:ext uri="{FF2B5EF4-FFF2-40B4-BE49-F238E27FC236}">
                <a16:creationId xmlns:a16="http://schemas.microsoft.com/office/drawing/2014/main" id="{D6CBDF2A-2ADD-9389-E4D4-DB3DFE814D50}"/>
              </a:ext>
            </a:extLst>
          </p:cNvPr>
          <p:cNvSpPr>
            <a:spLocks noGrp="1"/>
          </p:cNvSpPr>
          <p:nvPr>
            <p:ph type="body" sz="quarter" idx="18" hasCustomPrompt="1"/>
          </p:nvPr>
        </p:nvSpPr>
        <p:spPr>
          <a:xfrm>
            <a:off x="46286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8" name="Text Placeholder 38">
            <a:extLst>
              <a:ext uri="{FF2B5EF4-FFF2-40B4-BE49-F238E27FC236}">
                <a16:creationId xmlns:a16="http://schemas.microsoft.com/office/drawing/2014/main" id="{A394BAEA-1902-2034-94CC-1127638BF68A}"/>
              </a:ext>
            </a:extLst>
          </p:cNvPr>
          <p:cNvSpPr>
            <a:spLocks noGrp="1"/>
          </p:cNvSpPr>
          <p:nvPr>
            <p:ph type="body" sz="quarter" idx="19" hasCustomPrompt="1"/>
          </p:nvPr>
        </p:nvSpPr>
        <p:spPr>
          <a:xfrm>
            <a:off x="46265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9" name="Rectangle: Rounded Corners 48">
            <a:extLst>
              <a:ext uri="{FF2B5EF4-FFF2-40B4-BE49-F238E27FC236}">
                <a16:creationId xmlns:a16="http://schemas.microsoft.com/office/drawing/2014/main" id="{A67A7A00-E1F8-89C7-DF72-DB7B637E92C3}"/>
              </a:ext>
            </a:extLst>
          </p:cNvPr>
          <p:cNvSpPr/>
          <p:nvPr userDrawn="1"/>
        </p:nvSpPr>
        <p:spPr>
          <a:xfrm>
            <a:off x="8089900" y="2534400"/>
            <a:ext cx="3530600" cy="3354238"/>
          </a:xfrm>
          <a:prstGeom prst="roundRect">
            <a:avLst>
              <a:gd name="adj" fmla="val 5502"/>
            </a:avLst>
          </a:prstGeom>
          <a:solidFill>
            <a:srgbClr val="5EAB96">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0" name="Text Placeholder 35">
            <a:extLst>
              <a:ext uri="{FF2B5EF4-FFF2-40B4-BE49-F238E27FC236}">
                <a16:creationId xmlns:a16="http://schemas.microsoft.com/office/drawing/2014/main" id="{33BD8C8D-A4F5-6AF6-151D-7DAB574DF670}"/>
              </a:ext>
            </a:extLst>
          </p:cNvPr>
          <p:cNvSpPr>
            <a:spLocks noGrp="1"/>
          </p:cNvSpPr>
          <p:nvPr>
            <p:ph type="body" sz="quarter" idx="20" hasCustomPrompt="1"/>
          </p:nvPr>
        </p:nvSpPr>
        <p:spPr>
          <a:xfrm>
            <a:off x="83878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9AA853F2-DC3C-1D03-7633-8764A2C9CE16}"/>
              </a:ext>
            </a:extLst>
          </p:cNvPr>
          <p:cNvSpPr>
            <a:spLocks noGrp="1"/>
          </p:cNvSpPr>
          <p:nvPr>
            <p:ph type="body" sz="quarter" idx="21" hasCustomPrompt="1"/>
          </p:nvPr>
        </p:nvSpPr>
        <p:spPr>
          <a:xfrm>
            <a:off x="83857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37" name="Text Placeholder 31">
            <a:extLst>
              <a:ext uri="{FF2B5EF4-FFF2-40B4-BE49-F238E27FC236}">
                <a16:creationId xmlns:a16="http://schemas.microsoft.com/office/drawing/2014/main" id="{B67DBFF9-9C84-C2B2-8C07-556F5BC8CEB0}"/>
              </a:ext>
            </a:extLst>
          </p:cNvPr>
          <p:cNvSpPr>
            <a:spLocks noGrp="1"/>
          </p:cNvSpPr>
          <p:nvPr>
            <p:ph type="body" sz="quarter" idx="26" hasCustomPrompt="1"/>
          </p:nvPr>
        </p:nvSpPr>
        <p:spPr>
          <a:xfrm>
            <a:off x="4626590" y="3286301"/>
            <a:ext cx="316800" cy="3600"/>
          </a:xfrm>
          <a:solidFill>
            <a:schemeClr val="tx1"/>
          </a:solidFill>
        </p:spPr>
        <p:txBody>
          <a:bodyPr/>
          <a:lstStyle>
            <a:lvl1pPr marL="0" indent="0">
              <a:buNone/>
              <a:defRPr/>
            </a:lvl1pPr>
          </a:lstStyle>
          <a:p>
            <a:pPr lvl="0"/>
            <a:r>
              <a:rPr lang="en-GB" dirty="0"/>
              <a:t> </a:t>
            </a:r>
          </a:p>
        </p:txBody>
      </p:sp>
      <p:sp>
        <p:nvSpPr>
          <p:cNvPr id="38" name="Text Placeholder 31">
            <a:extLst>
              <a:ext uri="{FF2B5EF4-FFF2-40B4-BE49-F238E27FC236}">
                <a16:creationId xmlns:a16="http://schemas.microsoft.com/office/drawing/2014/main" id="{B2229F1A-63A8-0EAF-8F07-7CC00924207F}"/>
              </a:ext>
            </a:extLst>
          </p:cNvPr>
          <p:cNvSpPr>
            <a:spLocks noGrp="1"/>
          </p:cNvSpPr>
          <p:nvPr>
            <p:ph type="body" sz="quarter" idx="27" hasCustomPrompt="1"/>
          </p:nvPr>
        </p:nvSpPr>
        <p:spPr>
          <a:xfrm>
            <a:off x="8385790" y="3286301"/>
            <a:ext cx="316800" cy="3600"/>
          </a:xfrm>
          <a:solidFill>
            <a:schemeClr val="tx1"/>
          </a:solidFill>
        </p:spPr>
        <p:txBody>
          <a:bodyPr/>
          <a:lstStyle>
            <a:lvl1pPr marL="0" indent="0">
              <a:buNone/>
              <a:defRPr/>
            </a:lvl1pPr>
          </a:lstStyle>
          <a:p>
            <a:pPr lvl="0"/>
            <a:r>
              <a:rPr lang="en-GB" dirty="0"/>
              <a:t> </a:t>
            </a:r>
          </a:p>
        </p:txBody>
      </p:sp>
      <p:sp>
        <p:nvSpPr>
          <p:cNvPr id="4" name="Title 5">
            <a:extLst>
              <a:ext uri="{FF2B5EF4-FFF2-40B4-BE49-F238E27FC236}">
                <a16:creationId xmlns:a16="http://schemas.microsoft.com/office/drawing/2014/main" id="{02127DA0-A0E5-7B14-9A11-76197A7703E0}"/>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1832250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x Subheading, text &amp; footer - Green">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Rectangle: Rounded Corners 19">
            <a:extLst>
              <a:ext uri="{FF2B5EF4-FFF2-40B4-BE49-F238E27FC236}">
                <a16:creationId xmlns:a16="http://schemas.microsoft.com/office/drawing/2014/main" id="{9E8FA236-0B3D-42D6-5DFB-549AF9B49F31}"/>
              </a:ext>
            </a:extLst>
          </p:cNvPr>
          <p:cNvSpPr/>
          <p:nvPr/>
        </p:nvSpPr>
        <p:spPr>
          <a:xfrm>
            <a:off x="571500" y="2534400"/>
            <a:ext cx="3530600" cy="2854951"/>
          </a:xfrm>
          <a:prstGeom prst="roundRect">
            <a:avLst>
              <a:gd name="adj" fmla="val 5502"/>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8694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2DF029BE-C63E-124C-1BFF-5825E6BA8924}"/>
              </a:ext>
            </a:extLst>
          </p:cNvPr>
          <p:cNvSpPr>
            <a:spLocks noGrp="1"/>
          </p:cNvSpPr>
          <p:nvPr>
            <p:ph type="body" sz="quarter" idx="17" hasCustomPrompt="1"/>
          </p:nvPr>
        </p:nvSpPr>
        <p:spPr>
          <a:xfrm>
            <a:off x="8673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6" name="Rectangle: Rounded Corners 45">
            <a:extLst>
              <a:ext uri="{FF2B5EF4-FFF2-40B4-BE49-F238E27FC236}">
                <a16:creationId xmlns:a16="http://schemas.microsoft.com/office/drawing/2014/main" id="{C579123D-8349-01E0-7E60-A3C7F4FD63EC}"/>
              </a:ext>
            </a:extLst>
          </p:cNvPr>
          <p:cNvSpPr/>
          <p:nvPr userDrawn="1"/>
        </p:nvSpPr>
        <p:spPr>
          <a:xfrm>
            <a:off x="4330700" y="2534400"/>
            <a:ext cx="3530600" cy="2854951"/>
          </a:xfrm>
          <a:prstGeom prst="roundRect">
            <a:avLst>
              <a:gd name="adj" fmla="val 5502"/>
            </a:avLst>
          </a:prstGeom>
          <a:solidFill>
            <a:srgbClr val="5EAB96">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7" name="Text Placeholder 35">
            <a:extLst>
              <a:ext uri="{FF2B5EF4-FFF2-40B4-BE49-F238E27FC236}">
                <a16:creationId xmlns:a16="http://schemas.microsoft.com/office/drawing/2014/main" id="{D6CBDF2A-2ADD-9389-E4D4-DB3DFE814D50}"/>
              </a:ext>
            </a:extLst>
          </p:cNvPr>
          <p:cNvSpPr>
            <a:spLocks noGrp="1"/>
          </p:cNvSpPr>
          <p:nvPr>
            <p:ph type="body" sz="quarter" idx="18" hasCustomPrompt="1"/>
          </p:nvPr>
        </p:nvSpPr>
        <p:spPr>
          <a:xfrm>
            <a:off x="46286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8" name="Text Placeholder 38">
            <a:extLst>
              <a:ext uri="{FF2B5EF4-FFF2-40B4-BE49-F238E27FC236}">
                <a16:creationId xmlns:a16="http://schemas.microsoft.com/office/drawing/2014/main" id="{A394BAEA-1902-2034-94CC-1127638BF68A}"/>
              </a:ext>
            </a:extLst>
          </p:cNvPr>
          <p:cNvSpPr>
            <a:spLocks noGrp="1"/>
          </p:cNvSpPr>
          <p:nvPr>
            <p:ph type="body" sz="quarter" idx="19" hasCustomPrompt="1"/>
          </p:nvPr>
        </p:nvSpPr>
        <p:spPr>
          <a:xfrm>
            <a:off x="46265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9" name="Rectangle: Rounded Corners 48">
            <a:extLst>
              <a:ext uri="{FF2B5EF4-FFF2-40B4-BE49-F238E27FC236}">
                <a16:creationId xmlns:a16="http://schemas.microsoft.com/office/drawing/2014/main" id="{A67A7A00-E1F8-89C7-DF72-DB7B637E92C3}"/>
              </a:ext>
            </a:extLst>
          </p:cNvPr>
          <p:cNvSpPr/>
          <p:nvPr userDrawn="1"/>
        </p:nvSpPr>
        <p:spPr>
          <a:xfrm>
            <a:off x="8089900" y="2534400"/>
            <a:ext cx="3530600" cy="2854951"/>
          </a:xfrm>
          <a:prstGeom prst="roundRect">
            <a:avLst>
              <a:gd name="adj" fmla="val 5502"/>
            </a:avLst>
          </a:prstGeom>
          <a:solidFill>
            <a:srgbClr val="5EAB96">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0" name="Text Placeholder 35">
            <a:extLst>
              <a:ext uri="{FF2B5EF4-FFF2-40B4-BE49-F238E27FC236}">
                <a16:creationId xmlns:a16="http://schemas.microsoft.com/office/drawing/2014/main" id="{33BD8C8D-A4F5-6AF6-151D-7DAB574DF670}"/>
              </a:ext>
            </a:extLst>
          </p:cNvPr>
          <p:cNvSpPr>
            <a:spLocks noGrp="1"/>
          </p:cNvSpPr>
          <p:nvPr>
            <p:ph type="body" sz="quarter" idx="20" hasCustomPrompt="1"/>
          </p:nvPr>
        </p:nvSpPr>
        <p:spPr>
          <a:xfrm>
            <a:off x="83878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9AA853F2-DC3C-1D03-7633-8764A2C9CE16}"/>
              </a:ext>
            </a:extLst>
          </p:cNvPr>
          <p:cNvSpPr>
            <a:spLocks noGrp="1"/>
          </p:cNvSpPr>
          <p:nvPr>
            <p:ph type="body" sz="quarter" idx="21" hasCustomPrompt="1"/>
          </p:nvPr>
        </p:nvSpPr>
        <p:spPr>
          <a:xfrm>
            <a:off x="83857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37" name="Text Placeholder 31">
            <a:extLst>
              <a:ext uri="{FF2B5EF4-FFF2-40B4-BE49-F238E27FC236}">
                <a16:creationId xmlns:a16="http://schemas.microsoft.com/office/drawing/2014/main" id="{B67DBFF9-9C84-C2B2-8C07-556F5BC8CEB0}"/>
              </a:ext>
            </a:extLst>
          </p:cNvPr>
          <p:cNvSpPr>
            <a:spLocks noGrp="1"/>
          </p:cNvSpPr>
          <p:nvPr>
            <p:ph type="body" sz="quarter" idx="26" hasCustomPrompt="1"/>
          </p:nvPr>
        </p:nvSpPr>
        <p:spPr>
          <a:xfrm>
            <a:off x="4626590" y="3286301"/>
            <a:ext cx="316800" cy="3600"/>
          </a:xfrm>
          <a:solidFill>
            <a:schemeClr val="tx1"/>
          </a:solidFill>
        </p:spPr>
        <p:txBody>
          <a:bodyPr/>
          <a:lstStyle>
            <a:lvl1pPr marL="0" indent="0">
              <a:buNone/>
              <a:defRPr/>
            </a:lvl1pPr>
          </a:lstStyle>
          <a:p>
            <a:pPr lvl="0"/>
            <a:r>
              <a:rPr lang="en-GB" dirty="0"/>
              <a:t> </a:t>
            </a:r>
          </a:p>
        </p:txBody>
      </p:sp>
      <p:sp>
        <p:nvSpPr>
          <p:cNvPr id="38" name="Text Placeholder 31">
            <a:extLst>
              <a:ext uri="{FF2B5EF4-FFF2-40B4-BE49-F238E27FC236}">
                <a16:creationId xmlns:a16="http://schemas.microsoft.com/office/drawing/2014/main" id="{B2229F1A-63A8-0EAF-8F07-7CC00924207F}"/>
              </a:ext>
            </a:extLst>
          </p:cNvPr>
          <p:cNvSpPr>
            <a:spLocks noGrp="1"/>
          </p:cNvSpPr>
          <p:nvPr>
            <p:ph type="body" sz="quarter" idx="27" hasCustomPrompt="1"/>
          </p:nvPr>
        </p:nvSpPr>
        <p:spPr>
          <a:xfrm>
            <a:off x="8385790" y="3286301"/>
            <a:ext cx="316800" cy="3600"/>
          </a:xfrm>
          <a:solidFill>
            <a:schemeClr val="tx1"/>
          </a:solidFill>
        </p:spPr>
        <p:txBody>
          <a:bodyPr/>
          <a:lstStyle>
            <a:lvl1pPr marL="0" indent="0">
              <a:buNone/>
              <a:defRPr/>
            </a:lvl1pPr>
          </a:lstStyle>
          <a:p>
            <a:pPr lvl="0"/>
            <a:r>
              <a:rPr lang="en-GB" dirty="0"/>
              <a:t> </a:t>
            </a:r>
          </a:p>
        </p:txBody>
      </p:sp>
      <p:sp>
        <p:nvSpPr>
          <p:cNvPr id="4" name="Text Placeholder 7">
            <a:extLst>
              <a:ext uri="{FF2B5EF4-FFF2-40B4-BE49-F238E27FC236}">
                <a16:creationId xmlns:a16="http://schemas.microsoft.com/office/drawing/2014/main" id="{C6B15FF6-89D8-B610-6571-838ECE061CC1}"/>
              </a:ext>
            </a:extLst>
          </p:cNvPr>
          <p:cNvSpPr>
            <a:spLocks noGrp="1"/>
          </p:cNvSpPr>
          <p:nvPr>
            <p:ph type="body" sz="quarter" idx="29"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5" name="Title 5">
            <a:extLst>
              <a:ext uri="{FF2B5EF4-FFF2-40B4-BE49-F238E27FC236}">
                <a16:creationId xmlns:a16="http://schemas.microsoft.com/office/drawing/2014/main" id="{2F2AADB1-4C81-91AC-885E-0B194F8E2B74}"/>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3460447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 Lens Render 04">
    <p:spTree>
      <p:nvGrpSpPr>
        <p:cNvPr id="1" name=""/>
        <p:cNvGrpSpPr/>
        <p:nvPr/>
      </p:nvGrpSpPr>
      <p:grpSpPr>
        <a:xfrm>
          <a:off x="0" y="0"/>
          <a:ext cx="0" cy="0"/>
          <a:chOff x="0" y="0"/>
          <a:chExt cx="0" cy="0"/>
        </a:xfrm>
      </p:grpSpPr>
      <p:pic>
        <p:nvPicPr>
          <p:cNvPr id="2" name="Picture 1" descr="Close-up of different colored objects&#10;">
            <a:extLst>
              <a:ext uri="{FF2B5EF4-FFF2-40B4-BE49-F238E27FC236}">
                <a16:creationId xmlns:a16="http://schemas.microsoft.com/office/drawing/2014/main" id="{47981822-3784-30F3-6080-D2C00E11A213}"/>
              </a:ext>
            </a:extLst>
          </p:cNvPr>
          <p:cNvPicPr>
            <a:picLocks noGrp="1" noRot="1" noChangeAspect="1" noMove="1" noResize="1" noEditPoints="1" noAdjustHandles="1" noChangeArrowheads="1" noChangeShapeType="1" noCrop="1"/>
          </p:cNvPicPr>
          <p:nvPr userDrawn="1"/>
        </p:nvPicPr>
        <p:blipFill>
          <a:blip r:embed="rId2"/>
          <a:srcRect/>
          <a:stretch/>
        </p:blipFill>
        <p:spPr>
          <a:xfrm>
            <a:off x="0" y="0"/>
            <a:ext cx="12192000" cy="6858000"/>
          </a:xfrm>
          <a:prstGeom prst="rect">
            <a:avLst/>
          </a:prstGeom>
        </p:spPr>
      </p:pic>
      <p:pic>
        <p:nvPicPr>
          <p:cNvPr id="4" name="Graphic 3">
            <a:extLst>
              <a:ext uri="{FF2B5EF4-FFF2-40B4-BE49-F238E27FC236}">
                <a16:creationId xmlns:a16="http://schemas.microsoft.com/office/drawing/2014/main" id="{79B3A744-DF61-4D36-EDE1-77C1DE4DA5FA}"/>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571500" y="549275"/>
            <a:ext cx="1097643" cy="927828"/>
          </a:xfrm>
          <a:prstGeom prst="rect">
            <a:avLst/>
          </a:prstGeom>
        </p:spPr>
      </p:pic>
      <p:sp>
        <p:nvSpPr>
          <p:cNvPr id="6" name="Title 5">
            <a:extLst>
              <a:ext uri="{FF2B5EF4-FFF2-40B4-BE49-F238E27FC236}">
                <a16:creationId xmlns:a16="http://schemas.microsoft.com/office/drawing/2014/main" id="{8B955F2C-4A8A-2D62-A6A0-26C10D6F6D42}"/>
              </a:ext>
            </a:extLst>
          </p:cNvPr>
          <p:cNvSpPr>
            <a:spLocks noGrp="1"/>
          </p:cNvSpPr>
          <p:nvPr>
            <p:ph type="title" hasCustomPrompt="1"/>
          </p:nvPr>
        </p:nvSpPr>
        <p:spPr>
          <a:xfrm>
            <a:off x="535540" y="2235202"/>
            <a:ext cx="4506360" cy="1572768"/>
          </a:xfrm>
          <a:prstGeom prst="rect">
            <a:avLst/>
          </a:prstGeom>
        </p:spPr>
        <p:txBody>
          <a:bodyPr lIns="0" anchor="b">
            <a:noAutofit/>
          </a:bodyPr>
          <a:lstStyle>
            <a:lvl1pPr>
              <a:lnSpc>
                <a:spcPct val="81000"/>
              </a:lnSpc>
              <a:defRPr sz="5400"/>
            </a:lvl1pPr>
          </a:lstStyle>
          <a:p>
            <a:r>
              <a:rPr lang="en-US" dirty="0"/>
              <a:t>Creative title over two lines</a:t>
            </a:r>
            <a:endParaRPr lang="en-GB" dirty="0"/>
          </a:p>
        </p:txBody>
      </p:sp>
      <p:sp>
        <p:nvSpPr>
          <p:cNvPr id="8" name="Text Placeholder 7">
            <a:extLst>
              <a:ext uri="{FF2B5EF4-FFF2-40B4-BE49-F238E27FC236}">
                <a16:creationId xmlns:a16="http://schemas.microsoft.com/office/drawing/2014/main" id="{C15A0771-EF12-4DE7-DD83-88F41ECB14C1}"/>
              </a:ext>
            </a:extLst>
          </p:cNvPr>
          <p:cNvSpPr>
            <a:spLocks noGrp="1"/>
          </p:cNvSpPr>
          <p:nvPr>
            <p:ph type="body" sz="quarter" idx="10" hasCustomPrompt="1"/>
          </p:nvPr>
        </p:nvSpPr>
        <p:spPr>
          <a:xfrm>
            <a:off x="572116" y="5386099"/>
            <a:ext cx="3121579"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Speaker Name</a:t>
            </a:r>
            <a:endParaRPr lang="en-GB" dirty="0"/>
          </a:p>
        </p:txBody>
      </p:sp>
      <p:sp>
        <p:nvSpPr>
          <p:cNvPr id="3" name="Text Placeholder 7">
            <a:extLst>
              <a:ext uri="{FF2B5EF4-FFF2-40B4-BE49-F238E27FC236}">
                <a16:creationId xmlns:a16="http://schemas.microsoft.com/office/drawing/2014/main" id="{AC01BBE5-75AC-1E94-2E1B-A4FC839C610E}"/>
              </a:ext>
            </a:extLst>
          </p:cNvPr>
          <p:cNvSpPr>
            <a:spLocks noGrp="1"/>
          </p:cNvSpPr>
          <p:nvPr>
            <p:ph type="body" sz="quarter" idx="11" hasCustomPrompt="1"/>
          </p:nvPr>
        </p:nvSpPr>
        <p:spPr>
          <a:xfrm>
            <a:off x="572116" y="5696199"/>
            <a:ext cx="3121579"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Job Title</a:t>
            </a:r>
            <a:endParaRPr lang="en-GB" dirty="0"/>
          </a:p>
        </p:txBody>
      </p:sp>
      <p:sp>
        <p:nvSpPr>
          <p:cNvPr id="5" name="Text Placeholder 7">
            <a:extLst>
              <a:ext uri="{FF2B5EF4-FFF2-40B4-BE49-F238E27FC236}">
                <a16:creationId xmlns:a16="http://schemas.microsoft.com/office/drawing/2014/main" id="{C58EEBF3-77DF-5663-3BD8-A03D4BD3E7FE}"/>
              </a:ext>
            </a:extLst>
          </p:cNvPr>
          <p:cNvSpPr>
            <a:spLocks noGrp="1"/>
          </p:cNvSpPr>
          <p:nvPr>
            <p:ph type="body" sz="quarter" idx="12" hasCustomPrompt="1"/>
          </p:nvPr>
        </p:nvSpPr>
        <p:spPr>
          <a:xfrm>
            <a:off x="572116" y="6006300"/>
            <a:ext cx="3121579" cy="302425"/>
          </a:xfrm>
          <a:prstGeom prst="rect">
            <a:avLst/>
          </a:prstGeom>
        </p:spPr>
        <p:txBody>
          <a:bodyPr lIns="0" anchor="ctr">
            <a:noAutofit/>
          </a:bodyPr>
          <a:lstStyle>
            <a:lvl1pPr marL="0" indent="0">
              <a:lnSpc>
                <a:spcPct val="100000"/>
              </a:lnSpc>
              <a:spcAft>
                <a:spcPts val="0"/>
              </a:spcAft>
              <a:buNone/>
              <a:defRPr sz="14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Date 00.00.00</a:t>
            </a:r>
            <a:endParaRPr lang="en-GB" dirty="0"/>
          </a:p>
        </p:txBody>
      </p:sp>
      <p:sp>
        <p:nvSpPr>
          <p:cNvPr id="7" name="Text Placeholder 7">
            <a:extLst>
              <a:ext uri="{FF2B5EF4-FFF2-40B4-BE49-F238E27FC236}">
                <a16:creationId xmlns:a16="http://schemas.microsoft.com/office/drawing/2014/main" id="{4424EDB1-7C5D-B61E-D052-C0EE34CC1E7D}"/>
              </a:ext>
            </a:extLst>
          </p:cNvPr>
          <p:cNvSpPr>
            <a:spLocks noGrp="1"/>
          </p:cNvSpPr>
          <p:nvPr>
            <p:ph type="body" sz="quarter" idx="13" hasCustomPrompt="1"/>
          </p:nvPr>
        </p:nvSpPr>
        <p:spPr>
          <a:xfrm>
            <a:off x="572116" y="3910037"/>
            <a:ext cx="5782964"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your presentation subtitle here lorem ipsum dolor sit </a:t>
            </a:r>
            <a:r>
              <a:rPr lang="en-US" dirty="0" err="1"/>
              <a:t>amet</a:t>
            </a:r>
            <a:r>
              <a:rPr lang="en-US" dirty="0"/>
              <a:t>, </a:t>
            </a:r>
            <a:r>
              <a:rPr lang="en-US" dirty="0" err="1"/>
              <a:t>consectetur</a:t>
            </a:r>
            <a:r>
              <a:rPr lang="en-US" dirty="0"/>
              <a:t> </a:t>
            </a:r>
            <a:r>
              <a:rPr lang="en-US" dirty="0" err="1"/>
              <a:t>adipiscing</a:t>
            </a:r>
            <a:endParaRPr lang="en-GB" dirty="0"/>
          </a:p>
        </p:txBody>
      </p:sp>
    </p:spTree>
    <p:extLst>
      <p:ext uri="{BB962C8B-B14F-4D97-AF65-F5344CB8AC3E}">
        <p14:creationId xmlns:p14="http://schemas.microsoft.com/office/powerpoint/2010/main" val="427239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Subheading, text &amp; footer - Blu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Rectangle: Rounded Corners 19">
            <a:extLst>
              <a:ext uri="{FF2B5EF4-FFF2-40B4-BE49-F238E27FC236}">
                <a16:creationId xmlns:a16="http://schemas.microsoft.com/office/drawing/2014/main" id="{9E8FA236-0B3D-42D6-5DFB-549AF9B49F31}"/>
              </a:ext>
            </a:extLst>
          </p:cNvPr>
          <p:cNvSpPr/>
          <p:nvPr/>
        </p:nvSpPr>
        <p:spPr>
          <a:xfrm>
            <a:off x="571500" y="2534400"/>
            <a:ext cx="3530600" cy="2854951"/>
          </a:xfrm>
          <a:prstGeom prst="roundRect">
            <a:avLst>
              <a:gd name="adj" fmla="val 5502"/>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8694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2DF029BE-C63E-124C-1BFF-5825E6BA8924}"/>
              </a:ext>
            </a:extLst>
          </p:cNvPr>
          <p:cNvSpPr>
            <a:spLocks noGrp="1"/>
          </p:cNvSpPr>
          <p:nvPr>
            <p:ph type="body" sz="quarter" idx="17" hasCustomPrompt="1"/>
          </p:nvPr>
        </p:nvSpPr>
        <p:spPr>
          <a:xfrm>
            <a:off x="8673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6" name="Rectangle: Rounded Corners 45">
            <a:extLst>
              <a:ext uri="{FF2B5EF4-FFF2-40B4-BE49-F238E27FC236}">
                <a16:creationId xmlns:a16="http://schemas.microsoft.com/office/drawing/2014/main" id="{C579123D-8349-01E0-7E60-A3C7F4FD63EC}"/>
              </a:ext>
            </a:extLst>
          </p:cNvPr>
          <p:cNvSpPr/>
          <p:nvPr userDrawn="1"/>
        </p:nvSpPr>
        <p:spPr>
          <a:xfrm>
            <a:off x="4330700" y="2534400"/>
            <a:ext cx="3530600" cy="2854951"/>
          </a:xfrm>
          <a:prstGeom prst="roundRect">
            <a:avLst>
              <a:gd name="adj" fmla="val 5502"/>
            </a:avLst>
          </a:prstGeom>
          <a:solidFill>
            <a:srgbClr val="85D6F0">
              <a:alpha val="19963"/>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7" name="Text Placeholder 35">
            <a:extLst>
              <a:ext uri="{FF2B5EF4-FFF2-40B4-BE49-F238E27FC236}">
                <a16:creationId xmlns:a16="http://schemas.microsoft.com/office/drawing/2014/main" id="{D6CBDF2A-2ADD-9389-E4D4-DB3DFE814D50}"/>
              </a:ext>
            </a:extLst>
          </p:cNvPr>
          <p:cNvSpPr>
            <a:spLocks noGrp="1"/>
          </p:cNvSpPr>
          <p:nvPr>
            <p:ph type="body" sz="quarter" idx="18" hasCustomPrompt="1"/>
          </p:nvPr>
        </p:nvSpPr>
        <p:spPr>
          <a:xfrm>
            <a:off x="46286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8" name="Text Placeholder 38">
            <a:extLst>
              <a:ext uri="{FF2B5EF4-FFF2-40B4-BE49-F238E27FC236}">
                <a16:creationId xmlns:a16="http://schemas.microsoft.com/office/drawing/2014/main" id="{A394BAEA-1902-2034-94CC-1127638BF68A}"/>
              </a:ext>
            </a:extLst>
          </p:cNvPr>
          <p:cNvSpPr>
            <a:spLocks noGrp="1"/>
          </p:cNvSpPr>
          <p:nvPr>
            <p:ph type="body" sz="quarter" idx="19" hasCustomPrompt="1"/>
          </p:nvPr>
        </p:nvSpPr>
        <p:spPr>
          <a:xfrm>
            <a:off x="46265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9" name="Rectangle: Rounded Corners 48">
            <a:extLst>
              <a:ext uri="{FF2B5EF4-FFF2-40B4-BE49-F238E27FC236}">
                <a16:creationId xmlns:a16="http://schemas.microsoft.com/office/drawing/2014/main" id="{A67A7A00-E1F8-89C7-DF72-DB7B637E92C3}"/>
              </a:ext>
            </a:extLst>
          </p:cNvPr>
          <p:cNvSpPr/>
          <p:nvPr userDrawn="1"/>
        </p:nvSpPr>
        <p:spPr>
          <a:xfrm>
            <a:off x="8089900" y="2534400"/>
            <a:ext cx="3530600" cy="2854951"/>
          </a:xfrm>
          <a:prstGeom prst="roundRect">
            <a:avLst>
              <a:gd name="adj" fmla="val 5502"/>
            </a:avLst>
          </a:prstGeom>
          <a:solidFill>
            <a:srgbClr val="85D6F0">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0" name="Text Placeholder 35">
            <a:extLst>
              <a:ext uri="{FF2B5EF4-FFF2-40B4-BE49-F238E27FC236}">
                <a16:creationId xmlns:a16="http://schemas.microsoft.com/office/drawing/2014/main" id="{33BD8C8D-A4F5-6AF6-151D-7DAB574DF670}"/>
              </a:ext>
            </a:extLst>
          </p:cNvPr>
          <p:cNvSpPr>
            <a:spLocks noGrp="1"/>
          </p:cNvSpPr>
          <p:nvPr>
            <p:ph type="body" sz="quarter" idx="20" hasCustomPrompt="1"/>
          </p:nvPr>
        </p:nvSpPr>
        <p:spPr>
          <a:xfrm>
            <a:off x="83878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9AA853F2-DC3C-1D03-7633-8764A2C9CE16}"/>
              </a:ext>
            </a:extLst>
          </p:cNvPr>
          <p:cNvSpPr>
            <a:spLocks noGrp="1"/>
          </p:cNvSpPr>
          <p:nvPr>
            <p:ph type="body" sz="quarter" idx="21" hasCustomPrompt="1"/>
          </p:nvPr>
        </p:nvSpPr>
        <p:spPr>
          <a:xfrm>
            <a:off x="83857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37" name="Text Placeholder 31">
            <a:extLst>
              <a:ext uri="{FF2B5EF4-FFF2-40B4-BE49-F238E27FC236}">
                <a16:creationId xmlns:a16="http://schemas.microsoft.com/office/drawing/2014/main" id="{B67DBFF9-9C84-C2B2-8C07-556F5BC8CEB0}"/>
              </a:ext>
            </a:extLst>
          </p:cNvPr>
          <p:cNvSpPr>
            <a:spLocks noGrp="1"/>
          </p:cNvSpPr>
          <p:nvPr>
            <p:ph type="body" sz="quarter" idx="26" hasCustomPrompt="1"/>
          </p:nvPr>
        </p:nvSpPr>
        <p:spPr>
          <a:xfrm>
            <a:off x="4626590" y="3286301"/>
            <a:ext cx="316800" cy="3600"/>
          </a:xfrm>
          <a:solidFill>
            <a:schemeClr val="tx1"/>
          </a:solidFill>
        </p:spPr>
        <p:txBody>
          <a:bodyPr/>
          <a:lstStyle>
            <a:lvl1pPr marL="0" indent="0">
              <a:buNone/>
              <a:defRPr/>
            </a:lvl1pPr>
          </a:lstStyle>
          <a:p>
            <a:pPr lvl="0"/>
            <a:r>
              <a:rPr lang="en-GB" dirty="0"/>
              <a:t> </a:t>
            </a:r>
          </a:p>
        </p:txBody>
      </p:sp>
      <p:sp>
        <p:nvSpPr>
          <p:cNvPr id="38" name="Text Placeholder 31">
            <a:extLst>
              <a:ext uri="{FF2B5EF4-FFF2-40B4-BE49-F238E27FC236}">
                <a16:creationId xmlns:a16="http://schemas.microsoft.com/office/drawing/2014/main" id="{B2229F1A-63A8-0EAF-8F07-7CC00924207F}"/>
              </a:ext>
            </a:extLst>
          </p:cNvPr>
          <p:cNvSpPr>
            <a:spLocks noGrp="1"/>
          </p:cNvSpPr>
          <p:nvPr>
            <p:ph type="body" sz="quarter" idx="27" hasCustomPrompt="1"/>
          </p:nvPr>
        </p:nvSpPr>
        <p:spPr>
          <a:xfrm>
            <a:off x="8385790" y="3286301"/>
            <a:ext cx="316800" cy="3600"/>
          </a:xfrm>
          <a:solidFill>
            <a:schemeClr val="tx1"/>
          </a:solidFill>
        </p:spPr>
        <p:txBody>
          <a:bodyPr/>
          <a:lstStyle>
            <a:lvl1pPr marL="0" indent="0">
              <a:buNone/>
              <a:defRPr/>
            </a:lvl1pPr>
          </a:lstStyle>
          <a:p>
            <a:pPr lvl="0"/>
            <a:r>
              <a:rPr lang="en-GB" dirty="0"/>
              <a:t> </a:t>
            </a:r>
          </a:p>
        </p:txBody>
      </p:sp>
      <p:sp>
        <p:nvSpPr>
          <p:cNvPr id="4" name="Text Placeholder 7">
            <a:extLst>
              <a:ext uri="{FF2B5EF4-FFF2-40B4-BE49-F238E27FC236}">
                <a16:creationId xmlns:a16="http://schemas.microsoft.com/office/drawing/2014/main" id="{C6B15FF6-89D8-B610-6571-838ECE061CC1}"/>
              </a:ext>
            </a:extLst>
          </p:cNvPr>
          <p:cNvSpPr>
            <a:spLocks noGrp="1"/>
          </p:cNvSpPr>
          <p:nvPr>
            <p:ph type="body" sz="quarter" idx="29"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5" name="Title 5">
            <a:extLst>
              <a:ext uri="{FF2B5EF4-FFF2-40B4-BE49-F238E27FC236}">
                <a16:creationId xmlns:a16="http://schemas.microsoft.com/office/drawing/2014/main" id="{2F2AADB1-4C81-91AC-885E-0B194F8E2B74}"/>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3929982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x Subheading, text &amp; footer - Purpl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Rectangle: Rounded Corners 19">
            <a:extLst>
              <a:ext uri="{FF2B5EF4-FFF2-40B4-BE49-F238E27FC236}">
                <a16:creationId xmlns:a16="http://schemas.microsoft.com/office/drawing/2014/main" id="{9E8FA236-0B3D-42D6-5DFB-549AF9B49F31}"/>
              </a:ext>
            </a:extLst>
          </p:cNvPr>
          <p:cNvSpPr/>
          <p:nvPr/>
        </p:nvSpPr>
        <p:spPr>
          <a:xfrm>
            <a:off x="571500" y="2534400"/>
            <a:ext cx="3530600" cy="2854951"/>
          </a:xfrm>
          <a:prstGeom prst="roundRect">
            <a:avLst>
              <a:gd name="adj" fmla="val 5502"/>
            </a:avLst>
          </a:prstGeom>
          <a:solidFill>
            <a:srgbClr val="AD90B8">
              <a:alpha val="39729"/>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8694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2DF029BE-C63E-124C-1BFF-5825E6BA8924}"/>
              </a:ext>
            </a:extLst>
          </p:cNvPr>
          <p:cNvSpPr>
            <a:spLocks noGrp="1"/>
          </p:cNvSpPr>
          <p:nvPr>
            <p:ph type="body" sz="quarter" idx="17" hasCustomPrompt="1"/>
          </p:nvPr>
        </p:nvSpPr>
        <p:spPr>
          <a:xfrm>
            <a:off x="8673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6" name="Rectangle: Rounded Corners 45">
            <a:extLst>
              <a:ext uri="{FF2B5EF4-FFF2-40B4-BE49-F238E27FC236}">
                <a16:creationId xmlns:a16="http://schemas.microsoft.com/office/drawing/2014/main" id="{C579123D-8349-01E0-7E60-A3C7F4FD63EC}"/>
              </a:ext>
            </a:extLst>
          </p:cNvPr>
          <p:cNvSpPr/>
          <p:nvPr userDrawn="1"/>
        </p:nvSpPr>
        <p:spPr>
          <a:xfrm>
            <a:off x="4330700" y="2534400"/>
            <a:ext cx="3530600" cy="2854951"/>
          </a:xfrm>
          <a:prstGeom prst="roundRect">
            <a:avLst>
              <a:gd name="adj" fmla="val 5502"/>
            </a:avLst>
          </a:prstGeom>
          <a:solidFill>
            <a:srgbClr val="AD90B8">
              <a:alpha val="19963"/>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7" name="Text Placeholder 35">
            <a:extLst>
              <a:ext uri="{FF2B5EF4-FFF2-40B4-BE49-F238E27FC236}">
                <a16:creationId xmlns:a16="http://schemas.microsoft.com/office/drawing/2014/main" id="{D6CBDF2A-2ADD-9389-E4D4-DB3DFE814D50}"/>
              </a:ext>
            </a:extLst>
          </p:cNvPr>
          <p:cNvSpPr>
            <a:spLocks noGrp="1"/>
          </p:cNvSpPr>
          <p:nvPr>
            <p:ph type="body" sz="quarter" idx="18" hasCustomPrompt="1"/>
          </p:nvPr>
        </p:nvSpPr>
        <p:spPr>
          <a:xfrm>
            <a:off x="46286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8" name="Text Placeholder 38">
            <a:extLst>
              <a:ext uri="{FF2B5EF4-FFF2-40B4-BE49-F238E27FC236}">
                <a16:creationId xmlns:a16="http://schemas.microsoft.com/office/drawing/2014/main" id="{A394BAEA-1902-2034-94CC-1127638BF68A}"/>
              </a:ext>
            </a:extLst>
          </p:cNvPr>
          <p:cNvSpPr>
            <a:spLocks noGrp="1"/>
          </p:cNvSpPr>
          <p:nvPr>
            <p:ph type="body" sz="quarter" idx="19" hasCustomPrompt="1"/>
          </p:nvPr>
        </p:nvSpPr>
        <p:spPr>
          <a:xfrm>
            <a:off x="46265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9" name="Rectangle: Rounded Corners 48">
            <a:extLst>
              <a:ext uri="{FF2B5EF4-FFF2-40B4-BE49-F238E27FC236}">
                <a16:creationId xmlns:a16="http://schemas.microsoft.com/office/drawing/2014/main" id="{A67A7A00-E1F8-89C7-DF72-DB7B637E92C3}"/>
              </a:ext>
            </a:extLst>
          </p:cNvPr>
          <p:cNvSpPr/>
          <p:nvPr userDrawn="1"/>
        </p:nvSpPr>
        <p:spPr>
          <a:xfrm>
            <a:off x="8089900" y="2534400"/>
            <a:ext cx="3530600" cy="2854951"/>
          </a:xfrm>
          <a:prstGeom prst="roundRect">
            <a:avLst>
              <a:gd name="adj" fmla="val 5502"/>
            </a:avLst>
          </a:prstGeom>
          <a:solidFill>
            <a:srgbClr val="AD90B8">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0" name="Text Placeholder 35">
            <a:extLst>
              <a:ext uri="{FF2B5EF4-FFF2-40B4-BE49-F238E27FC236}">
                <a16:creationId xmlns:a16="http://schemas.microsoft.com/office/drawing/2014/main" id="{33BD8C8D-A4F5-6AF6-151D-7DAB574DF670}"/>
              </a:ext>
            </a:extLst>
          </p:cNvPr>
          <p:cNvSpPr>
            <a:spLocks noGrp="1"/>
          </p:cNvSpPr>
          <p:nvPr>
            <p:ph type="body" sz="quarter" idx="20" hasCustomPrompt="1"/>
          </p:nvPr>
        </p:nvSpPr>
        <p:spPr>
          <a:xfrm>
            <a:off x="83878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9AA853F2-DC3C-1D03-7633-8764A2C9CE16}"/>
              </a:ext>
            </a:extLst>
          </p:cNvPr>
          <p:cNvSpPr>
            <a:spLocks noGrp="1"/>
          </p:cNvSpPr>
          <p:nvPr>
            <p:ph type="body" sz="quarter" idx="21" hasCustomPrompt="1"/>
          </p:nvPr>
        </p:nvSpPr>
        <p:spPr>
          <a:xfrm>
            <a:off x="83857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37" name="Text Placeholder 31">
            <a:extLst>
              <a:ext uri="{FF2B5EF4-FFF2-40B4-BE49-F238E27FC236}">
                <a16:creationId xmlns:a16="http://schemas.microsoft.com/office/drawing/2014/main" id="{B67DBFF9-9C84-C2B2-8C07-556F5BC8CEB0}"/>
              </a:ext>
            </a:extLst>
          </p:cNvPr>
          <p:cNvSpPr>
            <a:spLocks noGrp="1"/>
          </p:cNvSpPr>
          <p:nvPr>
            <p:ph type="body" sz="quarter" idx="26" hasCustomPrompt="1"/>
          </p:nvPr>
        </p:nvSpPr>
        <p:spPr>
          <a:xfrm>
            <a:off x="4626590" y="3286301"/>
            <a:ext cx="316800" cy="3600"/>
          </a:xfrm>
          <a:solidFill>
            <a:schemeClr val="tx1"/>
          </a:solidFill>
        </p:spPr>
        <p:txBody>
          <a:bodyPr/>
          <a:lstStyle>
            <a:lvl1pPr marL="0" indent="0">
              <a:buNone/>
              <a:defRPr/>
            </a:lvl1pPr>
          </a:lstStyle>
          <a:p>
            <a:pPr lvl="0"/>
            <a:r>
              <a:rPr lang="en-GB" dirty="0"/>
              <a:t> </a:t>
            </a:r>
          </a:p>
        </p:txBody>
      </p:sp>
      <p:sp>
        <p:nvSpPr>
          <p:cNvPr id="38" name="Text Placeholder 31">
            <a:extLst>
              <a:ext uri="{FF2B5EF4-FFF2-40B4-BE49-F238E27FC236}">
                <a16:creationId xmlns:a16="http://schemas.microsoft.com/office/drawing/2014/main" id="{B2229F1A-63A8-0EAF-8F07-7CC00924207F}"/>
              </a:ext>
            </a:extLst>
          </p:cNvPr>
          <p:cNvSpPr>
            <a:spLocks noGrp="1"/>
          </p:cNvSpPr>
          <p:nvPr>
            <p:ph type="body" sz="quarter" idx="27" hasCustomPrompt="1"/>
          </p:nvPr>
        </p:nvSpPr>
        <p:spPr>
          <a:xfrm>
            <a:off x="8385790" y="3286301"/>
            <a:ext cx="316800" cy="3600"/>
          </a:xfrm>
          <a:solidFill>
            <a:schemeClr val="tx1"/>
          </a:solidFill>
        </p:spPr>
        <p:txBody>
          <a:bodyPr/>
          <a:lstStyle>
            <a:lvl1pPr marL="0" indent="0">
              <a:buNone/>
              <a:defRPr/>
            </a:lvl1pPr>
          </a:lstStyle>
          <a:p>
            <a:pPr lvl="0"/>
            <a:r>
              <a:rPr lang="en-GB" dirty="0"/>
              <a:t> </a:t>
            </a:r>
          </a:p>
        </p:txBody>
      </p:sp>
      <p:sp>
        <p:nvSpPr>
          <p:cNvPr id="4" name="Text Placeholder 7">
            <a:extLst>
              <a:ext uri="{FF2B5EF4-FFF2-40B4-BE49-F238E27FC236}">
                <a16:creationId xmlns:a16="http://schemas.microsoft.com/office/drawing/2014/main" id="{C6B15FF6-89D8-B610-6571-838ECE061CC1}"/>
              </a:ext>
            </a:extLst>
          </p:cNvPr>
          <p:cNvSpPr>
            <a:spLocks noGrp="1"/>
          </p:cNvSpPr>
          <p:nvPr>
            <p:ph type="body" sz="quarter" idx="29"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5" name="Title 5">
            <a:extLst>
              <a:ext uri="{FF2B5EF4-FFF2-40B4-BE49-F238E27FC236}">
                <a16:creationId xmlns:a16="http://schemas.microsoft.com/office/drawing/2014/main" id="{2F2AADB1-4C81-91AC-885E-0B194F8E2B74}"/>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491547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x Subheading, text &amp; footer - Coral">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Rectangle: Rounded Corners 19">
            <a:extLst>
              <a:ext uri="{FF2B5EF4-FFF2-40B4-BE49-F238E27FC236}">
                <a16:creationId xmlns:a16="http://schemas.microsoft.com/office/drawing/2014/main" id="{9E8FA236-0B3D-42D6-5DFB-549AF9B49F31}"/>
              </a:ext>
            </a:extLst>
          </p:cNvPr>
          <p:cNvSpPr/>
          <p:nvPr/>
        </p:nvSpPr>
        <p:spPr>
          <a:xfrm>
            <a:off x="571500" y="2534400"/>
            <a:ext cx="3530600" cy="2854951"/>
          </a:xfrm>
          <a:prstGeom prst="roundRect">
            <a:avLst>
              <a:gd name="adj" fmla="val 5502"/>
            </a:avLst>
          </a:prstGeom>
          <a:solidFill>
            <a:srgbClr val="E58F8C">
              <a:alpha val="39729"/>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8694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2DF029BE-C63E-124C-1BFF-5825E6BA8924}"/>
              </a:ext>
            </a:extLst>
          </p:cNvPr>
          <p:cNvSpPr>
            <a:spLocks noGrp="1"/>
          </p:cNvSpPr>
          <p:nvPr>
            <p:ph type="body" sz="quarter" idx="17" hasCustomPrompt="1"/>
          </p:nvPr>
        </p:nvSpPr>
        <p:spPr>
          <a:xfrm>
            <a:off x="8673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6" name="Rectangle: Rounded Corners 45">
            <a:extLst>
              <a:ext uri="{FF2B5EF4-FFF2-40B4-BE49-F238E27FC236}">
                <a16:creationId xmlns:a16="http://schemas.microsoft.com/office/drawing/2014/main" id="{C579123D-8349-01E0-7E60-A3C7F4FD63EC}"/>
              </a:ext>
            </a:extLst>
          </p:cNvPr>
          <p:cNvSpPr/>
          <p:nvPr userDrawn="1"/>
        </p:nvSpPr>
        <p:spPr>
          <a:xfrm>
            <a:off x="4330700" y="2534400"/>
            <a:ext cx="3530600" cy="2854951"/>
          </a:xfrm>
          <a:prstGeom prst="roundRect">
            <a:avLst>
              <a:gd name="adj" fmla="val 5502"/>
            </a:avLst>
          </a:prstGeom>
          <a:solidFill>
            <a:srgbClr val="E58F8C">
              <a:alpha val="19963"/>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7" name="Text Placeholder 35">
            <a:extLst>
              <a:ext uri="{FF2B5EF4-FFF2-40B4-BE49-F238E27FC236}">
                <a16:creationId xmlns:a16="http://schemas.microsoft.com/office/drawing/2014/main" id="{D6CBDF2A-2ADD-9389-E4D4-DB3DFE814D50}"/>
              </a:ext>
            </a:extLst>
          </p:cNvPr>
          <p:cNvSpPr>
            <a:spLocks noGrp="1"/>
          </p:cNvSpPr>
          <p:nvPr>
            <p:ph type="body" sz="quarter" idx="18" hasCustomPrompt="1"/>
          </p:nvPr>
        </p:nvSpPr>
        <p:spPr>
          <a:xfrm>
            <a:off x="46286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8" name="Text Placeholder 38">
            <a:extLst>
              <a:ext uri="{FF2B5EF4-FFF2-40B4-BE49-F238E27FC236}">
                <a16:creationId xmlns:a16="http://schemas.microsoft.com/office/drawing/2014/main" id="{A394BAEA-1902-2034-94CC-1127638BF68A}"/>
              </a:ext>
            </a:extLst>
          </p:cNvPr>
          <p:cNvSpPr>
            <a:spLocks noGrp="1"/>
          </p:cNvSpPr>
          <p:nvPr>
            <p:ph type="body" sz="quarter" idx="19" hasCustomPrompt="1"/>
          </p:nvPr>
        </p:nvSpPr>
        <p:spPr>
          <a:xfrm>
            <a:off x="46265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49" name="Rectangle: Rounded Corners 48">
            <a:extLst>
              <a:ext uri="{FF2B5EF4-FFF2-40B4-BE49-F238E27FC236}">
                <a16:creationId xmlns:a16="http://schemas.microsoft.com/office/drawing/2014/main" id="{A67A7A00-E1F8-89C7-DF72-DB7B637E92C3}"/>
              </a:ext>
            </a:extLst>
          </p:cNvPr>
          <p:cNvSpPr/>
          <p:nvPr userDrawn="1"/>
        </p:nvSpPr>
        <p:spPr>
          <a:xfrm>
            <a:off x="8089900" y="2534400"/>
            <a:ext cx="3530600" cy="2854951"/>
          </a:xfrm>
          <a:prstGeom prst="roundRect">
            <a:avLst>
              <a:gd name="adj" fmla="val 5502"/>
            </a:avLst>
          </a:prstGeom>
          <a:solidFill>
            <a:srgbClr val="E58F8C">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0" name="Text Placeholder 35">
            <a:extLst>
              <a:ext uri="{FF2B5EF4-FFF2-40B4-BE49-F238E27FC236}">
                <a16:creationId xmlns:a16="http://schemas.microsoft.com/office/drawing/2014/main" id="{33BD8C8D-A4F5-6AF6-151D-7DAB574DF670}"/>
              </a:ext>
            </a:extLst>
          </p:cNvPr>
          <p:cNvSpPr>
            <a:spLocks noGrp="1"/>
          </p:cNvSpPr>
          <p:nvPr>
            <p:ph type="body" sz="quarter" idx="20" hasCustomPrompt="1"/>
          </p:nvPr>
        </p:nvSpPr>
        <p:spPr>
          <a:xfrm>
            <a:off x="8387893" y="2791527"/>
            <a:ext cx="2632077"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9AA853F2-DC3C-1D03-7633-8764A2C9CE16}"/>
              </a:ext>
            </a:extLst>
          </p:cNvPr>
          <p:cNvSpPr>
            <a:spLocks noGrp="1"/>
          </p:cNvSpPr>
          <p:nvPr>
            <p:ph type="body" sz="quarter" idx="21" hasCustomPrompt="1"/>
          </p:nvPr>
        </p:nvSpPr>
        <p:spPr>
          <a:xfrm>
            <a:off x="8385791" y="3467100"/>
            <a:ext cx="2634180" cy="1719263"/>
          </a:xfrm>
        </p:spPr>
        <p:txBody>
          <a:bodyPr>
            <a:noAutofit/>
          </a:bodyPr>
          <a:lstStyle>
            <a:lvl1pPr marL="0" indent="0">
              <a:lnSpc>
                <a:spcPct val="115000"/>
              </a:lnSpc>
              <a:spcAft>
                <a:spcPts val="1000"/>
              </a:spcAft>
              <a:buNone/>
              <a:defRPr sz="15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sed</a:t>
            </a:r>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867390" y="3286301"/>
            <a:ext cx="316800" cy="3600"/>
          </a:xfrm>
          <a:solidFill>
            <a:schemeClr val="tx1"/>
          </a:solidFill>
        </p:spPr>
        <p:txBody>
          <a:bodyPr/>
          <a:lstStyle>
            <a:lvl1pPr marL="0" indent="0">
              <a:buNone/>
              <a:defRPr/>
            </a:lvl1pPr>
          </a:lstStyle>
          <a:p>
            <a:pPr lvl="0"/>
            <a:r>
              <a:rPr lang="en-GB" dirty="0"/>
              <a:t> </a:t>
            </a:r>
          </a:p>
        </p:txBody>
      </p:sp>
      <p:sp>
        <p:nvSpPr>
          <p:cNvPr id="37" name="Text Placeholder 31">
            <a:extLst>
              <a:ext uri="{FF2B5EF4-FFF2-40B4-BE49-F238E27FC236}">
                <a16:creationId xmlns:a16="http://schemas.microsoft.com/office/drawing/2014/main" id="{B67DBFF9-9C84-C2B2-8C07-556F5BC8CEB0}"/>
              </a:ext>
            </a:extLst>
          </p:cNvPr>
          <p:cNvSpPr>
            <a:spLocks noGrp="1"/>
          </p:cNvSpPr>
          <p:nvPr>
            <p:ph type="body" sz="quarter" idx="26" hasCustomPrompt="1"/>
          </p:nvPr>
        </p:nvSpPr>
        <p:spPr>
          <a:xfrm>
            <a:off x="4626590" y="3286301"/>
            <a:ext cx="316800" cy="3600"/>
          </a:xfrm>
          <a:solidFill>
            <a:schemeClr val="tx1"/>
          </a:solidFill>
        </p:spPr>
        <p:txBody>
          <a:bodyPr/>
          <a:lstStyle>
            <a:lvl1pPr marL="0" indent="0">
              <a:buNone/>
              <a:defRPr/>
            </a:lvl1pPr>
          </a:lstStyle>
          <a:p>
            <a:pPr lvl="0"/>
            <a:r>
              <a:rPr lang="en-GB" dirty="0"/>
              <a:t> </a:t>
            </a:r>
          </a:p>
        </p:txBody>
      </p:sp>
      <p:sp>
        <p:nvSpPr>
          <p:cNvPr id="38" name="Text Placeholder 31">
            <a:extLst>
              <a:ext uri="{FF2B5EF4-FFF2-40B4-BE49-F238E27FC236}">
                <a16:creationId xmlns:a16="http://schemas.microsoft.com/office/drawing/2014/main" id="{B2229F1A-63A8-0EAF-8F07-7CC00924207F}"/>
              </a:ext>
            </a:extLst>
          </p:cNvPr>
          <p:cNvSpPr>
            <a:spLocks noGrp="1"/>
          </p:cNvSpPr>
          <p:nvPr>
            <p:ph type="body" sz="quarter" idx="27" hasCustomPrompt="1"/>
          </p:nvPr>
        </p:nvSpPr>
        <p:spPr>
          <a:xfrm>
            <a:off x="8385790" y="3286301"/>
            <a:ext cx="316800" cy="3600"/>
          </a:xfrm>
          <a:solidFill>
            <a:schemeClr val="tx1"/>
          </a:solidFill>
        </p:spPr>
        <p:txBody>
          <a:bodyPr/>
          <a:lstStyle>
            <a:lvl1pPr marL="0" indent="0">
              <a:buNone/>
              <a:defRPr/>
            </a:lvl1pPr>
          </a:lstStyle>
          <a:p>
            <a:pPr lvl="0"/>
            <a:r>
              <a:rPr lang="en-GB" dirty="0"/>
              <a:t> </a:t>
            </a:r>
          </a:p>
        </p:txBody>
      </p:sp>
      <p:sp>
        <p:nvSpPr>
          <p:cNvPr id="4" name="Text Placeholder 7">
            <a:extLst>
              <a:ext uri="{FF2B5EF4-FFF2-40B4-BE49-F238E27FC236}">
                <a16:creationId xmlns:a16="http://schemas.microsoft.com/office/drawing/2014/main" id="{C6B15FF6-89D8-B610-6571-838ECE061CC1}"/>
              </a:ext>
            </a:extLst>
          </p:cNvPr>
          <p:cNvSpPr>
            <a:spLocks noGrp="1"/>
          </p:cNvSpPr>
          <p:nvPr>
            <p:ph type="body" sz="quarter" idx="29"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5" name="Title 5">
            <a:extLst>
              <a:ext uri="{FF2B5EF4-FFF2-40B4-BE49-F238E27FC236}">
                <a16:creationId xmlns:a16="http://schemas.microsoft.com/office/drawing/2014/main" id="{2F2AADB1-4C81-91AC-885E-0B194F8E2B74}"/>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324877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x Subheading, Text &amp; Icon - Blue">
    <p:bg>
      <p:bgPr>
        <a:solidFill>
          <a:schemeClr val="bg1"/>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6DD2DD0E-1726-2BB6-7E14-2793F09540C8}"/>
              </a:ext>
            </a:extLst>
          </p:cNvPr>
          <p:cNvSpPr/>
          <p:nvPr userDrawn="1"/>
        </p:nvSpPr>
        <p:spPr>
          <a:xfrm>
            <a:off x="572400" y="2534400"/>
            <a:ext cx="2590800" cy="3384420"/>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796958" y="2790000"/>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794854" y="3286323"/>
            <a:ext cx="316800" cy="3600"/>
          </a:xfrm>
          <a:solidFill>
            <a:schemeClr val="tx1"/>
          </a:solidFill>
        </p:spPr>
        <p:txBody>
          <a:bodyPr/>
          <a:lstStyle>
            <a:lvl1pPr marL="0" indent="0">
              <a:buNone/>
              <a:defRPr/>
            </a:lvl1pPr>
          </a:lstStyle>
          <a:p>
            <a:pPr lvl="0"/>
            <a:r>
              <a:rPr lang="en-GB" dirty="0"/>
              <a:t> </a:t>
            </a:r>
          </a:p>
        </p:txBody>
      </p:sp>
      <p:sp>
        <p:nvSpPr>
          <p:cNvPr id="19" name="Text Placeholder 7">
            <a:extLst>
              <a:ext uri="{FF2B5EF4-FFF2-40B4-BE49-F238E27FC236}">
                <a16:creationId xmlns:a16="http://schemas.microsoft.com/office/drawing/2014/main" id="{81CC7213-CE44-FCBC-D15C-EDC16E1836CE}"/>
              </a:ext>
            </a:extLst>
          </p:cNvPr>
          <p:cNvSpPr>
            <a:spLocks noGrp="1"/>
          </p:cNvSpPr>
          <p:nvPr>
            <p:ph type="body" sz="quarter" idx="20" hasCustomPrompt="1"/>
          </p:nvPr>
        </p:nvSpPr>
        <p:spPr>
          <a:xfrm>
            <a:off x="794854"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31" name="Rectangle: Rounded Corners 30">
            <a:extLst>
              <a:ext uri="{FF2B5EF4-FFF2-40B4-BE49-F238E27FC236}">
                <a16:creationId xmlns:a16="http://schemas.microsoft.com/office/drawing/2014/main" id="{DBAD367B-65BD-19E6-F1EA-C2ABDD627FD8}"/>
              </a:ext>
            </a:extLst>
          </p:cNvPr>
          <p:cNvSpPr/>
          <p:nvPr userDrawn="1"/>
        </p:nvSpPr>
        <p:spPr>
          <a:xfrm>
            <a:off x="3368182" y="2534400"/>
            <a:ext cx="2590800" cy="3384420"/>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3" name="Text Placeholder 35">
            <a:extLst>
              <a:ext uri="{FF2B5EF4-FFF2-40B4-BE49-F238E27FC236}">
                <a16:creationId xmlns:a16="http://schemas.microsoft.com/office/drawing/2014/main" id="{52E12B56-73EE-76E9-808F-2523FAF9D003}"/>
              </a:ext>
            </a:extLst>
          </p:cNvPr>
          <p:cNvSpPr>
            <a:spLocks noGrp="1"/>
          </p:cNvSpPr>
          <p:nvPr>
            <p:ph type="body" sz="quarter" idx="26" hasCustomPrompt="1"/>
          </p:nvPr>
        </p:nvSpPr>
        <p:spPr>
          <a:xfrm>
            <a:off x="3629600"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4" name="Text Placeholder 31">
            <a:extLst>
              <a:ext uri="{FF2B5EF4-FFF2-40B4-BE49-F238E27FC236}">
                <a16:creationId xmlns:a16="http://schemas.microsoft.com/office/drawing/2014/main" id="{59E4C790-BE88-81BE-FCC5-DE5BBD661AEB}"/>
              </a:ext>
            </a:extLst>
          </p:cNvPr>
          <p:cNvSpPr>
            <a:spLocks noGrp="1"/>
          </p:cNvSpPr>
          <p:nvPr>
            <p:ph type="body" sz="quarter" idx="27" hasCustomPrompt="1"/>
          </p:nvPr>
        </p:nvSpPr>
        <p:spPr>
          <a:xfrm>
            <a:off x="3627496" y="3286323"/>
            <a:ext cx="316800" cy="3600"/>
          </a:xfrm>
          <a:solidFill>
            <a:schemeClr val="tx1"/>
          </a:solidFill>
        </p:spPr>
        <p:txBody>
          <a:bodyPr/>
          <a:lstStyle>
            <a:lvl1pPr marL="0" indent="0">
              <a:buNone/>
              <a:defRPr/>
            </a:lvl1pPr>
          </a:lstStyle>
          <a:p>
            <a:pPr lvl="0"/>
            <a:r>
              <a:rPr lang="en-GB" dirty="0"/>
              <a:t> </a:t>
            </a:r>
          </a:p>
        </p:txBody>
      </p:sp>
      <p:sp>
        <p:nvSpPr>
          <p:cNvPr id="41" name="Text Placeholder 7">
            <a:extLst>
              <a:ext uri="{FF2B5EF4-FFF2-40B4-BE49-F238E27FC236}">
                <a16:creationId xmlns:a16="http://schemas.microsoft.com/office/drawing/2014/main" id="{E9183D58-1D80-DE37-7E2D-5E4E52A0D824}"/>
              </a:ext>
            </a:extLst>
          </p:cNvPr>
          <p:cNvSpPr>
            <a:spLocks noGrp="1"/>
          </p:cNvSpPr>
          <p:nvPr>
            <p:ph type="body" sz="quarter" idx="29" hasCustomPrompt="1"/>
          </p:nvPr>
        </p:nvSpPr>
        <p:spPr>
          <a:xfrm>
            <a:off x="3627496"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42" name="Rectangle: Rounded Corners 41">
            <a:extLst>
              <a:ext uri="{FF2B5EF4-FFF2-40B4-BE49-F238E27FC236}">
                <a16:creationId xmlns:a16="http://schemas.microsoft.com/office/drawing/2014/main" id="{24E1A08D-E9AD-48E6-C2D9-11621178BC92}"/>
              </a:ext>
            </a:extLst>
          </p:cNvPr>
          <p:cNvSpPr/>
          <p:nvPr userDrawn="1"/>
        </p:nvSpPr>
        <p:spPr>
          <a:xfrm>
            <a:off x="6187377" y="2534400"/>
            <a:ext cx="2590800" cy="3384420"/>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3" name="Text Placeholder 35">
            <a:extLst>
              <a:ext uri="{FF2B5EF4-FFF2-40B4-BE49-F238E27FC236}">
                <a16:creationId xmlns:a16="http://schemas.microsoft.com/office/drawing/2014/main" id="{7BD7E38E-6476-AAF0-A284-5A37F4994434}"/>
              </a:ext>
            </a:extLst>
          </p:cNvPr>
          <p:cNvSpPr>
            <a:spLocks noGrp="1"/>
          </p:cNvSpPr>
          <p:nvPr>
            <p:ph type="body" sz="quarter" idx="30" hasCustomPrompt="1"/>
          </p:nvPr>
        </p:nvSpPr>
        <p:spPr>
          <a:xfrm>
            <a:off x="6448795"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4" name="Text Placeholder 31">
            <a:extLst>
              <a:ext uri="{FF2B5EF4-FFF2-40B4-BE49-F238E27FC236}">
                <a16:creationId xmlns:a16="http://schemas.microsoft.com/office/drawing/2014/main" id="{14F9A04E-D5BA-A1C6-22B0-F4C81BF7171E}"/>
              </a:ext>
            </a:extLst>
          </p:cNvPr>
          <p:cNvSpPr>
            <a:spLocks noGrp="1"/>
          </p:cNvSpPr>
          <p:nvPr>
            <p:ph type="body" sz="quarter" idx="31" hasCustomPrompt="1"/>
          </p:nvPr>
        </p:nvSpPr>
        <p:spPr>
          <a:xfrm>
            <a:off x="6446691" y="3286323"/>
            <a:ext cx="316800" cy="3600"/>
          </a:xfrm>
          <a:solidFill>
            <a:schemeClr val="tx1"/>
          </a:solidFill>
        </p:spPr>
        <p:txBody>
          <a:bodyPr/>
          <a:lstStyle>
            <a:lvl1pPr marL="0" indent="0">
              <a:buNone/>
              <a:defRPr/>
            </a:lvl1pPr>
          </a:lstStyle>
          <a:p>
            <a:pPr lvl="0"/>
            <a:r>
              <a:rPr lang="en-GB" dirty="0"/>
              <a:t> </a:t>
            </a:r>
          </a:p>
        </p:txBody>
      </p:sp>
      <p:sp>
        <p:nvSpPr>
          <p:cNvPr id="53" name="Text Placeholder 7">
            <a:extLst>
              <a:ext uri="{FF2B5EF4-FFF2-40B4-BE49-F238E27FC236}">
                <a16:creationId xmlns:a16="http://schemas.microsoft.com/office/drawing/2014/main" id="{027B0F00-0128-5406-740D-841433F09831}"/>
              </a:ext>
            </a:extLst>
          </p:cNvPr>
          <p:cNvSpPr>
            <a:spLocks noGrp="1"/>
          </p:cNvSpPr>
          <p:nvPr>
            <p:ph type="body" sz="quarter" idx="33" hasCustomPrompt="1"/>
          </p:nvPr>
        </p:nvSpPr>
        <p:spPr>
          <a:xfrm>
            <a:off x="6446691"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54" name="Rectangle: Rounded Corners 53">
            <a:extLst>
              <a:ext uri="{FF2B5EF4-FFF2-40B4-BE49-F238E27FC236}">
                <a16:creationId xmlns:a16="http://schemas.microsoft.com/office/drawing/2014/main" id="{4846078E-8D51-DC49-CE1F-09F1629F4AEF}"/>
              </a:ext>
            </a:extLst>
          </p:cNvPr>
          <p:cNvSpPr/>
          <p:nvPr userDrawn="1"/>
        </p:nvSpPr>
        <p:spPr>
          <a:xfrm>
            <a:off x="9006571" y="2534400"/>
            <a:ext cx="2590800" cy="3384420"/>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5" name="Text Placeholder 35">
            <a:extLst>
              <a:ext uri="{FF2B5EF4-FFF2-40B4-BE49-F238E27FC236}">
                <a16:creationId xmlns:a16="http://schemas.microsoft.com/office/drawing/2014/main" id="{BFF2D347-D06A-34F7-01B1-CB0821A3FDA1}"/>
              </a:ext>
            </a:extLst>
          </p:cNvPr>
          <p:cNvSpPr>
            <a:spLocks noGrp="1"/>
          </p:cNvSpPr>
          <p:nvPr>
            <p:ph type="body" sz="quarter" idx="34" hasCustomPrompt="1"/>
          </p:nvPr>
        </p:nvSpPr>
        <p:spPr>
          <a:xfrm>
            <a:off x="9267989"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6" name="Text Placeholder 31">
            <a:extLst>
              <a:ext uri="{FF2B5EF4-FFF2-40B4-BE49-F238E27FC236}">
                <a16:creationId xmlns:a16="http://schemas.microsoft.com/office/drawing/2014/main" id="{909E77F6-15AF-E260-A868-2EE90D9A88F3}"/>
              </a:ext>
            </a:extLst>
          </p:cNvPr>
          <p:cNvSpPr>
            <a:spLocks noGrp="1"/>
          </p:cNvSpPr>
          <p:nvPr>
            <p:ph type="body" sz="quarter" idx="35" hasCustomPrompt="1"/>
          </p:nvPr>
        </p:nvSpPr>
        <p:spPr>
          <a:xfrm>
            <a:off x="9265885" y="3286323"/>
            <a:ext cx="316800" cy="3600"/>
          </a:xfrm>
          <a:solidFill>
            <a:schemeClr val="tx1"/>
          </a:solidFill>
        </p:spPr>
        <p:txBody>
          <a:bodyPr/>
          <a:lstStyle>
            <a:lvl1pPr marL="0" indent="0">
              <a:buNone/>
              <a:defRPr/>
            </a:lvl1pPr>
          </a:lstStyle>
          <a:p>
            <a:pPr lvl="0"/>
            <a:r>
              <a:rPr lang="en-GB" dirty="0"/>
              <a:t> </a:t>
            </a:r>
          </a:p>
        </p:txBody>
      </p:sp>
      <p:sp>
        <p:nvSpPr>
          <p:cNvPr id="59" name="Text Placeholder 7">
            <a:extLst>
              <a:ext uri="{FF2B5EF4-FFF2-40B4-BE49-F238E27FC236}">
                <a16:creationId xmlns:a16="http://schemas.microsoft.com/office/drawing/2014/main" id="{5B416CBA-F62A-0EE5-E722-8214784FE42E}"/>
              </a:ext>
            </a:extLst>
          </p:cNvPr>
          <p:cNvSpPr>
            <a:spLocks noGrp="1"/>
          </p:cNvSpPr>
          <p:nvPr>
            <p:ph type="body" sz="quarter" idx="37" hasCustomPrompt="1"/>
          </p:nvPr>
        </p:nvSpPr>
        <p:spPr>
          <a:xfrm>
            <a:off x="9265885"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4" name="Title 5">
            <a:extLst>
              <a:ext uri="{FF2B5EF4-FFF2-40B4-BE49-F238E27FC236}">
                <a16:creationId xmlns:a16="http://schemas.microsoft.com/office/drawing/2014/main" id="{56CF6326-3D5F-CD1F-B163-0980E07685B1}"/>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1269215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x Subheading, Text &amp; Icon - Purple">
    <p:bg>
      <p:bgPr>
        <a:solidFill>
          <a:schemeClr val="bg1"/>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6DD2DD0E-1726-2BB6-7E14-2793F09540C8}"/>
              </a:ext>
            </a:extLst>
          </p:cNvPr>
          <p:cNvSpPr/>
          <p:nvPr userDrawn="1"/>
        </p:nvSpPr>
        <p:spPr>
          <a:xfrm>
            <a:off x="572400" y="2534400"/>
            <a:ext cx="2590800" cy="3384420"/>
          </a:xfrm>
          <a:prstGeom prst="roundRect">
            <a:avLst>
              <a:gd name="adj" fmla="val 6237"/>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796958" y="2790000"/>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794854" y="3286323"/>
            <a:ext cx="316800" cy="3600"/>
          </a:xfrm>
          <a:solidFill>
            <a:schemeClr val="tx1"/>
          </a:solidFill>
        </p:spPr>
        <p:txBody>
          <a:bodyPr/>
          <a:lstStyle>
            <a:lvl1pPr marL="0" indent="0">
              <a:buNone/>
              <a:defRPr/>
            </a:lvl1pPr>
          </a:lstStyle>
          <a:p>
            <a:pPr lvl="0"/>
            <a:r>
              <a:rPr lang="en-GB" dirty="0"/>
              <a:t> </a:t>
            </a:r>
          </a:p>
        </p:txBody>
      </p:sp>
      <p:sp>
        <p:nvSpPr>
          <p:cNvPr id="19" name="Text Placeholder 7">
            <a:extLst>
              <a:ext uri="{FF2B5EF4-FFF2-40B4-BE49-F238E27FC236}">
                <a16:creationId xmlns:a16="http://schemas.microsoft.com/office/drawing/2014/main" id="{81CC7213-CE44-FCBC-D15C-EDC16E1836CE}"/>
              </a:ext>
            </a:extLst>
          </p:cNvPr>
          <p:cNvSpPr>
            <a:spLocks noGrp="1"/>
          </p:cNvSpPr>
          <p:nvPr>
            <p:ph type="body" sz="quarter" idx="20" hasCustomPrompt="1"/>
          </p:nvPr>
        </p:nvSpPr>
        <p:spPr>
          <a:xfrm>
            <a:off x="794854"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31" name="Rectangle: Rounded Corners 30">
            <a:extLst>
              <a:ext uri="{FF2B5EF4-FFF2-40B4-BE49-F238E27FC236}">
                <a16:creationId xmlns:a16="http://schemas.microsoft.com/office/drawing/2014/main" id="{DBAD367B-65BD-19E6-F1EA-C2ABDD627FD8}"/>
              </a:ext>
            </a:extLst>
          </p:cNvPr>
          <p:cNvSpPr/>
          <p:nvPr userDrawn="1"/>
        </p:nvSpPr>
        <p:spPr>
          <a:xfrm>
            <a:off x="3368182" y="2534400"/>
            <a:ext cx="2590800" cy="3384420"/>
          </a:xfrm>
          <a:prstGeom prst="roundRect">
            <a:avLst>
              <a:gd name="adj" fmla="val 6237"/>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3" name="Text Placeholder 35">
            <a:extLst>
              <a:ext uri="{FF2B5EF4-FFF2-40B4-BE49-F238E27FC236}">
                <a16:creationId xmlns:a16="http://schemas.microsoft.com/office/drawing/2014/main" id="{52E12B56-73EE-76E9-808F-2523FAF9D003}"/>
              </a:ext>
            </a:extLst>
          </p:cNvPr>
          <p:cNvSpPr>
            <a:spLocks noGrp="1"/>
          </p:cNvSpPr>
          <p:nvPr>
            <p:ph type="body" sz="quarter" idx="26" hasCustomPrompt="1"/>
          </p:nvPr>
        </p:nvSpPr>
        <p:spPr>
          <a:xfrm>
            <a:off x="3629600"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4" name="Text Placeholder 31">
            <a:extLst>
              <a:ext uri="{FF2B5EF4-FFF2-40B4-BE49-F238E27FC236}">
                <a16:creationId xmlns:a16="http://schemas.microsoft.com/office/drawing/2014/main" id="{59E4C790-BE88-81BE-FCC5-DE5BBD661AEB}"/>
              </a:ext>
            </a:extLst>
          </p:cNvPr>
          <p:cNvSpPr>
            <a:spLocks noGrp="1"/>
          </p:cNvSpPr>
          <p:nvPr>
            <p:ph type="body" sz="quarter" idx="27" hasCustomPrompt="1"/>
          </p:nvPr>
        </p:nvSpPr>
        <p:spPr>
          <a:xfrm>
            <a:off x="3627496" y="3286323"/>
            <a:ext cx="316800" cy="3600"/>
          </a:xfrm>
          <a:solidFill>
            <a:schemeClr val="tx1"/>
          </a:solidFill>
        </p:spPr>
        <p:txBody>
          <a:bodyPr/>
          <a:lstStyle>
            <a:lvl1pPr marL="0" indent="0">
              <a:buNone/>
              <a:defRPr/>
            </a:lvl1pPr>
          </a:lstStyle>
          <a:p>
            <a:pPr lvl="0"/>
            <a:r>
              <a:rPr lang="en-GB" dirty="0"/>
              <a:t> </a:t>
            </a:r>
          </a:p>
        </p:txBody>
      </p:sp>
      <p:sp>
        <p:nvSpPr>
          <p:cNvPr id="41" name="Text Placeholder 7">
            <a:extLst>
              <a:ext uri="{FF2B5EF4-FFF2-40B4-BE49-F238E27FC236}">
                <a16:creationId xmlns:a16="http://schemas.microsoft.com/office/drawing/2014/main" id="{E9183D58-1D80-DE37-7E2D-5E4E52A0D824}"/>
              </a:ext>
            </a:extLst>
          </p:cNvPr>
          <p:cNvSpPr>
            <a:spLocks noGrp="1"/>
          </p:cNvSpPr>
          <p:nvPr>
            <p:ph type="body" sz="quarter" idx="29" hasCustomPrompt="1"/>
          </p:nvPr>
        </p:nvSpPr>
        <p:spPr>
          <a:xfrm>
            <a:off x="3627496"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42" name="Rectangle: Rounded Corners 41">
            <a:extLst>
              <a:ext uri="{FF2B5EF4-FFF2-40B4-BE49-F238E27FC236}">
                <a16:creationId xmlns:a16="http://schemas.microsoft.com/office/drawing/2014/main" id="{24E1A08D-E9AD-48E6-C2D9-11621178BC92}"/>
              </a:ext>
            </a:extLst>
          </p:cNvPr>
          <p:cNvSpPr/>
          <p:nvPr userDrawn="1"/>
        </p:nvSpPr>
        <p:spPr>
          <a:xfrm>
            <a:off x="6187377" y="2534400"/>
            <a:ext cx="2590800" cy="3384420"/>
          </a:xfrm>
          <a:prstGeom prst="roundRect">
            <a:avLst>
              <a:gd name="adj" fmla="val 6237"/>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3" name="Text Placeholder 35">
            <a:extLst>
              <a:ext uri="{FF2B5EF4-FFF2-40B4-BE49-F238E27FC236}">
                <a16:creationId xmlns:a16="http://schemas.microsoft.com/office/drawing/2014/main" id="{7BD7E38E-6476-AAF0-A284-5A37F4994434}"/>
              </a:ext>
            </a:extLst>
          </p:cNvPr>
          <p:cNvSpPr>
            <a:spLocks noGrp="1"/>
          </p:cNvSpPr>
          <p:nvPr>
            <p:ph type="body" sz="quarter" idx="30" hasCustomPrompt="1"/>
          </p:nvPr>
        </p:nvSpPr>
        <p:spPr>
          <a:xfrm>
            <a:off x="6448795"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4" name="Text Placeholder 31">
            <a:extLst>
              <a:ext uri="{FF2B5EF4-FFF2-40B4-BE49-F238E27FC236}">
                <a16:creationId xmlns:a16="http://schemas.microsoft.com/office/drawing/2014/main" id="{14F9A04E-D5BA-A1C6-22B0-F4C81BF7171E}"/>
              </a:ext>
            </a:extLst>
          </p:cNvPr>
          <p:cNvSpPr>
            <a:spLocks noGrp="1"/>
          </p:cNvSpPr>
          <p:nvPr>
            <p:ph type="body" sz="quarter" idx="31" hasCustomPrompt="1"/>
          </p:nvPr>
        </p:nvSpPr>
        <p:spPr>
          <a:xfrm>
            <a:off x="6446691" y="3286323"/>
            <a:ext cx="316800" cy="3600"/>
          </a:xfrm>
          <a:solidFill>
            <a:schemeClr val="tx1"/>
          </a:solidFill>
        </p:spPr>
        <p:txBody>
          <a:bodyPr/>
          <a:lstStyle>
            <a:lvl1pPr marL="0" indent="0">
              <a:buNone/>
              <a:defRPr/>
            </a:lvl1pPr>
          </a:lstStyle>
          <a:p>
            <a:pPr lvl="0"/>
            <a:r>
              <a:rPr lang="en-GB" dirty="0"/>
              <a:t> </a:t>
            </a:r>
          </a:p>
        </p:txBody>
      </p:sp>
      <p:sp>
        <p:nvSpPr>
          <p:cNvPr id="53" name="Text Placeholder 7">
            <a:extLst>
              <a:ext uri="{FF2B5EF4-FFF2-40B4-BE49-F238E27FC236}">
                <a16:creationId xmlns:a16="http://schemas.microsoft.com/office/drawing/2014/main" id="{027B0F00-0128-5406-740D-841433F09831}"/>
              </a:ext>
            </a:extLst>
          </p:cNvPr>
          <p:cNvSpPr>
            <a:spLocks noGrp="1"/>
          </p:cNvSpPr>
          <p:nvPr>
            <p:ph type="body" sz="quarter" idx="33" hasCustomPrompt="1"/>
          </p:nvPr>
        </p:nvSpPr>
        <p:spPr>
          <a:xfrm>
            <a:off x="6446691"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54" name="Rectangle: Rounded Corners 53">
            <a:extLst>
              <a:ext uri="{FF2B5EF4-FFF2-40B4-BE49-F238E27FC236}">
                <a16:creationId xmlns:a16="http://schemas.microsoft.com/office/drawing/2014/main" id="{4846078E-8D51-DC49-CE1F-09F1629F4AEF}"/>
              </a:ext>
            </a:extLst>
          </p:cNvPr>
          <p:cNvSpPr/>
          <p:nvPr userDrawn="1"/>
        </p:nvSpPr>
        <p:spPr>
          <a:xfrm>
            <a:off x="9006571" y="2534400"/>
            <a:ext cx="2590800" cy="3384420"/>
          </a:xfrm>
          <a:prstGeom prst="roundRect">
            <a:avLst>
              <a:gd name="adj" fmla="val 6237"/>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5" name="Text Placeholder 35">
            <a:extLst>
              <a:ext uri="{FF2B5EF4-FFF2-40B4-BE49-F238E27FC236}">
                <a16:creationId xmlns:a16="http://schemas.microsoft.com/office/drawing/2014/main" id="{BFF2D347-D06A-34F7-01B1-CB0821A3FDA1}"/>
              </a:ext>
            </a:extLst>
          </p:cNvPr>
          <p:cNvSpPr>
            <a:spLocks noGrp="1"/>
          </p:cNvSpPr>
          <p:nvPr>
            <p:ph type="body" sz="quarter" idx="34" hasCustomPrompt="1"/>
          </p:nvPr>
        </p:nvSpPr>
        <p:spPr>
          <a:xfrm>
            <a:off x="9267989"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6" name="Text Placeholder 31">
            <a:extLst>
              <a:ext uri="{FF2B5EF4-FFF2-40B4-BE49-F238E27FC236}">
                <a16:creationId xmlns:a16="http://schemas.microsoft.com/office/drawing/2014/main" id="{909E77F6-15AF-E260-A868-2EE90D9A88F3}"/>
              </a:ext>
            </a:extLst>
          </p:cNvPr>
          <p:cNvSpPr>
            <a:spLocks noGrp="1"/>
          </p:cNvSpPr>
          <p:nvPr>
            <p:ph type="body" sz="quarter" idx="35" hasCustomPrompt="1"/>
          </p:nvPr>
        </p:nvSpPr>
        <p:spPr>
          <a:xfrm>
            <a:off x="9265885" y="3286323"/>
            <a:ext cx="316800" cy="3600"/>
          </a:xfrm>
          <a:solidFill>
            <a:schemeClr val="tx1"/>
          </a:solidFill>
        </p:spPr>
        <p:txBody>
          <a:bodyPr/>
          <a:lstStyle>
            <a:lvl1pPr marL="0" indent="0">
              <a:buNone/>
              <a:defRPr/>
            </a:lvl1pPr>
          </a:lstStyle>
          <a:p>
            <a:pPr lvl="0"/>
            <a:r>
              <a:rPr lang="en-GB" dirty="0"/>
              <a:t> </a:t>
            </a:r>
          </a:p>
        </p:txBody>
      </p:sp>
      <p:sp>
        <p:nvSpPr>
          <p:cNvPr id="59" name="Text Placeholder 7">
            <a:extLst>
              <a:ext uri="{FF2B5EF4-FFF2-40B4-BE49-F238E27FC236}">
                <a16:creationId xmlns:a16="http://schemas.microsoft.com/office/drawing/2014/main" id="{5B416CBA-F62A-0EE5-E722-8214784FE42E}"/>
              </a:ext>
            </a:extLst>
          </p:cNvPr>
          <p:cNvSpPr>
            <a:spLocks noGrp="1"/>
          </p:cNvSpPr>
          <p:nvPr>
            <p:ph type="body" sz="quarter" idx="37" hasCustomPrompt="1"/>
          </p:nvPr>
        </p:nvSpPr>
        <p:spPr>
          <a:xfrm>
            <a:off x="9265885"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4" name="Title 5">
            <a:extLst>
              <a:ext uri="{FF2B5EF4-FFF2-40B4-BE49-F238E27FC236}">
                <a16:creationId xmlns:a16="http://schemas.microsoft.com/office/drawing/2014/main" id="{56CF6326-3D5F-CD1F-B163-0980E07685B1}"/>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3469861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x Subheading, Text &amp; Icon - Coral">
    <p:bg>
      <p:bgPr>
        <a:solidFill>
          <a:schemeClr val="bg1"/>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6DD2DD0E-1726-2BB6-7E14-2793F09540C8}"/>
              </a:ext>
            </a:extLst>
          </p:cNvPr>
          <p:cNvSpPr/>
          <p:nvPr userDrawn="1"/>
        </p:nvSpPr>
        <p:spPr>
          <a:xfrm>
            <a:off x="572400" y="2534400"/>
            <a:ext cx="2590800" cy="3384420"/>
          </a:xfrm>
          <a:prstGeom prst="roundRect">
            <a:avLst>
              <a:gd name="adj" fmla="val 6237"/>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796958" y="2790000"/>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794854" y="3286323"/>
            <a:ext cx="316800" cy="3600"/>
          </a:xfrm>
          <a:solidFill>
            <a:schemeClr val="tx1"/>
          </a:solidFill>
        </p:spPr>
        <p:txBody>
          <a:bodyPr/>
          <a:lstStyle>
            <a:lvl1pPr marL="0" indent="0">
              <a:buNone/>
              <a:defRPr/>
            </a:lvl1pPr>
          </a:lstStyle>
          <a:p>
            <a:pPr lvl="0"/>
            <a:r>
              <a:rPr lang="en-GB" dirty="0"/>
              <a:t> </a:t>
            </a:r>
          </a:p>
        </p:txBody>
      </p:sp>
      <p:sp>
        <p:nvSpPr>
          <p:cNvPr id="19" name="Text Placeholder 7">
            <a:extLst>
              <a:ext uri="{FF2B5EF4-FFF2-40B4-BE49-F238E27FC236}">
                <a16:creationId xmlns:a16="http://schemas.microsoft.com/office/drawing/2014/main" id="{81CC7213-CE44-FCBC-D15C-EDC16E1836CE}"/>
              </a:ext>
            </a:extLst>
          </p:cNvPr>
          <p:cNvSpPr>
            <a:spLocks noGrp="1"/>
          </p:cNvSpPr>
          <p:nvPr>
            <p:ph type="body" sz="quarter" idx="20" hasCustomPrompt="1"/>
          </p:nvPr>
        </p:nvSpPr>
        <p:spPr>
          <a:xfrm>
            <a:off x="794854"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31" name="Rectangle: Rounded Corners 30">
            <a:extLst>
              <a:ext uri="{FF2B5EF4-FFF2-40B4-BE49-F238E27FC236}">
                <a16:creationId xmlns:a16="http://schemas.microsoft.com/office/drawing/2014/main" id="{DBAD367B-65BD-19E6-F1EA-C2ABDD627FD8}"/>
              </a:ext>
            </a:extLst>
          </p:cNvPr>
          <p:cNvSpPr/>
          <p:nvPr userDrawn="1"/>
        </p:nvSpPr>
        <p:spPr>
          <a:xfrm>
            <a:off x="3368182" y="2534400"/>
            <a:ext cx="2590800" cy="3384420"/>
          </a:xfrm>
          <a:prstGeom prst="roundRect">
            <a:avLst>
              <a:gd name="adj" fmla="val 6237"/>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3" name="Text Placeholder 35">
            <a:extLst>
              <a:ext uri="{FF2B5EF4-FFF2-40B4-BE49-F238E27FC236}">
                <a16:creationId xmlns:a16="http://schemas.microsoft.com/office/drawing/2014/main" id="{52E12B56-73EE-76E9-808F-2523FAF9D003}"/>
              </a:ext>
            </a:extLst>
          </p:cNvPr>
          <p:cNvSpPr>
            <a:spLocks noGrp="1"/>
          </p:cNvSpPr>
          <p:nvPr>
            <p:ph type="body" sz="quarter" idx="26" hasCustomPrompt="1"/>
          </p:nvPr>
        </p:nvSpPr>
        <p:spPr>
          <a:xfrm>
            <a:off x="3629600"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4" name="Text Placeholder 31">
            <a:extLst>
              <a:ext uri="{FF2B5EF4-FFF2-40B4-BE49-F238E27FC236}">
                <a16:creationId xmlns:a16="http://schemas.microsoft.com/office/drawing/2014/main" id="{59E4C790-BE88-81BE-FCC5-DE5BBD661AEB}"/>
              </a:ext>
            </a:extLst>
          </p:cNvPr>
          <p:cNvSpPr>
            <a:spLocks noGrp="1"/>
          </p:cNvSpPr>
          <p:nvPr>
            <p:ph type="body" sz="quarter" idx="27" hasCustomPrompt="1"/>
          </p:nvPr>
        </p:nvSpPr>
        <p:spPr>
          <a:xfrm>
            <a:off x="3627496" y="3286323"/>
            <a:ext cx="316800" cy="3600"/>
          </a:xfrm>
          <a:solidFill>
            <a:schemeClr val="tx1"/>
          </a:solidFill>
        </p:spPr>
        <p:txBody>
          <a:bodyPr/>
          <a:lstStyle>
            <a:lvl1pPr marL="0" indent="0">
              <a:buNone/>
              <a:defRPr/>
            </a:lvl1pPr>
          </a:lstStyle>
          <a:p>
            <a:pPr lvl="0"/>
            <a:r>
              <a:rPr lang="en-GB" dirty="0"/>
              <a:t> </a:t>
            </a:r>
          </a:p>
        </p:txBody>
      </p:sp>
      <p:sp>
        <p:nvSpPr>
          <p:cNvPr id="41" name="Text Placeholder 7">
            <a:extLst>
              <a:ext uri="{FF2B5EF4-FFF2-40B4-BE49-F238E27FC236}">
                <a16:creationId xmlns:a16="http://schemas.microsoft.com/office/drawing/2014/main" id="{E9183D58-1D80-DE37-7E2D-5E4E52A0D824}"/>
              </a:ext>
            </a:extLst>
          </p:cNvPr>
          <p:cNvSpPr>
            <a:spLocks noGrp="1"/>
          </p:cNvSpPr>
          <p:nvPr>
            <p:ph type="body" sz="quarter" idx="29" hasCustomPrompt="1"/>
          </p:nvPr>
        </p:nvSpPr>
        <p:spPr>
          <a:xfrm>
            <a:off x="3627496"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42" name="Rectangle: Rounded Corners 41">
            <a:extLst>
              <a:ext uri="{FF2B5EF4-FFF2-40B4-BE49-F238E27FC236}">
                <a16:creationId xmlns:a16="http://schemas.microsoft.com/office/drawing/2014/main" id="{24E1A08D-E9AD-48E6-C2D9-11621178BC92}"/>
              </a:ext>
            </a:extLst>
          </p:cNvPr>
          <p:cNvSpPr/>
          <p:nvPr userDrawn="1"/>
        </p:nvSpPr>
        <p:spPr>
          <a:xfrm>
            <a:off x="6187377" y="2534400"/>
            <a:ext cx="2590800" cy="3384420"/>
          </a:xfrm>
          <a:prstGeom prst="roundRect">
            <a:avLst>
              <a:gd name="adj" fmla="val 6237"/>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3" name="Text Placeholder 35">
            <a:extLst>
              <a:ext uri="{FF2B5EF4-FFF2-40B4-BE49-F238E27FC236}">
                <a16:creationId xmlns:a16="http://schemas.microsoft.com/office/drawing/2014/main" id="{7BD7E38E-6476-AAF0-A284-5A37F4994434}"/>
              </a:ext>
            </a:extLst>
          </p:cNvPr>
          <p:cNvSpPr>
            <a:spLocks noGrp="1"/>
          </p:cNvSpPr>
          <p:nvPr>
            <p:ph type="body" sz="quarter" idx="30" hasCustomPrompt="1"/>
          </p:nvPr>
        </p:nvSpPr>
        <p:spPr>
          <a:xfrm>
            <a:off x="6448795"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4" name="Text Placeholder 31">
            <a:extLst>
              <a:ext uri="{FF2B5EF4-FFF2-40B4-BE49-F238E27FC236}">
                <a16:creationId xmlns:a16="http://schemas.microsoft.com/office/drawing/2014/main" id="{14F9A04E-D5BA-A1C6-22B0-F4C81BF7171E}"/>
              </a:ext>
            </a:extLst>
          </p:cNvPr>
          <p:cNvSpPr>
            <a:spLocks noGrp="1"/>
          </p:cNvSpPr>
          <p:nvPr>
            <p:ph type="body" sz="quarter" idx="31" hasCustomPrompt="1"/>
          </p:nvPr>
        </p:nvSpPr>
        <p:spPr>
          <a:xfrm>
            <a:off x="6446691" y="3286323"/>
            <a:ext cx="316800" cy="3600"/>
          </a:xfrm>
          <a:solidFill>
            <a:schemeClr val="tx1"/>
          </a:solidFill>
        </p:spPr>
        <p:txBody>
          <a:bodyPr/>
          <a:lstStyle>
            <a:lvl1pPr marL="0" indent="0">
              <a:buNone/>
              <a:defRPr/>
            </a:lvl1pPr>
          </a:lstStyle>
          <a:p>
            <a:pPr lvl="0"/>
            <a:r>
              <a:rPr lang="en-GB" dirty="0"/>
              <a:t> </a:t>
            </a:r>
          </a:p>
        </p:txBody>
      </p:sp>
      <p:sp>
        <p:nvSpPr>
          <p:cNvPr id="53" name="Text Placeholder 7">
            <a:extLst>
              <a:ext uri="{FF2B5EF4-FFF2-40B4-BE49-F238E27FC236}">
                <a16:creationId xmlns:a16="http://schemas.microsoft.com/office/drawing/2014/main" id="{027B0F00-0128-5406-740D-841433F09831}"/>
              </a:ext>
            </a:extLst>
          </p:cNvPr>
          <p:cNvSpPr>
            <a:spLocks noGrp="1"/>
          </p:cNvSpPr>
          <p:nvPr>
            <p:ph type="body" sz="quarter" idx="33" hasCustomPrompt="1"/>
          </p:nvPr>
        </p:nvSpPr>
        <p:spPr>
          <a:xfrm>
            <a:off x="6446691"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54" name="Rectangle: Rounded Corners 53">
            <a:extLst>
              <a:ext uri="{FF2B5EF4-FFF2-40B4-BE49-F238E27FC236}">
                <a16:creationId xmlns:a16="http://schemas.microsoft.com/office/drawing/2014/main" id="{4846078E-8D51-DC49-CE1F-09F1629F4AEF}"/>
              </a:ext>
            </a:extLst>
          </p:cNvPr>
          <p:cNvSpPr/>
          <p:nvPr userDrawn="1"/>
        </p:nvSpPr>
        <p:spPr>
          <a:xfrm>
            <a:off x="9006571" y="2534400"/>
            <a:ext cx="2590800" cy="3384420"/>
          </a:xfrm>
          <a:prstGeom prst="roundRect">
            <a:avLst>
              <a:gd name="adj" fmla="val 6237"/>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5" name="Text Placeholder 35">
            <a:extLst>
              <a:ext uri="{FF2B5EF4-FFF2-40B4-BE49-F238E27FC236}">
                <a16:creationId xmlns:a16="http://schemas.microsoft.com/office/drawing/2014/main" id="{BFF2D347-D06A-34F7-01B1-CB0821A3FDA1}"/>
              </a:ext>
            </a:extLst>
          </p:cNvPr>
          <p:cNvSpPr>
            <a:spLocks noGrp="1"/>
          </p:cNvSpPr>
          <p:nvPr>
            <p:ph type="body" sz="quarter" idx="34" hasCustomPrompt="1"/>
          </p:nvPr>
        </p:nvSpPr>
        <p:spPr>
          <a:xfrm>
            <a:off x="9267989"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6" name="Text Placeholder 31">
            <a:extLst>
              <a:ext uri="{FF2B5EF4-FFF2-40B4-BE49-F238E27FC236}">
                <a16:creationId xmlns:a16="http://schemas.microsoft.com/office/drawing/2014/main" id="{909E77F6-15AF-E260-A868-2EE90D9A88F3}"/>
              </a:ext>
            </a:extLst>
          </p:cNvPr>
          <p:cNvSpPr>
            <a:spLocks noGrp="1"/>
          </p:cNvSpPr>
          <p:nvPr>
            <p:ph type="body" sz="quarter" idx="35" hasCustomPrompt="1"/>
          </p:nvPr>
        </p:nvSpPr>
        <p:spPr>
          <a:xfrm>
            <a:off x="9265885" y="3286323"/>
            <a:ext cx="316800" cy="3600"/>
          </a:xfrm>
          <a:solidFill>
            <a:schemeClr val="tx1"/>
          </a:solidFill>
        </p:spPr>
        <p:txBody>
          <a:bodyPr/>
          <a:lstStyle>
            <a:lvl1pPr marL="0" indent="0">
              <a:buNone/>
              <a:defRPr/>
            </a:lvl1pPr>
          </a:lstStyle>
          <a:p>
            <a:pPr lvl="0"/>
            <a:r>
              <a:rPr lang="en-GB" dirty="0"/>
              <a:t> </a:t>
            </a:r>
          </a:p>
        </p:txBody>
      </p:sp>
      <p:sp>
        <p:nvSpPr>
          <p:cNvPr id="59" name="Text Placeholder 7">
            <a:extLst>
              <a:ext uri="{FF2B5EF4-FFF2-40B4-BE49-F238E27FC236}">
                <a16:creationId xmlns:a16="http://schemas.microsoft.com/office/drawing/2014/main" id="{5B416CBA-F62A-0EE5-E722-8214784FE42E}"/>
              </a:ext>
            </a:extLst>
          </p:cNvPr>
          <p:cNvSpPr>
            <a:spLocks noGrp="1"/>
          </p:cNvSpPr>
          <p:nvPr>
            <p:ph type="body" sz="quarter" idx="37" hasCustomPrompt="1"/>
          </p:nvPr>
        </p:nvSpPr>
        <p:spPr>
          <a:xfrm>
            <a:off x="9265885"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4" name="Title 5">
            <a:extLst>
              <a:ext uri="{FF2B5EF4-FFF2-40B4-BE49-F238E27FC236}">
                <a16:creationId xmlns:a16="http://schemas.microsoft.com/office/drawing/2014/main" id="{56CF6326-3D5F-CD1F-B163-0980E07685B1}"/>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1949753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x Subheading, Text &amp; Icon - Green">
    <p:bg>
      <p:bgPr>
        <a:solidFill>
          <a:schemeClr val="bg1"/>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6DD2DD0E-1726-2BB6-7E14-2793F09540C8}"/>
              </a:ext>
            </a:extLst>
          </p:cNvPr>
          <p:cNvSpPr/>
          <p:nvPr userDrawn="1"/>
        </p:nvSpPr>
        <p:spPr>
          <a:xfrm>
            <a:off x="572400" y="2534400"/>
            <a:ext cx="2590800" cy="3384420"/>
          </a:xfrm>
          <a:prstGeom prst="roundRect">
            <a:avLst>
              <a:gd name="adj" fmla="val 6237"/>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6" name="Text Placeholder 35">
            <a:extLst>
              <a:ext uri="{FF2B5EF4-FFF2-40B4-BE49-F238E27FC236}">
                <a16:creationId xmlns:a16="http://schemas.microsoft.com/office/drawing/2014/main" id="{D6EE49C4-AC86-E506-1451-7A89EE5E6D23}"/>
              </a:ext>
            </a:extLst>
          </p:cNvPr>
          <p:cNvSpPr>
            <a:spLocks noGrp="1"/>
          </p:cNvSpPr>
          <p:nvPr>
            <p:ph type="body" sz="quarter" idx="16" hasCustomPrompt="1"/>
          </p:nvPr>
        </p:nvSpPr>
        <p:spPr>
          <a:xfrm>
            <a:off x="796958" y="2790000"/>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2" name="Text Placeholder 31">
            <a:extLst>
              <a:ext uri="{FF2B5EF4-FFF2-40B4-BE49-F238E27FC236}">
                <a16:creationId xmlns:a16="http://schemas.microsoft.com/office/drawing/2014/main" id="{47A46883-5A03-1894-94C7-C83AE77AAEE0}"/>
              </a:ext>
            </a:extLst>
          </p:cNvPr>
          <p:cNvSpPr>
            <a:spLocks noGrp="1"/>
          </p:cNvSpPr>
          <p:nvPr>
            <p:ph type="body" sz="quarter" idx="25" hasCustomPrompt="1"/>
          </p:nvPr>
        </p:nvSpPr>
        <p:spPr>
          <a:xfrm>
            <a:off x="794854" y="3286323"/>
            <a:ext cx="316800" cy="3600"/>
          </a:xfrm>
          <a:solidFill>
            <a:schemeClr val="tx1"/>
          </a:solidFill>
        </p:spPr>
        <p:txBody>
          <a:bodyPr/>
          <a:lstStyle>
            <a:lvl1pPr marL="0" indent="0">
              <a:buNone/>
              <a:defRPr/>
            </a:lvl1pPr>
          </a:lstStyle>
          <a:p>
            <a:pPr lvl="0"/>
            <a:r>
              <a:rPr lang="en-GB" dirty="0"/>
              <a:t> </a:t>
            </a:r>
          </a:p>
        </p:txBody>
      </p:sp>
      <p:sp>
        <p:nvSpPr>
          <p:cNvPr id="19" name="Text Placeholder 7">
            <a:extLst>
              <a:ext uri="{FF2B5EF4-FFF2-40B4-BE49-F238E27FC236}">
                <a16:creationId xmlns:a16="http://schemas.microsoft.com/office/drawing/2014/main" id="{81CC7213-CE44-FCBC-D15C-EDC16E1836CE}"/>
              </a:ext>
            </a:extLst>
          </p:cNvPr>
          <p:cNvSpPr>
            <a:spLocks noGrp="1"/>
          </p:cNvSpPr>
          <p:nvPr>
            <p:ph type="body" sz="quarter" idx="20" hasCustomPrompt="1"/>
          </p:nvPr>
        </p:nvSpPr>
        <p:spPr>
          <a:xfrm>
            <a:off x="794854"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31" name="Rectangle: Rounded Corners 30">
            <a:extLst>
              <a:ext uri="{FF2B5EF4-FFF2-40B4-BE49-F238E27FC236}">
                <a16:creationId xmlns:a16="http://schemas.microsoft.com/office/drawing/2014/main" id="{DBAD367B-65BD-19E6-F1EA-C2ABDD627FD8}"/>
              </a:ext>
            </a:extLst>
          </p:cNvPr>
          <p:cNvSpPr/>
          <p:nvPr userDrawn="1"/>
        </p:nvSpPr>
        <p:spPr>
          <a:xfrm>
            <a:off x="3368182" y="2534400"/>
            <a:ext cx="2590800" cy="3384420"/>
          </a:xfrm>
          <a:prstGeom prst="roundRect">
            <a:avLst>
              <a:gd name="adj" fmla="val 6237"/>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3" name="Text Placeholder 35">
            <a:extLst>
              <a:ext uri="{FF2B5EF4-FFF2-40B4-BE49-F238E27FC236}">
                <a16:creationId xmlns:a16="http://schemas.microsoft.com/office/drawing/2014/main" id="{52E12B56-73EE-76E9-808F-2523FAF9D003}"/>
              </a:ext>
            </a:extLst>
          </p:cNvPr>
          <p:cNvSpPr>
            <a:spLocks noGrp="1"/>
          </p:cNvSpPr>
          <p:nvPr>
            <p:ph type="body" sz="quarter" idx="26" hasCustomPrompt="1"/>
          </p:nvPr>
        </p:nvSpPr>
        <p:spPr>
          <a:xfrm>
            <a:off x="3629600"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4" name="Text Placeholder 31">
            <a:extLst>
              <a:ext uri="{FF2B5EF4-FFF2-40B4-BE49-F238E27FC236}">
                <a16:creationId xmlns:a16="http://schemas.microsoft.com/office/drawing/2014/main" id="{59E4C790-BE88-81BE-FCC5-DE5BBD661AEB}"/>
              </a:ext>
            </a:extLst>
          </p:cNvPr>
          <p:cNvSpPr>
            <a:spLocks noGrp="1"/>
          </p:cNvSpPr>
          <p:nvPr>
            <p:ph type="body" sz="quarter" idx="27" hasCustomPrompt="1"/>
          </p:nvPr>
        </p:nvSpPr>
        <p:spPr>
          <a:xfrm>
            <a:off x="3627496" y="3286323"/>
            <a:ext cx="316800" cy="3600"/>
          </a:xfrm>
          <a:solidFill>
            <a:schemeClr val="tx1"/>
          </a:solidFill>
        </p:spPr>
        <p:txBody>
          <a:bodyPr/>
          <a:lstStyle>
            <a:lvl1pPr marL="0" indent="0">
              <a:buNone/>
              <a:defRPr/>
            </a:lvl1pPr>
          </a:lstStyle>
          <a:p>
            <a:pPr lvl="0"/>
            <a:r>
              <a:rPr lang="en-GB" dirty="0"/>
              <a:t> </a:t>
            </a:r>
          </a:p>
        </p:txBody>
      </p:sp>
      <p:sp>
        <p:nvSpPr>
          <p:cNvPr id="41" name="Text Placeholder 7">
            <a:extLst>
              <a:ext uri="{FF2B5EF4-FFF2-40B4-BE49-F238E27FC236}">
                <a16:creationId xmlns:a16="http://schemas.microsoft.com/office/drawing/2014/main" id="{E9183D58-1D80-DE37-7E2D-5E4E52A0D824}"/>
              </a:ext>
            </a:extLst>
          </p:cNvPr>
          <p:cNvSpPr>
            <a:spLocks noGrp="1"/>
          </p:cNvSpPr>
          <p:nvPr>
            <p:ph type="body" sz="quarter" idx="29" hasCustomPrompt="1"/>
          </p:nvPr>
        </p:nvSpPr>
        <p:spPr>
          <a:xfrm>
            <a:off x="3627496"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42" name="Rectangle: Rounded Corners 41">
            <a:extLst>
              <a:ext uri="{FF2B5EF4-FFF2-40B4-BE49-F238E27FC236}">
                <a16:creationId xmlns:a16="http://schemas.microsoft.com/office/drawing/2014/main" id="{24E1A08D-E9AD-48E6-C2D9-11621178BC92}"/>
              </a:ext>
            </a:extLst>
          </p:cNvPr>
          <p:cNvSpPr/>
          <p:nvPr userDrawn="1"/>
        </p:nvSpPr>
        <p:spPr>
          <a:xfrm>
            <a:off x="6187377" y="2534400"/>
            <a:ext cx="2590800" cy="3384420"/>
          </a:xfrm>
          <a:prstGeom prst="roundRect">
            <a:avLst>
              <a:gd name="adj" fmla="val 6237"/>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3" name="Text Placeholder 35">
            <a:extLst>
              <a:ext uri="{FF2B5EF4-FFF2-40B4-BE49-F238E27FC236}">
                <a16:creationId xmlns:a16="http://schemas.microsoft.com/office/drawing/2014/main" id="{7BD7E38E-6476-AAF0-A284-5A37F4994434}"/>
              </a:ext>
            </a:extLst>
          </p:cNvPr>
          <p:cNvSpPr>
            <a:spLocks noGrp="1"/>
          </p:cNvSpPr>
          <p:nvPr>
            <p:ph type="body" sz="quarter" idx="30" hasCustomPrompt="1"/>
          </p:nvPr>
        </p:nvSpPr>
        <p:spPr>
          <a:xfrm>
            <a:off x="6448795"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4" name="Text Placeholder 31">
            <a:extLst>
              <a:ext uri="{FF2B5EF4-FFF2-40B4-BE49-F238E27FC236}">
                <a16:creationId xmlns:a16="http://schemas.microsoft.com/office/drawing/2014/main" id="{14F9A04E-D5BA-A1C6-22B0-F4C81BF7171E}"/>
              </a:ext>
            </a:extLst>
          </p:cNvPr>
          <p:cNvSpPr>
            <a:spLocks noGrp="1"/>
          </p:cNvSpPr>
          <p:nvPr>
            <p:ph type="body" sz="quarter" idx="31" hasCustomPrompt="1"/>
          </p:nvPr>
        </p:nvSpPr>
        <p:spPr>
          <a:xfrm>
            <a:off x="6446691" y="3286323"/>
            <a:ext cx="316800" cy="3600"/>
          </a:xfrm>
          <a:solidFill>
            <a:schemeClr val="tx1"/>
          </a:solidFill>
        </p:spPr>
        <p:txBody>
          <a:bodyPr/>
          <a:lstStyle>
            <a:lvl1pPr marL="0" indent="0">
              <a:buNone/>
              <a:defRPr/>
            </a:lvl1pPr>
          </a:lstStyle>
          <a:p>
            <a:pPr lvl="0"/>
            <a:r>
              <a:rPr lang="en-GB" dirty="0"/>
              <a:t> </a:t>
            </a:r>
          </a:p>
        </p:txBody>
      </p:sp>
      <p:sp>
        <p:nvSpPr>
          <p:cNvPr id="53" name="Text Placeholder 7">
            <a:extLst>
              <a:ext uri="{FF2B5EF4-FFF2-40B4-BE49-F238E27FC236}">
                <a16:creationId xmlns:a16="http://schemas.microsoft.com/office/drawing/2014/main" id="{027B0F00-0128-5406-740D-841433F09831}"/>
              </a:ext>
            </a:extLst>
          </p:cNvPr>
          <p:cNvSpPr>
            <a:spLocks noGrp="1"/>
          </p:cNvSpPr>
          <p:nvPr>
            <p:ph type="body" sz="quarter" idx="33" hasCustomPrompt="1"/>
          </p:nvPr>
        </p:nvSpPr>
        <p:spPr>
          <a:xfrm>
            <a:off x="6446691"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54" name="Rectangle: Rounded Corners 53">
            <a:extLst>
              <a:ext uri="{FF2B5EF4-FFF2-40B4-BE49-F238E27FC236}">
                <a16:creationId xmlns:a16="http://schemas.microsoft.com/office/drawing/2014/main" id="{4846078E-8D51-DC49-CE1F-09F1629F4AEF}"/>
              </a:ext>
            </a:extLst>
          </p:cNvPr>
          <p:cNvSpPr/>
          <p:nvPr userDrawn="1"/>
        </p:nvSpPr>
        <p:spPr>
          <a:xfrm>
            <a:off x="9006571" y="2534400"/>
            <a:ext cx="2590800" cy="3384420"/>
          </a:xfrm>
          <a:prstGeom prst="roundRect">
            <a:avLst>
              <a:gd name="adj" fmla="val 6237"/>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55" name="Text Placeholder 35">
            <a:extLst>
              <a:ext uri="{FF2B5EF4-FFF2-40B4-BE49-F238E27FC236}">
                <a16:creationId xmlns:a16="http://schemas.microsoft.com/office/drawing/2014/main" id="{BFF2D347-D06A-34F7-01B1-CB0821A3FDA1}"/>
              </a:ext>
            </a:extLst>
          </p:cNvPr>
          <p:cNvSpPr>
            <a:spLocks noGrp="1"/>
          </p:cNvSpPr>
          <p:nvPr>
            <p:ph type="body" sz="quarter" idx="34" hasCustomPrompt="1"/>
          </p:nvPr>
        </p:nvSpPr>
        <p:spPr>
          <a:xfrm>
            <a:off x="9267989"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6" name="Text Placeholder 31">
            <a:extLst>
              <a:ext uri="{FF2B5EF4-FFF2-40B4-BE49-F238E27FC236}">
                <a16:creationId xmlns:a16="http://schemas.microsoft.com/office/drawing/2014/main" id="{909E77F6-15AF-E260-A868-2EE90D9A88F3}"/>
              </a:ext>
            </a:extLst>
          </p:cNvPr>
          <p:cNvSpPr>
            <a:spLocks noGrp="1"/>
          </p:cNvSpPr>
          <p:nvPr>
            <p:ph type="body" sz="quarter" idx="35" hasCustomPrompt="1"/>
          </p:nvPr>
        </p:nvSpPr>
        <p:spPr>
          <a:xfrm>
            <a:off x="9265885" y="3286323"/>
            <a:ext cx="316800" cy="3600"/>
          </a:xfrm>
          <a:solidFill>
            <a:schemeClr val="tx1"/>
          </a:solidFill>
        </p:spPr>
        <p:txBody>
          <a:bodyPr/>
          <a:lstStyle>
            <a:lvl1pPr marL="0" indent="0">
              <a:buNone/>
              <a:defRPr/>
            </a:lvl1pPr>
          </a:lstStyle>
          <a:p>
            <a:pPr lvl="0"/>
            <a:r>
              <a:rPr lang="en-GB" dirty="0"/>
              <a:t> </a:t>
            </a:r>
          </a:p>
        </p:txBody>
      </p:sp>
      <p:sp>
        <p:nvSpPr>
          <p:cNvPr id="59" name="Text Placeholder 7">
            <a:extLst>
              <a:ext uri="{FF2B5EF4-FFF2-40B4-BE49-F238E27FC236}">
                <a16:creationId xmlns:a16="http://schemas.microsoft.com/office/drawing/2014/main" id="{5B416CBA-F62A-0EE5-E722-8214784FE42E}"/>
              </a:ext>
            </a:extLst>
          </p:cNvPr>
          <p:cNvSpPr>
            <a:spLocks noGrp="1"/>
          </p:cNvSpPr>
          <p:nvPr>
            <p:ph type="body" sz="quarter" idx="37" hasCustomPrompt="1"/>
          </p:nvPr>
        </p:nvSpPr>
        <p:spPr>
          <a:xfrm>
            <a:off x="9265885" y="3429022"/>
            <a:ext cx="2005350" cy="2260600"/>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a:t>
            </a:r>
          </a:p>
        </p:txBody>
      </p:sp>
      <p:sp>
        <p:nvSpPr>
          <p:cNvPr id="4" name="Title 5">
            <a:extLst>
              <a:ext uri="{FF2B5EF4-FFF2-40B4-BE49-F238E27FC236}">
                <a16:creationId xmlns:a16="http://schemas.microsoft.com/office/drawing/2014/main" id="{56CF6326-3D5F-CD1F-B163-0980E07685B1}"/>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3405148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x Subheading, Text, Icon and footer - Blu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26" name="Text Placeholder 7">
            <a:extLst>
              <a:ext uri="{FF2B5EF4-FFF2-40B4-BE49-F238E27FC236}">
                <a16:creationId xmlns:a16="http://schemas.microsoft.com/office/drawing/2014/main" id="{5E92F7EB-DF8A-9F7F-CFC8-77171ABB3845}"/>
              </a:ext>
            </a:extLst>
          </p:cNvPr>
          <p:cNvSpPr>
            <a:spLocks noGrp="1"/>
          </p:cNvSpPr>
          <p:nvPr>
            <p:ph type="body" sz="quarter" idx="38"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27" name="Rectangle: Rounded Corners 15">
            <a:extLst>
              <a:ext uri="{FF2B5EF4-FFF2-40B4-BE49-F238E27FC236}">
                <a16:creationId xmlns:a16="http://schemas.microsoft.com/office/drawing/2014/main" id="{1DCAF2C5-FC85-4600-7B7A-9C02367DE677}"/>
              </a:ext>
            </a:extLst>
          </p:cNvPr>
          <p:cNvSpPr/>
          <p:nvPr userDrawn="1"/>
        </p:nvSpPr>
        <p:spPr>
          <a:xfrm>
            <a:off x="572400" y="2534400"/>
            <a:ext cx="2590800" cy="2953974"/>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28" name="Text Placeholder 35">
            <a:extLst>
              <a:ext uri="{FF2B5EF4-FFF2-40B4-BE49-F238E27FC236}">
                <a16:creationId xmlns:a16="http://schemas.microsoft.com/office/drawing/2014/main" id="{4E95F94F-0CE2-76C9-EA9D-CB068DAC81EC}"/>
              </a:ext>
            </a:extLst>
          </p:cNvPr>
          <p:cNvSpPr>
            <a:spLocks noGrp="1"/>
          </p:cNvSpPr>
          <p:nvPr>
            <p:ph type="body" sz="quarter" idx="16" hasCustomPrompt="1"/>
          </p:nvPr>
        </p:nvSpPr>
        <p:spPr>
          <a:xfrm>
            <a:off x="796958" y="2790000"/>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9" name="Text Placeholder 31">
            <a:extLst>
              <a:ext uri="{FF2B5EF4-FFF2-40B4-BE49-F238E27FC236}">
                <a16:creationId xmlns:a16="http://schemas.microsoft.com/office/drawing/2014/main" id="{3B6012D8-8BD3-AC6A-957A-1DBA462CB341}"/>
              </a:ext>
            </a:extLst>
          </p:cNvPr>
          <p:cNvSpPr>
            <a:spLocks noGrp="1"/>
          </p:cNvSpPr>
          <p:nvPr>
            <p:ph type="body" sz="quarter" idx="25" hasCustomPrompt="1"/>
          </p:nvPr>
        </p:nvSpPr>
        <p:spPr>
          <a:xfrm>
            <a:off x="794854" y="3286323"/>
            <a:ext cx="316800" cy="3600"/>
          </a:xfrm>
          <a:solidFill>
            <a:schemeClr val="tx1"/>
          </a:solidFill>
        </p:spPr>
        <p:txBody>
          <a:bodyPr/>
          <a:lstStyle>
            <a:lvl1pPr marL="0" indent="0">
              <a:buNone/>
              <a:defRPr/>
            </a:lvl1pPr>
          </a:lstStyle>
          <a:p>
            <a:pPr lvl="0"/>
            <a:r>
              <a:rPr lang="en-GB" dirty="0"/>
              <a:t> </a:t>
            </a:r>
          </a:p>
        </p:txBody>
      </p:sp>
      <p:sp>
        <p:nvSpPr>
          <p:cNvPr id="30" name="Text Placeholder 7">
            <a:extLst>
              <a:ext uri="{FF2B5EF4-FFF2-40B4-BE49-F238E27FC236}">
                <a16:creationId xmlns:a16="http://schemas.microsoft.com/office/drawing/2014/main" id="{7DD46B22-661E-34A8-DF1D-98272020937A}"/>
              </a:ext>
            </a:extLst>
          </p:cNvPr>
          <p:cNvSpPr>
            <a:spLocks noGrp="1"/>
          </p:cNvSpPr>
          <p:nvPr>
            <p:ph type="body" sz="quarter" idx="20" hasCustomPrompt="1"/>
          </p:nvPr>
        </p:nvSpPr>
        <p:spPr>
          <a:xfrm>
            <a:off x="794854"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35" name="Rectangle: Rounded Corners 30">
            <a:extLst>
              <a:ext uri="{FF2B5EF4-FFF2-40B4-BE49-F238E27FC236}">
                <a16:creationId xmlns:a16="http://schemas.microsoft.com/office/drawing/2014/main" id="{822E6D2A-4281-E0CC-EB95-713222F9D5FB}"/>
              </a:ext>
            </a:extLst>
          </p:cNvPr>
          <p:cNvSpPr/>
          <p:nvPr userDrawn="1"/>
        </p:nvSpPr>
        <p:spPr>
          <a:xfrm>
            <a:off x="3368182" y="2534400"/>
            <a:ext cx="2590800" cy="2953974"/>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7" name="Text Placeholder 35">
            <a:extLst>
              <a:ext uri="{FF2B5EF4-FFF2-40B4-BE49-F238E27FC236}">
                <a16:creationId xmlns:a16="http://schemas.microsoft.com/office/drawing/2014/main" id="{48535564-16D5-EC14-CE10-B5C65844E969}"/>
              </a:ext>
            </a:extLst>
          </p:cNvPr>
          <p:cNvSpPr>
            <a:spLocks noGrp="1"/>
          </p:cNvSpPr>
          <p:nvPr>
            <p:ph type="body" sz="quarter" idx="26" hasCustomPrompt="1"/>
          </p:nvPr>
        </p:nvSpPr>
        <p:spPr>
          <a:xfrm>
            <a:off x="3629600"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8" name="Text Placeholder 31">
            <a:extLst>
              <a:ext uri="{FF2B5EF4-FFF2-40B4-BE49-F238E27FC236}">
                <a16:creationId xmlns:a16="http://schemas.microsoft.com/office/drawing/2014/main" id="{95F5B636-BE15-E9CD-C90D-64AA34D2DBC3}"/>
              </a:ext>
            </a:extLst>
          </p:cNvPr>
          <p:cNvSpPr>
            <a:spLocks noGrp="1"/>
          </p:cNvSpPr>
          <p:nvPr>
            <p:ph type="body" sz="quarter" idx="27" hasCustomPrompt="1"/>
          </p:nvPr>
        </p:nvSpPr>
        <p:spPr>
          <a:xfrm>
            <a:off x="3627496" y="3286323"/>
            <a:ext cx="316800" cy="3600"/>
          </a:xfrm>
          <a:solidFill>
            <a:schemeClr val="tx1"/>
          </a:solidFill>
        </p:spPr>
        <p:txBody>
          <a:bodyPr/>
          <a:lstStyle>
            <a:lvl1pPr marL="0" indent="0">
              <a:buNone/>
              <a:defRPr/>
            </a:lvl1pPr>
          </a:lstStyle>
          <a:p>
            <a:pPr lvl="0"/>
            <a:r>
              <a:rPr lang="en-GB" dirty="0"/>
              <a:t> </a:t>
            </a:r>
          </a:p>
        </p:txBody>
      </p:sp>
      <p:sp>
        <p:nvSpPr>
          <p:cNvPr id="39" name="Text Placeholder 7">
            <a:extLst>
              <a:ext uri="{FF2B5EF4-FFF2-40B4-BE49-F238E27FC236}">
                <a16:creationId xmlns:a16="http://schemas.microsoft.com/office/drawing/2014/main" id="{E1D78B53-1987-D01C-9368-C3612B033311}"/>
              </a:ext>
            </a:extLst>
          </p:cNvPr>
          <p:cNvSpPr>
            <a:spLocks noGrp="1"/>
          </p:cNvSpPr>
          <p:nvPr>
            <p:ph type="body" sz="quarter" idx="29" hasCustomPrompt="1"/>
          </p:nvPr>
        </p:nvSpPr>
        <p:spPr>
          <a:xfrm>
            <a:off x="3627496"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40" name="Rectangle: Rounded Corners 41">
            <a:extLst>
              <a:ext uri="{FF2B5EF4-FFF2-40B4-BE49-F238E27FC236}">
                <a16:creationId xmlns:a16="http://schemas.microsoft.com/office/drawing/2014/main" id="{7D80B647-59DB-F975-276A-E9C043DF9235}"/>
              </a:ext>
            </a:extLst>
          </p:cNvPr>
          <p:cNvSpPr/>
          <p:nvPr userDrawn="1"/>
        </p:nvSpPr>
        <p:spPr>
          <a:xfrm>
            <a:off x="6187377" y="2534400"/>
            <a:ext cx="2590800" cy="2953974"/>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5" name="Text Placeholder 35">
            <a:extLst>
              <a:ext uri="{FF2B5EF4-FFF2-40B4-BE49-F238E27FC236}">
                <a16:creationId xmlns:a16="http://schemas.microsoft.com/office/drawing/2014/main" id="{E4CD4351-092C-9E8F-E786-843203343D7C}"/>
              </a:ext>
            </a:extLst>
          </p:cNvPr>
          <p:cNvSpPr>
            <a:spLocks noGrp="1"/>
          </p:cNvSpPr>
          <p:nvPr>
            <p:ph type="body" sz="quarter" idx="30" hasCustomPrompt="1"/>
          </p:nvPr>
        </p:nvSpPr>
        <p:spPr>
          <a:xfrm>
            <a:off x="6448795"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6" name="Text Placeholder 31">
            <a:extLst>
              <a:ext uri="{FF2B5EF4-FFF2-40B4-BE49-F238E27FC236}">
                <a16:creationId xmlns:a16="http://schemas.microsoft.com/office/drawing/2014/main" id="{D2A7295D-F20D-970B-D373-1B54219F484D}"/>
              </a:ext>
            </a:extLst>
          </p:cNvPr>
          <p:cNvSpPr>
            <a:spLocks noGrp="1"/>
          </p:cNvSpPr>
          <p:nvPr>
            <p:ph type="body" sz="quarter" idx="31" hasCustomPrompt="1"/>
          </p:nvPr>
        </p:nvSpPr>
        <p:spPr>
          <a:xfrm>
            <a:off x="6446691" y="3286323"/>
            <a:ext cx="316800" cy="3600"/>
          </a:xfrm>
          <a:solidFill>
            <a:schemeClr val="tx1"/>
          </a:solidFill>
        </p:spPr>
        <p:txBody>
          <a:bodyPr/>
          <a:lstStyle>
            <a:lvl1pPr marL="0" indent="0">
              <a:buNone/>
              <a:defRPr/>
            </a:lvl1pPr>
          </a:lstStyle>
          <a:p>
            <a:pPr lvl="0"/>
            <a:r>
              <a:rPr lang="en-GB" dirty="0"/>
              <a:t> </a:t>
            </a:r>
          </a:p>
        </p:txBody>
      </p:sp>
      <p:sp>
        <p:nvSpPr>
          <p:cNvPr id="47" name="Text Placeholder 7">
            <a:extLst>
              <a:ext uri="{FF2B5EF4-FFF2-40B4-BE49-F238E27FC236}">
                <a16:creationId xmlns:a16="http://schemas.microsoft.com/office/drawing/2014/main" id="{DE2427CD-08BE-A90C-82CF-1F93783C65F6}"/>
              </a:ext>
            </a:extLst>
          </p:cNvPr>
          <p:cNvSpPr>
            <a:spLocks noGrp="1"/>
          </p:cNvSpPr>
          <p:nvPr>
            <p:ph type="body" sz="quarter" idx="33" hasCustomPrompt="1"/>
          </p:nvPr>
        </p:nvSpPr>
        <p:spPr>
          <a:xfrm>
            <a:off x="6446691"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48" name="Rectangle: Rounded Corners 53">
            <a:extLst>
              <a:ext uri="{FF2B5EF4-FFF2-40B4-BE49-F238E27FC236}">
                <a16:creationId xmlns:a16="http://schemas.microsoft.com/office/drawing/2014/main" id="{111A68B0-AD0E-684B-C35C-BFA030B19BD7}"/>
              </a:ext>
            </a:extLst>
          </p:cNvPr>
          <p:cNvSpPr/>
          <p:nvPr userDrawn="1"/>
        </p:nvSpPr>
        <p:spPr>
          <a:xfrm>
            <a:off x="9006571" y="2534400"/>
            <a:ext cx="2590800" cy="2953974"/>
          </a:xfrm>
          <a:prstGeom prst="roundRect">
            <a:avLst>
              <a:gd name="adj" fmla="val 6237"/>
            </a:avLst>
          </a:prstGeom>
          <a:solidFill>
            <a:schemeClr val="accent4">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9" name="Text Placeholder 35">
            <a:extLst>
              <a:ext uri="{FF2B5EF4-FFF2-40B4-BE49-F238E27FC236}">
                <a16:creationId xmlns:a16="http://schemas.microsoft.com/office/drawing/2014/main" id="{11EF73FA-BA65-D86B-D41A-F603C4A991F3}"/>
              </a:ext>
            </a:extLst>
          </p:cNvPr>
          <p:cNvSpPr>
            <a:spLocks noGrp="1"/>
          </p:cNvSpPr>
          <p:nvPr>
            <p:ph type="body" sz="quarter" idx="34" hasCustomPrompt="1"/>
          </p:nvPr>
        </p:nvSpPr>
        <p:spPr>
          <a:xfrm>
            <a:off x="9267989"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0" name="Text Placeholder 31">
            <a:extLst>
              <a:ext uri="{FF2B5EF4-FFF2-40B4-BE49-F238E27FC236}">
                <a16:creationId xmlns:a16="http://schemas.microsoft.com/office/drawing/2014/main" id="{0B2ED1B0-18A1-261F-2F78-1ED9959D7CB8}"/>
              </a:ext>
            </a:extLst>
          </p:cNvPr>
          <p:cNvSpPr>
            <a:spLocks noGrp="1"/>
          </p:cNvSpPr>
          <p:nvPr>
            <p:ph type="body" sz="quarter" idx="35" hasCustomPrompt="1"/>
          </p:nvPr>
        </p:nvSpPr>
        <p:spPr>
          <a:xfrm>
            <a:off x="9265885" y="3286323"/>
            <a:ext cx="316800" cy="3600"/>
          </a:xfrm>
          <a:solidFill>
            <a:schemeClr val="tx1"/>
          </a:solidFill>
        </p:spPr>
        <p:txBody>
          <a:bodyPr/>
          <a:lstStyle>
            <a:lvl1pPr marL="0" indent="0">
              <a:buNone/>
              <a:defRPr/>
            </a:lvl1pPr>
          </a:lstStyle>
          <a:p>
            <a:pPr lvl="0"/>
            <a:r>
              <a:rPr lang="en-GB" dirty="0"/>
              <a:t> </a:t>
            </a:r>
          </a:p>
        </p:txBody>
      </p:sp>
      <p:sp>
        <p:nvSpPr>
          <p:cNvPr id="51" name="Text Placeholder 7">
            <a:extLst>
              <a:ext uri="{FF2B5EF4-FFF2-40B4-BE49-F238E27FC236}">
                <a16:creationId xmlns:a16="http://schemas.microsoft.com/office/drawing/2014/main" id="{71E45BD6-62D1-7FBF-866A-370A3B7E237B}"/>
              </a:ext>
            </a:extLst>
          </p:cNvPr>
          <p:cNvSpPr>
            <a:spLocks noGrp="1"/>
          </p:cNvSpPr>
          <p:nvPr>
            <p:ph type="body" sz="quarter" idx="37" hasCustomPrompt="1"/>
          </p:nvPr>
        </p:nvSpPr>
        <p:spPr>
          <a:xfrm>
            <a:off x="9265885"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52" name="Title 5">
            <a:extLst>
              <a:ext uri="{FF2B5EF4-FFF2-40B4-BE49-F238E27FC236}">
                <a16:creationId xmlns:a16="http://schemas.microsoft.com/office/drawing/2014/main" id="{A0102376-983B-29BB-EAA1-E564C8345DBB}"/>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4245838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x Subheading, Text, Icon and footer - green">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26" name="Text Placeholder 7">
            <a:extLst>
              <a:ext uri="{FF2B5EF4-FFF2-40B4-BE49-F238E27FC236}">
                <a16:creationId xmlns:a16="http://schemas.microsoft.com/office/drawing/2014/main" id="{5E92F7EB-DF8A-9F7F-CFC8-77171ABB3845}"/>
              </a:ext>
            </a:extLst>
          </p:cNvPr>
          <p:cNvSpPr>
            <a:spLocks noGrp="1"/>
          </p:cNvSpPr>
          <p:nvPr>
            <p:ph type="body" sz="quarter" idx="38"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27" name="Rectangle: Rounded Corners 15">
            <a:extLst>
              <a:ext uri="{FF2B5EF4-FFF2-40B4-BE49-F238E27FC236}">
                <a16:creationId xmlns:a16="http://schemas.microsoft.com/office/drawing/2014/main" id="{1DCAF2C5-FC85-4600-7B7A-9C02367DE677}"/>
              </a:ext>
            </a:extLst>
          </p:cNvPr>
          <p:cNvSpPr/>
          <p:nvPr userDrawn="1"/>
        </p:nvSpPr>
        <p:spPr>
          <a:xfrm>
            <a:off x="572400" y="2534400"/>
            <a:ext cx="2590800" cy="2953974"/>
          </a:xfrm>
          <a:prstGeom prst="roundRect">
            <a:avLst>
              <a:gd name="adj" fmla="val 6237"/>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28" name="Text Placeholder 35">
            <a:extLst>
              <a:ext uri="{FF2B5EF4-FFF2-40B4-BE49-F238E27FC236}">
                <a16:creationId xmlns:a16="http://schemas.microsoft.com/office/drawing/2014/main" id="{4E95F94F-0CE2-76C9-EA9D-CB068DAC81EC}"/>
              </a:ext>
            </a:extLst>
          </p:cNvPr>
          <p:cNvSpPr>
            <a:spLocks noGrp="1"/>
          </p:cNvSpPr>
          <p:nvPr>
            <p:ph type="body" sz="quarter" idx="16" hasCustomPrompt="1"/>
          </p:nvPr>
        </p:nvSpPr>
        <p:spPr>
          <a:xfrm>
            <a:off x="796958" y="2790000"/>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9" name="Text Placeholder 31">
            <a:extLst>
              <a:ext uri="{FF2B5EF4-FFF2-40B4-BE49-F238E27FC236}">
                <a16:creationId xmlns:a16="http://schemas.microsoft.com/office/drawing/2014/main" id="{3B6012D8-8BD3-AC6A-957A-1DBA462CB341}"/>
              </a:ext>
            </a:extLst>
          </p:cNvPr>
          <p:cNvSpPr>
            <a:spLocks noGrp="1"/>
          </p:cNvSpPr>
          <p:nvPr>
            <p:ph type="body" sz="quarter" idx="25" hasCustomPrompt="1"/>
          </p:nvPr>
        </p:nvSpPr>
        <p:spPr>
          <a:xfrm>
            <a:off x="794854" y="3286323"/>
            <a:ext cx="316800" cy="3600"/>
          </a:xfrm>
          <a:solidFill>
            <a:schemeClr val="tx1"/>
          </a:solidFill>
        </p:spPr>
        <p:txBody>
          <a:bodyPr/>
          <a:lstStyle>
            <a:lvl1pPr marL="0" indent="0">
              <a:buNone/>
              <a:defRPr/>
            </a:lvl1pPr>
          </a:lstStyle>
          <a:p>
            <a:pPr lvl="0"/>
            <a:r>
              <a:rPr lang="en-GB" dirty="0"/>
              <a:t> </a:t>
            </a:r>
          </a:p>
        </p:txBody>
      </p:sp>
      <p:sp>
        <p:nvSpPr>
          <p:cNvPr id="30" name="Text Placeholder 7">
            <a:extLst>
              <a:ext uri="{FF2B5EF4-FFF2-40B4-BE49-F238E27FC236}">
                <a16:creationId xmlns:a16="http://schemas.microsoft.com/office/drawing/2014/main" id="{7DD46B22-661E-34A8-DF1D-98272020937A}"/>
              </a:ext>
            </a:extLst>
          </p:cNvPr>
          <p:cNvSpPr>
            <a:spLocks noGrp="1"/>
          </p:cNvSpPr>
          <p:nvPr>
            <p:ph type="body" sz="quarter" idx="20" hasCustomPrompt="1"/>
          </p:nvPr>
        </p:nvSpPr>
        <p:spPr>
          <a:xfrm>
            <a:off x="794854"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35" name="Rectangle: Rounded Corners 30">
            <a:extLst>
              <a:ext uri="{FF2B5EF4-FFF2-40B4-BE49-F238E27FC236}">
                <a16:creationId xmlns:a16="http://schemas.microsoft.com/office/drawing/2014/main" id="{822E6D2A-4281-E0CC-EB95-713222F9D5FB}"/>
              </a:ext>
            </a:extLst>
          </p:cNvPr>
          <p:cNvSpPr/>
          <p:nvPr userDrawn="1"/>
        </p:nvSpPr>
        <p:spPr>
          <a:xfrm>
            <a:off x="3368182" y="2534400"/>
            <a:ext cx="2590800" cy="2953974"/>
          </a:xfrm>
          <a:prstGeom prst="roundRect">
            <a:avLst>
              <a:gd name="adj" fmla="val 6237"/>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7" name="Text Placeholder 35">
            <a:extLst>
              <a:ext uri="{FF2B5EF4-FFF2-40B4-BE49-F238E27FC236}">
                <a16:creationId xmlns:a16="http://schemas.microsoft.com/office/drawing/2014/main" id="{48535564-16D5-EC14-CE10-B5C65844E969}"/>
              </a:ext>
            </a:extLst>
          </p:cNvPr>
          <p:cNvSpPr>
            <a:spLocks noGrp="1"/>
          </p:cNvSpPr>
          <p:nvPr>
            <p:ph type="body" sz="quarter" idx="26" hasCustomPrompt="1"/>
          </p:nvPr>
        </p:nvSpPr>
        <p:spPr>
          <a:xfrm>
            <a:off x="3629600"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8" name="Text Placeholder 31">
            <a:extLst>
              <a:ext uri="{FF2B5EF4-FFF2-40B4-BE49-F238E27FC236}">
                <a16:creationId xmlns:a16="http://schemas.microsoft.com/office/drawing/2014/main" id="{95F5B636-BE15-E9CD-C90D-64AA34D2DBC3}"/>
              </a:ext>
            </a:extLst>
          </p:cNvPr>
          <p:cNvSpPr>
            <a:spLocks noGrp="1"/>
          </p:cNvSpPr>
          <p:nvPr>
            <p:ph type="body" sz="quarter" idx="27" hasCustomPrompt="1"/>
          </p:nvPr>
        </p:nvSpPr>
        <p:spPr>
          <a:xfrm>
            <a:off x="3627496" y="3286323"/>
            <a:ext cx="316800" cy="3600"/>
          </a:xfrm>
          <a:solidFill>
            <a:schemeClr val="tx1"/>
          </a:solidFill>
        </p:spPr>
        <p:txBody>
          <a:bodyPr/>
          <a:lstStyle>
            <a:lvl1pPr marL="0" indent="0">
              <a:buNone/>
              <a:defRPr/>
            </a:lvl1pPr>
          </a:lstStyle>
          <a:p>
            <a:pPr lvl="0"/>
            <a:r>
              <a:rPr lang="en-GB" dirty="0"/>
              <a:t> </a:t>
            </a:r>
          </a:p>
        </p:txBody>
      </p:sp>
      <p:sp>
        <p:nvSpPr>
          <p:cNvPr id="39" name="Text Placeholder 7">
            <a:extLst>
              <a:ext uri="{FF2B5EF4-FFF2-40B4-BE49-F238E27FC236}">
                <a16:creationId xmlns:a16="http://schemas.microsoft.com/office/drawing/2014/main" id="{E1D78B53-1987-D01C-9368-C3612B033311}"/>
              </a:ext>
            </a:extLst>
          </p:cNvPr>
          <p:cNvSpPr>
            <a:spLocks noGrp="1"/>
          </p:cNvSpPr>
          <p:nvPr>
            <p:ph type="body" sz="quarter" idx="29" hasCustomPrompt="1"/>
          </p:nvPr>
        </p:nvSpPr>
        <p:spPr>
          <a:xfrm>
            <a:off x="3627496"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40" name="Rectangle: Rounded Corners 41">
            <a:extLst>
              <a:ext uri="{FF2B5EF4-FFF2-40B4-BE49-F238E27FC236}">
                <a16:creationId xmlns:a16="http://schemas.microsoft.com/office/drawing/2014/main" id="{7D80B647-59DB-F975-276A-E9C043DF9235}"/>
              </a:ext>
            </a:extLst>
          </p:cNvPr>
          <p:cNvSpPr/>
          <p:nvPr userDrawn="1"/>
        </p:nvSpPr>
        <p:spPr>
          <a:xfrm>
            <a:off x="6187377" y="2534400"/>
            <a:ext cx="2590800" cy="2953974"/>
          </a:xfrm>
          <a:prstGeom prst="roundRect">
            <a:avLst>
              <a:gd name="adj" fmla="val 6237"/>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5" name="Text Placeholder 35">
            <a:extLst>
              <a:ext uri="{FF2B5EF4-FFF2-40B4-BE49-F238E27FC236}">
                <a16:creationId xmlns:a16="http://schemas.microsoft.com/office/drawing/2014/main" id="{E4CD4351-092C-9E8F-E786-843203343D7C}"/>
              </a:ext>
            </a:extLst>
          </p:cNvPr>
          <p:cNvSpPr>
            <a:spLocks noGrp="1"/>
          </p:cNvSpPr>
          <p:nvPr>
            <p:ph type="body" sz="quarter" idx="30" hasCustomPrompt="1"/>
          </p:nvPr>
        </p:nvSpPr>
        <p:spPr>
          <a:xfrm>
            <a:off x="6448795"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6" name="Text Placeholder 31">
            <a:extLst>
              <a:ext uri="{FF2B5EF4-FFF2-40B4-BE49-F238E27FC236}">
                <a16:creationId xmlns:a16="http://schemas.microsoft.com/office/drawing/2014/main" id="{D2A7295D-F20D-970B-D373-1B54219F484D}"/>
              </a:ext>
            </a:extLst>
          </p:cNvPr>
          <p:cNvSpPr>
            <a:spLocks noGrp="1"/>
          </p:cNvSpPr>
          <p:nvPr>
            <p:ph type="body" sz="quarter" idx="31" hasCustomPrompt="1"/>
          </p:nvPr>
        </p:nvSpPr>
        <p:spPr>
          <a:xfrm>
            <a:off x="6446691" y="3286323"/>
            <a:ext cx="316800" cy="3600"/>
          </a:xfrm>
          <a:solidFill>
            <a:schemeClr val="tx1"/>
          </a:solidFill>
        </p:spPr>
        <p:txBody>
          <a:bodyPr/>
          <a:lstStyle>
            <a:lvl1pPr marL="0" indent="0">
              <a:buNone/>
              <a:defRPr/>
            </a:lvl1pPr>
          </a:lstStyle>
          <a:p>
            <a:pPr lvl="0"/>
            <a:r>
              <a:rPr lang="en-GB" dirty="0"/>
              <a:t> </a:t>
            </a:r>
          </a:p>
        </p:txBody>
      </p:sp>
      <p:sp>
        <p:nvSpPr>
          <p:cNvPr id="47" name="Text Placeholder 7">
            <a:extLst>
              <a:ext uri="{FF2B5EF4-FFF2-40B4-BE49-F238E27FC236}">
                <a16:creationId xmlns:a16="http://schemas.microsoft.com/office/drawing/2014/main" id="{DE2427CD-08BE-A90C-82CF-1F93783C65F6}"/>
              </a:ext>
            </a:extLst>
          </p:cNvPr>
          <p:cNvSpPr>
            <a:spLocks noGrp="1"/>
          </p:cNvSpPr>
          <p:nvPr>
            <p:ph type="body" sz="quarter" idx="33" hasCustomPrompt="1"/>
          </p:nvPr>
        </p:nvSpPr>
        <p:spPr>
          <a:xfrm>
            <a:off x="6446691"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48" name="Rectangle: Rounded Corners 53">
            <a:extLst>
              <a:ext uri="{FF2B5EF4-FFF2-40B4-BE49-F238E27FC236}">
                <a16:creationId xmlns:a16="http://schemas.microsoft.com/office/drawing/2014/main" id="{111A68B0-AD0E-684B-C35C-BFA030B19BD7}"/>
              </a:ext>
            </a:extLst>
          </p:cNvPr>
          <p:cNvSpPr/>
          <p:nvPr userDrawn="1"/>
        </p:nvSpPr>
        <p:spPr>
          <a:xfrm>
            <a:off x="9006571" y="2534400"/>
            <a:ext cx="2590800" cy="2953974"/>
          </a:xfrm>
          <a:prstGeom prst="roundRect">
            <a:avLst>
              <a:gd name="adj" fmla="val 6237"/>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9" name="Text Placeholder 35">
            <a:extLst>
              <a:ext uri="{FF2B5EF4-FFF2-40B4-BE49-F238E27FC236}">
                <a16:creationId xmlns:a16="http://schemas.microsoft.com/office/drawing/2014/main" id="{11EF73FA-BA65-D86B-D41A-F603C4A991F3}"/>
              </a:ext>
            </a:extLst>
          </p:cNvPr>
          <p:cNvSpPr>
            <a:spLocks noGrp="1"/>
          </p:cNvSpPr>
          <p:nvPr>
            <p:ph type="body" sz="quarter" idx="34" hasCustomPrompt="1"/>
          </p:nvPr>
        </p:nvSpPr>
        <p:spPr>
          <a:xfrm>
            <a:off x="9267989"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0" name="Text Placeholder 31">
            <a:extLst>
              <a:ext uri="{FF2B5EF4-FFF2-40B4-BE49-F238E27FC236}">
                <a16:creationId xmlns:a16="http://schemas.microsoft.com/office/drawing/2014/main" id="{0B2ED1B0-18A1-261F-2F78-1ED9959D7CB8}"/>
              </a:ext>
            </a:extLst>
          </p:cNvPr>
          <p:cNvSpPr>
            <a:spLocks noGrp="1"/>
          </p:cNvSpPr>
          <p:nvPr>
            <p:ph type="body" sz="quarter" idx="35" hasCustomPrompt="1"/>
          </p:nvPr>
        </p:nvSpPr>
        <p:spPr>
          <a:xfrm>
            <a:off x="9265885" y="3286323"/>
            <a:ext cx="316800" cy="3600"/>
          </a:xfrm>
          <a:solidFill>
            <a:schemeClr val="tx1"/>
          </a:solidFill>
        </p:spPr>
        <p:txBody>
          <a:bodyPr/>
          <a:lstStyle>
            <a:lvl1pPr marL="0" indent="0">
              <a:buNone/>
              <a:defRPr/>
            </a:lvl1pPr>
          </a:lstStyle>
          <a:p>
            <a:pPr lvl="0"/>
            <a:r>
              <a:rPr lang="en-GB" dirty="0"/>
              <a:t> </a:t>
            </a:r>
          </a:p>
        </p:txBody>
      </p:sp>
      <p:sp>
        <p:nvSpPr>
          <p:cNvPr id="51" name="Text Placeholder 7">
            <a:extLst>
              <a:ext uri="{FF2B5EF4-FFF2-40B4-BE49-F238E27FC236}">
                <a16:creationId xmlns:a16="http://schemas.microsoft.com/office/drawing/2014/main" id="{71E45BD6-62D1-7FBF-866A-370A3B7E237B}"/>
              </a:ext>
            </a:extLst>
          </p:cNvPr>
          <p:cNvSpPr>
            <a:spLocks noGrp="1"/>
          </p:cNvSpPr>
          <p:nvPr>
            <p:ph type="body" sz="quarter" idx="37" hasCustomPrompt="1"/>
          </p:nvPr>
        </p:nvSpPr>
        <p:spPr>
          <a:xfrm>
            <a:off x="9265885"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52" name="Title 5">
            <a:extLst>
              <a:ext uri="{FF2B5EF4-FFF2-40B4-BE49-F238E27FC236}">
                <a16:creationId xmlns:a16="http://schemas.microsoft.com/office/drawing/2014/main" id="{A0102376-983B-29BB-EAA1-E564C8345DBB}"/>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2238083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x Subheading, Text, Icon and footer - Coral">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26" name="Text Placeholder 7">
            <a:extLst>
              <a:ext uri="{FF2B5EF4-FFF2-40B4-BE49-F238E27FC236}">
                <a16:creationId xmlns:a16="http://schemas.microsoft.com/office/drawing/2014/main" id="{5E92F7EB-DF8A-9F7F-CFC8-77171ABB3845}"/>
              </a:ext>
            </a:extLst>
          </p:cNvPr>
          <p:cNvSpPr>
            <a:spLocks noGrp="1"/>
          </p:cNvSpPr>
          <p:nvPr>
            <p:ph type="body" sz="quarter" idx="38"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27" name="Rectangle: Rounded Corners 15">
            <a:extLst>
              <a:ext uri="{FF2B5EF4-FFF2-40B4-BE49-F238E27FC236}">
                <a16:creationId xmlns:a16="http://schemas.microsoft.com/office/drawing/2014/main" id="{1DCAF2C5-FC85-4600-7B7A-9C02367DE677}"/>
              </a:ext>
            </a:extLst>
          </p:cNvPr>
          <p:cNvSpPr/>
          <p:nvPr userDrawn="1"/>
        </p:nvSpPr>
        <p:spPr>
          <a:xfrm>
            <a:off x="572400" y="2534400"/>
            <a:ext cx="2590800" cy="2953974"/>
          </a:xfrm>
          <a:prstGeom prst="roundRect">
            <a:avLst>
              <a:gd name="adj" fmla="val 6237"/>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28" name="Text Placeholder 35">
            <a:extLst>
              <a:ext uri="{FF2B5EF4-FFF2-40B4-BE49-F238E27FC236}">
                <a16:creationId xmlns:a16="http://schemas.microsoft.com/office/drawing/2014/main" id="{4E95F94F-0CE2-76C9-EA9D-CB068DAC81EC}"/>
              </a:ext>
            </a:extLst>
          </p:cNvPr>
          <p:cNvSpPr>
            <a:spLocks noGrp="1"/>
          </p:cNvSpPr>
          <p:nvPr>
            <p:ph type="body" sz="quarter" idx="16" hasCustomPrompt="1"/>
          </p:nvPr>
        </p:nvSpPr>
        <p:spPr>
          <a:xfrm>
            <a:off x="796958" y="2790000"/>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9" name="Text Placeholder 31">
            <a:extLst>
              <a:ext uri="{FF2B5EF4-FFF2-40B4-BE49-F238E27FC236}">
                <a16:creationId xmlns:a16="http://schemas.microsoft.com/office/drawing/2014/main" id="{3B6012D8-8BD3-AC6A-957A-1DBA462CB341}"/>
              </a:ext>
            </a:extLst>
          </p:cNvPr>
          <p:cNvSpPr>
            <a:spLocks noGrp="1"/>
          </p:cNvSpPr>
          <p:nvPr>
            <p:ph type="body" sz="quarter" idx="25" hasCustomPrompt="1"/>
          </p:nvPr>
        </p:nvSpPr>
        <p:spPr>
          <a:xfrm>
            <a:off x="794854" y="3286323"/>
            <a:ext cx="316800" cy="3600"/>
          </a:xfrm>
          <a:solidFill>
            <a:schemeClr val="tx1"/>
          </a:solidFill>
        </p:spPr>
        <p:txBody>
          <a:bodyPr/>
          <a:lstStyle>
            <a:lvl1pPr marL="0" indent="0">
              <a:buNone/>
              <a:defRPr/>
            </a:lvl1pPr>
          </a:lstStyle>
          <a:p>
            <a:pPr lvl="0"/>
            <a:r>
              <a:rPr lang="en-GB" dirty="0"/>
              <a:t> </a:t>
            </a:r>
          </a:p>
        </p:txBody>
      </p:sp>
      <p:sp>
        <p:nvSpPr>
          <p:cNvPr id="30" name="Text Placeholder 7">
            <a:extLst>
              <a:ext uri="{FF2B5EF4-FFF2-40B4-BE49-F238E27FC236}">
                <a16:creationId xmlns:a16="http://schemas.microsoft.com/office/drawing/2014/main" id="{7DD46B22-661E-34A8-DF1D-98272020937A}"/>
              </a:ext>
            </a:extLst>
          </p:cNvPr>
          <p:cNvSpPr>
            <a:spLocks noGrp="1"/>
          </p:cNvSpPr>
          <p:nvPr>
            <p:ph type="body" sz="quarter" idx="20" hasCustomPrompt="1"/>
          </p:nvPr>
        </p:nvSpPr>
        <p:spPr>
          <a:xfrm>
            <a:off x="794854"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35" name="Rectangle: Rounded Corners 30">
            <a:extLst>
              <a:ext uri="{FF2B5EF4-FFF2-40B4-BE49-F238E27FC236}">
                <a16:creationId xmlns:a16="http://schemas.microsoft.com/office/drawing/2014/main" id="{822E6D2A-4281-E0CC-EB95-713222F9D5FB}"/>
              </a:ext>
            </a:extLst>
          </p:cNvPr>
          <p:cNvSpPr/>
          <p:nvPr userDrawn="1"/>
        </p:nvSpPr>
        <p:spPr>
          <a:xfrm>
            <a:off x="3368182" y="2534400"/>
            <a:ext cx="2590800" cy="2953974"/>
          </a:xfrm>
          <a:prstGeom prst="roundRect">
            <a:avLst>
              <a:gd name="adj" fmla="val 6237"/>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7" name="Text Placeholder 35">
            <a:extLst>
              <a:ext uri="{FF2B5EF4-FFF2-40B4-BE49-F238E27FC236}">
                <a16:creationId xmlns:a16="http://schemas.microsoft.com/office/drawing/2014/main" id="{48535564-16D5-EC14-CE10-B5C65844E969}"/>
              </a:ext>
            </a:extLst>
          </p:cNvPr>
          <p:cNvSpPr>
            <a:spLocks noGrp="1"/>
          </p:cNvSpPr>
          <p:nvPr>
            <p:ph type="body" sz="quarter" idx="26" hasCustomPrompt="1"/>
          </p:nvPr>
        </p:nvSpPr>
        <p:spPr>
          <a:xfrm>
            <a:off x="3629600"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8" name="Text Placeholder 31">
            <a:extLst>
              <a:ext uri="{FF2B5EF4-FFF2-40B4-BE49-F238E27FC236}">
                <a16:creationId xmlns:a16="http://schemas.microsoft.com/office/drawing/2014/main" id="{95F5B636-BE15-E9CD-C90D-64AA34D2DBC3}"/>
              </a:ext>
            </a:extLst>
          </p:cNvPr>
          <p:cNvSpPr>
            <a:spLocks noGrp="1"/>
          </p:cNvSpPr>
          <p:nvPr>
            <p:ph type="body" sz="quarter" idx="27" hasCustomPrompt="1"/>
          </p:nvPr>
        </p:nvSpPr>
        <p:spPr>
          <a:xfrm>
            <a:off x="3627496" y="3286323"/>
            <a:ext cx="316800" cy="3600"/>
          </a:xfrm>
          <a:solidFill>
            <a:schemeClr val="tx1"/>
          </a:solidFill>
        </p:spPr>
        <p:txBody>
          <a:bodyPr/>
          <a:lstStyle>
            <a:lvl1pPr marL="0" indent="0">
              <a:buNone/>
              <a:defRPr/>
            </a:lvl1pPr>
          </a:lstStyle>
          <a:p>
            <a:pPr lvl="0"/>
            <a:r>
              <a:rPr lang="en-GB" dirty="0"/>
              <a:t> </a:t>
            </a:r>
          </a:p>
        </p:txBody>
      </p:sp>
      <p:sp>
        <p:nvSpPr>
          <p:cNvPr id="39" name="Text Placeholder 7">
            <a:extLst>
              <a:ext uri="{FF2B5EF4-FFF2-40B4-BE49-F238E27FC236}">
                <a16:creationId xmlns:a16="http://schemas.microsoft.com/office/drawing/2014/main" id="{E1D78B53-1987-D01C-9368-C3612B033311}"/>
              </a:ext>
            </a:extLst>
          </p:cNvPr>
          <p:cNvSpPr>
            <a:spLocks noGrp="1"/>
          </p:cNvSpPr>
          <p:nvPr>
            <p:ph type="body" sz="quarter" idx="29" hasCustomPrompt="1"/>
          </p:nvPr>
        </p:nvSpPr>
        <p:spPr>
          <a:xfrm>
            <a:off x="3627496"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40" name="Rectangle: Rounded Corners 41">
            <a:extLst>
              <a:ext uri="{FF2B5EF4-FFF2-40B4-BE49-F238E27FC236}">
                <a16:creationId xmlns:a16="http://schemas.microsoft.com/office/drawing/2014/main" id="{7D80B647-59DB-F975-276A-E9C043DF9235}"/>
              </a:ext>
            </a:extLst>
          </p:cNvPr>
          <p:cNvSpPr/>
          <p:nvPr userDrawn="1"/>
        </p:nvSpPr>
        <p:spPr>
          <a:xfrm>
            <a:off x="6187377" y="2534400"/>
            <a:ext cx="2590800" cy="2953974"/>
          </a:xfrm>
          <a:prstGeom prst="roundRect">
            <a:avLst>
              <a:gd name="adj" fmla="val 6237"/>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5" name="Text Placeholder 35">
            <a:extLst>
              <a:ext uri="{FF2B5EF4-FFF2-40B4-BE49-F238E27FC236}">
                <a16:creationId xmlns:a16="http://schemas.microsoft.com/office/drawing/2014/main" id="{E4CD4351-092C-9E8F-E786-843203343D7C}"/>
              </a:ext>
            </a:extLst>
          </p:cNvPr>
          <p:cNvSpPr>
            <a:spLocks noGrp="1"/>
          </p:cNvSpPr>
          <p:nvPr>
            <p:ph type="body" sz="quarter" idx="30" hasCustomPrompt="1"/>
          </p:nvPr>
        </p:nvSpPr>
        <p:spPr>
          <a:xfrm>
            <a:off x="6448795"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6" name="Text Placeholder 31">
            <a:extLst>
              <a:ext uri="{FF2B5EF4-FFF2-40B4-BE49-F238E27FC236}">
                <a16:creationId xmlns:a16="http://schemas.microsoft.com/office/drawing/2014/main" id="{D2A7295D-F20D-970B-D373-1B54219F484D}"/>
              </a:ext>
            </a:extLst>
          </p:cNvPr>
          <p:cNvSpPr>
            <a:spLocks noGrp="1"/>
          </p:cNvSpPr>
          <p:nvPr>
            <p:ph type="body" sz="quarter" idx="31" hasCustomPrompt="1"/>
          </p:nvPr>
        </p:nvSpPr>
        <p:spPr>
          <a:xfrm>
            <a:off x="6446691" y="3286323"/>
            <a:ext cx="316800" cy="3600"/>
          </a:xfrm>
          <a:solidFill>
            <a:schemeClr val="tx1"/>
          </a:solidFill>
        </p:spPr>
        <p:txBody>
          <a:bodyPr/>
          <a:lstStyle>
            <a:lvl1pPr marL="0" indent="0">
              <a:buNone/>
              <a:defRPr/>
            </a:lvl1pPr>
          </a:lstStyle>
          <a:p>
            <a:pPr lvl="0"/>
            <a:r>
              <a:rPr lang="en-GB" dirty="0"/>
              <a:t> </a:t>
            </a:r>
          </a:p>
        </p:txBody>
      </p:sp>
      <p:sp>
        <p:nvSpPr>
          <p:cNvPr id="47" name="Text Placeholder 7">
            <a:extLst>
              <a:ext uri="{FF2B5EF4-FFF2-40B4-BE49-F238E27FC236}">
                <a16:creationId xmlns:a16="http://schemas.microsoft.com/office/drawing/2014/main" id="{DE2427CD-08BE-A90C-82CF-1F93783C65F6}"/>
              </a:ext>
            </a:extLst>
          </p:cNvPr>
          <p:cNvSpPr>
            <a:spLocks noGrp="1"/>
          </p:cNvSpPr>
          <p:nvPr>
            <p:ph type="body" sz="quarter" idx="33" hasCustomPrompt="1"/>
          </p:nvPr>
        </p:nvSpPr>
        <p:spPr>
          <a:xfrm>
            <a:off x="6446691"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48" name="Rectangle: Rounded Corners 53">
            <a:extLst>
              <a:ext uri="{FF2B5EF4-FFF2-40B4-BE49-F238E27FC236}">
                <a16:creationId xmlns:a16="http://schemas.microsoft.com/office/drawing/2014/main" id="{111A68B0-AD0E-684B-C35C-BFA030B19BD7}"/>
              </a:ext>
            </a:extLst>
          </p:cNvPr>
          <p:cNvSpPr/>
          <p:nvPr userDrawn="1"/>
        </p:nvSpPr>
        <p:spPr>
          <a:xfrm>
            <a:off x="9006571" y="2534400"/>
            <a:ext cx="2590800" cy="2953974"/>
          </a:xfrm>
          <a:prstGeom prst="roundRect">
            <a:avLst>
              <a:gd name="adj" fmla="val 6237"/>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9" name="Text Placeholder 35">
            <a:extLst>
              <a:ext uri="{FF2B5EF4-FFF2-40B4-BE49-F238E27FC236}">
                <a16:creationId xmlns:a16="http://schemas.microsoft.com/office/drawing/2014/main" id="{11EF73FA-BA65-D86B-D41A-F603C4A991F3}"/>
              </a:ext>
            </a:extLst>
          </p:cNvPr>
          <p:cNvSpPr>
            <a:spLocks noGrp="1"/>
          </p:cNvSpPr>
          <p:nvPr>
            <p:ph type="body" sz="quarter" idx="34" hasCustomPrompt="1"/>
          </p:nvPr>
        </p:nvSpPr>
        <p:spPr>
          <a:xfrm>
            <a:off x="9267989"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0" name="Text Placeholder 31">
            <a:extLst>
              <a:ext uri="{FF2B5EF4-FFF2-40B4-BE49-F238E27FC236}">
                <a16:creationId xmlns:a16="http://schemas.microsoft.com/office/drawing/2014/main" id="{0B2ED1B0-18A1-261F-2F78-1ED9959D7CB8}"/>
              </a:ext>
            </a:extLst>
          </p:cNvPr>
          <p:cNvSpPr>
            <a:spLocks noGrp="1"/>
          </p:cNvSpPr>
          <p:nvPr>
            <p:ph type="body" sz="quarter" idx="35" hasCustomPrompt="1"/>
          </p:nvPr>
        </p:nvSpPr>
        <p:spPr>
          <a:xfrm>
            <a:off x="9265885" y="3286323"/>
            <a:ext cx="316800" cy="3600"/>
          </a:xfrm>
          <a:solidFill>
            <a:schemeClr val="tx1"/>
          </a:solidFill>
        </p:spPr>
        <p:txBody>
          <a:bodyPr/>
          <a:lstStyle>
            <a:lvl1pPr marL="0" indent="0">
              <a:buNone/>
              <a:defRPr/>
            </a:lvl1pPr>
          </a:lstStyle>
          <a:p>
            <a:pPr lvl="0"/>
            <a:r>
              <a:rPr lang="en-GB" dirty="0"/>
              <a:t> </a:t>
            </a:r>
          </a:p>
        </p:txBody>
      </p:sp>
      <p:sp>
        <p:nvSpPr>
          <p:cNvPr id="51" name="Text Placeholder 7">
            <a:extLst>
              <a:ext uri="{FF2B5EF4-FFF2-40B4-BE49-F238E27FC236}">
                <a16:creationId xmlns:a16="http://schemas.microsoft.com/office/drawing/2014/main" id="{71E45BD6-62D1-7FBF-866A-370A3B7E237B}"/>
              </a:ext>
            </a:extLst>
          </p:cNvPr>
          <p:cNvSpPr>
            <a:spLocks noGrp="1"/>
          </p:cNvSpPr>
          <p:nvPr>
            <p:ph type="body" sz="quarter" idx="37" hasCustomPrompt="1"/>
          </p:nvPr>
        </p:nvSpPr>
        <p:spPr>
          <a:xfrm>
            <a:off x="9265885"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52" name="Title 5">
            <a:extLst>
              <a:ext uri="{FF2B5EF4-FFF2-40B4-BE49-F238E27FC236}">
                <a16:creationId xmlns:a16="http://schemas.microsoft.com/office/drawing/2014/main" id="{A0102376-983B-29BB-EAA1-E564C8345DBB}"/>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710694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ction Divider with Lens">
    <p:bg>
      <p:bgPr>
        <a:solidFill>
          <a:schemeClr val="bg1">
            <a:alpha val="0"/>
          </a:schemeClr>
        </a:solidFill>
        <a:effectLst/>
      </p:bgPr>
    </p:bg>
    <p:spTree>
      <p:nvGrpSpPr>
        <p:cNvPr id="1" name=""/>
        <p:cNvGrpSpPr/>
        <p:nvPr/>
      </p:nvGrpSpPr>
      <p:grpSpPr>
        <a:xfrm>
          <a:off x="0" y="0"/>
          <a:ext cx="0" cy="0"/>
          <a:chOff x="0" y="0"/>
          <a:chExt cx="0" cy="0"/>
        </a:xfrm>
      </p:grpSpPr>
      <p:pic>
        <p:nvPicPr>
          <p:cNvPr id="4" name="Picture 3" descr="Close-up of different colored objects&#10;">
            <a:extLst>
              <a:ext uri="{FF2B5EF4-FFF2-40B4-BE49-F238E27FC236}">
                <a16:creationId xmlns:a16="http://schemas.microsoft.com/office/drawing/2014/main" id="{2D0BA18C-EB83-88E0-B7F4-7C49E0632964}"/>
              </a:ext>
            </a:extLst>
          </p:cNvPr>
          <p:cNvPicPr/>
          <p:nvPr userDrawn="1"/>
        </p:nvPicPr>
        <p:blipFill>
          <a:blip r:embed="rId2"/>
          <a:srcRect/>
          <a:stretch/>
        </p:blipFill>
        <p:spPr>
          <a:xfrm>
            <a:off x="0" y="0"/>
            <a:ext cx="12192000" cy="6858000"/>
          </a:xfrm>
          <a:prstGeom prst="rect">
            <a:avLst/>
          </a:prstGeom>
        </p:spPr>
      </p:pic>
      <p:sp>
        <p:nvSpPr>
          <p:cNvPr id="15" name="Title 5">
            <a:extLst>
              <a:ext uri="{FF2B5EF4-FFF2-40B4-BE49-F238E27FC236}">
                <a16:creationId xmlns:a16="http://schemas.microsoft.com/office/drawing/2014/main" id="{2DD02B4F-811F-E8F5-F0F1-BE5F2B92FDB2}"/>
              </a:ext>
            </a:extLst>
          </p:cNvPr>
          <p:cNvSpPr>
            <a:spLocks noGrp="1"/>
          </p:cNvSpPr>
          <p:nvPr>
            <p:ph type="title" hasCustomPrompt="1"/>
          </p:nvPr>
        </p:nvSpPr>
        <p:spPr>
          <a:xfrm>
            <a:off x="535540" y="2653603"/>
            <a:ext cx="4987805" cy="1397697"/>
          </a:xfrm>
          <a:prstGeom prst="rect">
            <a:avLst/>
          </a:prstGeom>
        </p:spPr>
        <p:txBody>
          <a:bodyPr lIns="0" anchor="b">
            <a:noAutofit/>
          </a:bodyPr>
          <a:lstStyle>
            <a:lvl1pPr>
              <a:lnSpc>
                <a:spcPct val="81000"/>
              </a:lnSpc>
              <a:defRPr sz="4800"/>
            </a:lvl1pPr>
          </a:lstStyle>
          <a:p>
            <a:r>
              <a:rPr lang="en-US" dirty="0"/>
              <a:t>Type your section title here</a:t>
            </a:r>
            <a:endParaRPr lang="en-GB" dirty="0"/>
          </a:p>
        </p:txBody>
      </p:sp>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3" name="Text Placeholder 7">
            <a:extLst>
              <a:ext uri="{FF2B5EF4-FFF2-40B4-BE49-F238E27FC236}">
                <a16:creationId xmlns:a16="http://schemas.microsoft.com/office/drawing/2014/main" id="{7537856E-149D-745D-EC89-591368C63B20}"/>
              </a:ext>
            </a:extLst>
          </p:cNvPr>
          <p:cNvSpPr>
            <a:spLocks noGrp="1"/>
          </p:cNvSpPr>
          <p:nvPr>
            <p:ph type="body" sz="quarter" idx="15" hasCustomPrompt="1"/>
          </p:nvPr>
        </p:nvSpPr>
        <p:spPr>
          <a:xfrm>
            <a:off x="572116" y="4154124"/>
            <a:ext cx="4951229"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pic>
        <p:nvPicPr>
          <p:cNvPr id="2" name="Graphic 1">
            <a:extLst>
              <a:ext uri="{FF2B5EF4-FFF2-40B4-BE49-F238E27FC236}">
                <a16:creationId xmlns:a16="http://schemas.microsoft.com/office/drawing/2014/main" id="{51E1F487-D211-F01D-F1F9-D9A66826AEB2}"/>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571500" y="549275"/>
            <a:ext cx="1097643" cy="927828"/>
          </a:xfrm>
          <a:prstGeom prst="rect">
            <a:avLst/>
          </a:prstGeom>
        </p:spPr>
      </p:pic>
    </p:spTree>
    <p:extLst>
      <p:ext uri="{BB962C8B-B14F-4D97-AF65-F5344CB8AC3E}">
        <p14:creationId xmlns:p14="http://schemas.microsoft.com/office/powerpoint/2010/main" val="1322179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x Subheading, Text, Icon and footer - Purpl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 name="Text Placeholder 7">
            <a:extLst>
              <a:ext uri="{FF2B5EF4-FFF2-40B4-BE49-F238E27FC236}">
                <a16:creationId xmlns:a16="http://schemas.microsoft.com/office/drawing/2014/main" id="{1010FB6D-E2AA-B40F-B7F9-0172E620755E}"/>
              </a:ext>
            </a:extLst>
          </p:cNvPr>
          <p:cNvSpPr>
            <a:spLocks noGrp="1"/>
          </p:cNvSpPr>
          <p:nvPr>
            <p:ph type="body" sz="quarter" idx="24" hasCustomPrompt="1"/>
          </p:nvPr>
        </p:nvSpPr>
        <p:spPr>
          <a:xfrm>
            <a:off x="572116" y="166511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26" name="Text Placeholder 7">
            <a:extLst>
              <a:ext uri="{FF2B5EF4-FFF2-40B4-BE49-F238E27FC236}">
                <a16:creationId xmlns:a16="http://schemas.microsoft.com/office/drawing/2014/main" id="{5E92F7EB-DF8A-9F7F-CFC8-77171ABB3845}"/>
              </a:ext>
            </a:extLst>
          </p:cNvPr>
          <p:cNvSpPr>
            <a:spLocks noGrp="1"/>
          </p:cNvSpPr>
          <p:nvPr>
            <p:ph type="body" sz="quarter" idx="38"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27" name="Rectangle: Rounded Corners 15">
            <a:extLst>
              <a:ext uri="{FF2B5EF4-FFF2-40B4-BE49-F238E27FC236}">
                <a16:creationId xmlns:a16="http://schemas.microsoft.com/office/drawing/2014/main" id="{1DCAF2C5-FC85-4600-7B7A-9C02367DE677}"/>
              </a:ext>
            </a:extLst>
          </p:cNvPr>
          <p:cNvSpPr/>
          <p:nvPr userDrawn="1"/>
        </p:nvSpPr>
        <p:spPr>
          <a:xfrm>
            <a:off x="572400" y="2534400"/>
            <a:ext cx="2590800" cy="2953974"/>
          </a:xfrm>
          <a:prstGeom prst="roundRect">
            <a:avLst>
              <a:gd name="adj" fmla="val 6237"/>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28" name="Text Placeholder 35">
            <a:extLst>
              <a:ext uri="{FF2B5EF4-FFF2-40B4-BE49-F238E27FC236}">
                <a16:creationId xmlns:a16="http://schemas.microsoft.com/office/drawing/2014/main" id="{4E95F94F-0CE2-76C9-EA9D-CB068DAC81EC}"/>
              </a:ext>
            </a:extLst>
          </p:cNvPr>
          <p:cNvSpPr>
            <a:spLocks noGrp="1"/>
          </p:cNvSpPr>
          <p:nvPr>
            <p:ph type="body" sz="quarter" idx="16" hasCustomPrompt="1"/>
          </p:nvPr>
        </p:nvSpPr>
        <p:spPr>
          <a:xfrm>
            <a:off x="796958" y="2790000"/>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29" name="Text Placeholder 31">
            <a:extLst>
              <a:ext uri="{FF2B5EF4-FFF2-40B4-BE49-F238E27FC236}">
                <a16:creationId xmlns:a16="http://schemas.microsoft.com/office/drawing/2014/main" id="{3B6012D8-8BD3-AC6A-957A-1DBA462CB341}"/>
              </a:ext>
            </a:extLst>
          </p:cNvPr>
          <p:cNvSpPr>
            <a:spLocks noGrp="1"/>
          </p:cNvSpPr>
          <p:nvPr>
            <p:ph type="body" sz="quarter" idx="25" hasCustomPrompt="1"/>
          </p:nvPr>
        </p:nvSpPr>
        <p:spPr>
          <a:xfrm>
            <a:off x="794854" y="3286323"/>
            <a:ext cx="316800" cy="3600"/>
          </a:xfrm>
          <a:solidFill>
            <a:schemeClr val="tx1"/>
          </a:solidFill>
        </p:spPr>
        <p:txBody>
          <a:bodyPr/>
          <a:lstStyle>
            <a:lvl1pPr marL="0" indent="0">
              <a:buNone/>
              <a:defRPr/>
            </a:lvl1pPr>
          </a:lstStyle>
          <a:p>
            <a:pPr lvl="0"/>
            <a:r>
              <a:rPr lang="en-GB" dirty="0"/>
              <a:t> </a:t>
            </a:r>
          </a:p>
        </p:txBody>
      </p:sp>
      <p:sp>
        <p:nvSpPr>
          <p:cNvPr id="30" name="Text Placeholder 7">
            <a:extLst>
              <a:ext uri="{FF2B5EF4-FFF2-40B4-BE49-F238E27FC236}">
                <a16:creationId xmlns:a16="http://schemas.microsoft.com/office/drawing/2014/main" id="{7DD46B22-661E-34A8-DF1D-98272020937A}"/>
              </a:ext>
            </a:extLst>
          </p:cNvPr>
          <p:cNvSpPr>
            <a:spLocks noGrp="1"/>
          </p:cNvSpPr>
          <p:nvPr>
            <p:ph type="body" sz="quarter" idx="20" hasCustomPrompt="1"/>
          </p:nvPr>
        </p:nvSpPr>
        <p:spPr>
          <a:xfrm>
            <a:off x="794854"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a:t>Excepteur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35" name="Rectangle: Rounded Corners 30">
            <a:extLst>
              <a:ext uri="{FF2B5EF4-FFF2-40B4-BE49-F238E27FC236}">
                <a16:creationId xmlns:a16="http://schemas.microsoft.com/office/drawing/2014/main" id="{822E6D2A-4281-E0CC-EB95-713222F9D5FB}"/>
              </a:ext>
            </a:extLst>
          </p:cNvPr>
          <p:cNvSpPr/>
          <p:nvPr userDrawn="1"/>
        </p:nvSpPr>
        <p:spPr>
          <a:xfrm>
            <a:off x="3368182" y="2534400"/>
            <a:ext cx="2590800" cy="2953974"/>
          </a:xfrm>
          <a:prstGeom prst="roundRect">
            <a:avLst>
              <a:gd name="adj" fmla="val 6237"/>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37" name="Text Placeholder 35">
            <a:extLst>
              <a:ext uri="{FF2B5EF4-FFF2-40B4-BE49-F238E27FC236}">
                <a16:creationId xmlns:a16="http://schemas.microsoft.com/office/drawing/2014/main" id="{48535564-16D5-EC14-CE10-B5C65844E969}"/>
              </a:ext>
            </a:extLst>
          </p:cNvPr>
          <p:cNvSpPr>
            <a:spLocks noGrp="1"/>
          </p:cNvSpPr>
          <p:nvPr>
            <p:ph type="body" sz="quarter" idx="26" hasCustomPrompt="1"/>
          </p:nvPr>
        </p:nvSpPr>
        <p:spPr>
          <a:xfrm>
            <a:off x="3629600"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8" name="Text Placeholder 31">
            <a:extLst>
              <a:ext uri="{FF2B5EF4-FFF2-40B4-BE49-F238E27FC236}">
                <a16:creationId xmlns:a16="http://schemas.microsoft.com/office/drawing/2014/main" id="{95F5B636-BE15-E9CD-C90D-64AA34D2DBC3}"/>
              </a:ext>
            </a:extLst>
          </p:cNvPr>
          <p:cNvSpPr>
            <a:spLocks noGrp="1"/>
          </p:cNvSpPr>
          <p:nvPr>
            <p:ph type="body" sz="quarter" idx="27" hasCustomPrompt="1"/>
          </p:nvPr>
        </p:nvSpPr>
        <p:spPr>
          <a:xfrm>
            <a:off x="3627496" y="3286323"/>
            <a:ext cx="316800" cy="3600"/>
          </a:xfrm>
          <a:solidFill>
            <a:schemeClr val="tx1"/>
          </a:solidFill>
        </p:spPr>
        <p:txBody>
          <a:bodyPr/>
          <a:lstStyle>
            <a:lvl1pPr marL="0" indent="0">
              <a:buNone/>
              <a:defRPr/>
            </a:lvl1pPr>
          </a:lstStyle>
          <a:p>
            <a:pPr lvl="0"/>
            <a:r>
              <a:rPr lang="en-GB" dirty="0"/>
              <a:t> </a:t>
            </a:r>
          </a:p>
        </p:txBody>
      </p:sp>
      <p:sp>
        <p:nvSpPr>
          <p:cNvPr id="39" name="Text Placeholder 7">
            <a:extLst>
              <a:ext uri="{FF2B5EF4-FFF2-40B4-BE49-F238E27FC236}">
                <a16:creationId xmlns:a16="http://schemas.microsoft.com/office/drawing/2014/main" id="{E1D78B53-1987-D01C-9368-C3612B033311}"/>
              </a:ext>
            </a:extLst>
          </p:cNvPr>
          <p:cNvSpPr>
            <a:spLocks noGrp="1"/>
          </p:cNvSpPr>
          <p:nvPr>
            <p:ph type="body" sz="quarter" idx="29" hasCustomPrompt="1"/>
          </p:nvPr>
        </p:nvSpPr>
        <p:spPr>
          <a:xfrm>
            <a:off x="3627496"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40" name="Rectangle: Rounded Corners 41">
            <a:extLst>
              <a:ext uri="{FF2B5EF4-FFF2-40B4-BE49-F238E27FC236}">
                <a16:creationId xmlns:a16="http://schemas.microsoft.com/office/drawing/2014/main" id="{7D80B647-59DB-F975-276A-E9C043DF9235}"/>
              </a:ext>
            </a:extLst>
          </p:cNvPr>
          <p:cNvSpPr/>
          <p:nvPr userDrawn="1"/>
        </p:nvSpPr>
        <p:spPr>
          <a:xfrm>
            <a:off x="6187377" y="2534400"/>
            <a:ext cx="2590800" cy="2953974"/>
          </a:xfrm>
          <a:prstGeom prst="roundRect">
            <a:avLst>
              <a:gd name="adj" fmla="val 6237"/>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5" name="Text Placeholder 35">
            <a:extLst>
              <a:ext uri="{FF2B5EF4-FFF2-40B4-BE49-F238E27FC236}">
                <a16:creationId xmlns:a16="http://schemas.microsoft.com/office/drawing/2014/main" id="{E4CD4351-092C-9E8F-E786-843203343D7C}"/>
              </a:ext>
            </a:extLst>
          </p:cNvPr>
          <p:cNvSpPr>
            <a:spLocks noGrp="1"/>
          </p:cNvSpPr>
          <p:nvPr>
            <p:ph type="body" sz="quarter" idx="30" hasCustomPrompt="1"/>
          </p:nvPr>
        </p:nvSpPr>
        <p:spPr>
          <a:xfrm>
            <a:off x="6448795"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6" name="Text Placeholder 31">
            <a:extLst>
              <a:ext uri="{FF2B5EF4-FFF2-40B4-BE49-F238E27FC236}">
                <a16:creationId xmlns:a16="http://schemas.microsoft.com/office/drawing/2014/main" id="{D2A7295D-F20D-970B-D373-1B54219F484D}"/>
              </a:ext>
            </a:extLst>
          </p:cNvPr>
          <p:cNvSpPr>
            <a:spLocks noGrp="1"/>
          </p:cNvSpPr>
          <p:nvPr>
            <p:ph type="body" sz="quarter" idx="31" hasCustomPrompt="1"/>
          </p:nvPr>
        </p:nvSpPr>
        <p:spPr>
          <a:xfrm>
            <a:off x="6446691" y="3286323"/>
            <a:ext cx="316800" cy="3600"/>
          </a:xfrm>
          <a:solidFill>
            <a:schemeClr val="tx1"/>
          </a:solidFill>
        </p:spPr>
        <p:txBody>
          <a:bodyPr/>
          <a:lstStyle>
            <a:lvl1pPr marL="0" indent="0">
              <a:buNone/>
              <a:defRPr/>
            </a:lvl1pPr>
          </a:lstStyle>
          <a:p>
            <a:pPr lvl="0"/>
            <a:r>
              <a:rPr lang="en-GB" dirty="0"/>
              <a:t> </a:t>
            </a:r>
          </a:p>
        </p:txBody>
      </p:sp>
      <p:sp>
        <p:nvSpPr>
          <p:cNvPr id="47" name="Text Placeholder 7">
            <a:extLst>
              <a:ext uri="{FF2B5EF4-FFF2-40B4-BE49-F238E27FC236}">
                <a16:creationId xmlns:a16="http://schemas.microsoft.com/office/drawing/2014/main" id="{DE2427CD-08BE-A90C-82CF-1F93783C65F6}"/>
              </a:ext>
            </a:extLst>
          </p:cNvPr>
          <p:cNvSpPr>
            <a:spLocks noGrp="1"/>
          </p:cNvSpPr>
          <p:nvPr>
            <p:ph type="body" sz="quarter" idx="33" hasCustomPrompt="1"/>
          </p:nvPr>
        </p:nvSpPr>
        <p:spPr>
          <a:xfrm>
            <a:off x="6446691"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48" name="Rectangle: Rounded Corners 53">
            <a:extLst>
              <a:ext uri="{FF2B5EF4-FFF2-40B4-BE49-F238E27FC236}">
                <a16:creationId xmlns:a16="http://schemas.microsoft.com/office/drawing/2014/main" id="{111A68B0-AD0E-684B-C35C-BFA030B19BD7}"/>
              </a:ext>
            </a:extLst>
          </p:cNvPr>
          <p:cNvSpPr/>
          <p:nvPr userDrawn="1"/>
        </p:nvSpPr>
        <p:spPr>
          <a:xfrm>
            <a:off x="9006571" y="2534400"/>
            <a:ext cx="2590800" cy="2953974"/>
          </a:xfrm>
          <a:prstGeom prst="roundRect">
            <a:avLst>
              <a:gd name="adj" fmla="val 6237"/>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chemeClr val="accent1"/>
              </a:solidFill>
              <a:effectLst/>
              <a:uLnTx/>
              <a:uFillTx/>
              <a:latin typeface="Libre Franklin" pitchFamily="2" charset="0"/>
              <a:ea typeface="+mn-ea"/>
              <a:cs typeface="+mn-cs"/>
            </a:endParaRPr>
          </a:p>
        </p:txBody>
      </p:sp>
      <p:sp>
        <p:nvSpPr>
          <p:cNvPr id="49" name="Text Placeholder 35">
            <a:extLst>
              <a:ext uri="{FF2B5EF4-FFF2-40B4-BE49-F238E27FC236}">
                <a16:creationId xmlns:a16="http://schemas.microsoft.com/office/drawing/2014/main" id="{11EF73FA-BA65-D86B-D41A-F603C4A991F3}"/>
              </a:ext>
            </a:extLst>
          </p:cNvPr>
          <p:cNvSpPr>
            <a:spLocks noGrp="1"/>
          </p:cNvSpPr>
          <p:nvPr>
            <p:ph type="body" sz="quarter" idx="34" hasCustomPrompt="1"/>
          </p:nvPr>
        </p:nvSpPr>
        <p:spPr>
          <a:xfrm>
            <a:off x="9267989" y="2791549"/>
            <a:ext cx="2003360"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0" name="Text Placeholder 31">
            <a:extLst>
              <a:ext uri="{FF2B5EF4-FFF2-40B4-BE49-F238E27FC236}">
                <a16:creationId xmlns:a16="http://schemas.microsoft.com/office/drawing/2014/main" id="{0B2ED1B0-18A1-261F-2F78-1ED9959D7CB8}"/>
              </a:ext>
            </a:extLst>
          </p:cNvPr>
          <p:cNvSpPr>
            <a:spLocks noGrp="1"/>
          </p:cNvSpPr>
          <p:nvPr>
            <p:ph type="body" sz="quarter" idx="35" hasCustomPrompt="1"/>
          </p:nvPr>
        </p:nvSpPr>
        <p:spPr>
          <a:xfrm>
            <a:off x="9265885" y="3286323"/>
            <a:ext cx="316800" cy="3600"/>
          </a:xfrm>
          <a:solidFill>
            <a:schemeClr val="tx1"/>
          </a:solidFill>
        </p:spPr>
        <p:txBody>
          <a:bodyPr/>
          <a:lstStyle>
            <a:lvl1pPr marL="0" indent="0">
              <a:buNone/>
              <a:defRPr/>
            </a:lvl1pPr>
          </a:lstStyle>
          <a:p>
            <a:pPr lvl="0"/>
            <a:r>
              <a:rPr lang="en-GB" dirty="0"/>
              <a:t> </a:t>
            </a:r>
          </a:p>
        </p:txBody>
      </p:sp>
      <p:sp>
        <p:nvSpPr>
          <p:cNvPr id="51" name="Text Placeholder 7">
            <a:extLst>
              <a:ext uri="{FF2B5EF4-FFF2-40B4-BE49-F238E27FC236}">
                <a16:creationId xmlns:a16="http://schemas.microsoft.com/office/drawing/2014/main" id="{71E45BD6-62D1-7FBF-866A-370A3B7E237B}"/>
              </a:ext>
            </a:extLst>
          </p:cNvPr>
          <p:cNvSpPr>
            <a:spLocks noGrp="1"/>
          </p:cNvSpPr>
          <p:nvPr>
            <p:ph type="body" sz="quarter" idx="37" hasCustomPrompt="1"/>
          </p:nvPr>
        </p:nvSpPr>
        <p:spPr>
          <a:xfrm>
            <a:off x="9265885" y="3429022"/>
            <a:ext cx="2005350" cy="1763863"/>
          </a:xfrm>
        </p:spPr>
        <p:txBody>
          <a:bodyPr>
            <a:noAutofit/>
          </a:bodyPr>
          <a:lstStyle>
            <a:lvl1pPr>
              <a:spcAft>
                <a:spcPts val="1200"/>
              </a:spcAft>
              <a:defRPr sz="1400"/>
            </a:lvl1pPr>
            <a:lvl2pPr>
              <a:defRPr sz="1400"/>
            </a:lvl2pPr>
            <a:lvl3pPr>
              <a:defRPr sz="1600"/>
            </a:lvl3pPr>
            <a:lvl4pPr>
              <a:defRPr sz="1600"/>
            </a:lvl4pPr>
            <a:lvl5pPr>
              <a:defRPr sz="1600"/>
            </a:lvl5pPr>
          </a:lstStyle>
          <a:p>
            <a:pPr lvl="0"/>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p:txBody>
      </p:sp>
      <p:sp>
        <p:nvSpPr>
          <p:cNvPr id="52" name="Title 5">
            <a:extLst>
              <a:ext uri="{FF2B5EF4-FFF2-40B4-BE49-F238E27FC236}">
                <a16:creationId xmlns:a16="http://schemas.microsoft.com/office/drawing/2014/main" id="{A0102376-983B-29BB-EAA1-E564C8345DBB}"/>
              </a:ext>
            </a:extLst>
          </p:cNvPr>
          <p:cNvSpPr>
            <a:spLocks noGrp="1"/>
          </p:cNvSpPr>
          <p:nvPr>
            <p:ph type="title" hasCustomPrompt="1"/>
          </p:nvPr>
        </p:nvSpPr>
        <p:spPr>
          <a:xfrm>
            <a:off x="535539" y="471585"/>
            <a:ext cx="9443487" cy="1201767"/>
          </a:xfrm>
          <a:prstGeom prst="rect">
            <a:avLst/>
          </a:prstGeom>
        </p:spPr>
        <p:txBody>
          <a:bodyPr lIns="0" anchor="t">
            <a:noAutofit/>
          </a:bodyPr>
          <a:lstStyle>
            <a:lvl1pPr>
              <a:lnSpc>
                <a:spcPct val="81000"/>
              </a:lnSpc>
              <a:defRPr sz="4200"/>
            </a:lvl1pPr>
          </a:lstStyle>
          <a:p>
            <a:r>
              <a:rPr lang="en-US" dirty="0"/>
              <a:t>A longer creative title goes here, splitting out over two lines if necessary</a:t>
            </a:r>
          </a:p>
        </p:txBody>
      </p:sp>
    </p:spTree>
    <p:extLst>
      <p:ext uri="{BB962C8B-B14F-4D97-AF65-F5344CB8AC3E}">
        <p14:creationId xmlns:p14="http://schemas.microsoft.com/office/powerpoint/2010/main" val="1469286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x Subheading &amp; Text - Coral">
    <p:bg>
      <p:bgPr>
        <a:solidFill>
          <a:schemeClr val="bg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DB7A9F1-1317-E8B5-6556-120D9FC42028}"/>
              </a:ext>
            </a:extLst>
          </p:cNvPr>
          <p:cNvSpPr>
            <a:spLocks/>
          </p:cNvSpPr>
          <p:nvPr userDrawn="1"/>
        </p:nvSpPr>
        <p:spPr>
          <a:xfrm>
            <a:off x="4330392" y="2103548"/>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Rounded Corners 24">
            <a:extLst>
              <a:ext uri="{FF2B5EF4-FFF2-40B4-BE49-F238E27FC236}">
                <a16:creationId xmlns:a16="http://schemas.microsoft.com/office/drawing/2014/main" id="{F7D947BE-715A-8233-F830-BC5DD732A550}"/>
              </a:ext>
            </a:extLst>
          </p:cNvPr>
          <p:cNvSpPr>
            <a:spLocks/>
          </p:cNvSpPr>
          <p:nvPr userDrawn="1"/>
        </p:nvSpPr>
        <p:spPr>
          <a:xfrm>
            <a:off x="8089284" y="2103548"/>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Rounded Corners 25">
            <a:extLst>
              <a:ext uri="{FF2B5EF4-FFF2-40B4-BE49-F238E27FC236}">
                <a16:creationId xmlns:a16="http://schemas.microsoft.com/office/drawing/2014/main" id="{73C99AA5-B16A-8309-CCEE-812BDEB1114E}"/>
              </a:ext>
            </a:extLst>
          </p:cNvPr>
          <p:cNvSpPr>
            <a:spLocks/>
          </p:cNvSpPr>
          <p:nvPr userDrawn="1"/>
        </p:nvSpPr>
        <p:spPr>
          <a:xfrm>
            <a:off x="571500" y="3954192"/>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Rounded Corners 26">
            <a:extLst>
              <a:ext uri="{FF2B5EF4-FFF2-40B4-BE49-F238E27FC236}">
                <a16:creationId xmlns:a16="http://schemas.microsoft.com/office/drawing/2014/main" id="{494DB1B3-7B26-3555-EB97-43C426C26A30}"/>
              </a:ext>
            </a:extLst>
          </p:cNvPr>
          <p:cNvSpPr>
            <a:spLocks/>
          </p:cNvSpPr>
          <p:nvPr userDrawn="1"/>
        </p:nvSpPr>
        <p:spPr>
          <a:xfrm>
            <a:off x="4330392" y="3954192"/>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Rounded Corners 27">
            <a:extLst>
              <a:ext uri="{FF2B5EF4-FFF2-40B4-BE49-F238E27FC236}">
                <a16:creationId xmlns:a16="http://schemas.microsoft.com/office/drawing/2014/main" id="{94F9800C-942E-7685-6CAC-F8E2A59D9295}"/>
              </a:ext>
            </a:extLst>
          </p:cNvPr>
          <p:cNvSpPr>
            <a:spLocks/>
          </p:cNvSpPr>
          <p:nvPr userDrawn="1"/>
        </p:nvSpPr>
        <p:spPr>
          <a:xfrm>
            <a:off x="8089284" y="3954192"/>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Rounded Corners 1">
            <a:extLst>
              <a:ext uri="{FF2B5EF4-FFF2-40B4-BE49-F238E27FC236}">
                <a16:creationId xmlns:a16="http://schemas.microsoft.com/office/drawing/2014/main" id="{6EEE1391-4169-1F5D-731F-AE7C2E559348}"/>
              </a:ext>
            </a:extLst>
          </p:cNvPr>
          <p:cNvSpPr>
            <a:spLocks/>
          </p:cNvSpPr>
          <p:nvPr userDrawn="1"/>
        </p:nvSpPr>
        <p:spPr>
          <a:xfrm>
            <a:off x="571500" y="2103548"/>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5" name="Text Placeholder 35">
            <a:extLst>
              <a:ext uri="{FF2B5EF4-FFF2-40B4-BE49-F238E27FC236}">
                <a16:creationId xmlns:a16="http://schemas.microsoft.com/office/drawing/2014/main" id="{A2A6C881-F058-9AD5-665E-18C4AB78B07C}"/>
              </a:ext>
            </a:extLst>
          </p:cNvPr>
          <p:cNvSpPr>
            <a:spLocks noGrp="1"/>
          </p:cNvSpPr>
          <p:nvPr>
            <p:ph type="body" sz="quarter" idx="16" hasCustomPrompt="1"/>
          </p:nvPr>
        </p:nvSpPr>
        <p:spPr>
          <a:xfrm>
            <a:off x="8341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6" name="Text Placeholder 38">
            <a:extLst>
              <a:ext uri="{FF2B5EF4-FFF2-40B4-BE49-F238E27FC236}">
                <a16:creationId xmlns:a16="http://schemas.microsoft.com/office/drawing/2014/main" id="{EE548845-BE16-941D-5B7C-06BA5DCF72F3}"/>
              </a:ext>
            </a:extLst>
          </p:cNvPr>
          <p:cNvSpPr>
            <a:spLocks noGrp="1"/>
          </p:cNvSpPr>
          <p:nvPr>
            <p:ph type="body" sz="quarter" idx="17" hasCustomPrompt="1"/>
          </p:nvPr>
        </p:nvSpPr>
        <p:spPr>
          <a:xfrm>
            <a:off x="8320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12" name="Text Placeholder 35">
            <a:extLst>
              <a:ext uri="{FF2B5EF4-FFF2-40B4-BE49-F238E27FC236}">
                <a16:creationId xmlns:a16="http://schemas.microsoft.com/office/drawing/2014/main" id="{9A41ABE8-1561-6851-C6CB-E35079F5F7FE}"/>
              </a:ext>
            </a:extLst>
          </p:cNvPr>
          <p:cNvSpPr>
            <a:spLocks noGrp="1"/>
          </p:cNvSpPr>
          <p:nvPr>
            <p:ph type="body" sz="quarter" idx="28" hasCustomPrompt="1"/>
          </p:nvPr>
        </p:nvSpPr>
        <p:spPr>
          <a:xfrm>
            <a:off x="45933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3" name="Text Placeholder 38">
            <a:extLst>
              <a:ext uri="{FF2B5EF4-FFF2-40B4-BE49-F238E27FC236}">
                <a16:creationId xmlns:a16="http://schemas.microsoft.com/office/drawing/2014/main" id="{503653BA-B308-75BE-E59A-621E32E78096}"/>
              </a:ext>
            </a:extLst>
          </p:cNvPr>
          <p:cNvSpPr>
            <a:spLocks noGrp="1"/>
          </p:cNvSpPr>
          <p:nvPr>
            <p:ph type="body" sz="quarter" idx="29" hasCustomPrompt="1"/>
          </p:nvPr>
        </p:nvSpPr>
        <p:spPr>
          <a:xfrm>
            <a:off x="45912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4" name="Text Placeholder 35">
            <a:extLst>
              <a:ext uri="{FF2B5EF4-FFF2-40B4-BE49-F238E27FC236}">
                <a16:creationId xmlns:a16="http://schemas.microsoft.com/office/drawing/2014/main" id="{0B62D657-9BC9-912F-4487-411AC1FDC553}"/>
              </a:ext>
            </a:extLst>
          </p:cNvPr>
          <p:cNvSpPr>
            <a:spLocks noGrp="1"/>
          </p:cNvSpPr>
          <p:nvPr>
            <p:ph type="body" sz="quarter" idx="30" hasCustomPrompt="1"/>
          </p:nvPr>
        </p:nvSpPr>
        <p:spPr>
          <a:xfrm>
            <a:off x="83525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5" name="Text Placeholder 38">
            <a:extLst>
              <a:ext uri="{FF2B5EF4-FFF2-40B4-BE49-F238E27FC236}">
                <a16:creationId xmlns:a16="http://schemas.microsoft.com/office/drawing/2014/main" id="{9D0891AC-CA47-F5FD-09E0-790FFD6B5E55}"/>
              </a:ext>
            </a:extLst>
          </p:cNvPr>
          <p:cNvSpPr>
            <a:spLocks noGrp="1"/>
          </p:cNvSpPr>
          <p:nvPr>
            <p:ph type="body" sz="quarter" idx="31" hasCustomPrompt="1"/>
          </p:nvPr>
        </p:nvSpPr>
        <p:spPr>
          <a:xfrm>
            <a:off x="83504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7" name="Text Placeholder 35">
            <a:extLst>
              <a:ext uri="{FF2B5EF4-FFF2-40B4-BE49-F238E27FC236}">
                <a16:creationId xmlns:a16="http://schemas.microsoft.com/office/drawing/2014/main" id="{FAEAB7A7-0536-630B-3E9C-E394A4F7327C}"/>
              </a:ext>
            </a:extLst>
          </p:cNvPr>
          <p:cNvSpPr>
            <a:spLocks noGrp="1"/>
          </p:cNvSpPr>
          <p:nvPr>
            <p:ph type="body" sz="quarter" idx="32" hasCustomPrompt="1"/>
          </p:nvPr>
        </p:nvSpPr>
        <p:spPr>
          <a:xfrm>
            <a:off x="8341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8" name="Text Placeholder 38">
            <a:extLst>
              <a:ext uri="{FF2B5EF4-FFF2-40B4-BE49-F238E27FC236}">
                <a16:creationId xmlns:a16="http://schemas.microsoft.com/office/drawing/2014/main" id="{1BDD55C6-32D3-AE7D-2648-0BBF159558AC}"/>
              </a:ext>
            </a:extLst>
          </p:cNvPr>
          <p:cNvSpPr>
            <a:spLocks noGrp="1"/>
          </p:cNvSpPr>
          <p:nvPr>
            <p:ph type="body" sz="quarter" idx="33" hasCustomPrompt="1"/>
          </p:nvPr>
        </p:nvSpPr>
        <p:spPr>
          <a:xfrm>
            <a:off x="8320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0" name="Text Placeholder 35">
            <a:extLst>
              <a:ext uri="{FF2B5EF4-FFF2-40B4-BE49-F238E27FC236}">
                <a16:creationId xmlns:a16="http://schemas.microsoft.com/office/drawing/2014/main" id="{C0E68B0C-1871-5FD1-FB8A-542D3EDF1034}"/>
              </a:ext>
            </a:extLst>
          </p:cNvPr>
          <p:cNvSpPr>
            <a:spLocks noGrp="1"/>
          </p:cNvSpPr>
          <p:nvPr>
            <p:ph type="body" sz="quarter" idx="34" hasCustomPrompt="1"/>
          </p:nvPr>
        </p:nvSpPr>
        <p:spPr>
          <a:xfrm>
            <a:off x="45933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1" name="Text Placeholder 38">
            <a:extLst>
              <a:ext uri="{FF2B5EF4-FFF2-40B4-BE49-F238E27FC236}">
                <a16:creationId xmlns:a16="http://schemas.microsoft.com/office/drawing/2014/main" id="{CB886CE7-6CD3-763B-DB16-28B9B8FAC995}"/>
              </a:ext>
            </a:extLst>
          </p:cNvPr>
          <p:cNvSpPr>
            <a:spLocks noGrp="1"/>
          </p:cNvSpPr>
          <p:nvPr>
            <p:ph type="body" sz="quarter" idx="35" hasCustomPrompt="1"/>
          </p:nvPr>
        </p:nvSpPr>
        <p:spPr>
          <a:xfrm>
            <a:off x="45912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3" name="Text Placeholder 35">
            <a:extLst>
              <a:ext uri="{FF2B5EF4-FFF2-40B4-BE49-F238E27FC236}">
                <a16:creationId xmlns:a16="http://schemas.microsoft.com/office/drawing/2014/main" id="{A9D37B7A-5133-D3AC-7AE0-DD1BCEBD646F}"/>
              </a:ext>
            </a:extLst>
          </p:cNvPr>
          <p:cNvSpPr>
            <a:spLocks noGrp="1"/>
          </p:cNvSpPr>
          <p:nvPr>
            <p:ph type="body" sz="quarter" idx="36" hasCustomPrompt="1"/>
          </p:nvPr>
        </p:nvSpPr>
        <p:spPr>
          <a:xfrm>
            <a:off x="83525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4" name="Text Placeholder 38">
            <a:extLst>
              <a:ext uri="{FF2B5EF4-FFF2-40B4-BE49-F238E27FC236}">
                <a16:creationId xmlns:a16="http://schemas.microsoft.com/office/drawing/2014/main" id="{B49AFD33-3E62-062D-E5FD-92D7CDFFBF3F}"/>
              </a:ext>
            </a:extLst>
          </p:cNvPr>
          <p:cNvSpPr>
            <a:spLocks noGrp="1"/>
          </p:cNvSpPr>
          <p:nvPr>
            <p:ph type="body" sz="quarter" idx="37" hasCustomPrompt="1"/>
          </p:nvPr>
        </p:nvSpPr>
        <p:spPr>
          <a:xfrm>
            <a:off x="83504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8" name="Title 5">
            <a:extLst>
              <a:ext uri="{FF2B5EF4-FFF2-40B4-BE49-F238E27FC236}">
                <a16:creationId xmlns:a16="http://schemas.microsoft.com/office/drawing/2014/main" id="{997FA515-33F8-26CC-6F08-B94BA4582D82}"/>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9" name="Text Placeholder 7">
            <a:extLst>
              <a:ext uri="{FF2B5EF4-FFF2-40B4-BE49-F238E27FC236}">
                <a16:creationId xmlns:a16="http://schemas.microsoft.com/office/drawing/2014/main" id="{8AA7F1FF-5FFC-AFB3-42DA-CFD634EAADC1}"/>
              </a:ext>
            </a:extLst>
          </p:cNvPr>
          <p:cNvSpPr>
            <a:spLocks noGrp="1"/>
          </p:cNvSpPr>
          <p:nvPr>
            <p:ph type="body" sz="quarter" idx="24" hasCustomPrompt="1"/>
          </p:nvPr>
        </p:nvSpPr>
        <p:spPr>
          <a:xfrm>
            <a:off x="572116" y="114640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ext Placeholder 31">
            <a:extLst>
              <a:ext uri="{FF2B5EF4-FFF2-40B4-BE49-F238E27FC236}">
                <a16:creationId xmlns:a16="http://schemas.microsoft.com/office/drawing/2014/main" id="{FD819496-6327-032A-826A-89DEE07E70BB}"/>
              </a:ext>
            </a:extLst>
          </p:cNvPr>
          <p:cNvSpPr>
            <a:spLocks noGrp="1"/>
          </p:cNvSpPr>
          <p:nvPr>
            <p:ph type="body" sz="quarter" idx="25" hasCustomPrompt="1"/>
          </p:nvPr>
        </p:nvSpPr>
        <p:spPr>
          <a:xfrm>
            <a:off x="836799" y="2684528"/>
            <a:ext cx="316800" cy="3600"/>
          </a:xfrm>
          <a:solidFill>
            <a:schemeClr val="tx1"/>
          </a:solidFill>
        </p:spPr>
        <p:txBody>
          <a:bodyPr/>
          <a:lstStyle>
            <a:lvl1pPr marL="0" indent="0">
              <a:buNone/>
              <a:defRPr/>
            </a:lvl1pPr>
          </a:lstStyle>
          <a:p>
            <a:pPr lvl="0"/>
            <a:r>
              <a:rPr lang="en-GB" dirty="0"/>
              <a:t> </a:t>
            </a:r>
          </a:p>
        </p:txBody>
      </p:sp>
      <p:sp>
        <p:nvSpPr>
          <p:cNvPr id="4" name="Text Placeholder 31">
            <a:extLst>
              <a:ext uri="{FF2B5EF4-FFF2-40B4-BE49-F238E27FC236}">
                <a16:creationId xmlns:a16="http://schemas.microsoft.com/office/drawing/2014/main" id="{B0D808F5-28DD-69C2-B76B-37A8F36E274E}"/>
              </a:ext>
            </a:extLst>
          </p:cNvPr>
          <p:cNvSpPr>
            <a:spLocks noGrp="1"/>
          </p:cNvSpPr>
          <p:nvPr>
            <p:ph type="body" sz="quarter" idx="38" hasCustomPrompt="1"/>
          </p:nvPr>
        </p:nvSpPr>
        <p:spPr>
          <a:xfrm>
            <a:off x="4593618" y="2684528"/>
            <a:ext cx="316800" cy="3600"/>
          </a:xfrm>
          <a:solidFill>
            <a:schemeClr val="tx1"/>
          </a:solidFill>
        </p:spPr>
        <p:txBody>
          <a:bodyPr/>
          <a:lstStyle>
            <a:lvl1pPr marL="0" indent="0">
              <a:buNone/>
              <a:defRPr/>
            </a:lvl1pPr>
          </a:lstStyle>
          <a:p>
            <a:pPr lvl="0"/>
            <a:r>
              <a:rPr lang="en-GB" dirty="0"/>
              <a:t> </a:t>
            </a:r>
          </a:p>
        </p:txBody>
      </p:sp>
      <p:sp>
        <p:nvSpPr>
          <p:cNvPr id="7" name="Text Placeholder 31">
            <a:extLst>
              <a:ext uri="{FF2B5EF4-FFF2-40B4-BE49-F238E27FC236}">
                <a16:creationId xmlns:a16="http://schemas.microsoft.com/office/drawing/2014/main" id="{C5909CA3-EEDB-0772-A0B0-63A0448762BB}"/>
              </a:ext>
            </a:extLst>
          </p:cNvPr>
          <p:cNvSpPr>
            <a:spLocks noGrp="1"/>
          </p:cNvSpPr>
          <p:nvPr>
            <p:ph type="body" sz="quarter" idx="39" hasCustomPrompt="1"/>
          </p:nvPr>
        </p:nvSpPr>
        <p:spPr>
          <a:xfrm>
            <a:off x="8350437" y="2684528"/>
            <a:ext cx="316800" cy="3600"/>
          </a:xfrm>
          <a:solidFill>
            <a:schemeClr val="tx1"/>
          </a:solidFill>
        </p:spPr>
        <p:txBody>
          <a:bodyPr/>
          <a:lstStyle>
            <a:lvl1pPr marL="0" indent="0">
              <a:buNone/>
              <a:defRPr/>
            </a:lvl1pPr>
          </a:lstStyle>
          <a:p>
            <a:pPr lvl="0"/>
            <a:r>
              <a:rPr lang="en-GB" dirty="0"/>
              <a:t> </a:t>
            </a:r>
          </a:p>
        </p:txBody>
      </p:sp>
      <p:sp>
        <p:nvSpPr>
          <p:cNvPr id="14" name="Text Placeholder 31">
            <a:extLst>
              <a:ext uri="{FF2B5EF4-FFF2-40B4-BE49-F238E27FC236}">
                <a16:creationId xmlns:a16="http://schemas.microsoft.com/office/drawing/2014/main" id="{8B54F93E-3EDD-1675-EDFD-634BB5C0507B}"/>
              </a:ext>
            </a:extLst>
          </p:cNvPr>
          <p:cNvSpPr>
            <a:spLocks noGrp="1"/>
          </p:cNvSpPr>
          <p:nvPr>
            <p:ph type="body" sz="quarter" idx="40" hasCustomPrompt="1"/>
          </p:nvPr>
        </p:nvSpPr>
        <p:spPr>
          <a:xfrm>
            <a:off x="836799" y="4542828"/>
            <a:ext cx="316800" cy="3600"/>
          </a:xfrm>
          <a:solidFill>
            <a:schemeClr val="tx1"/>
          </a:solidFill>
        </p:spPr>
        <p:txBody>
          <a:bodyPr/>
          <a:lstStyle>
            <a:lvl1pPr marL="0" indent="0">
              <a:buNone/>
              <a:defRPr/>
            </a:lvl1pPr>
          </a:lstStyle>
          <a:p>
            <a:pPr lvl="0"/>
            <a:r>
              <a:rPr lang="en-GB" dirty="0"/>
              <a:t> </a:t>
            </a:r>
          </a:p>
        </p:txBody>
      </p:sp>
      <p:sp>
        <p:nvSpPr>
          <p:cNvPr id="15" name="Text Placeholder 31">
            <a:extLst>
              <a:ext uri="{FF2B5EF4-FFF2-40B4-BE49-F238E27FC236}">
                <a16:creationId xmlns:a16="http://schemas.microsoft.com/office/drawing/2014/main" id="{58A8B4D1-6D8B-E3C3-5B88-2E5C1AEF377E}"/>
              </a:ext>
            </a:extLst>
          </p:cNvPr>
          <p:cNvSpPr>
            <a:spLocks noGrp="1"/>
          </p:cNvSpPr>
          <p:nvPr>
            <p:ph type="body" sz="quarter" idx="41" hasCustomPrompt="1"/>
          </p:nvPr>
        </p:nvSpPr>
        <p:spPr>
          <a:xfrm>
            <a:off x="4593618" y="4542828"/>
            <a:ext cx="316800" cy="3600"/>
          </a:xfrm>
          <a:solidFill>
            <a:schemeClr val="tx1"/>
          </a:solidFill>
        </p:spPr>
        <p:txBody>
          <a:bodyPr/>
          <a:lstStyle>
            <a:lvl1pPr marL="0" indent="0">
              <a:buNone/>
              <a:defRPr/>
            </a:lvl1pPr>
          </a:lstStyle>
          <a:p>
            <a:pPr lvl="0"/>
            <a:r>
              <a:rPr lang="en-GB" dirty="0"/>
              <a:t> </a:t>
            </a:r>
          </a:p>
        </p:txBody>
      </p:sp>
      <p:sp>
        <p:nvSpPr>
          <p:cNvPr id="16" name="Text Placeholder 31">
            <a:extLst>
              <a:ext uri="{FF2B5EF4-FFF2-40B4-BE49-F238E27FC236}">
                <a16:creationId xmlns:a16="http://schemas.microsoft.com/office/drawing/2014/main" id="{7528535A-6903-6E48-83B8-390E8FB5E79E}"/>
              </a:ext>
            </a:extLst>
          </p:cNvPr>
          <p:cNvSpPr>
            <a:spLocks noGrp="1"/>
          </p:cNvSpPr>
          <p:nvPr>
            <p:ph type="body" sz="quarter" idx="42" hasCustomPrompt="1"/>
          </p:nvPr>
        </p:nvSpPr>
        <p:spPr>
          <a:xfrm>
            <a:off x="8350437" y="4542828"/>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332657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6x Subheading &amp; Text - Blue">
    <p:bg>
      <p:bgPr>
        <a:solidFill>
          <a:schemeClr val="bg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DB7A9F1-1317-E8B5-6556-120D9FC42028}"/>
              </a:ext>
            </a:extLst>
          </p:cNvPr>
          <p:cNvSpPr>
            <a:spLocks/>
          </p:cNvSpPr>
          <p:nvPr userDrawn="1"/>
        </p:nvSpPr>
        <p:spPr>
          <a:xfrm>
            <a:off x="4330392" y="2103548"/>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Rounded Corners 24">
            <a:extLst>
              <a:ext uri="{FF2B5EF4-FFF2-40B4-BE49-F238E27FC236}">
                <a16:creationId xmlns:a16="http://schemas.microsoft.com/office/drawing/2014/main" id="{F7D947BE-715A-8233-F830-BC5DD732A550}"/>
              </a:ext>
            </a:extLst>
          </p:cNvPr>
          <p:cNvSpPr>
            <a:spLocks/>
          </p:cNvSpPr>
          <p:nvPr userDrawn="1"/>
        </p:nvSpPr>
        <p:spPr>
          <a:xfrm>
            <a:off x="8089284" y="2103548"/>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Rounded Corners 25">
            <a:extLst>
              <a:ext uri="{FF2B5EF4-FFF2-40B4-BE49-F238E27FC236}">
                <a16:creationId xmlns:a16="http://schemas.microsoft.com/office/drawing/2014/main" id="{73C99AA5-B16A-8309-CCEE-812BDEB1114E}"/>
              </a:ext>
            </a:extLst>
          </p:cNvPr>
          <p:cNvSpPr>
            <a:spLocks/>
          </p:cNvSpPr>
          <p:nvPr userDrawn="1"/>
        </p:nvSpPr>
        <p:spPr>
          <a:xfrm>
            <a:off x="571500" y="3954192"/>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Rounded Corners 26">
            <a:extLst>
              <a:ext uri="{FF2B5EF4-FFF2-40B4-BE49-F238E27FC236}">
                <a16:creationId xmlns:a16="http://schemas.microsoft.com/office/drawing/2014/main" id="{494DB1B3-7B26-3555-EB97-43C426C26A30}"/>
              </a:ext>
            </a:extLst>
          </p:cNvPr>
          <p:cNvSpPr>
            <a:spLocks/>
          </p:cNvSpPr>
          <p:nvPr userDrawn="1"/>
        </p:nvSpPr>
        <p:spPr>
          <a:xfrm>
            <a:off x="4330392" y="3954192"/>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Rounded Corners 27">
            <a:extLst>
              <a:ext uri="{FF2B5EF4-FFF2-40B4-BE49-F238E27FC236}">
                <a16:creationId xmlns:a16="http://schemas.microsoft.com/office/drawing/2014/main" id="{94F9800C-942E-7685-6CAC-F8E2A59D9295}"/>
              </a:ext>
            </a:extLst>
          </p:cNvPr>
          <p:cNvSpPr>
            <a:spLocks/>
          </p:cNvSpPr>
          <p:nvPr userDrawn="1"/>
        </p:nvSpPr>
        <p:spPr>
          <a:xfrm>
            <a:off x="8089284" y="3954192"/>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Rounded Corners 1">
            <a:extLst>
              <a:ext uri="{FF2B5EF4-FFF2-40B4-BE49-F238E27FC236}">
                <a16:creationId xmlns:a16="http://schemas.microsoft.com/office/drawing/2014/main" id="{6EEE1391-4169-1F5D-731F-AE7C2E559348}"/>
              </a:ext>
            </a:extLst>
          </p:cNvPr>
          <p:cNvSpPr>
            <a:spLocks/>
          </p:cNvSpPr>
          <p:nvPr userDrawn="1"/>
        </p:nvSpPr>
        <p:spPr>
          <a:xfrm>
            <a:off x="571500" y="2103548"/>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5" name="Text Placeholder 35">
            <a:extLst>
              <a:ext uri="{FF2B5EF4-FFF2-40B4-BE49-F238E27FC236}">
                <a16:creationId xmlns:a16="http://schemas.microsoft.com/office/drawing/2014/main" id="{A2A6C881-F058-9AD5-665E-18C4AB78B07C}"/>
              </a:ext>
            </a:extLst>
          </p:cNvPr>
          <p:cNvSpPr>
            <a:spLocks noGrp="1"/>
          </p:cNvSpPr>
          <p:nvPr>
            <p:ph type="body" sz="quarter" idx="16" hasCustomPrompt="1"/>
          </p:nvPr>
        </p:nvSpPr>
        <p:spPr>
          <a:xfrm>
            <a:off x="8341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6" name="Text Placeholder 38">
            <a:extLst>
              <a:ext uri="{FF2B5EF4-FFF2-40B4-BE49-F238E27FC236}">
                <a16:creationId xmlns:a16="http://schemas.microsoft.com/office/drawing/2014/main" id="{EE548845-BE16-941D-5B7C-06BA5DCF72F3}"/>
              </a:ext>
            </a:extLst>
          </p:cNvPr>
          <p:cNvSpPr>
            <a:spLocks noGrp="1"/>
          </p:cNvSpPr>
          <p:nvPr>
            <p:ph type="body" sz="quarter" idx="17" hasCustomPrompt="1"/>
          </p:nvPr>
        </p:nvSpPr>
        <p:spPr>
          <a:xfrm>
            <a:off x="8320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12" name="Text Placeholder 35">
            <a:extLst>
              <a:ext uri="{FF2B5EF4-FFF2-40B4-BE49-F238E27FC236}">
                <a16:creationId xmlns:a16="http://schemas.microsoft.com/office/drawing/2014/main" id="{9A41ABE8-1561-6851-C6CB-E35079F5F7FE}"/>
              </a:ext>
            </a:extLst>
          </p:cNvPr>
          <p:cNvSpPr>
            <a:spLocks noGrp="1"/>
          </p:cNvSpPr>
          <p:nvPr>
            <p:ph type="body" sz="quarter" idx="28" hasCustomPrompt="1"/>
          </p:nvPr>
        </p:nvSpPr>
        <p:spPr>
          <a:xfrm>
            <a:off x="45933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3" name="Text Placeholder 38">
            <a:extLst>
              <a:ext uri="{FF2B5EF4-FFF2-40B4-BE49-F238E27FC236}">
                <a16:creationId xmlns:a16="http://schemas.microsoft.com/office/drawing/2014/main" id="{503653BA-B308-75BE-E59A-621E32E78096}"/>
              </a:ext>
            </a:extLst>
          </p:cNvPr>
          <p:cNvSpPr>
            <a:spLocks noGrp="1"/>
          </p:cNvSpPr>
          <p:nvPr>
            <p:ph type="body" sz="quarter" idx="29" hasCustomPrompt="1"/>
          </p:nvPr>
        </p:nvSpPr>
        <p:spPr>
          <a:xfrm>
            <a:off x="45912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4" name="Text Placeholder 35">
            <a:extLst>
              <a:ext uri="{FF2B5EF4-FFF2-40B4-BE49-F238E27FC236}">
                <a16:creationId xmlns:a16="http://schemas.microsoft.com/office/drawing/2014/main" id="{0B62D657-9BC9-912F-4487-411AC1FDC553}"/>
              </a:ext>
            </a:extLst>
          </p:cNvPr>
          <p:cNvSpPr>
            <a:spLocks noGrp="1"/>
          </p:cNvSpPr>
          <p:nvPr>
            <p:ph type="body" sz="quarter" idx="30" hasCustomPrompt="1"/>
          </p:nvPr>
        </p:nvSpPr>
        <p:spPr>
          <a:xfrm>
            <a:off x="83525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5" name="Text Placeholder 38">
            <a:extLst>
              <a:ext uri="{FF2B5EF4-FFF2-40B4-BE49-F238E27FC236}">
                <a16:creationId xmlns:a16="http://schemas.microsoft.com/office/drawing/2014/main" id="{9D0891AC-CA47-F5FD-09E0-790FFD6B5E55}"/>
              </a:ext>
            </a:extLst>
          </p:cNvPr>
          <p:cNvSpPr>
            <a:spLocks noGrp="1"/>
          </p:cNvSpPr>
          <p:nvPr>
            <p:ph type="body" sz="quarter" idx="31" hasCustomPrompt="1"/>
          </p:nvPr>
        </p:nvSpPr>
        <p:spPr>
          <a:xfrm>
            <a:off x="83504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7" name="Text Placeholder 35">
            <a:extLst>
              <a:ext uri="{FF2B5EF4-FFF2-40B4-BE49-F238E27FC236}">
                <a16:creationId xmlns:a16="http://schemas.microsoft.com/office/drawing/2014/main" id="{FAEAB7A7-0536-630B-3E9C-E394A4F7327C}"/>
              </a:ext>
            </a:extLst>
          </p:cNvPr>
          <p:cNvSpPr>
            <a:spLocks noGrp="1"/>
          </p:cNvSpPr>
          <p:nvPr>
            <p:ph type="body" sz="quarter" idx="32" hasCustomPrompt="1"/>
          </p:nvPr>
        </p:nvSpPr>
        <p:spPr>
          <a:xfrm>
            <a:off x="8341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8" name="Text Placeholder 38">
            <a:extLst>
              <a:ext uri="{FF2B5EF4-FFF2-40B4-BE49-F238E27FC236}">
                <a16:creationId xmlns:a16="http://schemas.microsoft.com/office/drawing/2014/main" id="{1BDD55C6-32D3-AE7D-2648-0BBF159558AC}"/>
              </a:ext>
            </a:extLst>
          </p:cNvPr>
          <p:cNvSpPr>
            <a:spLocks noGrp="1"/>
          </p:cNvSpPr>
          <p:nvPr>
            <p:ph type="body" sz="quarter" idx="33" hasCustomPrompt="1"/>
          </p:nvPr>
        </p:nvSpPr>
        <p:spPr>
          <a:xfrm>
            <a:off x="8320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0" name="Text Placeholder 35">
            <a:extLst>
              <a:ext uri="{FF2B5EF4-FFF2-40B4-BE49-F238E27FC236}">
                <a16:creationId xmlns:a16="http://schemas.microsoft.com/office/drawing/2014/main" id="{C0E68B0C-1871-5FD1-FB8A-542D3EDF1034}"/>
              </a:ext>
            </a:extLst>
          </p:cNvPr>
          <p:cNvSpPr>
            <a:spLocks noGrp="1"/>
          </p:cNvSpPr>
          <p:nvPr>
            <p:ph type="body" sz="quarter" idx="34" hasCustomPrompt="1"/>
          </p:nvPr>
        </p:nvSpPr>
        <p:spPr>
          <a:xfrm>
            <a:off x="45933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1" name="Text Placeholder 38">
            <a:extLst>
              <a:ext uri="{FF2B5EF4-FFF2-40B4-BE49-F238E27FC236}">
                <a16:creationId xmlns:a16="http://schemas.microsoft.com/office/drawing/2014/main" id="{CB886CE7-6CD3-763B-DB16-28B9B8FAC995}"/>
              </a:ext>
            </a:extLst>
          </p:cNvPr>
          <p:cNvSpPr>
            <a:spLocks noGrp="1"/>
          </p:cNvSpPr>
          <p:nvPr>
            <p:ph type="body" sz="quarter" idx="35" hasCustomPrompt="1"/>
          </p:nvPr>
        </p:nvSpPr>
        <p:spPr>
          <a:xfrm>
            <a:off x="45912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3" name="Text Placeholder 35">
            <a:extLst>
              <a:ext uri="{FF2B5EF4-FFF2-40B4-BE49-F238E27FC236}">
                <a16:creationId xmlns:a16="http://schemas.microsoft.com/office/drawing/2014/main" id="{A9D37B7A-5133-D3AC-7AE0-DD1BCEBD646F}"/>
              </a:ext>
            </a:extLst>
          </p:cNvPr>
          <p:cNvSpPr>
            <a:spLocks noGrp="1"/>
          </p:cNvSpPr>
          <p:nvPr>
            <p:ph type="body" sz="quarter" idx="36" hasCustomPrompt="1"/>
          </p:nvPr>
        </p:nvSpPr>
        <p:spPr>
          <a:xfrm>
            <a:off x="83525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4" name="Text Placeholder 38">
            <a:extLst>
              <a:ext uri="{FF2B5EF4-FFF2-40B4-BE49-F238E27FC236}">
                <a16:creationId xmlns:a16="http://schemas.microsoft.com/office/drawing/2014/main" id="{B49AFD33-3E62-062D-E5FD-92D7CDFFBF3F}"/>
              </a:ext>
            </a:extLst>
          </p:cNvPr>
          <p:cNvSpPr>
            <a:spLocks noGrp="1"/>
          </p:cNvSpPr>
          <p:nvPr>
            <p:ph type="body" sz="quarter" idx="37" hasCustomPrompt="1"/>
          </p:nvPr>
        </p:nvSpPr>
        <p:spPr>
          <a:xfrm>
            <a:off x="83504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8" name="Title 5">
            <a:extLst>
              <a:ext uri="{FF2B5EF4-FFF2-40B4-BE49-F238E27FC236}">
                <a16:creationId xmlns:a16="http://schemas.microsoft.com/office/drawing/2014/main" id="{997FA515-33F8-26CC-6F08-B94BA4582D82}"/>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9" name="Text Placeholder 7">
            <a:extLst>
              <a:ext uri="{FF2B5EF4-FFF2-40B4-BE49-F238E27FC236}">
                <a16:creationId xmlns:a16="http://schemas.microsoft.com/office/drawing/2014/main" id="{8AA7F1FF-5FFC-AFB3-42DA-CFD634EAADC1}"/>
              </a:ext>
            </a:extLst>
          </p:cNvPr>
          <p:cNvSpPr>
            <a:spLocks noGrp="1"/>
          </p:cNvSpPr>
          <p:nvPr>
            <p:ph type="body" sz="quarter" idx="24" hasCustomPrompt="1"/>
          </p:nvPr>
        </p:nvSpPr>
        <p:spPr>
          <a:xfrm>
            <a:off x="572116" y="114640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ext Placeholder 31">
            <a:extLst>
              <a:ext uri="{FF2B5EF4-FFF2-40B4-BE49-F238E27FC236}">
                <a16:creationId xmlns:a16="http://schemas.microsoft.com/office/drawing/2014/main" id="{FD819496-6327-032A-826A-89DEE07E70BB}"/>
              </a:ext>
            </a:extLst>
          </p:cNvPr>
          <p:cNvSpPr>
            <a:spLocks noGrp="1"/>
          </p:cNvSpPr>
          <p:nvPr>
            <p:ph type="body" sz="quarter" idx="25" hasCustomPrompt="1"/>
          </p:nvPr>
        </p:nvSpPr>
        <p:spPr>
          <a:xfrm>
            <a:off x="836799" y="2684528"/>
            <a:ext cx="316800" cy="3600"/>
          </a:xfrm>
          <a:solidFill>
            <a:schemeClr val="tx1"/>
          </a:solidFill>
        </p:spPr>
        <p:txBody>
          <a:bodyPr/>
          <a:lstStyle>
            <a:lvl1pPr marL="0" indent="0">
              <a:buNone/>
              <a:defRPr/>
            </a:lvl1pPr>
          </a:lstStyle>
          <a:p>
            <a:pPr lvl="0"/>
            <a:r>
              <a:rPr lang="en-GB" dirty="0"/>
              <a:t> </a:t>
            </a:r>
          </a:p>
        </p:txBody>
      </p:sp>
      <p:sp>
        <p:nvSpPr>
          <p:cNvPr id="4" name="Text Placeholder 31">
            <a:extLst>
              <a:ext uri="{FF2B5EF4-FFF2-40B4-BE49-F238E27FC236}">
                <a16:creationId xmlns:a16="http://schemas.microsoft.com/office/drawing/2014/main" id="{B0D808F5-28DD-69C2-B76B-37A8F36E274E}"/>
              </a:ext>
            </a:extLst>
          </p:cNvPr>
          <p:cNvSpPr>
            <a:spLocks noGrp="1"/>
          </p:cNvSpPr>
          <p:nvPr>
            <p:ph type="body" sz="quarter" idx="38" hasCustomPrompt="1"/>
          </p:nvPr>
        </p:nvSpPr>
        <p:spPr>
          <a:xfrm>
            <a:off x="4593618" y="2684528"/>
            <a:ext cx="316800" cy="3600"/>
          </a:xfrm>
          <a:solidFill>
            <a:schemeClr val="tx1"/>
          </a:solidFill>
        </p:spPr>
        <p:txBody>
          <a:bodyPr/>
          <a:lstStyle>
            <a:lvl1pPr marL="0" indent="0">
              <a:buNone/>
              <a:defRPr/>
            </a:lvl1pPr>
          </a:lstStyle>
          <a:p>
            <a:pPr lvl="0"/>
            <a:r>
              <a:rPr lang="en-GB" dirty="0"/>
              <a:t> </a:t>
            </a:r>
          </a:p>
        </p:txBody>
      </p:sp>
      <p:sp>
        <p:nvSpPr>
          <p:cNvPr id="7" name="Text Placeholder 31">
            <a:extLst>
              <a:ext uri="{FF2B5EF4-FFF2-40B4-BE49-F238E27FC236}">
                <a16:creationId xmlns:a16="http://schemas.microsoft.com/office/drawing/2014/main" id="{C5909CA3-EEDB-0772-A0B0-63A0448762BB}"/>
              </a:ext>
            </a:extLst>
          </p:cNvPr>
          <p:cNvSpPr>
            <a:spLocks noGrp="1"/>
          </p:cNvSpPr>
          <p:nvPr>
            <p:ph type="body" sz="quarter" idx="39" hasCustomPrompt="1"/>
          </p:nvPr>
        </p:nvSpPr>
        <p:spPr>
          <a:xfrm>
            <a:off x="8350437" y="2684528"/>
            <a:ext cx="316800" cy="3600"/>
          </a:xfrm>
          <a:solidFill>
            <a:schemeClr val="tx1"/>
          </a:solidFill>
        </p:spPr>
        <p:txBody>
          <a:bodyPr/>
          <a:lstStyle>
            <a:lvl1pPr marL="0" indent="0">
              <a:buNone/>
              <a:defRPr/>
            </a:lvl1pPr>
          </a:lstStyle>
          <a:p>
            <a:pPr lvl="0"/>
            <a:r>
              <a:rPr lang="en-GB" dirty="0"/>
              <a:t> </a:t>
            </a:r>
          </a:p>
        </p:txBody>
      </p:sp>
      <p:sp>
        <p:nvSpPr>
          <p:cNvPr id="14" name="Text Placeholder 31">
            <a:extLst>
              <a:ext uri="{FF2B5EF4-FFF2-40B4-BE49-F238E27FC236}">
                <a16:creationId xmlns:a16="http://schemas.microsoft.com/office/drawing/2014/main" id="{8B54F93E-3EDD-1675-EDFD-634BB5C0507B}"/>
              </a:ext>
            </a:extLst>
          </p:cNvPr>
          <p:cNvSpPr>
            <a:spLocks noGrp="1"/>
          </p:cNvSpPr>
          <p:nvPr>
            <p:ph type="body" sz="quarter" idx="40" hasCustomPrompt="1"/>
          </p:nvPr>
        </p:nvSpPr>
        <p:spPr>
          <a:xfrm>
            <a:off x="836799" y="4542828"/>
            <a:ext cx="316800" cy="3600"/>
          </a:xfrm>
          <a:solidFill>
            <a:schemeClr val="tx1"/>
          </a:solidFill>
        </p:spPr>
        <p:txBody>
          <a:bodyPr/>
          <a:lstStyle>
            <a:lvl1pPr marL="0" indent="0">
              <a:buNone/>
              <a:defRPr/>
            </a:lvl1pPr>
          </a:lstStyle>
          <a:p>
            <a:pPr lvl="0"/>
            <a:r>
              <a:rPr lang="en-GB" dirty="0"/>
              <a:t> </a:t>
            </a:r>
          </a:p>
        </p:txBody>
      </p:sp>
      <p:sp>
        <p:nvSpPr>
          <p:cNvPr id="15" name="Text Placeholder 31">
            <a:extLst>
              <a:ext uri="{FF2B5EF4-FFF2-40B4-BE49-F238E27FC236}">
                <a16:creationId xmlns:a16="http://schemas.microsoft.com/office/drawing/2014/main" id="{58A8B4D1-6D8B-E3C3-5B88-2E5C1AEF377E}"/>
              </a:ext>
            </a:extLst>
          </p:cNvPr>
          <p:cNvSpPr>
            <a:spLocks noGrp="1"/>
          </p:cNvSpPr>
          <p:nvPr>
            <p:ph type="body" sz="quarter" idx="41" hasCustomPrompt="1"/>
          </p:nvPr>
        </p:nvSpPr>
        <p:spPr>
          <a:xfrm>
            <a:off x="4593618" y="4542828"/>
            <a:ext cx="316800" cy="3600"/>
          </a:xfrm>
          <a:solidFill>
            <a:schemeClr val="tx1"/>
          </a:solidFill>
        </p:spPr>
        <p:txBody>
          <a:bodyPr/>
          <a:lstStyle>
            <a:lvl1pPr marL="0" indent="0">
              <a:buNone/>
              <a:defRPr/>
            </a:lvl1pPr>
          </a:lstStyle>
          <a:p>
            <a:pPr lvl="0"/>
            <a:r>
              <a:rPr lang="en-GB" dirty="0"/>
              <a:t> </a:t>
            </a:r>
          </a:p>
        </p:txBody>
      </p:sp>
      <p:sp>
        <p:nvSpPr>
          <p:cNvPr id="16" name="Text Placeholder 31">
            <a:extLst>
              <a:ext uri="{FF2B5EF4-FFF2-40B4-BE49-F238E27FC236}">
                <a16:creationId xmlns:a16="http://schemas.microsoft.com/office/drawing/2014/main" id="{7528535A-6903-6E48-83B8-390E8FB5E79E}"/>
              </a:ext>
            </a:extLst>
          </p:cNvPr>
          <p:cNvSpPr>
            <a:spLocks noGrp="1"/>
          </p:cNvSpPr>
          <p:nvPr>
            <p:ph type="body" sz="quarter" idx="42" hasCustomPrompt="1"/>
          </p:nvPr>
        </p:nvSpPr>
        <p:spPr>
          <a:xfrm>
            <a:off x="8350437" y="4542828"/>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2611881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6x Subheading &amp; Text - Green">
    <p:bg>
      <p:bgPr>
        <a:solidFill>
          <a:schemeClr val="bg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DB7A9F1-1317-E8B5-6556-120D9FC42028}"/>
              </a:ext>
            </a:extLst>
          </p:cNvPr>
          <p:cNvSpPr>
            <a:spLocks/>
          </p:cNvSpPr>
          <p:nvPr userDrawn="1"/>
        </p:nvSpPr>
        <p:spPr>
          <a:xfrm>
            <a:off x="4330392" y="2103548"/>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Rounded Corners 24">
            <a:extLst>
              <a:ext uri="{FF2B5EF4-FFF2-40B4-BE49-F238E27FC236}">
                <a16:creationId xmlns:a16="http://schemas.microsoft.com/office/drawing/2014/main" id="{F7D947BE-715A-8233-F830-BC5DD732A550}"/>
              </a:ext>
            </a:extLst>
          </p:cNvPr>
          <p:cNvSpPr>
            <a:spLocks/>
          </p:cNvSpPr>
          <p:nvPr userDrawn="1"/>
        </p:nvSpPr>
        <p:spPr>
          <a:xfrm>
            <a:off x="8089284" y="2103548"/>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Rounded Corners 25">
            <a:extLst>
              <a:ext uri="{FF2B5EF4-FFF2-40B4-BE49-F238E27FC236}">
                <a16:creationId xmlns:a16="http://schemas.microsoft.com/office/drawing/2014/main" id="{73C99AA5-B16A-8309-CCEE-812BDEB1114E}"/>
              </a:ext>
            </a:extLst>
          </p:cNvPr>
          <p:cNvSpPr>
            <a:spLocks/>
          </p:cNvSpPr>
          <p:nvPr userDrawn="1"/>
        </p:nvSpPr>
        <p:spPr>
          <a:xfrm>
            <a:off x="571500" y="3954192"/>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Rounded Corners 26">
            <a:extLst>
              <a:ext uri="{FF2B5EF4-FFF2-40B4-BE49-F238E27FC236}">
                <a16:creationId xmlns:a16="http://schemas.microsoft.com/office/drawing/2014/main" id="{494DB1B3-7B26-3555-EB97-43C426C26A30}"/>
              </a:ext>
            </a:extLst>
          </p:cNvPr>
          <p:cNvSpPr>
            <a:spLocks/>
          </p:cNvSpPr>
          <p:nvPr userDrawn="1"/>
        </p:nvSpPr>
        <p:spPr>
          <a:xfrm>
            <a:off x="4330392" y="3954192"/>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Rounded Corners 27">
            <a:extLst>
              <a:ext uri="{FF2B5EF4-FFF2-40B4-BE49-F238E27FC236}">
                <a16:creationId xmlns:a16="http://schemas.microsoft.com/office/drawing/2014/main" id="{94F9800C-942E-7685-6CAC-F8E2A59D9295}"/>
              </a:ext>
            </a:extLst>
          </p:cNvPr>
          <p:cNvSpPr>
            <a:spLocks/>
          </p:cNvSpPr>
          <p:nvPr userDrawn="1"/>
        </p:nvSpPr>
        <p:spPr>
          <a:xfrm>
            <a:off x="8089284" y="3954192"/>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Rounded Corners 1">
            <a:extLst>
              <a:ext uri="{FF2B5EF4-FFF2-40B4-BE49-F238E27FC236}">
                <a16:creationId xmlns:a16="http://schemas.microsoft.com/office/drawing/2014/main" id="{6EEE1391-4169-1F5D-731F-AE7C2E559348}"/>
              </a:ext>
            </a:extLst>
          </p:cNvPr>
          <p:cNvSpPr>
            <a:spLocks/>
          </p:cNvSpPr>
          <p:nvPr userDrawn="1"/>
        </p:nvSpPr>
        <p:spPr>
          <a:xfrm>
            <a:off x="571500" y="2103548"/>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5" name="Text Placeholder 35">
            <a:extLst>
              <a:ext uri="{FF2B5EF4-FFF2-40B4-BE49-F238E27FC236}">
                <a16:creationId xmlns:a16="http://schemas.microsoft.com/office/drawing/2014/main" id="{A2A6C881-F058-9AD5-665E-18C4AB78B07C}"/>
              </a:ext>
            </a:extLst>
          </p:cNvPr>
          <p:cNvSpPr>
            <a:spLocks noGrp="1"/>
          </p:cNvSpPr>
          <p:nvPr>
            <p:ph type="body" sz="quarter" idx="16" hasCustomPrompt="1"/>
          </p:nvPr>
        </p:nvSpPr>
        <p:spPr>
          <a:xfrm>
            <a:off x="8341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6" name="Text Placeholder 38">
            <a:extLst>
              <a:ext uri="{FF2B5EF4-FFF2-40B4-BE49-F238E27FC236}">
                <a16:creationId xmlns:a16="http://schemas.microsoft.com/office/drawing/2014/main" id="{EE548845-BE16-941D-5B7C-06BA5DCF72F3}"/>
              </a:ext>
            </a:extLst>
          </p:cNvPr>
          <p:cNvSpPr>
            <a:spLocks noGrp="1"/>
          </p:cNvSpPr>
          <p:nvPr>
            <p:ph type="body" sz="quarter" idx="17" hasCustomPrompt="1"/>
          </p:nvPr>
        </p:nvSpPr>
        <p:spPr>
          <a:xfrm>
            <a:off x="8320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12" name="Text Placeholder 35">
            <a:extLst>
              <a:ext uri="{FF2B5EF4-FFF2-40B4-BE49-F238E27FC236}">
                <a16:creationId xmlns:a16="http://schemas.microsoft.com/office/drawing/2014/main" id="{9A41ABE8-1561-6851-C6CB-E35079F5F7FE}"/>
              </a:ext>
            </a:extLst>
          </p:cNvPr>
          <p:cNvSpPr>
            <a:spLocks noGrp="1"/>
          </p:cNvSpPr>
          <p:nvPr>
            <p:ph type="body" sz="quarter" idx="28" hasCustomPrompt="1"/>
          </p:nvPr>
        </p:nvSpPr>
        <p:spPr>
          <a:xfrm>
            <a:off x="45933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3" name="Text Placeholder 38">
            <a:extLst>
              <a:ext uri="{FF2B5EF4-FFF2-40B4-BE49-F238E27FC236}">
                <a16:creationId xmlns:a16="http://schemas.microsoft.com/office/drawing/2014/main" id="{503653BA-B308-75BE-E59A-621E32E78096}"/>
              </a:ext>
            </a:extLst>
          </p:cNvPr>
          <p:cNvSpPr>
            <a:spLocks noGrp="1"/>
          </p:cNvSpPr>
          <p:nvPr>
            <p:ph type="body" sz="quarter" idx="29" hasCustomPrompt="1"/>
          </p:nvPr>
        </p:nvSpPr>
        <p:spPr>
          <a:xfrm>
            <a:off x="45912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4" name="Text Placeholder 35">
            <a:extLst>
              <a:ext uri="{FF2B5EF4-FFF2-40B4-BE49-F238E27FC236}">
                <a16:creationId xmlns:a16="http://schemas.microsoft.com/office/drawing/2014/main" id="{0B62D657-9BC9-912F-4487-411AC1FDC553}"/>
              </a:ext>
            </a:extLst>
          </p:cNvPr>
          <p:cNvSpPr>
            <a:spLocks noGrp="1"/>
          </p:cNvSpPr>
          <p:nvPr>
            <p:ph type="body" sz="quarter" idx="30" hasCustomPrompt="1"/>
          </p:nvPr>
        </p:nvSpPr>
        <p:spPr>
          <a:xfrm>
            <a:off x="83525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5" name="Text Placeholder 38">
            <a:extLst>
              <a:ext uri="{FF2B5EF4-FFF2-40B4-BE49-F238E27FC236}">
                <a16:creationId xmlns:a16="http://schemas.microsoft.com/office/drawing/2014/main" id="{9D0891AC-CA47-F5FD-09E0-790FFD6B5E55}"/>
              </a:ext>
            </a:extLst>
          </p:cNvPr>
          <p:cNvSpPr>
            <a:spLocks noGrp="1"/>
          </p:cNvSpPr>
          <p:nvPr>
            <p:ph type="body" sz="quarter" idx="31" hasCustomPrompt="1"/>
          </p:nvPr>
        </p:nvSpPr>
        <p:spPr>
          <a:xfrm>
            <a:off x="83504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7" name="Text Placeholder 35">
            <a:extLst>
              <a:ext uri="{FF2B5EF4-FFF2-40B4-BE49-F238E27FC236}">
                <a16:creationId xmlns:a16="http://schemas.microsoft.com/office/drawing/2014/main" id="{FAEAB7A7-0536-630B-3E9C-E394A4F7327C}"/>
              </a:ext>
            </a:extLst>
          </p:cNvPr>
          <p:cNvSpPr>
            <a:spLocks noGrp="1"/>
          </p:cNvSpPr>
          <p:nvPr>
            <p:ph type="body" sz="quarter" idx="32" hasCustomPrompt="1"/>
          </p:nvPr>
        </p:nvSpPr>
        <p:spPr>
          <a:xfrm>
            <a:off x="8341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8" name="Text Placeholder 38">
            <a:extLst>
              <a:ext uri="{FF2B5EF4-FFF2-40B4-BE49-F238E27FC236}">
                <a16:creationId xmlns:a16="http://schemas.microsoft.com/office/drawing/2014/main" id="{1BDD55C6-32D3-AE7D-2648-0BBF159558AC}"/>
              </a:ext>
            </a:extLst>
          </p:cNvPr>
          <p:cNvSpPr>
            <a:spLocks noGrp="1"/>
          </p:cNvSpPr>
          <p:nvPr>
            <p:ph type="body" sz="quarter" idx="33" hasCustomPrompt="1"/>
          </p:nvPr>
        </p:nvSpPr>
        <p:spPr>
          <a:xfrm>
            <a:off x="8320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0" name="Text Placeholder 35">
            <a:extLst>
              <a:ext uri="{FF2B5EF4-FFF2-40B4-BE49-F238E27FC236}">
                <a16:creationId xmlns:a16="http://schemas.microsoft.com/office/drawing/2014/main" id="{C0E68B0C-1871-5FD1-FB8A-542D3EDF1034}"/>
              </a:ext>
            </a:extLst>
          </p:cNvPr>
          <p:cNvSpPr>
            <a:spLocks noGrp="1"/>
          </p:cNvSpPr>
          <p:nvPr>
            <p:ph type="body" sz="quarter" idx="34" hasCustomPrompt="1"/>
          </p:nvPr>
        </p:nvSpPr>
        <p:spPr>
          <a:xfrm>
            <a:off x="45933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1" name="Text Placeholder 38">
            <a:extLst>
              <a:ext uri="{FF2B5EF4-FFF2-40B4-BE49-F238E27FC236}">
                <a16:creationId xmlns:a16="http://schemas.microsoft.com/office/drawing/2014/main" id="{CB886CE7-6CD3-763B-DB16-28B9B8FAC995}"/>
              </a:ext>
            </a:extLst>
          </p:cNvPr>
          <p:cNvSpPr>
            <a:spLocks noGrp="1"/>
          </p:cNvSpPr>
          <p:nvPr>
            <p:ph type="body" sz="quarter" idx="35" hasCustomPrompt="1"/>
          </p:nvPr>
        </p:nvSpPr>
        <p:spPr>
          <a:xfrm>
            <a:off x="45912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3" name="Text Placeholder 35">
            <a:extLst>
              <a:ext uri="{FF2B5EF4-FFF2-40B4-BE49-F238E27FC236}">
                <a16:creationId xmlns:a16="http://schemas.microsoft.com/office/drawing/2014/main" id="{A9D37B7A-5133-D3AC-7AE0-DD1BCEBD646F}"/>
              </a:ext>
            </a:extLst>
          </p:cNvPr>
          <p:cNvSpPr>
            <a:spLocks noGrp="1"/>
          </p:cNvSpPr>
          <p:nvPr>
            <p:ph type="body" sz="quarter" idx="36" hasCustomPrompt="1"/>
          </p:nvPr>
        </p:nvSpPr>
        <p:spPr>
          <a:xfrm>
            <a:off x="83525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4" name="Text Placeholder 38">
            <a:extLst>
              <a:ext uri="{FF2B5EF4-FFF2-40B4-BE49-F238E27FC236}">
                <a16:creationId xmlns:a16="http://schemas.microsoft.com/office/drawing/2014/main" id="{B49AFD33-3E62-062D-E5FD-92D7CDFFBF3F}"/>
              </a:ext>
            </a:extLst>
          </p:cNvPr>
          <p:cNvSpPr>
            <a:spLocks noGrp="1"/>
          </p:cNvSpPr>
          <p:nvPr>
            <p:ph type="body" sz="quarter" idx="37" hasCustomPrompt="1"/>
          </p:nvPr>
        </p:nvSpPr>
        <p:spPr>
          <a:xfrm>
            <a:off x="83504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8" name="Title 5">
            <a:extLst>
              <a:ext uri="{FF2B5EF4-FFF2-40B4-BE49-F238E27FC236}">
                <a16:creationId xmlns:a16="http://schemas.microsoft.com/office/drawing/2014/main" id="{997FA515-33F8-26CC-6F08-B94BA4582D82}"/>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9" name="Text Placeholder 7">
            <a:extLst>
              <a:ext uri="{FF2B5EF4-FFF2-40B4-BE49-F238E27FC236}">
                <a16:creationId xmlns:a16="http://schemas.microsoft.com/office/drawing/2014/main" id="{8AA7F1FF-5FFC-AFB3-42DA-CFD634EAADC1}"/>
              </a:ext>
            </a:extLst>
          </p:cNvPr>
          <p:cNvSpPr>
            <a:spLocks noGrp="1"/>
          </p:cNvSpPr>
          <p:nvPr>
            <p:ph type="body" sz="quarter" idx="24" hasCustomPrompt="1"/>
          </p:nvPr>
        </p:nvSpPr>
        <p:spPr>
          <a:xfrm>
            <a:off x="572116" y="114640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ext Placeholder 31">
            <a:extLst>
              <a:ext uri="{FF2B5EF4-FFF2-40B4-BE49-F238E27FC236}">
                <a16:creationId xmlns:a16="http://schemas.microsoft.com/office/drawing/2014/main" id="{FD819496-6327-032A-826A-89DEE07E70BB}"/>
              </a:ext>
            </a:extLst>
          </p:cNvPr>
          <p:cNvSpPr>
            <a:spLocks noGrp="1"/>
          </p:cNvSpPr>
          <p:nvPr>
            <p:ph type="body" sz="quarter" idx="25" hasCustomPrompt="1"/>
          </p:nvPr>
        </p:nvSpPr>
        <p:spPr>
          <a:xfrm>
            <a:off x="836799" y="2684528"/>
            <a:ext cx="316800" cy="3600"/>
          </a:xfrm>
          <a:solidFill>
            <a:schemeClr val="tx1"/>
          </a:solidFill>
        </p:spPr>
        <p:txBody>
          <a:bodyPr/>
          <a:lstStyle>
            <a:lvl1pPr marL="0" indent="0">
              <a:buNone/>
              <a:defRPr/>
            </a:lvl1pPr>
          </a:lstStyle>
          <a:p>
            <a:pPr lvl="0"/>
            <a:r>
              <a:rPr lang="en-GB" dirty="0"/>
              <a:t> </a:t>
            </a:r>
          </a:p>
        </p:txBody>
      </p:sp>
      <p:sp>
        <p:nvSpPr>
          <p:cNvPr id="4" name="Text Placeholder 31">
            <a:extLst>
              <a:ext uri="{FF2B5EF4-FFF2-40B4-BE49-F238E27FC236}">
                <a16:creationId xmlns:a16="http://schemas.microsoft.com/office/drawing/2014/main" id="{B0D808F5-28DD-69C2-B76B-37A8F36E274E}"/>
              </a:ext>
            </a:extLst>
          </p:cNvPr>
          <p:cNvSpPr>
            <a:spLocks noGrp="1"/>
          </p:cNvSpPr>
          <p:nvPr>
            <p:ph type="body" sz="quarter" idx="38" hasCustomPrompt="1"/>
          </p:nvPr>
        </p:nvSpPr>
        <p:spPr>
          <a:xfrm>
            <a:off x="4593618" y="2684528"/>
            <a:ext cx="316800" cy="3600"/>
          </a:xfrm>
          <a:solidFill>
            <a:schemeClr val="tx1"/>
          </a:solidFill>
        </p:spPr>
        <p:txBody>
          <a:bodyPr/>
          <a:lstStyle>
            <a:lvl1pPr marL="0" indent="0">
              <a:buNone/>
              <a:defRPr/>
            </a:lvl1pPr>
          </a:lstStyle>
          <a:p>
            <a:pPr lvl="0"/>
            <a:r>
              <a:rPr lang="en-GB" dirty="0"/>
              <a:t> </a:t>
            </a:r>
          </a:p>
        </p:txBody>
      </p:sp>
      <p:sp>
        <p:nvSpPr>
          <p:cNvPr id="7" name="Text Placeholder 31">
            <a:extLst>
              <a:ext uri="{FF2B5EF4-FFF2-40B4-BE49-F238E27FC236}">
                <a16:creationId xmlns:a16="http://schemas.microsoft.com/office/drawing/2014/main" id="{C5909CA3-EEDB-0772-A0B0-63A0448762BB}"/>
              </a:ext>
            </a:extLst>
          </p:cNvPr>
          <p:cNvSpPr>
            <a:spLocks noGrp="1"/>
          </p:cNvSpPr>
          <p:nvPr>
            <p:ph type="body" sz="quarter" idx="39" hasCustomPrompt="1"/>
          </p:nvPr>
        </p:nvSpPr>
        <p:spPr>
          <a:xfrm>
            <a:off x="8350437" y="2684528"/>
            <a:ext cx="316800" cy="3600"/>
          </a:xfrm>
          <a:solidFill>
            <a:schemeClr val="tx1"/>
          </a:solidFill>
        </p:spPr>
        <p:txBody>
          <a:bodyPr/>
          <a:lstStyle>
            <a:lvl1pPr marL="0" indent="0">
              <a:buNone/>
              <a:defRPr/>
            </a:lvl1pPr>
          </a:lstStyle>
          <a:p>
            <a:pPr lvl="0"/>
            <a:r>
              <a:rPr lang="en-GB" dirty="0"/>
              <a:t> </a:t>
            </a:r>
          </a:p>
        </p:txBody>
      </p:sp>
      <p:sp>
        <p:nvSpPr>
          <p:cNvPr id="14" name="Text Placeholder 31">
            <a:extLst>
              <a:ext uri="{FF2B5EF4-FFF2-40B4-BE49-F238E27FC236}">
                <a16:creationId xmlns:a16="http://schemas.microsoft.com/office/drawing/2014/main" id="{8B54F93E-3EDD-1675-EDFD-634BB5C0507B}"/>
              </a:ext>
            </a:extLst>
          </p:cNvPr>
          <p:cNvSpPr>
            <a:spLocks noGrp="1"/>
          </p:cNvSpPr>
          <p:nvPr>
            <p:ph type="body" sz="quarter" idx="40" hasCustomPrompt="1"/>
          </p:nvPr>
        </p:nvSpPr>
        <p:spPr>
          <a:xfrm>
            <a:off x="836799" y="4542828"/>
            <a:ext cx="316800" cy="3600"/>
          </a:xfrm>
          <a:solidFill>
            <a:schemeClr val="tx1"/>
          </a:solidFill>
        </p:spPr>
        <p:txBody>
          <a:bodyPr/>
          <a:lstStyle>
            <a:lvl1pPr marL="0" indent="0">
              <a:buNone/>
              <a:defRPr/>
            </a:lvl1pPr>
          </a:lstStyle>
          <a:p>
            <a:pPr lvl="0"/>
            <a:r>
              <a:rPr lang="en-GB" dirty="0"/>
              <a:t> </a:t>
            </a:r>
          </a:p>
        </p:txBody>
      </p:sp>
      <p:sp>
        <p:nvSpPr>
          <p:cNvPr id="15" name="Text Placeholder 31">
            <a:extLst>
              <a:ext uri="{FF2B5EF4-FFF2-40B4-BE49-F238E27FC236}">
                <a16:creationId xmlns:a16="http://schemas.microsoft.com/office/drawing/2014/main" id="{58A8B4D1-6D8B-E3C3-5B88-2E5C1AEF377E}"/>
              </a:ext>
            </a:extLst>
          </p:cNvPr>
          <p:cNvSpPr>
            <a:spLocks noGrp="1"/>
          </p:cNvSpPr>
          <p:nvPr>
            <p:ph type="body" sz="quarter" idx="41" hasCustomPrompt="1"/>
          </p:nvPr>
        </p:nvSpPr>
        <p:spPr>
          <a:xfrm>
            <a:off x="4593618" y="4542828"/>
            <a:ext cx="316800" cy="3600"/>
          </a:xfrm>
          <a:solidFill>
            <a:schemeClr val="tx1"/>
          </a:solidFill>
        </p:spPr>
        <p:txBody>
          <a:bodyPr/>
          <a:lstStyle>
            <a:lvl1pPr marL="0" indent="0">
              <a:buNone/>
              <a:defRPr/>
            </a:lvl1pPr>
          </a:lstStyle>
          <a:p>
            <a:pPr lvl="0"/>
            <a:r>
              <a:rPr lang="en-GB" dirty="0"/>
              <a:t> </a:t>
            </a:r>
          </a:p>
        </p:txBody>
      </p:sp>
      <p:sp>
        <p:nvSpPr>
          <p:cNvPr id="16" name="Text Placeholder 31">
            <a:extLst>
              <a:ext uri="{FF2B5EF4-FFF2-40B4-BE49-F238E27FC236}">
                <a16:creationId xmlns:a16="http://schemas.microsoft.com/office/drawing/2014/main" id="{7528535A-6903-6E48-83B8-390E8FB5E79E}"/>
              </a:ext>
            </a:extLst>
          </p:cNvPr>
          <p:cNvSpPr>
            <a:spLocks noGrp="1"/>
          </p:cNvSpPr>
          <p:nvPr>
            <p:ph type="body" sz="quarter" idx="42" hasCustomPrompt="1"/>
          </p:nvPr>
        </p:nvSpPr>
        <p:spPr>
          <a:xfrm>
            <a:off x="8350437" y="4542828"/>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4001730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6x Subheading &amp; Text - Purple">
    <p:bg>
      <p:bgPr>
        <a:solidFill>
          <a:schemeClr val="bg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DB7A9F1-1317-E8B5-6556-120D9FC42028}"/>
              </a:ext>
            </a:extLst>
          </p:cNvPr>
          <p:cNvSpPr>
            <a:spLocks/>
          </p:cNvSpPr>
          <p:nvPr userDrawn="1"/>
        </p:nvSpPr>
        <p:spPr>
          <a:xfrm>
            <a:off x="4330392" y="2103548"/>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Rounded Corners 24">
            <a:extLst>
              <a:ext uri="{FF2B5EF4-FFF2-40B4-BE49-F238E27FC236}">
                <a16:creationId xmlns:a16="http://schemas.microsoft.com/office/drawing/2014/main" id="{F7D947BE-715A-8233-F830-BC5DD732A550}"/>
              </a:ext>
            </a:extLst>
          </p:cNvPr>
          <p:cNvSpPr>
            <a:spLocks/>
          </p:cNvSpPr>
          <p:nvPr userDrawn="1"/>
        </p:nvSpPr>
        <p:spPr>
          <a:xfrm>
            <a:off x="8089284" y="2103548"/>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Rounded Corners 25">
            <a:extLst>
              <a:ext uri="{FF2B5EF4-FFF2-40B4-BE49-F238E27FC236}">
                <a16:creationId xmlns:a16="http://schemas.microsoft.com/office/drawing/2014/main" id="{73C99AA5-B16A-8309-CCEE-812BDEB1114E}"/>
              </a:ext>
            </a:extLst>
          </p:cNvPr>
          <p:cNvSpPr>
            <a:spLocks/>
          </p:cNvSpPr>
          <p:nvPr userDrawn="1"/>
        </p:nvSpPr>
        <p:spPr>
          <a:xfrm>
            <a:off x="571500" y="3954192"/>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Rounded Corners 26">
            <a:extLst>
              <a:ext uri="{FF2B5EF4-FFF2-40B4-BE49-F238E27FC236}">
                <a16:creationId xmlns:a16="http://schemas.microsoft.com/office/drawing/2014/main" id="{494DB1B3-7B26-3555-EB97-43C426C26A30}"/>
              </a:ext>
            </a:extLst>
          </p:cNvPr>
          <p:cNvSpPr>
            <a:spLocks/>
          </p:cNvSpPr>
          <p:nvPr userDrawn="1"/>
        </p:nvSpPr>
        <p:spPr>
          <a:xfrm>
            <a:off x="4330392" y="3954192"/>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Rounded Corners 27">
            <a:extLst>
              <a:ext uri="{FF2B5EF4-FFF2-40B4-BE49-F238E27FC236}">
                <a16:creationId xmlns:a16="http://schemas.microsoft.com/office/drawing/2014/main" id="{94F9800C-942E-7685-6CAC-F8E2A59D9295}"/>
              </a:ext>
            </a:extLst>
          </p:cNvPr>
          <p:cNvSpPr>
            <a:spLocks/>
          </p:cNvSpPr>
          <p:nvPr userDrawn="1"/>
        </p:nvSpPr>
        <p:spPr>
          <a:xfrm>
            <a:off x="8089284" y="3954192"/>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Rounded Corners 1">
            <a:extLst>
              <a:ext uri="{FF2B5EF4-FFF2-40B4-BE49-F238E27FC236}">
                <a16:creationId xmlns:a16="http://schemas.microsoft.com/office/drawing/2014/main" id="{6EEE1391-4169-1F5D-731F-AE7C2E559348}"/>
              </a:ext>
            </a:extLst>
          </p:cNvPr>
          <p:cNvSpPr>
            <a:spLocks/>
          </p:cNvSpPr>
          <p:nvPr userDrawn="1"/>
        </p:nvSpPr>
        <p:spPr>
          <a:xfrm>
            <a:off x="571500" y="2103548"/>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5" name="Text Placeholder 35">
            <a:extLst>
              <a:ext uri="{FF2B5EF4-FFF2-40B4-BE49-F238E27FC236}">
                <a16:creationId xmlns:a16="http://schemas.microsoft.com/office/drawing/2014/main" id="{A2A6C881-F058-9AD5-665E-18C4AB78B07C}"/>
              </a:ext>
            </a:extLst>
          </p:cNvPr>
          <p:cNvSpPr>
            <a:spLocks noGrp="1"/>
          </p:cNvSpPr>
          <p:nvPr>
            <p:ph type="body" sz="quarter" idx="16" hasCustomPrompt="1"/>
          </p:nvPr>
        </p:nvSpPr>
        <p:spPr>
          <a:xfrm>
            <a:off x="8341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6" name="Text Placeholder 38">
            <a:extLst>
              <a:ext uri="{FF2B5EF4-FFF2-40B4-BE49-F238E27FC236}">
                <a16:creationId xmlns:a16="http://schemas.microsoft.com/office/drawing/2014/main" id="{EE548845-BE16-941D-5B7C-06BA5DCF72F3}"/>
              </a:ext>
            </a:extLst>
          </p:cNvPr>
          <p:cNvSpPr>
            <a:spLocks noGrp="1"/>
          </p:cNvSpPr>
          <p:nvPr>
            <p:ph type="body" sz="quarter" idx="17" hasCustomPrompt="1"/>
          </p:nvPr>
        </p:nvSpPr>
        <p:spPr>
          <a:xfrm>
            <a:off x="8320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12" name="Text Placeholder 35">
            <a:extLst>
              <a:ext uri="{FF2B5EF4-FFF2-40B4-BE49-F238E27FC236}">
                <a16:creationId xmlns:a16="http://schemas.microsoft.com/office/drawing/2014/main" id="{9A41ABE8-1561-6851-C6CB-E35079F5F7FE}"/>
              </a:ext>
            </a:extLst>
          </p:cNvPr>
          <p:cNvSpPr>
            <a:spLocks noGrp="1"/>
          </p:cNvSpPr>
          <p:nvPr>
            <p:ph type="body" sz="quarter" idx="28" hasCustomPrompt="1"/>
          </p:nvPr>
        </p:nvSpPr>
        <p:spPr>
          <a:xfrm>
            <a:off x="45933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3" name="Text Placeholder 38">
            <a:extLst>
              <a:ext uri="{FF2B5EF4-FFF2-40B4-BE49-F238E27FC236}">
                <a16:creationId xmlns:a16="http://schemas.microsoft.com/office/drawing/2014/main" id="{503653BA-B308-75BE-E59A-621E32E78096}"/>
              </a:ext>
            </a:extLst>
          </p:cNvPr>
          <p:cNvSpPr>
            <a:spLocks noGrp="1"/>
          </p:cNvSpPr>
          <p:nvPr>
            <p:ph type="body" sz="quarter" idx="29" hasCustomPrompt="1"/>
          </p:nvPr>
        </p:nvSpPr>
        <p:spPr>
          <a:xfrm>
            <a:off x="45912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4" name="Text Placeholder 35">
            <a:extLst>
              <a:ext uri="{FF2B5EF4-FFF2-40B4-BE49-F238E27FC236}">
                <a16:creationId xmlns:a16="http://schemas.microsoft.com/office/drawing/2014/main" id="{0B62D657-9BC9-912F-4487-411AC1FDC553}"/>
              </a:ext>
            </a:extLst>
          </p:cNvPr>
          <p:cNvSpPr>
            <a:spLocks noGrp="1"/>
          </p:cNvSpPr>
          <p:nvPr>
            <p:ph type="body" sz="quarter" idx="30" hasCustomPrompt="1"/>
          </p:nvPr>
        </p:nvSpPr>
        <p:spPr>
          <a:xfrm>
            <a:off x="83525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5" name="Text Placeholder 38">
            <a:extLst>
              <a:ext uri="{FF2B5EF4-FFF2-40B4-BE49-F238E27FC236}">
                <a16:creationId xmlns:a16="http://schemas.microsoft.com/office/drawing/2014/main" id="{9D0891AC-CA47-F5FD-09E0-790FFD6B5E55}"/>
              </a:ext>
            </a:extLst>
          </p:cNvPr>
          <p:cNvSpPr>
            <a:spLocks noGrp="1"/>
          </p:cNvSpPr>
          <p:nvPr>
            <p:ph type="body" sz="quarter" idx="31" hasCustomPrompt="1"/>
          </p:nvPr>
        </p:nvSpPr>
        <p:spPr>
          <a:xfrm>
            <a:off x="83504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7" name="Text Placeholder 35">
            <a:extLst>
              <a:ext uri="{FF2B5EF4-FFF2-40B4-BE49-F238E27FC236}">
                <a16:creationId xmlns:a16="http://schemas.microsoft.com/office/drawing/2014/main" id="{FAEAB7A7-0536-630B-3E9C-E394A4F7327C}"/>
              </a:ext>
            </a:extLst>
          </p:cNvPr>
          <p:cNvSpPr>
            <a:spLocks noGrp="1"/>
          </p:cNvSpPr>
          <p:nvPr>
            <p:ph type="body" sz="quarter" idx="32" hasCustomPrompt="1"/>
          </p:nvPr>
        </p:nvSpPr>
        <p:spPr>
          <a:xfrm>
            <a:off x="8341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8" name="Text Placeholder 38">
            <a:extLst>
              <a:ext uri="{FF2B5EF4-FFF2-40B4-BE49-F238E27FC236}">
                <a16:creationId xmlns:a16="http://schemas.microsoft.com/office/drawing/2014/main" id="{1BDD55C6-32D3-AE7D-2648-0BBF159558AC}"/>
              </a:ext>
            </a:extLst>
          </p:cNvPr>
          <p:cNvSpPr>
            <a:spLocks noGrp="1"/>
          </p:cNvSpPr>
          <p:nvPr>
            <p:ph type="body" sz="quarter" idx="33" hasCustomPrompt="1"/>
          </p:nvPr>
        </p:nvSpPr>
        <p:spPr>
          <a:xfrm>
            <a:off x="8320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0" name="Text Placeholder 35">
            <a:extLst>
              <a:ext uri="{FF2B5EF4-FFF2-40B4-BE49-F238E27FC236}">
                <a16:creationId xmlns:a16="http://schemas.microsoft.com/office/drawing/2014/main" id="{C0E68B0C-1871-5FD1-FB8A-542D3EDF1034}"/>
              </a:ext>
            </a:extLst>
          </p:cNvPr>
          <p:cNvSpPr>
            <a:spLocks noGrp="1"/>
          </p:cNvSpPr>
          <p:nvPr>
            <p:ph type="body" sz="quarter" idx="34" hasCustomPrompt="1"/>
          </p:nvPr>
        </p:nvSpPr>
        <p:spPr>
          <a:xfrm>
            <a:off x="45933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1" name="Text Placeholder 38">
            <a:extLst>
              <a:ext uri="{FF2B5EF4-FFF2-40B4-BE49-F238E27FC236}">
                <a16:creationId xmlns:a16="http://schemas.microsoft.com/office/drawing/2014/main" id="{CB886CE7-6CD3-763B-DB16-28B9B8FAC995}"/>
              </a:ext>
            </a:extLst>
          </p:cNvPr>
          <p:cNvSpPr>
            <a:spLocks noGrp="1"/>
          </p:cNvSpPr>
          <p:nvPr>
            <p:ph type="body" sz="quarter" idx="35" hasCustomPrompt="1"/>
          </p:nvPr>
        </p:nvSpPr>
        <p:spPr>
          <a:xfrm>
            <a:off x="45912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3" name="Text Placeholder 35">
            <a:extLst>
              <a:ext uri="{FF2B5EF4-FFF2-40B4-BE49-F238E27FC236}">
                <a16:creationId xmlns:a16="http://schemas.microsoft.com/office/drawing/2014/main" id="{A9D37B7A-5133-D3AC-7AE0-DD1BCEBD646F}"/>
              </a:ext>
            </a:extLst>
          </p:cNvPr>
          <p:cNvSpPr>
            <a:spLocks noGrp="1"/>
          </p:cNvSpPr>
          <p:nvPr>
            <p:ph type="body" sz="quarter" idx="36" hasCustomPrompt="1"/>
          </p:nvPr>
        </p:nvSpPr>
        <p:spPr>
          <a:xfrm>
            <a:off x="83525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4" name="Text Placeholder 38">
            <a:extLst>
              <a:ext uri="{FF2B5EF4-FFF2-40B4-BE49-F238E27FC236}">
                <a16:creationId xmlns:a16="http://schemas.microsoft.com/office/drawing/2014/main" id="{B49AFD33-3E62-062D-E5FD-92D7CDFFBF3F}"/>
              </a:ext>
            </a:extLst>
          </p:cNvPr>
          <p:cNvSpPr>
            <a:spLocks noGrp="1"/>
          </p:cNvSpPr>
          <p:nvPr>
            <p:ph type="body" sz="quarter" idx="37" hasCustomPrompt="1"/>
          </p:nvPr>
        </p:nvSpPr>
        <p:spPr>
          <a:xfrm>
            <a:off x="83504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8" name="Title 5">
            <a:extLst>
              <a:ext uri="{FF2B5EF4-FFF2-40B4-BE49-F238E27FC236}">
                <a16:creationId xmlns:a16="http://schemas.microsoft.com/office/drawing/2014/main" id="{997FA515-33F8-26CC-6F08-B94BA4582D82}"/>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9" name="Text Placeholder 7">
            <a:extLst>
              <a:ext uri="{FF2B5EF4-FFF2-40B4-BE49-F238E27FC236}">
                <a16:creationId xmlns:a16="http://schemas.microsoft.com/office/drawing/2014/main" id="{8AA7F1FF-5FFC-AFB3-42DA-CFD634EAADC1}"/>
              </a:ext>
            </a:extLst>
          </p:cNvPr>
          <p:cNvSpPr>
            <a:spLocks noGrp="1"/>
          </p:cNvSpPr>
          <p:nvPr>
            <p:ph type="body" sz="quarter" idx="24" hasCustomPrompt="1"/>
          </p:nvPr>
        </p:nvSpPr>
        <p:spPr>
          <a:xfrm>
            <a:off x="572116" y="114640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ext Placeholder 31">
            <a:extLst>
              <a:ext uri="{FF2B5EF4-FFF2-40B4-BE49-F238E27FC236}">
                <a16:creationId xmlns:a16="http://schemas.microsoft.com/office/drawing/2014/main" id="{FD819496-6327-032A-826A-89DEE07E70BB}"/>
              </a:ext>
            </a:extLst>
          </p:cNvPr>
          <p:cNvSpPr>
            <a:spLocks noGrp="1"/>
          </p:cNvSpPr>
          <p:nvPr>
            <p:ph type="body" sz="quarter" idx="25" hasCustomPrompt="1"/>
          </p:nvPr>
        </p:nvSpPr>
        <p:spPr>
          <a:xfrm>
            <a:off x="836799" y="2684528"/>
            <a:ext cx="316800" cy="3600"/>
          </a:xfrm>
          <a:solidFill>
            <a:schemeClr val="tx1"/>
          </a:solidFill>
        </p:spPr>
        <p:txBody>
          <a:bodyPr/>
          <a:lstStyle>
            <a:lvl1pPr marL="0" indent="0">
              <a:buNone/>
              <a:defRPr/>
            </a:lvl1pPr>
          </a:lstStyle>
          <a:p>
            <a:pPr lvl="0"/>
            <a:r>
              <a:rPr lang="en-GB" dirty="0"/>
              <a:t> </a:t>
            </a:r>
          </a:p>
        </p:txBody>
      </p:sp>
      <p:sp>
        <p:nvSpPr>
          <p:cNvPr id="4" name="Text Placeholder 31">
            <a:extLst>
              <a:ext uri="{FF2B5EF4-FFF2-40B4-BE49-F238E27FC236}">
                <a16:creationId xmlns:a16="http://schemas.microsoft.com/office/drawing/2014/main" id="{B0D808F5-28DD-69C2-B76B-37A8F36E274E}"/>
              </a:ext>
            </a:extLst>
          </p:cNvPr>
          <p:cNvSpPr>
            <a:spLocks noGrp="1"/>
          </p:cNvSpPr>
          <p:nvPr>
            <p:ph type="body" sz="quarter" idx="38" hasCustomPrompt="1"/>
          </p:nvPr>
        </p:nvSpPr>
        <p:spPr>
          <a:xfrm>
            <a:off x="4593618" y="2684528"/>
            <a:ext cx="316800" cy="3600"/>
          </a:xfrm>
          <a:solidFill>
            <a:schemeClr val="tx1"/>
          </a:solidFill>
        </p:spPr>
        <p:txBody>
          <a:bodyPr/>
          <a:lstStyle>
            <a:lvl1pPr marL="0" indent="0">
              <a:buNone/>
              <a:defRPr/>
            </a:lvl1pPr>
          </a:lstStyle>
          <a:p>
            <a:pPr lvl="0"/>
            <a:r>
              <a:rPr lang="en-GB" dirty="0"/>
              <a:t> </a:t>
            </a:r>
          </a:p>
        </p:txBody>
      </p:sp>
      <p:sp>
        <p:nvSpPr>
          <p:cNvPr id="7" name="Text Placeholder 31">
            <a:extLst>
              <a:ext uri="{FF2B5EF4-FFF2-40B4-BE49-F238E27FC236}">
                <a16:creationId xmlns:a16="http://schemas.microsoft.com/office/drawing/2014/main" id="{C5909CA3-EEDB-0772-A0B0-63A0448762BB}"/>
              </a:ext>
            </a:extLst>
          </p:cNvPr>
          <p:cNvSpPr>
            <a:spLocks noGrp="1"/>
          </p:cNvSpPr>
          <p:nvPr>
            <p:ph type="body" sz="quarter" idx="39" hasCustomPrompt="1"/>
          </p:nvPr>
        </p:nvSpPr>
        <p:spPr>
          <a:xfrm>
            <a:off x="8350437" y="2684528"/>
            <a:ext cx="316800" cy="3600"/>
          </a:xfrm>
          <a:solidFill>
            <a:schemeClr val="tx1"/>
          </a:solidFill>
        </p:spPr>
        <p:txBody>
          <a:bodyPr/>
          <a:lstStyle>
            <a:lvl1pPr marL="0" indent="0">
              <a:buNone/>
              <a:defRPr/>
            </a:lvl1pPr>
          </a:lstStyle>
          <a:p>
            <a:pPr lvl="0"/>
            <a:r>
              <a:rPr lang="en-GB" dirty="0"/>
              <a:t> </a:t>
            </a:r>
          </a:p>
        </p:txBody>
      </p:sp>
      <p:sp>
        <p:nvSpPr>
          <p:cNvPr id="14" name="Text Placeholder 31">
            <a:extLst>
              <a:ext uri="{FF2B5EF4-FFF2-40B4-BE49-F238E27FC236}">
                <a16:creationId xmlns:a16="http://schemas.microsoft.com/office/drawing/2014/main" id="{8B54F93E-3EDD-1675-EDFD-634BB5C0507B}"/>
              </a:ext>
            </a:extLst>
          </p:cNvPr>
          <p:cNvSpPr>
            <a:spLocks noGrp="1"/>
          </p:cNvSpPr>
          <p:nvPr>
            <p:ph type="body" sz="quarter" idx="40" hasCustomPrompt="1"/>
          </p:nvPr>
        </p:nvSpPr>
        <p:spPr>
          <a:xfrm>
            <a:off x="836799" y="4542828"/>
            <a:ext cx="316800" cy="3600"/>
          </a:xfrm>
          <a:solidFill>
            <a:schemeClr val="tx1"/>
          </a:solidFill>
        </p:spPr>
        <p:txBody>
          <a:bodyPr/>
          <a:lstStyle>
            <a:lvl1pPr marL="0" indent="0">
              <a:buNone/>
              <a:defRPr/>
            </a:lvl1pPr>
          </a:lstStyle>
          <a:p>
            <a:pPr lvl="0"/>
            <a:r>
              <a:rPr lang="en-GB" dirty="0"/>
              <a:t> </a:t>
            </a:r>
          </a:p>
        </p:txBody>
      </p:sp>
      <p:sp>
        <p:nvSpPr>
          <p:cNvPr id="15" name="Text Placeholder 31">
            <a:extLst>
              <a:ext uri="{FF2B5EF4-FFF2-40B4-BE49-F238E27FC236}">
                <a16:creationId xmlns:a16="http://schemas.microsoft.com/office/drawing/2014/main" id="{58A8B4D1-6D8B-E3C3-5B88-2E5C1AEF377E}"/>
              </a:ext>
            </a:extLst>
          </p:cNvPr>
          <p:cNvSpPr>
            <a:spLocks noGrp="1"/>
          </p:cNvSpPr>
          <p:nvPr>
            <p:ph type="body" sz="quarter" idx="41" hasCustomPrompt="1"/>
          </p:nvPr>
        </p:nvSpPr>
        <p:spPr>
          <a:xfrm>
            <a:off x="4593618" y="4542828"/>
            <a:ext cx="316800" cy="3600"/>
          </a:xfrm>
          <a:solidFill>
            <a:schemeClr val="tx1"/>
          </a:solidFill>
        </p:spPr>
        <p:txBody>
          <a:bodyPr/>
          <a:lstStyle>
            <a:lvl1pPr marL="0" indent="0">
              <a:buNone/>
              <a:defRPr/>
            </a:lvl1pPr>
          </a:lstStyle>
          <a:p>
            <a:pPr lvl="0"/>
            <a:r>
              <a:rPr lang="en-GB" dirty="0"/>
              <a:t> </a:t>
            </a:r>
          </a:p>
        </p:txBody>
      </p:sp>
      <p:sp>
        <p:nvSpPr>
          <p:cNvPr id="16" name="Text Placeholder 31">
            <a:extLst>
              <a:ext uri="{FF2B5EF4-FFF2-40B4-BE49-F238E27FC236}">
                <a16:creationId xmlns:a16="http://schemas.microsoft.com/office/drawing/2014/main" id="{7528535A-6903-6E48-83B8-390E8FB5E79E}"/>
              </a:ext>
            </a:extLst>
          </p:cNvPr>
          <p:cNvSpPr>
            <a:spLocks noGrp="1"/>
          </p:cNvSpPr>
          <p:nvPr>
            <p:ph type="body" sz="quarter" idx="42" hasCustomPrompt="1"/>
          </p:nvPr>
        </p:nvSpPr>
        <p:spPr>
          <a:xfrm>
            <a:off x="8350437" y="4542828"/>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2285741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6x Subheading, Text &amp; Footer - Coral">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Title 5">
            <a:extLst>
              <a:ext uri="{FF2B5EF4-FFF2-40B4-BE49-F238E27FC236}">
                <a16:creationId xmlns:a16="http://schemas.microsoft.com/office/drawing/2014/main" id="{997FA515-33F8-26CC-6F08-B94BA4582D82}"/>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9" name="Text Placeholder 7">
            <a:extLst>
              <a:ext uri="{FF2B5EF4-FFF2-40B4-BE49-F238E27FC236}">
                <a16:creationId xmlns:a16="http://schemas.microsoft.com/office/drawing/2014/main" id="{8AA7F1FF-5FFC-AFB3-42DA-CFD634EAADC1}"/>
              </a:ext>
            </a:extLst>
          </p:cNvPr>
          <p:cNvSpPr>
            <a:spLocks noGrp="1"/>
          </p:cNvSpPr>
          <p:nvPr>
            <p:ph type="body" sz="quarter" idx="24" hasCustomPrompt="1"/>
          </p:nvPr>
        </p:nvSpPr>
        <p:spPr>
          <a:xfrm>
            <a:off x="572116" y="114640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8" name="Text Placeholder 7">
            <a:extLst>
              <a:ext uri="{FF2B5EF4-FFF2-40B4-BE49-F238E27FC236}">
                <a16:creationId xmlns:a16="http://schemas.microsoft.com/office/drawing/2014/main" id="{80013A2F-AF2D-653F-E9D8-03A7F1ECE00A}"/>
              </a:ext>
            </a:extLst>
          </p:cNvPr>
          <p:cNvSpPr>
            <a:spLocks noGrp="1"/>
          </p:cNvSpPr>
          <p:nvPr>
            <p:ph type="body" sz="quarter" idx="43"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19" name="Rectangle: Rounded Corners 23">
            <a:extLst>
              <a:ext uri="{FF2B5EF4-FFF2-40B4-BE49-F238E27FC236}">
                <a16:creationId xmlns:a16="http://schemas.microsoft.com/office/drawing/2014/main" id="{F56C7179-699C-5448-58A5-787C672DED09}"/>
              </a:ext>
            </a:extLst>
          </p:cNvPr>
          <p:cNvSpPr>
            <a:spLocks/>
          </p:cNvSpPr>
          <p:nvPr userDrawn="1"/>
        </p:nvSpPr>
        <p:spPr>
          <a:xfrm>
            <a:off x="4330392" y="2103548"/>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Rounded Corners 24">
            <a:extLst>
              <a:ext uri="{FF2B5EF4-FFF2-40B4-BE49-F238E27FC236}">
                <a16:creationId xmlns:a16="http://schemas.microsoft.com/office/drawing/2014/main" id="{16AD3BFA-3B16-3758-0891-775E0E686525}"/>
              </a:ext>
            </a:extLst>
          </p:cNvPr>
          <p:cNvSpPr>
            <a:spLocks/>
          </p:cNvSpPr>
          <p:nvPr userDrawn="1"/>
        </p:nvSpPr>
        <p:spPr>
          <a:xfrm>
            <a:off x="8089284" y="2103548"/>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Rounded Corners 25">
            <a:extLst>
              <a:ext uri="{FF2B5EF4-FFF2-40B4-BE49-F238E27FC236}">
                <a16:creationId xmlns:a16="http://schemas.microsoft.com/office/drawing/2014/main" id="{E4DFC015-E5CD-C09E-A958-07F33D0FA678}"/>
              </a:ext>
            </a:extLst>
          </p:cNvPr>
          <p:cNvSpPr>
            <a:spLocks/>
          </p:cNvSpPr>
          <p:nvPr userDrawn="1"/>
        </p:nvSpPr>
        <p:spPr>
          <a:xfrm>
            <a:off x="571500" y="3954192"/>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Rounded Corners 26">
            <a:extLst>
              <a:ext uri="{FF2B5EF4-FFF2-40B4-BE49-F238E27FC236}">
                <a16:creationId xmlns:a16="http://schemas.microsoft.com/office/drawing/2014/main" id="{5BF23D88-5F80-182C-18A5-4344269D1458}"/>
              </a:ext>
            </a:extLst>
          </p:cNvPr>
          <p:cNvSpPr>
            <a:spLocks/>
          </p:cNvSpPr>
          <p:nvPr userDrawn="1"/>
        </p:nvSpPr>
        <p:spPr>
          <a:xfrm>
            <a:off x="4330392" y="3954192"/>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Rounded Corners 27">
            <a:extLst>
              <a:ext uri="{FF2B5EF4-FFF2-40B4-BE49-F238E27FC236}">
                <a16:creationId xmlns:a16="http://schemas.microsoft.com/office/drawing/2014/main" id="{B952E0E6-D568-3AF7-DDE3-E7CAD5AD27B1}"/>
              </a:ext>
            </a:extLst>
          </p:cNvPr>
          <p:cNvSpPr>
            <a:spLocks/>
          </p:cNvSpPr>
          <p:nvPr userDrawn="1"/>
        </p:nvSpPr>
        <p:spPr>
          <a:xfrm>
            <a:off x="8089284" y="3954192"/>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Rounded Corners 1">
            <a:extLst>
              <a:ext uri="{FF2B5EF4-FFF2-40B4-BE49-F238E27FC236}">
                <a16:creationId xmlns:a16="http://schemas.microsoft.com/office/drawing/2014/main" id="{7F984B9C-8773-A1DC-D496-A1DEF9DC8066}"/>
              </a:ext>
            </a:extLst>
          </p:cNvPr>
          <p:cNvSpPr>
            <a:spLocks/>
          </p:cNvSpPr>
          <p:nvPr userDrawn="1"/>
        </p:nvSpPr>
        <p:spPr>
          <a:xfrm>
            <a:off x="571500" y="2103548"/>
            <a:ext cx="3530600" cy="1656000"/>
          </a:xfrm>
          <a:prstGeom prst="roundRect">
            <a:avLst>
              <a:gd name="adj" fmla="val 9713"/>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Text Placeholder 35">
            <a:extLst>
              <a:ext uri="{FF2B5EF4-FFF2-40B4-BE49-F238E27FC236}">
                <a16:creationId xmlns:a16="http://schemas.microsoft.com/office/drawing/2014/main" id="{4F29428D-03C2-B314-97A4-DF38A528F62E}"/>
              </a:ext>
            </a:extLst>
          </p:cNvPr>
          <p:cNvSpPr>
            <a:spLocks noGrp="1"/>
          </p:cNvSpPr>
          <p:nvPr>
            <p:ph type="body" sz="quarter" idx="16" hasCustomPrompt="1"/>
          </p:nvPr>
        </p:nvSpPr>
        <p:spPr>
          <a:xfrm>
            <a:off x="8341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3" name="Text Placeholder 38">
            <a:extLst>
              <a:ext uri="{FF2B5EF4-FFF2-40B4-BE49-F238E27FC236}">
                <a16:creationId xmlns:a16="http://schemas.microsoft.com/office/drawing/2014/main" id="{5FCD8E8B-7D12-967A-D78F-EF4FD3DB85F8}"/>
              </a:ext>
            </a:extLst>
          </p:cNvPr>
          <p:cNvSpPr>
            <a:spLocks noGrp="1"/>
          </p:cNvSpPr>
          <p:nvPr>
            <p:ph type="body" sz="quarter" idx="17" hasCustomPrompt="1"/>
          </p:nvPr>
        </p:nvSpPr>
        <p:spPr>
          <a:xfrm>
            <a:off x="8320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6" name="Text Placeholder 35">
            <a:extLst>
              <a:ext uri="{FF2B5EF4-FFF2-40B4-BE49-F238E27FC236}">
                <a16:creationId xmlns:a16="http://schemas.microsoft.com/office/drawing/2014/main" id="{2189B14D-8707-216D-B0C8-0BA9459B3A39}"/>
              </a:ext>
            </a:extLst>
          </p:cNvPr>
          <p:cNvSpPr>
            <a:spLocks noGrp="1"/>
          </p:cNvSpPr>
          <p:nvPr>
            <p:ph type="body" sz="quarter" idx="28" hasCustomPrompt="1"/>
          </p:nvPr>
        </p:nvSpPr>
        <p:spPr>
          <a:xfrm>
            <a:off x="45933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92831B04-AC1E-8D34-0EFD-9E2B56F2AE4B}"/>
              </a:ext>
            </a:extLst>
          </p:cNvPr>
          <p:cNvSpPr>
            <a:spLocks noGrp="1"/>
          </p:cNvSpPr>
          <p:nvPr>
            <p:ph type="body" sz="quarter" idx="29" hasCustomPrompt="1"/>
          </p:nvPr>
        </p:nvSpPr>
        <p:spPr>
          <a:xfrm>
            <a:off x="45912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2" name="Text Placeholder 35">
            <a:extLst>
              <a:ext uri="{FF2B5EF4-FFF2-40B4-BE49-F238E27FC236}">
                <a16:creationId xmlns:a16="http://schemas.microsoft.com/office/drawing/2014/main" id="{11949039-F2AD-E594-C711-5F3324157238}"/>
              </a:ext>
            </a:extLst>
          </p:cNvPr>
          <p:cNvSpPr>
            <a:spLocks noGrp="1"/>
          </p:cNvSpPr>
          <p:nvPr>
            <p:ph type="body" sz="quarter" idx="30" hasCustomPrompt="1"/>
          </p:nvPr>
        </p:nvSpPr>
        <p:spPr>
          <a:xfrm>
            <a:off x="83525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5" name="Text Placeholder 38">
            <a:extLst>
              <a:ext uri="{FF2B5EF4-FFF2-40B4-BE49-F238E27FC236}">
                <a16:creationId xmlns:a16="http://schemas.microsoft.com/office/drawing/2014/main" id="{097860AC-F299-6263-FBE9-22BB119B4A5B}"/>
              </a:ext>
            </a:extLst>
          </p:cNvPr>
          <p:cNvSpPr>
            <a:spLocks noGrp="1"/>
          </p:cNvSpPr>
          <p:nvPr>
            <p:ph type="body" sz="quarter" idx="31" hasCustomPrompt="1"/>
          </p:nvPr>
        </p:nvSpPr>
        <p:spPr>
          <a:xfrm>
            <a:off x="83504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6" name="Text Placeholder 35">
            <a:extLst>
              <a:ext uri="{FF2B5EF4-FFF2-40B4-BE49-F238E27FC236}">
                <a16:creationId xmlns:a16="http://schemas.microsoft.com/office/drawing/2014/main" id="{F6B72C82-5783-C5BD-73D3-A45A8A7A9A35}"/>
              </a:ext>
            </a:extLst>
          </p:cNvPr>
          <p:cNvSpPr>
            <a:spLocks noGrp="1"/>
          </p:cNvSpPr>
          <p:nvPr>
            <p:ph type="body" sz="quarter" idx="32" hasCustomPrompt="1"/>
          </p:nvPr>
        </p:nvSpPr>
        <p:spPr>
          <a:xfrm>
            <a:off x="8341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7" name="Text Placeholder 38">
            <a:extLst>
              <a:ext uri="{FF2B5EF4-FFF2-40B4-BE49-F238E27FC236}">
                <a16:creationId xmlns:a16="http://schemas.microsoft.com/office/drawing/2014/main" id="{17BEB890-068F-C94F-79AF-4FC8131A7DCD}"/>
              </a:ext>
            </a:extLst>
          </p:cNvPr>
          <p:cNvSpPr>
            <a:spLocks noGrp="1"/>
          </p:cNvSpPr>
          <p:nvPr>
            <p:ph type="body" sz="quarter" idx="33" hasCustomPrompt="1"/>
          </p:nvPr>
        </p:nvSpPr>
        <p:spPr>
          <a:xfrm>
            <a:off x="8320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8" name="Text Placeholder 35">
            <a:extLst>
              <a:ext uri="{FF2B5EF4-FFF2-40B4-BE49-F238E27FC236}">
                <a16:creationId xmlns:a16="http://schemas.microsoft.com/office/drawing/2014/main" id="{0CF5586E-BE38-E2B4-4BF2-FEB5E0DB5F9B}"/>
              </a:ext>
            </a:extLst>
          </p:cNvPr>
          <p:cNvSpPr>
            <a:spLocks noGrp="1"/>
          </p:cNvSpPr>
          <p:nvPr>
            <p:ph type="body" sz="quarter" idx="34" hasCustomPrompt="1"/>
          </p:nvPr>
        </p:nvSpPr>
        <p:spPr>
          <a:xfrm>
            <a:off x="45933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9" name="Text Placeholder 38">
            <a:extLst>
              <a:ext uri="{FF2B5EF4-FFF2-40B4-BE49-F238E27FC236}">
                <a16:creationId xmlns:a16="http://schemas.microsoft.com/office/drawing/2014/main" id="{9179F100-2A6F-738A-373D-E3BC22ACEAEF}"/>
              </a:ext>
            </a:extLst>
          </p:cNvPr>
          <p:cNvSpPr>
            <a:spLocks noGrp="1"/>
          </p:cNvSpPr>
          <p:nvPr>
            <p:ph type="body" sz="quarter" idx="35" hasCustomPrompt="1"/>
          </p:nvPr>
        </p:nvSpPr>
        <p:spPr>
          <a:xfrm>
            <a:off x="45912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50" name="Text Placeholder 35">
            <a:extLst>
              <a:ext uri="{FF2B5EF4-FFF2-40B4-BE49-F238E27FC236}">
                <a16:creationId xmlns:a16="http://schemas.microsoft.com/office/drawing/2014/main" id="{A5D2C552-E5A7-FB51-5425-A29774079F3E}"/>
              </a:ext>
            </a:extLst>
          </p:cNvPr>
          <p:cNvSpPr>
            <a:spLocks noGrp="1"/>
          </p:cNvSpPr>
          <p:nvPr>
            <p:ph type="body" sz="quarter" idx="36" hasCustomPrompt="1"/>
          </p:nvPr>
        </p:nvSpPr>
        <p:spPr>
          <a:xfrm>
            <a:off x="83525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BD252FFB-D2E7-997E-B5B9-ECA713D814F2}"/>
              </a:ext>
            </a:extLst>
          </p:cNvPr>
          <p:cNvSpPr>
            <a:spLocks noGrp="1"/>
          </p:cNvSpPr>
          <p:nvPr>
            <p:ph type="body" sz="quarter" idx="37" hasCustomPrompt="1"/>
          </p:nvPr>
        </p:nvSpPr>
        <p:spPr>
          <a:xfrm>
            <a:off x="83504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52" name="Text Placeholder 31">
            <a:extLst>
              <a:ext uri="{FF2B5EF4-FFF2-40B4-BE49-F238E27FC236}">
                <a16:creationId xmlns:a16="http://schemas.microsoft.com/office/drawing/2014/main" id="{3898D834-952F-969E-599C-2886A6011B4F}"/>
              </a:ext>
            </a:extLst>
          </p:cNvPr>
          <p:cNvSpPr>
            <a:spLocks noGrp="1"/>
          </p:cNvSpPr>
          <p:nvPr>
            <p:ph type="body" sz="quarter" idx="25" hasCustomPrompt="1"/>
          </p:nvPr>
        </p:nvSpPr>
        <p:spPr>
          <a:xfrm>
            <a:off x="836799" y="2684528"/>
            <a:ext cx="316800" cy="3600"/>
          </a:xfrm>
          <a:solidFill>
            <a:schemeClr val="tx1"/>
          </a:solidFill>
        </p:spPr>
        <p:txBody>
          <a:bodyPr/>
          <a:lstStyle>
            <a:lvl1pPr marL="0" indent="0">
              <a:buNone/>
              <a:defRPr/>
            </a:lvl1pPr>
          </a:lstStyle>
          <a:p>
            <a:pPr lvl="0"/>
            <a:r>
              <a:rPr lang="en-GB" dirty="0"/>
              <a:t> </a:t>
            </a:r>
          </a:p>
        </p:txBody>
      </p:sp>
      <p:sp>
        <p:nvSpPr>
          <p:cNvPr id="53" name="Text Placeholder 31">
            <a:extLst>
              <a:ext uri="{FF2B5EF4-FFF2-40B4-BE49-F238E27FC236}">
                <a16:creationId xmlns:a16="http://schemas.microsoft.com/office/drawing/2014/main" id="{E7C73B60-0A8E-0FB8-EDAD-E45D4BE96707}"/>
              </a:ext>
            </a:extLst>
          </p:cNvPr>
          <p:cNvSpPr>
            <a:spLocks noGrp="1"/>
          </p:cNvSpPr>
          <p:nvPr>
            <p:ph type="body" sz="quarter" idx="38" hasCustomPrompt="1"/>
          </p:nvPr>
        </p:nvSpPr>
        <p:spPr>
          <a:xfrm>
            <a:off x="4593618" y="2684528"/>
            <a:ext cx="316800" cy="3600"/>
          </a:xfrm>
          <a:solidFill>
            <a:schemeClr val="tx1"/>
          </a:solidFill>
        </p:spPr>
        <p:txBody>
          <a:bodyPr/>
          <a:lstStyle>
            <a:lvl1pPr marL="0" indent="0">
              <a:buNone/>
              <a:defRPr/>
            </a:lvl1pPr>
          </a:lstStyle>
          <a:p>
            <a:pPr lvl="0"/>
            <a:r>
              <a:rPr lang="en-GB" dirty="0"/>
              <a:t> </a:t>
            </a:r>
          </a:p>
        </p:txBody>
      </p:sp>
      <p:sp>
        <p:nvSpPr>
          <p:cNvPr id="54" name="Text Placeholder 31">
            <a:extLst>
              <a:ext uri="{FF2B5EF4-FFF2-40B4-BE49-F238E27FC236}">
                <a16:creationId xmlns:a16="http://schemas.microsoft.com/office/drawing/2014/main" id="{9A3239DC-0F27-4A0E-6BA3-4782564BD8D4}"/>
              </a:ext>
            </a:extLst>
          </p:cNvPr>
          <p:cNvSpPr>
            <a:spLocks noGrp="1"/>
          </p:cNvSpPr>
          <p:nvPr>
            <p:ph type="body" sz="quarter" idx="39" hasCustomPrompt="1"/>
          </p:nvPr>
        </p:nvSpPr>
        <p:spPr>
          <a:xfrm>
            <a:off x="8350437" y="2684528"/>
            <a:ext cx="316800" cy="3600"/>
          </a:xfrm>
          <a:solidFill>
            <a:schemeClr val="tx1"/>
          </a:solidFill>
        </p:spPr>
        <p:txBody>
          <a:bodyPr/>
          <a:lstStyle>
            <a:lvl1pPr marL="0" indent="0">
              <a:buNone/>
              <a:defRPr/>
            </a:lvl1pPr>
          </a:lstStyle>
          <a:p>
            <a:pPr lvl="0"/>
            <a:r>
              <a:rPr lang="en-GB" dirty="0"/>
              <a:t> </a:t>
            </a:r>
          </a:p>
        </p:txBody>
      </p:sp>
      <p:sp>
        <p:nvSpPr>
          <p:cNvPr id="55" name="Text Placeholder 31">
            <a:extLst>
              <a:ext uri="{FF2B5EF4-FFF2-40B4-BE49-F238E27FC236}">
                <a16:creationId xmlns:a16="http://schemas.microsoft.com/office/drawing/2014/main" id="{9C103F1D-895A-14D5-779F-17BF9E4837BA}"/>
              </a:ext>
            </a:extLst>
          </p:cNvPr>
          <p:cNvSpPr>
            <a:spLocks noGrp="1"/>
          </p:cNvSpPr>
          <p:nvPr>
            <p:ph type="body" sz="quarter" idx="40" hasCustomPrompt="1"/>
          </p:nvPr>
        </p:nvSpPr>
        <p:spPr>
          <a:xfrm>
            <a:off x="836799" y="4542828"/>
            <a:ext cx="316800" cy="3600"/>
          </a:xfrm>
          <a:solidFill>
            <a:schemeClr val="tx1"/>
          </a:solidFill>
        </p:spPr>
        <p:txBody>
          <a:bodyPr/>
          <a:lstStyle>
            <a:lvl1pPr marL="0" indent="0">
              <a:buNone/>
              <a:defRPr/>
            </a:lvl1pPr>
          </a:lstStyle>
          <a:p>
            <a:pPr lvl="0"/>
            <a:r>
              <a:rPr lang="en-GB" dirty="0"/>
              <a:t> </a:t>
            </a:r>
          </a:p>
        </p:txBody>
      </p:sp>
      <p:sp>
        <p:nvSpPr>
          <p:cNvPr id="56" name="Text Placeholder 31">
            <a:extLst>
              <a:ext uri="{FF2B5EF4-FFF2-40B4-BE49-F238E27FC236}">
                <a16:creationId xmlns:a16="http://schemas.microsoft.com/office/drawing/2014/main" id="{AFACCC58-B30C-0071-B31C-7F4DFC7F0B8E}"/>
              </a:ext>
            </a:extLst>
          </p:cNvPr>
          <p:cNvSpPr>
            <a:spLocks noGrp="1"/>
          </p:cNvSpPr>
          <p:nvPr>
            <p:ph type="body" sz="quarter" idx="41" hasCustomPrompt="1"/>
          </p:nvPr>
        </p:nvSpPr>
        <p:spPr>
          <a:xfrm>
            <a:off x="4593618" y="4542828"/>
            <a:ext cx="316800" cy="3600"/>
          </a:xfrm>
          <a:solidFill>
            <a:schemeClr val="tx1"/>
          </a:solidFill>
        </p:spPr>
        <p:txBody>
          <a:bodyPr/>
          <a:lstStyle>
            <a:lvl1pPr marL="0" indent="0">
              <a:buNone/>
              <a:defRPr/>
            </a:lvl1pPr>
          </a:lstStyle>
          <a:p>
            <a:pPr lvl="0"/>
            <a:r>
              <a:rPr lang="en-GB" dirty="0"/>
              <a:t> </a:t>
            </a:r>
          </a:p>
        </p:txBody>
      </p:sp>
      <p:sp>
        <p:nvSpPr>
          <p:cNvPr id="57" name="Text Placeholder 31">
            <a:extLst>
              <a:ext uri="{FF2B5EF4-FFF2-40B4-BE49-F238E27FC236}">
                <a16:creationId xmlns:a16="http://schemas.microsoft.com/office/drawing/2014/main" id="{3431F3DA-F4B9-168C-28C7-7200715326D6}"/>
              </a:ext>
            </a:extLst>
          </p:cNvPr>
          <p:cNvSpPr>
            <a:spLocks noGrp="1"/>
          </p:cNvSpPr>
          <p:nvPr>
            <p:ph type="body" sz="quarter" idx="42" hasCustomPrompt="1"/>
          </p:nvPr>
        </p:nvSpPr>
        <p:spPr>
          <a:xfrm>
            <a:off x="8350437" y="4542828"/>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2119402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6x Subheading, Text &amp; Footer - Blu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Title 5">
            <a:extLst>
              <a:ext uri="{FF2B5EF4-FFF2-40B4-BE49-F238E27FC236}">
                <a16:creationId xmlns:a16="http://schemas.microsoft.com/office/drawing/2014/main" id="{997FA515-33F8-26CC-6F08-B94BA4582D82}"/>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9" name="Text Placeholder 7">
            <a:extLst>
              <a:ext uri="{FF2B5EF4-FFF2-40B4-BE49-F238E27FC236}">
                <a16:creationId xmlns:a16="http://schemas.microsoft.com/office/drawing/2014/main" id="{8AA7F1FF-5FFC-AFB3-42DA-CFD634EAADC1}"/>
              </a:ext>
            </a:extLst>
          </p:cNvPr>
          <p:cNvSpPr>
            <a:spLocks noGrp="1"/>
          </p:cNvSpPr>
          <p:nvPr>
            <p:ph type="body" sz="quarter" idx="24" hasCustomPrompt="1"/>
          </p:nvPr>
        </p:nvSpPr>
        <p:spPr>
          <a:xfrm>
            <a:off x="572116" y="114640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8" name="Text Placeholder 7">
            <a:extLst>
              <a:ext uri="{FF2B5EF4-FFF2-40B4-BE49-F238E27FC236}">
                <a16:creationId xmlns:a16="http://schemas.microsoft.com/office/drawing/2014/main" id="{80013A2F-AF2D-653F-E9D8-03A7F1ECE00A}"/>
              </a:ext>
            </a:extLst>
          </p:cNvPr>
          <p:cNvSpPr>
            <a:spLocks noGrp="1"/>
          </p:cNvSpPr>
          <p:nvPr>
            <p:ph type="body" sz="quarter" idx="43"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19" name="Rectangle: Rounded Corners 23">
            <a:extLst>
              <a:ext uri="{FF2B5EF4-FFF2-40B4-BE49-F238E27FC236}">
                <a16:creationId xmlns:a16="http://schemas.microsoft.com/office/drawing/2014/main" id="{F56C7179-699C-5448-58A5-787C672DED09}"/>
              </a:ext>
            </a:extLst>
          </p:cNvPr>
          <p:cNvSpPr>
            <a:spLocks/>
          </p:cNvSpPr>
          <p:nvPr userDrawn="1"/>
        </p:nvSpPr>
        <p:spPr>
          <a:xfrm>
            <a:off x="4330392" y="2103548"/>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Rounded Corners 24">
            <a:extLst>
              <a:ext uri="{FF2B5EF4-FFF2-40B4-BE49-F238E27FC236}">
                <a16:creationId xmlns:a16="http://schemas.microsoft.com/office/drawing/2014/main" id="{16AD3BFA-3B16-3758-0891-775E0E686525}"/>
              </a:ext>
            </a:extLst>
          </p:cNvPr>
          <p:cNvSpPr>
            <a:spLocks/>
          </p:cNvSpPr>
          <p:nvPr userDrawn="1"/>
        </p:nvSpPr>
        <p:spPr>
          <a:xfrm>
            <a:off x="8089284" y="2103548"/>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Rounded Corners 25">
            <a:extLst>
              <a:ext uri="{FF2B5EF4-FFF2-40B4-BE49-F238E27FC236}">
                <a16:creationId xmlns:a16="http://schemas.microsoft.com/office/drawing/2014/main" id="{E4DFC015-E5CD-C09E-A958-07F33D0FA678}"/>
              </a:ext>
            </a:extLst>
          </p:cNvPr>
          <p:cNvSpPr>
            <a:spLocks/>
          </p:cNvSpPr>
          <p:nvPr userDrawn="1"/>
        </p:nvSpPr>
        <p:spPr>
          <a:xfrm>
            <a:off x="571500" y="3954192"/>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Rounded Corners 26">
            <a:extLst>
              <a:ext uri="{FF2B5EF4-FFF2-40B4-BE49-F238E27FC236}">
                <a16:creationId xmlns:a16="http://schemas.microsoft.com/office/drawing/2014/main" id="{5BF23D88-5F80-182C-18A5-4344269D1458}"/>
              </a:ext>
            </a:extLst>
          </p:cNvPr>
          <p:cNvSpPr>
            <a:spLocks/>
          </p:cNvSpPr>
          <p:nvPr userDrawn="1"/>
        </p:nvSpPr>
        <p:spPr>
          <a:xfrm>
            <a:off x="4330392" y="3954192"/>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Rounded Corners 27">
            <a:extLst>
              <a:ext uri="{FF2B5EF4-FFF2-40B4-BE49-F238E27FC236}">
                <a16:creationId xmlns:a16="http://schemas.microsoft.com/office/drawing/2014/main" id="{B952E0E6-D568-3AF7-DDE3-E7CAD5AD27B1}"/>
              </a:ext>
            </a:extLst>
          </p:cNvPr>
          <p:cNvSpPr>
            <a:spLocks/>
          </p:cNvSpPr>
          <p:nvPr userDrawn="1"/>
        </p:nvSpPr>
        <p:spPr>
          <a:xfrm>
            <a:off x="8089284" y="3954192"/>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Rounded Corners 1">
            <a:extLst>
              <a:ext uri="{FF2B5EF4-FFF2-40B4-BE49-F238E27FC236}">
                <a16:creationId xmlns:a16="http://schemas.microsoft.com/office/drawing/2014/main" id="{7F984B9C-8773-A1DC-D496-A1DEF9DC8066}"/>
              </a:ext>
            </a:extLst>
          </p:cNvPr>
          <p:cNvSpPr>
            <a:spLocks/>
          </p:cNvSpPr>
          <p:nvPr userDrawn="1"/>
        </p:nvSpPr>
        <p:spPr>
          <a:xfrm>
            <a:off x="571500" y="2103548"/>
            <a:ext cx="3530600" cy="1656000"/>
          </a:xfrm>
          <a:prstGeom prst="roundRect">
            <a:avLst>
              <a:gd name="adj" fmla="val 9713"/>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Text Placeholder 35">
            <a:extLst>
              <a:ext uri="{FF2B5EF4-FFF2-40B4-BE49-F238E27FC236}">
                <a16:creationId xmlns:a16="http://schemas.microsoft.com/office/drawing/2014/main" id="{4F29428D-03C2-B314-97A4-DF38A528F62E}"/>
              </a:ext>
            </a:extLst>
          </p:cNvPr>
          <p:cNvSpPr>
            <a:spLocks noGrp="1"/>
          </p:cNvSpPr>
          <p:nvPr>
            <p:ph type="body" sz="quarter" idx="16" hasCustomPrompt="1"/>
          </p:nvPr>
        </p:nvSpPr>
        <p:spPr>
          <a:xfrm>
            <a:off x="8341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3" name="Text Placeholder 38">
            <a:extLst>
              <a:ext uri="{FF2B5EF4-FFF2-40B4-BE49-F238E27FC236}">
                <a16:creationId xmlns:a16="http://schemas.microsoft.com/office/drawing/2014/main" id="{5FCD8E8B-7D12-967A-D78F-EF4FD3DB85F8}"/>
              </a:ext>
            </a:extLst>
          </p:cNvPr>
          <p:cNvSpPr>
            <a:spLocks noGrp="1"/>
          </p:cNvSpPr>
          <p:nvPr>
            <p:ph type="body" sz="quarter" idx="17" hasCustomPrompt="1"/>
          </p:nvPr>
        </p:nvSpPr>
        <p:spPr>
          <a:xfrm>
            <a:off x="8320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6" name="Text Placeholder 35">
            <a:extLst>
              <a:ext uri="{FF2B5EF4-FFF2-40B4-BE49-F238E27FC236}">
                <a16:creationId xmlns:a16="http://schemas.microsoft.com/office/drawing/2014/main" id="{2189B14D-8707-216D-B0C8-0BA9459B3A39}"/>
              </a:ext>
            </a:extLst>
          </p:cNvPr>
          <p:cNvSpPr>
            <a:spLocks noGrp="1"/>
          </p:cNvSpPr>
          <p:nvPr>
            <p:ph type="body" sz="quarter" idx="28" hasCustomPrompt="1"/>
          </p:nvPr>
        </p:nvSpPr>
        <p:spPr>
          <a:xfrm>
            <a:off x="45933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92831B04-AC1E-8D34-0EFD-9E2B56F2AE4B}"/>
              </a:ext>
            </a:extLst>
          </p:cNvPr>
          <p:cNvSpPr>
            <a:spLocks noGrp="1"/>
          </p:cNvSpPr>
          <p:nvPr>
            <p:ph type="body" sz="quarter" idx="29" hasCustomPrompt="1"/>
          </p:nvPr>
        </p:nvSpPr>
        <p:spPr>
          <a:xfrm>
            <a:off x="45912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2" name="Text Placeholder 35">
            <a:extLst>
              <a:ext uri="{FF2B5EF4-FFF2-40B4-BE49-F238E27FC236}">
                <a16:creationId xmlns:a16="http://schemas.microsoft.com/office/drawing/2014/main" id="{11949039-F2AD-E594-C711-5F3324157238}"/>
              </a:ext>
            </a:extLst>
          </p:cNvPr>
          <p:cNvSpPr>
            <a:spLocks noGrp="1"/>
          </p:cNvSpPr>
          <p:nvPr>
            <p:ph type="body" sz="quarter" idx="30" hasCustomPrompt="1"/>
          </p:nvPr>
        </p:nvSpPr>
        <p:spPr>
          <a:xfrm>
            <a:off x="83525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5" name="Text Placeholder 38">
            <a:extLst>
              <a:ext uri="{FF2B5EF4-FFF2-40B4-BE49-F238E27FC236}">
                <a16:creationId xmlns:a16="http://schemas.microsoft.com/office/drawing/2014/main" id="{097860AC-F299-6263-FBE9-22BB119B4A5B}"/>
              </a:ext>
            </a:extLst>
          </p:cNvPr>
          <p:cNvSpPr>
            <a:spLocks noGrp="1"/>
          </p:cNvSpPr>
          <p:nvPr>
            <p:ph type="body" sz="quarter" idx="31" hasCustomPrompt="1"/>
          </p:nvPr>
        </p:nvSpPr>
        <p:spPr>
          <a:xfrm>
            <a:off x="83504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6" name="Text Placeholder 35">
            <a:extLst>
              <a:ext uri="{FF2B5EF4-FFF2-40B4-BE49-F238E27FC236}">
                <a16:creationId xmlns:a16="http://schemas.microsoft.com/office/drawing/2014/main" id="{F6B72C82-5783-C5BD-73D3-A45A8A7A9A35}"/>
              </a:ext>
            </a:extLst>
          </p:cNvPr>
          <p:cNvSpPr>
            <a:spLocks noGrp="1"/>
          </p:cNvSpPr>
          <p:nvPr>
            <p:ph type="body" sz="quarter" idx="32" hasCustomPrompt="1"/>
          </p:nvPr>
        </p:nvSpPr>
        <p:spPr>
          <a:xfrm>
            <a:off x="8341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7" name="Text Placeholder 38">
            <a:extLst>
              <a:ext uri="{FF2B5EF4-FFF2-40B4-BE49-F238E27FC236}">
                <a16:creationId xmlns:a16="http://schemas.microsoft.com/office/drawing/2014/main" id="{17BEB890-068F-C94F-79AF-4FC8131A7DCD}"/>
              </a:ext>
            </a:extLst>
          </p:cNvPr>
          <p:cNvSpPr>
            <a:spLocks noGrp="1"/>
          </p:cNvSpPr>
          <p:nvPr>
            <p:ph type="body" sz="quarter" idx="33" hasCustomPrompt="1"/>
          </p:nvPr>
        </p:nvSpPr>
        <p:spPr>
          <a:xfrm>
            <a:off x="8320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8" name="Text Placeholder 35">
            <a:extLst>
              <a:ext uri="{FF2B5EF4-FFF2-40B4-BE49-F238E27FC236}">
                <a16:creationId xmlns:a16="http://schemas.microsoft.com/office/drawing/2014/main" id="{0CF5586E-BE38-E2B4-4BF2-FEB5E0DB5F9B}"/>
              </a:ext>
            </a:extLst>
          </p:cNvPr>
          <p:cNvSpPr>
            <a:spLocks noGrp="1"/>
          </p:cNvSpPr>
          <p:nvPr>
            <p:ph type="body" sz="quarter" idx="34" hasCustomPrompt="1"/>
          </p:nvPr>
        </p:nvSpPr>
        <p:spPr>
          <a:xfrm>
            <a:off x="45933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9" name="Text Placeholder 38">
            <a:extLst>
              <a:ext uri="{FF2B5EF4-FFF2-40B4-BE49-F238E27FC236}">
                <a16:creationId xmlns:a16="http://schemas.microsoft.com/office/drawing/2014/main" id="{9179F100-2A6F-738A-373D-E3BC22ACEAEF}"/>
              </a:ext>
            </a:extLst>
          </p:cNvPr>
          <p:cNvSpPr>
            <a:spLocks noGrp="1"/>
          </p:cNvSpPr>
          <p:nvPr>
            <p:ph type="body" sz="quarter" idx="35" hasCustomPrompt="1"/>
          </p:nvPr>
        </p:nvSpPr>
        <p:spPr>
          <a:xfrm>
            <a:off x="45912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50" name="Text Placeholder 35">
            <a:extLst>
              <a:ext uri="{FF2B5EF4-FFF2-40B4-BE49-F238E27FC236}">
                <a16:creationId xmlns:a16="http://schemas.microsoft.com/office/drawing/2014/main" id="{A5D2C552-E5A7-FB51-5425-A29774079F3E}"/>
              </a:ext>
            </a:extLst>
          </p:cNvPr>
          <p:cNvSpPr>
            <a:spLocks noGrp="1"/>
          </p:cNvSpPr>
          <p:nvPr>
            <p:ph type="body" sz="quarter" idx="36" hasCustomPrompt="1"/>
          </p:nvPr>
        </p:nvSpPr>
        <p:spPr>
          <a:xfrm>
            <a:off x="83525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BD252FFB-D2E7-997E-B5B9-ECA713D814F2}"/>
              </a:ext>
            </a:extLst>
          </p:cNvPr>
          <p:cNvSpPr>
            <a:spLocks noGrp="1"/>
          </p:cNvSpPr>
          <p:nvPr>
            <p:ph type="body" sz="quarter" idx="37" hasCustomPrompt="1"/>
          </p:nvPr>
        </p:nvSpPr>
        <p:spPr>
          <a:xfrm>
            <a:off x="83504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52" name="Text Placeholder 31">
            <a:extLst>
              <a:ext uri="{FF2B5EF4-FFF2-40B4-BE49-F238E27FC236}">
                <a16:creationId xmlns:a16="http://schemas.microsoft.com/office/drawing/2014/main" id="{3898D834-952F-969E-599C-2886A6011B4F}"/>
              </a:ext>
            </a:extLst>
          </p:cNvPr>
          <p:cNvSpPr>
            <a:spLocks noGrp="1"/>
          </p:cNvSpPr>
          <p:nvPr>
            <p:ph type="body" sz="quarter" idx="25" hasCustomPrompt="1"/>
          </p:nvPr>
        </p:nvSpPr>
        <p:spPr>
          <a:xfrm>
            <a:off x="836799" y="2684528"/>
            <a:ext cx="316800" cy="3600"/>
          </a:xfrm>
          <a:solidFill>
            <a:schemeClr val="tx1"/>
          </a:solidFill>
        </p:spPr>
        <p:txBody>
          <a:bodyPr/>
          <a:lstStyle>
            <a:lvl1pPr marL="0" indent="0">
              <a:buNone/>
              <a:defRPr/>
            </a:lvl1pPr>
          </a:lstStyle>
          <a:p>
            <a:pPr lvl="0"/>
            <a:r>
              <a:rPr lang="en-GB" dirty="0"/>
              <a:t> </a:t>
            </a:r>
          </a:p>
        </p:txBody>
      </p:sp>
      <p:sp>
        <p:nvSpPr>
          <p:cNvPr id="53" name="Text Placeholder 31">
            <a:extLst>
              <a:ext uri="{FF2B5EF4-FFF2-40B4-BE49-F238E27FC236}">
                <a16:creationId xmlns:a16="http://schemas.microsoft.com/office/drawing/2014/main" id="{E7C73B60-0A8E-0FB8-EDAD-E45D4BE96707}"/>
              </a:ext>
            </a:extLst>
          </p:cNvPr>
          <p:cNvSpPr>
            <a:spLocks noGrp="1"/>
          </p:cNvSpPr>
          <p:nvPr>
            <p:ph type="body" sz="quarter" idx="38" hasCustomPrompt="1"/>
          </p:nvPr>
        </p:nvSpPr>
        <p:spPr>
          <a:xfrm>
            <a:off x="4593618" y="2684528"/>
            <a:ext cx="316800" cy="3600"/>
          </a:xfrm>
          <a:solidFill>
            <a:schemeClr val="tx1"/>
          </a:solidFill>
        </p:spPr>
        <p:txBody>
          <a:bodyPr/>
          <a:lstStyle>
            <a:lvl1pPr marL="0" indent="0">
              <a:buNone/>
              <a:defRPr/>
            </a:lvl1pPr>
          </a:lstStyle>
          <a:p>
            <a:pPr lvl="0"/>
            <a:r>
              <a:rPr lang="en-GB" dirty="0"/>
              <a:t> </a:t>
            </a:r>
          </a:p>
        </p:txBody>
      </p:sp>
      <p:sp>
        <p:nvSpPr>
          <p:cNvPr id="54" name="Text Placeholder 31">
            <a:extLst>
              <a:ext uri="{FF2B5EF4-FFF2-40B4-BE49-F238E27FC236}">
                <a16:creationId xmlns:a16="http://schemas.microsoft.com/office/drawing/2014/main" id="{9A3239DC-0F27-4A0E-6BA3-4782564BD8D4}"/>
              </a:ext>
            </a:extLst>
          </p:cNvPr>
          <p:cNvSpPr>
            <a:spLocks noGrp="1"/>
          </p:cNvSpPr>
          <p:nvPr>
            <p:ph type="body" sz="quarter" idx="39" hasCustomPrompt="1"/>
          </p:nvPr>
        </p:nvSpPr>
        <p:spPr>
          <a:xfrm>
            <a:off x="8350437" y="2684528"/>
            <a:ext cx="316800" cy="3600"/>
          </a:xfrm>
          <a:solidFill>
            <a:schemeClr val="tx1"/>
          </a:solidFill>
        </p:spPr>
        <p:txBody>
          <a:bodyPr/>
          <a:lstStyle>
            <a:lvl1pPr marL="0" indent="0">
              <a:buNone/>
              <a:defRPr/>
            </a:lvl1pPr>
          </a:lstStyle>
          <a:p>
            <a:pPr lvl="0"/>
            <a:r>
              <a:rPr lang="en-GB" dirty="0"/>
              <a:t> </a:t>
            </a:r>
          </a:p>
        </p:txBody>
      </p:sp>
      <p:sp>
        <p:nvSpPr>
          <p:cNvPr id="55" name="Text Placeholder 31">
            <a:extLst>
              <a:ext uri="{FF2B5EF4-FFF2-40B4-BE49-F238E27FC236}">
                <a16:creationId xmlns:a16="http://schemas.microsoft.com/office/drawing/2014/main" id="{9C103F1D-895A-14D5-779F-17BF9E4837BA}"/>
              </a:ext>
            </a:extLst>
          </p:cNvPr>
          <p:cNvSpPr>
            <a:spLocks noGrp="1"/>
          </p:cNvSpPr>
          <p:nvPr>
            <p:ph type="body" sz="quarter" idx="40" hasCustomPrompt="1"/>
          </p:nvPr>
        </p:nvSpPr>
        <p:spPr>
          <a:xfrm>
            <a:off x="836799" y="4542828"/>
            <a:ext cx="316800" cy="3600"/>
          </a:xfrm>
          <a:solidFill>
            <a:schemeClr val="tx1"/>
          </a:solidFill>
        </p:spPr>
        <p:txBody>
          <a:bodyPr/>
          <a:lstStyle>
            <a:lvl1pPr marL="0" indent="0">
              <a:buNone/>
              <a:defRPr/>
            </a:lvl1pPr>
          </a:lstStyle>
          <a:p>
            <a:pPr lvl="0"/>
            <a:r>
              <a:rPr lang="en-GB" dirty="0"/>
              <a:t> </a:t>
            </a:r>
          </a:p>
        </p:txBody>
      </p:sp>
      <p:sp>
        <p:nvSpPr>
          <p:cNvPr id="56" name="Text Placeholder 31">
            <a:extLst>
              <a:ext uri="{FF2B5EF4-FFF2-40B4-BE49-F238E27FC236}">
                <a16:creationId xmlns:a16="http://schemas.microsoft.com/office/drawing/2014/main" id="{AFACCC58-B30C-0071-B31C-7F4DFC7F0B8E}"/>
              </a:ext>
            </a:extLst>
          </p:cNvPr>
          <p:cNvSpPr>
            <a:spLocks noGrp="1"/>
          </p:cNvSpPr>
          <p:nvPr>
            <p:ph type="body" sz="quarter" idx="41" hasCustomPrompt="1"/>
          </p:nvPr>
        </p:nvSpPr>
        <p:spPr>
          <a:xfrm>
            <a:off x="4593618" y="4542828"/>
            <a:ext cx="316800" cy="3600"/>
          </a:xfrm>
          <a:solidFill>
            <a:schemeClr val="tx1"/>
          </a:solidFill>
        </p:spPr>
        <p:txBody>
          <a:bodyPr/>
          <a:lstStyle>
            <a:lvl1pPr marL="0" indent="0">
              <a:buNone/>
              <a:defRPr/>
            </a:lvl1pPr>
          </a:lstStyle>
          <a:p>
            <a:pPr lvl="0"/>
            <a:r>
              <a:rPr lang="en-GB" dirty="0"/>
              <a:t> </a:t>
            </a:r>
          </a:p>
        </p:txBody>
      </p:sp>
      <p:sp>
        <p:nvSpPr>
          <p:cNvPr id="57" name="Text Placeholder 31">
            <a:extLst>
              <a:ext uri="{FF2B5EF4-FFF2-40B4-BE49-F238E27FC236}">
                <a16:creationId xmlns:a16="http://schemas.microsoft.com/office/drawing/2014/main" id="{3431F3DA-F4B9-168C-28C7-7200715326D6}"/>
              </a:ext>
            </a:extLst>
          </p:cNvPr>
          <p:cNvSpPr>
            <a:spLocks noGrp="1"/>
          </p:cNvSpPr>
          <p:nvPr>
            <p:ph type="body" sz="quarter" idx="42" hasCustomPrompt="1"/>
          </p:nvPr>
        </p:nvSpPr>
        <p:spPr>
          <a:xfrm>
            <a:off x="8350437" y="4542828"/>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403920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6x Subheading, Text &amp; Footer - Green">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Title 5">
            <a:extLst>
              <a:ext uri="{FF2B5EF4-FFF2-40B4-BE49-F238E27FC236}">
                <a16:creationId xmlns:a16="http://schemas.microsoft.com/office/drawing/2014/main" id="{997FA515-33F8-26CC-6F08-B94BA4582D82}"/>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9" name="Text Placeholder 7">
            <a:extLst>
              <a:ext uri="{FF2B5EF4-FFF2-40B4-BE49-F238E27FC236}">
                <a16:creationId xmlns:a16="http://schemas.microsoft.com/office/drawing/2014/main" id="{8AA7F1FF-5FFC-AFB3-42DA-CFD634EAADC1}"/>
              </a:ext>
            </a:extLst>
          </p:cNvPr>
          <p:cNvSpPr>
            <a:spLocks noGrp="1"/>
          </p:cNvSpPr>
          <p:nvPr>
            <p:ph type="body" sz="quarter" idx="24" hasCustomPrompt="1"/>
          </p:nvPr>
        </p:nvSpPr>
        <p:spPr>
          <a:xfrm>
            <a:off x="572116" y="114640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8" name="Text Placeholder 7">
            <a:extLst>
              <a:ext uri="{FF2B5EF4-FFF2-40B4-BE49-F238E27FC236}">
                <a16:creationId xmlns:a16="http://schemas.microsoft.com/office/drawing/2014/main" id="{80013A2F-AF2D-653F-E9D8-03A7F1ECE00A}"/>
              </a:ext>
            </a:extLst>
          </p:cNvPr>
          <p:cNvSpPr>
            <a:spLocks noGrp="1"/>
          </p:cNvSpPr>
          <p:nvPr>
            <p:ph type="body" sz="quarter" idx="43"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19" name="Rectangle: Rounded Corners 23">
            <a:extLst>
              <a:ext uri="{FF2B5EF4-FFF2-40B4-BE49-F238E27FC236}">
                <a16:creationId xmlns:a16="http://schemas.microsoft.com/office/drawing/2014/main" id="{F56C7179-699C-5448-58A5-787C672DED09}"/>
              </a:ext>
            </a:extLst>
          </p:cNvPr>
          <p:cNvSpPr>
            <a:spLocks/>
          </p:cNvSpPr>
          <p:nvPr userDrawn="1"/>
        </p:nvSpPr>
        <p:spPr>
          <a:xfrm>
            <a:off x="4330392" y="2103548"/>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Rounded Corners 24">
            <a:extLst>
              <a:ext uri="{FF2B5EF4-FFF2-40B4-BE49-F238E27FC236}">
                <a16:creationId xmlns:a16="http://schemas.microsoft.com/office/drawing/2014/main" id="{16AD3BFA-3B16-3758-0891-775E0E686525}"/>
              </a:ext>
            </a:extLst>
          </p:cNvPr>
          <p:cNvSpPr>
            <a:spLocks/>
          </p:cNvSpPr>
          <p:nvPr userDrawn="1"/>
        </p:nvSpPr>
        <p:spPr>
          <a:xfrm>
            <a:off x="8089284" y="2103548"/>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Rounded Corners 25">
            <a:extLst>
              <a:ext uri="{FF2B5EF4-FFF2-40B4-BE49-F238E27FC236}">
                <a16:creationId xmlns:a16="http://schemas.microsoft.com/office/drawing/2014/main" id="{E4DFC015-E5CD-C09E-A958-07F33D0FA678}"/>
              </a:ext>
            </a:extLst>
          </p:cNvPr>
          <p:cNvSpPr>
            <a:spLocks/>
          </p:cNvSpPr>
          <p:nvPr userDrawn="1"/>
        </p:nvSpPr>
        <p:spPr>
          <a:xfrm>
            <a:off x="571500" y="3954192"/>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Rounded Corners 26">
            <a:extLst>
              <a:ext uri="{FF2B5EF4-FFF2-40B4-BE49-F238E27FC236}">
                <a16:creationId xmlns:a16="http://schemas.microsoft.com/office/drawing/2014/main" id="{5BF23D88-5F80-182C-18A5-4344269D1458}"/>
              </a:ext>
            </a:extLst>
          </p:cNvPr>
          <p:cNvSpPr>
            <a:spLocks/>
          </p:cNvSpPr>
          <p:nvPr userDrawn="1"/>
        </p:nvSpPr>
        <p:spPr>
          <a:xfrm>
            <a:off x="4330392" y="3954192"/>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Rounded Corners 27">
            <a:extLst>
              <a:ext uri="{FF2B5EF4-FFF2-40B4-BE49-F238E27FC236}">
                <a16:creationId xmlns:a16="http://schemas.microsoft.com/office/drawing/2014/main" id="{B952E0E6-D568-3AF7-DDE3-E7CAD5AD27B1}"/>
              </a:ext>
            </a:extLst>
          </p:cNvPr>
          <p:cNvSpPr>
            <a:spLocks/>
          </p:cNvSpPr>
          <p:nvPr userDrawn="1"/>
        </p:nvSpPr>
        <p:spPr>
          <a:xfrm>
            <a:off x="8089284" y="3954192"/>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Rounded Corners 1">
            <a:extLst>
              <a:ext uri="{FF2B5EF4-FFF2-40B4-BE49-F238E27FC236}">
                <a16:creationId xmlns:a16="http://schemas.microsoft.com/office/drawing/2014/main" id="{7F984B9C-8773-A1DC-D496-A1DEF9DC8066}"/>
              </a:ext>
            </a:extLst>
          </p:cNvPr>
          <p:cNvSpPr>
            <a:spLocks/>
          </p:cNvSpPr>
          <p:nvPr userDrawn="1"/>
        </p:nvSpPr>
        <p:spPr>
          <a:xfrm>
            <a:off x="571500" y="2103548"/>
            <a:ext cx="3530600" cy="1656000"/>
          </a:xfrm>
          <a:prstGeom prst="roundRect">
            <a:avLst>
              <a:gd name="adj" fmla="val 9713"/>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Text Placeholder 35">
            <a:extLst>
              <a:ext uri="{FF2B5EF4-FFF2-40B4-BE49-F238E27FC236}">
                <a16:creationId xmlns:a16="http://schemas.microsoft.com/office/drawing/2014/main" id="{4F29428D-03C2-B314-97A4-DF38A528F62E}"/>
              </a:ext>
            </a:extLst>
          </p:cNvPr>
          <p:cNvSpPr>
            <a:spLocks noGrp="1"/>
          </p:cNvSpPr>
          <p:nvPr>
            <p:ph type="body" sz="quarter" idx="16" hasCustomPrompt="1"/>
          </p:nvPr>
        </p:nvSpPr>
        <p:spPr>
          <a:xfrm>
            <a:off x="8341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3" name="Text Placeholder 38">
            <a:extLst>
              <a:ext uri="{FF2B5EF4-FFF2-40B4-BE49-F238E27FC236}">
                <a16:creationId xmlns:a16="http://schemas.microsoft.com/office/drawing/2014/main" id="{5FCD8E8B-7D12-967A-D78F-EF4FD3DB85F8}"/>
              </a:ext>
            </a:extLst>
          </p:cNvPr>
          <p:cNvSpPr>
            <a:spLocks noGrp="1"/>
          </p:cNvSpPr>
          <p:nvPr>
            <p:ph type="body" sz="quarter" idx="17" hasCustomPrompt="1"/>
          </p:nvPr>
        </p:nvSpPr>
        <p:spPr>
          <a:xfrm>
            <a:off x="8320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6" name="Text Placeholder 35">
            <a:extLst>
              <a:ext uri="{FF2B5EF4-FFF2-40B4-BE49-F238E27FC236}">
                <a16:creationId xmlns:a16="http://schemas.microsoft.com/office/drawing/2014/main" id="{2189B14D-8707-216D-B0C8-0BA9459B3A39}"/>
              </a:ext>
            </a:extLst>
          </p:cNvPr>
          <p:cNvSpPr>
            <a:spLocks noGrp="1"/>
          </p:cNvSpPr>
          <p:nvPr>
            <p:ph type="body" sz="quarter" idx="28" hasCustomPrompt="1"/>
          </p:nvPr>
        </p:nvSpPr>
        <p:spPr>
          <a:xfrm>
            <a:off x="45933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92831B04-AC1E-8D34-0EFD-9E2B56F2AE4B}"/>
              </a:ext>
            </a:extLst>
          </p:cNvPr>
          <p:cNvSpPr>
            <a:spLocks noGrp="1"/>
          </p:cNvSpPr>
          <p:nvPr>
            <p:ph type="body" sz="quarter" idx="29" hasCustomPrompt="1"/>
          </p:nvPr>
        </p:nvSpPr>
        <p:spPr>
          <a:xfrm>
            <a:off x="45912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2" name="Text Placeholder 35">
            <a:extLst>
              <a:ext uri="{FF2B5EF4-FFF2-40B4-BE49-F238E27FC236}">
                <a16:creationId xmlns:a16="http://schemas.microsoft.com/office/drawing/2014/main" id="{11949039-F2AD-E594-C711-5F3324157238}"/>
              </a:ext>
            </a:extLst>
          </p:cNvPr>
          <p:cNvSpPr>
            <a:spLocks noGrp="1"/>
          </p:cNvSpPr>
          <p:nvPr>
            <p:ph type="body" sz="quarter" idx="30" hasCustomPrompt="1"/>
          </p:nvPr>
        </p:nvSpPr>
        <p:spPr>
          <a:xfrm>
            <a:off x="83525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5" name="Text Placeholder 38">
            <a:extLst>
              <a:ext uri="{FF2B5EF4-FFF2-40B4-BE49-F238E27FC236}">
                <a16:creationId xmlns:a16="http://schemas.microsoft.com/office/drawing/2014/main" id="{097860AC-F299-6263-FBE9-22BB119B4A5B}"/>
              </a:ext>
            </a:extLst>
          </p:cNvPr>
          <p:cNvSpPr>
            <a:spLocks noGrp="1"/>
          </p:cNvSpPr>
          <p:nvPr>
            <p:ph type="body" sz="quarter" idx="31" hasCustomPrompt="1"/>
          </p:nvPr>
        </p:nvSpPr>
        <p:spPr>
          <a:xfrm>
            <a:off x="83504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6" name="Text Placeholder 35">
            <a:extLst>
              <a:ext uri="{FF2B5EF4-FFF2-40B4-BE49-F238E27FC236}">
                <a16:creationId xmlns:a16="http://schemas.microsoft.com/office/drawing/2014/main" id="{F6B72C82-5783-C5BD-73D3-A45A8A7A9A35}"/>
              </a:ext>
            </a:extLst>
          </p:cNvPr>
          <p:cNvSpPr>
            <a:spLocks noGrp="1"/>
          </p:cNvSpPr>
          <p:nvPr>
            <p:ph type="body" sz="quarter" idx="32" hasCustomPrompt="1"/>
          </p:nvPr>
        </p:nvSpPr>
        <p:spPr>
          <a:xfrm>
            <a:off x="8341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7" name="Text Placeholder 38">
            <a:extLst>
              <a:ext uri="{FF2B5EF4-FFF2-40B4-BE49-F238E27FC236}">
                <a16:creationId xmlns:a16="http://schemas.microsoft.com/office/drawing/2014/main" id="{17BEB890-068F-C94F-79AF-4FC8131A7DCD}"/>
              </a:ext>
            </a:extLst>
          </p:cNvPr>
          <p:cNvSpPr>
            <a:spLocks noGrp="1"/>
          </p:cNvSpPr>
          <p:nvPr>
            <p:ph type="body" sz="quarter" idx="33" hasCustomPrompt="1"/>
          </p:nvPr>
        </p:nvSpPr>
        <p:spPr>
          <a:xfrm>
            <a:off x="8320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8" name="Text Placeholder 35">
            <a:extLst>
              <a:ext uri="{FF2B5EF4-FFF2-40B4-BE49-F238E27FC236}">
                <a16:creationId xmlns:a16="http://schemas.microsoft.com/office/drawing/2014/main" id="{0CF5586E-BE38-E2B4-4BF2-FEB5E0DB5F9B}"/>
              </a:ext>
            </a:extLst>
          </p:cNvPr>
          <p:cNvSpPr>
            <a:spLocks noGrp="1"/>
          </p:cNvSpPr>
          <p:nvPr>
            <p:ph type="body" sz="quarter" idx="34" hasCustomPrompt="1"/>
          </p:nvPr>
        </p:nvSpPr>
        <p:spPr>
          <a:xfrm>
            <a:off x="45933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9" name="Text Placeholder 38">
            <a:extLst>
              <a:ext uri="{FF2B5EF4-FFF2-40B4-BE49-F238E27FC236}">
                <a16:creationId xmlns:a16="http://schemas.microsoft.com/office/drawing/2014/main" id="{9179F100-2A6F-738A-373D-E3BC22ACEAEF}"/>
              </a:ext>
            </a:extLst>
          </p:cNvPr>
          <p:cNvSpPr>
            <a:spLocks noGrp="1"/>
          </p:cNvSpPr>
          <p:nvPr>
            <p:ph type="body" sz="quarter" idx="35" hasCustomPrompt="1"/>
          </p:nvPr>
        </p:nvSpPr>
        <p:spPr>
          <a:xfrm>
            <a:off x="45912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50" name="Text Placeholder 35">
            <a:extLst>
              <a:ext uri="{FF2B5EF4-FFF2-40B4-BE49-F238E27FC236}">
                <a16:creationId xmlns:a16="http://schemas.microsoft.com/office/drawing/2014/main" id="{A5D2C552-E5A7-FB51-5425-A29774079F3E}"/>
              </a:ext>
            </a:extLst>
          </p:cNvPr>
          <p:cNvSpPr>
            <a:spLocks noGrp="1"/>
          </p:cNvSpPr>
          <p:nvPr>
            <p:ph type="body" sz="quarter" idx="36" hasCustomPrompt="1"/>
          </p:nvPr>
        </p:nvSpPr>
        <p:spPr>
          <a:xfrm>
            <a:off x="83525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BD252FFB-D2E7-997E-B5B9-ECA713D814F2}"/>
              </a:ext>
            </a:extLst>
          </p:cNvPr>
          <p:cNvSpPr>
            <a:spLocks noGrp="1"/>
          </p:cNvSpPr>
          <p:nvPr>
            <p:ph type="body" sz="quarter" idx="37" hasCustomPrompt="1"/>
          </p:nvPr>
        </p:nvSpPr>
        <p:spPr>
          <a:xfrm>
            <a:off x="83504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52" name="Text Placeholder 31">
            <a:extLst>
              <a:ext uri="{FF2B5EF4-FFF2-40B4-BE49-F238E27FC236}">
                <a16:creationId xmlns:a16="http://schemas.microsoft.com/office/drawing/2014/main" id="{3898D834-952F-969E-599C-2886A6011B4F}"/>
              </a:ext>
            </a:extLst>
          </p:cNvPr>
          <p:cNvSpPr>
            <a:spLocks noGrp="1"/>
          </p:cNvSpPr>
          <p:nvPr>
            <p:ph type="body" sz="quarter" idx="25" hasCustomPrompt="1"/>
          </p:nvPr>
        </p:nvSpPr>
        <p:spPr>
          <a:xfrm>
            <a:off x="836799" y="2684528"/>
            <a:ext cx="316800" cy="3600"/>
          </a:xfrm>
          <a:solidFill>
            <a:schemeClr val="tx1"/>
          </a:solidFill>
        </p:spPr>
        <p:txBody>
          <a:bodyPr/>
          <a:lstStyle>
            <a:lvl1pPr marL="0" indent="0">
              <a:buNone/>
              <a:defRPr/>
            </a:lvl1pPr>
          </a:lstStyle>
          <a:p>
            <a:pPr lvl="0"/>
            <a:r>
              <a:rPr lang="en-GB" dirty="0"/>
              <a:t> </a:t>
            </a:r>
          </a:p>
        </p:txBody>
      </p:sp>
      <p:sp>
        <p:nvSpPr>
          <p:cNvPr id="53" name="Text Placeholder 31">
            <a:extLst>
              <a:ext uri="{FF2B5EF4-FFF2-40B4-BE49-F238E27FC236}">
                <a16:creationId xmlns:a16="http://schemas.microsoft.com/office/drawing/2014/main" id="{E7C73B60-0A8E-0FB8-EDAD-E45D4BE96707}"/>
              </a:ext>
            </a:extLst>
          </p:cNvPr>
          <p:cNvSpPr>
            <a:spLocks noGrp="1"/>
          </p:cNvSpPr>
          <p:nvPr>
            <p:ph type="body" sz="quarter" idx="38" hasCustomPrompt="1"/>
          </p:nvPr>
        </p:nvSpPr>
        <p:spPr>
          <a:xfrm>
            <a:off x="4593618" y="2684528"/>
            <a:ext cx="316800" cy="3600"/>
          </a:xfrm>
          <a:solidFill>
            <a:schemeClr val="tx1"/>
          </a:solidFill>
        </p:spPr>
        <p:txBody>
          <a:bodyPr/>
          <a:lstStyle>
            <a:lvl1pPr marL="0" indent="0">
              <a:buNone/>
              <a:defRPr/>
            </a:lvl1pPr>
          </a:lstStyle>
          <a:p>
            <a:pPr lvl="0"/>
            <a:r>
              <a:rPr lang="en-GB" dirty="0"/>
              <a:t> </a:t>
            </a:r>
          </a:p>
        </p:txBody>
      </p:sp>
      <p:sp>
        <p:nvSpPr>
          <p:cNvPr id="54" name="Text Placeholder 31">
            <a:extLst>
              <a:ext uri="{FF2B5EF4-FFF2-40B4-BE49-F238E27FC236}">
                <a16:creationId xmlns:a16="http://schemas.microsoft.com/office/drawing/2014/main" id="{9A3239DC-0F27-4A0E-6BA3-4782564BD8D4}"/>
              </a:ext>
            </a:extLst>
          </p:cNvPr>
          <p:cNvSpPr>
            <a:spLocks noGrp="1"/>
          </p:cNvSpPr>
          <p:nvPr>
            <p:ph type="body" sz="quarter" idx="39" hasCustomPrompt="1"/>
          </p:nvPr>
        </p:nvSpPr>
        <p:spPr>
          <a:xfrm>
            <a:off x="8350437" y="2684528"/>
            <a:ext cx="316800" cy="3600"/>
          </a:xfrm>
          <a:solidFill>
            <a:schemeClr val="tx1"/>
          </a:solidFill>
        </p:spPr>
        <p:txBody>
          <a:bodyPr/>
          <a:lstStyle>
            <a:lvl1pPr marL="0" indent="0">
              <a:buNone/>
              <a:defRPr/>
            </a:lvl1pPr>
          </a:lstStyle>
          <a:p>
            <a:pPr lvl="0"/>
            <a:r>
              <a:rPr lang="en-GB" dirty="0"/>
              <a:t> </a:t>
            </a:r>
          </a:p>
        </p:txBody>
      </p:sp>
      <p:sp>
        <p:nvSpPr>
          <p:cNvPr id="55" name="Text Placeholder 31">
            <a:extLst>
              <a:ext uri="{FF2B5EF4-FFF2-40B4-BE49-F238E27FC236}">
                <a16:creationId xmlns:a16="http://schemas.microsoft.com/office/drawing/2014/main" id="{9C103F1D-895A-14D5-779F-17BF9E4837BA}"/>
              </a:ext>
            </a:extLst>
          </p:cNvPr>
          <p:cNvSpPr>
            <a:spLocks noGrp="1"/>
          </p:cNvSpPr>
          <p:nvPr>
            <p:ph type="body" sz="quarter" idx="40" hasCustomPrompt="1"/>
          </p:nvPr>
        </p:nvSpPr>
        <p:spPr>
          <a:xfrm>
            <a:off x="836799" y="4542828"/>
            <a:ext cx="316800" cy="3600"/>
          </a:xfrm>
          <a:solidFill>
            <a:schemeClr val="tx1"/>
          </a:solidFill>
        </p:spPr>
        <p:txBody>
          <a:bodyPr/>
          <a:lstStyle>
            <a:lvl1pPr marL="0" indent="0">
              <a:buNone/>
              <a:defRPr/>
            </a:lvl1pPr>
          </a:lstStyle>
          <a:p>
            <a:pPr lvl="0"/>
            <a:r>
              <a:rPr lang="en-GB" dirty="0"/>
              <a:t> </a:t>
            </a:r>
          </a:p>
        </p:txBody>
      </p:sp>
      <p:sp>
        <p:nvSpPr>
          <p:cNvPr id="56" name="Text Placeholder 31">
            <a:extLst>
              <a:ext uri="{FF2B5EF4-FFF2-40B4-BE49-F238E27FC236}">
                <a16:creationId xmlns:a16="http://schemas.microsoft.com/office/drawing/2014/main" id="{AFACCC58-B30C-0071-B31C-7F4DFC7F0B8E}"/>
              </a:ext>
            </a:extLst>
          </p:cNvPr>
          <p:cNvSpPr>
            <a:spLocks noGrp="1"/>
          </p:cNvSpPr>
          <p:nvPr>
            <p:ph type="body" sz="quarter" idx="41" hasCustomPrompt="1"/>
          </p:nvPr>
        </p:nvSpPr>
        <p:spPr>
          <a:xfrm>
            <a:off x="4593618" y="4542828"/>
            <a:ext cx="316800" cy="3600"/>
          </a:xfrm>
          <a:solidFill>
            <a:schemeClr val="tx1"/>
          </a:solidFill>
        </p:spPr>
        <p:txBody>
          <a:bodyPr/>
          <a:lstStyle>
            <a:lvl1pPr marL="0" indent="0">
              <a:buNone/>
              <a:defRPr/>
            </a:lvl1pPr>
          </a:lstStyle>
          <a:p>
            <a:pPr lvl="0"/>
            <a:r>
              <a:rPr lang="en-GB" dirty="0"/>
              <a:t> </a:t>
            </a:r>
          </a:p>
        </p:txBody>
      </p:sp>
      <p:sp>
        <p:nvSpPr>
          <p:cNvPr id="57" name="Text Placeholder 31">
            <a:extLst>
              <a:ext uri="{FF2B5EF4-FFF2-40B4-BE49-F238E27FC236}">
                <a16:creationId xmlns:a16="http://schemas.microsoft.com/office/drawing/2014/main" id="{3431F3DA-F4B9-168C-28C7-7200715326D6}"/>
              </a:ext>
            </a:extLst>
          </p:cNvPr>
          <p:cNvSpPr>
            <a:spLocks noGrp="1"/>
          </p:cNvSpPr>
          <p:nvPr>
            <p:ph type="body" sz="quarter" idx="42" hasCustomPrompt="1"/>
          </p:nvPr>
        </p:nvSpPr>
        <p:spPr>
          <a:xfrm>
            <a:off x="8350437" y="4542828"/>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2090420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x Subheading, Text &amp; Footer - Purpl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Title 5">
            <a:extLst>
              <a:ext uri="{FF2B5EF4-FFF2-40B4-BE49-F238E27FC236}">
                <a16:creationId xmlns:a16="http://schemas.microsoft.com/office/drawing/2014/main" id="{997FA515-33F8-26CC-6F08-B94BA4582D82}"/>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9" name="Text Placeholder 7">
            <a:extLst>
              <a:ext uri="{FF2B5EF4-FFF2-40B4-BE49-F238E27FC236}">
                <a16:creationId xmlns:a16="http://schemas.microsoft.com/office/drawing/2014/main" id="{8AA7F1FF-5FFC-AFB3-42DA-CFD634EAADC1}"/>
              </a:ext>
            </a:extLst>
          </p:cNvPr>
          <p:cNvSpPr>
            <a:spLocks noGrp="1"/>
          </p:cNvSpPr>
          <p:nvPr>
            <p:ph type="body" sz="quarter" idx="24" hasCustomPrompt="1"/>
          </p:nvPr>
        </p:nvSpPr>
        <p:spPr>
          <a:xfrm>
            <a:off x="572116" y="114640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18" name="Text Placeholder 7">
            <a:extLst>
              <a:ext uri="{FF2B5EF4-FFF2-40B4-BE49-F238E27FC236}">
                <a16:creationId xmlns:a16="http://schemas.microsoft.com/office/drawing/2014/main" id="{80013A2F-AF2D-653F-E9D8-03A7F1ECE00A}"/>
              </a:ext>
            </a:extLst>
          </p:cNvPr>
          <p:cNvSpPr>
            <a:spLocks noGrp="1"/>
          </p:cNvSpPr>
          <p:nvPr>
            <p:ph type="body" sz="quarter" idx="43" hasCustomPrompt="1"/>
          </p:nvPr>
        </p:nvSpPr>
        <p:spPr>
          <a:xfrm>
            <a:off x="571500" y="5610699"/>
            <a:ext cx="11047768" cy="441092"/>
          </a:xfrm>
        </p:spPr>
        <p:txBody>
          <a:bodyPr>
            <a:noAutofit/>
          </a:bodyPr>
          <a:lstStyle>
            <a:lvl1pPr marL="0" indent="0" algn="l">
              <a:buNone/>
              <a:defRPr sz="14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a:t>
            </a:r>
          </a:p>
        </p:txBody>
      </p:sp>
      <p:sp>
        <p:nvSpPr>
          <p:cNvPr id="19" name="Rectangle: Rounded Corners 23">
            <a:extLst>
              <a:ext uri="{FF2B5EF4-FFF2-40B4-BE49-F238E27FC236}">
                <a16:creationId xmlns:a16="http://schemas.microsoft.com/office/drawing/2014/main" id="{F56C7179-699C-5448-58A5-787C672DED09}"/>
              </a:ext>
            </a:extLst>
          </p:cNvPr>
          <p:cNvSpPr>
            <a:spLocks/>
          </p:cNvSpPr>
          <p:nvPr userDrawn="1"/>
        </p:nvSpPr>
        <p:spPr>
          <a:xfrm>
            <a:off x="4330392" y="2103548"/>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Rounded Corners 24">
            <a:extLst>
              <a:ext uri="{FF2B5EF4-FFF2-40B4-BE49-F238E27FC236}">
                <a16:creationId xmlns:a16="http://schemas.microsoft.com/office/drawing/2014/main" id="{16AD3BFA-3B16-3758-0891-775E0E686525}"/>
              </a:ext>
            </a:extLst>
          </p:cNvPr>
          <p:cNvSpPr>
            <a:spLocks/>
          </p:cNvSpPr>
          <p:nvPr userDrawn="1"/>
        </p:nvSpPr>
        <p:spPr>
          <a:xfrm>
            <a:off x="8089284" y="2103548"/>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Rounded Corners 25">
            <a:extLst>
              <a:ext uri="{FF2B5EF4-FFF2-40B4-BE49-F238E27FC236}">
                <a16:creationId xmlns:a16="http://schemas.microsoft.com/office/drawing/2014/main" id="{E4DFC015-E5CD-C09E-A958-07F33D0FA678}"/>
              </a:ext>
            </a:extLst>
          </p:cNvPr>
          <p:cNvSpPr>
            <a:spLocks/>
          </p:cNvSpPr>
          <p:nvPr userDrawn="1"/>
        </p:nvSpPr>
        <p:spPr>
          <a:xfrm>
            <a:off x="571500" y="3954192"/>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Rounded Corners 26">
            <a:extLst>
              <a:ext uri="{FF2B5EF4-FFF2-40B4-BE49-F238E27FC236}">
                <a16:creationId xmlns:a16="http://schemas.microsoft.com/office/drawing/2014/main" id="{5BF23D88-5F80-182C-18A5-4344269D1458}"/>
              </a:ext>
            </a:extLst>
          </p:cNvPr>
          <p:cNvSpPr>
            <a:spLocks/>
          </p:cNvSpPr>
          <p:nvPr userDrawn="1"/>
        </p:nvSpPr>
        <p:spPr>
          <a:xfrm>
            <a:off x="4330392" y="3954192"/>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Rounded Corners 27">
            <a:extLst>
              <a:ext uri="{FF2B5EF4-FFF2-40B4-BE49-F238E27FC236}">
                <a16:creationId xmlns:a16="http://schemas.microsoft.com/office/drawing/2014/main" id="{B952E0E6-D568-3AF7-DDE3-E7CAD5AD27B1}"/>
              </a:ext>
            </a:extLst>
          </p:cNvPr>
          <p:cNvSpPr>
            <a:spLocks/>
          </p:cNvSpPr>
          <p:nvPr userDrawn="1"/>
        </p:nvSpPr>
        <p:spPr>
          <a:xfrm>
            <a:off x="8089284" y="3954192"/>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Rounded Corners 1">
            <a:extLst>
              <a:ext uri="{FF2B5EF4-FFF2-40B4-BE49-F238E27FC236}">
                <a16:creationId xmlns:a16="http://schemas.microsoft.com/office/drawing/2014/main" id="{7F984B9C-8773-A1DC-D496-A1DEF9DC8066}"/>
              </a:ext>
            </a:extLst>
          </p:cNvPr>
          <p:cNvSpPr>
            <a:spLocks/>
          </p:cNvSpPr>
          <p:nvPr userDrawn="1"/>
        </p:nvSpPr>
        <p:spPr>
          <a:xfrm>
            <a:off x="571500" y="2103548"/>
            <a:ext cx="3530600" cy="1656000"/>
          </a:xfrm>
          <a:prstGeom prst="roundRect">
            <a:avLst>
              <a:gd name="adj" fmla="val 9713"/>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Text Placeholder 35">
            <a:extLst>
              <a:ext uri="{FF2B5EF4-FFF2-40B4-BE49-F238E27FC236}">
                <a16:creationId xmlns:a16="http://schemas.microsoft.com/office/drawing/2014/main" id="{4F29428D-03C2-B314-97A4-DF38A528F62E}"/>
              </a:ext>
            </a:extLst>
          </p:cNvPr>
          <p:cNvSpPr>
            <a:spLocks noGrp="1"/>
          </p:cNvSpPr>
          <p:nvPr>
            <p:ph type="body" sz="quarter" idx="16" hasCustomPrompt="1"/>
          </p:nvPr>
        </p:nvSpPr>
        <p:spPr>
          <a:xfrm>
            <a:off x="8341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3" name="Text Placeholder 38">
            <a:extLst>
              <a:ext uri="{FF2B5EF4-FFF2-40B4-BE49-F238E27FC236}">
                <a16:creationId xmlns:a16="http://schemas.microsoft.com/office/drawing/2014/main" id="{5FCD8E8B-7D12-967A-D78F-EF4FD3DB85F8}"/>
              </a:ext>
            </a:extLst>
          </p:cNvPr>
          <p:cNvSpPr>
            <a:spLocks noGrp="1"/>
          </p:cNvSpPr>
          <p:nvPr>
            <p:ph type="body" sz="quarter" idx="17" hasCustomPrompt="1"/>
          </p:nvPr>
        </p:nvSpPr>
        <p:spPr>
          <a:xfrm>
            <a:off x="8320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36" name="Text Placeholder 35">
            <a:extLst>
              <a:ext uri="{FF2B5EF4-FFF2-40B4-BE49-F238E27FC236}">
                <a16:creationId xmlns:a16="http://schemas.microsoft.com/office/drawing/2014/main" id="{2189B14D-8707-216D-B0C8-0BA9459B3A39}"/>
              </a:ext>
            </a:extLst>
          </p:cNvPr>
          <p:cNvSpPr>
            <a:spLocks noGrp="1"/>
          </p:cNvSpPr>
          <p:nvPr>
            <p:ph type="body" sz="quarter" idx="28" hasCustomPrompt="1"/>
          </p:nvPr>
        </p:nvSpPr>
        <p:spPr>
          <a:xfrm>
            <a:off x="45933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9" name="Text Placeholder 38">
            <a:extLst>
              <a:ext uri="{FF2B5EF4-FFF2-40B4-BE49-F238E27FC236}">
                <a16:creationId xmlns:a16="http://schemas.microsoft.com/office/drawing/2014/main" id="{92831B04-AC1E-8D34-0EFD-9E2B56F2AE4B}"/>
              </a:ext>
            </a:extLst>
          </p:cNvPr>
          <p:cNvSpPr>
            <a:spLocks noGrp="1"/>
          </p:cNvSpPr>
          <p:nvPr>
            <p:ph type="body" sz="quarter" idx="29" hasCustomPrompt="1"/>
          </p:nvPr>
        </p:nvSpPr>
        <p:spPr>
          <a:xfrm>
            <a:off x="45912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2" name="Text Placeholder 35">
            <a:extLst>
              <a:ext uri="{FF2B5EF4-FFF2-40B4-BE49-F238E27FC236}">
                <a16:creationId xmlns:a16="http://schemas.microsoft.com/office/drawing/2014/main" id="{11949039-F2AD-E594-C711-5F3324157238}"/>
              </a:ext>
            </a:extLst>
          </p:cNvPr>
          <p:cNvSpPr>
            <a:spLocks noGrp="1"/>
          </p:cNvSpPr>
          <p:nvPr>
            <p:ph type="body" sz="quarter" idx="30" hasCustomPrompt="1"/>
          </p:nvPr>
        </p:nvSpPr>
        <p:spPr>
          <a:xfrm>
            <a:off x="8352540" y="2308326"/>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5" name="Text Placeholder 38">
            <a:extLst>
              <a:ext uri="{FF2B5EF4-FFF2-40B4-BE49-F238E27FC236}">
                <a16:creationId xmlns:a16="http://schemas.microsoft.com/office/drawing/2014/main" id="{097860AC-F299-6263-FBE9-22BB119B4A5B}"/>
              </a:ext>
            </a:extLst>
          </p:cNvPr>
          <p:cNvSpPr>
            <a:spLocks noGrp="1"/>
          </p:cNvSpPr>
          <p:nvPr>
            <p:ph type="body" sz="quarter" idx="31" hasCustomPrompt="1"/>
          </p:nvPr>
        </p:nvSpPr>
        <p:spPr>
          <a:xfrm>
            <a:off x="8350437" y="2750353"/>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6" name="Text Placeholder 35">
            <a:extLst>
              <a:ext uri="{FF2B5EF4-FFF2-40B4-BE49-F238E27FC236}">
                <a16:creationId xmlns:a16="http://schemas.microsoft.com/office/drawing/2014/main" id="{F6B72C82-5783-C5BD-73D3-A45A8A7A9A35}"/>
              </a:ext>
            </a:extLst>
          </p:cNvPr>
          <p:cNvSpPr>
            <a:spLocks noGrp="1"/>
          </p:cNvSpPr>
          <p:nvPr>
            <p:ph type="body" sz="quarter" idx="32" hasCustomPrompt="1"/>
          </p:nvPr>
        </p:nvSpPr>
        <p:spPr>
          <a:xfrm>
            <a:off x="8341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7" name="Text Placeholder 38">
            <a:extLst>
              <a:ext uri="{FF2B5EF4-FFF2-40B4-BE49-F238E27FC236}">
                <a16:creationId xmlns:a16="http://schemas.microsoft.com/office/drawing/2014/main" id="{17BEB890-068F-C94F-79AF-4FC8131A7DCD}"/>
              </a:ext>
            </a:extLst>
          </p:cNvPr>
          <p:cNvSpPr>
            <a:spLocks noGrp="1"/>
          </p:cNvSpPr>
          <p:nvPr>
            <p:ph type="body" sz="quarter" idx="33" hasCustomPrompt="1"/>
          </p:nvPr>
        </p:nvSpPr>
        <p:spPr>
          <a:xfrm>
            <a:off x="8320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48" name="Text Placeholder 35">
            <a:extLst>
              <a:ext uri="{FF2B5EF4-FFF2-40B4-BE49-F238E27FC236}">
                <a16:creationId xmlns:a16="http://schemas.microsoft.com/office/drawing/2014/main" id="{0CF5586E-BE38-E2B4-4BF2-FEB5E0DB5F9B}"/>
              </a:ext>
            </a:extLst>
          </p:cNvPr>
          <p:cNvSpPr>
            <a:spLocks noGrp="1"/>
          </p:cNvSpPr>
          <p:nvPr>
            <p:ph type="body" sz="quarter" idx="34" hasCustomPrompt="1"/>
          </p:nvPr>
        </p:nvSpPr>
        <p:spPr>
          <a:xfrm>
            <a:off x="45933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9" name="Text Placeholder 38">
            <a:extLst>
              <a:ext uri="{FF2B5EF4-FFF2-40B4-BE49-F238E27FC236}">
                <a16:creationId xmlns:a16="http://schemas.microsoft.com/office/drawing/2014/main" id="{9179F100-2A6F-738A-373D-E3BC22ACEAEF}"/>
              </a:ext>
            </a:extLst>
          </p:cNvPr>
          <p:cNvSpPr>
            <a:spLocks noGrp="1"/>
          </p:cNvSpPr>
          <p:nvPr>
            <p:ph type="body" sz="quarter" idx="35" hasCustomPrompt="1"/>
          </p:nvPr>
        </p:nvSpPr>
        <p:spPr>
          <a:xfrm>
            <a:off x="45912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50" name="Text Placeholder 35">
            <a:extLst>
              <a:ext uri="{FF2B5EF4-FFF2-40B4-BE49-F238E27FC236}">
                <a16:creationId xmlns:a16="http://schemas.microsoft.com/office/drawing/2014/main" id="{A5D2C552-E5A7-FB51-5425-A29774079F3E}"/>
              </a:ext>
            </a:extLst>
          </p:cNvPr>
          <p:cNvSpPr>
            <a:spLocks noGrp="1"/>
          </p:cNvSpPr>
          <p:nvPr>
            <p:ph type="body" sz="quarter" idx="36" hasCustomPrompt="1"/>
          </p:nvPr>
        </p:nvSpPr>
        <p:spPr>
          <a:xfrm>
            <a:off x="8352540" y="416482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51" name="Text Placeholder 38">
            <a:extLst>
              <a:ext uri="{FF2B5EF4-FFF2-40B4-BE49-F238E27FC236}">
                <a16:creationId xmlns:a16="http://schemas.microsoft.com/office/drawing/2014/main" id="{BD252FFB-D2E7-997E-B5B9-ECA713D814F2}"/>
              </a:ext>
            </a:extLst>
          </p:cNvPr>
          <p:cNvSpPr>
            <a:spLocks noGrp="1"/>
          </p:cNvSpPr>
          <p:nvPr>
            <p:ph type="body" sz="quarter" idx="37" hasCustomPrompt="1"/>
          </p:nvPr>
        </p:nvSpPr>
        <p:spPr>
          <a:xfrm>
            <a:off x="8350437" y="4606850"/>
            <a:ext cx="3019527" cy="85603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
        <p:nvSpPr>
          <p:cNvPr id="52" name="Text Placeholder 31">
            <a:extLst>
              <a:ext uri="{FF2B5EF4-FFF2-40B4-BE49-F238E27FC236}">
                <a16:creationId xmlns:a16="http://schemas.microsoft.com/office/drawing/2014/main" id="{3898D834-952F-969E-599C-2886A6011B4F}"/>
              </a:ext>
            </a:extLst>
          </p:cNvPr>
          <p:cNvSpPr>
            <a:spLocks noGrp="1"/>
          </p:cNvSpPr>
          <p:nvPr>
            <p:ph type="body" sz="quarter" idx="25" hasCustomPrompt="1"/>
          </p:nvPr>
        </p:nvSpPr>
        <p:spPr>
          <a:xfrm>
            <a:off x="836799" y="2684528"/>
            <a:ext cx="316800" cy="3600"/>
          </a:xfrm>
          <a:solidFill>
            <a:schemeClr val="tx1"/>
          </a:solidFill>
        </p:spPr>
        <p:txBody>
          <a:bodyPr/>
          <a:lstStyle>
            <a:lvl1pPr marL="0" indent="0">
              <a:buNone/>
              <a:defRPr/>
            </a:lvl1pPr>
          </a:lstStyle>
          <a:p>
            <a:pPr lvl="0"/>
            <a:r>
              <a:rPr lang="en-GB" dirty="0"/>
              <a:t> </a:t>
            </a:r>
          </a:p>
        </p:txBody>
      </p:sp>
      <p:sp>
        <p:nvSpPr>
          <p:cNvPr id="53" name="Text Placeholder 31">
            <a:extLst>
              <a:ext uri="{FF2B5EF4-FFF2-40B4-BE49-F238E27FC236}">
                <a16:creationId xmlns:a16="http://schemas.microsoft.com/office/drawing/2014/main" id="{E7C73B60-0A8E-0FB8-EDAD-E45D4BE96707}"/>
              </a:ext>
            </a:extLst>
          </p:cNvPr>
          <p:cNvSpPr>
            <a:spLocks noGrp="1"/>
          </p:cNvSpPr>
          <p:nvPr>
            <p:ph type="body" sz="quarter" idx="38" hasCustomPrompt="1"/>
          </p:nvPr>
        </p:nvSpPr>
        <p:spPr>
          <a:xfrm>
            <a:off x="4593618" y="2684528"/>
            <a:ext cx="316800" cy="3600"/>
          </a:xfrm>
          <a:solidFill>
            <a:schemeClr val="tx1"/>
          </a:solidFill>
        </p:spPr>
        <p:txBody>
          <a:bodyPr/>
          <a:lstStyle>
            <a:lvl1pPr marL="0" indent="0">
              <a:buNone/>
              <a:defRPr/>
            </a:lvl1pPr>
          </a:lstStyle>
          <a:p>
            <a:pPr lvl="0"/>
            <a:r>
              <a:rPr lang="en-GB" dirty="0"/>
              <a:t> </a:t>
            </a:r>
          </a:p>
        </p:txBody>
      </p:sp>
      <p:sp>
        <p:nvSpPr>
          <p:cNvPr id="54" name="Text Placeholder 31">
            <a:extLst>
              <a:ext uri="{FF2B5EF4-FFF2-40B4-BE49-F238E27FC236}">
                <a16:creationId xmlns:a16="http://schemas.microsoft.com/office/drawing/2014/main" id="{9A3239DC-0F27-4A0E-6BA3-4782564BD8D4}"/>
              </a:ext>
            </a:extLst>
          </p:cNvPr>
          <p:cNvSpPr>
            <a:spLocks noGrp="1"/>
          </p:cNvSpPr>
          <p:nvPr>
            <p:ph type="body" sz="quarter" idx="39" hasCustomPrompt="1"/>
          </p:nvPr>
        </p:nvSpPr>
        <p:spPr>
          <a:xfrm>
            <a:off x="8350437" y="2684528"/>
            <a:ext cx="316800" cy="3600"/>
          </a:xfrm>
          <a:solidFill>
            <a:schemeClr val="tx1"/>
          </a:solidFill>
        </p:spPr>
        <p:txBody>
          <a:bodyPr/>
          <a:lstStyle>
            <a:lvl1pPr marL="0" indent="0">
              <a:buNone/>
              <a:defRPr/>
            </a:lvl1pPr>
          </a:lstStyle>
          <a:p>
            <a:pPr lvl="0"/>
            <a:r>
              <a:rPr lang="en-GB" dirty="0"/>
              <a:t> </a:t>
            </a:r>
          </a:p>
        </p:txBody>
      </p:sp>
      <p:sp>
        <p:nvSpPr>
          <p:cNvPr id="55" name="Text Placeholder 31">
            <a:extLst>
              <a:ext uri="{FF2B5EF4-FFF2-40B4-BE49-F238E27FC236}">
                <a16:creationId xmlns:a16="http://schemas.microsoft.com/office/drawing/2014/main" id="{9C103F1D-895A-14D5-779F-17BF9E4837BA}"/>
              </a:ext>
            </a:extLst>
          </p:cNvPr>
          <p:cNvSpPr>
            <a:spLocks noGrp="1"/>
          </p:cNvSpPr>
          <p:nvPr>
            <p:ph type="body" sz="quarter" idx="40" hasCustomPrompt="1"/>
          </p:nvPr>
        </p:nvSpPr>
        <p:spPr>
          <a:xfrm>
            <a:off x="836799" y="4542828"/>
            <a:ext cx="316800" cy="3600"/>
          </a:xfrm>
          <a:solidFill>
            <a:schemeClr val="tx1"/>
          </a:solidFill>
        </p:spPr>
        <p:txBody>
          <a:bodyPr/>
          <a:lstStyle>
            <a:lvl1pPr marL="0" indent="0">
              <a:buNone/>
              <a:defRPr/>
            </a:lvl1pPr>
          </a:lstStyle>
          <a:p>
            <a:pPr lvl="0"/>
            <a:r>
              <a:rPr lang="en-GB" dirty="0"/>
              <a:t> </a:t>
            </a:r>
          </a:p>
        </p:txBody>
      </p:sp>
      <p:sp>
        <p:nvSpPr>
          <p:cNvPr id="56" name="Text Placeholder 31">
            <a:extLst>
              <a:ext uri="{FF2B5EF4-FFF2-40B4-BE49-F238E27FC236}">
                <a16:creationId xmlns:a16="http://schemas.microsoft.com/office/drawing/2014/main" id="{AFACCC58-B30C-0071-B31C-7F4DFC7F0B8E}"/>
              </a:ext>
            </a:extLst>
          </p:cNvPr>
          <p:cNvSpPr>
            <a:spLocks noGrp="1"/>
          </p:cNvSpPr>
          <p:nvPr>
            <p:ph type="body" sz="quarter" idx="41" hasCustomPrompt="1"/>
          </p:nvPr>
        </p:nvSpPr>
        <p:spPr>
          <a:xfrm>
            <a:off x="4593618" y="4542828"/>
            <a:ext cx="316800" cy="3600"/>
          </a:xfrm>
          <a:solidFill>
            <a:schemeClr val="tx1"/>
          </a:solidFill>
        </p:spPr>
        <p:txBody>
          <a:bodyPr/>
          <a:lstStyle>
            <a:lvl1pPr marL="0" indent="0">
              <a:buNone/>
              <a:defRPr/>
            </a:lvl1pPr>
          </a:lstStyle>
          <a:p>
            <a:pPr lvl="0"/>
            <a:r>
              <a:rPr lang="en-GB" dirty="0"/>
              <a:t> </a:t>
            </a:r>
          </a:p>
        </p:txBody>
      </p:sp>
      <p:sp>
        <p:nvSpPr>
          <p:cNvPr id="57" name="Text Placeholder 31">
            <a:extLst>
              <a:ext uri="{FF2B5EF4-FFF2-40B4-BE49-F238E27FC236}">
                <a16:creationId xmlns:a16="http://schemas.microsoft.com/office/drawing/2014/main" id="{3431F3DA-F4B9-168C-28C7-7200715326D6}"/>
              </a:ext>
            </a:extLst>
          </p:cNvPr>
          <p:cNvSpPr>
            <a:spLocks noGrp="1"/>
          </p:cNvSpPr>
          <p:nvPr>
            <p:ph type="body" sz="quarter" idx="42" hasCustomPrompt="1"/>
          </p:nvPr>
        </p:nvSpPr>
        <p:spPr>
          <a:xfrm>
            <a:off x="8350437" y="4542828"/>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486255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4 Subheading &amp; Text - Coral">
    <p:bg>
      <p:bgPr>
        <a:solidFill>
          <a:schemeClr val="bg1"/>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3D936075-98AB-41EF-D17A-0DE250EA9424}"/>
              </a:ext>
            </a:extLst>
          </p:cNvPr>
          <p:cNvSpPr>
            <a:spLocks/>
          </p:cNvSpPr>
          <p:nvPr userDrawn="1"/>
        </p:nvSpPr>
        <p:spPr>
          <a:xfrm>
            <a:off x="8089900" y="1404938"/>
            <a:ext cx="3530600" cy="2160000"/>
          </a:xfrm>
          <a:prstGeom prst="roundRect">
            <a:avLst>
              <a:gd name="adj" fmla="val 7749"/>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Rounded Corners 8">
            <a:extLst>
              <a:ext uri="{FF2B5EF4-FFF2-40B4-BE49-F238E27FC236}">
                <a16:creationId xmlns:a16="http://schemas.microsoft.com/office/drawing/2014/main" id="{0679A736-9976-6AA4-8380-9B11A3DAB033}"/>
              </a:ext>
            </a:extLst>
          </p:cNvPr>
          <p:cNvSpPr>
            <a:spLocks/>
          </p:cNvSpPr>
          <p:nvPr userDrawn="1"/>
        </p:nvSpPr>
        <p:spPr>
          <a:xfrm>
            <a:off x="4330700" y="3786776"/>
            <a:ext cx="3530600" cy="2160000"/>
          </a:xfrm>
          <a:prstGeom prst="roundRect">
            <a:avLst>
              <a:gd name="adj" fmla="val 7749"/>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Rounded Corners 17">
            <a:extLst>
              <a:ext uri="{FF2B5EF4-FFF2-40B4-BE49-F238E27FC236}">
                <a16:creationId xmlns:a16="http://schemas.microsoft.com/office/drawing/2014/main" id="{842560E1-445C-C703-06A7-9231A86B0EFD}"/>
              </a:ext>
            </a:extLst>
          </p:cNvPr>
          <p:cNvSpPr>
            <a:spLocks/>
          </p:cNvSpPr>
          <p:nvPr userDrawn="1"/>
        </p:nvSpPr>
        <p:spPr>
          <a:xfrm>
            <a:off x="8089284" y="3786776"/>
            <a:ext cx="3530600" cy="2160000"/>
          </a:xfrm>
          <a:prstGeom prst="roundRect">
            <a:avLst>
              <a:gd name="adj" fmla="val 7749"/>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1" name="Rectangle: Rounded Corners 10">
            <a:extLst>
              <a:ext uri="{FF2B5EF4-FFF2-40B4-BE49-F238E27FC236}">
                <a16:creationId xmlns:a16="http://schemas.microsoft.com/office/drawing/2014/main" id="{7875344D-4AA0-F38D-6E03-66388A5BEAAE}"/>
              </a:ext>
            </a:extLst>
          </p:cNvPr>
          <p:cNvSpPr>
            <a:spLocks/>
          </p:cNvSpPr>
          <p:nvPr userDrawn="1"/>
        </p:nvSpPr>
        <p:spPr>
          <a:xfrm>
            <a:off x="4330700" y="1404938"/>
            <a:ext cx="3530600" cy="2160000"/>
          </a:xfrm>
          <a:prstGeom prst="roundRect">
            <a:avLst>
              <a:gd name="adj" fmla="val 7749"/>
            </a:avLst>
          </a:prstGeom>
          <a:solidFill>
            <a:srgbClr val="E58F8C">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35">
            <a:extLst>
              <a:ext uri="{FF2B5EF4-FFF2-40B4-BE49-F238E27FC236}">
                <a16:creationId xmlns:a16="http://schemas.microsoft.com/office/drawing/2014/main" id="{9A41ABE8-1561-6851-C6CB-E35079F5F7FE}"/>
              </a:ext>
            </a:extLst>
          </p:cNvPr>
          <p:cNvSpPr>
            <a:spLocks noGrp="1"/>
          </p:cNvSpPr>
          <p:nvPr>
            <p:ph type="body" sz="quarter" idx="28" hasCustomPrompt="1"/>
          </p:nvPr>
        </p:nvSpPr>
        <p:spPr>
          <a:xfrm>
            <a:off x="4593340" y="165475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3" name="Text Placeholder 38">
            <a:extLst>
              <a:ext uri="{FF2B5EF4-FFF2-40B4-BE49-F238E27FC236}">
                <a16:creationId xmlns:a16="http://schemas.microsoft.com/office/drawing/2014/main" id="{503653BA-B308-75BE-E59A-621E32E78096}"/>
              </a:ext>
            </a:extLst>
          </p:cNvPr>
          <p:cNvSpPr>
            <a:spLocks noGrp="1"/>
          </p:cNvSpPr>
          <p:nvPr>
            <p:ph type="body" sz="quarter" idx="29" hasCustomPrompt="1"/>
          </p:nvPr>
        </p:nvSpPr>
        <p:spPr>
          <a:xfrm>
            <a:off x="4591237" y="2086804"/>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34" name="Text Placeholder 35">
            <a:extLst>
              <a:ext uri="{FF2B5EF4-FFF2-40B4-BE49-F238E27FC236}">
                <a16:creationId xmlns:a16="http://schemas.microsoft.com/office/drawing/2014/main" id="{0B62D657-9BC9-912F-4487-411AC1FDC553}"/>
              </a:ext>
            </a:extLst>
          </p:cNvPr>
          <p:cNvSpPr>
            <a:spLocks noGrp="1"/>
          </p:cNvSpPr>
          <p:nvPr>
            <p:ph type="body" sz="quarter" idx="30" hasCustomPrompt="1"/>
          </p:nvPr>
        </p:nvSpPr>
        <p:spPr>
          <a:xfrm>
            <a:off x="8352540" y="165475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5" name="Text Placeholder 38">
            <a:extLst>
              <a:ext uri="{FF2B5EF4-FFF2-40B4-BE49-F238E27FC236}">
                <a16:creationId xmlns:a16="http://schemas.microsoft.com/office/drawing/2014/main" id="{9D0891AC-CA47-F5FD-09E0-790FFD6B5E55}"/>
              </a:ext>
            </a:extLst>
          </p:cNvPr>
          <p:cNvSpPr>
            <a:spLocks noGrp="1"/>
          </p:cNvSpPr>
          <p:nvPr>
            <p:ph type="body" sz="quarter" idx="31" hasCustomPrompt="1"/>
          </p:nvPr>
        </p:nvSpPr>
        <p:spPr>
          <a:xfrm>
            <a:off x="8350437" y="2086804"/>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40" name="Text Placeholder 35">
            <a:extLst>
              <a:ext uri="{FF2B5EF4-FFF2-40B4-BE49-F238E27FC236}">
                <a16:creationId xmlns:a16="http://schemas.microsoft.com/office/drawing/2014/main" id="{C0E68B0C-1871-5FD1-FB8A-542D3EDF1034}"/>
              </a:ext>
            </a:extLst>
          </p:cNvPr>
          <p:cNvSpPr>
            <a:spLocks noGrp="1"/>
          </p:cNvSpPr>
          <p:nvPr>
            <p:ph type="body" sz="quarter" idx="34" hasCustomPrompt="1"/>
          </p:nvPr>
        </p:nvSpPr>
        <p:spPr>
          <a:xfrm>
            <a:off x="4593340" y="4036591"/>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3" name="Text Placeholder 35">
            <a:extLst>
              <a:ext uri="{FF2B5EF4-FFF2-40B4-BE49-F238E27FC236}">
                <a16:creationId xmlns:a16="http://schemas.microsoft.com/office/drawing/2014/main" id="{A9D37B7A-5133-D3AC-7AE0-DD1BCEBD646F}"/>
              </a:ext>
            </a:extLst>
          </p:cNvPr>
          <p:cNvSpPr>
            <a:spLocks noGrp="1"/>
          </p:cNvSpPr>
          <p:nvPr>
            <p:ph type="body" sz="quarter" idx="36" hasCustomPrompt="1"/>
          </p:nvPr>
        </p:nvSpPr>
        <p:spPr>
          <a:xfrm>
            <a:off x="8352540" y="4036591"/>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 name="Text Placeholder 38">
            <a:extLst>
              <a:ext uri="{FF2B5EF4-FFF2-40B4-BE49-F238E27FC236}">
                <a16:creationId xmlns:a16="http://schemas.microsoft.com/office/drawing/2014/main" id="{E642E36D-2022-FFA7-1840-6C7E70F3544E}"/>
              </a:ext>
            </a:extLst>
          </p:cNvPr>
          <p:cNvSpPr>
            <a:spLocks noGrp="1"/>
          </p:cNvSpPr>
          <p:nvPr>
            <p:ph type="body" sz="quarter" idx="17" hasCustomPrompt="1"/>
          </p:nvPr>
        </p:nvSpPr>
        <p:spPr>
          <a:xfrm>
            <a:off x="567418" y="1398517"/>
            <a:ext cx="3530600" cy="1931300"/>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4" name="Text Placeholder 10">
            <a:extLst>
              <a:ext uri="{FF2B5EF4-FFF2-40B4-BE49-F238E27FC236}">
                <a16:creationId xmlns:a16="http://schemas.microsoft.com/office/drawing/2014/main" id="{2C0AE7F5-941B-8C35-27AE-A84DCCF1C532}"/>
              </a:ext>
            </a:extLst>
          </p:cNvPr>
          <p:cNvSpPr>
            <a:spLocks noGrp="1"/>
          </p:cNvSpPr>
          <p:nvPr>
            <p:ph type="body" sz="quarter" idx="18" hasCustomPrompt="1"/>
          </p:nvPr>
        </p:nvSpPr>
        <p:spPr>
          <a:xfrm>
            <a:off x="567419" y="3585529"/>
            <a:ext cx="3530599" cy="1962000"/>
          </a:xfrm>
        </p:spPr>
        <p:txBody>
          <a:bodyPr>
            <a:noAutofit/>
          </a:bodyPr>
          <a:lstStyle>
            <a:lvl1pPr marL="228600" indent="-228600">
              <a:spcAft>
                <a:spcPts val="1000"/>
              </a:spcAft>
              <a:buClr>
                <a:schemeClr val="accent2"/>
              </a:buClr>
              <a:buSzPct val="110000"/>
              <a:buFont typeface="Arial" panose="020B0604020202020204" pitchFamily="34" charset="0"/>
              <a:buChar char="•"/>
              <a:defRPr sz="1400"/>
            </a:lvl1pPr>
            <a:lvl2pPr marL="685800" indent="-228600">
              <a:spcAft>
                <a:spcPts val="1000"/>
              </a:spcAft>
              <a:buClr>
                <a:schemeClr val="accent2"/>
              </a:buClr>
              <a:buFont typeface="Arial" panose="020B0604020202020204" pitchFamily="34" charset="0"/>
              <a:buChar char="•"/>
              <a:defRPr sz="1400"/>
            </a:lvl2pPr>
            <a:lvl3pPr marL="1143000" indent="-228600">
              <a:buClr>
                <a:schemeClr val="accent2"/>
              </a:buClr>
              <a:buFont typeface="Arial" panose="020B0604020202020204" pitchFamily="34" charset="0"/>
              <a:buChar char="•"/>
              <a:defRPr sz="1400"/>
            </a:lvl3pPr>
            <a:lvl4pPr marL="1600200" indent="-228600">
              <a:buClr>
                <a:schemeClr val="accent2"/>
              </a:buClr>
              <a:buFont typeface="Arial" panose="020B0604020202020204" pitchFamily="34" charset="0"/>
              <a:buChar char="•"/>
              <a:defRPr sz="1400"/>
            </a:lvl4pPr>
            <a:lvl5pPr marL="2057400" indent="-228600">
              <a:buClr>
                <a:schemeClr val="accent2"/>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2" name="Text Placeholder 38">
            <a:extLst>
              <a:ext uri="{FF2B5EF4-FFF2-40B4-BE49-F238E27FC236}">
                <a16:creationId xmlns:a16="http://schemas.microsoft.com/office/drawing/2014/main" id="{7310D8D3-EF6A-3EA3-29BB-E62481E84CA5}"/>
              </a:ext>
            </a:extLst>
          </p:cNvPr>
          <p:cNvSpPr>
            <a:spLocks noGrp="1"/>
          </p:cNvSpPr>
          <p:nvPr>
            <p:ph type="body" sz="quarter" idx="35" hasCustomPrompt="1"/>
          </p:nvPr>
        </p:nvSpPr>
        <p:spPr>
          <a:xfrm>
            <a:off x="4591237" y="4474992"/>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5" name="Text Placeholder 38">
            <a:extLst>
              <a:ext uri="{FF2B5EF4-FFF2-40B4-BE49-F238E27FC236}">
                <a16:creationId xmlns:a16="http://schemas.microsoft.com/office/drawing/2014/main" id="{62F85D7F-5CCA-AF58-1ED2-5132482E5FB1}"/>
              </a:ext>
            </a:extLst>
          </p:cNvPr>
          <p:cNvSpPr>
            <a:spLocks noGrp="1"/>
          </p:cNvSpPr>
          <p:nvPr>
            <p:ph type="body" sz="quarter" idx="37" hasCustomPrompt="1"/>
          </p:nvPr>
        </p:nvSpPr>
        <p:spPr>
          <a:xfrm>
            <a:off x="8350437" y="4474992"/>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6" name="Title 5">
            <a:extLst>
              <a:ext uri="{FF2B5EF4-FFF2-40B4-BE49-F238E27FC236}">
                <a16:creationId xmlns:a16="http://schemas.microsoft.com/office/drawing/2014/main" id="{CDCDB49E-8BA5-DD6F-A6D4-B86C5768BDC5}"/>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14" name="Text Placeholder 31">
            <a:extLst>
              <a:ext uri="{FF2B5EF4-FFF2-40B4-BE49-F238E27FC236}">
                <a16:creationId xmlns:a16="http://schemas.microsoft.com/office/drawing/2014/main" id="{DD2016F8-A811-6794-E0EC-0AA0F0605A1B}"/>
              </a:ext>
            </a:extLst>
          </p:cNvPr>
          <p:cNvSpPr>
            <a:spLocks noGrp="1"/>
          </p:cNvSpPr>
          <p:nvPr>
            <p:ph type="body" sz="quarter" idx="42" hasCustomPrompt="1"/>
          </p:nvPr>
        </p:nvSpPr>
        <p:spPr>
          <a:xfrm>
            <a:off x="8355199" y="4413351"/>
            <a:ext cx="316800" cy="3600"/>
          </a:xfrm>
          <a:solidFill>
            <a:schemeClr val="tx1"/>
          </a:solidFill>
        </p:spPr>
        <p:txBody>
          <a:bodyPr/>
          <a:lstStyle>
            <a:lvl1pPr marL="0" indent="0">
              <a:buNone/>
              <a:defRPr/>
            </a:lvl1pPr>
          </a:lstStyle>
          <a:p>
            <a:pPr lvl="0"/>
            <a:r>
              <a:rPr lang="en-GB" dirty="0"/>
              <a:t> </a:t>
            </a:r>
          </a:p>
        </p:txBody>
      </p:sp>
      <p:sp>
        <p:nvSpPr>
          <p:cNvPr id="15" name="Text Placeholder 31">
            <a:extLst>
              <a:ext uri="{FF2B5EF4-FFF2-40B4-BE49-F238E27FC236}">
                <a16:creationId xmlns:a16="http://schemas.microsoft.com/office/drawing/2014/main" id="{76CA6852-3B6B-7FDE-8957-6125B97CEBC1}"/>
              </a:ext>
            </a:extLst>
          </p:cNvPr>
          <p:cNvSpPr>
            <a:spLocks noGrp="1"/>
          </p:cNvSpPr>
          <p:nvPr>
            <p:ph type="body" sz="quarter" idx="43" hasCustomPrompt="1"/>
          </p:nvPr>
        </p:nvSpPr>
        <p:spPr>
          <a:xfrm>
            <a:off x="4591237" y="4413351"/>
            <a:ext cx="316800" cy="3600"/>
          </a:xfrm>
          <a:solidFill>
            <a:schemeClr val="tx1"/>
          </a:solidFill>
        </p:spPr>
        <p:txBody>
          <a:bodyPr/>
          <a:lstStyle>
            <a:lvl1pPr marL="0" indent="0">
              <a:buNone/>
              <a:defRPr/>
            </a:lvl1pPr>
          </a:lstStyle>
          <a:p>
            <a:pPr lvl="0"/>
            <a:r>
              <a:rPr lang="en-GB" dirty="0"/>
              <a:t> </a:t>
            </a:r>
          </a:p>
        </p:txBody>
      </p:sp>
      <p:sp>
        <p:nvSpPr>
          <p:cNvPr id="16" name="Text Placeholder 31">
            <a:extLst>
              <a:ext uri="{FF2B5EF4-FFF2-40B4-BE49-F238E27FC236}">
                <a16:creationId xmlns:a16="http://schemas.microsoft.com/office/drawing/2014/main" id="{6028636B-EEB4-B880-97BA-920AD693153C}"/>
              </a:ext>
            </a:extLst>
          </p:cNvPr>
          <p:cNvSpPr>
            <a:spLocks noGrp="1"/>
          </p:cNvSpPr>
          <p:nvPr>
            <p:ph type="body" sz="quarter" idx="44" hasCustomPrompt="1"/>
          </p:nvPr>
        </p:nvSpPr>
        <p:spPr>
          <a:xfrm>
            <a:off x="8355199" y="2025173"/>
            <a:ext cx="316800" cy="3600"/>
          </a:xfrm>
          <a:solidFill>
            <a:schemeClr val="tx1"/>
          </a:solidFill>
        </p:spPr>
        <p:txBody>
          <a:bodyPr/>
          <a:lstStyle>
            <a:lvl1pPr marL="0" indent="0">
              <a:buNone/>
              <a:defRPr/>
            </a:lvl1pPr>
          </a:lstStyle>
          <a:p>
            <a:pPr lvl="0"/>
            <a:r>
              <a:rPr lang="en-GB" dirty="0"/>
              <a:t> </a:t>
            </a:r>
          </a:p>
        </p:txBody>
      </p:sp>
      <p:sp>
        <p:nvSpPr>
          <p:cNvPr id="17" name="Text Placeholder 31">
            <a:extLst>
              <a:ext uri="{FF2B5EF4-FFF2-40B4-BE49-F238E27FC236}">
                <a16:creationId xmlns:a16="http://schemas.microsoft.com/office/drawing/2014/main" id="{CBC5B425-D562-776C-A189-EDAD30FA06B9}"/>
              </a:ext>
            </a:extLst>
          </p:cNvPr>
          <p:cNvSpPr>
            <a:spLocks noGrp="1"/>
          </p:cNvSpPr>
          <p:nvPr>
            <p:ph type="body" sz="quarter" idx="45" hasCustomPrompt="1"/>
          </p:nvPr>
        </p:nvSpPr>
        <p:spPr>
          <a:xfrm>
            <a:off x="4591237" y="2025173"/>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4273112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ection Divider with Custom Image - Green">
    <p:bg>
      <p:bgPr>
        <a:solidFill>
          <a:srgbClr val="5EAB96">
            <a:alpha val="29804"/>
          </a:srgbClr>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831125B-4816-F50B-F712-FFC4D63B5471}"/>
              </a:ext>
            </a:extLst>
          </p:cNvPr>
          <p:cNvSpPr>
            <a:spLocks noGrp="1"/>
          </p:cNvSpPr>
          <p:nvPr>
            <p:ph type="pic" sz="quarter" idx="10" hasCustomPrompt="1"/>
          </p:nvPr>
        </p:nvSpPr>
        <p:spPr>
          <a:xfrm>
            <a:off x="5691423" y="0"/>
            <a:ext cx="6500577" cy="6858000"/>
          </a:xfrm>
          <a:custGeom>
            <a:avLst/>
            <a:gdLst>
              <a:gd name="connsiteX0" fmla="*/ 1902588 w 6500577"/>
              <a:gd name="connsiteY0" fmla="*/ 0 h 6858000"/>
              <a:gd name="connsiteX1" fmla="*/ 6500577 w 6500577"/>
              <a:gd name="connsiteY1" fmla="*/ 0 h 6858000"/>
              <a:gd name="connsiteX2" fmla="*/ 6500577 w 6500577"/>
              <a:gd name="connsiteY2" fmla="*/ 6858000 h 6858000"/>
              <a:gd name="connsiteX3" fmla="*/ 3193637 w 6500577"/>
              <a:gd name="connsiteY3" fmla="*/ 6858000 h 6858000"/>
              <a:gd name="connsiteX4" fmla="*/ 786649 w 6500577"/>
              <a:gd name="connsiteY4" fmla="*/ 5870706 h 6858000"/>
              <a:gd name="connsiteX5" fmla="*/ 103279 w 6500577"/>
              <a:gd name="connsiteY5" fmla="*/ 419492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577" h="6858000">
                <a:moveTo>
                  <a:pt x="1902588" y="0"/>
                </a:moveTo>
                <a:lnTo>
                  <a:pt x="6500577" y="0"/>
                </a:lnTo>
                <a:lnTo>
                  <a:pt x="6500577" y="6858000"/>
                </a:lnTo>
                <a:lnTo>
                  <a:pt x="3193637" y="6858000"/>
                </a:lnTo>
                <a:lnTo>
                  <a:pt x="786649" y="5870706"/>
                </a:lnTo>
                <a:cubicBezTo>
                  <a:pt x="131732" y="5601963"/>
                  <a:pt x="-176321" y="4846720"/>
                  <a:pt x="103279" y="4194927"/>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sp>
        <p:nvSpPr>
          <p:cNvPr id="15" name="Title 5">
            <a:extLst>
              <a:ext uri="{FF2B5EF4-FFF2-40B4-BE49-F238E27FC236}">
                <a16:creationId xmlns:a16="http://schemas.microsoft.com/office/drawing/2014/main" id="{2DD02B4F-811F-E8F5-F0F1-BE5F2B92FDB2}"/>
              </a:ext>
            </a:extLst>
          </p:cNvPr>
          <p:cNvSpPr>
            <a:spLocks noGrp="1"/>
          </p:cNvSpPr>
          <p:nvPr>
            <p:ph type="title" hasCustomPrompt="1"/>
          </p:nvPr>
        </p:nvSpPr>
        <p:spPr>
          <a:xfrm>
            <a:off x="535540" y="2653603"/>
            <a:ext cx="4987805" cy="1397697"/>
          </a:xfrm>
          <a:prstGeom prst="rect">
            <a:avLst/>
          </a:prstGeom>
        </p:spPr>
        <p:txBody>
          <a:bodyPr lIns="0" anchor="b">
            <a:noAutofit/>
          </a:bodyPr>
          <a:lstStyle>
            <a:lvl1pPr>
              <a:lnSpc>
                <a:spcPct val="81000"/>
              </a:lnSpc>
              <a:defRPr sz="4800"/>
            </a:lvl1pPr>
          </a:lstStyle>
          <a:p>
            <a:r>
              <a:rPr lang="en-US" dirty="0"/>
              <a:t>Type your section title here</a:t>
            </a:r>
            <a:endParaRPr lang="en-GB" dirty="0"/>
          </a:p>
        </p:txBody>
      </p:sp>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3" name="Text Placeholder 7">
            <a:extLst>
              <a:ext uri="{FF2B5EF4-FFF2-40B4-BE49-F238E27FC236}">
                <a16:creationId xmlns:a16="http://schemas.microsoft.com/office/drawing/2014/main" id="{7537856E-149D-745D-EC89-591368C63B20}"/>
              </a:ext>
            </a:extLst>
          </p:cNvPr>
          <p:cNvSpPr>
            <a:spLocks noGrp="1"/>
          </p:cNvSpPr>
          <p:nvPr>
            <p:ph type="body" sz="quarter" idx="15" hasCustomPrompt="1"/>
          </p:nvPr>
        </p:nvSpPr>
        <p:spPr>
          <a:xfrm>
            <a:off x="572116" y="4154124"/>
            <a:ext cx="4951229"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pic>
        <p:nvPicPr>
          <p:cNvPr id="2" name="Graphic 1">
            <a:extLst>
              <a:ext uri="{FF2B5EF4-FFF2-40B4-BE49-F238E27FC236}">
                <a16:creationId xmlns:a16="http://schemas.microsoft.com/office/drawing/2014/main" id="{51E1F487-D211-F01D-F1F9-D9A66826AEB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71500" y="549275"/>
            <a:ext cx="1097643" cy="927828"/>
          </a:xfrm>
          <a:prstGeom prst="rect">
            <a:avLst/>
          </a:prstGeom>
        </p:spPr>
      </p:pic>
    </p:spTree>
    <p:extLst>
      <p:ext uri="{BB962C8B-B14F-4D97-AF65-F5344CB8AC3E}">
        <p14:creationId xmlns:p14="http://schemas.microsoft.com/office/powerpoint/2010/main" val="126687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4 Subheading &amp; Text - Blue">
    <p:bg>
      <p:bgPr>
        <a:solidFill>
          <a:schemeClr val="bg1"/>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3D936075-98AB-41EF-D17A-0DE250EA9424}"/>
              </a:ext>
            </a:extLst>
          </p:cNvPr>
          <p:cNvSpPr>
            <a:spLocks/>
          </p:cNvSpPr>
          <p:nvPr userDrawn="1"/>
        </p:nvSpPr>
        <p:spPr>
          <a:xfrm>
            <a:off x="8089900" y="1404938"/>
            <a:ext cx="3530600" cy="2160000"/>
          </a:xfrm>
          <a:prstGeom prst="roundRect">
            <a:avLst>
              <a:gd name="adj" fmla="val 7749"/>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Rounded Corners 8">
            <a:extLst>
              <a:ext uri="{FF2B5EF4-FFF2-40B4-BE49-F238E27FC236}">
                <a16:creationId xmlns:a16="http://schemas.microsoft.com/office/drawing/2014/main" id="{0679A736-9976-6AA4-8380-9B11A3DAB033}"/>
              </a:ext>
            </a:extLst>
          </p:cNvPr>
          <p:cNvSpPr>
            <a:spLocks/>
          </p:cNvSpPr>
          <p:nvPr userDrawn="1"/>
        </p:nvSpPr>
        <p:spPr>
          <a:xfrm>
            <a:off x="4330700" y="3786776"/>
            <a:ext cx="3530600" cy="2160000"/>
          </a:xfrm>
          <a:prstGeom prst="roundRect">
            <a:avLst>
              <a:gd name="adj" fmla="val 7749"/>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Rounded Corners 17">
            <a:extLst>
              <a:ext uri="{FF2B5EF4-FFF2-40B4-BE49-F238E27FC236}">
                <a16:creationId xmlns:a16="http://schemas.microsoft.com/office/drawing/2014/main" id="{842560E1-445C-C703-06A7-9231A86B0EFD}"/>
              </a:ext>
            </a:extLst>
          </p:cNvPr>
          <p:cNvSpPr>
            <a:spLocks/>
          </p:cNvSpPr>
          <p:nvPr userDrawn="1"/>
        </p:nvSpPr>
        <p:spPr>
          <a:xfrm>
            <a:off x="8089284" y="3786776"/>
            <a:ext cx="3530600" cy="2160000"/>
          </a:xfrm>
          <a:prstGeom prst="roundRect">
            <a:avLst>
              <a:gd name="adj" fmla="val 7749"/>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1" name="Rectangle: Rounded Corners 10">
            <a:extLst>
              <a:ext uri="{FF2B5EF4-FFF2-40B4-BE49-F238E27FC236}">
                <a16:creationId xmlns:a16="http://schemas.microsoft.com/office/drawing/2014/main" id="{7875344D-4AA0-F38D-6E03-66388A5BEAAE}"/>
              </a:ext>
            </a:extLst>
          </p:cNvPr>
          <p:cNvSpPr>
            <a:spLocks/>
          </p:cNvSpPr>
          <p:nvPr userDrawn="1"/>
        </p:nvSpPr>
        <p:spPr>
          <a:xfrm>
            <a:off x="4330700" y="1404938"/>
            <a:ext cx="3530600" cy="2160000"/>
          </a:xfrm>
          <a:prstGeom prst="roundRect">
            <a:avLst>
              <a:gd name="adj" fmla="val 7749"/>
            </a:avLst>
          </a:prstGeom>
          <a:solidFill>
            <a:srgbClr val="85D6F0">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35">
            <a:extLst>
              <a:ext uri="{FF2B5EF4-FFF2-40B4-BE49-F238E27FC236}">
                <a16:creationId xmlns:a16="http://schemas.microsoft.com/office/drawing/2014/main" id="{9A41ABE8-1561-6851-C6CB-E35079F5F7FE}"/>
              </a:ext>
            </a:extLst>
          </p:cNvPr>
          <p:cNvSpPr>
            <a:spLocks noGrp="1"/>
          </p:cNvSpPr>
          <p:nvPr>
            <p:ph type="body" sz="quarter" idx="28" hasCustomPrompt="1"/>
          </p:nvPr>
        </p:nvSpPr>
        <p:spPr>
          <a:xfrm>
            <a:off x="4593340" y="165475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3" name="Text Placeholder 38">
            <a:extLst>
              <a:ext uri="{FF2B5EF4-FFF2-40B4-BE49-F238E27FC236}">
                <a16:creationId xmlns:a16="http://schemas.microsoft.com/office/drawing/2014/main" id="{503653BA-B308-75BE-E59A-621E32E78096}"/>
              </a:ext>
            </a:extLst>
          </p:cNvPr>
          <p:cNvSpPr>
            <a:spLocks noGrp="1"/>
          </p:cNvSpPr>
          <p:nvPr>
            <p:ph type="body" sz="quarter" idx="29" hasCustomPrompt="1"/>
          </p:nvPr>
        </p:nvSpPr>
        <p:spPr>
          <a:xfrm>
            <a:off x="4591237" y="2086804"/>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34" name="Text Placeholder 35">
            <a:extLst>
              <a:ext uri="{FF2B5EF4-FFF2-40B4-BE49-F238E27FC236}">
                <a16:creationId xmlns:a16="http://schemas.microsoft.com/office/drawing/2014/main" id="{0B62D657-9BC9-912F-4487-411AC1FDC553}"/>
              </a:ext>
            </a:extLst>
          </p:cNvPr>
          <p:cNvSpPr>
            <a:spLocks noGrp="1"/>
          </p:cNvSpPr>
          <p:nvPr>
            <p:ph type="body" sz="quarter" idx="30" hasCustomPrompt="1"/>
          </p:nvPr>
        </p:nvSpPr>
        <p:spPr>
          <a:xfrm>
            <a:off x="8352540" y="165475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5" name="Text Placeholder 38">
            <a:extLst>
              <a:ext uri="{FF2B5EF4-FFF2-40B4-BE49-F238E27FC236}">
                <a16:creationId xmlns:a16="http://schemas.microsoft.com/office/drawing/2014/main" id="{9D0891AC-CA47-F5FD-09E0-790FFD6B5E55}"/>
              </a:ext>
            </a:extLst>
          </p:cNvPr>
          <p:cNvSpPr>
            <a:spLocks noGrp="1"/>
          </p:cNvSpPr>
          <p:nvPr>
            <p:ph type="body" sz="quarter" idx="31" hasCustomPrompt="1"/>
          </p:nvPr>
        </p:nvSpPr>
        <p:spPr>
          <a:xfrm>
            <a:off x="8350437" y="2086804"/>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40" name="Text Placeholder 35">
            <a:extLst>
              <a:ext uri="{FF2B5EF4-FFF2-40B4-BE49-F238E27FC236}">
                <a16:creationId xmlns:a16="http://schemas.microsoft.com/office/drawing/2014/main" id="{C0E68B0C-1871-5FD1-FB8A-542D3EDF1034}"/>
              </a:ext>
            </a:extLst>
          </p:cNvPr>
          <p:cNvSpPr>
            <a:spLocks noGrp="1"/>
          </p:cNvSpPr>
          <p:nvPr>
            <p:ph type="body" sz="quarter" idx="34" hasCustomPrompt="1"/>
          </p:nvPr>
        </p:nvSpPr>
        <p:spPr>
          <a:xfrm>
            <a:off x="4593340" y="4036591"/>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3" name="Text Placeholder 35">
            <a:extLst>
              <a:ext uri="{FF2B5EF4-FFF2-40B4-BE49-F238E27FC236}">
                <a16:creationId xmlns:a16="http://schemas.microsoft.com/office/drawing/2014/main" id="{A9D37B7A-5133-D3AC-7AE0-DD1BCEBD646F}"/>
              </a:ext>
            </a:extLst>
          </p:cNvPr>
          <p:cNvSpPr>
            <a:spLocks noGrp="1"/>
          </p:cNvSpPr>
          <p:nvPr>
            <p:ph type="body" sz="quarter" idx="36" hasCustomPrompt="1"/>
          </p:nvPr>
        </p:nvSpPr>
        <p:spPr>
          <a:xfrm>
            <a:off x="8352540" y="4036591"/>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 name="Text Placeholder 38">
            <a:extLst>
              <a:ext uri="{FF2B5EF4-FFF2-40B4-BE49-F238E27FC236}">
                <a16:creationId xmlns:a16="http://schemas.microsoft.com/office/drawing/2014/main" id="{E642E36D-2022-FFA7-1840-6C7E70F3544E}"/>
              </a:ext>
            </a:extLst>
          </p:cNvPr>
          <p:cNvSpPr>
            <a:spLocks noGrp="1"/>
          </p:cNvSpPr>
          <p:nvPr>
            <p:ph type="body" sz="quarter" idx="17" hasCustomPrompt="1"/>
          </p:nvPr>
        </p:nvSpPr>
        <p:spPr>
          <a:xfrm>
            <a:off x="567418" y="1398517"/>
            <a:ext cx="3530600" cy="1931300"/>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4" name="Text Placeholder 10">
            <a:extLst>
              <a:ext uri="{FF2B5EF4-FFF2-40B4-BE49-F238E27FC236}">
                <a16:creationId xmlns:a16="http://schemas.microsoft.com/office/drawing/2014/main" id="{2C0AE7F5-941B-8C35-27AE-A84DCCF1C532}"/>
              </a:ext>
            </a:extLst>
          </p:cNvPr>
          <p:cNvSpPr>
            <a:spLocks noGrp="1"/>
          </p:cNvSpPr>
          <p:nvPr>
            <p:ph type="body" sz="quarter" idx="18" hasCustomPrompt="1"/>
          </p:nvPr>
        </p:nvSpPr>
        <p:spPr>
          <a:xfrm>
            <a:off x="567419" y="3585529"/>
            <a:ext cx="3530599" cy="1962000"/>
          </a:xfrm>
        </p:spPr>
        <p:txBody>
          <a:bodyPr>
            <a:noAutofit/>
          </a:bodyPr>
          <a:lstStyle>
            <a:lvl1pPr marL="228600" indent="-228600">
              <a:spcAft>
                <a:spcPts val="1000"/>
              </a:spcAft>
              <a:buClr>
                <a:srgbClr val="85D6F0"/>
              </a:buClr>
              <a:buSzPct val="110000"/>
              <a:buFont typeface="Arial" panose="020B0604020202020204" pitchFamily="34" charset="0"/>
              <a:buChar char="•"/>
              <a:defRPr sz="1400"/>
            </a:lvl1pPr>
            <a:lvl2pPr marL="685800" indent="-228600">
              <a:spcAft>
                <a:spcPts val="1000"/>
              </a:spcAft>
              <a:buClr>
                <a:schemeClr val="accent2"/>
              </a:buClr>
              <a:buFont typeface="Arial" panose="020B0604020202020204" pitchFamily="34" charset="0"/>
              <a:buChar char="•"/>
              <a:defRPr sz="1400"/>
            </a:lvl2pPr>
            <a:lvl3pPr marL="1143000" indent="-228600">
              <a:buClr>
                <a:schemeClr val="accent2"/>
              </a:buClr>
              <a:buFont typeface="Arial" panose="020B0604020202020204" pitchFamily="34" charset="0"/>
              <a:buChar char="•"/>
              <a:defRPr sz="1400"/>
            </a:lvl3pPr>
            <a:lvl4pPr marL="1600200" indent="-228600">
              <a:buClr>
                <a:schemeClr val="accent2"/>
              </a:buClr>
              <a:buFont typeface="Arial" panose="020B0604020202020204" pitchFamily="34" charset="0"/>
              <a:buChar char="•"/>
              <a:defRPr sz="1400"/>
            </a:lvl4pPr>
            <a:lvl5pPr marL="2057400" indent="-228600">
              <a:buClr>
                <a:schemeClr val="accent2"/>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2" name="Text Placeholder 38">
            <a:extLst>
              <a:ext uri="{FF2B5EF4-FFF2-40B4-BE49-F238E27FC236}">
                <a16:creationId xmlns:a16="http://schemas.microsoft.com/office/drawing/2014/main" id="{7310D8D3-EF6A-3EA3-29BB-E62481E84CA5}"/>
              </a:ext>
            </a:extLst>
          </p:cNvPr>
          <p:cNvSpPr>
            <a:spLocks noGrp="1"/>
          </p:cNvSpPr>
          <p:nvPr>
            <p:ph type="body" sz="quarter" idx="35" hasCustomPrompt="1"/>
          </p:nvPr>
        </p:nvSpPr>
        <p:spPr>
          <a:xfrm>
            <a:off x="4591237" y="4474992"/>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5" name="Text Placeholder 38">
            <a:extLst>
              <a:ext uri="{FF2B5EF4-FFF2-40B4-BE49-F238E27FC236}">
                <a16:creationId xmlns:a16="http://schemas.microsoft.com/office/drawing/2014/main" id="{62F85D7F-5CCA-AF58-1ED2-5132482E5FB1}"/>
              </a:ext>
            </a:extLst>
          </p:cNvPr>
          <p:cNvSpPr>
            <a:spLocks noGrp="1"/>
          </p:cNvSpPr>
          <p:nvPr>
            <p:ph type="body" sz="quarter" idx="37" hasCustomPrompt="1"/>
          </p:nvPr>
        </p:nvSpPr>
        <p:spPr>
          <a:xfrm>
            <a:off x="8350437" y="4474992"/>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6" name="Title 5">
            <a:extLst>
              <a:ext uri="{FF2B5EF4-FFF2-40B4-BE49-F238E27FC236}">
                <a16:creationId xmlns:a16="http://schemas.microsoft.com/office/drawing/2014/main" id="{CDCDB49E-8BA5-DD6F-A6D4-B86C5768BDC5}"/>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14" name="Text Placeholder 31">
            <a:extLst>
              <a:ext uri="{FF2B5EF4-FFF2-40B4-BE49-F238E27FC236}">
                <a16:creationId xmlns:a16="http://schemas.microsoft.com/office/drawing/2014/main" id="{DD2016F8-A811-6794-E0EC-0AA0F0605A1B}"/>
              </a:ext>
            </a:extLst>
          </p:cNvPr>
          <p:cNvSpPr>
            <a:spLocks noGrp="1"/>
          </p:cNvSpPr>
          <p:nvPr>
            <p:ph type="body" sz="quarter" idx="42" hasCustomPrompt="1"/>
          </p:nvPr>
        </p:nvSpPr>
        <p:spPr>
          <a:xfrm>
            <a:off x="8355199" y="4413351"/>
            <a:ext cx="316800" cy="3600"/>
          </a:xfrm>
          <a:solidFill>
            <a:schemeClr val="tx1"/>
          </a:solidFill>
        </p:spPr>
        <p:txBody>
          <a:bodyPr/>
          <a:lstStyle>
            <a:lvl1pPr marL="0" indent="0">
              <a:buNone/>
              <a:defRPr/>
            </a:lvl1pPr>
          </a:lstStyle>
          <a:p>
            <a:pPr lvl="0"/>
            <a:r>
              <a:rPr lang="en-GB" dirty="0"/>
              <a:t> </a:t>
            </a:r>
          </a:p>
        </p:txBody>
      </p:sp>
      <p:sp>
        <p:nvSpPr>
          <p:cNvPr id="15" name="Text Placeholder 31">
            <a:extLst>
              <a:ext uri="{FF2B5EF4-FFF2-40B4-BE49-F238E27FC236}">
                <a16:creationId xmlns:a16="http://schemas.microsoft.com/office/drawing/2014/main" id="{76CA6852-3B6B-7FDE-8957-6125B97CEBC1}"/>
              </a:ext>
            </a:extLst>
          </p:cNvPr>
          <p:cNvSpPr>
            <a:spLocks noGrp="1"/>
          </p:cNvSpPr>
          <p:nvPr>
            <p:ph type="body" sz="quarter" idx="43" hasCustomPrompt="1"/>
          </p:nvPr>
        </p:nvSpPr>
        <p:spPr>
          <a:xfrm>
            <a:off x="4591237" y="4413351"/>
            <a:ext cx="316800" cy="3600"/>
          </a:xfrm>
          <a:solidFill>
            <a:schemeClr val="tx1"/>
          </a:solidFill>
        </p:spPr>
        <p:txBody>
          <a:bodyPr/>
          <a:lstStyle>
            <a:lvl1pPr marL="0" indent="0">
              <a:buNone/>
              <a:defRPr/>
            </a:lvl1pPr>
          </a:lstStyle>
          <a:p>
            <a:pPr lvl="0"/>
            <a:r>
              <a:rPr lang="en-GB" dirty="0"/>
              <a:t> </a:t>
            </a:r>
          </a:p>
        </p:txBody>
      </p:sp>
      <p:sp>
        <p:nvSpPr>
          <p:cNvPr id="16" name="Text Placeholder 31">
            <a:extLst>
              <a:ext uri="{FF2B5EF4-FFF2-40B4-BE49-F238E27FC236}">
                <a16:creationId xmlns:a16="http://schemas.microsoft.com/office/drawing/2014/main" id="{6028636B-EEB4-B880-97BA-920AD693153C}"/>
              </a:ext>
            </a:extLst>
          </p:cNvPr>
          <p:cNvSpPr>
            <a:spLocks noGrp="1"/>
          </p:cNvSpPr>
          <p:nvPr>
            <p:ph type="body" sz="quarter" idx="44" hasCustomPrompt="1"/>
          </p:nvPr>
        </p:nvSpPr>
        <p:spPr>
          <a:xfrm>
            <a:off x="8355199" y="2025173"/>
            <a:ext cx="316800" cy="3600"/>
          </a:xfrm>
          <a:solidFill>
            <a:schemeClr val="tx1"/>
          </a:solidFill>
        </p:spPr>
        <p:txBody>
          <a:bodyPr/>
          <a:lstStyle>
            <a:lvl1pPr marL="0" indent="0">
              <a:buNone/>
              <a:defRPr/>
            </a:lvl1pPr>
          </a:lstStyle>
          <a:p>
            <a:pPr lvl="0"/>
            <a:r>
              <a:rPr lang="en-GB" dirty="0"/>
              <a:t> </a:t>
            </a:r>
          </a:p>
        </p:txBody>
      </p:sp>
      <p:sp>
        <p:nvSpPr>
          <p:cNvPr id="17" name="Text Placeholder 31">
            <a:extLst>
              <a:ext uri="{FF2B5EF4-FFF2-40B4-BE49-F238E27FC236}">
                <a16:creationId xmlns:a16="http://schemas.microsoft.com/office/drawing/2014/main" id="{CBC5B425-D562-776C-A189-EDAD30FA06B9}"/>
              </a:ext>
            </a:extLst>
          </p:cNvPr>
          <p:cNvSpPr>
            <a:spLocks noGrp="1"/>
          </p:cNvSpPr>
          <p:nvPr>
            <p:ph type="body" sz="quarter" idx="45" hasCustomPrompt="1"/>
          </p:nvPr>
        </p:nvSpPr>
        <p:spPr>
          <a:xfrm>
            <a:off x="4591237" y="2025173"/>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1069042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4 Subheading &amp; Text - Green">
    <p:bg>
      <p:bgPr>
        <a:solidFill>
          <a:schemeClr val="bg1"/>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3D936075-98AB-41EF-D17A-0DE250EA9424}"/>
              </a:ext>
            </a:extLst>
          </p:cNvPr>
          <p:cNvSpPr>
            <a:spLocks/>
          </p:cNvSpPr>
          <p:nvPr userDrawn="1"/>
        </p:nvSpPr>
        <p:spPr>
          <a:xfrm>
            <a:off x="8089900" y="1404938"/>
            <a:ext cx="3530600" cy="2160000"/>
          </a:xfrm>
          <a:prstGeom prst="roundRect">
            <a:avLst>
              <a:gd name="adj" fmla="val 7749"/>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Rounded Corners 8">
            <a:extLst>
              <a:ext uri="{FF2B5EF4-FFF2-40B4-BE49-F238E27FC236}">
                <a16:creationId xmlns:a16="http://schemas.microsoft.com/office/drawing/2014/main" id="{0679A736-9976-6AA4-8380-9B11A3DAB033}"/>
              </a:ext>
            </a:extLst>
          </p:cNvPr>
          <p:cNvSpPr>
            <a:spLocks/>
          </p:cNvSpPr>
          <p:nvPr userDrawn="1"/>
        </p:nvSpPr>
        <p:spPr>
          <a:xfrm>
            <a:off x="4330700" y="3786776"/>
            <a:ext cx="3530600" cy="2160000"/>
          </a:xfrm>
          <a:prstGeom prst="roundRect">
            <a:avLst>
              <a:gd name="adj" fmla="val 7749"/>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Rounded Corners 17">
            <a:extLst>
              <a:ext uri="{FF2B5EF4-FFF2-40B4-BE49-F238E27FC236}">
                <a16:creationId xmlns:a16="http://schemas.microsoft.com/office/drawing/2014/main" id="{842560E1-445C-C703-06A7-9231A86B0EFD}"/>
              </a:ext>
            </a:extLst>
          </p:cNvPr>
          <p:cNvSpPr>
            <a:spLocks/>
          </p:cNvSpPr>
          <p:nvPr userDrawn="1"/>
        </p:nvSpPr>
        <p:spPr>
          <a:xfrm>
            <a:off x="8089284" y="3786776"/>
            <a:ext cx="3530600" cy="2160000"/>
          </a:xfrm>
          <a:prstGeom prst="roundRect">
            <a:avLst>
              <a:gd name="adj" fmla="val 7749"/>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1" name="Rectangle: Rounded Corners 10">
            <a:extLst>
              <a:ext uri="{FF2B5EF4-FFF2-40B4-BE49-F238E27FC236}">
                <a16:creationId xmlns:a16="http://schemas.microsoft.com/office/drawing/2014/main" id="{7875344D-4AA0-F38D-6E03-66388A5BEAAE}"/>
              </a:ext>
            </a:extLst>
          </p:cNvPr>
          <p:cNvSpPr>
            <a:spLocks/>
          </p:cNvSpPr>
          <p:nvPr userDrawn="1"/>
        </p:nvSpPr>
        <p:spPr>
          <a:xfrm>
            <a:off x="4330700" y="1404938"/>
            <a:ext cx="3530600" cy="2160000"/>
          </a:xfrm>
          <a:prstGeom prst="roundRect">
            <a:avLst>
              <a:gd name="adj" fmla="val 7749"/>
            </a:avLst>
          </a:prstGeom>
          <a:solidFill>
            <a:srgbClr val="5EAB96">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35">
            <a:extLst>
              <a:ext uri="{FF2B5EF4-FFF2-40B4-BE49-F238E27FC236}">
                <a16:creationId xmlns:a16="http://schemas.microsoft.com/office/drawing/2014/main" id="{9A41ABE8-1561-6851-C6CB-E35079F5F7FE}"/>
              </a:ext>
            </a:extLst>
          </p:cNvPr>
          <p:cNvSpPr>
            <a:spLocks noGrp="1"/>
          </p:cNvSpPr>
          <p:nvPr>
            <p:ph type="body" sz="quarter" idx="28" hasCustomPrompt="1"/>
          </p:nvPr>
        </p:nvSpPr>
        <p:spPr>
          <a:xfrm>
            <a:off x="4593340" y="165475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3" name="Text Placeholder 38">
            <a:extLst>
              <a:ext uri="{FF2B5EF4-FFF2-40B4-BE49-F238E27FC236}">
                <a16:creationId xmlns:a16="http://schemas.microsoft.com/office/drawing/2014/main" id="{503653BA-B308-75BE-E59A-621E32E78096}"/>
              </a:ext>
            </a:extLst>
          </p:cNvPr>
          <p:cNvSpPr>
            <a:spLocks noGrp="1"/>
          </p:cNvSpPr>
          <p:nvPr>
            <p:ph type="body" sz="quarter" idx="29" hasCustomPrompt="1"/>
          </p:nvPr>
        </p:nvSpPr>
        <p:spPr>
          <a:xfrm>
            <a:off x="4591237" y="2086804"/>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34" name="Text Placeholder 35">
            <a:extLst>
              <a:ext uri="{FF2B5EF4-FFF2-40B4-BE49-F238E27FC236}">
                <a16:creationId xmlns:a16="http://schemas.microsoft.com/office/drawing/2014/main" id="{0B62D657-9BC9-912F-4487-411AC1FDC553}"/>
              </a:ext>
            </a:extLst>
          </p:cNvPr>
          <p:cNvSpPr>
            <a:spLocks noGrp="1"/>
          </p:cNvSpPr>
          <p:nvPr>
            <p:ph type="body" sz="quarter" idx="30" hasCustomPrompt="1"/>
          </p:nvPr>
        </p:nvSpPr>
        <p:spPr>
          <a:xfrm>
            <a:off x="8352540" y="165475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5" name="Text Placeholder 38">
            <a:extLst>
              <a:ext uri="{FF2B5EF4-FFF2-40B4-BE49-F238E27FC236}">
                <a16:creationId xmlns:a16="http://schemas.microsoft.com/office/drawing/2014/main" id="{9D0891AC-CA47-F5FD-09E0-790FFD6B5E55}"/>
              </a:ext>
            </a:extLst>
          </p:cNvPr>
          <p:cNvSpPr>
            <a:spLocks noGrp="1"/>
          </p:cNvSpPr>
          <p:nvPr>
            <p:ph type="body" sz="quarter" idx="31" hasCustomPrompt="1"/>
          </p:nvPr>
        </p:nvSpPr>
        <p:spPr>
          <a:xfrm>
            <a:off x="8350437" y="2086804"/>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40" name="Text Placeholder 35">
            <a:extLst>
              <a:ext uri="{FF2B5EF4-FFF2-40B4-BE49-F238E27FC236}">
                <a16:creationId xmlns:a16="http://schemas.microsoft.com/office/drawing/2014/main" id="{C0E68B0C-1871-5FD1-FB8A-542D3EDF1034}"/>
              </a:ext>
            </a:extLst>
          </p:cNvPr>
          <p:cNvSpPr>
            <a:spLocks noGrp="1"/>
          </p:cNvSpPr>
          <p:nvPr>
            <p:ph type="body" sz="quarter" idx="34" hasCustomPrompt="1"/>
          </p:nvPr>
        </p:nvSpPr>
        <p:spPr>
          <a:xfrm>
            <a:off x="4593340" y="4036591"/>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3" name="Text Placeholder 35">
            <a:extLst>
              <a:ext uri="{FF2B5EF4-FFF2-40B4-BE49-F238E27FC236}">
                <a16:creationId xmlns:a16="http://schemas.microsoft.com/office/drawing/2014/main" id="{A9D37B7A-5133-D3AC-7AE0-DD1BCEBD646F}"/>
              </a:ext>
            </a:extLst>
          </p:cNvPr>
          <p:cNvSpPr>
            <a:spLocks noGrp="1"/>
          </p:cNvSpPr>
          <p:nvPr>
            <p:ph type="body" sz="quarter" idx="36" hasCustomPrompt="1"/>
          </p:nvPr>
        </p:nvSpPr>
        <p:spPr>
          <a:xfrm>
            <a:off x="8352540" y="4036591"/>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 name="Text Placeholder 38">
            <a:extLst>
              <a:ext uri="{FF2B5EF4-FFF2-40B4-BE49-F238E27FC236}">
                <a16:creationId xmlns:a16="http://schemas.microsoft.com/office/drawing/2014/main" id="{E642E36D-2022-FFA7-1840-6C7E70F3544E}"/>
              </a:ext>
            </a:extLst>
          </p:cNvPr>
          <p:cNvSpPr>
            <a:spLocks noGrp="1"/>
          </p:cNvSpPr>
          <p:nvPr>
            <p:ph type="body" sz="quarter" idx="17" hasCustomPrompt="1"/>
          </p:nvPr>
        </p:nvSpPr>
        <p:spPr>
          <a:xfrm>
            <a:off x="567418" y="1398517"/>
            <a:ext cx="3530600" cy="1931300"/>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4" name="Text Placeholder 10">
            <a:extLst>
              <a:ext uri="{FF2B5EF4-FFF2-40B4-BE49-F238E27FC236}">
                <a16:creationId xmlns:a16="http://schemas.microsoft.com/office/drawing/2014/main" id="{2C0AE7F5-941B-8C35-27AE-A84DCCF1C532}"/>
              </a:ext>
            </a:extLst>
          </p:cNvPr>
          <p:cNvSpPr>
            <a:spLocks noGrp="1"/>
          </p:cNvSpPr>
          <p:nvPr>
            <p:ph type="body" sz="quarter" idx="18" hasCustomPrompt="1"/>
          </p:nvPr>
        </p:nvSpPr>
        <p:spPr>
          <a:xfrm>
            <a:off x="567419" y="3585529"/>
            <a:ext cx="3530599" cy="1962000"/>
          </a:xfrm>
        </p:spPr>
        <p:txBody>
          <a:bodyPr>
            <a:noAutofit/>
          </a:bodyPr>
          <a:lstStyle>
            <a:lvl1pPr marL="228600" indent="-228600">
              <a:spcAft>
                <a:spcPts val="1000"/>
              </a:spcAft>
              <a:buClr>
                <a:srgbClr val="5EAB96"/>
              </a:buClr>
              <a:buSzPct val="110000"/>
              <a:buFont typeface="Arial" panose="020B0604020202020204" pitchFamily="34" charset="0"/>
              <a:buChar char="•"/>
              <a:defRPr sz="1400"/>
            </a:lvl1pPr>
            <a:lvl2pPr marL="685800" indent="-228600">
              <a:spcAft>
                <a:spcPts val="1000"/>
              </a:spcAft>
              <a:buClr>
                <a:schemeClr val="accent2"/>
              </a:buClr>
              <a:buFont typeface="Arial" panose="020B0604020202020204" pitchFamily="34" charset="0"/>
              <a:buChar char="•"/>
              <a:defRPr sz="1400"/>
            </a:lvl2pPr>
            <a:lvl3pPr marL="1143000" indent="-228600">
              <a:buClr>
                <a:schemeClr val="accent2"/>
              </a:buClr>
              <a:buFont typeface="Arial" panose="020B0604020202020204" pitchFamily="34" charset="0"/>
              <a:buChar char="•"/>
              <a:defRPr sz="1400"/>
            </a:lvl3pPr>
            <a:lvl4pPr marL="1600200" indent="-228600">
              <a:buClr>
                <a:schemeClr val="accent2"/>
              </a:buClr>
              <a:buFont typeface="Arial" panose="020B0604020202020204" pitchFamily="34" charset="0"/>
              <a:buChar char="•"/>
              <a:defRPr sz="1400"/>
            </a:lvl4pPr>
            <a:lvl5pPr marL="2057400" indent="-228600">
              <a:buClr>
                <a:schemeClr val="accent2"/>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2" name="Text Placeholder 38">
            <a:extLst>
              <a:ext uri="{FF2B5EF4-FFF2-40B4-BE49-F238E27FC236}">
                <a16:creationId xmlns:a16="http://schemas.microsoft.com/office/drawing/2014/main" id="{7310D8D3-EF6A-3EA3-29BB-E62481E84CA5}"/>
              </a:ext>
            </a:extLst>
          </p:cNvPr>
          <p:cNvSpPr>
            <a:spLocks noGrp="1"/>
          </p:cNvSpPr>
          <p:nvPr>
            <p:ph type="body" sz="quarter" idx="35" hasCustomPrompt="1"/>
          </p:nvPr>
        </p:nvSpPr>
        <p:spPr>
          <a:xfrm>
            <a:off x="4591237" y="4474992"/>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5" name="Text Placeholder 38">
            <a:extLst>
              <a:ext uri="{FF2B5EF4-FFF2-40B4-BE49-F238E27FC236}">
                <a16:creationId xmlns:a16="http://schemas.microsoft.com/office/drawing/2014/main" id="{62F85D7F-5CCA-AF58-1ED2-5132482E5FB1}"/>
              </a:ext>
            </a:extLst>
          </p:cNvPr>
          <p:cNvSpPr>
            <a:spLocks noGrp="1"/>
          </p:cNvSpPr>
          <p:nvPr>
            <p:ph type="body" sz="quarter" idx="37" hasCustomPrompt="1"/>
          </p:nvPr>
        </p:nvSpPr>
        <p:spPr>
          <a:xfrm>
            <a:off x="8350437" y="4474992"/>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6" name="Title 5">
            <a:extLst>
              <a:ext uri="{FF2B5EF4-FFF2-40B4-BE49-F238E27FC236}">
                <a16:creationId xmlns:a16="http://schemas.microsoft.com/office/drawing/2014/main" id="{CDCDB49E-8BA5-DD6F-A6D4-B86C5768BDC5}"/>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14" name="Text Placeholder 31">
            <a:extLst>
              <a:ext uri="{FF2B5EF4-FFF2-40B4-BE49-F238E27FC236}">
                <a16:creationId xmlns:a16="http://schemas.microsoft.com/office/drawing/2014/main" id="{DD2016F8-A811-6794-E0EC-0AA0F0605A1B}"/>
              </a:ext>
            </a:extLst>
          </p:cNvPr>
          <p:cNvSpPr>
            <a:spLocks noGrp="1"/>
          </p:cNvSpPr>
          <p:nvPr>
            <p:ph type="body" sz="quarter" idx="42" hasCustomPrompt="1"/>
          </p:nvPr>
        </p:nvSpPr>
        <p:spPr>
          <a:xfrm>
            <a:off x="8355199" y="4413351"/>
            <a:ext cx="316800" cy="3600"/>
          </a:xfrm>
          <a:solidFill>
            <a:schemeClr val="tx1"/>
          </a:solidFill>
        </p:spPr>
        <p:txBody>
          <a:bodyPr/>
          <a:lstStyle>
            <a:lvl1pPr marL="0" indent="0">
              <a:buNone/>
              <a:defRPr/>
            </a:lvl1pPr>
          </a:lstStyle>
          <a:p>
            <a:pPr lvl="0"/>
            <a:r>
              <a:rPr lang="en-GB" dirty="0"/>
              <a:t> </a:t>
            </a:r>
          </a:p>
        </p:txBody>
      </p:sp>
      <p:sp>
        <p:nvSpPr>
          <p:cNvPr id="15" name="Text Placeholder 31">
            <a:extLst>
              <a:ext uri="{FF2B5EF4-FFF2-40B4-BE49-F238E27FC236}">
                <a16:creationId xmlns:a16="http://schemas.microsoft.com/office/drawing/2014/main" id="{76CA6852-3B6B-7FDE-8957-6125B97CEBC1}"/>
              </a:ext>
            </a:extLst>
          </p:cNvPr>
          <p:cNvSpPr>
            <a:spLocks noGrp="1"/>
          </p:cNvSpPr>
          <p:nvPr>
            <p:ph type="body" sz="quarter" idx="43" hasCustomPrompt="1"/>
          </p:nvPr>
        </p:nvSpPr>
        <p:spPr>
          <a:xfrm>
            <a:off x="4591237" y="4413351"/>
            <a:ext cx="316800" cy="3600"/>
          </a:xfrm>
          <a:solidFill>
            <a:schemeClr val="tx1"/>
          </a:solidFill>
        </p:spPr>
        <p:txBody>
          <a:bodyPr/>
          <a:lstStyle>
            <a:lvl1pPr marL="0" indent="0">
              <a:buNone/>
              <a:defRPr/>
            </a:lvl1pPr>
          </a:lstStyle>
          <a:p>
            <a:pPr lvl="0"/>
            <a:r>
              <a:rPr lang="en-GB" dirty="0"/>
              <a:t> </a:t>
            </a:r>
          </a:p>
        </p:txBody>
      </p:sp>
      <p:sp>
        <p:nvSpPr>
          <p:cNvPr id="16" name="Text Placeholder 31">
            <a:extLst>
              <a:ext uri="{FF2B5EF4-FFF2-40B4-BE49-F238E27FC236}">
                <a16:creationId xmlns:a16="http://schemas.microsoft.com/office/drawing/2014/main" id="{6028636B-EEB4-B880-97BA-920AD693153C}"/>
              </a:ext>
            </a:extLst>
          </p:cNvPr>
          <p:cNvSpPr>
            <a:spLocks noGrp="1"/>
          </p:cNvSpPr>
          <p:nvPr>
            <p:ph type="body" sz="quarter" idx="44" hasCustomPrompt="1"/>
          </p:nvPr>
        </p:nvSpPr>
        <p:spPr>
          <a:xfrm>
            <a:off x="8355199" y="2025173"/>
            <a:ext cx="316800" cy="3600"/>
          </a:xfrm>
          <a:solidFill>
            <a:schemeClr val="tx1"/>
          </a:solidFill>
        </p:spPr>
        <p:txBody>
          <a:bodyPr/>
          <a:lstStyle>
            <a:lvl1pPr marL="0" indent="0">
              <a:buNone/>
              <a:defRPr/>
            </a:lvl1pPr>
          </a:lstStyle>
          <a:p>
            <a:pPr lvl="0"/>
            <a:r>
              <a:rPr lang="en-GB" dirty="0"/>
              <a:t> </a:t>
            </a:r>
          </a:p>
        </p:txBody>
      </p:sp>
      <p:sp>
        <p:nvSpPr>
          <p:cNvPr id="17" name="Text Placeholder 31">
            <a:extLst>
              <a:ext uri="{FF2B5EF4-FFF2-40B4-BE49-F238E27FC236}">
                <a16:creationId xmlns:a16="http://schemas.microsoft.com/office/drawing/2014/main" id="{CBC5B425-D562-776C-A189-EDAD30FA06B9}"/>
              </a:ext>
            </a:extLst>
          </p:cNvPr>
          <p:cNvSpPr>
            <a:spLocks noGrp="1"/>
          </p:cNvSpPr>
          <p:nvPr>
            <p:ph type="body" sz="quarter" idx="45" hasCustomPrompt="1"/>
          </p:nvPr>
        </p:nvSpPr>
        <p:spPr>
          <a:xfrm>
            <a:off x="4591237" y="2025173"/>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1724793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4 Subheading &amp; Text - Purple">
    <p:bg>
      <p:bgPr>
        <a:solidFill>
          <a:schemeClr val="bg1"/>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3D936075-98AB-41EF-D17A-0DE250EA9424}"/>
              </a:ext>
            </a:extLst>
          </p:cNvPr>
          <p:cNvSpPr>
            <a:spLocks/>
          </p:cNvSpPr>
          <p:nvPr userDrawn="1"/>
        </p:nvSpPr>
        <p:spPr>
          <a:xfrm>
            <a:off x="8089900" y="1404938"/>
            <a:ext cx="3530600" cy="2160000"/>
          </a:xfrm>
          <a:prstGeom prst="roundRect">
            <a:avLst>
              <a:gd name="adj" fmla="val 7749"/>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Rounded Corners 8">
            <a:extLst>
              <a:ext uri="{FF2B5EF4-FFF2-40B4-BE49-F238E27FC236}">
                <a16:creationId xmlns:a16="http://schemas.microsoft.com/office/drawing/2014/main" id="{0679A736-9976-6AA4-8380-9B11A3DAB033}"/>
              </a:ext>
            </a:extLst>
          </p:cNvPr>
          <p:cNvSpPr>
            <a:spLocks/>
          </p:cNvSpPr>
          <p:nvPr userDrawn="1"/>
        </p:nvSpPr>
        <p:spPr>
          <a:xfrm>
            <a:off x="4330700" y="3786776"/>
            <a:ext cx="3530600" cy="2160000"/>
          </a:xfrm>
          <a:prstGeom prst="roundRect">
            <a:avLst>
              <a:gd name="adj" fmla="val 7749"/>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Rounded Corners 17">
            <a:extLst>
              <a:ext uri="{FF2B5EF4-FFF2-40B4-BE49-F238E27FC236}">
                <a16:creationId xmlns:a16="http://schemas.microsoft.com/office/drawing/2014/main" id="{842560E1-445C-C703-06A7-9231A86B0EFD}"/>
              </a:ext>
            </a:extLst>
          </p:cNvPr>
          <p:cNvSpPr>
            <a:spLocks/>
          </p:cNvSpPr>
          <p:nvPr userDrawn="1"/>
        </p:nvSpPr>
        <p:spPr>
          <a:xfrm>
            <a:off x="8089284" y="3786776"/>
            <a:ext cx="3530600" cy="2160000"/>
          </a:xfrm>
          <a:prstGeom prst="roundRect">
            <a:avLst>
              <a:gd name="adj" fmla="val 7749"/>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1" name="Rectangle: Rounded Corners 10">
            <a:extLst>
              <a:ext uri="{FF2B5EF4-FFF2-40B4-BE49-F238E27FC236}">
                <a16:creationId xmlns:a16="http://schemas.microsoft.com/office/drawing/2014/main" id="{7875344D-4AA0-F38D-6E03-66388A5BEAAE}"/>
              </a:ext>
            </a:extLst>
          </p:cNvPr>
          <p:cNvSpPr>
            <a:spLocks/>
          </p:cNvSpPr>
          <p:nvPr userDrawn="1"/>
        </p:nvSpPr>
        <p:spPr>
          <a:xfrm>
            <a:off x="4330700" y="1404938"/>
            <a:ext cx="3530600" cy="2160000"/>
          </a:xfrm>
          <a:prstGeom prst="roundRect">
            <a:avLst>
              <a:gd name="adj" fmla="val 7749"/>
            </a:avLst>
          </a:prstGeom>
          <a:solidFill>
            <a:srgbClr val="AD90B8">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35">
            <a:extLst>
              <a:ext uri="{FF2B5EF4-FFF2-40B4-BE49-F238E27FC236}">
                <a16:creationId xmlns:a16="http://schemas.microsoft.com/office/drawing/2014/main" id="{9A41ABE8-1561-6851-C6CB-E35079F5F7FE}"/>
              </a:ext>
            </a:extLst>
          </p:cNvPr>
          <p:cNvSpPr>
            <a:spLocks noGrp="1"/>
          </p:cNvSpPr>
          <p:nvPr>
            <p:ph type="body" sz="quarter" idx="28" hasCustomPrompt="1"/>
          </p:nvPr>
        </p:nvSpPr>
        <p:spPr>
          <a:xfrm>
            <a:off x="4593340" y="165475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13" name="Text Placeholder 38">
            <a:extLst>
              <a:ext uri="{FF2B5EF4-FFF2-40B4-BE49-F238E27FC236}">
                <a16:creationId xmlns:a16="http://schemas.microsoft.com/office/drawing/2014/main" id="{503653BA-B308-75BE-E59A-621E32E78096}"/>
              </a:ext>
            </a:extLst>
          </p:cNvPr>
          <p:cNvSpPr>
            <a:spLocks noGrp="1"/>
          </p:cNvSpPr>
          <p:nvPr>
            <p:ph type="body" sz="quarter" idx="29" hasCustomPrompt="1"/>
          </p:nvPr>
        </p:nvSpPr>
        <p:spPr>
          <a:xfrm>
            <a:off x="4591237" y="2086804"/>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34" name="Text Placeholder 35">
            <a:extLst>
              <a:ext uri="{FF2B5EF4-FFF2-40B4-BE49-F238E27FC236}">
                <a16:creationId xmlns:a16="http://schemas.microsoft.com/office/drawing/2014/main" id="{0B62D657-9BC9-912F-4487-411AC1FDC553}"/>
              </a:ext>
            </a:extLst>
          </p:cNvPr>
          <p:cNvSpPr>
            <a:spLocks noGrp="1"/>
          </p:cNvSpPr>
          <p:nvPr>
            <p:ph type="body" sz="quarter" idx="30" hasCustomPrompt="1"/>
          </p:nvPr>
        </p:nvSpPr>
        <p:spPr>
          <a:xfrm>
            <a:off x="8352540" y="1654753"/>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5" name="Text Placeholder 38">
            <a:extLst>
              <a:ext uri="{FF2B5EF4-FFF2-40B4-BE49-F238E27FC236}">
                <a16:creationId xmlns:a16="http://schemas.microsoft.com/office/drawing/2014/main" id="{9D0891AC-CA47-F5FD-09E0-790FFD6B5E55}"/>
              </a:ext>
            </a:extLst>
          </p:cNvPr>
          <p:cNvSpPr>
            <a:spLocks noGrp="1"/>
          </p:cNvSpPr>
          <p:nvPr>
            <p:ph type="body" sz="quarter" idx="31" hasCustomPrompt="1"/>
          </p:nvPr>
        </p:nvSpPr>
        <p:spPr>
          <a:xfrm>
            <a:off x="8350437" y="2086804"/>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40" name="Text Placeholder 35">
            <a:extLst>
              <a:ext uri="{FF2B5EF4-FFF2-40B4-BE49-F238E27FC236}">
                <a16:creationId xmlns:a16="http://schemas.microsoft.com/office/drawing/2014/main" id="{C0E68B0C-1871-5FD1-FB8A-542D3EDF1034}"/>
              </a:ext>
            </a:extLst>
          </p:cNvPr>
          <p:cNvSpPr>
            <a:spLocks noGrp="1"/>
          </p:cNvSpPr>
          <p:nvPr>
            <p:ph type="body" sz="quarter" idx="34" hasCustomPrompt="1"/>
          </p:nvPr>
        </p:nvSpPr>
        <p:spPr>
          <a:xfrm>
            <a:off x="4593340" y="4036591"/>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43" name="Text Placeholder 35">
            <a:extLst>
              <a:ext uri="{FF2B5EF4-FFF2-40B4-BE49-F238E27FC236}">
                <a16:creationId xmlns:a16="http://schemas.microsoft.com/office/drawing/2014/main" id="{A9D37B7A-5133-D3AC-7AE0-DD1BCEBD646F}"/>
              </a:ext>
            </a:extLst>
          </p:cNvPr>
          <p:cNvSpPr>
            <a:spLocks noGrp="1"/>
          </p:cNvSpPr>
          <p:nvPr>
            <p:ph type="body" sz="quarter" idx="36" hasCustomPrompt="1"/>
          </p:nvPr>
        </p:nvSpPr>
        <p:spPr>
          <a:xfrm>
            <a:off x="8352540" y="4036591"/>
            <a:ext cx="3017424" cy="313976"/>
          </a:xfrm>
        </p:spPr>
        <p:txBody>
          <a:bodyPr>
            <a:noAutofit/>
          </a:bodyPr>
          <a:lstStyle>
            <a:lvl1pPr marL="0" indent="0">
              <a:lnSpc>
                <a:spcPct val="81000"/>
              </a:lnSpc>
              <a:buNone/>
              <a:defRPr sz="200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Subheading</a:t>
            </a:r>
            <a:endParaRPr lang="en-GB" dirty="0"/>
          </a:p>
        </p:txBody>
      </p:sp>
      <p:sp>
        <p:nvSpPr>
          <p:cNvPr id="3" name="Text Placeholder 38">
            <a:extLst>
              <a:ext uri="{FF2B5EF4-FFF2-40B4-BE49-F238E27FC236}">
                <a16:creationId xmlns:a16="http://schemas.microsoft.com/office/drawing/2014/main" id="{E642E36D-2022-FFA7-1840-6C7E70F3544E}"/>
              </a:ext>
            </a:extLst>
          </p:cNvPr>
          <p:cNvSpPr>
            <a:spLocks noGrp="1"/>
          </p:cNvSpPr>
          <p:nvPr>
            <p:ph type="body" sz="quarter" idx="17" hasCustomPrompt="1"/>
          </p:nvPr>
        </p:nvSpPr>
        <p:spPr>
          <a:xfrm>
            <a:off x="567418" y="1398517"/>
            <a:ext cx="3530600" cy="1931300"/>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4" name="Text Placeholder 10">
            <a:extLst>
              <a:ext uri="{FF2B5EF4-FFF2-40B4-BE49-F238E27FC236}">
                <a16:creationId xmlns:a16="http://schemas.microsoft.com/office/drawing/2014/main" id="{2C0AE7F5-941B-8C35-27AE-A84DCCF1C532}"/>
              </a:ext>
            </a:extLst>
          </p:cNvPr>
          <p:cNvSpPr>
            <a:spLocks noGrp="1"/>
          </p:cNvSpPr>
          <p:nvPr>
            <p:ph type="body" sz="quarter" idx="18" hasCustomPrompt="1"/>
          </p:nvPr>
        </p:nvSpPr>
        <p:spPr>
          <a:xfrm>
            <a:off x="567419" y="3585529"/>
            <a:ext cx="3530599" cy="1962000"/>
          </a:xfrm>
        </p:spPr>
        <p:txBody>
          <a:bodyPr>
            <a:noAutofit/>
          </a:bodyPr>
          <a:lstStyle>
            <a:lvl1pPr marL="228600" indent="-228600">
              <a:spcAft>
                <a:spcPts val="1000"/>
              </a:spcAft>
              <a:buClr>
                <a:srgbClr val="AD90B8"/>
              </a:buClr>
              <a:buSzPct val="110000"/>
              <a:buFont typeface="Arial" panose="020B0604020202020204" pitchFamily="34" charset="0"/>
              <a:buChar char="•"/>
              <a:defRPr sz="1400"/>
            </a:lvl1pPr>
            <a:lvl2pPr marL="685800" indent="-228600">
              <a:spcAft>
                <a:spcPts val="1000"/>
              </a:spcAft>
              <a:buClr>
                <a:schemeClr val="accent2"/>
              </a:buClr>
              <a:buFont typeface="Arial" panose="020B0604020202020204" pitchFamily="34" charset="0"/>
              <a:buChar char="•"/>
              <a:defRPr sz="1400"/>
            </a:lvl2pPr>
            <a:lvl3pPr marL="1143000" indent="-228600">
              <a:buClr>
                <a:schemeClr val="accent2"/>
              </a:buClr>
              <a:buFont typeface="Arial" panose="020B0604020202020204" pitchFamily="34" charset="0"/>
              <a:buChar char="•"/>
              <a:defRPr sz="1400"/>
            </a:lvl3pPr>
            <a:lvl4pPr marL="1600200" indent="-228600">
              <a:buClr>
                <a:schemeClr val="accent2"/>
              </a:buClr>
              <a:buFont typeface="Arial" panose="020B0604020202020204" pitchFamily="34" charset="0"/>
              <a:buChar char="•"/>
              <a:defRPr sz="1400"/>
            </a:lvl4pPr>
            <a:lvl5pPr marL="2057400" indent="-228600">
              <a:buClr>
                <a:schemeClr val="accent2"/>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2" name="Text Placeholder 38">
            <a:extLst>
              <a:ext uri="{FF2B5EF4-FFF2-40B4-BE49-F238E27FC236}">
                <a16:creationId xmlns:a16="http://schemas.microsoft.com/office/drawing/2014/main" id="{7310D8D3-EF6A-3EA3-29BB-E62481E84CA5}"/>
              </a:ext>
            </a:extLst>
          </p:cNvPr>
          <p:cNvSpPr>
            <a:spLocks noGrp="1"/>
          </p:cNvSpPr>
          <p:nvPr>
            <p:ph type="body" sz="quarter" idx="35" hasCustomPrompt="1"/>
          </p:nvPr>
        </p:nvSpPr>
        <p:spPr>
          <a:xfrm>
            <a:off x="4591237" y="4474992"/>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5" name="Text Placeholder 38">
            <a:extLst>
              <a:ext uri="{FF2B5EF4-FFF2-40B4-BE49-F238E27FC236}">
                <a16:creationId xmlns:a16="http://schemas.microsoft.com/office/drawing/2014/main" id="{62F85D7F-5CCA-AF58-1ED2-5132482E5FB1}"/>
              </a:ext>
            </a:extLst>
          </p:cNvPr>
          <p:cNvSpPr>
            <a:spLocks noGrp="1"/>
          </p:cNvSpPr>
          <p:nvPr>
            <p:ph type="body" sz="quarter" idx="37" hasCustomPrompt="1"/>
          </p:nvPr>
        </p:nvSpPr>
        <p:spPr>
          <a:xfrm>
            <a:off x="8350437" y="4474992"/>
            <a:ext cx="3019527" cy="110145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6" name="Title 5">
            <a:extLst>
              <a:ext uri="{FF2B5EF4-FFF2-40B4-BE49-F238E27FC236}">
                <a16:creationId xmlns:a16="http://schemas.microsoft.com/office/drawing/2014/main" id="{CDCDB49E-8BA5-DD6F-A6D4-B86C5768BDC5}"/>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14" name="Text Placeholder 31">
            <a:extLst>
              <a:ext uri="{FF2B5EF4-FFF2-40B4-BE49-F238E27FC236}">
                <a16:creationId xmlns:a16="http://schemas.microsoft.com/office/drawing/2014/main" id="{DD2016F8-A811-6794-E0EC-0AA0F0605A1B}"/>
              </a:ext>
            </a:extLst>
          </p:cNvPr>
          <p:cNvSpPr>
            <a:spLocks noGrp="1"/>
          </p:cNvSpPr>
          <p:nvPr>
            <p:ph type="body" sz="quarter" idx="42" hasCustomPrompt="1"/>
          </p:nvPr>
        </p:nvSpPr>
        <p:spPr>
          <a:xfrm>
            <a:off x="8355199" y="4413351"/>
            <a:ext cx="316800" cy="3600"/>
          </a:xfrm>
          <a:solidFill>
            <a:schemeClr val="tx1"/>
          </a:solidFill>
        </p:spPr>
        <p:txBody>
          <a:bodyPr/>
          <a:lstStyle>
            <a:lvl1pPr marL="0" indent="0">
              <a:buNone/>
              <a:defRPr/>
            </a:lvl1pPr>
          </a:lstStyle>
          <a:p>
            <a:pPr lvl="0"/>
            <a:r>
              <a:rPr lang="en-GB" dirty="0"/>
              <a:t> </a:t>
            </a:r>
          </a:p>
        </p:txBody>
      </p:sp>
      <p:sp>
        <p:nvSpPr>
          <p:cNvPr id="15" name="Text Placeholder 31">
            <a:extLst>
              <a:ext uri="{FF2B5EF4-FFF2-40B4-BE49-F238E27FC236}">
                <a16:creationId xmlns:a16="http://schemas.microsoft.com/office/drawing/2014/main" id="{76CA6852-3B6B-7FDE-8957-6125B97CEBC1}"/>
              </a:ext>
            </a:extLst>
          </p:cNvPr>
          <p:cNvSpPr>
            <a:spLocks noGrp="1"/>
          </p:cNvSpPr>
          <p:nvPr>
            <p:ph type="body" sz="quarter" idx="43" hasCustomPrompt="1"/>
          </p:nvPr>
        </p:nvSpPr>
        <p:spPr>
          <a:xfrm>
            <a:off x="4591237" y="4413351"/>
            <a:ext cx="316800" cy="3600"/>
          </a:xfrm>
          <a:solidFill>
            <a:schemeClr val="tx1"/>
          </a:solidFill>
        </p:spPr>
        <p:txBody>
          <a:bodyPr/>
          <a:lstStyle>
            <a:lvl1pPr marL="0" indent="0">
              <a:buNone/>
              <a:defRPr/>
            </a:lvl1pPr>
          </a:lstStyle>
          <a:p>
            <a:pPr lvl="0"/>
            <a:r>
              <a:rPr lang="en-GB" dirty="0"/>
              <a:t> </a:t>
            </a:r>
          </a:p>
        </p:txBody>
      </p:sp>
      <p:sp>
        <p:nvSpPr>
          <p:cNvPr id="16" name="Text Placeholder 31">
            <a:extLst>
              <a:ext uri="{FF2B5EF4-FFF2-40B4-BE49-F238E27FC236}">
                <a16:creationId xmlns:a16="http://schemas.microsoft.com/office/drawing/2014/main" id="{6028636B-EEB4-B880-97BA-920AD693153C}"/>
              </a:ext>
            </a:extLst>
          </p:cNvPr>
          <p:cNvSpPr>
            <a:spLocks noGrp="1"/>
          </p:cNvSpPr>
          <p:nvPr>
            <p:ph type="body" sz="quarter" idx="44" hasCustomPrompt="1"/>
          </p:nvPr>
        </p:nvSpPr>
        <p:spPr>
          <a:xfrm>
            <a:off x="8355199" y="2025173"/>
            <a:ext cx="316800" cy="3600"/>
          </a:xfrm>
          <a:solidFill>
            <a:schemeClr val="tx1"/>
          </a:solidFill>
        </p:spPr>
        <p:txBody>
          <a:bodyPr/>
          <a:lstStyle>
            <a:lvl1pPr marL="0" indent="0">
              <a:buNone/>
              <a:defRPr/>
            </a:lvl1pPr>
          </a:lstStyle>
          <a:p>
            <a:pPr lvl="0"/>
            <a:r>
              <a:rPr lang="en-GB" dirty="0"/>
              <a:t> </a:t>
            </a:r>
          </a:p>
        </p:txBody>
      </p:sp>
      <p:sp>
        <p:nvSpPr>
          <p:cNvPr id="17" name="Text Placeholder 31">
            <a:extLst>
              <a:ext uri="{FF2B5EF4-FFF2-40B4-BE49-F238E27FC236}">
                <a16:creationId xmlns:a16="http://schemas.microsoft.com/office/drawing/2014/main" id="{CBC5B425-D562-776C-A189-EDAD30FA06B9}"/>
              </a:ext>
            </a:extLst>
          </p:cNvPr>
          <p:cNvSpPr>
            <a:spLocks noGrp="1"/>
          </p:cNvSpPr>
          <p:nvPr>
            <p:ph type="body" sz="quarter" idx="45" hasCustomPrompt="1"/>
          </p:nvPr>
        </p:nvSpPr>
        <p:spPr>
          <a:xfrm>
            <a:off x="4591237" y="2025173"/>
            <a:ext cx="316800" cy="3600"/>
          </a:xfrm>
          <a:solidFill>
            <a:schemeClr val="tx1"/>
          </a:solid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4168359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50:50 Text &amp; Custom Image - whit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a:t>
            </a:r>
          </a:p>
          <a:p>
            <a:pPr lvl="0"/>
            <a:r>
              <a:rPr lang="en-US" dirty="0"/>
              <a:t>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2" name="Title 5">
            <a:extLst>
              <a:ext uri="{FF2B5EF4-FFF2-40B4-BE49-F238E27FC236}">
                <a16:creationId xmlns:a16="http://schemas.microsoft.com/office/drawing/2014/main" id="{BDD1CA32-951A-46D9-C2CD-ED0748026465}"/>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3954942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50:50 Text &amp; Custom Image - Coral">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6CA22B9-F78B-4CCA-EE72-D33DB1548E39}"/>
              </a:ext>
            </a:extLst>
          </p:cNvPr>
          <p:cNvSpPr/>
          <p:nvPr userDrawn="1"/>
        </p:nvSpPr>
        <p:spPr>
          <a:xfrm>
            <a:off x="0" y="1736852"/>
            <a:ext cx="12192000" cy="5121148"/>
          </a:xfrm>
          <a:prstGeom prst="rect">
            <a:avLst/>
          </a:prstGeom>
          <a:solidFill>
            <a:srgbClr val="E58F8C">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rgbClr val="E58F8C"/>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4" name="Title 5">
            <a:extLst>
              <a:ext uri="{FF2B5EF4-FFF2-40B4-BE49-F238E27FC236}">
                <a16:creationId xmlns:a16="http://schemas.microsoft.com/office/drawing/2014/main" id="{06B9F4DF-DB78-F1E1-F191-4ED07C532010}"/>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2696606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50:50 Text &amp; Custom Image - Blue">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6CA22B9-F78B-4CCA-EE72-D33DB1548E39}"/>
              </a:ext>
            </a:extLst>
          </p:cNvPr>
          <p:cNvSpPr/>
          <p:nvPr userDrawn="1"/>
        </p:nvSpPr>
        <p:spPr>
          <a:xfrm>
            <a:off x="0" y="1736852"/>
            <a:ext cx="12192000" cy="5121148"/>
          </a:xfrm>
          <a:prstGeom prst="rect">
            <a:avLst/>
          </a:prstGeom>
          <a:solidFill>
            <a:srgbClr val="85D6F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4" name="Title 5">
            <a:extLst>
              <a:ext uri="{FF2B5EF4-FFF2-40B4-BE49-F238E27FC236}">
                <a16:creationId xmlns:a16="http://schemas.microsoft.com/office/drawing/2014/main" id="{0F1A2EE7-EE55-211C-2832-2960DA91B670}"/>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971161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50:50 Text &amp; Custom Image - Green">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6CA22B9-F78B-4CCA-EE72-D33DB1548E39}"/>
              </a:ext>
            </a:extLst>
          </p:cNvPr>
          <p:cNvSpPr/>
          <p:nvPr userDrawn="1"/>
        </p:nvSpPr>
        <p:spPr>
          <a:xfrm>
            <a:off x="0" y="1736852"/>
            <a:ext cx="12192000" cy="5121148"/>
          </a:xfrm>
          <a:prstGeom prst="rect">
            <a:avLst/>
          </a:prstGeom>
          <a:solidFill>
            <a:srgbClr val="5EAB96">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4" name="Title 5">
            <a:extLst>
              <a:ext uri="{FF2B5EF4-FFF2-40B4-BE49-F238E27FC236}">
                <a16:creationId xmlns:a16="http://schemas.microsoft.com/office/drawing/2014/main" id="{1E106C30-E8E1-3351-46C3-FE7454CDEEF1}"/>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1874104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50:50 Text &amp; Custom Image - Purple">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B0F051E-4DDF-677F-0B99-588F572E55BB}"/>
              </a:ext>
            </a:extLst>
          </p:cNvPr>
          <p:cNvSpPr/>
          <p:nvPr userDrawn="1"/>
        </p:nvSpPr>
        <p:spPr>
          <a:xfrm>
            <a:off x="0" y="1736852"/>
            <a:ext cx="12192000" cy="5121148"/>
          </a:xfrm>
          <a:prstGeom prst="rect">
            <a:avLst/>
          </a:prstGeom>
          <a:solidFill>
            <a:srgbClr val="AD90B8">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rgbClr val="AD90B8"/>
              </a:buClr>
              <a:buSzPct val="110000"/>
              <a:buFont typeface="Arial" panose="020B0604020202020204" pitchFamily="34" charset="0"/>
              <a:buChar char="•"/>
              <a:defRPr sz="1600"/>
            </a:lvl1pPr>
            <a:lvl2pPr marL="685800" indent="-228600">
              <a:buClr>
                <a:schemeClr val="accent3"/>
              </a:buClr>
              <a:buFont typeface="Arial" panose="020B0604020202020204" pitchFamily="34" charset="0"/>
              <a:buChar char="•"/>
              <a:defRPr sz="1600"/>
            </a:lvl2pPr>
            <a:lvl3pPr marL="1143000" indent="-228600">
              <a:buClr>
                <a:schemeClr val="accent3"/>
              </a:buClr>
              <a:buFont typeface="Arial" panose="020B0604020202020204" pitchFamily="34" charset="0"/>
              <a:buChar char="•"/>
              <a:defRPr sz="1600"/>
            </a:lvl3pPr>
            <a:lvl4pPr marL="1600200" indent="-228600">
              <a:buClr>
                <a:schemeClr val="accent3"/>
              </a:buClr>
              <a:buFont typeface="Arial" panose="020B0604020202020204" pitchFamily="34" charset="0"/>
              <a:buChar char="•"/>
              <a:defRPr sz="1600"/>
            </a:lvl4pPr>
            <a:lvl5pPr marL="2057400" indent="-228600">
              <a:buClr>
                <a:schemeClr val="accent3"/>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2" name="Title 5">
            <a:extLst>
              <a:ext uri="{FF2B5EF4-FFF2-40B4-BE49-F238E27FC236}">
                <a16:creationId xmlns:a16="http://schemas.microsoft.com/office/drawing/2014/main" id="{BDD1CA32-951A-46D9-C2CD-ED0748026465}"/>
              </a:ext>
            </a:extLst>
          </p:cNvPr>
          <p:cNvSpPr>
            <a:spLocks noGrp="1"/>
          </p:cNvSpPr>
          <p:nvPr>
            <p:ph type="title" hasCustomPrompt="1"/>
          </p:nvPr>
        </p:nvSpPr>
        <p:spPr>
          <a:xfrm>
            <a:off x="535540" y="471585"/>
            <a:ext cx="3226835" cy="1201767"/>
          </a:xfrm>
          <a:prstGeom prst="rect">
            <a:avLst/>
          </a:prstGeom>
        </p:spPr>
        <p:txBody>
          <a:bodyPr lIns="0" anchor="t">
            <a:noAutofit/>
          </a:bodyPr>
          <a:lstStyle>
            <a:lvl1pPr>
              <a:lnSpc>
                <a:spcPct val="81000"/>
              </a:lnSpc>
              <a:defRPr sz="4200"/>
            </a:lvl1pPr>
          </a:lstStyle>
          <a:p>
            <a:r>
              <a:rPr lang="en-US" dirty="0"/>
              <a:t>Creative title goes here</a:t>
            </a:r>
          </a:p>
        </p:txBody>
      </p:sp>
    </p:spTree>
    <p:extLst>
      <p:ext uri="{BB962C8B-B14F-4D97-AF65-F5344CB8AC3E}">
        <p14:creationId xmlns:p14="http://schemas.microsoft.com/office/powerpoint/2010/main" val="1010074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50:50 Text &amp; Custom Image - Coral Band">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B0F051E-4DDF-677F-0B99-588F572E55BB}"/>
              </a:ext>
            </a:extLst>
          </p:cNvPr>
          <p:cNvSpPr/>
          <p:nvPr userDrawn="1"/>
        </p:nvSpPr>
        <p:spPr>
          <a:xfrm>
            <a:off x="0" y="1736852"/>
            <a:ext cx="12192000" cy="4180730"/>
          </a:xfrm>
          <a:prstGeom prst="rect">
            <a:avLst/>
          </a:prstGeom>
          <a:solidFill>
            <a:srgbClr val="E58F8C">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rgbClr val="E58F8C"/>
              </a:buClr>
              <a:buSzPct val="110000"/>
              <a:buFont typeface="Arial" panose="020B0604020202020204" pitchFamily="34" charset="0"/>
              <a:buChar char="•"/>
              <a:defRPr sz="1600"/>
            </a:lvl1pPr>
            <a:lvl2pPr marL="685800" indent="-228600">
              <a:buClr>
                <a:schemeClr val="accent3"/>
              </a:buClr>
              <a:buFont typeface="Arial" panose="020B0604020202020204" pitchFamily="34" charset="0"/>
              <a:buChar char="•"/>
              <a:defRPr sz="1600"/>
            </a:lvl2pPr>
            <a:lvl3pPr marL="1143000" indent="-228600">
              <a:buClr>
                <a:schemeClr val="accent3"/>
              </a:buClr>
              <a:buFont typeface="Arial" panose="020B0604020202020204" pitchFamily="34" charset="0"/>
              <a:buChar char="•"/>
              <a:defRPr sz="1600"/>
            </a:lvl3pPr>
            <a:lvl4pPr marL="1600200" indent="-228600">
              <a:buClr>
                <a:schemeClr val="accent3"/>
              </a:buClr>
              <a:buFont typeface="Arial" panose="020B0604020202020204" pitchFamily="34" charset="0"/>
              <a:buChar char="•"/>
              <a:defRPr sz="1600"/>
            </a:lvl4pPr>
            <a:lvl5pPr marL="2057400" indent="-228600">
              <a:buClr>
                <a:schemeClr val="accent3"/>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3" name="Title 5">
            <a:extLst>
              <a:ext uri="{FF2B5EF4-FFF2-40B4-BE49-F238E27FC236}">
                <a16:creationId xmlns:a16="http://schemas.microsoft.com/office/drawing/2014/main" id="{FC21C4A1-B8EC-4552-A485-125367BA7028}"/>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4076859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50:50 Text &amp; Custom Image -  Blue Band">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B0F051E-4DDF-677F-0B99-588F572E55BB}"/>
              </a:ext>
            </a:extLst>
          </p:cNvPr>
          <p:cNvSpPr/>
          <p:nvPr userDrawn="1"/>
        </p:nvSpPr>
        <p:spPr>
          <a:xfrm>
            <a:off x="0" y="1736852"/>
            <a:ext cx="12192000" cy="4180730"/>
          </a:xfrm>
          <a:prstGeom prst="rect">
            <a:avLst/>
          </a:prstGeom>
          <a:solidFill>
            <a:srgbClr val="85D6F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rgbClr val="85D6F0"/>
              </a:buClr>
              <a:buSzPct val="110000"/>
              <a:buFont typeface="Arial" panose="020B0604020202020204" pitchFamily="34" charset="0"/>
              <a:buChar char="•"/>
              <a:defRPr sz="1600"/>
            </a:lvl1pPr>
            <a:lvl2pPr marL="685800" indent="-228600">
              <a:buClr>
                <a:schemeClr val="accent3"/>
              </a:buClr>
              <a:buFont typeface="Arial" panose="020B0604020202020204" pitchFamily="34" charset="0"/>
              <a:buChar char="•"/>
              <a:defRPr sz="1600"/>
            </a:lvl2pPr>
            <a:lvl3pPr marL="1143000" indent="-228600">
              <a:buClr>
                <a:schemeClr val="accent3"/>
              </a:buClr>
              <a:buFont typeface="Arial" panose="020B0604020202020204" pitchFamily="34" charset="0"/>
              <a:buChar char="•"/>
              <a:defRPr sz="1600"/>
            </a:lvl3pPr>
            <a:lvl4pPr marL="1600200" indent="-228600">
              <a:buClr>
                <a:schemeClr val="accent3"/>
              </a:buClr>
              <a:buFont typeface="Arial" panose="020B0604020202020204" pitchFamily="34" charset="0"/>
              <a:buChar char="•"/>
              <a:defRPr sz="1600"/>
            </a:lvl4pPr>
            <a:lvl5pPr marL="2057400" indent="-228600">
              <a:buClr>
                <a:schemeClr val="accent3"/>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3" name="Title 5">
            <a:extLst>
              <a:ext uri="{FF2B5EF4-FFF2-40B4-BE49-F238E27FC236}">
                <a16:creationId xmlns:a16="http://schemas.microsoft.com/office/drawing/2014/main" id="{41DBC4FA-EB29-604A-BC9F-E4D529C9A590}"/>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1400254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Divider with Custom Image - Coral">
    <p:bg>
      <p:bgPr>
        <a:solidFill>
          <a:srgbClr val="E58F8C">
            <a:alpha val="29804"/>
          </a:srgbClr>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831125B-4816-F50B-F712-FFC4D63B5471}"/>
              </a:ext>
            </a:extLst>
          </p:cNvPr>
          <p:cNvSpPr>
            <a:spLocks noGrp="1"/>
          </p:cNvSpPr>
          <p:nvPr>
            <p:ph type="pic" sz="quarter" idx="10" hasCustomPrompt="1"/>
          </p:nvPr>
        </p:nvSpPr>
        <p:spPr>
          <a:xfrm>
            <a:off x="5691423" y="0"/>
            <a:ext cx="6500577" cy="6858000"/>
          </a:xfrm>
          <a:custGeom>
            <a:avLst/>
            <a:gdLst>
              <a:gd name="connsiteX0" fmla="*/ 1902588 w 6500577"/>
              <a:gd name="connsiteY0" fmla="*/ 0 h 6858000"/>
              <a:gd name="connsiteX1" fmla="*/ 6500577 w 6500577"/>
              <a:gd name="connsiteY1" fmla="*/ 0 h 6858000"/>
              <a:gd name="connsiteX2" fmla="*/ 6500577 w 6500577"/>
              <a:gd name="connsiteY2" fmla="*/ 6858000 h 6858000"/>
              <a:gd name="connsiteX3" fmla="*/ 3193637 w 6500577"/>
              <a:gd name="connsiteY3" fmla="*/ 6858000 h 6858000"/>
              <a:gd name="connsiteX4" fmla="*/ 786649 w 6500577"/>
              <a:gd name="connsiteY4" fmla="*/ 5870706 h 6858000"/>
              <a:gd name="connsiteX5" fmla="*/ 103279 w 6500577"/>
              <a:gd name="connsiteY5" fmla="*/ 419492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577" h="6858000">
                <a:moveTo>
                  <a:pt x="1902588" y="0"/>
                </a:moveTo>
                <a:lnTo>
                  <a:pt x="6500577" y="0"/>
                </a:lnTo>
                <a:lnTo>
                  <a:pt x="6500577" y="6858000"/>
                </a:lnTo>
                <a:lnTo>
                  <a:pt x="3193637" y="6858000"/>
                </a:lnTo>
                <a:lnTo>
                  <a:pt x="786649" y="5870706"/>
                </a:lnTo>
                <a:cubicBezTo>
                  <a:pt x="131732" y="5601963"/>
                  <a:pt x="-176321" y="4846720"/>
                  <a:pt x="103279" y="4194927"/>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sp>
        <p:nvSpPr>
          <p:cNvPr id="15" name="Title 5">
            <a:extLst>
              <a:ext uri="{FF2B5EF4-FFF2-40B4-BE49-F238E27FC236}">
                <a16:creationId xmlns:a16="http://schemas.microsoft.com/office/drawing/2014/main" id="{2DD02B4F-811F-E8F5-F0F1-BE5F2B92FDB2}"/>
              </a:ext>
            </a:extLst>
          </p:cNvPr>
          <p:cNvSpPr>
            <a:spLocks noGrp="1"/>
          </p:cNvSpPr>
          <p:nvPr>
            <p:ph type="title" hasCustomPrompt="1"/>
          </p:nvPr>
        </p:nvSpPr>
        <p:spPr>
          <a:xfrm>
            <a:off x="535540" y="2653603"/>
            <a:ext cx="4987805" cy="1397697"/>
          </a:xfrm>
          <a:prstGeom prst="rect">
            <a:avLst/>
          </a:prstGeom>
        </p:spPr>
        <p:txBody>
          <a:bodyPr lIns="0" anchor="b">
            <a:noAutofit/>
          </a:bodyPr>
          <a:lstStyle>
            <a:lvl1pPr>
              <a:lnSpc>
                <a:spcPct val="81000"/>
              </a:lnSpc>
              <a:defRPr sz="4800"/>
            </a:lvl1pPr>
          </a:lstStyle>
          <a:p>
            <a:r>
              <a:rPr lang="en-US" dirty="0"/>
              <a:t>Type your section title here</a:t>
            </a:r>
            <a:endParaRPr lang="en-GB" dirty="0"/>
          </a:p>
        </p:txBody>
      </p:sp>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3" name="Text Placeholder 7">
            <a:extLst>
              <a:ext uri="{FF2B5EF4-FFF2-40B4-BE49-F238E27FC236}">
                <a16:creationId xmlns:a16="http://schemas.microsoft.com/office/drawing/2014/main" id="{7537856E-149D-745D-EC89-591368C63B20}"/>
              </a:ext>
            </a:extLst>
          </p:cNvPr>
          <p:cNvSpPr>
            <a:spLocks noGrp="1"/>
          </p:cNvSpPr>
          <p:nvPr>
            <p:ph type="body" sz="quarter" idx="15" hasCustomPrompt="1"/>
          </p:nvPr>
        </p:nvSpPr>
        <p:spPr>
          <a:xfrm>
            <a:off x="572116" y="4154124"/>
            <a:ext cx="4951229"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pic>
        <p:nvPicPr>
          <p:cNvPr id="2" name="Graphic 1">
            <a:extLst>
              <a:ext uri="{FF2B5EF4-FFF2-40B4-BE49-F238E27FC236}">
                <a16:creationId xmlns:a16="http://schemas.microsoft.com/office/drawing/2014/main" id="{51E1F487-D211-F01D-F1F9-D9A66826AEB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71500" y="549275"/>
            <a:ext cx="1097643" cy="927828"/>
          </a:xfrm>
          <a:prstGeom prst="rect">
            <a:avLst/>
          </a:prstGeom>
        </p:spPr>
      </p:pic>
    </p:spTree>
    <p:extLst>
      <p:ext uri="{BB962C8B-B14F-4D97-AF65-F5344CB8AC3E}">
        <p14:creationId xmlns:p14="http://schemas.microsoft.com/office/powerpoint/2010/main" val="1747443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50:50 Text &amp; Custom Image -  Green Band">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B0F051E-4DDF-677F-0B99-588F572E55BB}"/>
              </a:ext>
            </a:extLst>
          </p:cNvPr>
          <p:cNvSpPr/>
          <p:nvPr userDrawn="1"/>
        </p:nvSpPr>
        <p:spPr>
          <a:xfrm>
            <a:off x="0" y="1736852"/>
            <a:ext cx="12192000" cy="4180730"/>
          </a:xfrm>
          <a:prstGeom prst="rect">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chemeClr val="accent3"/>
              </a:buClr>
              <a:buSzPct val="110000"/>
              <a:buFont typeface="Arial" panose="020B0604020202020204" pitchFamily="34" charset="0"/>
              <a:buChar char="•"/>
              <a:defRPr sz="1600"/>
            </a:lvl1pPr>
            <a:lvl2pPr marL="685800" indent="-228600">
              <a:buClr>
                <a:schemeClr val="accent3"/>
              </a:buClr>
              <a:buFont typeface="Arial" panose="020B0604020202020204" pitchFamily="34" charset="0"/>
              <a:buChar char="•"/>
              <a:defRPr sz="1600"/>
            </a:lvl2pPr>
            <a:lvl3pPr marL="1143000" indent="-228600">
              <a:buClr>
                <a:schemeClr val="accent3"/>
              </a:buClr>
              <a:buFont typeface="Arial" panose="020B0604020202020204" pitchFamily="34" charset="0"/>
              <a:buChar char="•"/>
              <a:defRPr sz="1600"/>
            </a:lvl3pPr>
            <a:lvl4pPr marL="1600200" indent="-228600">
              <a:buClr>
                <a:schemeClr val="accent3"/>
              </a:buClr>
              <a:buFont typeface="Arial" panose="020B0604020202020204" pitchFamily="34" charset="0"/>
              <a:buChar char="•"/>
              <a:defRPr sz="1600"/>
            </a:lvl4pPr>
            <a:lvl5pPr marL="2057400" indent="-228600">
              <a:buClr>
                <a:schemeClr val="accent3"/>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3" name="Title 5">
            <a:extLst>
              <a:ext uri="{FF2B5EF4-FFF2-40B4-BE49-F238E27FC236}">
                <a16:creationId xmlns:a16="http://schemas.microsoft.com/office/drawing/2014/main" id="{8553CD31-C0B5-127C-E13B-CC7901B38728}"/>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3383830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50:50 Text &amp; Custom Image -  Purple Band">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B0F051E-4DDF-677F-0B99-588F572E55BB}"/>
              </a:ext>
            </a:extLst>
          </p:cNvPr>
          <p:cNvSpPr/>
          <p:nvPr userDrawn="1"/>
        </p:nvSpPr>
        <p:spPr>
          <a:xfrm>
            <a:off x="0" y="1736852"/>
            <a:ext cx="12192000" cy="4180730"/>
          </a:xfrm>
          <a:prstGeom prst="rect">
            <a:avLst/>
          </a:prstGeom>
          <a:solidFill>
            <a:srgbClr val="AD90B8">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Picture Placeholder 6">
            <a:extLst>
              <a:ext uri="{FF2B5EF4-FFF2-40B4-BE49-F238E27FC236}">
                <a16:creationId xmlns:a16="http://schemas.microsoft.com/office/drawing/2014/main" id="{D15FCBDC-306B-57D3-1ECB-D1A687FEEF8A}"/>
              </a:ext>
            </a:extLst>
          </p:cNvPr>
          <p:cNvSpPr>
            <a:spLocks noGrp="1"/>
          </p:cNvSpPr>
          <p:nvPr>
            <p:ph type="pic" sz="quarter" idx="15" hasCustomPrompt="1"/>
          </p:nvPr>
        </p:nvSpPr>
        <p:spPr>
          <a:xfrm>
            <a:off x="5613400" y="0"/>
            <a:ext cx="6578600" cy="6858000"/>
          </a:xfrm>
          <a:custGeom>
            <a:avLst/>
            <a:gdLst>
              <a:gd name="connsiteX0" fmla="*/ 2022766 w 6578600"/>
              <a:gd name="connsiteY0" fmla="*/ 0 h 6858000"/>
              <a:gd name="connsiteX1" fmla="*/ 6578600 w 6578600"/>
              <a:gd name="connsiteY1" fmla="*/ 0 h 6858000"/>
              <a:gd name="connsiteX2" fmla="*/ 6578600 w 6578600"/>
              <a:gd name="connsiteY2" fmla="*/ 6858000 h 6858000"/>
              <a:gd name="connsiteX3" fmla="*/ 2686614 w 6578600"/>
              <a:gd name="connsiteY3" fmla="*/ 6858000 h 6858000"/>
              <a:gd name="connsiteX4" fmla="*/ 735582 w 6578600"/>
              <a:gd name="connsiteY4" fmla="*/ 6057729 h 6858000"/>
              <a:gd name="connsiteX5" fmla="*/ 96574 w 6578600"/>
              <a:gd name="connsiteY5" fmla="*/ 449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8600" h="6858000">
                <a:moveTo>
                  <a:pt x="2022766" y="0"/>
                </a:moveTo>
                <a:lnTo>
                  <a:pt x="6578600" y="0"/>
                </a:lnTo>
                <a:lnTo>
                  <a:pt x="6578600" y="6858000"/>
                </a:lnTo>
                <a:lnTo>
                  <a:pt x="2686614" y="6858000"/>
                </a:lnTo>
                <a:lnTo>
                  <a:pt x="735582" y="6057729"/>
                </a:lnTo>
                <a:cubicBezTo>
                  <a:pt x="123179" y="5806432"/>
                  <a:pt x="-164874" y="5100218"/>
                  <a:pt x="96574" y="4490739"/>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394846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3948463" cy="1866088"/>
          </a:xfrm>
        </p:spPr>
        <p:txBody>
          <a:bodyPr>
            <a:noAutofit/>
          </a:bodyPr>
          <a:lstStyle>
            <a:lvl1pPr marL="228600" indent="-228600">
              <a:spcAft>
                <a:spcPts val="1000"/>
              </a:spcAft>
              <a:buClr>
                <a:srgbClr val="AD90B8"/>
              </a:buClr>
              <a:buSzPct val="110000"/>
              <a:buFont typeface="Arial" panose="020B0604020202020204" pitchFamily="34" charset="0"/>
              <a:buChar char="•"/>
              <a:defRPr sz="1600"/>
            </a:lvl1pPr>
            <a:lvl2pPr marL="685800" indent="-228600">
              <a:buClr>
                <a:schemeClr val="accent3"/>
              </a:buClr>
              <a:buFont typeface="Arial" panose="020B0604020202020204" pitchFamily="34" charset="0"/>
              <a:buChar char="•"/>
              <a:defRPr sz="1600"/>
            </a:lvl2pPr>
            <a:lvl3pPr marL="1143000" indent="-228600">
              <a:buClr>
                <a:schemeClr val="accent3"/>
              </a:buClr>
              <a:buFont typeface="Arial" panose="020B0604020202020204" pitchFamily="34" charset="0"/>
              <a:buChar char="•"/>
              <a:defRPr sz="1600"/>
            </a:lvl3pPr>
            <a:lvl4pPr marL="1600200" indent="-228600">
              <a:buClr>
                <a:schemeClr val="accent3"/>
              </a:buClr>
              <a:buFont typeface="Arial" panose="020B0604020202020204" pitchFamily="34" charset="0"/>
              <a:buChar char="•"/>
              <a:defRPr sz="1600"/>
            </a:lvl4pPr>
            <a:lvl5pPr marL="2057400" indent="-228600">
              <a:buClr>
                <a:schemeClr val="accent3"/>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3" name="Title 5">
            <a:extLst>
              <a:ext uri="{FF2B5EF4-FFF2-40B4-BE49-F238E27FC236}">
                <a16:creationId xmlns:a16="http://schemas.microsoft.com/office/drawing/2014/main" id="{8553CD31-C0B5-127C-E13B-CC7901B38728}"/>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3117292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50:50 Text &amp; Custom Imag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499213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nb-NO" dirty="0"/>
              <a:t>Ut enim ad minim veniam.</a:t>
            </a:r>
            <a:endParaRPr lang="en-US" dirty="0"/>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4992133" cy="1498309"/>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4" name="Picture Placeholder 3">
            <a:extLst>
              <a:ext uri="{FF2B5EF4-FFF2-40B4-BE49-F238E27FC236}">
                <a16:creationId xmlns:a16="http://schemas.microsoft.com/office/drawing/2014/main" id="{1629E5F6-FA15-6647-2EA2-8952E35A5204}"/>
              </a:ext>
            </a:extLst>
          </p:cNvPr>
          <p:cNvSpPr>
            <a:spLocks noGrp="1"/>
          </p:cNvSpPr>
          <p:nvPr>
            <p:ph type="pic" sz="quarter" idx="19" hasCustomPrompt="1"/>
          </p:nvPr>
        </p:nvSpPr>
        <p:spPr>
          <a:xfrm>
            <a:off x="6096000" y="0"/>
            <a:ext cx="6096001" cy="6858000"/>
          </a:xfrm>
          <a:solidFill>
            <a:schemeClr val="bg1">
              <a:lumMod val="90000"/>
            </a:schemeClr>
          </a:solidFill>
        </p:spPr>
        <p:txBody>
          <a:bodyPr tIns="576000"/>
          <a:lstStyle>
            <a:lvl1pPr marL="0" indent="0" algn="ctr">
              <a:buNone/>
              <a:defRPr/>
            </a:lvl1pPr>
          </a:lstStyle>
          <a:p>
            <a:r>
              <a:rPr lang="en-GB" dirty="0"/>
              <a:t>Click icon to insert image</a:t>
            </a:r>
          </a:p>
        </p:txBody>
      </p:sp>
      <p:sp>
        <p:nvSpPr>
          <p:cNvPr id="3" name="Footer Placeholder 20">
            <a:extLst>
              <a:ext uri="{FF2B5EF4-FFF2-40B4-BE49-F238E27FC236}">
                <a16:creationId xmlns:a16="http://schemas.microsoft.com/office/drawing/2014/main" id="{49D10E47-5B3F-DDD2-DEFE-D2E0F4E5E4B0}"/>
              </a:ext>
            </a:extLst>
          </p:cNvPr>
          <p:cNvSpPr txBox="1">
            <a:spLocks/>
          </p:cNvSpPr>
          <p:nvPr userDrawn="1"/>
        </p:nvSpPr>
        <p:spPr>
          <a:xfrm>
            <a:off x="9659475" y="6443920"/>
            <a:ext cx="1698625"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 2023 BSI. All rights reserved.</a:t>
            </a:r>
            <a:endParaRPr lang="en-US" dirty="0"/>
          </a:p>
        </p:txBody>
      </p:sp>
      <p:sp>
        <p:nvSpPr>
          <p:cNvPr id="5" name="Slide Number Placeholder 21">
            <a:extLst>
              <a:ext uri="{FF2B5EF4-FFF2-40B4-BE49-F238E27FC236}">
                <a16:creationId xmlns:a16="http://schemas.microsoft.com/office/drawing/2014/main" id="{FDDBF2CF-1B86-E4E1-22CA-BF358122CBF7}"/>
              </a:ext>
            </a:extLst>
          </p:cNvPr>
          <p:cNvSpPr txBox="1">
            <a:spLocks/>
          </p:cNvSpPr>
          <p:nvPr userDrawn="1"/>
        </p:nvSpPr>
        <p:spPr>
          <a:xfrm>
            <a:off x="11374767" y="6443919"/>
            <a:ext cx="353219"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69F0A4D3-AD76-42DE-9CBE-D54D18FB1335}" type="slidenum">
              <a:rPr lang="en-GB" smtClean="0"/>
              <a:pPr/>
              <a:t>‹#›</a:t>
            </a:fld>
            <a:endParaRPr lang="en-GB" dirty="0"/>
          </a:p>
        </p:txBody>
      </p:sp>
      <p:sp>
        <p:nvSpPr>
          <p:cNvPr id="6" name="Title 5">
            <a:extLst>
              <a:ext uri="{FF2B5EF4-FFF2-40B4-BE49-F238E27FC236}">
                <a16:creationId xmlns:a16="http://schemas.microsoft.com/office/drawing/2014/main" id="{D6D6A36D-53C3-1229-FC68-44CD7283C41F}"/>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2369115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50:50 Divide Text &amp; Custom Image - Purple">
    <p:bg>
      <p:bgPr>
        <a:solidFill>
          <a:srgbClr val="AD90B8">
            <a:alpha val="40000"/>
          </a:srgbClr>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499213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nb-NO" dirty="0"/>
              <a:t>Ut enim ad minim veniam.</a:t>
            </a:r>
            <a:endParaRPr lang="en-US" dirty="0"/>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4992133" cy="1498309"/>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4" name="Picture Placeholder 3">
            <a:extLst>
              <a:ext uri="{FF2B5EF4-FFF2-40B4-BE49-F238E27FC236}">
                <a16:creationId xmlns:a16="http://schemas.microsoft.com/office/drawing/2014/main" id="{1629E5F6-FA15-6647-2EA2-8952E35A5204}"/>
              </a:ext>
            </a:extLst>
          </p:cNvPr>
          <p:cNvSpPr>
            <a:spLocks noGrp="1"/>
          </p:cNvSpPr>
          <p:nvPr>
            <p:ph type="pic" sz="quarter" idx="19" hasCustomPrompt="1"/>
          </p:nvPr>
        </p:nvSpPr>
        <p:spPr>
          <a:xfrm>
            <a:off x="6096000" y="0"/>
            <a:ext cx="6096001" cy="6858000"/>
          </a:xfrm>
          <a:solidFill>
            <a:schemeClr val="bg1">
              <a:lumMod val="90000"/>
            </a:schemeClr>
          </a:solidFill>
        </p:spPr>
        <p:txBody>
          <a:bodyPr tIns="576000"/>
          <a:lstStyle>
            <a:lvl1pPr marL="0" indent="0" algn="ctr">
              <a:buNone/>
              <a:defRPr/>
            </a:lvl1pPr>
          </a:lstStyle>
          <a:p>
            <a:r>
              <a:rPr lang="en-GB" dirty="0"/>
              <a:t>Click icon to insert image</a:t>
            </a:r>
          </a:p>
        </p:txBody>
      </p:sp>
      <p:sp>
        <p:nvSpPr>
          <p:cNvPr id="3" name="Footer Placeholder 20">
            <a:extLst>
              <a:ext uri="{FF2B5EF4-FFF2-40B4-BE49-F238E27FC236}">
                <a16:creationId xmlns:a16="http://schemas.microsoft.com/office/drawing/2014/main" id="{49D10E47-5B3F-DDD2-DEFE-D2E0F4E5E4B0}"/>
              </a:ext>
            </a:extLst>
          </p:cNvPr>
          <p:cNvSpPr txBox="1">
            <a:spLocks/>
          </p:cNvSpPr>
          <p:nvPr userDrawn="1"/>
        </p:nvSpPr>
        <p:spPr>
          <a:xfrm>
            <a:off x="9659475" y="6443920"/>
            <a:ext cx="1698625"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 2023 BSI. All rights reserved.</a:t>
            </a:r>
            <a:endParaRPr lang="en-US" dirty="0"/>
          </a:p>
        </p:txBody>
      </p:sp>
      <p:sp>
        <p:nvSpPr>
          <p:cNvPr id="5" name="Slide Number Placeholder 21">
            <a:extLst>
              <a:ext uri="{FF2B5EF4-FFF2-40B4-BE49-F238E27FC236}">
                <a16:creationId xmlns:a16="http://schemas.microsoft.com/office/drawing/2014/main" id="{FDDBF2CF-1B86-E4E1-22CA-BF358122CBF7}"/>
              </a:ext>
            </a:extLst>
          </p:cNvPr>
          <p:cNvSpPr txBox="1">
            <a:spLocks/>
          </p:cNvSpPr>
          <p:nvPr userDrawn="1"/>
        </p:nvSpPr>
        <p:spPr>
          <a:xfrm>
            <a:off x="11374767" y="6443919"/>
            <a:ext cx="353219"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69F0A4D3-AD76-42DE-9CBE-D54D18FB1335}" type="slidenum">
              <a:rPr lang="en-GB" smtClean="0"/>
              <a:pPr/>
              <a:t>‹#›</a:t>
            </a:fld>
            <a:endParaRPr lang="en-GB" dirty="0"/>
          </a:p>
        </p:txBody>
      </p:sp>
      <p:sp>
        <p:nvSpPr>
          <p:cNvPr id="6" name="Title 5">
            <a:extLst>
              <a:ext uri="{FF2B5EF4-FFF2-40B4-BE49-F238E27FC236}">
                <a16:creationId xmlns:a16="http://schemas.microsoft.com/office/drawing/2014/main" id="{D6D6A36D-53C3-1229-FC68-44CD7283C41F}"/>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1484894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50:50 Divide Text &amp; Custom Image - Blue">
    <p:bg>
      <p:bgPr>
        <a:solidFill>
          <a:srgbClr val="85D6F0">
            <a:alpha val="40000"/>
          </a:srgbClr>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499213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nb-NO" dirty="0"/>
              <a:t>Ut enim ad minim veniam.</a:t>
            </a:r>
            <a:endParaRPr lang="en-US" dirty="0"/>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4992133" cy="1498309"/>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4" name="Picture Placeholder 3">
            <a:extLst>
              <a:ext uri="{FF2B5EF4-FFF2-40B4-BE49-F238E27FC236}">
                <a16:creationId xmlns:a16="http://schemas.microsoft.com/office/drawing/2014/main" id="{1629E5F6-FA15-6647-2EA2-8952E35A5204}"/>
              </a:ext>
            </a:extLst>
          </p:cNvPr>
          <p:cNvSpPr>
            <a:spLocks noGrp="1"/>
          </p:cNvSpPr>
          <p:nvPr>
            <p:ph type="pic" sz="quarter" idx="19" hasCustomPrompt="1"/>
          </p:nvPr>
        </p:nvSpPr>
        <p:spPr>
          <a:xfrm>
            <a:off x="6096000" y="0"/>
            <a:ext cx="6096001" cy="6858000"/>
          </a:xfrm>
          <a:solidFill>
            <a:schemeClr val="bg1">
              <a:lumMod val="90000"/>
            </a:schemeClr>
          </a:solidFill>
        </p:spPr>
        <p:txBody>
          <a:bodyPr tIns="576000"/>
          <a:lstStyle>
            <a:lvl1pPr marL="0" indent="0" algn="ctr">
              <a:buNone/>
              <a:defRPr/>
            </a:lvl1pPr>
          </a:lstStyle>
          <a:p>
            <a:r>
              <a:rPr lang="en-GB" dirty="0"/>
              <a:t>Click icon to insert image</a:t>
            </a:r>
          </a:p>
        </p:txBody>
      </p:sp>
      <p:sp>
        <p:nvSpPr>
          <p:cNvPr id="3" name="Footer Placeholder 20">
            <a:extLst>
              <a:ext uri="{FF2B5EF4-FFF2-40B4-BE49-F238E27FC236}">
                <a16:creationId xmlns:a16="http://schemas.microsoft.com/office/drawing/2014/main" id="{49D10E47-5B3F-DDD2-DEFE-D2E0F4E5E4B0}"/>
              </a:ext>
            </a:extLst>
          </p:cNvPr>
          <p:cNvSpPr txBox="1">
            <a:spLocks/>
          </p:cNvSpPr>
          <p:nvPr userDrawn="1"/>
        </p:nvSpPr>
        <p:spPr>
          <a:xfrm>
            <a:off x="9659475" y="6443920"/>
            <a:ext cx="1698625"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 2023 BSI. All rights reserved.</a:t>
            </a:r>
            <a:endParaRPr lang="en-US" dirty="0"/>
          </a:p>
        </p:txBody>
      </p:sp>
      <p:sp>
        <p:nvSpPr>
          <p:cNvPr id="5" name="Slide Number Placeholder 21">
            <a:extLst>
              <a:ext uri="{FF2B5EF4-FFF2-40B4-BE49-F238E27FC236}">
                <a16:creationId xmlns:a16="http://schemas.microsoft.com/office/drawing/2014/main" id="{FDDBF2CF-1B86-E4E1-22CA-BF358122CBF7}"/>
              </a:ext>
            </a:extLst>
          </p:cNvPr>
          <p:cNvSpPr txBox="1">
            <a:spLocks/>
          </p:cNvSpPr>
          <p:nvPr userDrawn="1"/>
        </p:nvSpPr>
        <p:spPr>
          <a:xfrm>
            <a:off x="11374767" y="6443919"/>
            <a:ext cx="353219"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69F0A4D3-AD76-42DE-9CBE-D54D18FB1335}" type="slidenum">
              <a:rPr lang="en-GB" smtClean="0"/>
              <a:pPr/>
              <a:t>‹#›</a:t>
            </a:fld>
            <a:endParaRPr lang="en-GB" dirty="0"/>
          </a:p>
        </p:txBody>
      </p:sp>
      <p:sp>
        <p:nvSpPr>
          <p:cNvPr id="6" name="Title 5">
            <a:extLst>
              <a:ext uri="{FF2B5EF4-FFF2-40B4-BE49-F238E27FC236}">
                <a16:creationId xmlns:a16="http://schemas.microsoft.com/office/drawing/2014/main" id="{D6D6A36D-53C3-1229-FC68-44CD7283C41F}"/>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21954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Divide Text &amp; Custom Image - Green">
    <p:bg>
      <p:bgPr>
        <a:solidFill>
          <a:srgbClr val="5EAB96">
            <a:alpha val="40000"/>
          </a:srgbClr>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499213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nb-NO" dirty="0"/>
              <a:t>Ut enim ad minim veniam.</a:t>
            </a:r>
            <a:endParaRPr lang="en-US" dirty="0"/>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4992133" cy="1498309"/>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4" name="Picture Placeholder 3">
            <a:extLst>
              <a:ext uri="{FF2B5EF4-FFF2-40B4-BE49-F238E27FC236}">
                <a16:creationId xmlns:a16="http://schemas.microsoft.com/office/drawing/2014/main" id="{1629E5F6-FA15-6647-2EA2-8952E35A5204}"/>
              </a:ext>
            </a:extLst>
          </p:cNvPr>
          <p:cNvSpPr>
            <a:spLocks noGrp="1"/>
          </p:cNvSpPr>
          <p:nvPr>
            <p:ph type="pic" sz="quarter" idx="19" hasCustomPrompt="1"/>
          </p:nvPr>
        </p:nvSpPr>
        <p:spPr>
          <a:xfrm>
            <a:off x="6096000" y="0"/>
            <a:ext cx="6096001" cy="6858000"/>
          </a:xfrm>
          <a:solidFill>
            <a:schemeClr val="bg1">
              <a:lumMod val="90000"/>
            </a:schemeClr>
          </a:solidFill>
        </p:spPr>
        <p:txBody>
          <a:bodyPr tIns="576000"/>
          <a:lstStyle>
            <a:lvl1pPr marL="0" indent="0" algn="ctr">
              <a:buNone/>
              <a:defRPr/>
            </a:lvl1pPr>
          </a:lstStyle>
          <a:p>
            <a:r>
              <a:rPr lang="en-GB" dirty="0"/>
              <a:t>Click icon to insert image</a:t>
            </a:r>
          </a:p>
        </p:txBody>
      </p:sp>
      <p:sp>
        <p:nvSpPr>
          <p:cNvPr id="3" name="Footer Placeholder 20">
            <a:extLst>
              <a:ext uri="{FF2B5EF4-FFF2-40B4-BE49-F238E27FC236}">
                <a16:creationId xmlns:a16="http://schemas.microsoft.com/office/drawing/2014/main" id="{49D10E47-5B3F-DDD2-DEFE-D2E0F4E5E4B0}"/>
              </a:ext>
            </a:extLst>
          </p:cNvPr>
          <p:cNvSpPr txBox="1">
            <a:spLocks/>
          </p:cNvSpPr>
          <p:nvPr userDrawn="1"/>
        </p:nvSpPr>
        <p:spPr>
          <a:xfrm>
            <a:off x="9659475" y="6443920"/>
            <a:ext cx="1698625"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 2023 BSI. All rights reserved.</a:t>
            </a:r>
            <a:endParaRPr lang="en-US" dirty="0"/>
          </a:p>
        </p:txBody>
      </p:sp>
      <p:sp>
        <p:nvSpPr>
          <p:cNvPr id="5" name="Slide Number Placeholder 21">
            <a:extLst>
              <a:ext uri="{FF2B5EF4-FFF2-40B4-BE49-F238E27FC236}">
                <a16:creationId xmlns:a16="http://schemas.microsoft.com/office/drawing/2014/main" id="{FDDBF2CF-1B86-E4E1-22CA-BF358122CBF7}"/>
              </a:ext>
            </a:extLst>
          </p:cNvPr>
          <p:cNvSpPr txBox="1">
            <a:spLocks/>
          </p:cNvSpPr>
          <p:nvPr userDrawn="1"/>
        </p:nvSpPr>
        <p:spPr>
          <a:xfrm>
            <a:off x="11374767" y="6443919"/>
            <a:ext cx="353219"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69F0A4D3-AD76-42DE-9CBE-D54D18FB1335}" type="slidenum">
              <a:rPr lang="en-GB" smtClean="0"/>
              <a:pPr/>
              <a:t>‹#›</a:t>
            </a:fld>
            <a:endParaRPr lang="en-GB" dirty="0"/>
          </a:p>
        </p:txBody>
      </p:sp>
      <p:sp>
        <p:nvSpPr>
          <p:cNvPr id="6" name="Title 5">
            <a:extLst>
              <a:ext uri="{FF2B5EF4-FFF2-40B4-BE49-F238E27FC236}">
                <a16:creationId xmlns:a16="http://schemas.microsoft.com/office/drawing/2014/main" id="{D6D6A36D-53C3-1229-FC68-44CD7283C41F}"/>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2174216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Divide Text &amp; Custom Image - Coral">
    <p:bg>
      <p:bgPr>
        <a:solidFill>
          <a:srgbClr val="E58F8C">
            <a:alpha val="40000"/>
          </a:srgbClr>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8" name="Text Placeholder 38">
            <a:extLst>
              <a:ext uri="{FF2B5EF4-FFF2-40B4-BE49-F238E27FC236}">
                <a16:creationId xmlns:a16="http://schemas.microsoft.com/office/drawing/2014/main" id="{9C15C797-81B7-2351-87B3-1DFC188CAC9C}"/>
              </a:ext>
            </a:extLst>
          </p:cNvPr>
          <p:cNvSpPr>
            <a:spLocks noGrp="1"/>
          </p:cNvSpPr>
          <p:nvPr>
            <p:ph type="body" sz="quarter" idx="17" hasCustomPrompt="1"/>
          </p:nvPr>
        </p:nvSpPr>
        <p:spPr>
          <a:xfrm>
            <a:off x="567418" y="2022766"/>
            <a:ext cx="4992134" cy="1498309"/>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nb-NO" dirty="0"/>
              <a:t>Ut enim ad minim veniam.</a:t>
            </a:r>
            <a:endParaRPr lang="en-US" dirty="0"/>
          </a:p>
        </p:txBody>
      </p:sp>
      <p:sp>
        <p:nvSpPr>
          <p:cNvPr id="11" name="Text Placeholder 10">
            <a:extLst>
              <a:ext uri="{FF2B5EF4-FFF2-40B4-BE49-F238E27FC236}">
                <a16:creationId xmlns:a16="http://schemas.microsoft.com/office/drawing/2014/main" id="{2DAA3F03-8414-3BA2-BB24-7B01A235E780}"/>
              </a:ext>
            </a:extLst>
          </p:cNvPr>
          <p:cNvSpPr>
            <a:spLocks noGrp="1"/>
          </p:cNvSpPr>
          <p:nvPr>
            <p:ph type="body" sz="quarter" idx="18" hasCustomPrompt="1"/>
          </p:nvPr>
        </p:nvSpPr>
        <p:spPr>
          <a:xfrm>
            <a:off x="567419" y="3775760"/>
            <a:ext cx="4992133" cy="1498309"/>
          </a:xfrm>
        </p:spPr>
        <p:txBody>
          <a:bodyPr>
            <a:noAutofit/>
          </a:bodyPr>
          <a:lstStyle>
            <a:lvl1pPr marL="228600" indent="-228600">
              <a:spcAft>
                <a:spcPts val="1000"/>
              </a:spcAft>
              <a:buClr>
                <a:srgbClr val="E58F8C"/>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
        <p:nvSpPr>
          <p:cNvPr id="4" name="Picture Placeholder 3">
            <a:extLst>
              <a:ext uri="{FF2B5EF4-FFF2-40B4-BE49-F238E27FC236}">
                <a16:creationId xmlns:a16="http://schemas.microsoft.com/office/drawing/2014/main" id="{1629E5F6-FA15-6647-2EA2-8952E35A5204}"/>
              </a:ext>
            </a:extLst>
          </p:cNvPr>
          <p:cNvSpPr>
            <a:spLocks noGrp="1"/>
          </p:cNvSpPr>
          <p:nvPr>
            <p:ph type="pic" sz="quarter" idx="19" hasCustomPrompt="1"/>
          </p:nvPr>
        </p:nvSpPr>
        <p:spPr>
          <a:xfrm>
            <a:off x="6096000" y="0"/>
            <a:ext cx="6096001" cy="6858000"/>
          </a:xfrm>
          <a:solidFill>
            <a:schemeClr val="bg1">
              <a:lumMod val="90000"/>
            </a:schemeClr>
          </a:solidFill>
        </p:spPr>
        <p:txBody>
          <a:bodyPr tIns="576000"/>
          <a:lstStyle>
            <a:lvl1pPr marL="0" indent="0" algn="ctr">
              <a:buNone/>
              <a:defRPr/>
            </a:lvl1pPr>
          </a:lstStyle>
          <a:p>
            <a:r>
              <a:rPr lang="en-GB" dirty="0"/>
              <a:t>Click icon to insert image</a:t>
            </a:r>
          </a:p>
        </p:txBody>
      </p:sp>
      <p:sp>
        <p:nvSpPr>
          <p:cNvPr id="3" name="Footer Placeholder 20">
            <a:extLst>
              <a:ext uri="{FF2B5EF4-FFF2-40B4-BE49-F238E27FC236}">
                <a16:creationId xmlns:a16="http://schemas.microsoft.com/office/drawing/2014/main" id="{49D10E47-5B3F-DDD2-DEFE-D2E0F4E5E4B0}"/>
              </a:ext>
            </a:extLst>
          </p:cNvPr>
          <p:cNvSpPr txBox="1">
            <a:spLocks/>
          </p:cNvSpPr>
          <p:nvPr userDrawn="1"/>
        </p:nvSpPr>
        <p:spPr>
          <a:xfrm>
            <a:off x="9659475" y="6443920"/>
            <a:ext cx="1698625"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 2023 BSI. All rights reserved.</a:t>
            </a:r>
            <a:endParaRPr lang="en-US" dirty="0"/>
          </a:p>
        </p:txBody>
      </p:sp>
      <p:sp>
        <p:nvSpPr>
          <p:cNvPr id="5" name="Slide Number Placeholder 21">
            <a:extLst>
              <a:ext uri="{FF2B5EF4-FFF2-40B4-BE49-F238E27FC236}">
                <a16:creationId xmlns:a16="http://schemas.microsoft.com/office/drawing/2014/main" id="{FDDBF2CF-1B86-E4E1-22CA-BF358122CBF7}"/>
              </a:ext>
            </a:extLst>
          </p:cNvPr>
          <p:cNvSpPr txBox="1">
            <a:spLocks/>
          </p:cNvSpPr>
          <p:nvPr userDrawn="1"/>
        </p:nvSpPr>
        <p:spPr>
          <a:xfrm>
            <a:off x="11374767" y="6443919"/>
            <a:ext cx="353219" cy="191376"/>
          </a:xfrm>
          <a:prstGeom prst="rect">
            <a:avLst/>
          </a:prstGeom>
        </p:spPr>
        <p:txBody>
          <a:bodyPr/>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69F0A4D3-AD76-42DE-9CBE-D54D18FB1335}" type="slidenum">
              <a:rPr lang="en-GB" smtClean="0"/>
              <a:pPr/>
              <a:t>‹#›</a:t>
            </a:fld>
            <a:endParaRPr lang="en-GB" dirty="0"/>
          </a:p>
        </p:txBody>
      </p:sp>
      <p:sp>
        <p:nvSpPr>
          <p:cNvPr id="6" name="Title 5">
            <a:extLst>
              <a:ext uri="{FF2B5EF4-FFF2-40B4-BE49-F238E27FC236}">
                <a16:creationId xmlns:a16="http://schemas.microsoft.com/office/drawing/2014/main" id="{D6D6A36D-53C3-1229-FC68-44CD7283C41F}"/>
              </a:ext>
            </a:extLst>
          </p:cNvPr>
          <p:cNvSpPr>
            <a:spLocks noGrp="1"/>
          </p:cNvSpPr>
          <p:nvPr>
            <p:ph type="title" hasCustomPrompt="1"/>
          </p:nvPr>
        </p:nvSpPr>
        <p:spPr>
          <a:xfrm>
            <a:off x="535540" y="471585"/>
            <a:ext cx="4816389" cy="1201767"/>
          </a:xfrm>
          <a:prstGeom prst="rect">
            <a:avLst/>
          </a:prstGeom>
        </p:spPr>
        <p:txBody>
          <a:bodyPr lIns="0" anchor="t">
            <a:noAutofit/>
          </a:bodyPr>
          <a:lstStyle>
            <a:lvl1pPr>
              <a:lnSpc>
                <a:spcPct val="81000"/>
              </a:lnSpc>
              <a:defRPr sz="4200"/>
            </a:lvl1pPr>
          </a:lstStyle>
          <a:p>
            <a:r>
              <a:rPr lang="en-GB" dirty="0"/>
              <a:t>Creative title goes here over two lines</a:t>
            </a:r>
            <a:endParaRPr lang="en-US" dirty="0"/>
          </a:p>
        </p:txBody>
      </p:sp>
    </p:spTree>
    <p:extLst>
      <p:ext uri="{BB962C8B-B14F-4D97-AF65-F5344CB8AC3E}">
        <p14:creationId xmlns:p14="http://schemas.microsoft.com/office/powerpoint/2010/main" val="1637837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3 Text &amp; Custom Image - White">
    <p:bg>
      <p:bgPr>
        <a:solidFill>
          <a:schemeClr val="bg1"/>
        </a:solidFill>
        <a:effectLst/>
      </p:bgPr>
    </p:bg>
    <p:spTree>
      <p:nvGrpSpPr>
        <p:cNvPr id="1" name=""/>
        <p:cNvGrpSpPr/>
        <p:nvPr/>
      </p:nvGrpSpPr>
      <p:grpSpPr>
        <a:xfrm>
          <a:off x="0" y="0"/>
          <a:ext cx="0" cy="0"/>
          <a:chOff x="0" y="0"/>
          <a:chExt cx="0" cy="0"/>
        </a:xfrm>
      </p:grpSpPr>
      <p:sp>
        <p:nvSpPr>
          <p:cNvPr id="14" name="Picture Placeholder 5">
            <a:extLst>
              <a:ext uri="{FF2B5EF4-FFF2-40B4-BE49-F238E27FC236}">
                <a16:creationId xmlns:a16="http://schemas.microsoft.com/office/drawing/2014/main" id="{EAABF4C2-57F9-5A32-BEFA-820DE991D3A1}"/>
              </a:ext>
            </a:extLst>
          </p:cNvPr>
          <p:cNvSpPr>
            <a:spLocks noGrp="1"/>
          </p:cNvSpPr>
          <p:nvPr>
            <p:ph type="pic" sz="quarter" idx="25" hasCustomPrompt="1"/>
          </p:nvPr>
        </p:nvSpPr>
        <p:spPr>
          <a:xfrm>
            <a:off x="4330701" y="549275"/>
            <a:ext cx="7289800" cy="5397500"/>
          </a:xfrm>
          <a:prstGeom prst="roundRect">
            <a:avLst>
              <a:gd name="adj" fmla="val 3250"/>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9" name="Text Placeholder 38">
            <a:extLst>
              <a:ext uri="{FF2B5EF4-FFF2-40B4-BE49-F238E27FC236}">
                <a16:creationId xmlns:a16="http://schemas.microsoft.com/office/drawing/2014/main" id="{8EBA225F-BE18-41D1-1A2A-2323EA0DD4DC}"/>
              </a:ext>
            </a:extLst>
          </p:cNvPr>
          <p:cNvSpPr>
            <a:spLocks noGrp="1"/>
          </p:cNvSpPr>
          <p:nvPr>
            <p:ph type="body" sz="quarter" idx="17" hasCustomPrompt="1"/>
          </p:nvPr>
        </p:nvSpPr>
        <p:spPr>
          <a:xfrm>
            <a:off x="567418" y="2022767"/>
            <a:ext cx="3451349" cy="1201768"/>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a:t>
            </a:r>
          </a:p>
        </p:txBody>
      </p:sp>
      <p:sp>
        <p:nvSpPr>
          <p:cNvPr id="12" name="Title 5">
            <a:extLst>
              <a:ext uri="{FF2B5EF4-FFF2-40B4-BE49-F238E27FC236}">
                <a16:creationId xmlns:a16="http://schemas.microsoft.com/office/drawing/2014/main" id="{F4BCD07E-12DC-7F85-6084-7D72BC281614}"/>
              </a:ext>
            </a:extLst>
          </p:cNvPr>
          <p:cNvSpPr>
            <a:spLocks noGrp="1"/>
          </p:cNvSpPr>
          <p:nvPr>
            <p:ph type="title" hasCustomPrompt="1"/>
          </p:nvPr>
        </p:nvSpPr>
        <p:spPr>
          <a:xfrm>
            <a:off x="535540" y="471585"/>
            <a:ext cx="3226835"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13" name="Text Placeholder 10">
            <a:extLst>
              <a:ext uri="{FF2B5EF4-FFF2-40B4-BE49-F238E27FC236}">
                <a16:creationId xmlns:a16="http://schemas.microsoft.com/office/drawing/2014/main" id="{A5ACFAF1-1415-127E-1138-AE6346AA6EDE}"/>
              </a:ext>
            </a:extLst>
          </p:cNvPr>
          <p:cNvSpPr>
            <a:spLocks noGrp="1"/>
          </p:cNvSpPr>
          <p:nvPr>
            <p:ph type="body" sz="quarter" idx="18" hasCustomPrompt="1"/>
          </p:nvPr>
        </p:nvSpPr>
        <p:spPr>
          <a:xfrm>
            <a:off x="567420" y="3454400"/>
            <a:ext cx="3451348" cy="2212848"/>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Tree>
    <p:extLst>
      <p:ext uri="{BB962C8B-B14F-4D97-AF65-F5344CB8AC3E}">
        <p14:creationId xmlns:p14="http://schemas.microsoft.com/office/powerpoint/2010/main" val="909737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3 Text &amp; Custom Image - Purple">
    <p:bg>
      <p:bgPr>
        <a:solidFill>
          <a:srgbClr val="AD90B8">
            <a:alpha val="40000"/>
          </a:srgbClr>
        </a:solidFill>
        <a:effectLst/>
      </p:bgPr>
    </p:bg>
    <p:spTree>
      <p:nvGrpSpPr>
        <p:cNvPr id="1" name=""/>
        <p:cNvGrpSpPr/>
        <p:nvPr/>
      </p:nvGrpSpPr>
      <p:grpSpPr>
        <a:xfrm>
          <a:off x="0" y="0"/>
          <a:ext cx="0" cy="0"/>
          <a:chOff x="0" y="0"/>
          <a:chExt cx="0" cy="0"/>
        </a:xfrm>
      </p:grpSpPr>
      <p:sp>
        <p:nvSpPr>
          <p:cNvPr id="14" name="Picture Placeholder 5">
            <a:extLst>
              <a:ext uri="{FF2B5EF4-FFF2-40B4-BE49-F238E27FC236}">
                <a16:creationId xmlns:a16="http://schemas.microsoft.com/office/drawing/2014/main" id="{EAABF4C2-57F9-5A32-BEFA-820DE991D3A1}"/>
              </a:ext>
            </a:extLst>
          </p:cNvPr>
          <p:cNvSpPr>
            <a:spLocks noGrp="1"/>
          </p:cNvSpPr>
          <p:nvPr>
            <p:ph type="pic" sz="quarter" idx="25" hasCustomPrompt="1"/>
          </p:nvPr>
        </p:nvSpPr>
        <p:spPr>
          <a:xfrm>
            <a:off x="4330701" y="549275"/>
            <a:ext cx="7289800" cy="5397500"/>
          </a:xfrm>
          <a:prstGeom prst="roundRect">
            <a:avLst>
              <a:gd name="adj" fmla="val 3250"/>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9" name="Text Placeholder 38">
            <a:extLst>
              <a:ext uri="{FF2B5EF4-FFF2-40B4-BE49-F238E27FC236}">
                <a16:creationId xmlns:a16="http://schemas.microsoft.com/office/drawing/2014/main" id="{8EBA225F-BE18-41D1-1A2A-2323EA0DD4DC}"/>
              </a:ext>
            </a:extLst>
          </p:cNvPr>
          <p:cNvSpPr>
            <a:spLocks noGrp="1"/>
          </p:cNvSpPr>
          <p:nvPr>
            <p:ph type="body" sz="quarter" idx="17" hasCustomPrompt="1"/>
          </p:nvPr>
        </p:nvSpPr>
        <p:spPr>
          <a:xfrm>
            <a:off x="567418" y="2022767"/>
            <a:ext cx="3451349" cy="1201768"/>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a:t>
            </a:r>
          </a:p>
        </p:txBody>
      </p:sp>
      <p:sp>
        <p:nvSpPr>
          <p:cNvPr id="12" name="Title 5">
            <a:extLst>
              <a:ext uri="{FF2B5EF4-FFF2-40B4-BE49-F238E27FC236}">
                <a16:creationId xmlns:a16="http://schemas.microsoft.com/office/drawing/2014/main" id="{F4BCD07E-12DC-7F85-6084-7D72BC281614}"/>
              </a:ext>
            </a:extLst>
          </p:cNvPr>
          <p:cNvSpPr>
            <a:spLocks noGrp="1"/>
          </p:cNvSpPr>
          <p:nvPr>
            <p:ph type="title" hasCustomPrompt="1"/>
          </p:nvPr>
        </p:nvSpPr>
        <p:spPr>
          <a:xfrm>
            <a:off x="535540" y="471585"/>
            <a:ext cx="3226835"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13" name="Text Placeholder 10">
            <a:extLst>
              <a:ext uri="{FF2B5EF4-FFF2-40B4-BE49-F238E27FC236}">
                <a16:creationId xmlns:a16="http://schemas.microsoft.com/office/drawing/2014/main" id="{A5ACFAF1-1415-127E-1138-AE6346AA6EDE}"/>
              </a:ext>
            </a:extLst>
          </p:cNvPr>
          <p:cNvSpPr>
            <a:spLocks noGrp="1"/>
          </p:cNvSpPr>
          <p:nvPr>
            <p:ph type="body" sz="quarter" idx="18" hasCustomPrompt="1"/>
          </p:nvPr>
        </p:nvSpPr>
        <p:spPr>
          <a:xfrm>
            <a:off x="567420" y="3454400"/>
            <a:ext cx="3451348" cy="2212848"/>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Tree>
    <p:extLst>
      <p:ext uri="{BB962C8B-B14F-4D97-AF65-F5344CB8AC3E}">
        <p14:creationId xmlns:p14="http://schemas.microsoft.com/office/powerpoint/2010/main" val="4267149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3 Text &amp; Custom Image - Blue">
    <p:bg>
      <p:bgPr>
        <a:solidFill>
          <a:srgbClr val="85D6F0">
            <a:alpha val="40000"/>
          </a:srgbClr>
        </a:solidFill>
        <a:effectLst/>
      </p:bgPr>
    </p:bg>
    <p:spTree>
      <p:nvGrpSpPr>
        <p:cNvPr id="1" name=""/>
        <p:cNvGrpSpPr/>
        <p:nvPr/>
      </p:nvGrpSpPr>
      <p:grpSpPr>
        <a:xfrm>
          <a:off x="0" y="0"/>
          <a:ext cx="0" cy="0"/>
          <a:chOff x="0" y="0"/>
          <a:chExt cx="0" cy="0"/>
        </a:xfrm>
      </p:grpSpPr>
      <p:sp>
        <p:nvSpPr>
          <p:cNvPr id="14" name="Picture Placeholder 5">
            <a:extLst>
              <a:ext uri="{FF2B5EF4-FFF2-40B4-BE49-F238E27FC236}">
                <a16:creationId xmlns:a16="http://schemas.microsoft.com/office/drawing/2014/main" id="{EAABF4C2-57F9-5A32-BEFA-820DE991D3A1}"/>
              </a:ext>
            </a:extLst>
          </p:cNvPr>
          <p:cNvSpPr>
            <a:spLocks noGrp="1"/>
          </p:cNvSpPr>
          <p:nvPr>
            <p:ph type="pic" sz="quarter" idx="25" hasCustomPrompt="1"/>
          </p:nvPr>
        </p:nvSpPr>
        <p:spPr>
          <a:xfrm>
            <a:off x="4330701" y="549275"/>
            <a:ext cx="7289800" cy="5397500"/>
          </a:xfrm>
          <a:prstGeom prst="roundRect">
            <a:avLst>
              <a:gd name="adj" fmla="val 3250"/>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9" name="Text Placeholder 38">
            <a:extLst>
              <a:ext uri="{FF2B5EF4-FFF2-40B4-BE49-F238E27FC236}">
                <a16:creationId xmlns:a16="http://schemas.microsoft.com/office/drawing/2014/main" id="{8EBA225F-BE18-41D1-1A2A-2323EA0DD4DC}"/>
              </a:ext>
            </a:extLst>
          </p:cNvPr>
          <p:cNvSpPr>
            <a:spLocks noGrp="1"/>
          </p:cNvSpPr>
          <p:nvPr>
            <p:ph type="body" sz="quarter" idx="17" hasCustomPrompt="1"/>
          </p:nvPr>
        </p:nvSpPr>
        <p:spPr>
          <a:xfrm>
            <a:off x="567418" y="2022767"/>
            <a:ext cx="3451349" cy="1201768"/>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a:t>
            </a:r>
          </a:p>
        </p:txBody>
      </p:sp>
      <p:sp>
        <p:nvSpPr>
          <p:cNvPr id="12" name="Title 5">
            <a:extLst>
              <a:ext uri="{FF2B5EF4-FFF2-40B4-BE49-F238E27FC236}">
                <a16:creationId xmlns:a16="http://schemas.microsoft.com/office/drawing/2014/main" id="{F4BCD07E-12DC-7F85-6084-7D72BC281614}"/>
              </a:ext>
            </a:extLst>
          </p:cNvPr>
          <p:cNvSpPr>
            <a:spLocks noGrp="1"/>
          </p:cNvSpPr>
          <p:nvPr>
            <p:ph type="title" hasCustomPrompt="1"/>
          </p:nvPr>
        </p:nvSpPr>
        <p:spPr>
          <a:xfrm>
            <a:off x="535540" y="471585"/>
            <a:ext cx="3226835"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13" name="Text Placeholder 10">
            <a:extLst>
              <a:ext uri="{FF2B5EF4-FFF2-40B4-BE49-F238E27FC236}">
                <a16:creationId xmlns:a16="http://schemas.microsoft.com/office/drawing/2014/main" id="{A5ACFAF1-1415-127E-1138-AE6346AA6EDE}"/>
              </a:ext>
            </a:extLst>
          </p:cNvPr>
          <p:cNvSpPr>
            <a:spLocks noGrp="1"/>
          </p:cNvSpPr>
          <p:nvPr>
            <p:ph type="body" sz="quarter" idx="18" hasCustomPrompt="1"/>
          </p:nvPr>
        </p:nvSpPr>
        <p:spPr>
          <a:xfrm>
            <a:off x="567420" y="3454400"/>
            <a:ext cx="3451348" cy="2212848"/>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Tree>
    <p:extLst>
      <p:ext uri="{BB962C8B-B14F-4D97-AF65-F5344CB8AC3E}">
        <p14:creationId xmlns:p14="http://schemas.microsoft.com/office/powerpoint/2010/main" val="90136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Divider with Custom Image - Blue">
    <p:bg>
      <p:bgPr>
        <a:solidFill>
          <a:srgbClr val="8F99D6">
            <a:alpha val="29804"/>
          </a:srgbClr>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831125B-4816-F50B-F712-FFC4D63B5471}"/>
              </a:ext>
            </a:extLst>
          </p:cNvPr>
          <p:cNvSpPr>
            <a:spLocks noGrp="1"/>
          </p:cNvSpPr>
          <p:nvPr>
            <p:ph type="pic" sz="quarter" idx="10" hasCustomPrompt="1"/>
          </p:nvPr>
        </p:nvSpPr>
        <p:spPr>
          <a:xfrm>
            <a:off x="5691423" y="0"/>
            <a:ext cx="6500577" cy="6858000"/>
          </a:xfrm>
          <a:custGeom>
            <a:avLst/>
            <a:gdLst>
              <a:gd name="connsiteX0" fmla="*/ 1902588 w 6500577"/>
              <a:gd name="connsiteY0" fmla="*/ 0 h 6858000"/>
              <a:gd name="connsiteX1" fmla="*/ 6500577 w 6500577"/>
              <a:gd name="connsiteY1" fmla="*/ 0 h 6858000"/>
              <a:gd name="connsiteX2" fmla="*/ 6500577 w 6500577"/>
              <a:gd name="connsiteY2" fmla="*/ 6858000 h 6858000"/>
              <a:gd name="connsiteX3" fmla="*/ 3193637 w 6500577"/>
              <a:gd name="connsiteY3" fmla="*/ 6858000 h 6858000"/>
              <a:gd name="connsiteX4" fmla="*/ 786649 w 6500577"/>
              <a:gd name="connsiteY4" fmla="*/ 5870706 h 6858000"/>
              <a:gd name="connsiteX5" fmla="*/ 103279 w 6500577"/>
              <a:gd name="connsiteY5" fmla="*/ 419492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577" h="6858000">
                <a:moveTo>
                  <a:pt x="1902588" y="0"/>
                </a:moveTo>
                <a:lnTo>
                  <a:pt x="6500577" y="0"/>
                </a:lnTo>
                <a:lnTo>
                  <a:pt x="6500577" y="6858000"/>
                </a:lnTo>
                <a:lnTo>
                  <a:pt x="3193637" y="6858000"/>
                </a:lnTo>
                <a:lnTo>
                  <a:pt x="786649" y="5870706"/>
                </a:lnTo>
                <a:cubicBezTo>
                  <a:pt x="131732" y="5601963"/>
                  <a:pt x="-176321" y="4846720"/>
                  <a:pt x="103279" y="4194927"/>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sp>
        <p:nvSpPr>
          <p:cNvPr id="15" name="Title 5">
            <a:extLst>
              <a:ext uri="{FF2B5EF4-FFF2-40B4-BE49-F238E27FC236}">
                <a16:creationId xmlns:a16="http://schemas.microsoft.com/office/drawing/2014/main" id="{2DD02B4F-811F-E8F5-F0F1-BE5F2B92FDB2}"/>
              </a:ext>
            </a:extLst>
          </p:cNvPr>
          <p:cNvSpPr>
            <a:spLocks noGrp="1"/>
          </p:cNvSpPr>
          <p:nvPr>
            <p:ph type="title" hasCustomPrompt="1"/>
          </p:nvPr>
        </p:nvSpPr>
        <p:spPr>
          <a:xfrm>
            <a:off x="535540" y="2653603"/>
            <a:ext cx="4987805" cy="1397697"/>
          </a:xfrm>
          <a:prstGeom prst="rect">
            <a:avLst/>
          </a:prstGeom>
        </p:spPr>
        <p:txBody>
          <a:bodyPr lIns="0" anchor="b">
            <a:noAutofit/>
          </a:bodyPr>
          <a:lstStyle>
            <a:lvl1pPr>
              <a:lnSpc>
                <a:spcPct val="81000"/>
              </a:lnSpc>
              <a:defRPr sz="4800"/>
            </a:lvl1pPr>
          </a:lstStyle>
          <a:p>
            <a:r>
              <a:rPr lang="en-US" dirty="0"/>
              <a:t>Type your section title here</a:t>
            </a:r>
            <a:endParaRPr lang="en-GB" dirty="0"/>
          </a:p>
        </p:txBody>
      </p:sp>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3" name="Text Placeholder 7">
            <a:extLst>
              <a:ext uri="{FF2B5EF4-FFF2-40B4-BE49-F238E27FC236}">
                <a16:creationId xmlns:a16="http://schemas.microsoft.com/office/drawing/2014/main" id="{7537856E-149D-745D-EC89-591368C63B20}"/>
              </a:ext>
            </a:extLst>
          </p:cNvPr>
          <p:cNvSpPr>
            <a:spLocks noGrp="1"/>
          </p:cNvSpPr>
          <p:nvPr>
            <p:ph type="body" sz="quarter" idx="15" hasCustomPrompt="1"/>
          </p:nvPr>
        </p:nvSpPr>
        <p:spPr>
          <a:xfrm>
            <a:off x="572116" y="4154124"/>
            <a:ext cx="4951229"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pic>
        <p:nvPicPr>
          <p:cNvPr id="2" name="Graphic 1">
            <a:extLst>
              <a:ext uri="{FF2B5EF4-FFF2-40B4-BE49-F238E27FC236}">
                <a16:creationId xmlns:a16="http://schemas.microsoft.com/office/drawing/2014/main" id="{51E1F487-D211-F01D-F1F9-D9A66826AEB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71500" y="549275"/>
            <a:ext cx="1097643" cy="927828"/>
          </a:xfrm>
          <a:prstGeom prst="rect">
            <a:avLst/>
          </a:prstGeom>
        </p:spPr>
      </p:pic>
    </p:spTree>
    <p:extLst>
      <p:ext uri="{BB962C8B-B14F-4D97-AF65-F5344CB8AC3E}">
        <p14:creationId xmlns:p14="http://schemas.microsoft.com/office/powerpoint/2010/main" val="4085322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3 Text &amp; Custom Image - Green">
    <p:bg>
      <p:bgPr>
        <a:solidFill>
          <a:srgbClr val="5EAB96">
            <a:alpha val="40000"/>
          </a:srgbClr>
        </a:solidFill>
        <a:effectLst/>
      </p:bgPr>
    </p:bg>
    <p:spTree>
      <p:nvGrpSpPr>
        <p:cNvPr id="1" name=""/>
        <p:cNvGrpSpPr/>
        <p:nvPr/>
      </p:nvGrpSpPr>
      <p:grpSpPr>
        <a:xfrm>
          <a:off x="0" y="0"/>
          <a:ext cx="0" cy="0"/>
          <a:chOff x="0" y="0"/>
          <a:chExt cx="0" cy="0"/>
        </a:xfrm>
      </p:grpSpPr>
      <p:sp>
        <p:nvSpPr>
          <p:cNvPr id="14" name="Picture Placeholder 5">
            <a:extLst>
              <a:ext uri="{FF2B5EF4-FFF2-40B4-BE49-F238E27FC236}">
                <a16:creationId xmlns:a16="http://schemas.microsoft.com/office/drawing/2014/main" id="{EAABF4C2-57F9-5A32-BEFA-820DE991D3A1}"/>
              </a:ext>
            </a:extLst>
          </p:cNvPr>
          <p:cNvSpPr>
            <a:spLocks noGrp="1"/>
          </p:cNvSpPr>
          <p:nvPr>
            <p:ph type="pic" sz="quarter" idx="25" hasCustomPrompt="1"/>
          </p:nvPr>
        </p:nvSpPr>
        <p:spPr>
          <a:xfrm>
            <a:off x="4330701" y="549275"/>
            <a:ext cx="7289800" cy="5397500"/>
          </a:xfrm>
          <a:prstGeom prst="roundRect">
            <a:avLst>
              <a:gd name="adj" fmla="val 3250"/>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9" name="Text Placeholder 38">
            <a:extLst>
              <a:ext uri="{FF2B5EF4-FFF2-40B4-BE49-F238E27FC236}">
                <a16:creationId xmlns:a16="http://schemas.microsoft.com/office/drawing/2014/main" id="{8EBA225F-BE18-41D1-1A2A-2323EA0DD4DC}"/>
              </a:ext>
            </a:extLst>
          </p:cNvPr>
          <p:cNvSpPr>
            <a:spLocks noGrp="1"/>
          </p:cNvSpPr>
          <p:nvPr>
            <p:ph type="body" sz="quarter" idx="17" hasCustomPrompt="1"/>
          </p:nvPr>
        </p:nvSpPr>
        <p:spPr>
          <a:xfrm>
            <a:off x="567418" y="2022767"/>
            <a:ext cx="3451349" cy="1201768"/>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a:t>
            </a:r>
          </a:p>
        </p:txBody>
      </p:sp>
      <p:sp>
        <p:nvSpPr>
          <p:cNvPr id="12" name="Title 5">
            <a:extLst>
              <a:ext uri="{FF2B5EF4-FFF2-40B4-BE49-F238E27FC236}">
                <a16:creationId xmlns:a16="http://schemas.microsoft.com/office/drawing/2014/main" id="{F4BCD07E-12DC-7F85-6084-7D72BC281614}"/>
              </a:ext>
            </a:extLst>
          </p:cNvPr>
          <p:cNvSpPr>
            <a:spLocks noGrp="1"/>
          </p:cNvSpPr>
          <p:nvPr>
            <p:ph type="title" hasCustomPrompt="1"/>
          </p:nvPr>
        </p:nvSpPr>
        <p:spPr>
          <a:xfrm>
            <a:off x="535540" y="471585"/>
            <a:ext cx="3226835"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13" name="Text Placeholder 10">
            <a:extLst>
              <a:ext uri="{FF2B5EF4-FFF2-40B4-BE49-F238E27FC236}">
                <a16:creationId xmlns:a16="http://schemas.microsoft.com/office/drawing/2014/main" id="{A5ACFAF1-1415-127E-1138-AE6346AA6EDE}"/>
              </a:ext>
            </a:extLst>
          </p:cNvPr>
          <p:cNvSpPr>
            <a:spLocks noGrp="1"/>
          </p:cNvSpPr>
          <p:nvPr>
            <p:ph type="body" sz="quarter" idx="18" hasCustomPrompt="1"/>
          </p:nvPr>
        </p:nvSpPr>
        <p:spPr>
          <a:xfrm>
            <a:off x="567420" y="3454400"/>
            <a:ext cx="3451348" cy="2212848"/>
          </a:xfrm>
        </p:spPr>
        <p:txBody>
          <a:bodyPr>
            <a:noAutofit/>
          </a:bodyPr>
          <a:lstStyle>
            <a:lvl1pPr marL="228600" indent="-228600">
              <a:spcAft>
                <a:spcPts val="1000"/>
              </a:spcAft>
              <a:buClr>
                <a:schemeClr val="accent1"/>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Tree>
    <p:extLst>
      <p:ext uri="{BB962C8B-B14F-4D97-AF65-F5344CB8AC3E}">
        <p14:creationId xmlns:p14="http://schemas.microsoft.com/office/powerpoint/2010/main" val="2306722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3 Text &amp; Custom Image - Coral">
    <p:bg>
      <p:bgPr>
        <a:solidFill>
          <a:srgbClr val="E58F8C">
            <a:alpha val="40000"/>
          </a:srgbClr>
        </a:solidFill>
        <a:effectLst/>
      </p:bgPr>
    </p:bg>
    <p:spTree>
      <p:nvGrpSpPr>
        <p:cNvPr id="1" name=""/>
        <p:cNvGrpSpPr/>
        <p:nvPr/>
      </p:nvGrpSpPr>
      <p:grpSpPr>
        <a:xfrm>
          <a:off x="0" y="0"/>
          <a:ext cx="0" cy="0"/>
          <a:chOff x="0" y="0"/>
          <a:chExt cx="0" cy="0"/>
        </a:xfrm>
      </p:grpSpPr>
      <p:sp>
        <p:nvSpPr>
          <p:cNvPr id="14" name="Picture Placeholder 5">
            <a:extLst>
              <a:ext uri="{FF2B5EF4-FFF2-40B4-BE49-F238E27FC236}">
                <a16:creationId xmlns:a16="http://schemas.microsoft.com/office/drawing/2014/main" id="{EAABF4C2-57F9-5A32-BEFA-820DE991D3A1}"/>
              </a:ext>
            </a:extLst>
          </p:cNvPr>
          <p:cNvSpPr>
            <a:spLocks noGrp="1"/>
          </p:cNvSpPr>
          <p:nvPr>
            <p:ph type="pic" sz="quarter" idx="25" hasCustomPrompt="1"/>
          </p:nvPr>
        </p:nvSpPr>
        <p:spPr>
          <a:xfrm>
            <a:off x="4330701" y="549275"/>
            <a:ext cx="7289800" cy="5397500"/>
          </a:xfrm>
          <a:prstGeom prst="roundRect">
            <a:avLst>
              <a:gd name="adj" fmla="val 3250"/>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9" name="Text Placeholder 38">
            <a:extLst>
              <a:ext uri="{FF2B5EF4-FFF2-40B4-BE49-F238E27FC236}">
                <a16:creationId xmlns:a16="http://schemas.microsoft.com/office/drawing/2014/main" id="{8EBA225F-BE18-41D1-1A2A-2323EA0DD4DC}"/>
              </a:ext>
            </a:extLst>
          </p:cNvPr>
          <p:cNvSpPr>
            <a:spLocks noGrp="1"/>
          </p:cNvSpPr>
          <p:nvPr>
            <p:ph type="body" sz="quarter" idx="17" hasCustomPrompt="1"/>
          </p:nvPr>
        </p:nvSpPr>
        <p:spPr>
          <a:xfrm>
            <a:off x="567418" y="2022767"/>
            <a:ext cx="3451349" cy="1201768"/>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a:t>
            </a:r>
          </a:p>
        </p:txBody>
      </p:sp>
      <p:sp>
        <p:nvSpPr>
          <p:cNvPr id="12" name="Title 5">
            <a:extLst>
              <a:ext uri="{FF2B5EF4-FFF2-40B4-BE49-F238E27FC236}">
                <a16:creationId xmlns:a16="http://schemas.microsoft.com/office/drawing/2014/main" id="{F4BCD07E-12DC-7F85-6084-7D72BC281614}"/>
              </a:ext>
            </a:extLst>
          </p:cNvPr>
          <p:cNvSpPr>
            <a:spLocks noGrp="1"/>
          </p:cNvSpPr>
          <p:nvPr>
            <p:ph type="title" hasCustomPrompt="1"/>
          </p:nvPr>
        </p:nvSpPr>
        <p:spPr>
          <a:xfrm>
            <a:off x="535540" y="471585"/>
            <a:ext cx="3226835"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13" name="Text Placeholder 10">
            <a:extLst>
              <a:ext uri="{FF2B5EF4-FFF2-40B4-BE49-F238E27FC236}">
                <a16:creationId xmlns:a16="http://schemas.microsoft.com/office/drawing/2014/main" id="{A5ACFAF1-1415-127E-1138-AE6346AA6EDE}"/>
              </a:ext>
            </a:extLst>
          </p:cNvPr>
          <p:cNvSpPr>
            <a:spLocks noGrp="1"/>
          </p:cNvSpPr>
          <p:nvPr>
            <p:ph type="body" sz="quarter" idx="18" hasCustomPrompt="1"/>
          </p:nvPr>
        </p:nvSpPr>
        <p:spPr>
          <a:xfrm>
            <a:off x="567420" y="3454400"/>
            <a:ext cx="3451348" cy="2212848"/>
          </a:xfrm>
        </p:spPr>
        <p:txBody>
          <a:bodyPr>
            <a:noAutofit/>
          </a:bodyPr>
          <a:lstStyle>
            <a:lvl1pPr marL="228600" indent="-228600">
              <a:spcAft>
                <a:spcPts val="1000"/>
              </a:spcAft>
              <a:buClr>
                <a:srgbClr val="E58F8C"/>
              </a:buClr>
              <a:buSzPct val="110000"/>
              <a:buFont typeface="Arial" panose="020B0604020202020204" pitchFamily="34" charset="0"/>
              <a:buChar char="•"/>
              <a:defRPr sz="1600"/>
            </a:lvl1pPr>
            <a:lvl2pPr marL="685800" indent="-228600">
              <a:buClr>
                <a:schemeClr val="accent1"/>
              </a:buClr>
              <a:buFont typeface="Arial" panose="020B0604020202020204" pitchFamily="34" charset="0"/>
              <a:buChar char="•"/>
              <a:defRPr sz="1600"/>
            </a:lvl2pPr>
            <a:lvl3pPr marL="1143000" indent="-228600">
              <a:buClr>
                <a:schemeClr val="accent1"/>
              </a:buClr>
              <a:buFont typeface="Arial" panose="020B0604020202020204" pitchFamily="34" charset="0"/>
              <a:buChar char="•"/>
              <a:defRPr sz="1600"/>
            </a:lvl3pPr>
            <a:lvl4pPr marL="1600200" indent="-228600">
              <a:buClr>
                <a:schemeClr val="accent1"/>
              </a:buClr>
              <a:buFont typeface="Arial" panose="020B0604020202020204" pitchFamily="34" charset="0"/>
              <a:buChar char="•"/>
              <a:defRPr sz="1600"/>
            </a:lvl4pPr>
            <a:lvl5pPr marL="2057400" indent="-228600">
              <a:buClr>
                <a:schemeClr val="accent1"/>
              </a:buClr>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a:t>
            </a:r>
            <a:endParaRPr lang="en-GB" dirty="0"/>
          </a:p>
        </p:txBody>
      </p:sp>
    </p:spTree>
    <p:extLst>
      <p:ext uri="{BB962C8B-B14F-4D97-AF65-F5344CB8AC3E}">
        <p14:creationId xmlns:p14="http://schemas.microsoft.com/office/powerpoint/2010/main" val="3326173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x Subheading, Text &amp; Custom Image - Green Ban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7E84790-0E28-65FE-E3E3-9BC146675D88}"/>
              </a:ext>
            </a:extLst>
          </p:cNvPr>
          <p:cNvSpPr/>
          <p:nvPr userDrawn="1"/>
        </p:nvSpPr>
        <p:spPr>
          <a:xfrm>
            <a:off x="0" y="1736852"/>
            <a:ext cx="12192000" cy="4179185"/>
          </a:xfrm>
          <a:prstGeom prst="rect">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ext Placeholder 38">
            <a:extLst>
              <a:ext uri="{FF2B5EF4-FFF2-40B4-BE49-F238E27FC236}">
                <a16:creationId xmlns:a16="http://schemas.microsoft.com/office/drawing/2014/main" id="{678311CB-3496-A69E-40F2-A0F48C3C19BC}"/>
              </a:ext>
            </a:extLst>
          </p:cNvPr>
          <p:cNvSpPr>
            <a:spLocks noGrp="1"/>
          </p:cNvSpPr>
          <p:nvPr>
            <p:ph type="body" sz="quarter" idx="17" hasCustomPrompt="1"/>
          </p:nvPr>
        </p:nvSpPr>
        <p:spPr>
          <a:xfrm>
            <a:off x="566500" y="2213422"/>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26" name="Text Placeholder 38">
            <a:extLst>
              <a:ext uri="{FF2B5EF4-FFF2-40B4-BE49-F238E27FC236}">
                <a16:creationId xmlns:a16="http://schemas.microsoft.com/office/drawing/2014/main" id="{F08C0253-9821-345E-4C8F-C3B7505ABF0B}"/>
              </a:ext>
            </a:extLst>
          </p:cNvPr>
          <p:cNvSpPr>
            <a:spLocks noGrp="1"/>
          </p:cNvSpPr>
          <p:nvPr>
            <p:ph type="body" sz="quarter" idx="20" hasCustomPrompt="1"/>
          </p:nvPr>
        </p:nvSpPr>
        <p:spPr>
          <a:xfrm>
            <a:off x="566500" y="1819067"/>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7" name="Text Placeholder 38">
            <a:extLst>
              <a:ext uri="{FF2B5EF4-FFF2-40B4-BE49-F238E27FC236}">
                <a16:creationId xmlns:a16="http://schemas.microsoft.com/office/drawing/2014/main" id="{9E4E7A0B-7204-2398-0FCB-F7102A04D3CE}"/>
              </a:ext>
            </a:extLst>
          </p:cNvPr>
          <p:cNvSpPr>
            <a:spLocks noGrp="1"/>
          </p:cNvSpPr>
          <p:nvPr>
            <p:ph type="body" sz="quarter" idx="21" hasCustomPrompt="1"/>
          </p:nvPr>
        </p:nvSpPr>
        <p:spPr>
          <a:xfrm>
            <a:off x="566500" y="3538240"/>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38" name="Text Placeholder 38">
            <a:extLst>
              <a:ext uri="{FF2B5EF4-FFF2-40B4-BE49-F238E27FC236}">
                <a16:creationId xmlns:a16="http://schemas.microsoft.com/office/drawing/2014/main" id="{0C03B68C-3264-3519-0F57-0A08FE7B50A2}"/>
              </a:ext>
            </a:extLst>
          </p:cNvPr>
          <p:cNvSpPr>
            <a:spLocks noGrp="1"/>
          </p:cNvSpPr>
          <p:nvPr>
            <p:ph type="body" sz="quarter" idx="22" hasCustomPrompt="1"/>
          </p:nvPr>
        </p:nvSpPr>
        <p:spPr>
          <a:xfrm>
            <a:off x="566500" y="3143885"/>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sp>
        <p:nvSpPr>
          <p:cNvPr id="39" name="Text Placeholder 38">
            <a:extLst>
              <a:ext uri="{FF2B5EF4-FFF2-40B4-BE49-F238E27FC236}">
                <a16:creationId xmlns:a16="http://schemas.microsoft.com/office/drawing/2014/main" id="{117C3C0B-01D4-7C97-EC98-B46111072899}"/>
              </a:ext>
            </a:extLst>
          </p:cNvPr>
          <p:cNvSpPr>
            <a:spLocks noGrp="1"/>
          </p:cNvSpPr>
          <p:nvPr>
            <p:ph type="body" sz="quarter" idx="23" hasCustomPrompt="1"/>
          </p:nvPr>
        </p:nvSpPr>
        <p:spPr>
          <a:xfrm>
            <a:off x="566500" y="4971168"/>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40" name="Text Placeholder 38">
            <a:extLst>
              <a:ext uri="{FF2B5EF4-FFF2-40B4-BE49-F238E27FC236}">
                <a16:creationId xmlns:a16="http://schemas.microsoft.com/office/drawing/2014/main" id="{149205AC-69F2-00AF-ABF8-7CBF34B6BCFA}"/>
              </a:ext>
            </a:extLst>
          </p:cNvPr>
          <p:cNvSpPr>
            <a:spLocks noGrp="1"/>
          </p:cNvSpPr>
          <p:nvPr>
            <p:ph type="body" sz="quarter" idx="24" hasCustomPrompt="1"/>
          </p:nvPr>
        </p:nvSpPr>
        <p:spPr>
          <a:xfrm>
            <a:off x="566500" y="4576813"/>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sp>
        <p:nvSpPr>
          <p:cNvPr id="2" name="Title 5">
            <a:extLst>
              <a:ext uri="{FF2B5EF4-FFF2-40B4-BE49-F238E27FC236}">
                <a16:creationId xmlns:a16="http://schemas.microsoft.com/office/drawing/2014/main" id="{2F6AEEE3-5936-1270-A7CA-A4A2E342F659}"/>
              </a:ext>
            </a:extLst>
          </p:cNvPr>
          <p:cNvSpPr>
            <a:spLocks noGrp="1"/>
          </p:cNvSpPr>
          <p:nvPr>
            <p:ph type="title" hasCustomPrompt="1"/>
          </p:nvPr>
        </p:nvSpPr>
        <p:spPr>
          <a:xfrm>
            <a:off x="535540" y="471585"/>
            <a:ext cx="6608210" cy="1201767"/>
          </a:xfrm>
          <a:prstGeom prst="rect">
            <a:avLst/>
          </a:prstGeom>
        </p:spPr>
        <p:txBody>
          <a:bodyPr lIns="0" anchor="t">
            <a:noAutofit/>
          </a:bodyPr>
          <a:lstStyle>
            <a:lvl1pPr>
              <a:lnSpc>
                <a:spcPct val="81000"/>
              </a:lnSpc>
              <a:defRPr sz="4200"/>
            </a:lvl1pPr>
          </a:lstStyle>
          <a:p>
            <a:r>
              <a:rPr lang="en-US" dirty="0"/>
              <a:t>A longer creative title </a:t>
            </a:r>
            <a:br>
              <a:rPr lang="en-US" dirty="0"/>
            </a:br>
            <a:r>
              <a:rPr lang="en-US" dirty="0"/>
              <a:t>goes here over two lines</a:t>
            </a:r>
          </a:p>
        </p:txBody>
      </p:sp>
      <p:sp>
        <p:nvSpPr>
          <p:cNvPr id="6" name="Picture Placeholder 5">
            <a:extLst>
              <a:ext uri="{FF2B5EF4-FFF2-40B4-BE49-F238E27FC236}">
                <a16:creationId xmlns:a16="http://schemas.microsoft.com/office/drawing/2014/main" id="{ACA26578-2F2D-5247-9637-6346532E6A4F}"/>
              </a:ext>
            </a:extLst>
          </p:cNvPr>
          <p:cNvSpPr>
            <a:spLocks noGrp="1"/>
          </p:cNvSpPr>
          <p:nvPr>
            <p:ph type="pic" sz="quarter" idx="25" hasCustomPrompt="1"/>
          </p:nvPr>
        </p:nvSpPr>
        <p:spPr>
          <a:xfrm>
            <a:off x="7579957" y="549275"/>
            <a:ext cx="4040544" cy="5638874"/>
          </a:xfrm>
          <a:prstGeom prst="roundRect">
            <a:avLst>
              <a:gd name="adj" fmla="val 4173"/>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spTree>
    <p:extLst>
      <p:ext uri="{BB962C8B-B14F-4D97-AF65-F5344CB8AC3E}">
        <p14:creationId xmlns:p14="http://schemas.microsoft.com/office/powerpoint/2010/main" val="3086566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x Subheading, Text &amp; Custom Image - Blue Ban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7E84790-0E28-65FE-E3E3-9BC146675D88}"/>
              </a:ext>
            </a:extLst>
          </p:cNvPr>
          <p:cNvSpPr/>
          <p:nvPr userDrawn="1"/>
        </p:nvSpPr>
        <p:spPr>
          <a:xfrm>
            <a:off x="0" y="1736852"/>
            <a:ext cx="12192000" cy="4179185"/>
          </a:xfrm>
          <a:prstGeom prst="rect">
            <a:avLst/>
          </a:prstGeom>
          <a:solidFill>
            <a:srgbClr val="85D6F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ext Placeholder 38">
            <a:extLst>
              <a:ext uri="{FF2B5EF4-FFF2-40B4-BE49-F238E27FC236}">
                <a16:creationId xmlns:a16="http://schemas.microsoft.com/office/drawing/2014/main" id="{678311CB-3496-A69E-40F2-A0F48C3C19BC}"/>
              </a:ext>
            </a:extLst>
          </p:cNvPr>
          <p:cNvSpPr>
            <a:spLocks noGrp="1"/>
          </p:cNvSpPr>
          <p:nvPr>
            <p:ph type="body" sz="quarter" idx="17" hasCustomPrompt="1"/>
          </p:nvPr>
        </p:nvSpPr>
        <p:spPr>
          <a:xfrm>
            <a:off x="566500" y="2213422"/>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26" name="Text Placeholder 38">
            <a:extLst>
              <a:ext uri="{FF2B5EF4-FFF2-40B4-BE49-F238E27FC236}">
                <a16:creationId xmlns:a16="http://schemas.microsoft.com/office/drawing/2014/main" id="{F08C0253-9821-345E-4C8F-C3B7505ABF0B}"/>
              </a:ext>
            </a:extLst>
          </p:cNvPr>
          <p:cNvSpPr>
            <a:spLocks noGrp="1"/>
          </p:cNvSpPr>
          <p:nvPr>
            <p:ph type="body" sz="quarter" idx="20" hasCustomPrompt="1"/>
          </p:nvPr>
        </p:nvSpPr>
        <p:spPr>
          <a:xfrm>
            <a:off x="566500" y="1819067"/>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7" name="Text Placeholder 38">
            <a:extLst>
              <a:ext uri="{FF2B5EF4-FFF2-40B4-BE49-F238E27FC236}">
                <a16:creationId xmlns:a16="http://schemas.microsoft.com/office/drawing/2014/main" id="{9E4E7A0B-7204-2398-0FCB-F7102A04D3CE}"/>
              </a:ext>
            </a:extLst>
          </p:cNvPr>
          <p:cNvSpPr>
            <a:spLocks noGrp="1"/>
          </p:cNvSpPr>
          <p:nvPr>
            <p:ph type="body" sz="quarter" idx="21" hasCustomPrompt="1"/>
          </p:nvPr>
        </p:nvSpPr>
        <p:spPr>
          <a:xfrm>
            <a:off x="566500" y="3538240"/>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38" name="Text Placeholder 38">
            <a:extLst>
              <a:ext uri="{FF2B5EF4-FFF2-40B4-BE49-F238E27FC236}">
                <a16:creationId xmlns:a16="http://schemas.microsoft.com/office/drawing/2014/main" id="{0C03B68C-3264-3519-0F57-0A08FE7B50A2}"/>
              </a:ext>
            </a:extLst>
          </p:cNvPr>
          <p:cNvSpPr>
            <a:spLocks noGrp="1"/>
          </p:cNvSpPr>
          <p:nvPr>
            <p:ph type="body" sz="quarter" idx="22" hasCustomPrompt="1"/>
          </p:nvPr>
        </p:nvSpPr>
        <p:spPr>
          <a:xfrm>
            <a:off x="566500" y="3143885"/>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sp>
        <p:nvSpPr>
          <p:cNvPr id="39" name="Text Placeholder 38">
            <a:extLst>
              <a:ext uri="{FF2B5EF4-FFF2-40B4-BE49-F238E27FC236}">
                <a16:creationId xmlns:a16="http://schemas.microsoft.com/office/drawing/2014/main" id="{117C3C0B-01D4-7C97-EC98-B46111072899}"/>
              </a:ext>
            </a:extLst>
          </p:cNvPr>
          <p:cNvSpPr>
            <a:spLocks noGrp="1"/>
          </p:cNvSpPr>
          <p:nvPr>
            <p:ph type="body" sz="quarter" idx="23" hasCustomPrompt="1"/>
          </p:nvPr>
        </p:nvSpPr>
        <p:spPr>
          <a:xfrm>
            <a:off x="566500" y="4971168"/>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40" name="Text Placeholder 38">
            <a:extLst>
              <a:ext uri="{FF2B5EF4-FFF2-40B4-BE49-F238E27FC236}">
                <a16:creationId xmlns:a16="http://schemas.microsoft.com/office/drawing/2014/main" id="{149205AC-69F2-00AF-ABF8-7CBF34B6BCFA}"/>
              </a:ext>
            </a:extLst>
          </p:cNvPr>
          <p:cNvSpPr>
            <a:spLocks noGrp="1"/>
          </p:cNvSpPr>
          <p:nvPr>
            <p:ph type="body" sz="quarter" idx="24" hasCustomPrompt="1"/>
          </p:nvPr>
        </p:nvSpPr>
        <p:spPr>
          <a:xfrm>
            <a:off x="566500" y="4576813"/>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sp>
        <p:nvSpPr>
          <p:cNvPr id="2" name="Title 5">
            <a:extLst>
              <a:ext uri="{FF2B5EF4-FFF2-40B4-BE49-F238E27FC236}">
                <a16:creationId xmlns:a16="http://schemas.microsoft.com/office/drawing/2014/main" id="{2F6AEEE3-5936-1270-A7CA-A4A2E342F659}"/>
              </a:ext>
            </a:extLst>
          </p:cNvPr>
          <p:cNvSpPr>
            <a:spLocks noGrp="1"/>
          </p:cNvSpPr>
          <p:nvPr>
            <p:ph type="title" hasCustomPrompt="1"/>
          </p:nvPr>
        </p:nvSpPr>
        <p:spPr>
          <a:xfrm>
            <a:off x="535540" y="471585"/>
            <a:ext cx="6608210" cy="1201767"/>
          </a:xfrm>
          <a:prstGeom prst="rect">
            <a:avLst/>
          </a:prstGeom>
        </p:spPr>
        <p:txBody>
          <a:bodyPr lIns="0" anchor="t">
            <a:noAutofit/>
          </a:bodyPr>
          <a:lstStyle>
            <a:lvl1pPr>
              <a:lnSpc>
                <a:spcPct val="81000"/>
              </a:lnSpc>
              <a:defRPr sz="4200"/>
            </a:lvl1pPr>
          </a:lstStyle>
          <a:p>
            <a:r>
              <a:rPr lang="en-US" dirty="0"/>
              <a:t>A longer creative title </a:t>
            </a:r>
            <a:br>
              <a:rPr lang="en-US" dirty="0"/>
            </a:br>
            <a:r>
              <a:rPr lang="en-US" dirty="0"/>
              <a:t>goes here over two lines</a:t>
            </a:r>
          </a:p>
        </p:txBody>
      </p:sp>
      <p:sp>
        <p:nvSpPr>
          <p:cNvPr id="6" name="Picture Placeholder 5">
            <a:extLst>
              <a:ext uri="{FF2B5EF4-FFF2-40B4-BE49-F238E27FC236}">
                <a16:creationId xmlns:a16="http://schemas.microsoft.com/office/drawing/2014/main" id="{ACA26578-2F2D-5247-9637-6346532E6A4F}"/>
              </a:ext>
            </a:extLst>
          </p:cNvPr>
          <p:cNvSpPr>
            <a:spLocks noGrp="1"/>
          </p:cNvSpPr>
          <p:nvPr>
            <p:ph type="pic" sz="quarter" idx="25" hasCustomPrompt="1"/>
          </p:nvPr>
        </p:nvSpPr>
        <p:spPr>
          <a:xfrm>
            <a:off x="7579957" y="549275"/>
            <a:ext cx="4040544" cy="5638874"/>
          </a:xfrm>
          <a:prstGeom prst="roundRect">
            <a:avLst>
              <a:gd name="adj" fmla="val 4173"/>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spTree>
    <p:extLst>
      <p:ext uri="{BB962C8B-B14F-4D97-AF65-F5344CB8AC3E}">
        <p14:creationId xmlns:p14="http://schemas.microsoft.com/office/powerpoint/2010/main" val="2704923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Subheading, Text &amp; Custom Image - Coral Ban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7E84790-0E28-65FE-E3E3-9BC146675D88}"/>
              </a:ext>
            </a:extLst>
          </p:cNvPr>
          <p:cNvSpPr/>
          <p:nvPr userDrawn="1"/>
        </p:nvSpPr>
        <p:spPr>
          <a:xfrm>
            <a:off x="0" y="1736852"/>
            <a:ext cx="12192000" cy="4179185"/>
          </a:xfrm>
          <a:prstGeom prst="rect">
            <a:avLst/>
          </a:prstGeom>
          <a:solidFill>
            <a:srgbClr val="E58F8C">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ext Placeholder 38">
            <a:extLst>
              <a:ext uri="{FF2B5EF4-FFF2-40B4-BE49-F238E27FC236}">
                <a16:creationId xmlns:a16="http://schemas.microsoft.com/office/drawing/2014/main" id="{678311CB-3496-A69E-40F2-A0F48C3C19BC}"/>
              </a:ext>
            </a:extLst>
          </p:cNvPr>
          <p:cNvSpPr>
            <a:spLocks noGrp="1"/>
          </p:cNvSpPr>
          <p:nvPr>
            <p:ph type="body" sz="quarter" idx="17" hasCustomPrompt="1"/>
          </p:nvPr>
        </p:nvSpPr>
        <p:spPr>
          <a:xfrm>
            <a:off x="566500" y="2213422"/>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26" name="Text Placeholder 38">
            <a:extLst>
              <a:ext uri="{FF2B5EF4-FFF2-40B4-BE49-F238E27FC236}">
                <a16:creationId xmlns:a16="http://schemas.microsoft.com/office/drawing/2014/main" id="{F08C0253-9821-345E-4C8F-C3B7505ABF0B}"/>
              </a:ext>
            </a:extLst>
          </p:cNvPr>
          <p:cNvSpPr>
            <a:spLocks noGrp="1"/>
          </p:cNvSpPr>
          <p:nvPr>
            <p:ph type="body" sz="quarter" idx="20" hasCustomPrompt="1"/>
          </p:nvPr>
        </p:nvSpPr>
        <p:spPr>
          <a:xfrm>
            <a:off x="566500" y="1819067"/>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7" name="Text Placeholder 38">
            <a:extLst>
              <a:ext uri="{FF2B5EF4-FFF2-40B4-BE49-F238E27FC236}">
                <a16:creationId xmlns:a16="http://schemas.microsoft.com/office/drawing/2014/main" id="{9E4E7A0B-7204-2398-0FCB-F7102A04D3CE}"/>
              </a:ext>
            </a:extLst>
          </p:cNvPr>
          <p:cNvSpPr>
            <a:spLocks noGrp="1"/>
          </p:cNvSpPr>
          <p:nvPr>
            <p:ph type="body" sz="quarter" idx="21" hasCustomPrompt="1"/>
          </p:nvPr>
        </p:nvSpPr>
        <p:spPr>
          <a:xfrm>
            <a:off x="566500" y="3538240"/>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38" name="Text Placeholder 38">
            <a:extLst>
              <a:ext uri="{FF2B5EF4-FFF2-40B4-BE49-F238E27FC236}">
                <a16:creationId xmlns:a16="http://schemas.microsoft.com/office/drawing/2014/main" id="{0C03B68C-3264-3519-0F57-0A08FE7B50A2}"/>
              </a:ext>
            </a:extLst>
          </p:cNvPr>
          <p:cNvSpPr>
            <a:spLocks noGrp="1"/>
          </p:cNvSpPr>
          <p:nvPr>
            <p:ph type="body" sz="quarter" idx="22" hasCustomPrompt="1"/>
          </p:nvPr>
        </p:nvSpPr>
        <p:spPr>
          <a:xfrm>
            <a:off x="566500" y="3143885"/>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sp>
        <p:nvSpPr>
          <p:cNvPr id="39" name="Text Placeholder 38">
            <a:extLst>
              <a:ext uri="{FF2B5EF4-FFF2-40B4-BE49-F238E27FC236}">
                <a16:creationId xmlns:a16="http://schemas.microsoft.com/office/drawing/2014/main" id="{117C3C0B-01D4-7C97-EC98-B46111072899}"/>
              </a:ext>
            </a:extLst>
          </p:cNvPr>
          <p:cNvSpPr>
            <a:spLocks noGrp="1"/>
          </p:cNvSpPr>
          <p:nvPr>
            <p:ph type="body" sz="quarter" idx="23" hasCustomPrompt="1"/>
          </p:nvPr>
        </p:nvSpPr>
        <p:spPr>
          <a:xfrm>
            <a:off x="566500" y="4971168"/>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40" name="Text Placeholder 38">
            <a:extLst>
              <a:ext uri="{FF2B5EF4-FFF2-40B4-BE49-F238E27FC236}">
                <a16:creationId xmlns:a16="http://schemas.microsoft.com/office/drawing/2014/main" id="{149205AC-69F2-00AF-ABF8-7CBF34B6BCFA}"/>
              </a:ext>
            </a:extLst>
          </p:cNvPr>
          <p:cNvSpPr>
            <a:spLocks noGrp="1"/>
          </p:cNvSpPr>
          <p:nvPr>
            <p:ph type="body" sz="quarter" idx="24" hasCustomPrompt="1"/>
          </p:nvPr>
        </p:nvSpPr>
        <p:spPr>
          <a:xfrm>
            <a:off x="566500" y="4576813"/>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sp>
        <p:nvSpPr>
          <p:cNvPr id="2" name="Title 5">
            <a:extLst>
              <a:ext uri="{FF2B5EF4-FFF2-40B4-BE49-F238E27FC236}">
                <a16:creationId xmlns:a16="http://schemas.microsoft.com/office/drawing/2014/main" id="{2F6AEEE3-5936-1270-A7CA-A4A2E342F659}"/>
              </a:ext>
            </a:extLst>
          </p:cNvPr>
          <p:cNvSpPr>
            <a:spLocks noGrp="1"/>
          </p:cNvSpPr>
          <p:nvPr>
            <p:ph type="title" hasCustomPrompt="1"/>
          </p:nvPr>
        </p:nvSpPr>
        <p:spPr>
          <a:xfrm>
            <a:off x="535540" y="471585"/>
            <a:ext cx="6608210" cy="1201767"/>
          </a:xfrm>
          <a:prstGeom prst="rect">
            <a:avLst/>
          </a:prstGeom>
        </p:spPr>
        <p:txBody>
          <a:bodyPr lIns="0" anchor="t">
            <a:noAutofit/>
          </a:bodyPr>
          <a:lstStyle>
            <a:lvl1pPr>
              <a:lnSpc>
                <a:spcPct val="81000"/>
              </a:lnSpc>
              <a:defRPr sz="4200"/>
            </a:lvl1pPr>
          </a:lstStyle>
          <a:p>
            <a:r>
              <a:rPr lang="en-US" dirty="0"/>
              <a:t>A longer creative title </a:t>
            </a:r>
            <a:br>
              <a:rPr lang="en-US" dirty="0"/>
            </a:br>
            <a:r>
              <a:rPr lang="en-US" dirty="0"/>
              <a:t>goes here over two lines</a:t>
            </a:r>
          </a:p>
        </p:txBody>
      </p:sp>
      <p:sp>
        <p:nvSpPr>
          <p:cNvPr id="6" name="Picture Placeholder 5">
            <a:extLst>
              <a:ext uri="{FF2B5EF4-FFF2-40B4-BE49-F238E27FC236}">
                <a16:creationId xmlns:a16="http://schemas.microsoft.com/office/drawing/2014/main" id="{ACA26578-2F2D-5247-9637-6346532E6A4F}"/>
              </a:ext>
            </a:extLst>
          </p:cNvPr>
          <p:cNvSpPr>
            <a:spLocks noGrp="1"/>
          </p:cNvSpPr>
          <p:nvPr>
            <p:ph type="pic" sz="quarter" idx="25" hasCustomPrompt="1"/>
          </p:nvPr>
        </p:nvSpPr>
        <p:spPr>
          <a:xfrm>
            <a:off x="7579957" y="549275"/>
            <a:ext cx="4040544" cy="5638874"/>
          </a:xfrm>
          <a:prstGeom prst="roundRect">
            <a:avLst>
              <a:gd name="adj" fmla="val 4173"/>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spTree>
    <p:extLst>
      <p:ext uri="{BB962C8B-B14F-4D97-AF65-F5344CB8AC3E}">
        <p14:creationId xmlns:p14="http://schemas.microsoft.com/office/powerpoint/2010/main" val="2327748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3x Subheading, Text &amp; Custom Image - Purple Ban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7E84790-0E28-65FE-E3E3-9BC146675D88}"/>
              </a:ext>
            </a:extLst>
          </p:cNvPr>
          <p:cNvSpPr/>
          <p:nvPr userDrawn="1"/>
        </p:nvSpPr>
        <p:spPr>
          <a:xfrm>
            <a:off x="0" y="1736852"/>
            <a:ext cx="12192000" cy="4179185"/>
          </a:xfrm>
          <a:prstGeom prst="rect">
            <a:avLst/>
          </a:prstGeom>
          <a:solidFill>
            <a:srgbClr val="AD90B8">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ext Placeholder 38">
            <a:extLst>
              <a:ext uri="{FF2B5EF4-FFF2-40B4-BE49-F238E27FC236}">
                <a16:creationId xmlns:a16="http://schemas.microsoft.com/office/drawing/2014/main" id="{678311CB-3496-A69E-40F2-A0F48C3C19BC}"/>
              </a:ext>
            </a:extLst>
          </p:cNvPr>
          <p:cNvSpPr>
            <a:spLocks noGrp="1"/>
          </p:cNvSpPr>
          <p:nvPr>
            <p:ph type="body" sz="quarter" idx="17" hasCustomPrompt="1"/>
          </p:nvPr>
        </p:nvSpPr>
        <p:spPr>
          <a:xfrm>
            <a:off x="566500" y="2213422"/>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26" name="Text Placeholder 38">
            <a:extLst>
              <a:ext uri="{FF2B5EF4-FFF2-40B4-BE49-F238E27FC236}">
                <a16:creationId xmlns:a16="http://schemas.microsoft.com/office/drawing/2014/main" id="{F08C0253-9821-345E-4C8F-C3B7505ABF0B}"/>
              </a:ext>
            </a:extLst>
          </p:cNvPr>
          <p:cNvSpPr>
            <a:spLocks noGrp="1"/>
          </p:cNvSpPr>
          <p:nvPr>
            <p:ph type="body" sz="quarter" idx="20" hasCustomPrompt="1"/>
          </p:nvPr>
        </p:nvSpPr>
        <p:spPr>
          <a:xfrm>
            <a:off x="566500" y="1819067"/>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37" name="Text Placeholder 38">
            <a:extLst>
              <a:ext uri="{FF2B5EF4-FFF2-40B4-BE49-F238E27FC236}">
                <a16:creationId xmlns:a16="http://schemas.microsoft.com/office/drawing/2014/main" id="{9E4E7A0B-7204-2398-0FCB-F7102A04D3CE}"/>
              </a:ext>
            </a:extLst>
          </p:cNvPr>
          <p:cNvSpPr>
            <a:spLocks noGrp="1"/>
          </p:cNvSpPr>
          <p:nvPr>
            <p:ph type="body" sz="quarter" idx="21" hasCustomPrompt="1"/>
          </p:nvPr>
        </p:nvSpPr>
        <p:spPr>
          <a:xfrm>
            <a:off x="566500" y="3538240"/>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38" name="Text Placeholder 38">
            <a:extLst>
              <a:ext uri="{FF2B5EF4-FFF2-40B4-BE49-F238E27FC236}">
                <a16:creationId xmlns:a16="http://schemas.microsoft.com/office/drawing/2014/main" id="{0C03B68C-3264-3519-0F57-0A08FE7B50A2}"/>
              </a:ext>
            </a:extLst>
          </p:cNvPr>
          <p:cNvSpPr>
            <a:spLocks noGrp="1"/>
          </p:cNvSpPr>
          <p:nvPr>
            <p:ph type="body" sz="quarter" idx="22" hasCustomPrompt="1"/>
          </p:nvPr>
        </p:nvSpPr>
        <p:spPr>
          <a:xfrm>
            <a:off x="566500" y="3143885"/>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sp>
        <p:nvSpPr>
          <p:cNvPr id="39" name="Text Placeholder 38">
            <a:extLst>
              <a:ext uri="{FF2B5EF4-FFF2-40B4-BE49-F238E27FC236}">
                <a16:creationId xmlns:a16="http://schemas.microsoft.com/office/drawing/2014/main" id="{117C3C0B-01D4-7C97-EC98-B46111072899}"/>
              </a:ext>
            </a:extLst>
          </p:cNvPr>
          <p:cNvSpPr>
            <a:spLocks noGrp="1"/>
          </p:cNvSpPr>
          <p:nvPr>
            <p:ph type="body" sz="quarter" idx="23" hasCustomPrompt="1"/>
          </p:nvPr>
        </p:nvSpPr>
        <p:spPr>
          <a:xfrm>
            <a:off x="566500" y="4971168"/>
            <a:ext cx="6577250" cy="821854"/>
          </a:xfrm>
        </p:spPr>
        <p:txBody>
          <a:bodyPr>
            <a:noAutofit/>
          </a:bodyPr>
          <a:lstStyle>
            <a:lvl1pPr marL="0" indent="0">
              <a:lnSpc>
                <a:spcPct val="110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a:t>
            </a:r>
          </a:p>
        </p:txBody>
      </p:sp>
      <p:sp>
        <p:nvSpPr>
          <p:cNvPr id="40" name="Text Placeholder 38">
            <a:extLst>
              <a:ext uri="{FF2B5EF4-FFF2-40B4-BE49-F238E27FC236}">
                <a16:creationId xmlns:a16="http://schemas.microsoft.com/office/drawing/2014/main" id="{149205AC-69F2-00AF-ABF8-7CBF34B6BCFA}"/>
              </a:ext>
            </a:extLst>
          </p:cNvPr>
          <p:cNvSpPr>
            <a:spLocks noGrp="1"/>
          </p:cNvSpPr>
          <p:nvPr>
            <p:ph type="body" sz="quarter" idx="24" hasCustomPrompt="1"/>
          </p:nvPr>
        </p:nvSpPr>
        <p:spPr>
          <a:xfrm>
            <a:off x="566500" y="4576813"/>
            <a:ext cx="6577250" cy="321705"/>
          </a:xfrm>
        </p:spPr>
        <p:txBody>
          <a:bodyPr>
            <a:noAutofit/>
          </a:bodyPr>
          <a:lstStyle>
            <a:lvl1pPr marL="0" indent="0">
              <a:lnSpc>
                <a:spcPct val="115000"/>
              </a:lnSpc>
              <a:spcAft>
                <a:spcPts val="1000"/>
              </a:spcAft>
              <a:buFont typeface="Arial" panose="020B0604020202020204" pitchFamily="34" charset="0"/>
              <a:buNone/>
              <a:defRPr sz="2000" b="0">
                <a:latin typeface="+mj-lt"/>
              </a:defRPr>
            </a:lvl1pPr>
            <a:lvl2pPr>
              <a:defRPr sz="1400"/>
            </a:lvl2pPr>
            <a:lvl3pPr>
              <a:defRPr sz="1500"/>
            </a:lvl3pPr>
            <a:lvl4pPr>
              <a:defRPr sz="1500"/>
            </a:lvl4pPr>
            <a:lvl5pPr>
              <a:defRPr sz="1500"/>
            </a:lvl5pPr>
          </a:lstStyle>
          <a:p>
            <a:pPr lvl="0"/>
            <a:r>
              <a:rPr lang="en-US" dirty="0"/>
              <a:t>Subheading</a:t>
            </a:r>
          </a:p>
        </p:txBody>
      </p:sp>
      <p:sp>
        <p:nvSpPr>
          <p:cNvPr id="2" name="Title 5">
            <a:extLst>
              <a:ext uri="{FF2B5EF4-FFF2-40B4-BE49-F238E27FC236}">
                <a16:creationId xmlns:a16="http://schemas.microsoft.com/office/drawing/2014/main" id="{2F6AEEE3-5936-1270-A7CA-A4A2E342F659}"/>
              </a:ext>
            </a:extLst>
          </p:cNvPr>
          <p:cNvSpPr>
            <a:spLocks noGrp="1"/>
          </p:cNvSpPr>
          <p:nvPr>
            <p:ph type="title" hasCustomPrompt="1"/>
          </p:nvPr>
        </p:nvSpPr>
        <p:spPr>
          <a:xfrm>
            <a:off x="535540" y="471585"/>
            <a:ext cx="6608210" cy="1201767"/>
          </a:xfrm>
          <a:prstGeom prst="rect">
            <a:avLst/>
          </a:prstGeom>
        </p:spPr>
        <p:txBody>
          <a:bodyPr lIns="0" anchor="t">
            <a:noAutofit/>
          </a:bodyPr>
          <a:lstStyle>
            <a:lvl1pPr>
              <a:lnSpc>
                <a:spcPct val="81000"/>
              </a:lnSpc>
              <a:defRPr sz="4200"/>
            </a:lvl1pPr>
          </a:lstStyle>
          <a:p>
            <a:r>
              <a:rPr lang="en-US" dirty="0"/>
              <a:t>A longer creative title </a:t>
            </a:r>
            <a:br>
              <a:rPr lang="en-US" dirty="0"/>
            </a:br>
            <a:r>
              <a:rPr lang="en-US" dirty="0"/>
              <a:t>goes here over two lines</a:t>
            </a:r>
          </a:p>
        </p:txBody>
      </p:sp>
      <p:sp>
        <p:nvSpPr>
          <p:cNvPr id="6" name="Picture Placeholder 5">
            <a:extLst>
              <a:ext uri="{FF2B5EF4-FFF2-40B4-BE49-F238E27FC236}">
                <a16:creationId xmlns:a16="http://schemas.microsoft.com/office/drawing/2014/main" id="{ACA26578-2F2D-5247-9637-6346532E6A4F}"/>
              </a:ext>
            </a:extLst>
          </p:cNvPr>
          <p:cNvSpPr>
            <a:spLocks noGrp="1"/>
          </p:cNvSpPr>
          <p:nvPr>
            <p:ph type="pic" sz="quarter" idx="25" hasCustomPrompt="1"/>
          </p:nvPr>
        </p:nvSpPr>
        <p:spPr>
          <a:xfrm>
            <a:off x="7579957" y="549275"/>
            <a:ext cx="4040544" cy="5638874"/>
          </a:xfrm>
          <a:prstGeom prst="roundRect">
            <a:avLst>
              <a:gd name="adj" fmla="val 4173"/>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spTree>
    <p:extLst>
      <p:ext uri="{BB962C8B-B14F-4D97-AF65-F5344CB8AC3E}">
        <p14:creationId xmlns:p14="http://schemas.microsoft.com/office/powerpoint/2010/main" val="464170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ustom Image &amp; 1/3 Text">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 name="Title 5">
            <a:extLst>
              <a:ext uri="{FF2B5EF4-FFF2-40B4-BE49-F238E27FC236}">
                <a16:creationId xmlns:a16="http://schemas.microsoft.com/office/drawing/2014/main" id="{43AC9B9C-AB72-E40F-EC4A-6795D696901B}"/>
              </a:ext>
            </a:extLst>
          </p:cNvPr>
          <p:cNvSpPr>
            <a:spLocks noGrp="1"/>
          </p:cNvSpPr>
          <p:nvPr>
            <p:ph type="title" hasCustomPrompt="1"/>
          </p:nvPr>
        </p:nvSpPr>
        <p:spPr>
          <a:xfrm>
            <a:off x="535540" y="471585"/>
            <a:ext cx="3226835"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5" name="Text Placeholder 38">
            <a:extLst>
              <a:ext uri="{FF2B5EF4-FFF2-40B4-BE49-F238E27FC236}">
                <a16:creationId xmlns:a16="http://schemas.microsoft.com/office/drawing/2014/main" id="{676998ED-9984-9E9A-B311-FE5D36767A40}"/>
              </a:ext>
            </a:extLst>
          </p:cNvPr>
          <p:cNvSpPr>
            <a:spLocks noGrp="1"/>
          </p:cNvSpPr>
          <p:nvPr>
            <p:ph type="body" sz="quarter" idx="17" hasCustomPrompt="1"/>
          </p:nvPr>
        </p:nvSpPr>
        <p:spPr>
          <a:xfrm>
            <a:off x="7534655" y="1851402"/>
            <a:ext cx="4085229" cy="1619003"/>
          </a:xfrm>
        </p:spPr>
        <p:txBody>
          <a:bodyPr>
            <a:noAutofit/>
          </a:bodyPr>
          <a:lstStyle>
            <a:lvl1pPr marL="0" indent="0">
              <a:lnSpc>
                <a:spcPct val="115000"/>
              </a:lnSpc>
              <a:spcAft>
                <a:spcPts val="1000"/>
              </a:spcAft>
              <a:buNone/>
              <a:defRPr sz="2000"/>
            </a:lvl1pPr>
            <a:lvl2pPr>
              <a:defRPr sz="15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p>
        </p:txBody>
      </p:sp>
      <p:sp>
        <p:nvSpPr>
          <p:cNvPr id="6" name="Text Placeholder 10">
            <a:extLst>
              <a:ext uri="{FF2B5EF4-FFF2-40B4-BE49-F238E27FC236}">
                <a16:creationId xmlns:a16="http://schemas.microsoft.com/office/drawing/2014/main" id="{9AC033DF-C0E8-41C1-86A2-3B526DC9EFA7}"/>
              </a:ext>
            </a:extLst>
          </p:cNvPr>
          <p:cNvSpPr>
            <a:spLocks noGrp="1"/>
          </p:cNvSpPr>
          <p:nvPr>
            <p:ph type="body" sz="quarter" idx="19" hasCustomPrompt="1"/>
          </p:nvPr>
        </p:nvSpPr>
        <p:spPr>
          <a:xfrm>
            <a:off x="7534657" y="3745805"/>
            <a:ext cx="4085228" cy="1619003"/>
          </a:xfrm>
        </p:spPr>
        <p:txBody>
          <a:bodyPr>
            <a:noAutofit/>
          </a:bodyPr>
          <a:lstStyle>
            <a:lvl1pPr marL="228600" indent="-228600">
              <a:spcAft>
                <a:spcPts val="1000"/>
              </a:spcAft>
              <a:buClr>
                <a:schemeClr val="accent3"/>
              </a:buClr>
              <a:buSzPct val="110000"/>
              <a:buFont typeface="Arial" panose="020B0604020202020204" pitchFamily="34" charset="0"/>
              <a:buChar char="•"/>
              <a:defRPr sz="1400"/>
            </a:lvl1pPr>
            <a:lvl2pPr marL="685800" indent="-228600">
              <a:spcAft>
                <a:spcPts val="1000"/>
              </a:spcAft>
              <a:buClr>
                <a:schemeClr val="accent3"/>
              </a:buClr>
              <a:buFont typeface="Arial" panose="020B0604020202020204" pitchFamily="34" charset="0"/>
              <a:buChar char="•"/>
              <a:defRPr sz="1400"/>
            </a:lvl2pPr>
            <a:lvl3pPr marL="1143000" indent="-228600">
              <a:buClr>
                <a:schemeClr val="accent3"/>
              </a:buClr>
              <a:buFont typeface="Arial" panose="020B0604020202020204" pitchFamily="34" charset="0"/>
              <a:buChar char="•"/>
              <a:defRPr sz="1400"/>
            </a:lvl3pPr>
            <a:lvl4pPr marL="1600200" indent="-228600">
              <a:buClr>
                <a:schemeClr val="accent3"/>
              </a:buClr>
              <a:buFont typeface="Arial" panose="020B0604020202020204" pitchFamily="34" charset="0"/>
              <a:buChar char="•"/>
              <a:defRPr sz="1400"/>
            </a:lvl4pPr>
            <a:lvl5pPr marL="2057400" indent="-228600">
              <a:buClr>
                <a:schemeClr val="accent3"/>
              </a:buClr>
              <a:buFont typeface="Arial" panose="020B0604020202020204" pitchFamily="34" charset="0"/>
              <a:buChar char="•"/>
              <a:defRPr sz="14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Picture Placeholder 5">
            <a:extLst>
              <a:ext uri="{FF2B5EF4-FFF2-40B4-BE49-F238E27FC236}">
                <a16:creationId xmlns:a16="http://schemas.microsoft.com/office/drawing/2014/main" id="{A0D5DD09-ACBA-B7F7-7244-600F30C8E955}"/>
              </a:ext>
            </a:extLst>
          </p:cNvPr>
          <p:cNvSpPr>
            <a:spLocks noGrp="1"/>
          </p:cNvSpPr>
          <p:nvPr>
            <p:ph type="pic" sz="quarter" idx="25" hasCustomPrompt="1"/>
          </p:nvPr>
        </p:nvSpPr>
        <p:spPr>
          <a:xfrm>
            <a:off x="581259" y="1956816"/>
            <a:ext cx="6349383" cy="3748832"/>
          </a:xfrm>
          <a:prstGeom prst="roundRect">
            <a:avLst>
              <a:gd name="adj" fmla="val 4644"/>
            </a:avLst>
          </a:prstGeom>
          <a:solidFill>
            <a:schemeClr val="bg1">
              <a:lumMod val="90000"/>
            </a:schemeClr>
          </a:solidFill>
          <a:ln>
            <a:noFill/>
          </a:ln>
        </p:spPr>
        <p:txBody>
          <a:bodyPr tIns="576000"/>
          <a:lstStyle>
            <a:lvl1pPr marL="0" indent="0" algn="ctr">
              <a:buNone/>
              <a:defRPr/>
            </a:lvl1pPr>
          </a:lstStyle>
          <a:p>
            <a:r>
              <a:rPr lang="en-GB" dirty="0"/>
              <a:t>Click icon to insert image</a:t>
            </a:r>
          </a:p>
        </p:txBody>
      </p:sp>
      <p:sp>
        <p:nvSpPr>
          <p:cNvPr id="4" name="Footer Placeholder 20">
            <a:extLst>
              <a:ext uri="{FF2B5EF4-FFF2-40B4-BE49-F238E27FC236}">
                <a16:creationId xmlns:a16="http://schemas.microsoft.com/office/drawing/2014/main" id="{499E8D07-6FB0-1EF0-B859-AD1B7EE2F32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7" name="Slide Number Placeholder 21">
            <a:extLst>
              <a:ext uri="{FF2B5EF4-FFF2-40B4-BE49-F238E27FC236}">
                <a16:creationId xmlns:a16="http://schemas.microsoft.com/office/drawing/2014/main" id="{EA01F0CD-AFC3-C649-3400-310E2E426A6C}"/>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2737214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2x Custom Image &amp; Colmun Text">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7" name="Text Placeholder 38">
            <a:extLst>
              <a:ext uri="{FF2B5EF4-FFF2-40B4-BE49-F238E27FC236}">
                <a16:creationId xmlns:a16="http://schemas.microsoft.com/office/drawing/2014/main" id="{219B81BF-A004-4E85-E9A5-6601A6E64771}"/>
              </a:ext>
            </a:extLst>
          </p:cNvPr>
          <p:cNvSpPr>
            <a:spLocks noGrp="1"/>
          </p:cNvSpPr>
          <p:nvPr>
            <p:ph type="body" sz="quarter" idx="35" hasCustomPrompt="1"/>
          </p:nvPr>
        </p:nvSpPr>
        <p:spPr>
          <a:xfrm>
            <a:off x="571500" y="1401325"/>
            <a:ext cx="3429000" cy="4339076"/>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Sed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accusantium</a:t>
            </a:r>
            <a:r>
              <a:rPr lang="en-US" dirty="0"/>
              <a:t> </a:t>
            </a:r>
            <a:r>
              <a:rPr lang="en-US" dirty="0" err="1"/>
              <a:t>doloremque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a:t>
            </a:r>
            <a:r>
              <a:rPr lang="en-US" dirty="0" err="1"/>
              <a:t>quae</a:t>
            </a:r>
            <a:r>
              <a:rPr lang="en-US" dirty="0"/>
              <a:t> ab </a:t>
            </a:r>
            <a:r>
              <a:rPr lang="en-US" dirty="0" err="1"/>
              <a:t>illo</a:t>
            </a:r>
            <a:r>
              <a:rPr lang="en-US" dirty="0"/>
              <a:t> </a:t>
            </a:r>
            <a:r>
              <a:rPr lang="en-US" dirty="0" err="1"/>
              <a:t>inventore</a:t>
            </a:r>
            <a:r>
              <a:rPr lang="en-US" dirty="0"/>
              <a:t> </a:t>
            </a:r>
            <a:r>
              <a:rPr lang="en-US" dirty="0" err="1"/>
              <a:t>veritatis</a:t>
            </a:r>
            <a:r>
              <a:rPr lang="en-US" dirty="0"/>
              <a:t> et quasi.</a:t>
            </a:r>
          </a:p>
        </p:txBody>
      </p:sp>
      <p:sp>
        <p:nvSpPr>
          <p:cNvPr id="28" name="Text Placeholder 38">
            <a:extLst>
              <a:ext uri="{FF2B5EF4-FFF2-40B4-BE49-F238E27FC236}">
                <a16:creationId xmlns:a16="http://schemas.microsoft.com/office/drawing/2014/main" id="{4850FCC9-B622-D1B8-3A19-D9C9B2F1CC14}"/>
              </a:ext>
            </a:extLst>
          </p:cNvPr>
          <p:cNvSpPr>
            <a:spLocks noGrp="1"/>
          </p:cNvSpPr>
          <p:nvPr>
            <p:ph type="body" sz="quarter" idx="36" hasCustomPrompt="1"/>
          </p:nvPr>
        </p:nvSpPr>
        <p:spPr>
          <a:xfrm>
            <a:off x="4381500" y="1401325"/>
            <a:ext cx="3429000" cy="1335500"/>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Nemo </a:t>
            </a:r>
            <a:r>
              <a:rPr lang="en-US" dirty="0" err="1"/>
              <a:t>enim</a:t>
            </a:r>
            <a:r>
              <a:rPr lang="en-US" dirty="0"/>
              <a:t> </a:t>
            </a:r>
            <a:r>
              <a:rPr lang="en-US" dirty="0" err="1"/>
              <a:t>ipsam</a:t>
            </a:r>
            <a:r>
              <a:rPr lang="en-US" dirty="0"/>
              <a:t> </a:t>
            </a:r>
            <a:r>
              <a:rPr lang="en-US" dirty="0" err="1"/>
              <a:t>voluptatem</a:t>
            </a:r>
            <a:r>
              <a:rPr lang="en-US" dirty="0"/>
              <a:t> </a:t>
            </a:r>
            <a:r>
              <a:rPr lang="en-US" dirty="0" err="1"/>
              <a:t>quia</a:t>
            </a:r>
            <a:r>
              <a:rPr lang="en-US" dirty="0"/>
              <a:t> </a:t>
            </a:r>
            <a:r>
              <a:rPr lang="en-US" dirty="0" err="1"/>
              <a:t>voluptas</a:t>
            </a:r>
            <a:r>
              <a:rPr lang="en-US" dirty="0"/>
              <a:t> sit </a:t>
            </a:r>
            <a:r>
              <a:rPr lang="en-US" dirty="0" err="1"/>
              <a:t>aspernatur</a:t>
            </a:r>
            <a:r>
              <a:rPr lang="en-US" dirty="0"/>
              <a:t> </a:t>
            </a:r>
            <a:r>
              <a:rPr lang="en-US" dirty="0" err="1"/>
              <a:t>aut</a:t>
            </a:r>
            <a:r>
              <a:rPr lang="en-US" dirty="0"/>
              <a:t> </a:t>
            </a:r>
            <a:r>
              <a:rPr lang="en-US" dirty="0" err="1"/>
              <a:t>odit</a:t>
            </a:r>
            <a:r>
              <a:rPr lang="en-US" dirty="0"/>
              <a:t> </a:t>
            </a:r>
            <a:r>
              <a:rPr lang="en-US" dirty="0" err="1"/>
              <a:t>aut</a:t>
            </a:r>
            <a:r>
              <a:rPr lang="en-US" dirty="0"/>
              <a:t> fugit, sed </a:t>
            </a:r>
            <a:r>
              <a:rPr lang="en-US" dirty="0" err="1"/>
              <a:t>quia</a:t>
            </a:r>
            <a:r>
              <a:rPr lang="en-US" dirty="0"/>
              <a:t> </a:t>
            </a:r>
            <a:r>
              <a:rPr lang="en-US" dirty="0" err="1"/>
              <a:t>consequuntur</a:t>
            </a:r>
            <a:r>
              <a:rPr lang="en-US" dirty="0"/>
              <a:t> </a:t>
            </a:r>
            <a:r>
              <a:rPr lang="en-US" dirty="0" err="1"/>
              <a:t>magni</a:t>
            </a:r>
            <a:r>
              <a:rPr lang="en-US" dirty="0"/>
              <a:t> </a:t>
            </a:r>
            <a:r>
              <a:rPr lang="en-US" dirty="0" err="1"/>
              <a:t>dolores</a:t>
            </a:r>
            <a:r>
              <a:rPr lang="en-US" dirty="0"/>
              <a:t> </a:t>
            </a:r>
            <a:r>
              <a:rPr lang="en-US" dirty="0" err="1"/>
              <a:t>eos</a:t>
            </a:r>
            <a:r>
              <a:rPr lang="en-US" dirty="0"/>
              <a:t> qui </a:t>
            </a:r>
            <a:r>
              <a:rPr lang="en-US" dirty="0" err="1"/>
              <a:t>ratione</a:t>
            </a:r>
            <a:r>
              <a:rPr lang="en-US" dirty="0"/>
              <a:t> </a:t>
            </a:r>
            <a:r>
              <a:rPr lang="en-US" dirty="0" err="1"/>
              <a:t>voluptatem</a:t>
            </a:r>
            <a:r>
              <a:rPr lang="en-US" dirty="0"/>
              <a:t> </a:t>
            </a:r>
            <a:r>
              <a:rPr lang="en-US" dirty="0" err="1"/>
              <a:t>sequi</a:t>
            </a:r>
            <a:r>
              <a:rPr lang="en-US" dirty="0"/>
              <a:t> </a:t>
            </a:r>
            <a:r>
              <a:rPr lang="en-US" dirty="0" err="1"/>
              <a:t>nesciunt</a:t>
            </a:r>
            <a:r>
              <a:rPr lang="en-US" dirty="0"/>
              <a:t>. </a:t>
            </a:r>
            <a:r>
              <a:rPr lang="en-US" dirty="0" err="1"/>
              <a:t>Neque</a:t>
            </a:r>
            <a:r>
              <a:rPr lang="en-US" dirty="0"/>
              <a:t> </a:t>
            </a:r>
            <a:r>
              <a:rPr lang="en-US" dirty="0" err="1"/>
              <a:t>porro</a:t>
            </a:r>
            <a:r>
              <a:rPr lang="en-US" dirty="0"/>
              <a:t> </a:t>
            </a:r>
            <a:r>
              <a:rPr lang="en-US" dirty="0" err="1"/>
              <a:t>quisquam</a:t>
            </a:r>
            <a:r>
              <a:rPr lang="en-US" dirty="0"/>
              <a:t> est.</a:t>
            </a:r>
          </a:p>
        </p:txBody>
      </p:sp>
      <p:sp>
        <p:nvSpPr>
          <p:cNvPr id="11" name="Picture Placeholder 5">
            <a:extLst>
              <a:ext uri="{FF2B5EF4-FFF2-40B4-BE49-F238E27FC236}">
                <a16:creationId xmlns:a16="http://schemas.microsoft.com/office/drawing/2014/main" id="{98D04F93-7586-2A4E-D7AF-60C38D291D20}"/>
              </a:ext>
            </a:extLst>
          </p:cNvPr>
          <p:cNvSpPr>
            <a:spLocks noGrp="1"/>
          </p:cNvSpPr>
          <p:nvPr>
            <p:ph type="pic" sz="quarter" idx="41" hasCustomPrompt="1"/>
          </p:nvPr>
        </p:nvSpPr>
        <p:spPr>
          <a:xfrm>
            <a:off x="4381655" y="2985816"/>
            <a:ext cx="3428691" cy="2754583"/>
          </a:xfrm>
          <a:prstGeom prst="roundRect">
            <a:avLst>
              <a:gd name="adj" fmla="val 8094"/>
            </a:avLst>
          </a:prstGeom>
          <a:solidFill>
            <a:schemeClr val="bg1">
              <a:lumMod val="90000"/>
            </a:schemeClr>
          </a:solidFill>
          <a:ln>
            <a:noFill/>
          </a:ln>
        </p:spPr>
        <p:txBody>
          <a:bodyPr tIns="360000"/>
          <a:lstStyle>
            <a:lvl1pPr marL="0" indent="0" algn="ctr">
              <a:buNone/>
              <a:defRPr/>
            </a:lvl1pPr>
          </a:lstStyle>
          <a:p>
            <a:r>
              <a:rPr lang="en-GB" dirty="0"/>
              <a:t>Click icon to insert image</a:t>
            </a:r>
          </a:p>
        </p:txBody>
      </p:sp>
      <p:sp>
        <p:nvSpPr>
          <p:cNvPr id="12" name="Title 5">
            <a:extLst>
              <a:ext uri="{FF2B5EF4-FFF2-40B4-BE49-F238E27FC236}">
                <a16:creationId xmlns:a16="http://schemas.microsoft.com/office/drawing/2014/main" id="{96092EBA-EED5-7DD6-D5F8-4ABED1AE1315}"/>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13" name="Text Placeholder 38">
            <a:extLst>
              <a:ext uri="{FF2B5EF4-FFF2-40B4-BE49-F238E27FC236}">
                <a16:creationId xmlns:a16="http://schemas.microsoft.com/office/drawing/2014/main" id="{1F277DE1-4221-84D4-8077-8DC716DF3B89}"/>
              </a:ext>
            </a:extLst>
          </p:cNvPr>
          <p:cNvSpPr>
            <a:spLocks noGrp="1"/>
          </p:cNvSpPr>
          <p:nvPr>
            <p:ph type="body" sz="quarter" idx="42" hasCustomPrompt="1"/>
          </p:nvPr>
        </p:nvSpPr>
        <p:spPr>
          <a:xfrm>
            <a:off x="8188811" y="4411415"/>
            <a:ext cx="3429000" cy="1328984"/>
          </a:xfrm>
        </p:spPr>
        <p:txBody>
          <a:bodyPr>
            <a:noAutofit/>
          </a:bodyPr>
          <a:lstStyle>
            <a:lvl1pPr marL="0" indent="0">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US" dirty="0"/>
              <a:t>Quis autem vel </a:t>
            </a:r>
            <a:r>
              <a:rPr lang="en-US" dirty="0" err="1"/>
              <a:t>eum</a:t>
            </a:r>
            <a:r>
              <a:rPr lang="en-US" dirty="0"/>
              <a:t> </a:t>
            </a:r>
            <a:r>
              <a:rPr lang="en-US" dirty="0" err="1"/>
              <a:t>iure</a:t>
            </a:r>
            <a:r>
              <a:rPr lang="en-US" dirty="0"/>
              <a:t> </a:t>
            </a:r>
            <a:r>
              <a:rPr lang="en-US" dirty="0" err="1"/>
              <a:t>reprehenderit</a:t>
            </a:r>
            <a:r>
              <a:rPr lang="en-US" dirty="0"/>
              <a:t> qui in </a:t>
            </a:r>
            <a:r>
              <a:rPr lang="en-US" dirty="0" err="1"/>
              <a:t>ea</a:t>
            </a:r>
            <a:r>
              <a:rPr lang="en-US" dirty="0"/>
              <a:t> </a:t>
            </a:r>
            <a:r>
              <a:rPr lang="en-US" dirty="0" err="1"/>
              <a:t>voluptate</a:t>
            </a:r>
            <a:r>
              <a:rPr lang="en-US" dirty="0"/>
              <a:t> </a:t>
            </a:r>
            <a:r>
              <a:rPr lang="en-US" dirty="0" err="1"/>
              <a:t>velit</a:t>
            </a:r>
            <a:r>
              <a:rPr lang="en-US" dirty="0"/>
              <a:t> </a:t>
            </a:r>
            <a:r>
              <a:rPr lang="en-US" dirty="0" err="1"/>
              <a:t>esse</a:t>
            </a:r>
            <a:r>
              <a:rPr lang="en-US" dirty="0"/>
              <a:t> </a:t>
            </a:r>
            <a:r>
              <a:rPr lang="en-US" dirty="0" err="1"/>
              <a:t>quam</a:t>
            </a:r>
            <a:r>
              <a:rPr lang="en-US" dirty="0"/>
              <a:t> nihil </a:t>
            </a:r>
            <a:r>
              <a:rPr lang="en-US" dirty="0" err="1"/>
              <a:t>molestiae</a:t>
            </a:r>
            <a:r>
              <a:rPr lang="en-US" dirty="0"/>
              <a:t> </a:t>
            </a:r>
            <a:r>
              <a:rPr lang="en-US" dirty="0" err="1"/>
              <a:t>consequatur</a:t>
            </a:r>
            <a:r>
              <a:rPr lang="en-US" dirty="0"/>
              <a:t>, vel illum qui </a:t>
            </a:r>
            <a:r>
              <a:rPr lang="en-US" dirty="0" err="1"/>
              <a:t>dolorem</a:t>
            </a:r>
            <a:r>
              <a:rPr lang="en-US" dirty="0"/>
              <a:t> </a:t>
            </a:r>
            <a:r>
              <a:rPr lang="en-US" dirty="0" err="1"/>
              <a:t>eum</a:t>
            </a:r>
            <a:r>
              <a:rPr lang="en-US" dirty="0"/>
              <a:t> </a:t>
            </a:r>
            <a:r>
              <a:rPr lang="en-US" dirty="0" err="1"/>
              <a:t>fugiat</a:t>
            </a:r>
            <a:r>
              <a:rPr lang="en-US" dirty="0"/>
              <a:t> quo </a:t>
            </a:r>
            <a:r>
              <a:rPr lang="en-US" dirty="0" err="1"/>
              <a:t>voluptas</a:t>
            </a:r>
            <a:r>
              <a:rPr lang="en-US" dirty="0"/>
              <a:t> </a:t>
            </a:r>
            <a:r>
              <a:rPr lang="en-US" dirty="0" err="1"/>
              <a:t>nulla</a:t>
            </a:r>
            <a:r>
              <a:rPr lang="en-US" dirty="0"/>
              <a:t> </a:t>
            </a:r>
            <a:r>
              <a:rPr lang="en-US" dirty="0" err="1"/>
              <a:t>pariatur</a:t>
            </a:r>
            <a:r>
              <a:rPr lang="en-US" dirty="0"/>
              <a:t>?</a:t>
            </a:r>
          </a:p>
        </p:txBody>
      </p:sp>
      <p:sp>
        <p:nvSpPr>
          <p:cNvPr id="14" name="Picture Placeholder 5">
            <a:extLst>
              <a:ext uri="{FF2B5EF4-FFF2-40B4-BE49-F238E27FC236}">
                <a16:creationId xmlns:a16="http://schemas.microsoft.com/office/drawing/2014/main" id="{9421B95F-3AF9-B189-53C6-61FBF2B25358}"/>
              </a:ext>
            </a:extLst>
          </p:cNvPr>
          <p:cNvSpPr>
            <a:spLocks noGrp="1"/>
          </p:cNvSpPr>
          <p:nvPr>
            <p:ph type="pic" sz="quarter" idx="43" hasCustomPrompt="1"/>
          </p:nvPr>
        </p:nvSpPr>
        <p:spPr>
          <a:xfrm>
            <a:off x="8188811" y="1446432"/>
            <a:ext cx="3428691" cy="2754583"/>
          </a:xfrm>
          <a:prstGeom prst="roundRect">
            <a:avLst>
              <a:gd name="adj" fmla="val 8094"/>
            </a:avLst>
          </a:prstGeom>
          <a:solidFill>
            <a:schemeClr val="bg1">
              <a:lumMod val="90000"/>
            </a:schemeClr>
          </a:solidFill>
          <a:ln>
            <a:noFill/>
          </a:ln>
        </p:spPr>
        <p:txBody>
          <a:bodyPr tIns="360000"/>
          <a:lstStyle>
            <a:lvl1pPr marL="0" indent="0" algn="ctr">
              <a:buNone/>
              <a:defRPr/>
            </a:lvl1pPr>
          </a:lstStyle>
          <a:p>
            <a:r>
              <a:rPr lang="en-GB" dirty="0"/>
              <a:t>Click icon to insert image</a:t>
            </a:r>
          </a:p>
        </p:txBody>
      </p:sp>
      <p:sp>
        <p:nvSpPr>
          <p:cNvPr id="15" name="Footer Placeholder 20">
            <a:extLst>
              <a:ext uri="{FF2B5EF4-FFF2-40B4-BE49-F238E27FC236}">
                <a16:creationId xmlns:a16="http://schemas.microsoft.com/office/drawing/2014/main" id="{65D3C0BA-68FA-FD67-2022-BBFEBD660741}"/>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16" name="Slide Number Placeholder 21">
            <a:extLst>
              <a:ext uri="{FF2B5EF4-FFF2-40B4-BE49-F238E27FC236}">
                <a16:creationId xmlns:a16="http://schemas.microsoft.com/office/drawing/2014/main" id="{36F2B381-AAE7-69BC-6693-DC44C37B61FC}"/>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730363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x Custom Image &amp; Text">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3" name="Title 5">
            <a:extLst>
              <a:ext uri="{FF2B5EF4-FFF2-40B4-BE49-F238E27FC236}">
                <a16:creationId xmlns:a16="http://schemas.microsoft.com/office/drawing/2014/main" id="{AD6C7436-5537-4165-864D-18840E547A56}"/>
              </a:ext>
            </a:extLst>
          </p:cNvPr>
          <p:cNvSpPr>
            <a:spLocks noGrp="1"/>
          </p:cNvSpPr>
          <p:nvPr>
            <p:ph type="title" hasCustomPrompt="1"/>
          </p:nvPr>
        </p:nvSpPr>
        <p:spPr>
          <a:xfrm>
            <a:off x="535540" y="471585"/>
            <a:ext cx="11084344" cy="543611"/>
          </a:xfrm>
          <a:prstGeom prst="rect">
            <a:avLst/>
          </a:prstGeom>
        </p:spPr>
        <p:txBody>
          <a:bodyPr lIns="0" anchor="t">
            <a:noAutofit/>
          </a:bodyPr>
          <a:lstStyle>
            <a:lvl1pPr>
              <a:lnSpc>
                <a:spcPct val="81000"/>
              </a:lnSpc>
              <a:defRPr sz="4200"/>
            </a:lvl1pPr>
          </a:lstStyle>
          <a:p>
            <a:r>
              <a:rPr lang="en-US" dirty="0"/>
              <a:t>A longer creative title goes here over one line</a:t>
            </a:r>
          </a:p>
        </p:txBody>
      </p:sp>
      <p:sp>
        <p:nvSpPr>
          <p:cNvPr id="4" name="Text Placeholder 7">
            <a:extLst>
              <a:ext uri="{FF2B5EF4-FFF2-40B4-BE49-F238E27FC236}">
                <a16:creationId xmlns:a16="http://schemas.microsoft.com/office/drawing/2014/main" id="{23901CAF-58B6-011D-D1B7-D544D7A5D893}"/>
              </a:ext>
            </a:extLst>
          </p:cNvPr>
          <p:cNvSpPr>
            <a:spLocks noGrp="1"/>
          </p:cNvSpPr>
          <p:nvPr>
            <p:ph type="body" sz="quarter" idx="24" hasCustomPrompt="1"/>
          </p:nvPr>
        </p:nvSpPr>
        <p:spPr>
          <a:xfrm>
            <a:off x="572116" y="1146405"/>
            <a:ext cx="11047768" cy="653709"/>
          </a:xfrm>
        </p:spPr>
        <p:txBody>
          <a:bodyPr>
            <a:noAutofit/>
          </a:bodyPr>
          <a:lstStyle>
            <a:lvl1pPr marL="0" indent="0">
              <a:buNone/>
              <a:defRPr sz="1500"/>
            </a:lvl1pPr>
            <a:lvl2pPr>
              <a:defRPr sz="1500"/>
            </a:lvl2pPr>
            <a:lvl3pPr>
              <a:defRPr sz="1600"/>
            </a:lvl3pPr>
            <a:lvl4pPr>
              <a:defRPr sz="1600"/>
            </a:lvl4pPr>
            <a:lvl5pP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27" name="Text Placeholder 38">
            <a:extLst>
              <a:ext uri="{FF2B5EF4-FFF2-40B4-BE49-F238E27FC236}">
                <a16:creationId xmlns:a16="http://schemas.microsoft.com/office/drawing/2014/main" id="{219B81BF-A004-4E85-E9A5-6601A6E64771}"/>
              </a:ext>
            </a:extLst>
          </p:cNvPr>
          <p:cNvSpPr>
            <a:spLocks noGrp="1"/>
          </p:cNvSpPr>
          <p:nvPr>
            <p:ph type="body" sz="quarter" idx="35" hasCustomPrompt="1"/>
          </p:nvPr>
        </p:nvSpPr>
        <p:spPr>
          <a:xfrm>
            <a:off x="571500" y="4048125"/>
            <a:ext cx="3530600" cy="1626894"/>
          </a:xfrm>
        </p:spPr>
        <p:txBody>
          <a:bodyPr>
            <a:noAutofit/>
          </a:bodyPr>
          <a:lstStyle>
            <a:lvl1pPr marL="285750" indent="-285750">
              <a:lnSpc>
                <a:spcPct val="115000"/>
              </a:lnSpc>
              <a:spcAft>
                <a:spcPts val="1000"/>
              </a:spcAft>
              <a:buFont typeface="Arial" panose="020B0604020202020204" pitchFamily="34" charset="0"/>
              <a:buChar char="•"/>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p>
        </p:txBody>
      </p:sp>
      <p:sp>
        <p:nvSpPr>
          <p:cNvPr id="28" name="Text Placeholder 38">
            <a:extLst>
              <a:ext uri="{FF2B5EF4-FFF2-40B4-BE49-F238E27FC236}">
                <a16:creationId xmlns:a16="http://schemas.microsoft.com/office/drawing/2014/main" id="{4850FCC9-B622-D1B8-3A19-D9C9B2F1CC14}"/>
              </a:ext>
            </a:extLst>
          </p:cNvPr>
          <p:cNvSpPr>
            <a:spLocks noGrp="1"/>
          </p:cNvSpPr>
          <p:nvPr>
            <p:ph type="body" sz="quarter" idx="36" hasCustomPrompt="1"/>
          </p:nvPr>
        </p:nvSpPr>
        <p:spPr>
          <a:xfrm>
            <a:off x="4330701" y="4048125"/>
            <a:ext cx="3530600" cy="1626894"/>
          </a:xfrm>
        </p:spPr>
        <p:txBody>
          <a:bodyPr>
            <a:noAutofit/>
          </a:bodyPr>
          <a:lstStyle>
            <a:lvl1pPr marL="285750" indent="-285750">
              <a:lnSpc>
                <a:spcPct val="115000"/>
              </a:lnSpc>
              <a:spcAft>
                <a:spcPts val="1000"/>
              </a:spcAft>
              <a:buFont typeface="Arial" panose="020B0604020202020204" pitchFamily="34" charset="0"/>
              <a:buChar char="•"/>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p>
        </p:txBody>
      </p:sp>
      <p:sp>
        <p:nvSpPr>
          <p:cNvPr id="29" name="Text Placeholder 38">
            <a:extLst>
              <a:ext uri="{FF2B5EF4-FFF2-40B4-BE49-F238E27FC236}">
                <a16:creationId xmlns:a16="http://schemas.microsoft.com/office/drawing/2014/main" id="{82C9B2B5-0CEE-C839-076C-248A796C2A56}"/>
              </a:ext>
            </a:extLst>
          </p:cNvPr>
          <p:cNvSpPr>
            <a:spLocks noGrp="1"/>
          </p:cNvSpPr>
          <p:nvPr>
            <p:ph type="body" sz="quarter" idx="37" hasCustomPrompt="1"/>
          </p:nvPr>
        </p:nvSpPr>
        <p:spPr>
          <a:xfrm>
            <a:off x="8089284" y="4048125"/>
            <a:ext cx="3530600" cy="1626894"/>
          </a:xfrm>
        </p:spPr>
        <p:txBody>
          <a:bodyPr>
            <a:noAutofit/>
          </a:bodyPr>
          <a:lstStyle>
            <a:lvl1pPr marL="285750" indent="-285750">
              <a:lnSpc>
                <a:spcPct val="115000"/>
              </a:lnSpc>
              <a:spcAft>
                <a:spcPts val="1000"/>
              </a:spcAft>
              <a:buFont typeface="Arial" panose="020B0604020202020204" pitchFamily="34" charset="0"/>
              <a:buChar char="•"/>
              <a:defRPr sz="1400"/>
            </a:lvl1pPr>
            <a:lvl2pPr>
              <a:defRPr sz="1400"/>
            </a:lvl2pPr>
            <a:lvl3pPr>
              <a:defRPr sz="1500"/>
            </a:lvl3pPr>
            <a:lvl4pPr>
              <a:defRPr sz="1500"/>
            </a:lvl4pPr>
            <a:lvl5pPr>
              <a:defRPr sz="15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p>
        </p:txBody>
      </p:sp>
      <p:sp>
        <p:nvSpPr>
          <p:cNvPr id="2" name="Picture Placeholder 5">
            <a:extLst>
              <a:ext uri="{FF2B5EF4-FFF2-40B4-BE49-F238E27FC236}">
                <a16:creationId xmlns:a16="http://schemas.microsoft.com/office/drawing/2014/main" id="{453D0E5B-B662-ACF4-9804-90286615F606}"/>
              </a:ext>
            </a:extLst>
          </p:cNvPr>
          <p:cNvSpPr>
            <a:spLocks noGrp="1"/>
          </p:cNvSpPr>
          <p:nvPr>
            <p:ph type="pic" sz="quarter" idx="38" hasCustomPrompt="1"/>
          </p:nvPr>
        </p:nvSpPr>
        <p:spPr>
          <a:xfrm>
            <a:off x="571501" y="2172778"/>
            <a:ext cx="3530600" cy="1737485"/>
          </a:xfrm>
          <a:prstGeom prst="roundRect">
            <a:avLst>
              <a:gd name="adj" fmla="val 10287"/>
            </a:avLst>
          </a:prstGeom>
          <a:solidFill>
            <a:schemeClr val="bg1">
              <a:lumMod val="90000"/>
            </a:schemeClr>
          </a:solidFill>
          <a:ln>
            <a:noFill/>
          </a:ln>
        </p:spPr>
        <p:txBody>
          <a:bodyPr tIns="360000"/>
          <a:lstStyle>
            <a:lvl1pPr marL="0" indent="0" algn="ctr">
              <a:buNone/>
              <a:defRPr/>
            </a:lvl1pPr>
          </a:lstStyle>
          <a:p>
            <a:r>
              <a:rPr lang="en-GB" dirty="0"/>
              <a:t>Click icon to insert image</a:t>
            </a:r>
          </a:p>
        </p:txBody>
      </p:sp>
      <p:sp>
        <p:nvSpPr>
          <p:cNvPr id="9" name="Footer Placeholder 20">
            <a:extLst>
              <a:ext uri="{FF2B5EF4-FFF2-40B4-BE49-F238E27FC236}">
                <a16:creationId xmlns:a16="http://schemas.microsoft.com/office/drawing/2014/main" id="{3E212EB7-B717-8343-378E-96E4A215249B}"/>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11" name="Slide Number Placeholder 21">
            <a:extLst>
              <a:ext uri="{FF2B5EF4-FFF2-40B4-BE49-F238E27FC236}">
                <a16:creationId xmlns:a16="http://schemas.microsoft.com/office/drawing/2014/main" id="{4C70D6AE-F12F-3F56-2B33-4E283317010B}"/>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13" name="Picture Placeholder 5">
            <a:extLst>
              <a:ext uri="{FF2B5EF4-FFF2-40B4-BE49-F238E27FC236}">
                <a16:creationId xmlns:a16="http://schemas.microsoft.com/office/drawing/2014/main" id="{34986965-6BE9-977E-1679-B2B101B79824}"/>
              </a:ext>
            </a:extLst>
          </p:cNvPr>
          <p:cNvSpPr>
            <a:spLocks noGrp="1"/>
          </p:cNvSpPr>
          <p:nvPr>
            <p:ph type="pic" sz="quarter" idx="41" hasCustomPrompt="1"/>
          </p:nvPr>
        </p:nvSpPr>
        <p:spPr>
          <a:xfrm>
            <a:off x="8089284" y="2172778"/>
            <a:ext cx="3530600" cy="1737485"/>
          </a:xfrm>
          <a:prstGeom prst="roundRect">
            <a:avLst>
              <a:gd name="adj" fmla="val 10287"/>
            </a:avLst>
          </a:prstGeom>
          <a:solidFill>
            <a:schemeClr val="bg1">
              <a:lumMod val="90000"/>
            </a:schemeClr>
          </a:solidFill>
          <a:ln>
            <a:noFill/>
          </a:ln>
        </p:spPr>
        <p:txBody>
          <a:bodyPr tIns="360000"/>
          <a:lstStyle>
            <a:lvl1pPr marL="0" indent="0" algn="ctr">
              <a:buNone/>
              <a:defRPr/>
            </a:lvl1pPr>
          </a:lstStyle>
          <a:p>
            <a:r>
              <a:rPr lang="en-GB" dirty="0"/>
              <a:t>Click icon to insert image</a:t>
            </a:r>
          </a:p>
        </p:txBody>
      </p:sp>
      <p:sp>
        <p:nvSpPr>
          <p:cNvPr id="14" name="Picture Placeholder 5">
            <a:extLst>
              <a:ext uri="{FF2B5EF4-FFF2-40B4-BE49-F238E27FC236}">
                <a16:creationId xmlns:a16="http://schemas.microsoft.com/office/drawing/2014/main" id="{B9DBD838-A835-E1F0-D5E6-AC33BA2D771E}"/>
              </a:ext>
            </a:extLst>
          </p:cNvPr>
          <p:cNvSpPr>
            <a:spLocks noGrp="1"/>
          </p:cNvSpPr>
          <p:nvPr>
            <p:ph type="pic" sz="quarter" idx="42" hasCustomPrompt="1"/>
          </p:nvPr>
        </p:nvSpPr>
        <p:spPr>
          <a:xfrm>
            <a:off x="4330701" y="2172778"/>
            <a:ext cx="3530600" cy="1737485"/>
          </a:xfrm>
          <a:prstGeom prst="roundRect">
            <a:avLst>
              <a:gd name="adj" fmla="val 10287"/>
            </a:avLst>
          </a:prstGeom>
          <a:solidFill>
            <a:schemeClr val="bg1">
              <a:lumMod val="90000"/>
            </a:schemeClr>
          </a:solidFill>
          <a:ln>
            <a:noFill/>
          </a:ln>
        </p:spPr>
        <p:txBody>
          <a:bodyPr tIns="360000"/>
          <a:lstStyle>
            <a:lvl1pPr marL="0" indent="0" algn="ctr">
              <a:buNone/>
              <a:defRPr/>
            </a:lvl1pPr>
          </a:lstStyle>
          <a:p>
            <a:r>
              <a:rPr lang="en-GB" dirty="0"/>
              <a:t>Click icon to insert image</a:t>
            </a:r>
          </a:p>
        </p:txBody>
      </p:sp>
    </p:spTree>
    <p:extLst>
      <p:ext uri="{BB962C8B-B14F-4D97-AF65-F5344CB8AC3E}">
        <p14:creationId xmlns:p14="http://schemas.microsoft.com/office/powerpoint/2010/main" val="64233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x Quote - Custom Image - White">
    <p:bg>
      <p:bgPr>
        <a:solidFill>
          <a:schemeClr val="tx1"/>
        </a:solidFill>
        <a:effectLst/>
      </p:bgPr>
    </p:bg>
    <p:spTree>
      <p:nvGrpSpPr>
        <p:cNvPr id="1" name=""/>
        <p:cNvGrpSpPr/>
        <p:nvPr/>
      </p:nvGrpSpPr>
      <p:grpSpPr>
        <a:xfrm>
          <a:off x="0" y="0"/>
          <a:ext cx="0" cy="0"/>
          <a:chOff x="0" y="0"/>
          <a:chExt cx="0" cy="0"/>
        </a:xfrm>
      </p:grpSpPr>
      <p:sp>
        <p:nvSpPr>
          <p:cNvPr id="15" name="Picture Placeholder 10">
            <a:extLst>
              <a:ext uri="{FF2B5EF4-FFF2-40B4-BE49-F238E27FC236}">
                <a16:creationId xmlns:a16="http://schemas.microsoft.com/office/drawing/2014/main" id="{C1F053BA-9525-D860-E15E-1B7A3DA04FBB}"/>
              </a:ext>
            </a:extLst>
          </p:cNvPr>
          <p:cNvSpPr>
            <a:spLocks noGrp="1"/>
          </p:cNvSpPr>
          <p:nvPr>
            <p:ph type="pic" sz="quarter" idx="15" hasCustomPrompt="1"/>
          </p:nvPr>
        </p:nvSpPr>
        <p:spPr>
          <a:xfrm>
            <a:off x="0" y="0"/>
            <a:ext cx="12192000" cy="6858000"/>
          </a:xfrm>
          <a:custGeom>
            <a:avLst/>
            <a:gdLst>
              <a:gd name="connsiteX0" fmla="*/ 649994 w 12192000"/>
              <a:gd name="connsiteY0" fmla="*/ 6378544 h 6858000"/>
              <a:gd name="connsiteX1" fmla="*/ 649998 w 12192000"/>
              <a:gd name="connsiteY1" fmla="*/ 6378545 h 6858000"/>
              <a:gd name="connsiteX2" fmla="*/ 649986 w 12192000"/>
              <a:gd name="connsiteY2" fmla="*/ 6378545 h 6858000"/>
              <a:gd name="connsiteX3" fmla="*/ 644160 w 12192000"/>
              <a:gd name="connsiteY3" fmla="*/ 6282733 h 6858000"/>
              <a:gd name="connsiteX4" fmla="*/ 619882 w 12192000"/>
              <a:gd name="connsiteY4" fmla="*/ 6289203 h 6858000"/>
              <a:gd name="connsiteX5" fmla="*/ 619882 w 12192000"/>
              <a:gd name="connsiteY5" fmla="*/ 6350862 h 6858000"/>
              <a:gd name="connsiteX6" fmla="*/ 644160 w 12192000"/>
              <a:gd name="connsiteY6" fmla="*/ 6357344 h 6858000"/>
              <a:gd name="connsiteX7" fmla="*/ 669560 w 12192000"/>
              <a:gd name="connsiteY7" fmla="*/ 6320044 h 6858000"/>
              <a:gd name="connsiteX8" fmla="*/ 644160 w 12192000"/>
              <a:gd name="connsiteY8" fmla="*/ 6282745 h 6858000"/>
              <a:gd name="connsiteX9" fmla="*/ 798215 w 12192000"/>
              <a:gd name="connsiteY9" fmla="*/ 6264177 h 6858000"/>
              <a:gd name="connsiteX10" fmla="*/ 823393 w 12192000"/>
              <a:gd name="connsiteY10" fmla="*/ 6264177 h 6858000"/>
              <a:gd name="connsiteX11" fmla="*/ 823393 w 12192000"/>
              <a:gd name="connsiteY11" fmla="*/ 6348172 h 6858000"/>
              <a:gd name="connsiteX12" fmla="*/ 832835 w 12192000"/>
              <a:gd name="connsiteY12" fmla="*/ 6356666 h 6858000"/>
              <a:gd name="connsiteX13" fmla="*/ 832835 w 12192000"/>
              <a:gd name="connsiteY13" fmla="*/ 6376977 h 6858000"/>
              <a:gd name="connsiteX14" fmla="*/ 827898 w 12192000"/>
              <a:gd name="connsiteY14" fmla="*/ 6377434 h 6858000"/>
              <a:gd name="connsiteX15" fmla="*/ 798215 w 12192000"/>
              <a:gd name="connsiteY15" fmla="*/ 6348394 h 6858000"/>
              <a:gd name="connsiteX16" fmla="*/ 747939 w 12192000"/>
              <a:gd name="connsiteY16" fmla="*/ 6261498 h 6858000"/>
              <a:gd name="connsiteX17" fmla="*/ 782782 w 12192000"/>
              <a:gd name="connsiteY17" fmla="*/ 6267079 h 6858000"/>
              <a:gd name="connsiteX18" fmla="*/ 782782 w 12192000"/>
              <a:gd name="connsiteY18" fmla="*/ 6288747 h 6858000"/>
              <a:gd name="connsiteX19" fmla="*/ 748384 w 12192000"/>
              <a:gd name="connsiteY19" fmla="*/ 6282499 h 6858000"/>
              <a:gd name="connsiteX20" fmla="*/ 726809 w 12192000"/>
              <a:gd name="connsiteY20" fmla="*/ 6296352 h 6858000"/>
              <a:gd name="connsiteX21" fmla="*/ 745459 w 12192000"/>
              <a:gd name="connsiteY21" fmla="*/ 6308860 h 6858000"/>
              <a:gd name="connsiteX22" fmla="*/ 787954 w 12192000"/>
              <a:gd name="connsiteY22" fmla="*/ 6342591 h 6858000"/>
              <a:gd name="connsiteX23" fmla="*/ 740065 w 12192000"/>
              <a:gd name="connsiteY23" fmla="*/ 6378557 h 6858000"/>
              <a:gd name="connsiteX24" fmla="*/ 740077 w 12192000"/>
              <a:gd name="connsiteY24" fmla="*/ 6378545 h 6858000"/>
              <a:gd name="connsiteX25" fmla="*/ 702976 w 12192000"/>
              <a:gd name="connsiteY25" fmla="*/ 6372520 h 6858000"/>
              <a:gd name="connsiteX26" fmla="*/ 702976 w 12192000"/>
              <a:gd name="connsiteY26" fmla="*/ 6351073 h 6858000"/>
              <a:gd name="connsiteX27" fmla="*/ 736473 w 12192000"/>
              <a:gd name="connsiteY27" fmla="*/ 6357321 h 6858000"/>
              <a:gd name="connsiteX28" fmla="*/ 763231 w 12192000"/>
              <a:gd name="connsiteY28" fmla="*/ 6343468 h 6858000"/>
              <a:gd name="connsiteX29" fmla="*/ 744570 w 12192000"/>
              <a:gd name="connsiteY29" fmla="*/ 6329615 h 6858000"/>
              <a:gd name="connsiteX30" fmla="*/ 702309 w 12192000"/>
              <a:gd name="connsiteY30" fmla="*/ 6297007 h 6858000"/>
              <a:gd name="connsiteX31" fmla="*/ 747939 w 12192000"/>
              <a:gd name="connsiteY31" fmla="*/ 6261498 h 6858000"/>
              <a:gd name="connsiteX32" fmla="*/ 810804 w 12192000"/>
              <a:gd name="connsiteY32" fmla="*/ 6214814 h 6858000"/>
              <a:gd name="connsiteX33" fmla="*/ 827219 w 12192000"/>
              <a:gd name="connsiteY33" fmla="*/ 6231113 h 6858000"/>
              <a:gd name="connsiteX34" fmla="*/ 810804 w 12192000"/>
              <a:gd name="connsiteY34" fmla="*/ 6247423 h 6858000"/>
              <a:gd name="connsiteX35" fmla="*/ 794389 w 12192000"/>
              <a:gd name="connsiteY35" fmla="*/ 6231113 h 6858000"/>
              <a:gd name="connsiteX36" fmla="*/ 810804 w 12192000"/>
              <a:gd name="connsiteY36" fmla="*/ 6214814 h 6858000"/>
              <a:gd name="connsiteX37" fmla="*/ 594680 w 12192000"/>
              <a:gd name="connsiteY37" fmla="*/ 6208344 h 6858000"/>
              <a:gd name="connsiteX38" fmla="*/ 619859 w 12192000"/>
              <a:gd name="connsiteY38" fmla="*/ 6208344 h 6858000"/>
              <a:gd name="connsiteX39" fmla="*/ 619859 w 12192000"/>
              <a:gd name="connsiteY39" fmla="*/ 6270214 h 6858000"/>
              <a:gd name="connsiteX40" fmla="*/ 649986 w 12192000"/>
              <a:gd name="connsiteY40" fmla="*/ 6261498 h 6858000"/>
              <a:gd name="connsiteX41" fmla="*/ 694950 w 12192000"/>
              <a:gd name="connsiteY41" fmla="*/ 6320021 h 6858000"/>
              <a:gd name="connsiteX42" fmla="*/ 670857 w 12192000"/>
              <a:gd name="connsiteY42" fmla="*/ 6374521 h 6858000"/>
              <a:gd name="connsiteX43" fmla="*/ 649994 w 12192000"/>
              <a:gd name="connsiteY43" fmla="*/ 6378544 h 6858000"/>
              <a:gd name="connsiteX44" fmla="*/ 613576 w 12192000"/>
              <a:gd name="connsiteY44" fmla="*/ 6366939 h 6858000"/>
              <a:gd name="connsiteX45" fmla="*/ 609528 w 12192000"/>
              <a:gd name="connsiteY45" fmla="*/ 6375877 h 6858000"/>
              <a:gd name="connsiteX46" fmla="*/ 594680 w 12192000"/>
              <a:gd name="connsiteY46" fmla="*/ 6375877 h 6858000"/>
              <a:gd name="connsiteX47" fmla="*/ 620983 w 12192000"/>
              <a:gd name="connsiteY47" fmla="*/ 6099434 h 6858000"/>
              <a:gd name="connsiteX48" fmla="*/ 563242 w 12192000"/>
              <a:gd name="connsiteY48" fmla="*/ 6144404 h 6858000"/>
              <a:gd name="connsiteX49" fmla="*/ 468588 w 12192000"/>
              <a:gd name="connsiteY49" fmla="*/ 6365172 h 6858000"/>
              <a:gd name="connsiteX50" fmla="*/ 498845 w 12192000"/>
              <a:gd name="connsiteY50" fmla="*/ 6439385 h 6858000"/>
              <a:gd name="connsiteX51" fmla="*/ 729231 w 12192000"/>
              <a:gd name="connsiteY51" fmla="*/ 6533910 h 6858000"/>
              <a:gd name="connsiteX52" fmla="*/ 821486 w 12192000"/>
              <a:gd name="connsiteY52" fmla="*/ 6504695 h 6858000"/>
              <a:gd name="connsiteX53" fmla="*/ 973201 w 12192000"/>
              <a:gd name="connsiteY53" fmla="*/ 6267804 h 6858000"/>
              <a:gd name="connsiteX54" fmla="*/ 923604 w 12192000"/>
              <a:gd name="connsiteY54" fmla="*/ 6152254 h 6858000"/>
              <a:gd name="connsiteX55" fmla="*/ 923592 w 12192000"/>
              <a:gd name="connsiteY55" fmla="*/ 6152254 h 6858000"/>
              <a:gd name="connsiteX56" fmla="*/ 646745 w 12192000"/>
              <a:gd name="connsiteY56" fmla="*/ 6099838 h 6858000"/>
              <a:gd name="connsiteX57" fmla="*/ 620983 w 12192000"/>
              <a:gd name="connsiteY57" fmla="*/ 6099434 h 6858000"/>
              <a:gd name="connsiteX58" fmla="*/ 0 w 12192000"/>
              <a:gd name="connsiteY58" fmla="*/ 0 h 6858000"/>
              <a:gd name="connsiteX59" fmla="*/ 12192000 w 12192000"/>
              <a:gd name="connsiteY59" fmla="*/ 0 h 6858000"/>
              <a:gd name="connsiteX60" fmla="*/ 12192000 w 12192000"/>
              <a:gd name="connsiteY60" fmla="*/ 6858000 h 6858000"/>
              <a:gd name="connsiteX61" fmla="*/ 0 w 12192000"/>
              <a:gd name="connsiteY6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192000" h="6858000">
                <a:moveTo>
                  <a:pt x="649994" y="6378544"/>
                </a:moveTo>
                <a:lnTo>
                  <a:pt x="649998" y="6378545"/>
                </a:lnTo>
                <a:lnTo>
                  <a:pt x="649986" y="6378545"/>
                </a:lnTo>
                <a:close/>
                <a:moveTo>
                  <a:pt x="644160" y="6282733"/>
                </a:moveTo>
                <a:cubicBezTo>
                  <a:pt x="632249" y="6282733"/>
                  <a:pt x="624375" y="6286758"/>
                  <a:pt x="619882" y="6289203"/>
                </a:cubicBezTo>
                <a:lnTo>
                  <a:pt x="619882" y="6350862"/>
                </a:lnTo>
                <a:cubicBezTo>
                  <a:pt x="624375" y="6353319"/>
                  <a:pt x="632249" y="6357344"/>
                  <a:pt x="644160" y="6357344"/>
                </a:cubicBezTo>
                <a:cubicBezTo>
                  <a:pt x="666191" y="6357344"/>
                  <a:pt x="669560" y="6340812"/>
                  <a:pt x="669560" y="6320044"/>
                </a:cubicBezTo>
                <a:cubicBezTo>
                  <a:pt x="669560" y="6299277"/>
                  <a:pt x="666191" y="6282745"/>
                  <a:pt x="644160" y="6282745"/>
                </a:cubicBezTo>
                <a:close/>
                <a:moveTo>
                  <a:pt x="798215" y="6264177"/>
                </a:moveTo>
                <a:lnTo>
                  <a:pt x="823393" y="6264177"/>
                </a:lnTo>
                <a:lnTo>
                  <a:pt x="823393" y="6348172"/>
                </a:lnTo>
                <a:cubicBezTo>
                  <a:pt x="823393" y="6354420"/>
                  <a:pt x="825639" y="6356666"/>
                  <a:pt x="832835" y="6356666"/>
                </a:cubicBezTo>
                <a:lnTo>
                  <a:pt x="832835" y="6376977"/>
                </a:lnTo>
                <a:cubicBezTo>
                  <a:pt x="832835" y="6376977"/>
                  <a:pt x="830589" y="6377434"/>
                  <a:pt x="827898" y="6377434"/>
                </a:cubicBezTo>
                <a:cubicBezTo>
                  <a:pt x="807446" y="6377434"/>
                  <a:pt x="798215" y="6367605"/>
                  <a:pt x="798215" y="6348394"/>
                </a:cubicBezTo>
                <a:close/>
                <a:moveTo>
                  <a:pt x="747939" y="6261498"/>
                </a:moveTo>
                <a:cubicBezTo>
                  <a:pt x="763231" y="6261498"/>
                  <a:pt x="774007" y="6263288"/>
                  <a:pt x="782782" y="6267079"/>
                </a:cubicBezTo>
                <a:lnTo>
                  <a:pt x="782782" y="6288747"/>
                </a:lnTo>
                <a:cubicBezTo>
                  <a:pt x="773118" y="6285179"/>
                  <a:pt x="762553" y="6282499"/>
                  <a:pt x="748384" y="6282499"/>
                </a:cubicBezTo>
                <a:cubicBezTo>
                  <a:pt x="735128" y="6282499"/>
                  <a:pt x="726809" y="6286302"/>
                  <a:pt x="726809" y="6296352"/>
                </a:cubicBezTo>
                <a:cubicBezTo>
                  <a:pt x="726809" y="6304168"/>
                  <a:pt x="730857" y="6307526"/>
                  <a:pt x="745459" y="6308860"/>
                </a:cubicBezTo>
                <a:cubicBezTo>
                  <a:pt x="779178" y="6311761"/>
                  <a:pt x="787954" y="6321811"/>
                  <a:pt x="787954" y="6342591"/>
                </a:cubicBezTo>
                <a:cubicBezTo>
                  <a:pt x="787954" y="6361802"/>
                  <a:pt x="776043" y="6378557"/>
                  <a:pt x="740065" y="6378557"/>
                </a:cubicBezTo>
                <a:lnTo>
                  <a:pt x="740077" y="6378545"/>
                </a:lnTo>
                <a:cubicBezTo>
                  <a:pt x="724563" y="6378545"/>
                  <a:pt x="710628" y="6375643"/>
                  <a:pt x="702976" y="6372520"/>
                </a:cubicBezTo>
                <a:lnTo>
                  <a:pt x="702976" y="6351073"/>
                </a:lnTo>
                <a:cubicBezTo>
                  <a:pt x="710405" y="6353753"/>
                  <a:pt x="722316" y="6357321"/>
                  <a:pt x="736473" y="6357321"/>
                </a:cubicBezTo>
                <a:cubicBezTo>
                  <a:pt x="754456" y="6357321"/>
                  <a:pt x="763231" y="6353296"/>
                  <a:pt x="763231" y="6343468"/>
                </a:cubicBezTo>
                <a:cubicBezTo>
                  <a:pt x="763231" y="6335208"/>
                  <a:pt x="759639" y="6330961"/>
                  <a:pt x="744570" y="6329615"/>
                </a:cubicBezTo>
                <a:cubicBezTo>
                  <a:pt x="710628" y="6326714"/>
                  <a:pt x="702309" y="6316207"/>
                  <a:pt x="702309" y="6297007"/>
                </a:cubicBezTo>
                <a:cubicBezTo>
                  <a:pt x="702309" y="6277808"/>
                  <a:pt x="714887" y="6261498"/>
                  <a:pt x="747939" y="6261498"/>
                </a:cubicBezTo>
                <a:close/>
                <a:moveTo>
                  <a:pt x="810804" y="6214814"/>
                </a:moveTo>
                <a:cubicBezTo>
                  <a:pt x="819801" y="6214814"/>
                  <a:pt x="827219" y="6222186"/>
                  <a:pt x="827219" y="6231113"/>
                </a:cubicBezTo>
                <a:cubicBezTo>
                  <a:pt x="827219" y="6240040"/>
                  <a:pt x="819801" y="6247423"/>
                  <a:pt x="810804" y="6247423"/>
                </a:cubicBezTo>
                <a:cubicBezTo>
                  <a:pt x="801806" y="6247423"/>
                  <a:pt x="794389" y="6240051"/>
                  <a:pt x="794389" y="6231113"/>
                </a:cubicBezTo>
                <a:cubicBezTo>
                  <a:pt x="794389" y="6222174"/>
                  <a:pt x="801806" y="6214814"/>
                  <a:pt x="810804" y="6214814"/>
                </a:cubicBezTo>
                <a:close/>
                <a:moveTo>
                  <a:pt x="594680" y="6208344"/>
                </a:moveTo>
                <a:lnTo>
                  <a:pt x="619859" y="6208344"/>
                </a:lnTo>
                <a:lnTo>
                  <a:pt x="619859" y="6270214"/>
                </a:lnTo>
                <a:cubicBezTo>
                  <a:pt x="627955" y="6265078"/>
                  <a:pt x="638743" y="6261498"/>
                  <a:pt x="649986" y="6261498"/>
                </a:cubicBezTo>
                <a:cubicBezTo>
                  <a:pt x="682805" y="6261498"/>
                  <a:pt x="694950" y="6283611"/>
                  <a:pt x="694950" y="6320021"/>
                </a:cubicBezTo>
                <a:cubicBezTo>
                  <a:pt x="694950" y="6347329"/>
                  <a:pt x="688119" y="6366595"/>
                  <a:pt x="670857" y="6374521"/>
                </a:cubicBezTo>
                <a:lnTo>
                  <a:pt x="649994" y="6378544"/>
                </a:lnTo>
                <a:lnTo>
                  <a:pt x="613576" y="6366939"/>
                </a:lnTo>
                <a:lnTo>
                  <a:pt x="609528" y="6375877"/>
                </a:lnTo>
                <a:lnTo>
                  <a:pt x="594680" y="6375877"/>
                </a:lnTo>
                <a:close/>
                <a:moveTo>
                  <a:pt x="620983" y="6099434"/>
                </a:moveTo>
                <a:cubicBezTo>
                  <a:pt x="595886" y="6103394"/>
                  <a:pt x="573746" y="6119930"/>
                  <a:pt x="563242" y="6144404"/>
                </a:cubicBezTo>
                <a:lnTo>
                  <a:pt x="468588" y="6365172"/>
                </a:lnTo>
                <a:cubicBezTo>
                  <a:pt x="456210" y="6394048"/>
                  <a:pt x="469840" y="6427486"/>
                  <a:pt x="498845" y="6439385"/>
                </a:cubicBezTo>
                <a:lnTo>
                  <a:pt x="729231" y="6533910"/>
                </a:lnTo>
                <a:cubicBezTo>
                  <a:pt x="762986" y="6547763"/>
                  <a:pt x="801771" y="6535478"/>
                  <a:pt x="821486" y="6504695"/>
                </a:cubicBezTo>
                <a:lnTo>
                  <a:pt x="973201" y="6267804"/>
                </a:lnTo>
                <a:cubicBezTo>
                  <a:pt x="1002194" y="6222537"/>
                  <a:pt x="976301" y="6162234"/>
                  <a:pt x="923604" y="6152254"/>
                </a:cubicBezTo>
                <a:lnTo>
                  <a:pt x="923592" y="6152254"/>
                </a:lnTo>
                <a:lnTo>
                  <a:pt x="646745" y="6099838"/>
                </a:lnTo>
                <a:cubicBezTo>
                  <a:pt x="638043" y="6098191"/>
                  <a:pt x="629349" y="6098114"/>
                  <a:pt x="620983" y="6099434"/>
                </a:cubicBezTo>
                <a:close/>
                <a:moveTo>
                  <a:pt x="0" y="0"/>
                </a:moveTo>
                <a:lnTo>
                  <a:pt x="12192000" y="0"/>
                </a:lnTo>
                <a:lnTo>
                  <a:pt x="12192000" y="6858000"/>
                </a:lnTo>
                <a:lnTo>
                  <a:pt x="0" y="6858000"/>
                </a:lnTo>
                <a:close/>
              </a:path>
            </a:pathLst>
          </a:custGeom>
          <a:solidFill>
            <a:schemeClr val="bg1">
              <a:lumMod val="90000"/>
            </a:schemeClr>
          </a:solidFill>
        </p:spPr>
        <p:txBody>
          <a:bodyPr wrap="square" lIns="684000" tIns="576000" rIns="216000">
            <a:noAutofit/>
          </a:bodyPr>
          <a:lstStyle>
            <a:lvl1pPr marL="0" indent="0" algn="l">
              <a:buNone/>
              <a:defRPr/>
            </a:lvl1pPr>
          </a:lstStyle>
          <a:p>
            <a:r>
              <a:rPr lang="en-GB" dirty="0"/>
              <a:t>Click icon to insert image</a:t>
            </a:r>
          </a:p>
        </p:txBody>
      </p:sp>
      <p:sp>
        <p:nvSpPr>
          <p:cNvPr id="22" name="Rectangle 21">
            <a:extLst>
              <a:ext uri="{FF2B5EF4-FFF2-40B4-BE49-F238E27FC236}">
                <a16:creationId xmlns:a16="http://schemas.microsoft.com/office/drawing/2014/main" id="{4FC9559A-8E4D-E5E8-A3CE-93963ED5231D}"/>
              </a:ext>
            </a:extLst>
          </p:cNvPr>
          <p:cNvSpPr/>
          <p:nvPr userDrawn="1"/>
        </p:nvSpPr>
        <p:spPr>
          <a:xfrm>
            <a:off x="-2519265" y="-1"/>
            <a:ext cx="2168190" cy="252034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require the white lens shape to be larger to fit your text, either </a:t>
            </a:r>
            <a:r>
              <a:rPr lang="en-GB" sz="1400" b="1" dirty="0">
                <a:latin typeface="+mn-lt"/>
              </a:rPr>
              <a:t>move</a:t>
            </a:r>
            <a:r>
              <a:rPr lang="en-GB" sz="1400" dirty="0">
                <a:latin typeface="+mn-lt"/>
              </a:rPr>
              <a:t> the shape down or </a:t>
            </a:r>
            <a:r>
              <a:rPr lang="en-GB" sz="1400" b="1" dirty="0">
                <a:latin typeface="+mn-lt"/>
              </a:rPr>
              <a:t>expand</a:t>
            </a:r>
            <a:r>
              <a:rPr lang="en-GB" sz="1400" dirty="0">
                <a:latin typeface="+mn-lt"/>
              </a:rPr>
              <a:t> the shape by dragging the bottom left corner (to keep the correct aspect ratio)</a:t>
            </a:r>
          </a:p>
        </p:txBody>
      </p:sp>
      <p:sp>
        <p:nvSpPr>
          <p:cNvPr id="14" name="Text Placeholder 13">
            <a:extLst>
              <a:ext uri="{FF2B5EF4-FFF2-40B4-BE49-F238E27FC236}">
                <a16:creationId xmlns:a16="http://schemas.microsoft.com/office/drawing/2014/main" id="{05E7DB9B-0B4E-56BA-8387-B73026E90CCB}"/>
              </a:ext>
            </a:extLst>
          </p:cNvPr>
          <p:cNvSpPr>
            <a:spLocks noGrp="1"/>
          </p:cNvSpPr>
          <p:nvPr>
            <p:ph type="body" sz="quarter" idx="16" hasCustomPrompt="1"/>
          </p:nvPr>
        </p:nvSpPr>
        <p:spPr>
          <a:xfrm>
            <a:off x="5270500" y="-785032"/>
            <a:ext cx="9960572" cy="8428063"/>
          </a:xfrm>
          <a:custGeom>
            <a:avLst/>
            <a:gdLst>
              <a:gd name="connsiteX0" fmla="*/ 3243240 w 9960572"/>
              <a:gd name="connsiteY0" fmla="*/ 141 h 8428063"/>
              <a:gd name="connsiteX1" fmla="*/ 3491795 w 9960572"/>
              <a:gd name="connsiteY1" fmla="*/ 25263 h 8428063"/>
              <a:gd name="connsiteX2" fmla="*/ 8782062 w 9960572"/>
              <a:gd name="connsiteY2" fmla="*/ 1026886 h 8428063"/>
              <a:gd name="connsiteX3" fmla="*/ 8782286 w 9960572"/>
              <a:gd name="connsiteY3" fmla="*/ 1026886 h 8428063"/>
              <a:gd name="connsiteX4" fmla="*/ 9730027 w 9960572"/>
              <a:gd name="connsiteY4" fmla="*/ 3234928 h 8428063"/>
              <a:gd name="connsiteX5" fmla="*/ 6830910 w 9960572"/>
              <a:gd name="connsiteY5" fmla="*/ 7761682 h 8428063"/>
              <a:gd name="connsiteX6" fmla="*/ 5068009 w 9960572"/>
              <a:gd name="connsiteY6" fmla="*/ 8319953 h 8428063"/>
              <a:gd name="connsiteX7" fmla="*/ 665565 w 9960572"/>
              <a:gd name="connsiteY7" fmla="*/ 6513678 h 8428063"/>
              <a:gd name="connsiteX8" fmla="*/ 87395 w 9960572"/>
              <a:gd name="connsiteY8" fmla="*/ 5095532 h 8428063"/>
              <a:gd name="connsiteX9" fmla="*/ 1896129 w 9960572"/>
              <a:gd name="connsiteY9" fmla="*/ 876866 h 8428063"/>
              <a:gd name="connsiteX10" fmla="*/ 3243240 w 9960572"/>
              <a:gd name="connsiteY10" fmla="*/ 141 h 842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0572" h="8428063">
                <a:moveTo>
                  <a:pt x="3243240" y="141"/>
                </a:moveTo>
                <a:cubicBezTo>
                  <a:pt x="3325545" y="1292"/>
                  <a:pt x="3408653" y="9529"/>
                  <a:pt x="3491795" y="25263"/>
                </a:cubicBezTo>
                <a:lnTo>
                  <a:pt x="8782062" y="1026886"/>
                </a:lnTo>
                <a:lnTo>
                  <a:pt x="8782286" y="1026886"/>
                </a:lnTo>
                <a:cubicBezTo>
                  <a:pt x="9789275" y="1217597"/>
                  <a:pt x="10284050" y="2369910"/>
                  <a:pt x="9730027" y="3234928"/>
                </a:cubicBezTo>
                <a:lnTo>
                  <a:pt x="6830910" y="7761682"/>
                </a:lnTo>
                <a:cubicBezTo>
                  <a:pt x="6454184" y="8349912"/>
                  <a:pt x="5713028" y="8584667"/>
                  <a:pt x="5068009" y="8319953"/>
                </a:cubicBezTo>
                <a:lnTo>
                  <a:pt x="665565" y="6513678"/>
                </a:lnTo>
                <a:cubicBezTo>
                  <a:pt x="111318" y="6286301"/>
                  <a:pt x="-149149" y="5647319"/>
                  <a:pt x="87395" y="5095532"/>
                </a:cubicBezTo>
                <a:lnTo>
                  <a:pt x="1896129" y="876866"/>
                </a:lnTo>
                <a:cubicBezTo>
                  <a:pt x="2130298" y="331256"/>
                  <a:pt x="2667106" y="-7916"/>
                  <a:pt x="3243240" y="141"/>
                </a:cubicBezTo>
                <a:close/>
              </a:path>
            </a:pathLst>
          </a:custGeom>
          <a:solidFill>
            <a:schemeClr val="bg1"/>
          </a:solidFill>
        </p:spPr>
        <p:txBody>
          <a:bodyPr wrap="square">
            <a:noAutofit/>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Footer Placeholder 20">
            <a:extLst>
              <a:ext uri="{FF2B5EF4-FFF2-40B4-BE49-F238E27FC236}">
                <a16:creationId xmlns:a16="http://schemas.microsoft.com/office/drawing/2014/main" id="{8BEC9C94-43A3-2ACD-F1EC-7DC3C371C8E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17" name="Slide Number Placeholder 21">
            <a:extLst>
              <a:ext uri="{FF2B5EF4-FFF2-40B4-BE49-F238E27FC236}">
                <a16:creationId xmlns:a16="http://schemas.microsoft.com/office/drawing/2014/main" id="{169E70E4-B298-AC0D-30AA-C2CFE28B6605}"/>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Title 5">
            <a:extLst>
              <a:ext uri="{FF2B5EF4-FFF2-40B4-BE49-F238E27FC236}">
                <a16:creationId xmlns:a16="http://schemas.microsoft.com/office/drawing/2014/main" id="{B0615676-A642-E8AB-0E84-B23396D97B20}"/>
              </a:ext>
            </a:extLst>
          </p:cNvPr>
          <p:cNvSpPr>
            <a:spLocks noGrp="1"/>
          </p:cNvSpPr>
          <p:nvPr>
            <p:ph type="title" hasCustomPrompt="1"/>
          </p:nvPr>
        </p:nvSpPr>
        <p:spPr>
          <a:xfrm>
            <a:off x="7157243" y="1417353"/>
            <a:ext cx="4470400" cy="3431093"/>
          </a:xfrm>
          <a:prstGeom prst="rect">
            <a:avLst/>
          </a:prstGeom>
        </p:spPr>
        <p:txBody>
          <a:bodyPr lIns="0" rIns="0" anchor="t">
            <a:noAutofit/>
          </a:bodyPr>
          <a:lstStyle>
            <a:lvl1pPr algn="r">
              <a:lnSpc>
                <a:spcPct val="81000"/>
              </a:lnSpc>
              <a:defRPr sz="2800"/>
            </a:lvl1pPr>
          </a:lstStyle>
          <a:p>
            <a:r>
              <a:rPr lang="en-US" dirty="0"/>
              <a:t>Impactful quote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en-US" dirty="0" err="1"/>
              <a:t>na</a:t>
            </a:r>
            <a:r>
              <a:rPr lang="en-US" dirty="0"/>
              <a:t> </a:t>
            </a:r>
            <a:r>
              <a:rPr lang="en-US" dirty="0" err="1"/>
              <a:t>aliqua</a:t>
            </a:r>
            <a:r>
              <a:rPr lang="en-US" dirty="0"/>
              <a:t>.</a:t>
            </a:r>
          </a:p>
        </p:txBody>
      </p:sp>
      <p:sp>
        <p:nvSpPr>
          <p:cNvPr id="21" name="Text Placeholder 38">
            <a:extLst>
              <a:ext uri="{FF2B5EF4-FFF2-40B4-BE49-F238E27FC236}">
                <a16:creationId xmlns:a16="http://schemas.microsoft.com/office/drawing/2014/main" id="{72796A40-F386-B5A1-1FAA-F800F75CAFAD}"/>
              </a:ext>
            </a:extLst>
          </p:cNvPr>
          <p:cNvSpPr>
            <a:spLocks noGrp="1"/>
          </p:cNvSpPr>
          <p:nvPr>
            <p:ph type="body" sz="quarter" idx="35" hasCustomPrompt="1"/>
          </p:nvPr>
        </p:nvSpPr>
        <p:spPr>
          <a:xfrm>
            <a:off x="8076609" y="5190738"/>
            <a:ext cx="3530600" cy="320480"/>
          </a:xfrm>
        </p:spPr>
        <p:txBody>
          <a:bodyPr rIns="0" anchor="t">
            <a:noAutofit/>
          </a:bodyPr>
          <a:lstStyle>
            <a:lvl1pPr marL="0" indent="0" algn="r">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GB" dirty="0"/>
              <a:t>Add quote reference details here</a:t>
            </a:r>
            <a:endParaRPr lang="en-US" dirty="0"/>
          </a:p>
        </p:txBody>
      </p:sp>
      <p:sp>
        <p:nvSpPr>
          <p:cNvPr id="23" name="Text Placeholder 22">
            <a:extLst>
              <a:ext uri="{FF2B5EF4-FFF2-40B4-BE49-F238E27FC236}">
                <a16:creationId xmlns:a16="http://schemas.microsoft.com/office/drawing/2014/main" id="{661FE329-6F50-3805-0760-D748BCCBD34C}"/>
              </a:ext>
            </a:extLst>
          </p:cNvPr>
          <p:cNvSpPr>
            <a:spLocks noGrp="1"/>
          </p:cNvSpPr>
          <p:nvPr>
            <p:ph type="body" sz="quarter" idx="36" hasCustomPrompt="1"/>
          </p:nvPr>
        </p:nvSpPr>
        <p:spPr>
          <a:xfrm>
            <a:off x="11315604" y="552050"/>
            <a:ext cx="312039" cy="228457"/>
          </a:xfrm>
          <a:custGeom>
            <a:avLst/>
            <a:gdLst/>
            <a:ahLst/>
            <a:cxnLst/>
            <a:rect l="l" t="t" r="r" b="b"/>
            <a:pathLst>
              <a:path w="312039" h="228457">
                <a:moveTo>
                  <a:pt x="244059" y="0"/>
                </a:moveTo>
                <a:cubicBezTo>
                  <a:pt x="264862" y="0"/>
                  <a:pt x="281393" y="7058"/>
                  <a:pt x="293651" y="21174"/>
                </a:cubicBezTo>
                <a:cubicBezTo>
                  <a:pt x="305910" y="35290"/>
                  <a:pt x="312039" y="53864"/>
                  <a:pt x="312039" y="76895"/>
                </a:cubicBezTo>
                <a:cubicBezTo>
                  <a:pt x="312039" y="118500"/>
                  <a:pt x="300524" y="153233"/>
                  <a:pt x="277492" y="181094"/>
                </a:cubicBezTo>
                <a:cubicBezTo>
                  <a:pt x="254461" y="208955"/>
                  <a:pt x="222885" y="224742"/>
                  <a:pt x="182766" y="228457"/>
                </a:cubicBezTo>
                <a:lnTo>
                  <a:pt x="182766" y="212855"/>
                </a:lnTo>
                <a:cubicBezTo>
                  <a:pt x="210255" y="207654"/>
                  <a:pt x="232915" y="195024"/>
                  <a:pt x="250746" y="174965"/>
                </a:cubicBezTo>
                <a:cubicBezTo>
                  <a:pt x="268577" y="154905"/>
                  <a:pt x="277864" y="129273"/>
                  <a:pt x="278607" y="98069"/>
                </a:cubicBezTo>
                <a:cubicBezTo>
                  <a:pt x="267462" y="109214"/>
                  <a:pt x="254089" y="114786"/>
                  <a:pt x="238487" y="114786"/>
                </a:cubicBezTo>
                <a:cubicBezTo>
                  <a:pt x="221400" y="114786"/>
                  <a:pt x="207841" y="109585"/>
                  <a:pt x="197811" y="99184"/>
                </a:cubicBezTo>
                <a:cubicBezTo>
                  <a:pt x="187781" y="88782"/>
                  <a:pt x="182766" y="75038"/>
                  <a:pt x="182766" y="57950"/>
                </a:cubicBezTo>
                <a:cubicBezTo>
                  <a:pt x="182766" y="41605"/>
                  <a:pt x="188710" y="27860"/>
                  <a:pt x="200597" y="16716"/>
                </a:cubicBezTo>
                <a:cubicBezTo>
                  <a:pt x="212484" y="5572"/>
                  <a:pt x="226972" y="0"/>
                  <a:pt x="244059" y="0"/>
                </a:cubicBezTo>
                <a:close/>
                <a:moveTo>
                  <a:pt x="61294" y="0"/>
                </a:moveTo>
                <a:cubicBezTo>
                  <a:pt x="82096" y="0"/>
                  <a:pt x="98627" y="7058"/>
                  <a:pt x="110886" y="21174"/>
                </a:cubicBezTo>
                <a:cubicBezTo>
                  <a:pt x="123144" y="35290"/>
                  <a:pt x="129274" y="53864"/>
                  <a:pt x="129274" y="76895"/>
                </a:cubicBezTo>
                <a:cubicBezTo>
                  <a:pt x="129274" y="118500"/>
                  <a:pt x="117758" y="153233"/>
                  <a:pt x="94726" y="181094"/>
                </a:cubicBezTo>
                <a:cubicBezTo>
                  <a:pt x="71695" y="208955"/>
                  <a:pt x="40120" y="224742"/>
                  <a:pt x="0" y="228457"/>
                </a:cubicBezTo>
                <a:lnTo>
                  <a:pt x="0" y="212855"/>
                </a:lnTo>
                <a:cubicBezTo>
                  <a:pt x="27489" y="207654"/>
                  <a:pt x="50149" y="195024"/>
                  <a:pt x="67980" y="174965"/>
                </a:cubicBezTo>
                <a:cubicBezTo>
                  <a:pt x="85811" y="154905"/>
                  <a:pt x="95098" y="129273"/>
                  <a:pt x="95841" y="98069"/>
                </a:cubicBezTo>
                <a:cubicBezTo>
                  <a:pt x="84697" y="109214"/>
                  <a:pt x="71324" y="114786"/>
                  <a:pt x="55722" y="114786"/>
                </a:cubicBezTo>
                <a:cubicBezTo>
                  <a:pt x="38634" y="114786"/>
                  <a:pt x="25075" y="109585"/>
                  <a:pt x="15045" y="99184"/>
                </a:cubicBezTo>
                <a:cubicBezTo>
                  <a:pt x="5015" y="88782"/>
                  <a:pt x="0" y="75038"/>
                  <a:pt x="0" y="57950"/>
                </a:cubicBezTo>
                <a:cubicBezTo>
                  <a:pt x="0" y="41605"/>
                  <a:pt x="5944" y="27860"/>
                  <a:pt x="17831" y="16716"/>
                </a:cubicBezTo>
                <a:cubicBezTo>
                  <a:pt x="29718" y="5572"/>
                  <a:pt x="44206" y="0"/>
                  <a:pt x="61294" y="0"/>
                </a:cubicBezTo>
                <a:close/>
              </a:path>
            </a:pathLst>
          </a:custGeom>
          <a:solidFill>
            <a:schemeClr val="tx1"/>
          </a:solidFill>
        </p:spPr>
        <p:txBody>
          <a:bodyPr wrap="square">
            <a:noAutofit/>
          </a:bodyPr>
          <a:lstStyle>
            <a:lvl1pPr marL="0" indent="0">
              <a:buNone/>
              <a:defRPr/>
            </a:lvl1pPr>
          </a:lstStyle>
          <a:p>
            <a:pPr lvl="0"/>
            <a:r>
              <a:rPr lang="en-US" dirty="0"/>
              <a:t> </a:t>
            </a:r>
            <a:endParaRPr lang="en-GB" dirty="0"/>
          </a:p>
        </p:txBody>
      </p:sp>
    </p:spTree>
    <p:extLst>
      <p:ext uri="{BB962C8B-B14F-4D97-AF65-F5344CB8AC3E}">
        <p14:creationId xmlns:p14="http://schemas.microsoft.com/office/powerpoint/2010/main" val="894590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ction Divider with Custom Image - Purple">
    <p:bg>
      <p:bgPr>
        <a:solidFill>
          <a:srgbClr val="AD90B8">
            <a:alpha val="30044"/>
          </a:srgbClr>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831125B-4816-F50B-F712-FFC4D63B5471}"/>
              </a:ext>
            </a:extLst>
          </p:cNvPr>
          <p:cNvSpPr>
            <a:spLocks noGrp="1"/>
          </p:cNvSpPr>
          <p:nvPr>
            <p:ph type="pic" sz="quarter" idx="10" hasCustomPrompt="1"/>
          </p:nvPr>
        </p:nvSpPr>
        <p:spPr>
          <a:xfrm>
            <a:off x="5691423" y="0"/>
            <a:ext cx="6500577" cy="6858000"/>
          </a:xfrm>
          <a:custGeom>
            <a:avLst/>
            <a:gdLst>
              <a:gd name="connsiteX0" fmla="*/ 1902588 w 6500577"/>
              <a:gd name="connsiteY0" fmla="*/ 0 h 6858000"/>
              <a:gd name="connsiteX1" fmla="*/ 6500577 w 6500577"/>
              <a:gd name="connsiteY1" fmla="*/ 0 h 6858000"/>
              <a:gd name="connsiteX2" fmla="*/ 6500577 w 6500577"/>
              <a:gd name="connsiteY2" fmla="*/ 6858000 h 6858000"/>
              <a:gd name="connsiteX3" fmla="*/ 3193637 w 6500577"/>
              <a:gd name="connsiteY3" fmla="*/ 6858000 h 6858000"/>
              <a:gd name="connsiteX4" fmla="*/ 786649 w 6500577"/>
              <a:gd name="connsiteY4" fmla="*/ 5870706 h 6858000"/>
              <a:gd name="connsiteX5" fmla="*/ 103279 w 6500577"/>
              <a:gd name="connsiteY5" fmla="*/ 419492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577" h="6858000">
                <a:moveTo>
                  <a:pt x="1902588" y="0"/>
                </a:moveTo>
                <a:lnTo>
                  <a:pt x="6500577" y="0"/>
                </a:lnTo>
                <a:lnTo>
                  <a:pt x="6500577" y="6858000"/>
                </a:lnTo>
                <a:lnTo>
                  <a:pt x="3193637" y="6858000"/>
                </a:lnTo>
                <a:lnTo>
                  <a:pt x="786649" y="5870706"/>
                </a:lnTo>
                <a:cubicBezTo>
                  <a:pt x="131732" y="5601963"/>
                  <a:pt x="-176321" y="4846720"/>
                  <a:pt x="103279" y="4194927"/>
                </a:cubicBezTo>
                <a:close/>
              </a:path>
            </a:pathLst>
          </a:custGeom>
          <a:solidFill>
            <a:schemeClr val="bg1">
              <a:lumMod val="90000"/>
            </a:schemeClr>
          </a:solidFill>
        </p:spPr>
        <p:txBody>
          <a:bodyPr wrap="square" lIns="1980000" tIns="576000">
            <a:noAutofit/>
          </a:bodyPr>
          <a:lstStyle>
            <a:lvl1pPr marL="0" indent="0" algn="ctr">
              <a:buNone/>
              <a:defRPr/>
            </a:lvl1pPr>
          </a:lstStyle>
          <a:p>
            <a:r>
              <a:rPr lang="en-GB" dirty="0"/>
              <a:t>Click icon to insert image</a:t>
            </a:r>
          </a:p>
        </p:txBody>
      </p:sp>
      <p:sp>
        <p:nvSpPr>
          <p:cNvPr id="15" name="Title 5">
            <a:extLst>
              <a:ext uri="{FF2B5EF4-FFF2-40B4-BE49-F238E27FC236}">
                <a16:creationId xmlns:a16="http://schemas.microsoft.com/office/drawing/2014/main" id="{2DD02B4F-811F-E8F5-F0F1-BE5F2B92FDB2}"/>
              </a:ext>
            </a:extLst>
          </p:cNvPr>
          <p:cNvSpPr>
            <a:spLocks noGrp="1"/>
          </p:cNvSpPr>
          <p:nvPr>
            <p:ph type="title" hasCustomPrompt="1"/>
          </p:nvPr>
        </p:nvSpPr>
        <p:spPr>
          <a:xfrm>
            <a:off x="535540" y="2653603"/>
            <a:ext cx="4987805" cy="1397697"/>
          </a:xfrm>
          <a:prstGeom prst="rect">
            <a:avLst/>
          </a:prstGeom>
        </p:spPr>
        <p:txBody>
          <a:bodyPr lIns="0" tIns="0" rIns="0" anchor="b">
            <a:noAutofit/>
          </a:bodyPr>
          <a:lstStyle>
            <a:lvl1pPr>
              <a:lnSpc>
                <a:spcPct val="81000"/>
              </a:lnSpc>
              <a:defRPr sz="4800"/>
            </a:lvl1pPr>
          </a:lstStyle>
          <a:p>
            <a:r>
              <a:rPr lang="en-US" dirty="0"/>
              <a:t>Type your section title here</a:t>
            </a:r>
            <a:endParaRPr lang="en-GB" dirty="0"/>
          </a:p>
        </p:txBody>
      </p:sp>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bg1"/>
                </a:solidFill>
              </a:defRPr>
            </a:lvl1pPr>
          </a:lstStyle>
          <a:p>
            <a:pPr algn="l"/>
            <a:r>
              <a:rPr lang="en-US" dirty="0"/>
              <a:t>© 2023 BSI. All rights reserved.</a:t>
            </a:r>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bg1"/>
                </a:solidFill>
              </a:defRPr>
            </a:lvl1pPr>
          </a:lstStyle>
          <a:p>
            <a:fld id="{69F0A4D3-AD76-42DE-9CBE-D54D18FB1335}" type="slidenum">
              <a:rPr lang="en-GB" smtClean="0"/>
              <a:pPr/>
              <a:t>‹#›</a:t>
            </a:fld>
            <a:endParaRPr lang="en-GB" dirty="0"/>
          </a:p>
        </p:txBody>
      </p:sp>
      <p:sp>
        <p:nvSpPr>
          <p:cNvPr id="3" name="Text Placeholder 7">
            <a:extLst>
              <a:ext uri="{FF2B5EF4-FFF2-40B4-BE49-F238E27FC236}">
                <a16:creationId xmlns:a16="http://schemas.microsoft.com/office/drawing/2014/main" id="{7537856E-149D-745D-EC89-591368C63B20}"/>
              </a:ext>
            </a:extLst>
          </p:cNvPr>
          <p:cNvSpPr>
            <a:spLocks noGrp="1"/>
          </p:cNvSpPr>
          <p:nvPr>
            <p:ph type="body" sz="quarter" idx="15" hasCustomPrompt="1"/>
          </p:nvPr>
        </p:nvSpPr>
        <p:spPr>
          <a:xfrm>
            <a:off x="572116" y="4154124"/>
            <a:ext cx="4951229" cy="680479"/>
          </a:xfrm>
          <a:prstGeom prst="rect">
            <a:avLst/>
          </a:prstGeom>
        </p:spPr>
        <p:txBody>
          <a:bodyPr lIns="0" anchor="t">
            <a:noAutofit/>
          </a:bodyPr>
          <a:lstStyle>
            <a:lvl1pPr marL="0" indent="0">
              <a:lnSpc>
                <a:spcPct val="100000"/>
              </a:lnSpc>
              <a:spcAft>
                <a:spcPts val="0"/>
              </a:spcAft>
              <a:buNone/>
              <a:defRPr sz="2000"/>
            </a:lvl1pPr>
            <a:lvl2pPr marL="457200" indent="0">
              <a:lnSpc>
                <a:spcPct val="100000"/>
              </a:lnSpc>
              <a:buNone/>
              <a:defRPr sz="1800"/>
            </a:lvl2pPr>
            <a:lvl3pPr marL="914400" indent="0">
              <a:lnSpc>
                <a:spcPct val="100000"/>
              </a:lnSpc>
              <a:buNone/>
              <a:defRPr sz="1800"/>
            </a:lvl3pPr>
            <a:lvl4pPr marL="1371600" indent="0">
              <a:lnSpc>
                <a:spcPct val="100000"/>
              </a:lnSpc>
              <a:buNone/>
              <a:defRPr sz="1800"/>
            </a:lvl4pPr>
            <a:lvl5pPr marL="1828800" indent="0">
              <a:lnSpc>
                <a:spcPct val="100000"/>
              </a:lnSpc>
              <a:buNone/>
              <a:defRPr sz="1800"/>
            </a:lvl5pPr>
          </a:lstStyle>
          <a:p>
            <a:pPr lvl="0"/>
            <a:r>
              <a:rPr lang="en-US" dirty="0"/>
              <a:t>Add your section subtitle here lorem ipsum dolor sit </a:t>
            </a:r>
            <a:r>
              <a:rPr lang="en-US" dirty="0" err="1"/>
              <a:t>amet</a:t>
            </a:r>
            <a:r>
              <a:rPr lang="en-US" dirty="0"/>
              <a:t>, </a:t>
            </a:r>
            <a:r>
              <a:rPr lang="en-US" dirty="0" err="1"/>
              <a:t>consectetur</a:t>
            </a:r>
            <a:endParaRPr lang="en-GB" dirty="0"/>
          </a:p>
        </p:txBody>
      </p:sp>
      <p:pic>
        <p:nvPicPr>
          <p:cNvPr id="2" name="Graphic 1">
            <a:extLst>
              <a:ext uri="{FF2B5EF4-FFF2-40B4-BE49-F238E27FC236}">
                <a16:creationId xmlns:a16="http://schemas.microsoft.com/office/drawing/2014/main" id="{51E1F487-D211-F01D-F1F9-D9A66826AEB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71500" y="549275"/>
            <a:ext cx="1097643" cy="927828"/>
          </a:xfrm>
          <a:prstGeom prst="rect">
            <a:avLst/>
          </a:prstGeom>
        </p:spPr>
      </p:pic>
    </p:spTree>
    <p:extLst>
      <p:ext uri="{BB962C8B-B14F-4D97-AF65-F5344CB8AC3E}">
        <p14:creationId xmlns:p14="http://schemas.microsoft.com/office/powerpoint/2010/main" val="2812509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x Quote - Custom Image - Purple">
    <p:bg>
      <p:bgPr>
        <a:solidFill>
          <a:schemeClr val="tx1"/>
        </a:solidFill>
        <a:effectLst/>
      </p:bgPr>
    </p:bg>
    <p:spTree>
      <p:nvGrpSpPr>
        <p:cNvPr id="1" name=""/>
        <p:cNvGrpSpPr/>
        <p:nvPr/>
      </p:nvGrpSpPr>
      <p:grpSpPr>
        <a:xfrm>
          <a:off x="0" y="0"/>
          <a:ext cx="0" cy="0"/>
          <a:chOff x="0" y="0"/>
          <a:chExt cx="0" cy="0"/>
        </a:xfrm>
      </p:grpSpPr>
      <p:sp>
        <p:nvSpPr>
          <p:cNvPr id="15" name="Picture Placeholder 10">
            <a:extLst>
              <a:ext uri="{FF2B5EF4-FFF2-40B4-BE49-F238E27FC236}">
                <a16:creationId xmlns:a16="http://schemas.microsoft.com/office/drawing/2014/main" id="{C1F053BA-9525-D860-E15E-1B7A3DA04FBB}"/>
              </a:ext>
            </a:extLst>
          </p:cNvPr>
          <p:cNvSpPr>
            <a:spLocks noGrp="1"/>
          </p:cNvSpPr>
          <p:nvPr>
            <p:ph type="pic" sz="quarter" idx="15" hasCustomPrompt="1"/>
          </p:nvPr>
        </p:nvSpPr>
        <p:spPr>
          <a:xfrm>
            <a:off x="0" y="0"/>
            <a:ext cx="12192000" cy="6858000"/>
          </a:xfrm>
          <a:custGeom>
            <a:avLst/>
            <a:gdLst>
              <a:gd name="connsiteX0" fmla="*/ 649994 w 12192000"/>
              <a:gd name="connsiteY0" fmla="*/ 6378544 h 6858000"/>
              <a:gd name="connsiteX1" fmla="*/ 649998 w 12192000"/>
              <a:gd name="connsiteY1" fmla="*/ 6378545 h 6858000"/>
              <a:gd name="connsiteX2" fmla="*/ 649986 w 12192000"/>
              <a:gd name="connsiteY2" fmla="*/ 6378545 h 6858000"/>
              <a:gd name="connsiteX3" fmla="*/ 644160 w 12192000"/>
              <a:gd name="connsiteY3" fmla="*/ 6282733 h 6858000"/>
              <a:gd name="connsiteX4" fmla="*/ 619882 w 12192000"/>
              <a:gd name="connsiteY4" fmla="*/ 6289203 h 6858000"/>
              <a:gd name="connsiteX5" fmla="*/ 619882 w 12192000"/>
              <a:gd name="connsiteY5" fmla="*/ 6350862 h 6858000"/>
              <a:gd name="connsiteX6" fmla="*/ 644160 w 12192000"/>
              <a:gd name="connsiteY6" fmla="*/ 6357344 h 6858000"/>
              <a:gd name="connsiteX7" fmla="*/ 669560 w 12192000"/>
              <a:gd name="connsiteY7" fmla="*/ 6320044 h 6858000"/>
              <a:gd name="connsiteX8" fmla="*/ 644160 w 12192000"/>
              <a:gd name="connsiteY8" fmla="*/ 6282745 h 6858000"/>
              <a:gd name="connsiteX9" fmla="*/ 798215 w 12192000"/>
              <a:gd name="connsiteY9" fmla="*/ 6264177 h 6858000"/>
              <a:gd name="connsiteX10" fmla="*/ 823393 w 12192000"/>
              <a:gd name="connsiteY10" fmla="*/ 6264177 h 6858000"/>
              <a:gd name="connsiteX11" fmla="*/ 823393 w 12192000"/>
              <a:gd name="connsiteY11" fmla="*/ 6348172 h 6858000"/>
              <a:gd name="connsiteX12" fmla="*/ 832835 w 12192000"/>
              <a:gd name="connsiteY12" fmla="*/ 6356666 h 6858000"/>
              <a:gd name="connsiteX13" fmla="*/ 832835 w 12192000"/>
              <a:gd name="connsiteY13" fmla="*/ 6376977 h 6858000"/>
              <a:gd name="connsiteX14" fmla="*/ 827898 w 12192000"/>
              <a:gd name="connsiteY14" fmla="*/ 6377434 h 6858000"/>
              <a:gd name="connsiteX15" fmla="*/ 798215 w 12192000"/>
              <a:gd name="connsiteY15" fmla="*/ 6348394 h 6858000"/>
              <a:gd name="connsiteX16" fmla="*/ 747939 w 12192000"/>
              <a:gd name="connsiteY16" fmla="*/ 6261498 h 6858000"/>
              <a:gd name="connsiteX17" fmla="*/ 782782 w 12192000"/>
              <a:gd name="connsiteY17" fmla="*/ 6267079 h 6858000"/>
              <a:gd name="connsiteX18" fmla="*/ 782782 w 12192000"/>
              <a:gd name="connsiteY18" fmla="*/ 6288747 h 6858000"/>
              <a:gd name="connsiteX19" fmla="*/ 748384 w 12192000"/>
              <a:gd name="connsiteY19" fmla="*/ 6282499 h 6858000"/>
              <a:gd name="connsiteX20" fmla="*/ 726809 w 12192000"/>
              <a:gd name="connsiteY20" fmla="*/ 6296352 h 6858000"/>
              <a:gd name="connsiteX21" fmla="*/ 745459 w 12192000"/>
              <a:gd name="connsiteY21" fmla="*/ 6308860 h 6858000"/>
              <a:gd name="connsiteX22" fmla="*/ 787954 w 12192000"/>
              <a:gd name="connsiteY22" fmla="*/ 6342591 h 6858000"/>
              <a:gd name="connsiteX23" fmla="*/ 740065 w 12192000"/>
              <a:gd name="connsiteY23" fmla="*/ 6378557 h 6858000"/>
              <a:gd name="connsiteX24" fmla="*/ 740077 w 12192000"/>
              <a:gd name="connsiteY24" fmla="*/ 6378545 h 6858000"/>
              <a:gd name="connsiteX25" fmla="*/ 702976 w 12192000"/>
              <a:gd name="connsiteY25" fmla="*/ 6372520 h 6858000"/>
              <a:gd name="connsiteX26" fmla="*/ 702976 w 12192000"/>
              <a:gd name="connsiteY26" fmla="*/ 6351073 h 6858000"/>
              <a:gd name="connsiteX27" fmla="*/ 736473 w 12192000"/>
              <a:gd name="connsiteY27" fmla="*/ 6357321 h 6858000"/>
              <a:gd name="connsiteX28" fmla="*/ 763231 w 12192000"/>
              <a:gd name="connsiteY28" fmla="*/ 6343468 h 6858000"/>
              <a:gd name="connsiteX29" fmla="*/ 744570 w 12192000"/>
              <a:gd name="connsiteY29" fmla="*/ 6329615 h 6858000"/>
              <a:gd name="connsiteX30" fmla="*/ 702309 w 12192000"/>
              <a:gd name="connsiteY30" fmla="*/ 6297007 h 6858000"/>
              <a:gd name="connsiteX31" fmla="*/ 747939 w 12192000"/>
              <a:gd name="connsiteY31" fmla="*/ 6261498 h 6858000"/>
              <a:gd name="connsiteX32" fmla="*/ 810804 w 12192000"/>
              <a:gd name="connsiteY32" fmla="*/ 6214814 h 6858000"/>
              <a:gd name="connsiteX33" fmla="*/ 827219 w 12192000"/>
              <a:gd name="connsiteY33" fmla="*/ 6231113 h 6858000"/>
              <a:gd name="connsiteX34" fmla="*/ 810804 w 12192000"/>
              <a:gd name="connsiteY34" fmla="*/ 6247423 h 6858000"/>
              <a:gd name="connsiteX35" fmla="*/ 794389 w 12192000"/>
              <a:gd name="connsiteY35" fmla="*/ 6231113 h 6858000"/>
              <a:gd name="connsiteX36" fmla="*/ 810804 w 12192000"/>
              <a:gd name="connsiteY36" fmla="*/ 6214814 h 6858000"/>
              <a:gd name="connsiteX37" fmla="*/ 594680 w 12192000"/>
              <a:gd name="connsiteY37" fmla="*/ 6208344 h 6858000"/>
              <a:gd name="connsiteX38" fmla="*/ 619859 w 12192000"/>
              <a:gd name="connsiteY38" fmla="*/ 6208344 h 6858000"/>
              <a:gd name="connsiteX39" fmla="*/ 619859 w 12192000"/>
              <a:gd name="connsiteY39" fmla="*/ 6270214 h 6858000"/>
              <a:gd name="connsiteX40" fmla="*/ 649986 w 12192000"/>
              <a:gd name="connsiteY40" fmla="*/ 6261498 h 6858000"/>
              <a:gd name="connsiteX41" fmla="*/ 694950 w 12192000"/>
              <a:gd name="connsiteY41" fmla="*/ 6320021 h 6858000"/>
              <a:gd name="connsiteX42" fmla="*/ 670857 w 12192000"/>
              <a:gd name="connsiteY42" fmla="*/ 6374521 h 6858000"/>
              <a:gd name="connsiteX43" fmla="*/ 649994 w 12192000"/>
              <a:gd name="connsiteY43" fmla="*/ 6378544 h 6858000"/>
              <a:gd name="connsiteX44" fmla="*/ 613576 w 12192000"/>
              <a:gd name="connsiteY44" fmla="*/ 6366939 h 6858000"/>
              <a:gd name="connsiteX45" fmla="*/ 609528 w 12192000"/>
              <a:gd name="connsiteY45" fmla="*/ 6375877 h 6858000"/>
              <a:gd name="connsiteX46" fmla="*/ 594680 w 12192000"/>
              <a:gd name="connsiteY46" fmla="*/ 6375877 h 6858000"/>
              <a:gd name="connsiteX47" fmla="*/ 620983 w 12192000"/>
              <a:gd name="connsiteY47" fmla="*/ 6099434 h 6858000"/>
              <a:gd name="connsiteX48" fmla="*/ 563242 w 12192000"/>
              <a:gd name="connsiteY48" fmla="*/ 6144404 h 6858000"/>
              <a:gd name="connsiteX49" fmla="*/ 468588 w 12192000"/>
              <a:gd name="connsiteY49" fmla="*/ 6365172 h 6858000"/>
              <a:gd name="connsiteX50" fmla="*/ 498845 w 12192000"/>
              <a:gd name="connsiteY50" fmla="*/ 6439385 h 6858000"/>
              <a:gd name="connsiteX51" fmla="*/ 729231 w 12192000"/>
              <a:gd name="connsiteY51" fmla="*/ 6533910 h 6858000"/>
              <a:gd name="connsiteX52" fmla="*/ 821486 w 12192000"/>
              <a:gd name="connsiteY52" fmla="*/ 6504695 h 6858000"/>
              <a:gd name="connsiteX53" fmla="*/ 973201 w 12192000"/>
              <a:gd name="connsiteY53" fmla="*/ 6267804 h 6858000"/>
              <a:gd name="connsiteX54" fmla="*/ 923604 w 12192000"/>
              <a:gd name="connsiteY54" fmla="*/ 6152254 h 6858000"/>
              <a:gd name="connsiteX55" fmla="*/ 923592 w 12192000"/>
              <a:gd name="connsiteY55" fmla="*/ 6152254 h 6858000"/>
              <a:gd name="connsiteX56" fmla="*/ 646745 w 12192000"/>
              <a:gd name="connsiteY56" fmla="*/ 6099838 h 6858000"/>
              <a:gd name="connsiteX57" fmla="*/ 620983 w 12192000"/>
              <a:gd name="connsiteY57" fmla="*/ 6099434 h 6858000"/>
              <a:gd name="connsiteX58" fmla="*/ 0 w 12192000"/>
              <a:gd name="connsiteY58" fmla="*/ 0 h 6858000"/>
              <a:gd name="connsiteX59" fmla="*/ 12192000 w 12192000"/>
              <a:gd name="connsiteY59" fmla="*/ 0 h 6858000"/>
              <a:gd name="connsiteX60" fmla="*/ 12192000 w 12192000"/>
              <a:gd name="connsiteY60" fmla="*/ 6858000 h 6858000"/>
              <a:gd name="connsiteX61" fmla="*/ 0 w 12192000"/>
              <a:gd name="connsiteY6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192000" h="6858000">
                <a:moveTo>
                  <a:pt x="649994" y="6378544"/>
                </a:moveTo>
                <a:lnTo>
                  <a:pt x="649998" y="6378545"/>
                </a:lnTo>
                <a:lnTo>
                  <a:pt x="649986" y="6378545"/>
                </a:lnTo>
                <a:close/>
                <a:moveTo>
                  <a:pt x="644160" y="6282733"/>
                </a:moveTo>
                <a:cubicBezTo>
                  <a:pt x="632249" y="6282733"/>
                  <a:pt x="624375" y="6286758"/>
                  <a:pt x="619882" y="6289203"/>
                </a:cubicBezTo>
                <a:lnTo>
                  <a:pt x="619882" y="6350862"/>
                </a:lnTo>
                <a:cubicBezTo>
                  <a:pt x="624375" y="6353319"/>
                  <a:pt x="632249" y="6357344"/>
                  <a:pt x="644160" y="6357344"/>
                </a:cubicBezTo>
                <a:cubicBezTo>
                  <a:pt x="666191" y="6357344"/>
                  <a:pt x="669560" y="6340812"/>
                  <a:pt x="669560" y="6320044"/>
                </a:cubicBezTo>
                <a:cubicBezTo>
                  <a:pt x="669560" y="6299277"/>
                  <a:pt x="666191" y="6282745"/>
                  <a:pt x="644160" y="6282745"/>
                </a:cubicBezTo>
                <a:close/>
                <a:moveTo>
                  <a:pt x="798215" y="6264177"/>
                </a:moveTo>
                <a:lnTo>
                  <a:pt x="823393" y="6264177"/>
                </a:lnTo>
                <a:lnTo>
                  <a:pt x="823393" y="6348172"/>
                </a:lnTo>
                <a:cubicBezTo>
                  <a:pt x="823393" y="6354420"/>
                  <a:pt x="825639" y="6356666"/>
                  <a:pt x="832835" y="6356666"/>
                </a:cubicBezTo>
                <a:lnTo>
                  <a:pt x="832835" y="6376977"/>
                </a:lnTo>
                <a:cubicBezTo>
                  <a:pt x="832835" y="6376977"/>
                  <a:pt x="830589" y="6377434"/>
                  <a:pt x="827898" y="6377434"/>
                </a:cubicBezTo>
                <a:cubicBezTo>
                  <a:pt x="807446" y="6377434"/>
                  <a:pt x="798215" y="6367605"/>
                  <a:pt x="798215" y="6348394"/>
                </a:cubicBezTo>
                <a:close/>
                <a:moveTo>
                  <a:pt x="747939" y="6261498"/>
                </a:moveTo>
                <a:cubicBezTo>
                  <a:pt x="763231" y="6261498"/>
                  <a:pt x="774007" y="6263288"/>
                  <a:pt x="782782" y="6267079"/>
                </a:cubicBezTo>
                <a:lnTo>
                  <a:pt x="782782" y="6288747"/>
                </a:lnTo>
                <a:cubicBezTo>
                  <a:pt x="773118" y="6285179"/>
                  <a:pt x="762553" y="6282499"/>
                  <a:pt x="748384" y="6282499"/>
                </a:cubicBezTo>
                <a:cubicBezTo>
                  <a:pt x="735128" y="6282499"/>
                  <a:pt x="726809" y="6286302"/>
                  <a:pt x="726809" y="6296352"/>
                </a:cubicBezTo>
                <a:cubicBezTo>
                  <a:pt x="726809" y="6304168"/>
                  <a:pt x="730857" y="6307526"/>
                  <a:pt x="745459" y="6308860"/>
                </a:cubicBezTo>
                <a:cubicBezTo>
                  <a:pt x="779178" y="6311761"/>
                  <a:pt x="787954" y="6321811"/>
                  <a:pt x="787954" y="6342591"/>
                </a:cubicBezTo>
                <a:cubicBezTo>
                  <a:pt x="787954" y="6361802"/>
                  <a:pt x="776043" y="6378557"/>
                  <a:pt x="740065" y="6378557"/>
                </a:cubicBezTo>
                <a:lnTo>
                  <a:pt x="740077" y="6378545"/>
                </a:lnTo>
                <a:cubicBezTo>
                  <a:pt x="724563" y="6378545"/>
                  <a:pt x="710628" y="6375643"/>
                  <a:pt x="702976" y="6372520"/>
                </a:cubicBezTo>
                <a:lnTo>
                  <a:pt x="702976" y="6351073"/>
                </a:lnTo>
                <a:cubicBezTo>
                  <a:pt x="710405" y="6353753"/>
                  <a:pt x="722316" y="6357321"/>
                  <a:pt x="736473" y="6357321"/>
                </a:cubicBezTo>
                <a:cubicBezTo>
                  <a:pt x="754456" y="6357321"/>
                  <a:pt x="763231" y="6353296"/>
                  <a:pt x="763231" y="6343468"/>
                </a:cubicBezTo>
                <a:cubicBezTo>
                  <a:pt x="763231" y="6335208"/>
                  <a:pt x="759639" y="6330961"/>
                  <a:pt x="744570" y="6329615"/>
                </a:cubicBezTo>
                <a:cubicBezTo>
                  <a:pt x="710628" y="6326714"/>
                  <a:pt x="702309" y="6316207"/>
                  <a:pt x="702309" y="6297007"/>
                </a:cubicBezTo>
                <a:cubicBezTo>
                  <a:pt x="702309" y="6277808"/>
                  <a:pt x="714887" y="6261498"/>
                  <a:pt x="747939" y="6261498"/>
                </a:cubicBezTo>
                <a:close/>
                <a:moveTo>
                  <a:pt x="810804" y="6214814"/>
                </a:moveTo>
                <a:cubicBezTo>
                  <a:pt x="819801" y="6214814"/>
                  <a:pt x="827219" y="6222186"/>
                  <a:pt x="827219" y="6231113"/>
                </a:cubicBezTo>
                <a:cubicBezTo>
                  <a:pt x="827219" y="6240040"/>
                  <a:pt x="819801" y="6247423"/>
                  <a:pt x="810804" y="6247423"/>
                </a:cubicBezTo>
                <a:cubicBezTo>
                  <a:pt x="801806" y="6247423"/>
                  <a:pt x="794389" y="6240051"/>
                  <a:pt x="794389" y="6231113"/>
                </a:cubicBezTo>
                <a:cubicBezTo>
                  <a:pt x="794389" y="6222174"/>
                  <a:pt x="801806" y="6214814"/>
                  <a:pt x="810804" y="6214814"/>
                </a:cubicBezTo>
                <a:close/>
                <a:moveTo>
                  <a:pt x="594680" y="6208344"/>
                </a:moveTo>
                <a:lnTo>
                  <a:pt x="619859" y="6208344"/>
                </a:lnTo>
                <a:lnTo>
                  <a:pt x="619859" y="6270214"/>
                </a:lnTo>
                <a:cubicBezTo>
                  <a:pt x="627955" y="6265078"/>
                  <a:pt x="638743" y="6261498"/>
                  <a:pt x="649986" y="6261498"/>
                </a:cubicBezTo>
                <a:cubicBezTo>
                  <a:pt x="682805" y="6261498"/>
                  <a:pt x="694950" y="6283611"/>
                  <a:pt x="694950" y="6320021"/>
                </a:cubicBezTo>
                <a:cubicBezTo>
                  <a:pt x="694950" y="6347329"/>
                  <a:pt x="688119" y="6366595"/>
                  <a:pt x="670857" y="6374521"/>
                </a:cubicBezTo>
                <a:lnTo>
                  <a:pt x="649994" y="6378544"/>
                </a:lnTo>
                <a:lnTo>
                  <a:pt x="613576" y="6366939"/>
                </a:lnTo>
                <a:lnTo>
                  <a:pt x="609528" y="6375877"/>
                </a:lnTo>
                <a:lnTo>
                  <a:pt x="594680" y="6375877"/>
                </a:lnTo>
                <a:close/>
                <a:moveTo>
                  <a:pt x="620983" y="6099434"/>
                </a:moveTo>
                <a:cubicBezTo>
                  <a:pt x="595886" y="6103394"/>
                  <a:pt x="573746" y="6119930"/>
                  <a:pt x="563242" y="6144404"/>
                </a:cubicBezTo>
                <a:lnTo>
                  <a:pt x="468588" y="6365172"/>
                </a:lnTo>
                <a:cubicBezTo>
                  <a:pt x="456210" y="6394048"/>
                  <a:pt x="469840" y="6427486"/>
                  <a:pt x="498845" y="6439385"/>
                </a:cubicBezTo>
                <a:lnTo>
                  <a:pt x="729231" y="6533910"/>
                </a:lnTo>
                <a:cubicBezTo>
                  <a:pt x="762986" y="6547763"/>
                  <a:pt x="801771" y="6535478"/>
                  <a:pt x="821486" y="6504695"/>
                </a:cubicBezTo>
                <a:lnTo>
                  <a:pt x="973201" y="6267804"/>
                </a:lnTo>
                <a:cubicBezTo>
                  <a:pt x="1002194" y="6222537"/>
                  <a:pt x="976301" y="6162234"/>
                  <a:pt x="923604" y="6152254"/>
                </a:cubicBezTo>
                <a:lnTo>
                  <a:pt x="923592" y="6152254"/>
                </a:lnTo>
                <a:lnTo>
                  <a:pt x="646745" y="6099838"/>
                </a:lnTo>
                <a:cubicBezTo>
                  <a:pt x="638043" y="6098191"/>
                  <a:pt x="629349" y="6098114"/>
                  <a:pt x="620983" y="6099434"/>
                </a:cubicBezTo>
                <a:close/>
                <a:moveTo>
                  <a:pt x="0" y="0"/>
                </a:moveTo>
                <a:lnTo>
                  <a:pt x="12192000" y="0"/>
                </a:lnTo>
                <a:lnTo>
                  <a:pt x="12192000" y="6858000"/>
                </a:lnTo>
                <a:lnTo>
                  <a:pt x="0" y="6858000"/>
                </a:lnTo>
                <a:close/>
              </a:path>
            </a:pathLst>
          </a:custGeom>
          <a:solidFill>
            <a:schemeClr val="bg1">
              <a:lumMod val="90000"/>
            </a:schemeClr>
          </a:solidFill>
        </p:spPr>
        <p:txBody>
          <a:bodyPr wrap="square" lIns="684000" tIns="576000" rIns="216000">
            <a:noAutofit/>
          </a:bodyPr>
          <a:lstStyle>
            <a:lvl1pPr marL="0" indent="0" algn="l">
              <a:buNone/>
              <a:defRPr/>
            </a:lvl1pPr>
          </a:lstStyle>
          <a:p>
            <a:r>
              <a:rPr lang="en-GB" dirty="0"/>
              <a:t>Click icon to insert image</a:t>
            </a:r>
          </a:p>
        </p:txBody>
      </p:sp>
      <p:sp>
        <p:nvSpPr>
          <p:cNvPr id="22" name="Rectangle 21">
            <a:extLst>
              <a:ext uri="{FF2B5EF4-FFF2-40B4-BE49-F238E27FC236}">
                <a16:creationId xmlns:a16="http://schemas.microsoft.com/office/drawing/2014/main" id="{4FC9559A-8E4D-E5E8-A3CE-93963ED5231D}"/>
              </a:ext>
            </a:extLst>
          </p:cNvPr>
          <p:cNvSpPr/>
          <p:nvPr userDrawn="1"/>
        </p:nvSpPr>
        <p:spPr>
          <a:xfrm>
            <a:off x="-2519265" y="-1"/>
            <a:ext cx="2168190" cy="252034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require the white lens shape to be larger to fit your text, either </a:t>
            </a:r>
            <a:r>
              <a:rPr lang="en-GB" sz="1400" b="1" dirty="0">
                <a:latin typeface="+mn-lt"/>
              </a:rPr>
              <a:t>move</a:t>
            </a:r>
            <a:r>
              <a:rPr lang="en-GB" sz="1400" dirty="0">
                <a:latin typeface="+mn-lt"/>
              </a:rPr>
              <a:t> the shape down or </a:t>
            </a:r>
            <a:r>
              <a:rPr lang="en-GB" sz="1400" b="1" dirty="0">
                <a:latin typeface="+mn-lt"/>
              </a:rPr>
              <a:t>expand</a:t>
            </a:r>
            <a:r>
              <a:rPr lang="en-GB" sz="1400" dirty="0">
                <a:latin typeface="+mn-lt"/>
              </a:rPr>
              <a:t> the shape by dragging the bottom left corner (to keep the correct aspect ratio)</a:t>
            </a:r>
          </a:p>
        </p:txBody>
      </p:sp>
      <p:sp>
        <p:nvSpPr>
          <p:cNvPr id="14" name="Text Placeholder 13">
            <a:extLst>
              <a:ext uri="{FF2B5EF4-FFF2-40B4-BE49-F238E27FC236}">
                <a16:creationId xmlns:a16="http://schemas.microsoft.com/office/drawing/2014/main" id="{05E7DB9B-0B4E-56BA-8387-B73026E90CCB}"/>
              </a:ext>
            </a:extLst>
          </p:cNvPr>
          <p:cNvSpPr>
            <a:spLocks noGrp="1"/>
          </p:cNvSpPr>
          <p:nvPr>
            <p:ph type="body" sz="quarter" idx="16" hasCustomPrompt="1"/>
          </p:nvPr>
        </p:nvSpPr>
        <p:spPr>
          <a:xfrm>
            <a:off x="5270500" y="-785032"/>
            <a:ext cx="9960572" cy="8428063"/>
          </a:xfrm>
          <a:custGeom>
            <a:avLst/>
            <a:gdLst>
              <a:gd name="connsiteX0" fmla="*/ 3243240 w 9960572"/>
              <a:gd name="connsiteY0" fmla="*/ 141 h 8428063"/>
              <a:gd name="connsiteX1" fmla="*/ 3491795 w 9960572"/>
              <a:gd name="connsiteY1" fmla="*/ 25263 h 8428063"/>
              <a:gd name="connsiteX2" fmla="*/ 8782062 w 9960572"/>
              <a:gd name="connsiteY2" fmla="*/ 1026886 h 8428063"/>
              <a:gd name="connsiteX3" fmla="*/ 8782286 w 9960572"/>
              <a:gd name="connsiteY3" fmla="*/ 1026886 h 8428063"/>
              <a:gd name="connsiteX4" fmla="*/ 9730027 w 9960572"/>
              <a:gd name="connsiteY4" fmla="*/ 3234928 h 8428063"/>
              <a:gd name="connsiteX5" fmla="*/ 6830910 w 9960572"/>
              <a:gd name="connsiteY5" fmla="*/ 7761682 h 8428063"/>
              <a:gd name="connsiteX6" fmla="*/ 5068009 w 9960572"/>
              <a:gd name="connsiteY6" fmla="*/ 8319953 h 8428063"/>
              <a:gd name="connsiteX7" fmla="*/ 665565 w 9960572"/>
              <a:gd name="connsiteY7" fmla="*/ 6513678 h 8428063"/>
              <a:gd name="connsiteX8" fmla="*/ 87395 w 9960572"/>
              <a:gd name="connsiteY8" fmla="*/ 5095532 h 8428063"/>
              <a:gd name="connsiteX9" fmla="*/ 1896129 w 9960572"/>
              <a:gd name="connsiteY9" fmla="*/ 876866 h 8428063"/>
              <a:gd name="connsiteX10" fmla="*/ 3243240 w 9960572"/>
              <a:gd name="connsiteY10" fmla="*/ 141 h 842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0572" h="8428063">
                <a:moveTo>
                  <a:pt x="3243240" y="141"/>
                </a:moveTo>
                <a:cubicBezTo>
                  <a:pt x="3325545" y="1292"/>
                  <a:pt x="3408653" y="9529"/>
                  <a:pt x="3491795" y="25263"/>
                </a:cubicBezTo>
                <a:lnTo>
                  <a:pt x="8782062" y="1026886"/>
                </a:lnTo>
                <a:lnTo>
                  <a:pt x="8782286" y="1026886"/>
                </a:lnTo>
                <a:cubicBezTo>
                  <a:pt x="9789275" y="1217597"/>
                  <a:pt x="10284050" y="2369910"/>
                  <a:pt x="9730027" y="3234928"/>
                </a:cubicBezTo>
                <a:lnTo>
                  <a:pt x="6830910" y="7761682"/>
                </a:lnTo>
                <a:cubicBezTo>
                  <a:pt x="6454184" y="8349912"/>
                  <a:pt x="5713028" y="8584667"/>
                  <a:pt x="5068009" y="8319953"/>
                </a:cubicBezTo>
                <a:lnTo>
                  <a:pt x="665565" y="6513678"/>
                </a:lnTo>
                <a:cubicBezTo>
                  <a:pt x="111318" y="6286301"/>
                  <a:pt x="-149149" y="5647319"/>
                  <a:pt x="87395" y="5095532"/>
                </a:cubicBezTo>
                <a:lnTo>
                  <a:pt x="1896129" y="876866"/>
                </a:lnTo>
                <a:cubicBezTo>
                  <a:pt x="2130298" y="331256"/>
                  <a:pt x="2667106" y="-7916"/>
                  <a:pt x="3243240" y="141"/>
                </a:cubicBezTo>
                <a:close/>
              </a:path>
            </a:pathLst>
          </a:custGeom>
          <a:solidFill>
            <a:srgbClr val="D2D6EF"/>
          </a:solidFill>
        </p:spPr>
        <p:txBody>
          <a:bodyPr wrap="square">
            <a:noAutofit/>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Footer Placeholder 20">
            <a:extLst>
              <a:ext uri="{FF2B5EF4-FFF2-40B4-BE49-F238E27FC236}">
                <a16:creationId xmlns:a16="http://schemas.microsoft.com/office/drawing/2014/main" id="{8BEC9C94-43A3-2ACD-F1EC-7DC3C371C8E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17" name="Slide Number Placeholder 21">
            <a:extLst>
              <a:ext uri="{FF2B5EF4-FFF2-40B4-BE49-F238E27FC236}">
                <a16:creationId xmlns:a16="http://schemas.microsoft.com/office/drawing/2014/main" id="{169E70E4-B298-AC0D-30AA-C2CFE28B6605}"/>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Title 5">
            <a:extLst>
              <a:ext uri="{FF2B5EF4-FFF2-40B4-BE49-F238E27FC236}">
                <a16:creationId xmlns:a16="http://schemas.microsoft.com/office/drawing/2014/main" id="{B0615676-A642-E8AB-0E84-B23396D97B20}"/>
              </a:ext>
            </a:extLst>
          </p:cNvPr>
          <p:cNvSpPr>
            <a:spLocks noGrp="1"/>
          </p:cNvSpPr>
          <p:nvPr>
            <p:ph type="title" hasCustomPrompt="1"/>
          </p:nvPr>
        </p:nvSpPr>
        <p:spPr>
          <a:xfrm>
            <a:off x="7157243" y="1417353"/>
            <a:ext cx="4470400" cy="3431093"/>
          </a:xfrm>
          <a:prstGeom prst="rect">
            <a:avLst/>
          </a:prstGeom>
        </p:spPr>
        <p:txBody>
          <a:bodyPr lIns="0" rIns="0" anchor="t">
            <a:noAutofit/>
          </a:bodyPr>
          <a:lstStyle>
            <a:lvl1pPr algn="r">
              <a:lnSpc>
                <a:spcPct val="81000"/>
              </a:lnSpc>
              <a:defRPr sz="2800"/>
            </a:lvl1pPr>
          </a:lstStyle>
          <a:p>
            <a:r>
              <a:rPr lang="en-US" dirty="0"/>
              <a:t>Impactful quote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en-US" dirty="0" err="1"/>
              <a:t>na</a:t>
            </a:r>
            <a:r>
              <a:rPr lang="en-US" dirty="0"/>
              <a:t> </a:t>
            </a:r>
            <a:r>
              <a:rPr lang="en-US" dirty="0" err="1"/>
              <a:t>aliqua</a:t>
            </a:r>
            <a:r>
              <a:rPr lang="en-US" dirty="0"/>
              <a:t>.</a:t>
            </a:r>
          </a:p>
        </p:txBody>
      </p:sp>
      <p:sp>
        <p:nvSpPr>
          <p:cNvPr id="21" name="Text Placeholder 38">
            <a:extLst>
              <a:ext uri="{FF2B5EF4-FFF2-40B4-BE49-F238E27FC236}">
                <a16:creationId xmlns:a16="http://schemas.microsoft.com/office/drawing/2014/main" id="{72796A40-F386-B5A1-1FAA-F800F75CAFAD}"/>
              </a:ext>
            </a:extLst>
          </p:cNvPr>
          <p:cNvSpPr>
            <a:spLocks noGrp="1"/>
          </p:cNvSpPr>
          <p:nvPr>
            <p:ph type="body" sz="quarter" idx="35" hasCustomPrompt="1"/>
          </p:nvPr>
        </p:nvSpPr>
        <p:spPr>
          <a:xfrm>
            <a:off x="8076609" y="5190738"/>
            <a:ext cx="3530600" cy="320480"/>
          </a:xfrm>
        </p:spPr>
        <p:txBody>
          <a:bodyPr rIns="0" anchor="t">
            <a:noAutofit/>
          </a:bodyPr>
          <a:lstStyle>
            <a:lvl1pPr marL="0" indent="0" algn="r">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GB" dirty="0"/>
              <a:t>Add quote reference details here</a:t>
            </a:r>
            <a:endParaRPr lang="en-US" dirty="0"/>
          </a:p>
        </p:txBody>
      </p:sp>
      <p:sp>
        <p:nvSpPr>
          <p:cNvPr id="23" name="Text Placeholder 22">
            <a:extLst>
              <a:ext uri="{FF2B5EF4-FFF2-40B4-BE49-F238E27FC236}">
                <a16:creationId xmlns:a16="http://schemas.microsoft.com/office/drawing/2014/main" id="{661FE329-6F50-3805-0760-D748BCCBD34C}"/>
              </a:ext>
            </a:extLst>
          </p:cNvPr>
          <p:cNvSpPr>
            <a:spLocks noGrp="1"/>
          </p:cNvSpPr>
          <p:nvPr>
            <p:ph type="body" sz="quarter" idx="36" hasCustomPrompt="1"/>
          </p:nvPr>
        </p:nvSpPr>
        <p:spPr>
          <a:xfrm>
            <a:off x="11315604" y="552050"/>
            <a:ext cx="312039" cy="228457"/>
          </a:xfrm>
          <a:custGeom>
            <a:avLst/>
            <a:gdLst/>
            <a:ahLst/>
            <a:cxnLst/>
            <a:rect l="l" t="t" r="r" b="b"/>
            <a:pathLst>
              <a:path w="312039" h="228457">
                <a:moveTo>
                  <a:pt x="244059" y="0"/>
                </a:moveTo>
                <a:cubicBezTo>
                  <a:pt x="264862" y="0"/>
                  <a:pt x="281393" y="7058"/>
                  <a:pt x="293651" y="21174"/>
                </a:cubicBezTo>
                <a:cubicBezTo>
                  <a:pt x="305910" y="35290"/>
                  <a:pt x="312039" y="53864"/>
                  <a:pt x="312039" y="76895"/>
                </a:cubicBezTo>
                <a:cubicBezTo>
                  <a:pt x="312039" y="118500"/>
                  <a:pt x="300524" y="153233"/>
                  <a:pt x="277492" y="181094"/>
                </a:cubicBezTo>
                <a:cubicBezTo>
                  <a:pt x="254461" y="208955"/>
                  <a:pt x="222885" y="224742"/>
                  <a:pt x="182766" y="228457"/>
                </a:cubicBezTo>
                <a:lnTo>
                  <a:pt x="182766" y="212855"/>
                </a:lnTo>
                <a:cubicBezTo>
                  <a:pt x="210255" y="207654"/>
                  <a:pt x="232915" y="195024"/>
                  <a:pt x="250746" y="174965"/>
                </a:cubicBezTo>
                <a:cubicBezTo>
                  <a:pt x="268577" y="154905"/>
                  <a:pt x="277864" y="129273"/>
                  <a:pt x="278607" y="98069"/>
                </a:cubicBezTo>
                <a:cubicBezTo>
                  <a:pt x="267462" y="109214"/>
                  <a:pt x="254089" y="114786"/>
                  <a:pt x="238487" y="114786"/>
                </a:cubicBezTo>
                <a:cubicBezTo>
                  <a:pt x="221400" y="114786"/>
                  <a:pt x="207841" y="109585"/>
                  <a:pt x="197811" y="99184"/>
                </a:cubicBezTo>
                <a:cubicBezTo>
                  <a:pt x="187781" y="88782"/>
                  <a:pt x="182766" y="75038"/>
                  <a:pt x="182766" y="57950"/>
                </a:cubicBezTo>
                <a:cubicBezTo>
                  <a:pt x="182766" y="41605"/>
                  <a:pt x="188710" y="27860"/>
                  <a:pt x="200597" y="16716"/>
                </a:cubicBezTo>
                <a:cubicBezTo>
                  <a:pt x="212484" y="5572"/>
                  <a:pt x="226972" y="0"/>
                  <a:pt x="244059" y="0"/>
                </a:cubicBezTo>
                <a:close/>
                <a:moveTo>
                  <a:pt x="61294" y="0"/>
                </a:moveTo>
                <a:cubicBezTo>
                  <a:pt x="82096" y="0"/>
                  <a:pt x="98627" y="7058"/>
                  <a:pt x="110886" y="21174"/>
                </a:cubicBezTo>
                <a:cubicBezTo>
                  <a:pt x="123144" y="35290"/>
                  <a:pt x="129274" y="53864"/>
                  <a:pt x="129274" y="76895"/>
                </a:cubicBezTo>
                <a:cubicBezTo>
                  <a:pt x="129274" y="118500"/>
                  <a:pt x="117758" y="153233"/>
                  <a:pt x="94726" y="181094"/>
                </a:cubicBezTo>
                <a:cubicBezTo>
                  <a:pt x="71695" y="208955"/>
                  <a:pt x="40120" y="224742"/>
                  <a:pt x="0" y="228457"/>
                </a:cubicBezTo>
                <a:lnTo>
                  <a:pt x="0" y="212855"/>
                </a:lnTo>
                <a:cubicBezTo>
                  <a:pt x="27489" y="207654"/>
                  <a:pt x="50149" y="195024"/>
                  <a:pt x="67980" y="174965"/>
                </a:cubicBezTo>
                <a:cubicBezTo>
                  <a:pt x="85811" y="154905"/>
                  <a:pt x="95098" y="129273"/>
                  <a:pt x="95841" y="98069"/>
                </a:cubicBezTo>
                <a:cubicBezTo>
                  <a:pt x="84697" y="109214"/>
                  <a:pt x="71324" y="114786"/>
                  <a:pt x="55722" y="114786"/>
                </a:cubicBezTo>
                <a:cubicBezTo>
                  <a:pt x="38634" y="114786"/>
                  <a:pt x="25075" y="109585"/>
                  <a:pt x="15045" y="99184"/>
                </a:cubicBezTo>
                <a:cubicBezTo>
                  <a:pt x="5015" y="88782"/>
                  <a:pt x="0" y="75038"/>
                  <a:pt x="0" y="57950"/>
                </a:cubicBezTo>
                <a:cubicBezTo>
                  <a:pt x="0" y="41605"/>
                  <a:pt x="5944" y="27860"/>
                  <a:pt x="17831" y="16716"/>
                </a:cubicBezTo>
                <a:cubicBezTo>
                  <a:pt x="29718" y="5572"/>
                  <a:pt x="44206" y="0"/>
                  <a:pt x="61294" y="0"/>
                </a:cubicBezTo>
                <a:close/>
              </a:path>
            </a:pathLst>
          </a:custGeom>
          <a:solidFill>
            <a:schemeClr val="tx1"/>
          </a:solidFill>
        </p:spPr>
        <p:txBody>
          <a:bodyPr wrap="square">
            <a:noAutofit/>
          </a:bodyPr>
          <a:lstStyle>
            <a:lvl1pPr marL="0" indent="0">
              <a:buNone/>
              <a:defRPr/>
            </a:lvl1pPr>
          </a:lstStyle>
          <a:p>
            <a:pPr lvl="0"/>
            <a:r>
              <a:rPr lang="en-US" dirty="0"/>
              <a:t> </a:t>
            </a:r>
            <a:endParaRPr lang="en-GB" dirty="0"/>
          </a:p>
        </p:txBody>
      </p:sp>
    </p:spTree>
    <p:extLst>
      <p:ext uri="{BB962C8B-B14F-4D97-AF65-F5344CB8AC3E}">
        <p14:creationId xmlns:p14="http://schemas.microsoft.com/office/powerpoint/2010/main" val="1066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x Quote - Custom Image - Coral">
    <p:bg>
      <p:bgPr>
        <a:solidFill>
          <a:schemeClr val="tx1"/>
        </a:solidFill>
        <a:effectLst/>
      </p:bgPr>
    </p:bg>
    <p:spTree>
      <p:nvGrpSpPr>
        <p:cNvPr id="1" name=""/>
        <p:cNvGrpSpPr/>
        <p:nvPr/>
      </p:nvGrpSpPr>
      <p:grpSpPr>
        <a:xfrm>
          <a:off x="0" y="0"/>
          <a:ext cx="0" cy="0"/>
          <a:chOff x="0" y="0"/>
          <a:chExt cx="0" cy="0"/>
        </a:xfrm>
      </p:grpSpPr>
      <p:sp>
        <p:nvSpPr>
          <p:cNvPr id="15" name="Picture Placeholder 10">
            <a:extLst>
              <a:ext uri="{FF2B5EF4-FFF2-40B4-BE49-F238E27FC236}">
                <a16:creationId xmlns:a16="http://schemas.microsoft.com/office/drawing/2014/main" id="{C1F053BA-9525-D860-E15E-1B7A3DA04FBB}"/>
              </a:ext>
            </a:extLst>
          </p:cNvPr>
          <p:cNvSpPr>
            <a:spLocks noGrp="1"/>
          </p:cNvSpPr>
          <p:nvPr>
            <p:ph type="pic" sz="quarter" idx="15" hasCustomPrompt="1"/>
          </p:nvPr>
        </p:nvSpPr>
        <p:spPr>
          <a:xfrm>
            <a:off x="0" y="0"/>
            <a:ext cx="12192000" cy="6858000"/>
          </a:xfrm>
          <a:custGeom>
            <a:avLst/>
            <a:gdLst>
              <a:gd name="connsiteX0" fmla="*/ 649994 w 12192000"/>
              <a:gd name="connsiteY0" fmla="*/ 6378544 h 6858000"/>
              <a:gd name="connsiteX1" fmla="*/ 649998 w 12192000"/>
              <a:gd name="connsiteY1" fmla="*/ 6378545 h 6858000"/>
              <a:gd name="connsiteX2" fmla="*/ 649986 w 12192000"/>
              <a:gd name="connsiteY2" fmla="*/ 6378545 h 6858000"/>
              <a:gd name="connsiteX3" fmla="*/ 644160 w 12192000"/>
              <a:gd name="connsiteY3" fmla="*/ 6282733 h 6858000"/>
              <a:gd name="connsiteX4" fmla="*/ 619882 w 12192000"/>
              <a:gd name="connsiteY4" fmla="*/ 6289203 h 6858000"/>
              <a:gd name="connsiteX5" fmla="*/ 619882 w 12192000"/>
              <a:gd name="connsiteY5" fmla="*/ 6350862 h 6858000"/>
              <a:gd name="connsiteX6" fmla="*/ 644160 w 12192000"/>
              <a:gd name="connsiteY6" fmla="*/ 6357344 h 6858000"/>
              <a:gd name="connsiteX7" fmla="*/ 669560 w 12192000"/>
              <a:gd name="connsiteY7" fmla="*/ 6320044 h 6858000"/>
              <a:gd name="connsiteX8" fmla="*/ 644160 w 12192000"/>
              <a:gd name="connsiteY8" fmla="*/ 6282745 h 6858000"/>
              <a:gd name="connsiteX9" fmla="*/ 798215 w 12192000"/>
              <a:gd name="connsiteY9" fmla="*/ 6264177 h 6858000"/>
              <a:gd name="connsiteX10" fmla="*/ 823393 w 12192000"/>
              <a:gd name="connsiteY10" fmla="*/ 6264177 h 6858000"/>
              <a:gd name="connsiteX11" fmla="*/ 823393 w 12192000"/>
              <a:gd name="connsiteY11" fmla="*/ 6348172 h 6858000"/>
              <a:gd name="connsiteX12" fmla="*/ 832835 w 12192000"/>
              <a:gd name="connsiteY12" fmla="*/ 6356666 h 6858000"/>
              <a:gd name="connsiteX13" fmla="*/ 832835 w 12192000"/>
              <a:gd name="connsiteY13" fmla="*/ 6376977 h 6858000"/>
              <a:gd name="connsiteX14" fmla="*/ 827898 w 12192000"/>
              <a:gd name="connsiteY14" fmla="*/ 6377434 h 6858000"/>
              <a:gd name="connsiteX15" fmla="*/ 798215 w 12192000"/>
              <a:gd name="connsiteY15" fmla="*/ 6348394 h 6858000"/>
              <a:gd name="connsiteX16" fmla="*/ 747939 w 12192000"/>
              <a:gd name="connsiteY16" fmla="*/ 6261498 h 6858000"/>
              <a:gd name="connsiteX17" fmla="*/ 782782 w 12192000"/>
              <a:gd name="connsiteY17" fmla="*/ 6267079 h 6858000"/>
              <a:gd name="connsiteX18" fmla="*/ 782782 w 12192000"/>
              <a:gd name="connsiteY18" fmla="*/ 6288747 h 6858000"/>
              <a:gd name="connsiteX19" fmla="*/ 748384 w 12192000"/>
              <a:gd name="connsiteY19" fmla="*/ 6282499 h 6858000"/>
              <a:gd name="connsiteX20" fmla="*/ 726809 w 12192000"/>
              <a:gd name="connsiteY20" fmla="*/ 6296352 h 6858000"/>
              <a:gd name="connsiteX21" fmla="*/ 745459 w 12192000"/>
              <a:gd name="connsiteY21" fmla="*/ 6308860 h 6858000"/>
              <a:gd name="connsiteX22" fmla="*/ 787954 w 12192000"/>
              <a:gd name="connsiteY22" fmla="*/ 6342591 h 6858000"/>
              <a:gd name="connsiteX23" fmla="*/ 740065 w 12192000"/>
              <a:gd name="connsiteY23" fmla="*/ 6378557 h 6858000"/>
              <a:gd name="connsiteX24" fmla="*/ 740077 w 12192000"/>
              <a:gd name="connsiteY24" fmla="*/ 6378545 h 6858000"/>
              <a:gd name="connsiteX25" fmla="*/ 702976 w 12192000"/>
              <a:gd name="connsiteY25" fmla="*/ 6372520 h 6858000"/>
              <a:gd name="connsiteX26" fmla="*/ 702976 w 12192000"/>
              <a:gd name="connsiteY26" fmla="*/ 6351073 h 6858000"/>
              <a:gd name="connsiteX27" fmla="*/ 736473 w 12192000"/>
              <a:gd name="connsiteY27" fmla="*/ 6357321 h 6858000"/>
              <a:gd name="connsiteX28" fmla="*/ 763231 w 12192000"/>
              <a:gd name="connsiteY28" fmla="*/ 6343468 h 6858000"/>
              <a:gd name="connsiteX29" fmla="*/ 744570 w 12192000"/>
              <a:gd name="connsiteY29" fmla="*/ 6329615 h 6858000"/>
              <a:gd name="connsiteX30" fmla="*/ 702309 w 12192000"/>
              <a:gd name="connsiteY30" fmla="*/ 6297007 h 6858000"/>
              <a:gd name="connsiteX31" fmla="*/ 747939 w 12192000"/>
              <a:gd name="connsiteY31" fmla="*/ 6261498 h 6858000"/>
              <a:gd name="connsiteX32" fmla="*/ 810804 w 12192000"/>
              <a:gd name="connsiteY32" fmla="*/ 6214814 h 6858000"/>
              <a:gd name="connsiteX33" fmla="*/ 827219 w 12192000"/>
              <a:gd name="connsiteY33" fmla="*/ 6231113 h 6858000"/>
              <a:gd name="connsiteX34" fmla="*/ 810804 w 12192000"/>
              <a:gd name="connsiteY34" fmla="*/ 6247423 h 6858000"/>
              <a:gd name="connsiteX35" fmla="*/ 794389 w 12192000"/>
              <a:gd name="connsiteY35" fmla="*/ 6231113 h 6858000"/>
              <a:gd name="connsiteX36" fmla="*/ 810804 w 12192000"/>
              <a:gd name="connsiteY36" fmla="*/ 6214814 h 6858000"/>
              <a:gd name="connsiteX37" fmla="*/ 594680 w 12192000"/>
              <a:gd name="connsiteY37" fmla="*/ 6208344 h 6858000"/>
              <a:gd name="connsiteX38" fmla="*/ 619859 w 12192000"/>
              <a:gd name="connsiteY38" fmla="*/ 6208344 h 6858000"/>
              <a:gd name="connsiteX39" fmla="*/ 619859 w 12192000"/>
              <a:gd name="connsiteY39" fmla="*/ 6270214 h 6858000"/>
              <a:gd name="connsiteX40" fmla="*/ 649986 w 12192000"/>
              <a:gd name="connsiteY40" fmla="*/ 6261498 h 6858000"/>
              <a:gd name="connsiteX41" fmla="*/ 694950 w 12192000"/>
              <a:gd name="connsiteY41" fmla="*/ 6320021 h 6858000"/>
              <a:gd name="connsiteX42" fmla="*/ 670857 w 12192000"/>
              <a:gd name="connsiteY42" fmla="*/ 6374521 h 6858000"/>
              <a:gd name="connsiteX43" fmla="*/ 649994 w 12192000"/>
              <a:gd name="connsiteY43" fmla="*/ 6378544 h 6858000"/>
              <a:gd name="connsiteX44" fmla="*/ 613576 w 12192000"/>
              <a:gd name="connsiteY44" fmla="*/ 6366939 h 6858000"/>
              <a:gd name="connsiteX45" fmla="*/ 609528 w 12192000"/>
              <a:gd name="connsiteY45" fmla="*/ 6375877 h 6858000"/>
              <a:gd name="connsiteX46" fmla="*/ 594680 w 12192000"/>
              <a:gd name="connsiteY46" fmla="*/ 6375877 h 6858000"/>
              <a:gd name="connsiteX47" fmla="*/ 620983 w 12192000"/>
              <a:gd name="connsiteY47" fmla="*/ 6099434 h 6858000"/>
              <a:gd name="connsiteX48" fmla="*/ 563242 w 12192000"/>
              <a:gd name="connsiteY48" fmla="*/ 6144404 h 6858000"/>
              <a:gd name="connsiteX49" fmla="*/ 468588 w 12192000"/>
              <a:gd name="connsiteY49" fmla="*/ 6365172 h 6858000"/>
              <a:gd name="connsiteX50" fmla="*/ 498845 w 12192000"/>
              <a:gd name="connsiteY50" fmla="*/ 6439385 h 6858000"/>
              <a:gd name="connsiteX51" fmla="*/ 729231 w 12192000"/>
              <a:gd name="connsiteY51" fmla="*/ 6533910 h 6858000"/>
              <a:gd name="connsiteX52" fmla="*/ 821486 w 12192000"/>
              <a:gd name="connsiteY52" fmla="*/ 6504695 h 6858000"/>
              <a:gd name="connsiteX53" fmla="*/ 973201 w 12192000"/>
              <a:gd name="connsiteY53" fmla="*/ 6267804 h 6858000"/>
              <a:gd name="connsiteX54" fmla="*/ 923604 w 12192000"/>
              <a:gd name="connsiteY54" fmla="*/ 6152254 h 6858000"/>
              <a:gd name="connsiteX55" fmla="*/ 923592 w 12192000"/>
              <a:gd name="connsiteY55" fmla="*/ 6152254 h 6858000"/>
              <a:gd name="connsiteX56" fmla="*/ 646745 w 12192000"/>
              <a:gd name="connsiteY56" fmla="*/ 6099838 h 6858000"/>
              <a:gd name="connsiteX57" fmla="*/ 620983 w 12192000"/>
              <a:gd name="connsiteY57" fmla="*/ 6099434 h 6858000"/>
              <a:gd name="connsiteX58" fmla="*/ 0 w 12192000"/>
              <a:gd name="connsiteY58" fmla="*/ 0 h 6858000"/>
              <a:gd name="connsiteX59" fmla="*/ 12192000 w 12192000"/>
              <a:gd name="connsiteY59" fmla="*/ 0 h 6858000"/>
              <a:gd name="connsiteX60" fmla="*/ 12192000 w 12192000"/>
              <a:gd name="connsiteY60" fmla="*/ 6858000 h 6858000"/>
              <a:gd name="connsiteX61" fmla="*/ 0 w 12192000"/>
              <a:gd name="connsiteY6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192000" h="6858000">
                <a:moveTo>
                  <a:pt x="649994" y="6378544"/>
                </a:moveTo>
                <a:lnTo>
                  <a:pt x="649998" y="6378545"/>
                </a:lnTo>
                <a:lnTo>
                  <a:pt x="649986" y="6378545"/>
                </a:lnTo>
                <a:close/>
                <a:moveTo>
                  <a:pt x="644160" y="6282733"/>
                </a:moveTo>
                <a:cubicBezTo>
                  <a:pt x="632249" y="6282733"/>
                  <a:pt x="624375" y="6286758"/>
                  <a:pt x="619882" y="6289203"/>
                </a:cubicBezTo>
                <a:lnTo>
                  <a:pt x="619882" y="6350862"/>
                </a:lnTo>
                <a:cubicBezTo>
                  <a:pt x="624375" y="6353319"/>
                  <a:pt x="632249" y="6357344"/>
                  <a:pt x="644160" y="6357344"/>
                </a:cubicBezTo>
                <a:cubicBezTo>
                  <a:pt x="666191" y="6357344"/>
                  <a:pt x="669560" y="6340812"/>
                  <a:pt x="669560" y="6320044"/>
                </a:cubicBezTo>
                <a:cubicBezTo>
                  <a:pt x="669560" y="6299277"/>
                  <a:pt x="666191" y="6282745"/>
                  <a:pt x="644160" y="6282745"/>
                </a:cubicBezTo>
                <a:close/>
                <a:moveTo>
                  <a:pt x="798215" y="6264177"/>
                </a:moveTo>
                <a:lnTo>
                  <a:pt x="823393" y="6264177"/>
                </a:lnTo>
                <a:lnTo>
                  <a:pt x="823393" y="6348172"/>
                </a:lnTo>
                <a:cubicBezTo>
                  <a:pt x="823393" y="6354420"/>
                  <a:pt x="825639" y="6356666"/>
                  <a:pt x="832835" y="6356666"/>
                </a:cubicBezTo>
                <a:lnTo>
                  <a:pt x="832835" y="6376977"/>
                </a:lnTo>
                <a:cubicBezTo>
                  <a:pt x="832835" y="6376977"/>
                  <a:pt x="830589" y="6377434"/>
                  <a:pt x="827898" y="6377434"/>
                </a:cubicBezTo>
                <a:cubicBezTo>
                  <a:pt x="807446" y="6377434"/>
                  <a:pt x="798215" y="6367605"/>
                  <a:pt x="798215" y="6348394"/>
                </a:cubicBezTo>
                <a:close/>
                <a:moveTo>
                  <a:pt x="747939" y="6261498"/>
                </a:moveTo>
                <a:cubicBezTo>
                  <a:pt x="763231" y="6261498"/>
                  <a:pt x="774007" y="6263288"/>
                  <a:pt x="782782" y="6267079"/>
                </a:cubicBezTo>
                <a:lnTo>
                  <a:pt x="782782" y="6288747"/>
                </a:lnTo>
                <a:cubicBezTo>
                  <a:pt x="773118" y="6285179"/>
                  <a:pt x="762553" y="6282499"/>
                  <a:pt x="748384" y="6282499"/>
                </a:cubicBezTo>
                <a:cubicBezTo>
                  <a:pt x="735128" y="6282499"/>
                  <a:pt x="726809" y="6286302"/>
                  <a:pt x="726809" y="6296352"/>
                </a:cubicBezTo>
                <a:cubicBezTo>
                  <a:pt x="726809" y="6304168"/>
                  <a:pt x="730857" y="6307526"/>
                  <a:pt x="745459" y="6308860"/>
                </a:cubicBezTo>
                <a:cubicBezTo>
                  <a:pt x="779178" y="6311761"/>
                  <a:pt x="787954" y="6321811"/>
                  <a:pt x="787954" y="6342591"/>
                </a:cubicBezTo>
                <a:cubicBezTo>
                  <a:pt x="787954" y="6361802"/>
                  <a:pt x="776043" y="6378557"/>
                  <a:pt x="740065" y="6378557"/>
                </a:cubicBezTo>
                <a:lnTo>
                  <a:pt x="740077" y="6378545"/>
                </a:lnTo>
                <a:cubicBezTo>
                  <a:pt x="724563" y="6378545"/>
                  <a:pt x="710628" y="6375643"/>
                  <a:pt x="702976" y="6372520"/>
                </a:cubicBezTo>
                <a:lnTo>
                  <a:pt x="702976" y="6351073"/>
                </a:lnTo>
                <a:cubicBezTo>
                  <a:pt x="710405" y="6353753"/>
                  <a:pt x="722316" y="6357321"/>
                  <a:pt x="736473" y="6357321"/>
                </a:cubicBezTo>
                <a:cubicBezTo>
                  <a:pt x="754456" y="6357321"/>
                  <a:pt x="763231" y="6353296"/>
                  <a:pt x="763231" y="6343468"/>
                </a:cubicBezTo>
                <a:cubicBezTo>
                  <a:pt x="763231" y="6335208"/>
                  <a:pt x="759639" y="6330961"/>
                  <a:pt x="744570" y="6329615"/>
                </a:cubicBezTo>
                <a:cubicBezTo>
                  <a:pt x="710628" y="6326714"/>
                  <a:pt x="702309" y="6316207"/>
                  <a:pt x="702309" y="6297007"/>
                </a:cubicBezTo>
                <a:cubicBezTo>
                  <a:pt x="702309" y="6277808"/>
                  <a:pt x="714887" y="6261498"/>
                  <a:pt x="747939" y="6261498"/>
                </a:cubicBezTo>
                <a:close/>
                <a:moveTo>
                  <a:pt x="810804" y="6214814"/>
                </a:moveTo>
                <a:cubicBezTo>
                  <a:pt x="819801" y="6214814"/>
                  <a:pt x="827219" y="6222186"/>
                  <a:pt x="827219" y="6231113"/>
                </a:cubicBezTo>
                <a:cubicBezTo>
                  <a:pt x="827219" y="6240040"/>
                  <a:pt x="819801" y="6247423"/>
                  <a:pt x="810804" y="6247423"/>
                </a:cubicBezTo>
                <a:cubicBezTo>
                  <a:pt x="801806" y="6247423"/>
                  <a:pt x="794389" y="6240051"/>
                  <a:pt x="794389" y="6231113"/>
                </a:cubicBezTo>
                <a:cubicBezTo>
                  <a:pt x="794389" y="6222174"/>
                  <a:pt x="801806" y="6214814"/>
                  <a:pt x="810804" y="6214814"/>
                </a:cubicBezTo>
                <a:close/>
                <a:moveTo>
                  <a:pt x="594680" y="6208344"/>
                </a:moveTo>
                <a:lnTo>
                  <a:pt x="619859" y="6208344"/>
                </a:lnTo>
                <a:lnTo>
                  <a:pt x="619859" y="6270214"/>
                </a:lnTo>
                <a:cubicBezTo>
                  <a:pt x="627955" y="6265078"/>
                  <a:pt x="638743" y="6261498"/>
                  <a:pt x="649986" y="6261498"/>
                </a:cubicBezTo>
                <a:cubicBezTo>
                  <a:pt x="682805" y="6261498"/>
                  <a:pt x="694950" y="6283611"/>
                  <a:pt x="694950" y="6320021"/>
                </a:cubicBezTo>
                <a:cubicBezTo>
                  <a:pt x="694950" y="6347329"/>
                  <a:pt x="688119" y="6366595"/>
                  <a:pt x="670857" y="6374521"/>
                </a:cubicBezTo>
                <a:lnTo>
                  <a:pt x="649994" y="6378544"/>
                </a:lnTo>
                <a:lnTo>
                  <a:pt x="613576" y="6366939"/>
                </a:lnTo>
                <a:lnTo>
                  <a:pt x="609528" y="6375877"/>
                </a:lnTo>
                <a:lnTo>
                  <a:pt x="594680" y="6375877"/>
                </a:lnTo>
                <a:close/>
                <a:moveTo>
                  <a:pt x="620983" y="6099434"/>
                </a:moveTo>
                <a:cubicBezTo>
                  <a:pt x="595886" y="6103394"/>
                  <a:pt x="573746" y="6119930"/>
                  <a:pt x="563242" y="6144404"/>
                </a:cubicBezTo>
                <a:lnTo>
                  <a:pt x="468588" y="6365172"/>
                </a:lnTo>
                <a:cubicBezTo>
                  <a:pt x="456210" y="6394048"/>
                  <a:pt x="469840" y="6427486"/>
                  <a:pt x="498845" y="6439385"/>
                </a:cubicBezTo>
                <a:lnTo>
                  <a:pt x="729231" y="6533910"/>
                </a:lnTo>
                <a:cubicBezTo>
                  <a:pt x="762986" y="6547763"/>
                  <a:pt x="801771" y="6535478"/>
                  <a:pt x="821486" y="6504695"/>
                </a:cubicBezTo>
                <a:lnTo>
                  <a:pt x="973201" y="6267804"/>
                </a:lnTo>
                <a:cubicBezTo>
                  <a:pt x="1002194" y="6222537"/>
                  <a:pt x="976301" y="6162234"/>
                  <a:pt x="923604" y="6152254"/>
                </a:cubicBezTo>
                <a:lnTo>
                  <a:pt x="923592" y="6152254"/>
                </a:lnTo>
                <a:lnTo>
                  <a:pt x="646745" y="6099838"/>
                </a:lnTo>
                <a:cubicBezTo>
                  <a:pt x="638043" y="6098191"/>
                  <a:pt x="629349" y="6098114"/>
                  <a:pt x="620983" y="6099434"/>
                </a:cubicBezTo>
                <a:close/>
                <a:moveTo>
                  <a:pt x="0" y="0"/>
                </a:moveTo>
                <a:lnTo>
                  <a:pt x="12192000" y="0"/>
                </a:lnTo>
                <a:lnTo>
                  <a:pt x="12192000" y="6858000"/>
                </a:lnTo>
                <a:lnTo>
                  <a:pt x="0" y="6858000"/>
                </a:lnTo>
                <a:close/>
              </a:path>
            </a:pathLst>
          </a:custGeom>
          <a:solidFill>
            <a:schemeClr val="bg1">
              <a:lumMod val="90000"/>
            </a:schemeClr>
          </a:solidFill>
        </p:spPr>
        <p:txBody>
          <a:bodyPr wrap="square" lIns="684000" tIns="576000" rIns="216000">
            <a:noAutofit/>
          </a:bodyPr>
          <a:lstStyle>
            <a:lvl1pPr marL="0" indent="0" algn="l">
              <a:buNone/>
              <a:defRPr/>
            </a:lvl1pPr>
          </a:lstStyle>
          <a:p>
            <a:r>
              <a:rPr lang="en-GB" dirty="0"/>
              <a:t>Click icon to insert image</a:t>
            </a:r>
          </a:p>
        </p:txBody>
      </p:sp>
      <p:sp>
        <p:nvSpPr>
          <p:cNvPr id="22" name="Rectangle 21">
            <a:extLst>
              <a:ext uri="{FF2B5EF4-FFF2-40B4-BE49-F238E27FC236}">
                <a16:creationId xmlns:a16="http://schemas.microsoft.com/office/drawing/2014/main" id="{4FC9559A-8E4D-E5E8-A3CE-93963ED5231D}"/>
              </a:ext>
            </a:extLst>
          </p:cNvPr>
          <p:cNvSpPr/>
          <p:nvPr userDrawn="1"/>
        </p:nvSpPr>
        <p:spPr>
          <a:xfrm>
            <a:off x="-2519265" y="-1"/>
            <a:ext cx="2168190" cy="252034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require the white lens shape to be larger to fit your text, either </a:t>
            </a:r>
            <a:r>
              <a:rPr lang="en-GB" sz="1400" b="1" dirty="0">
                <a:latin typeface="+mn-lt"/>
              </a:rPr>
              <a:t>move</a:t>
            </a:r>
            <a:r>
              <a:rPr lang="en-GB" sz="1400" dirty="0">
                <a:latin typeface="+mn-lt"/>
              </a:rPr>
              <a:t> the shape down or </a:t>
            </a:r>
            <a:r>
              <a:rPr lang="en-GB" sz="1400" b="1" dirty="0">
                <a:latin typeface="+mn-lt"/>
              </a:rPr>
              <a:t>expand</a:t>
            </a:r>
            <a:r>
              <a:rPr lang="en-GB" sz="1400" dirty="0">
                <a:latin typeface="+mn-lt"/>
              </a:rPr>
              <a:t> the shape by dragging the bottom left corner (to keep the correct aspect ratio)</a:t>
            </a:r>
          </a:p>
        </p:txBody>
      </p:sp>
      <p:sp>
        <p:nvSpPr>
          <p:cNvPr id="14" name="Text Placeholder 13">
            <a:extLst>
              <a:ext uri="{FF2B5EF4-FFF2-40B4-BE49-F238E27FC236}">
                <a16:creationId xmlns:a16="http://schemas.microsoft.com/office/drawing/2014/main" id="{05E7DB9B-0B4E-56BA-8387-B73026E90CCB}"/>
              </a:ext>
            </a:extLst>
          </p:cNvPr>
          <p:cNvSpPr>
            <a:spLocks noGrp="1"/>
          </p:cNvSpPr>
          <p:nvPr>
            <p:ph type="body" sz="quarter" idx="16" hasCustomPrompt="1"/>
          </p:nvPr>
        </p:nvSpPr>
        <p:spPr>
          <a:xfrm>
            <a:off x="5270500" y="-785032"/>
            <a:ext cx="9960572" cy="8428063"/>
          </a:xfrm>
          <a:custGeom>
            <a:avLst/>
            <a:gdLst>
              <a:gd name="connsiteX0" fmla="*/ 3243240 w 9960572"/>
              <a:gd name="connsiteY0" fmla="*/ 141 h 8428063"/>
              <a:gd name="connsiteX1" fmla="*/ 3491795 w 9960572"/>
              <a:gd name="connsiteY1" fmla="*/ 25263 h 8428063"/>
              <a:gd name="connsiteX2" fmla="*/ 8782062 w 9960572"/>
              <a:gd name="connsiteY2" fmla="*/ 1026886 h 8428063"/>
              <a:gd name="connsiteX3" fmla="*/ 8782286 w 9960572"/>
              <a:gd name="connsiteY3" fmla="*/ 1026886 h 8428063"/>
              <a:gd name="connsiteX4" fmla="*/ 9730027 w 9960572"/>
              <a:gd name="connsiteY4" fmla="*/ 3234928 h 8428063"/>
              <a:gd name="connsiteX5" fmla="*/ 6830910 w 9960572"/>
              <a:gd name="connsiteY5" fmla="*/ 7761682 h 8428063"/>
              <a:gd name="connsiteX6" fmla="*/ 5068009 w 9960572"/>
              <a:gd name="connsiteY6" fmla="*/ 8319953 h 8428063"/>
              <a:gd name="connsiteX7" fmla="*/ 665565 w 9960572"/>
              <a:gd name="connsiteY7" fmla="*/ 6513678 h 8428063"/>
              <a:gd name="connsiteX8" fmla="*/ 87395 w 9960572"/>
              <a:gd name="connsiteY8" fmla="*/ 5095532 h 8428063"/>
              <a:gd name="connsiteX9" fmla="*/ 1896129 w 9960572"/>
              <a:gd name="connsiteY9" fmla="*/ 876866 h 8428063"/>
              <a:gd name="connsiteX10" fmla="*/ 3243240 w 9960572"/>
              <a:gd name="connsiteY10" fmla="*/ 141 h 842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0572" h="8428063">
                <a:moveTo>
                  <a:pt x="3243240" y="141"/>
                </a:moveTo>
                <a:cubicBezTo>
                  <a:pt x="3325545" y="1292"/>
                  <a:pt x="3408653" y="9529"/>
                  <a:pt x="3491795" y="25263"/>
                </a:cubicBezTo>
                <a:lnTo>
                  <a:pt x="8782062" y="1026886"/>
                </a:lnTo>
                <a:lnTo>
                  <a:pt x="8782286" y="1026886"/>
                </a:lnTo>
                <a:cubicBezTo>
                  <a:pt x="9789275" y="1217597"/>
                  <a:pt x="10284050" y="2369910"/>
                  <a:pt x="9730027" y="3234928"/>
                </a:cubicBezTo>
                <a:lnTo>
                  <a:pt x="6830910" y="7761682"/>
                </a:lnTo>
                <a:cubicBezTo>
                  <a:pt x="6454184" y="8349912"/>
                  <a:pt x="5713028" y="8584667"/>
                  <a:pt x="5068009" y="8319953"/>
                </a:cubicBezTo>
                <a:lnTo>
                  <a:pt x="665565" y="6513678"/>
                </a:lnTo>
                <a:cubicBezTo>
                  <a:pt x="111318" y="6286301"/>
                  <a:pt x="-149149" y="5647319"/>
                  <a:pt x="87395" y="5095532"/>
                </a:cubicBezTo>
                <a:lnTo>
                  <a:pt x="1896129" y="876866"/>
                </a:lnTo>
                <a:cubicBezTo>
                  <a:pt x="2130298" y="331256"/>
                  <a:pt x="2667106" y="-7916"/>
                  <a:pt x="3243240" y="141"/>
                </a:cubicBezTo>
                <a:close/>
              </a:path>
            </a:pathLst>
          </a:custGeom>
          <a:solidFill>
            <a:srgbClr val="F5D2D1"/>
          </a:solidFill>
        </p:spPr>
        <p:txBody>
          <a:bodyPr wrap="square">
            <a:noAutofit/>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Footer Placeholder 20">
            <a:extLst>
              <a:ext uri="{FF2B5EF4-FFF2-40B4-BE49-F238E27FC236}">
                <a16:creationId xmlns:a16="http://schemas.microsoft.com/office/drawing/2014/main" id="{8BEC9C94-43A3-2ACD-F1EC-7DC3C371C8E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17" name="Slide Number Placeholder 21">
            <a:extLst>
              <a:ext uri="{FF2B5EF4-FFF2-40B4-BE49-F238E27FC236}">
                <a16:creationId xmlns:a16="http://schemas.microsoft.com/office/drawing/2014/main" id="{169E70E4-B298-AC0D-30AA-C2CFE28B6605}"/>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Title 5">
            <a:extLst>
              <a:ext uri="{FF2B5EF4-FFF2-40B4-BE49-F238E27FC236}">
                <a16:creationId xmlns:a16="http://schemas.microsoft.com/office/drawing/2014/main" id="{B0615676-A642-E8AB-0E84-B23396D97B20}"/>
              </a:ext>
            </a:extLst>
          </p:cNvPr>
          <p:cNvSpPr>
            <a:spLocks noGrp="1"/>
          </p:cNvSpPr>
          <p:nvPr>
            <p:ph type="title" hasCustomPrompt="1"/>
          </p:nvPr>
        </p:nvSpPr>
        <p:spPr>
          <a:xfrm>
            <a:off x="7157243" y="1417353"/>
            <a:ext cx="4470400" cy="3431093"/>
          </a:xfrm>
          <a:prstGeom prst="rect">
            <a:avLst/>
          </a:prstGeom>
        </p:spPr>
        <p:txBody>
          <a:bodyPr lIns="0" rIns="0" anchor="t">
            <a:noAutofit/>
          </a:bodyPr>
          <a:lstStyle>
            <a:lvl1pPr algn="r">
              <a:lnSpc>
                <a:spcPct val="81000"/>
              </a:lnSpc>
              <a:defRPr sz="2800"/>
            </a:lvl1pPr>
          </a:lstStyle>
          <a:p>
            <a:r>
              <a:rPr lang="en-US" dirty="0"/>
              <a:t>Impactful quote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en-US" dirty="0" err="1"/>
              <a:t>na</a:t>
            </a:r>
            <a:r>
              <a:rPr lang="en-US" dirty="0"/>
              <a:t> </a:t>
            </a:r>
            <a:r>
              <a:rPr lang="en-US" dirty="0" err="1"/>
              <a:t>aliqua</a:t>
            </a:r>
            <a:r>
              <a:rPr lang="en-US" dirty="0"/>
              <a:t>.</a:t>
            </a:r>
          </a:p>
        </p:txBody>
      </p:sp>
      <p:sp>
        <p:nvSpPr>
          <p:cNvPr id="21" name="Text Placeholder 38">
            <a:extLst>
              <a:ext uri="{FF2B5EF4-FFF2-40B4-BE49-F238E27FC236}">
                <a16:creationId xmlns:a16="http://schemas.microsoft.com/office/drawing/2014/main" id="{72796A40-F386-B5A1-1FAA-F800F75CAFAD}"/>
              </a:ext>
            </a:extLst>
          </p:cNvPr>
          <p:cNvSpPr>
            <a:spLocks noGrp="1"/>
          </p:cNvSpPr>
          <p:nvPr>
            <p:ph type="body" sz="quarter" idx="35" hasCustomPrompt="1"/>
          </p:nvPr>
        </p:nvSpPr>
        <p:spPr>
          <a:xfrm>
            <a:off x="8076609" y="5190738"/>
            <a:ext cx="3530600" cy="320480"/>
          </a:xfrm>
        </p:spPr>
        <p:txBody>
          <a:bodyPr rIns="0" anchor="t">
            <a:noAutofit/>
          </a:bodyPr>
          <a:lstStyle>
            <a:lvl1pPr marL="0" indent="0" algn="r">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GB" dirty="0"/>
              <a:t>Add quote reference details here</a:t>
            </a:r>
            <a:endParaRPr lang="en-US" dirty="0"/>
          </a:p>
        </p:txBody>
      </p:sp>
      <p:sp>
        <p:nvSpPr>
          <p:cNvPr id="23" name="Text Placeholder 22">
            <a:extLst>
              <a:ext uri="{FF2B5EF4-FFF2-40B4-BE49-F238E27FC236}">
                <a16:creationId xmlns:a16="http://schemas.microsoft.com/office/drawing/2014/main" id="{661FE329-6F50-3805-0760-D748BCCBD34C}"/>
              </a:ext>
            </a:extLst>
          </p:cNvPr>
          <p:cNvSpPr>
            <a:spLocks noGrp="1"/>
          </p:cNvSpPr>
          <p:nvPr>
            <p:ph type="body" sz="quarter" idx="36" hasCustomPrompt="1"/>
          </p:nvPr>
        </p:nvSpPr>
        <p:spPr>
          <a:xfrm>
            <a:off x="11315604" y="552050"/>
            <a:ext cx="312039" cy="228457"/>
          </a:xfrm>
          <a:custGeom>
            <a:avLst/>
            <a:gdLst/>
            <a:ahLst/>
            <a:cxnLst/>
            <a:rect l="l" t="t" r="r" b="b"/>
            <a:pathLst>
              <a:path w="312039" h="228457">
                <a:moveTo>
                  <a:pt x="244059" y="0"/>
                </a:moveTo>
                <a:cubicBezTo>
                  <a:pt x="264862" y="0"/>
                  <a:pt x="281393" y="7058"/>
                  <a:pt x="293651" y="21174"/>
                </a:cubicBezTo>
                <a:cubicBezTo>
                  <a:pt x="305910" y="35290"/>
                  <a:pt x="312039" y="53864"/>
                  <a:pt x="312039" y="76895"/>
                </a:cubicBezTo>
                <a:cubicBezTo>
                  <a:pt x="312039" y="118500"/>
                  <a:pt x="300524" y="153233"/>
                  <a:pt x="277492" y="181094"/>
                </a:cubicBezTo>
                <a:cubicBezTo>
                  <a:pt x="254461" y="208955"/>
                  <a:pt x="222885" y="224742"/>
                  <a:pt x="182766" y="228457"/>
                </a:cubicBezTo>
                <a:lnTo>
                  <a:pt x="182766" y="212855"/>
                </a:lnTo>
                <a:cubicBezTo>
                  <a:pt x="210255" y="207654"/>
                  <a:pt x="232915" y="195024"/>
                  <a:pt x="250746" y="174965"/>
                </a:cubicBezTo>
                <a:cubicBezTo>
                  <a:pt x="268577" y="154905"/>
                  <a:pt x="277864" y="129273"/>
                  <a:pt x="278607" y="98069"/>
                </a:cubicBezTo>
                <a:cubicBezTo>
                  <a:pt x="267462" y="109214"/>
                  <a:pt x="254089" y="114786"/>
                  <a:pt x="238487" y="114786"/>
                </a:cubicBezTo>
                <a:cubicBezTo>
                  <a:pt x="221400" y="114786"/>
                  <a:pt x="207841" y="109585"/>
                  <a:pt x="197811" y="99184"/>
                </a:cubicBezTo>
                <a:cubicBezTo>
                  <a:pt x="187781" y="88782"/>
                  <a:pt x="182766" y="75038"/>
                  <a:pt x="182766" y="57950"/>
                </a:cubicBezTo>
                <a:cubicBezTo>
                  <a:pt x="182766" y="41605"/>
                  <a:pt x="188710" y="27860"/>
                  <a:pt x="200597" y="16716"/>
                </a:cubicBezTo>
                <a:cubicBezTo>
                  <a:pt x="212484" y="5572"/>
                  <a:pt x="226972" y="0"/>
                  <a:pt x="244059" y="0"/>
                </a:cubicBezTo>
                <a:close/>
                <a:moveTo>
                  <a:pt x="61294" y="0"/>
                </a:moveTo>
                <a:cubicBezTo>
                  <a:pt x="82096" y="0"/>
                  <a:pt x="98627" y="7058"/>
                  <a:pt x="110886" y="21174"/>
                </a:cubicBezTo>
                <a:cubicBezTo>
                  <a:pt x="123144" y="35290"/>
                  <a:pt x="129274" y="53864"/>
                  <a:pt x="129274" y="76895"/>
                </a:cubicBezTo>
                <a:cubicBezTo>
                  <a:pt x="129274" y="118500"/>
                  <a:pt x="117758" y="153233"/>
                  <a:pt x="94726" y="181094"/>
                </a:cubicBezTo>
                <a:cubicBezTo>
                  <a:pt x="71695" y="208955"/>
                  <a:pt x="40120" y="224742"/>
                  <a:pt x="0" y="228457"/>
                </a:cubicBezTo>
                <a:lnTo>
                  <a:pt x="0" y="212855"/>
                </a:lnTo>
                <a:cubicBezTo>
                  <a:pt x="27489" y="207654"/>
                  <a:pt x="50149" y="195024"/>
                  <a:pt x="67980" y="174965"/>
                </a:cubicBezTo>
                <a:cubicBezTo>
                  <a:pt x="85811" y="154905"/>
                  <a:pt x="95098" y="129273"/>
                  <a:pt x="95841" y="98069"/>
                </a:cubicBezTo>
                <a:cubicBezTo>
                  <a:pt x="84697" y="109214"/>
                  <a:pt x="71324" y="114786"/>
                  <a:pt x="55722" y="114786"/>
                </a:cubicBezTo>
                <a:cubicBezTo>
                  <a:pt x="38634" y="114786"/>
                  <a:pt x="25075" y="109585"/>
                  <a:pt x="15045" y="99184"/>
                </a:cubicBezTo>
                <a:cubicBezTo>
                  <a:pt x="5015" y="88782"/>
                  <a:pt x="0" y="75038"/>
                  <a:pt x="0" y="57950"/>
                </a:cubicBezTo>
                <a:cubicBezTo>
                  <a:pt x="0" y="41605"/>
                  <a:pt x="5944" y="27860"/>
                  <a:pt x="17831" y="16716"/>
                </a:cubicBezTo>
                <a:cubicBezTo>
                  <a:pt x="29718" y="5572"/>
                  <a:pt x="44206" y="0"/>
                  <a:pt x="61294" y="0"/>
                </a:cubicBezTo>
                <a:close/>
              </a:path>
            </a:pathLst>
          </a:custGeom>
          <a:solidFill>
            <a:schemeClr val="tx1"/>
          </a:solidFill>
        </p:spPr>
        <p:txBody>
          <a:bodyPr wrap="square">
            <a:noAutofit/>
          </a:bodyPr>
          <a:lstStyle>
            <a:lvl1pPr marL="0" indent="0">
              <a:buNone/>
              <a:defRPr/>
            </a:lvl1pPr>
          </a:lstStyle>
          <a:p>
            <a:pPr lvl="0"/>
            <a:r>
              <a:rPr lang="en-US" dirty="0"/>
              <a:t> </a:t>
            </a:r>
            <a:endParaRPr lang="en-GB" dirty="0"/>
          </a:p>
        </p:txBody>
      </p:sp>
    </p:spTree>
    <p:extLst>
      <p:ext uri="{BB962C8B-B14F-4D97-AF65-F5344CB8AC3E}">
        <p14:creationId xmlns:p14="http://schemas.microsoft.com/office/powerpoint/2010/main" val="750904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x Quote - Custom Image - Green">
    <p:bg>
      <p:bgPr>
        <a:solidFill>
          <a:schemeClr val="tx1"/>
        </a:solidFill>
        <a:effectLst/>
      </p:bgPr>
    </p:bg>
    <p:spTree>
      <p:nvGrpSpPr>
        <p:cNvPr id="1" name=""/>
        <p:cNvGrpSpPr/>
        <p:nvPr/>
      </p:nvGrpSpPr>
      <p:grpSpPr>
        <a:xfrm>
          <a:off x="0" y="0"/>
          <a:ext cx="0" cy="0"/>
          <a:chOff x="0" y="0"/>
          <a:chExt cx="0" cy="0"/>
        </a:xfrm>
      </p:grpSpPr>
      <p:sp>
        <p:nvSpPr>
          <p:cNvPr id="15" name="Picture Placeholder 10">
            <a:extLst>
              <a:ext uri="{FF2B5EF4-FFF2-40B4-BE49-F238E27FC236}">
                <a16:creationId xmlns:a16="http://schemas.microsoft.com/office/drawing/2014/main" id="{C1F053BA-9525-D860-E15E-1B7A3DA04FBB}"/>
              </a:ext>
            </a:extLst>
          </p:cNvPr>
          <p:cNvSpPr>
            <a:spLocks noGrp="1"/>
          </p:cNvSpPr>
          <p:nvPr>
            <p:ph type="pic" sz="quarter" idx="15" hasCustomPrompt="1"/>
          </p:nvPr>
        </p:nvSpPr>
        <p:spPr>
          <a:xfrm>
            <a:off x="0" y="0"/>
            <a:ext cx="12192000" cy="6858000"/>
          </a:xfrm>
          <a:custGeom>
            <a:avLst/>
            <a:gdLst>
              <a:gd name="connsiteX0" fmla="*/ 649994 w 12192000"/>
              <a:gd name="connsiteY0" fmla="*/ 6378544 h 6858000"/>
              <a:gd name="connsiteX1" fmla="*/ 649998 w 12192000"/>
              <a:gd name="connsiteY1" fmla="*/ 6378545 h 6858000"/>
              <a:gd name="connsiteX2" fmla="*/ 649986 w 12192000"/>
              <a:gd name="connsiteY2" fmla="*/ 6378545 h 6858000"/>
              <a:gd name="connsiteX3" fmla="*/ 644160 w 12192000"/>
              <a:gd name="connsiteY3" fmla="*/ 6282733 h 6858000"/>
              <a:gd name="connsiteX4" fmla="*/ 619882 w 12192000"/>
              <a:gd name="connsiteY4" fmla="*/ 6289203 h 6858000"/>
              <a:gd name="connsiteX5" fmla="*/ 619882 w 12192000"/>
              <a:gd name="connsiteY5" fmla="*/ 6350862 h 6858000"/>
              <a:gd name="connsiteX6" fmla="*/ 644160 w 12192000"/>
              <a:gd name="connsiteY6" fmla="*/ 6357344 h 6858000"/>
              <a:gd name="connsiteX7" fmla="*/ 669560 w 12192000"/>
              <a:gd name="connsiteY7" fmla="*/ 6320044 h 6858000"/>
              <a:gd name="connsiteX8" fmla="*/ 644160 w 12192000"/>
              <a:gd name="connsiteY8" fmla="*/ 6282745 h 6858000"/>
              <a:gd name="connsiteX9" fmla="*/ 798215 w 12192000"/>
              <a:gd name="connsiteY9" fmla="*/ 6264177 h 6858000"/>
              <a:gd name="connsiteX10" fmla="*/ 823393 w 12192000"/>
              <a:gd name="connsiteY10" fmla="*/ 6264177 h 6858000"/>
              <a:gd name="connsiteX11" fmla="*/ 823393 w 12192000"/>
              <a:gd name="connsiteY11" fmla="*/ 6348172 h 6858000"/>
              <a:gd name="connsiteX12" fmla="*/ 832835 w 12192000"/>
              <a:gd name="connsiteY12" fmla="*/ 6356666 h 6858000"/>
              <a:gd name="connsiteX13" fmla="*/ 832835 w 12192000"/>
              <a:gd name="connsiteY13" fmla="*/ 6376977 h 6858000"/>
              <a:gd name="connsiteX14" fmla="*/ 827898 w 12192000"/>
              <a:gd name="connsiteY14" fmla="*/ 6377434 h 6858000"/>
              <a:gd name="connsiteX15" fmla="*/ 798215 w 12192000"/>
              <a:gd name="connsiteY15" fmla="*/ 6348394 h 6858000"/>
              <a:gd name="connsiteX16" fmla="*/ 747939 w 12192000"/>
              <a:gd name="connsiteY16" fmla="*/ 6261498 h 6858000"/>
              <a:gd name="connsiteX17" fmla="*/ 782782 w 12192000"/>
              <a:gd name="connsiteY17" fmla="*/ 6267079 h 6858000"/>
              <a:gd name="connsiteX18" fmla="*/ 782782 w 12192000"/>
              <a:gd name="connsiteY18" fmla="*/ 6288747 h 6858000"/>
              <a:gd name="connsiteX19" fmla="*/ 748384 w 12192000"/>
              <a:gd name="connsiteY19" fmla="*/ 6282499 h 6858000"/>
              <a:gd name="connsiteX20" fmla="*/ 726809 w 12192000"/>
              <a:gd name="connsiteY20" fmla="*/ 6296352 h 6858000"/>
              <a:gd name="connsiteX21" fmla="*/ 745459 w 12192000"/>
              <a:gd name="connsiteY21" fmla="*/ 6308860 h 6858000"/>
              <a:gd name="connsiteX22" fmla="*/ 787954 w 12192000"/>
              <a:gd name="connsiteY22" fmla="*/ 6342591 h 6858000"/>
              <a:gd name="connsiteX23" fmla="*/ 740065 w 12192000"/>
              <a:gd name="connsiteY23" fmla="*/ 6378557 h 6858000"/>
              <a:gd name="connsiteX24" fmla="*/ 740077 w 12192000"/>
              <a:gd name="connsiteY24" fmla="*/ 6378545 h 6858000"/>
              <a:gd name="connsiteX25" fmla="*/ 702976 w 12192000"/>
              <a:gd name="connsiteY25" fmla="*/ 6372520 h 6858000"/>
              <a:gd name="connsiteX26" fmla="*/ 702976 w 12192000"/>
              <a:gd name="connsiteY26" fmla="*/ 6351073 h 6858000"/>
              <a:gd name="connsiteX27" fmla="*/ 736473 w 12192000"/>
              <a:gd name="connsiteY27" fmla="*/ 6357321 h 6858000"/>
              <a:gd name="connsiteX28" fmla="*/ 763231 w 12192000"/>
              <a:gd name="connsiteY28" fmla="*/ 6343468 h 6858000"/>
              <a:gd name="connsiteX29" fmla="*/ 744570 w 12192000"/>
              <a:gd name="connsiteY29" fmla="*/ 6329615 h 6858000"/>
              <a:gd name="connsiteX30" fmla="*/ 702309 w 12192000"/>
              <a:gd name="connsiteY30" fmla="*/ 6297007 h 6858000"/>
              <a:gd name="connsiteX31" fmla="*/ 747939 w 12192000"/>
              <a:gd name="connsiteY31" fmla="*/ 6261498 h 6858000"/>
              <a:gd name="connsiteX32" fmla="*/ 810804 w 12192000"/>
              <a:gd name="connsiteY32" fmla="*/ 6214814 h 6858000"/>
              <a:gd name="connsiteX33" fmla="*/ 827219 w 12192000"/>
              <a:gd name="connsiteY33" fmla="*/ 6231113 h 6858000"/>
              <a:gd name="connsiteX34" fmla="*/ 810804 w 12192000"/>
              <a:gd name="connsiteY34" fmla="*/ 6247423 h 6858000"/>
              <a:gd name="connsiteX35" fmla="*/ 794389 w 12192000"/>
              <a:gd name="connsiteY35" fmla="*/ 6231113 h 6858000"/>
              <a:gd name="connsiteX36" fmla="*/ 810804 w 12192000"/>
              <a:gd name="connsiteY36" fmla="*/ 6214814 h 6858000"/>
              <a:gd name="connsiteX37" fmla="*/ 594680 w 12192000"/>
              <a:gd name="connsiteY37" fmla="*/ 6208344 h 6858000"/>
              <a:gd name="connsiteX38" fmla="*/ 619859 w 12192000"/>
              <a:gd name="connsiteY38" fmla="*/ 6208344 h 6858000"/>
              <a:gd name="connsiteX39" fmla="*/ 619859 w 12192000"/>
              <a:gd name="connsiteY39" fmla="*/ 6270214 h 6858000"/>
              <a:gd name="connsiteX40" fmla="*/ 649986 w 12192000"/>
              <a:gd name="connsiteY40" fmla="*/ 6261498 h 6858000"/>
              <a:gd name="connsiteX41" fmla="*/ 694950 w 12192000"/>
              <a:gd name="connsiteY41" fmla="*/ 6320021 h 6858000"/>
              <a:gd name="connsiteX42" fmla="*/ 670857 w 12192000"/>
              <a:gd name="connsiteY42" fmla="*/ 6374521 h 6858000"/>
              <a:gd name="connsiteX43" fmla="*/ 649994 w 12192000"/>
              <a:gd name="connsiteY43" fmla="*/ 6378544 h 6858000"/>
              <a:gd name="connsiteX44" fmla="*/ 613576 w 12192000"/>
              <a:gd name="connsiteY44" fmla="*/ 6366939 h 6858000"/>
              <a:gd name="connsiteX45" fmla="*/ 609528 w 12192000"/>
              <a:gd name="connsiteY45" fmla="*/ 6375877 h 6858000"/>
              <a:gd name="connsiteX46" fmla="*/ 594680 w 12192000"/>
              <a:gd name="connsiteY46" fmla="*/ 6375877 h 6858000"/>
              <a:gd name="connsiteX47" fmla="*/ 620983 w 12192000"/>
              <a:gd name="connsiteY47" fmla="*/ 6099434 h 6858000"/>
              <a:gd name="connsiteX48" fmla="*/ 563242 w 12192000"/>
              <a:gd name="connsiteY48" fmla="*/ 6144404 h 6858000"/>
              <a:gd name="connsiteX49" fmla="*/ 468588 w 12192000"/>
              <a:gd name="connsiteY49" fmla="*/ 6365172 h 6858000"/>
              <a:gd name="connsiteX50" fmla="*/ 498845 w 12192000"/>
              <a:gd name="connsiteY50" fmla="*/ 6439385 h 6858000"/>
              <a:gd name="connsiteX51" fmla="*/ 729231 w 12192000"/>
              <a:gd name="connsiteY51" fmla="*/ 6533910 h 6858000"/>
              <a:gd name="connsiteX52" fmla="*/ 821486 w 12192000"/>
              <a:gd name="connsiteY52" fmla="*/ 6504695 h 6858000"/>
              <a:gd name="connsiteX53" fmla="*/ 973201 w 12192000"/>
              <a:gd name="connsiteY53" fmla="*/ 6267804 h 6858000"/>
              <a:gd name="connsiteX54" fmla="*/ 923604 w 12192000"/>
              <a:gd name="connsiteY54" fmla="*/ 6152254 h 6858000"/>
              <a:gd name="connsiteX55" fmla="*/ 923592 w 12192000"/>
              <a:gd name="connsiteY55" fmla="*/ 6152254 h 6858000"/>
              <a:gd name="connsiteX56" fmla="*/ 646745 w 12192000"/>
              <a:gd name="connsiteY56" fmla="*/ 6099838 h 6858000"/>
              <a:gd name="connsiteX57" fmla="*/ 620983 w 12192000"/>
              <a:gd name="connsiteY57" fmla="*/ 6099434 h 6858000"/>
              <a:gd name="connsiteX58" fmla="*/ 0 w 12192000"/>
              <a:gd name="connsiteY58" fmla="*/ 0 h 6858000"/>
              <a:gd name="connsiteX59" fmla="*/ 12192000 w 12192000"/>
              <a:gd name="connsiteY59" fmla="*/ 0 h 6858000"/>
              <a:gd name="connsiteX60" fmla="*/ 12192000 w 12192000"/>
              <a:gd name="connsiteY60" fmla="*/ 6858000 h 6858000"/>
              <a:gd name="connsiteX61" fmla="*/ 0 w 12192000"/>
              <a:gd name="connsiteY6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192000" h="6858000">
                <a:moveTo>
                  <a:pt x="649994" y="6378544"/>
                </a:moveTo>
                <a:lnTo>
                  <a:pt x="649998" y="6378545"/>
                </a:lnTo>
                <a:lnTo>
                  <a:pt x="649986" y="6378545"/>
                </a:lnTo>
                <a:close/>
                <a:moveTo>
                  <a:pt x="644160" y="6282733"/>
                </a:moveTo>
                <a:cubicBezTo>
                  <a:pt x="632249" y="6282733"/>
                  <a:pt x="624375" y="6286758"/>
                  <a:pt x="619882" y="6289203"/>
                </a:cubicBezTo>
                <a:lnTo>
                  <a:pt x="619882" y="6350862"/>
                </a:lnTo>
                <a:cubicBezTo>
                  <a:pt x="624375" y="6353319"/>
                  <a:pt x="632249" y="6357344"/>
                  <a:pt x="644160" y="6357344"/>
                </a:cubicBezTo>
                <a:cubicBezTo>
                  <a:pt x="666191" y="6357344"/>
                  <a:pt x="669560" y="6340812"/>
                  <a:pt x="669560" y="6320044"/>
                </a:cubicBezTo>
                <a:cubicBezTo>
                  <a:pt x="669560" y="6299277"/>
                  <a:pt x="666191" y="6282745"/>
                  <a:pt x="644160" y="6282745"/>
                </a:cubicBezTo>
                <a:close/>
                <a:moveTo>
                  <a:pt x="798215" y="6264177"/>
                </a:moveTo>
                <a:lnTo>
                  <a:pt x="823393" y="6264177"/>
                </a:lnTo>
                <a:lnTo>
                  <a:pt x="823393" y="6348172"/>
                </a:lnTo>
                <a:cubicBezTo>
                  <a:pt x="823393" y="6354420"/>
                  <a:pt x="825639" y="6356666"/>
                  <a:pt x="832835" y="6356666"/>
                </a:cubicBezTo>
                <a:lnTo>
                  <a:pt x="832835" y="6376977"/>
                </a:lnTo>
                <a:cubicBezTo>
                  <a:pt x="832835" y="6376977"/>
                  <a:pt x="830589" y="6377434"/>
                  <a:pt x="827898" y="6377434"/>
                </a:cubicBezTo>
                <a:cubicBezTo>
                  <a:pt x="807446" y="6377434"/>
                  <a:pt x="798215" y="6367605"/>
                  <a:pt x="798215" y="6348394"/>
                </a:cubicBezTo>
                <a:close/>
                <a:moveTo>
                  <a:pt x="747939" y="6261498"/>
                </a:moveTo>
                <a:cubicBezTo>
                  <a:pt x="763231" y="6261498"/>
                  <a:pt x="774007" y="6263288"/>
                  <a:pt x="782782" y="6267079"/>
                </a:cubicBezTo>
                <a:lnTo>
                  <a:pt x="782782" y="6288747"/>
                </a:lnTo>
                <a:cubicBezTo>
                  <a:pt x="773118" y="6285179"/>
                  <a:pt x="762553" y="6282499"/>
                  <a:pt x="748384" y="6282499"/>
                </a:cubicBezTo>
                <a:cubicBezTo>
                  <a:pt x="735128" y="6282499"/>
                  <a:pt x="726809" y="6286302"/>
                  <a:pt x="726809" y="6296352"/>
                </a:cubicBezTo>
                <a:cubicBezTo>
                  <a:pt x="726809" y="6304168"/>
                  <a:pt x="730857" y="6307526"/>
                  <a:pt x="745459" y="6308860"/>
                </a:cubicBezTo>
                <a:cubicBezTo>
                  <a:pt x="779178" y="6311761"/>
                  <a:pt x="787954" y="6321811"/>
                  <a:pt x="787954" y="6342591"/>
                </a:cubicBezTo>
                <a:cubicBezTo>
                  <a:pt x="787954" y="6361802"/>
                  <a:pt x="776043" y="6378557"/>
                  <a:pt x="740065" y="6378557"/>
                </a:cubicBezTo>
                <a:lnTo>
                  <a:pt x="740077" y="6378545"/>
                </a:lnTo>
                <a:cubicBezTo>
                  <a:pt x="724563" y="6378545"/>
                  <a:pt x="710628" y="6375643"/>
                  <a:pt x="702976" y="6372520"/>
                </a:cubicBezTo>
                <a:lnTo>
                  <a:pt x="702976" y="6351073"/>
                </a:lnTo>
                <a:cubicBezTo>
                  <a:pt x="710405" y="6353753"/>
                  <a:pt x="722316" y="6357321"/>
                  <a:pt x="736473" y="6357321"/>
                </a:cubicBezTo>
                <a:cubicBezTo>
                  <a:pt x="754456" y="6357321"/>
                  <a:pt x="763231" y="6353296"/>
                  <a:pt x="763231" y="6343468"/>
                </a:cubicBezTo>
                <a:cubicBezTo>
                  <a:pt x="763231" y="6335208"/>
                  <a:pt x="759639" y="6330961"/>
                  <a:pt x="744570" y="6329615"/>
                </a:cubicBezTo>
                <a:cubicBezTo>
                  <a:pt x="710628" y="6326714"/>
                  <a:pt x="702309" y="6316207"/>
                  <a:pt x="702309" y="6297007"/>
                </a:cubicBezTo>
                <a:cubicBezTo>
                  <a:pt x="702309" y="6277808"/>
                  <a:pt x="714887" y="6261498"/>
                  <a:pt x="747939" y="6261498"/>
                </a:cubicBezTo>
                <a:close/>
                <a:moveTo>
                  <a:pt x="810804" y="6214814"/>
                </a:moveTo>
                <a:cubicBezTo>
                  <a:pt x="819801" y="6214814"/>
                  <a:pt x="827219" y="6222186"/>
                  <a:pt x="827219" y="6231113"/>
                </a:cubicBezTo>
                <a:cubicBezTo>
                  <a:pt x="827219" y="6240040"/>
                  <a:pt x="819801" y="6247423"/>
                  <a:pt x="810804" y="6247423"/>
                </a:cubicBezTo>
                <a:cubicBezTo>
                  <a:pt x="801806" y="6247423"/>
                  <a:pt x="794389" y="6240051"/>
                  <a:pt x="794389" y="6231113"/>
                </a:cubicBezTo>
                <a:cubicBezTo>
                  <a:pt x="794389" y="6222174"/>
                  <a:pt x="801806" y="6214814"/>
                  <a:pt x="810804" y="6214814"/>
                </a:cubicBezTo>
                <a:close/>
                <a:moveTo>
                  <a:pt x="594680" y="6208344"/>
                </a:moveTo>
                <a:lnTo>
                  <a:pt x="619859" y="6208344"/>
                </a:lnTo>
                <a:lnTo>
                  <a:pt x="619859" y="6270214"/>
                </a:lnTo>
                <a:cubicBezTo>
                  <a:pt x="627955" y="6265078"/>
                  <a:pt x="638743" y="6261498"/>
                  <a:pt x="649986" y="6261498"/>
                </a:cubicBezTo>
                <a:cubicBezTo>
                  <a:pt x="682805" y="6261498"/>
                  <a:pt x="694950" y="6283611"/>
                  <a:pt x="694950" y="6320021"/>
                </a:cubicBezTo>
                <a:cubicBezTo>
                  <a:pt x="694950" y="6347329"/>
                  <a:pt x="688119" y="6366595"/>
                  <a:pt x="670857" y="6374521"/>
                </a:cubicBezTo>
                <a:lnTo>
                  <a:pt x="649994" y="6378544"/>
                </a:lnTo>
                <a:lnTo>
                  <a:pt x="613576" y="6366939"/>
                </a:lnTo>
                <a:lnTo>
                  <a:pt x="609528" y="6375877"/>
                </a:lnTo>
                <a:lnTo>
                  <a:pt x="594680" y="6375877"/>
                </a:lnTo>
                <a:close/>
                <a:moveTo>
                  <a:pt x="620983" y="6099434"/>
                </a:moveTo>
                <a:cubicBezTo>
                  <a:pt x="595886" y="6103394"/>
                  <a:pt x="573746" y="6119930"/>
                  <a:pt x="563242" y="6144404"/>
                </a:cubicBezTo>
                <a:lnTo>
                  <a:pt x="468588" y="6365172"/>
                </a:lnTo>
                <a:cubicBezTo>
                  <a:pt x="456210" y="6394048"/>
                  <a:pt x="469840" y="6427486"/>
                  <a:pt x="498845" y="6439385"/>
                </a:cubicBezTo>
                <a:lnTo>
                  <a:pt x="729231" y="6533910"/>
                </a:lnTo>
                <a:cubicBezTo>
                  <a:pt x="762986" y="6547763"/>
                  <a:pt x="801771" y="6535478"/>
                  <a:pt x="821486" y="6504695"/>
                </a:cubicBezTo>
                <a:lnTo>
                  <a:pt x="973201" y="6267804"/>
                </a:lnTo>
                <a:cubicBezTo>
                  <a:pt x="1002194" y="6222537"/>
                  <a:pt x="976301" y="6162234"/>
                  <a:pt x="923604" y="6152254"/>
                </a:cubicBezTo>
                <a:lnTo>
                  <a:pt x="923592" y="6152254"/>
                </a:lnTo>
                <a:lnTo>
                  <a:pt x="646745" y="6099838"/>
                </a:lnTo>
                <a:cubicBezTo>
                  <a:pt x="638043" y="6098191"/>
                  <a:pt x="629349" y="6098114"/>
                  <a:pt x="620983" y="6099434"/>
                </a:cubicBezTo>
                <a:close/>
                <a:moveTo>
                  <a:pt x="0" y="0"/>
                </a:moveTo>
                <a:lnTo>
                  <a:pt x="12192000" y="0"/>
                </a:lnTo>
                <a:lnTo>
                  <a:pt x="12192000" y="6858000"/>
                </a:lnTo>
                <a:lnTo>
                  <a:pt x="0" y="6858000"/>
                </a:lnTo>
                <a:close/>
              </a:path>
            </a:pathLst>
          </a:custGeom>
          <a:solidFill>
            <a:schemeClr val="bg1">
              <a:lumMod val="90000"/>
            </a:schemeClr>
          </a:solidFill>
        </p:spPr>
        <p:txBody>
          <a:bodyPr wrap="square" lIns="684000" tIns="576000" rIns="216000">
            <a:noAutofit/>
          </a:bodyPr>
          <a:lstStyle>
            <a:lvl1pPr marL="0" indent="0" algn="l">
              <a:buNone/>
              <a:defRPr/>
            </a:lvl1pPr>
          </a:lstStyle>
          <a:p>
            <a:r>
              <a:rPr lang="en-GB" dirty="0"/>
              <a:t>Click icon to insert image</a:t>
            </a:r>
          </a:p>
        </p:txBody>
      </p:sp>
      <p:sp>
        <p:nvSpPr>
          <p:cNvPr id="22" name="Rectangle 21">
            <a:extLst>
              <a:ext uri="{FF2B5EF4-FFF2-40B4-BE49-F238E27FC236}">
                <a16:creationId xmlns:a16="http://schemas.microsoft.com/office/drawing/2014/main" id="{4FC9559A-8E4D-E5E8-A3CE-93963ED5231D}"/>
              </a:ext>
            </a:extLst>
          </p:cNvPr>
          <p:cNvSpPr/>
          <p:nvPr userDrawn="1"/>
        </p:nvSpPr>
        <p:spPr>
          <a:xfrm>
            <a:off x="-2519265" y="-1"/>
            <a:ext cx="2168190" cy="252034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require the white lens shape to be larger to fit your text, either </a:t>
            </a:r>
            <a:r>
              <a:rPr lang="en-GB" sz="1400" b="1" dirty="0">
                <a:latin typeface="+mn-lt"/>
              </a:rPr>
              <a:t>move</a:t>
            </a:r>
            <a:r>
              <a:rPr lang="en-GB" sz="1400" dirty="0">
                <a:latin typeface="+mn-lt"/>
              </a:rPr>
              <a:t> the shape down or </a:t>
            </a:r>
            <a:r>
              <a:rPr lang="en-GB" sz="1400" b="1" dirty="0">
                <a:latin typeface="+mn-lt"/>
              </a:rPr>
              <a:t>expand</a:t>
            </a:r>
            <a:r>
              <a:rPr lang="en-GB" sz="1400" dirty="0">
                <a:latin typeface="+mn-lt"/>
              </a:rPr>
              <a:t> the shape by dragging the bottom left corner (to keep the correct aspect ratio)</a:t>
            </a:r>
          </a:p>
        </p:txBody>
      </p:sp>
      <p:sp>
        <p:nvSpPr>
          <p:cNvPr id="14" name="Text Placeholder 13">
            <a:extLst>
              <a:ext uri="{FF2B5EF4-FFF2-40B4-BE49-F238E27FC236}">
                <a16:creationId xmlns:a16="http://schemas.microsoft.com/office/drawing/2014/main" id="{05E7DB9B-0B4E-56BA-8387-B73026E90CCB}"/>
              </a:ext>
            </a:extLst>
          </p:cNvPr>
          <p:cNvSpPr>
            <a:spLocks noGrp="1"/>
          </p:cNvSpPr>
          <p:nvPr>
            <p:ph type="body" sz="quarter" idx="16" hasCustomPrompt="1"/>
          </p:nvPr>
        </p:nvSpPr>
        <p:spPr>
          <a:xfrm>
            <a:off x="5270500" y="-785032"/>
            <a:ext cx="9960572" cy="8428063"/>
          </a:xfrm>
          <a:custGeom>
            <a:avLst/>
            <a:gdLst>
              <a:gd name="connsiteX0" fmla="*/ 3243240 w 9960572"/>
              <a:gd name="connsiteY0" fmla="*/ 141 h 8428063"/>
              <a:gd name="connsiteX1" fmla="*/ 3491795 w 9960572"/>
              <a:gd name="connsiteY1" fmla="*/ 25263 h 8428063"/>
              <a:gd name="connsiteX2" fmla="*/ 8782062 w 9960572"/>
              <a:gd name="connsiteY2" fmla="*/ 1026886 h 8428063"/>
              <a:gd name="connsiteX3" fmla="*/ 8782286 w 9960572"/>
              <a:gd name="connsiteY3" fmla="*/ 1026886 h 8428063"/>
              <a:gd name="connsiteX4" fmla="*/ 9730027 w 9960572"/>
              <a:gd name="connsiteY4" fmla="*/ 3234928 h 8428063"/>
              <a:gd name="connsiteX5" fmla="*/ 6830910 w 9960572"/>
              <a:gd name="connsiteY5" fmla="*/ 7761682 h 8428063"/>
              <a:gd name="connsiteX6" fmla="*/ 5068009 w 9960572"/>
              <a:gd name="connsiteY6" fmla="*/ 8319953 h 8428063"/>
              <a:gd name="connsiteX7" fmla="*/ 665565 w 9960572"/>
              <a:gd name="connsiteY7" fmla="*/ 6513678 h 8428063"/>
              <a:gd name="connsiteX8" fmla="*/ 87395 w 9960572"/>
              <a:gd name="connsiteY8" fmla="*/ 5095532 h 8428063"/>
              <a:gd name="connsiteX9" fmla="*/ 1896129 w 9960572"/>
              <a:gd name="connsiteY9" fmla="*/ 876866 h 8428063"/>
              <a:gd name="connsiteX10" fmla="*/ 3243240 w 9960572"/>
              <a:gd name="connsiteY10" fmla="*/ 141 h 842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0572" h="8428063">
                <a:moveTo>
                  <a:pt x="3243240" y="141"/>
                </a:moveTo>
                <a:cubicBezTo>
                  <a:pt x="3325545" y="1292"/>
                  <a:pt x="3408653" y="9529"/>
                  <a:pt x="3491795" y="25263"/>
                </a:cubicBezTo>
                <a:lnTo>
                  <a:pt x="8782062" y="1026886"/>
                </a:lnTo>
                <a:lnTo>
                  <a:pt x="8782286" y="1026886"/>
                </a:lnTo>
                <a:cubicBezTo>
                  <a:pt x="9789275" y="1217597"/>
                  <a:pt x="10284050" y="2369910"/>
                  <a:pt x="9730027" y="3234928"/>
                </a:cubicBezTo>
                <a:lnTo>
                  <a:pt x="6830910" y="7761682"/>
                </a:lnTo>
                <a:cubicBezTo>
                  <a:pt x="6454184" y="8349912"/>
                  <a:pt x="5713028" y="8584667"/>
                  <a:pt x="5068009" y="8319953"/>
                </a:cubicBezTo>
                <a:lnTo>
                  <a:pt x="665565" y="6513678"/>
                </a:lnTo>
                <a:cubicBezTo>
                  <a:pt x="111318" y="6286301"/>
                  <a:pt x="-149149" y="5647319"/>
                  <a:pt x="87395" y="5095532"/>
                </a:cubicBezTo>
                <a:lnTo>
                  <a:pt x="1896129" y="876866"/>
                </a:lnTo>
                <a:cubicBezTo>
                  <a:pt x="2130298" y="331256"/>
                  <a:pt x="2667106" y="-7916"/>
                  <a:pt x="3243240" y="141"/>
                </a:cubicBezTo>
                <a:close/>
              </a:path>
            </a:pathLst>
          </a:custGeom>
          <a:solidFill>
            <a:srgbClr val="BFDDD5"/>
          </a:solidFill>
        </p:spPr>
        <p:txBody>
          <a:bodyPr wrap="square">
            <a:noAutofit/>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Footer Placeholder 20">
            <a:extLst>
              <a:ext uri="{FF2B5EF4-FFF2-40B4-BE49-F238E27FC236}">
                <a16:creationId xmlns:a16="http://schemas.microsoft.com/office/drawing/2014/main" id="{8BEC9C94-43A3-2ACD-F1EC-7DC3C371C8E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17" name="Slide Number Placeholder 21">
            <a:extLst>
              <a:ext uri="{FF2B5EF4-FFF2-40B4-BE49-F238E27FC236}">
                <a16:creationId xmlns:a16="http://schemas.microsoft.com/office/drawing/2014/main" id="{169E70E4-B298-AC0D-30AA-C2CFE28B6605}"/>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Title 5">
            <a:extLst>
              <a:ext uri="{FF2B5EF4-FFF2-40B4-BE49-F238E27FC236}">
                <a16:creationId xmlns:a16="http://schemas.microsoft.com/office/drawing/2014/main" id="{B0615676-A642-E8AB-0E84-B23396D97B20}"/>
              </a:ext>
            </a:extLst>
          </p:cNvPr>
          <p:cNvSpPr>
            <a:spLocks noGrp="1"/>
          </p:cNvSpPr>
          <p:nvPr>
            <p:ph type="title" hasCustomPrompt="1"/>
          </p:nvPr>
        </p:nvSpPr>
        <p:spPr>
          <a:xfrm>
            <a:off x="7157243" y="1417353"/>
            <a:ext cx="4470400" cy="3431093"/>
          </a:xfrm>
          <a:prstGeom prst="rect">
            <a:avLst/>
          </a:prstGeom>
        </p:spPr>
        <p:txBody>
          <a:bodyPr lIns="0" rIns="0" anchor="t">
            <a:noAutofit/>
          </a:bodyPr>
          <a:lstStyle>
            <a:lvl1pPr algn="r">
              <a:lnSpc>
                <a:spcPct val="81000"/>
              </a:lnSpc>
              <a:defRPr sz="2800"/>
            </a:lvl1pPr>
          </a:lstStyle>
          <a:p>
            <a:r>
              <a:rPr lang="en-US" dirty="0"/>
              <a:t>Impactful quote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en-US" dirty="0" err="1"/>
              <a:t>na</a:t>
            </a:r>
            <a:r>
              <a:rPr lang="en-US" dirty="0"/>
              <a:t> </a:t>
            </a:r>
            <a:r>
              <a:rPr lang="en-US" dirty="0" err="1"/>
              <a:t>aliqua</a:t>
            </a:r>
            <a:r>
              <a:rPr lang="en-US" dirty="0"/>
              <a:t>.</a:t>
            </a:r>
          </a:p>
        </p:txBody>
      </p:sp>
      <p:sp>
        <p:nvSpPr>
          <p:cNvPr id="21" name="Text Placeholder 38">
            <a:extLst>
              <a:ext uri="{FF2B5EF4-FFF2-40B4-BE49-F238E27FC236}">
                <a16:creationId xmlns:a16="http://schemas.microsoft.com/office/drawing/2014/main" id="{72796A40-F386-B5A1-1FAA-F800F75CAFAD}"/>
              </a:ext>
            </a:extLst>
          </p:cNvPr>
          <p:cNvSpPr>
            <a:spLocks noGrp="1"/>
          </p:cNvSpPr>
          <p:nvPr>
            <p:ph type="body" sz="quarter" idx="35" hasCustomPrompt="1"/>
          </p:nvPr>
        </p:nvSpPr>
        <p:spPr>
          <a:xfrm>
            <a:off x="8076609" y="5190738"/>
            <a:ext cx="3530600" cy="320480"/>
          </a:xfrm>
        </p:spPr>
        <p:txBody>
          <a:bodyPr rIns="0" anchor="t">
            <a:noAutofit/>
          </a:bodyPr>
          <a:lstStyle>
            <a:lvl1pPr marL="0" indent="0" algn="r">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GB" dirty="0"/>
              <a:t>Add quote reference details here</a:t>
            </a:r>
            <a:endParaRPr lang="en-US" dirty="0"/>
          </a:p>
        </p:txBody>
      </p:sp>
      <p:sp>
        <p:nvSpPr>
          <p:cNvPr id="23" name="Text Placeholder 22">
            <a:extLst>
              <a:ext uri="{FF2B5EF4-FFF2-40B4-BE49-F238E27FC236}">
                <a16:creationId xmlns:a16="http://schemas.microsoft.com/office/drawing/2014/main" id="{661FE329-6F50-3805-0760-D748BCCBD34C}"/>
              </a:ext>
            </a:extLst>
          </p:cNvPr>
          <p:cNvSpPr>
            <a:spLocks noGrp="1"/>
          </p:cNvSpPr>
          <p:nvPr>
            <p:ph type="body" sz="quarter" idx="36" hasCustomPrompt="1"/>
          </p:nvPr>
        </p:nvSpPr>
        <p:spPr>
          <a:xfrm>
            <a:off x="11315604" y="552050"/>
            <a:ext cx="312039" cy="228457"/>
          </a:xfrm>
          <a:custGeom>
            <a:avLst/>
            <a:gdLst/>
            <a:ahLst/>
            <a:cxnLst/>
            <a:rect l="l" t="t" r="r" b="b"/>
            <a:pathLst>
              <a:path w="312039" h="228457">
                <a:moveTo>
                  <a:pt x="244059" y="0"/>
                </a:moveTo>
                <a:cubicBezTo>
                  <a:pt x="264862" y="0"/>
                  <a:pt x="281393" y="7058"/>
                  <a:pt x="293651" y="21174"/>
                </a:cubicBezTo>
                <a:cubicBezTo>
                  <a:pt x="305910" y="35290"/>
                  <a:pt x="312039" y="53864"/>
                  <a:pt x="312039" y="76895"/>
                </a:cubicBezTo>
                <a:cubicBezTo>
                  <a:pt x="312039" y="118500"/>
                  <a:pt x="300524" y="153233"/>
                  <a:pt x="277492" y="181094"/>
                </a:cubicBezTo>
                <a:cubicBezTo>
                  <a:pt x="254461" y="208955"/>
                  <a:pt x="222885" y="224742"/>
                  <a:pt x="182766" y="228457"/>
                </a:cubicBezTo>
                <a:lnTo>
                  <a:pt x="182766" y="212855"/>
                </a:lnTo>
                <a:cubicBezTo>
                  <a:pt x="210255" y="207654"/>
                  <a:pt x="232915" y="195024"/>
                  <a:pt x="250746" y="174965"/>
                </a:cubicBezTo>
                <a:cubicBezTo>
                  <a:pt x="268577" y="154905"/>
                  <a:pt x="277864" y="129273"/>
                  <a:pt x="278607" y="98069"/>
                </a:cubicBezTo>
                <a:cubicBezTo>
                  <a:pt x="267462" y="109214"/>
                  <a:pt x="254089" y="114786"/>
                  <a:pt x="238487" y="114786"/>
                </a:cubicBezTo>
                <a:cubicBezTo>
                  <a:pt x="221400" y="114786"/>
                  <a:pt x="207841" y="109585"/>
                  <a:pt x="197811" y="99184"/>
                </a:cubicBezTo>
                <a:cubicBezTo>
                  <a:pt x="187781" y="88782"/>
                  <a:pt x="182766" y="75038"/>
                  <a:pt x="182766" y="57950"/>
                </a:cubicBezTo>
                <a:cubicBezTo>
                  <a:pt x="182766" y="41605"/>
                  <a:pt x="188710" y="27860"/>
                  <a:pt x="200597" y="16716"/>
                </a:cubicBezTo>
                <a:cubicBezTo>
                  <a:pt x="212484" y="5572"/>
                  <a:pt x="226972" y="0"/>
                  <a:pt x="244059" y="0"/>
                </a:cubicBezTo>
                <a:close/>
                <a:moveTo>
                  <a:pt x="61294" y="0"/>
                </a:moveTo>
                <a:cubicBezTo>
                  <a:pt x="82096" y="0"/>
                  <a:pt x="98627" y="7058"/>
                  <a:pt x="110886" y="21174"/>
                </a:cubicBezTo>
                <a:cubicBezTo>
                  <a:pt x="123144" y="35290"/>
                  <a:pt x="129274" y="53864"/>
                  <a:pt x="129274" y="76895"/>
                </a:cubicBezTo>
                <a:cubicBezTo>
                  <a:pt x="129274" y="118500"/>
                  <a:pt x="117758" y="153233"/>
                  <a:pt x="94726" y="181094"/>
                </a:cubicBezTo>
                <a:cubicBezTo>
                  <a:pt x="71695" y="208955"/>
                  <a:pt x="40120" y="224742"/>
                  <a:pt x="0" y="228457"/>
                </a:cubicBezTo>
                <a:lnTo>
                  <a:pt x="0" y="212855"/>
                </a:lnTo>
                <a:cubicBezTo>
                  <a:pt x="27489" y="207654"/>
                  <a:pt x="50149" y="195024"/>
                  <a:pt x="67980" y="174965"/>
                </a:cubicBezTo>
                <a:cubicBezTo>
                  <a:pt x="85811" y="154905"/>
                  <a:pt x="95098" y="129273"/>
                  <a:pt x="95841" y="98069"/>
                </a:cubicBezTo>
                <a:cubicBezTo>
                  <a:pt x="84697" y="109214"/>
                  <a:pt x="71324" y="114786"/>
                  <a:pt x="55722" y="114786"/>
                </a:cubicBezTo>
                <a:cubicBezTo>
                  <a:pt x="38634" y="114786"/>
                  <a:pt x="25075" y="109585"/>
                  <a:pt x="15045" y="99184"/>
                </a:cubicBezTo>
                <a:cubicBezTo>
                  <a:pt x="5015" y="88782"/>
                  <a:pt x="0" y="75038"/>
                  <a:pt x="0" y="57950"/>
                </a:cubicBezTo>
                <a:cubicBezTo>
                  <a:pt x="0" y="41605"/>
                  <a:pt x="5944" y="27860"/>
                  <a:pt x="17831" y="16716"/>
                </a:cubicBezTo>
                <a:cubicBezTo>
                  <a:pt x="29718" y="5572"/>
                  <a:pt x="44206" y="0"/>
                  <a:pt x="61294" y="0"/>
                </a:cubicBezTo>
                <a:close/>
              </a:path>
            </a:pathLst>
          </a:custGeom>
          <a:solidFill>
            <a:schemeClr val="tx1"/>
          </a:solidFill>
        </p:spPr>
        <p:txBody>
          <a:bodyPr wrap="square">
            <a:noAutofit/>
          </a:bodyPr>
          <a:lstStyle>
            <a:lvl1pPr marL="0" indent="0">
              <a:buNone/>
              <a:defRPr/>
            </a:lvl1pPr>
          </a:lstStyle>
          <a:p>
            <a:pPr lvl="0"/>
            <a:r>
              <a:rPr lang="en-US" dirty="0"/>
              <a:t> </a:t>
            </a:r>
            <a:endParaRPr lang="en-GB" dirty="0"/>
          </a:p>
        </p:txBody>
      </p:sp>
    </p:spTree>
    <p:extLst>
      <p:ext uri="{BB962C8B-B14F-4D97-AF65-F5344CB8AC3E}">
        <p14:creationId xmlns:p14="http://schemas.microsoft.com/office/powerpoint/2010/main" val="3811822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x Quote - Custom Image - Blue  ">
    <p:bg>
      <p:bgPr>
        <a:solidFill>
          <a:schemeClr val="tx1"/>
        </a:solidFill>
        <a:effectLst/>
      </p:bgPr>
    </p:bg>
    <p:spTree>
      <p:nvGrpSpPr>
        <p:cNvPr id="1" name=""/>
        <p:cNvGrpSpPr/>
        <p:nvPr/>
      </p:nvGrpSpPr>
      <p:grpSpPr>
        <a:xfrm>
          <a:off x="0" y="0"/>
          <a:ext cx="0" cy="0"/>
          <a:chOff x="0" y="0"/>
          <a:chExt cx="0" cy="0"/>
        </a:xfrm>
      </p:grpSpPr>
      <p:sp>
        <p:nvSpPr>
          <p:cNvPr id="15" name="Picture Placeholder 10">
            <a:extLst>
              <a:ext uri="{FF2B5EF4-FFF2-40B4-BE49-F238E27FC236}">
                <a16:creationId xmlns:a16="http://schemas.microsoft.com/office/drawing/2014/main" id="{C1F053BA-9525-D860-E15E-1B7A3DA04FBB}"/>
              </a:ext>
            </a:extLst>
          </p:cNvPr>
          <p:cNvSpPr>
            <a:spLocks noGrp="1"/>
          </p:cNvSpPr>
          <p:nvPr>
            <p:ph type="pic" sz="quarter" idx="15" hasCustomPrompt="1"/>
          </p:nvPr>
        </p:nvSpPr>
        <p:spPr>
          <a:xfrm>
            <a:off x="0" y="0"/>
            <a:ext cx="12192000" cy="6858000"/>
          </a:xfrm>
          <a:custGeom>
            <a:avLst/>
            <a:gdLst>
              <a:gd name="connsiteX0" fmla="*/ 649994 w 12192000"/>
              <a:gd name="connsiteY0" fmla="*/ 6378544 h 6858000"/>
              <a:gd name="connsiteX1" fmla="*/ 649998 w 12192000"/>
              <a:gd name="connsiteY1" fmla="*/ 6378545 h 6858000"/>
              <a:gd name="connsiteX2" fmla="*/ 649986 w 12192000"/>
              <a:gd name="connsiteY2" fmla="*/ 6378545 h 6858000"/>
              <a:gd name="connsiteX3" fmla="*/ 644160 w 12192000"/>
              <a:gd name="connsiteY3" fmla="*/ 6282733 h 6858000"/>
              <a:gd name="connsiteX4" fmla="*/ 619882 w 12192000"/>
              <a:gd name="connsiteY4" fmla="*/ 6289203 h 6858000"/>
              <a:gd name="connsiteX5" fmla="*/ 619882 w 12192000"/>
              <a:gd name="connsiteY5" fmla="*/ 6350862 h 6858000"/>
              <a:gd name="connsiteX6" fmla="*/ 644160 w 12192000"/>
              <a:gd name="connsiteY6" fmla="*/ 6357344 h 6858000"/>
              <a:gd name="connsiteX7" fmla="*/ 669560 w 12192000"/>
              <a:gd name="connsiteY7" fmla="*/ 6320044 h 6858000"/>
              <a:gd name="connsiteX8" fmla="*/ 644160 w 12192000"/>
              <a:gd name="connsiteY8" fmla="*/ 6282745 h 6858000"/>
              <a:gd name="connsiteX9" fmla="*/ 798215 w 12192000"/>
              <a:gd name="connsiteY9" fmla="*/ 6264177 h 6858000"/>
              <a:gd name="connsiteX10" fmla="*/ 823393 w 12192000"/>
              <a:gd name="connsiteY10" fmla="*/ 6264177 h 6858000"/>
              <a:gd name="connsiteX11" fmla="*/ 823393 w 12192000"/>
              <a:gd name="connsiteY11" fmla="*/ 6348172 h 6858000"/>
              <a:gd name="connsiteX12" fmla="*/ 832835 w 12192000"/>
              <a:gd name="connsiteY12" fmla="*/ 6356666 h 6858000"/>
              <a:gd name="connsiteX13" fmla="*/ 832835 w 12192000"/>
              <a:gd name="connsiteY13" fmla="*/ 6376977 h 6858000"/>
              <a:gd name="connsiteX14" fmla="*/ 827898 w 12192000"/>
              <a:gd name="connsiteY14" fmla="*/ 6377434 h 6858000"/>
              <a:gd name="connsiteX15" fmla="*/ 798215 w 12192000"/>
              <a:gd name="connsiteY15" fmla="*/ 6348394 h 6858000"/>
              <a:gd name="connsiteX16" fmla="*/ 747939 w 12192000"/>
              <a:gd name="connsiteY16" fmla="*/ 6261498 h 6858000"/>
              <a:gd name="connsiteX17" fmla="*/ 782782 w 12192000"/>
              <a:gd name="connsiteY17" fmla="*/ 6267079 h 6858000"/>
              <a:gd name="connsiteX18" fmla="*/ 782782 w 12192000"/>
              <a:gd name="connsiteY18" fmla="*/ 6288747 h 6858000"/>
              <a:gd name="connsiteX19" fmla="*/ 748384 w 12192000"/>
              <a:gd name="connsiteY19" fmla="*/ 6282499 h 6858000"/>
              <a:gd name="connsiteX20" fmla="*/ 726809 w 12192000"/>
              <a:gd name="connsiteY20" fmla="*/ 6296352 h 6858000"/>
              <a:gd name="connsiteX21" fmla="*/ 745459 w 12192000"/>
              <a:gd name="connsiteY21" fmla="*/ 6308860 h 6858000"/>
              <a:gd name="connsiteX22" fmla="*/ 787954 w 12192000"/>
              <a:gd name="connsiteY22" fmla="*/ 6342591 h 6858000"/>
              <a:gd name="connsiteX23" fmla="*/ 740065 w 12192000"/>
              <a:gd name="connsiteY23" fmla="*/ 6378557 h 6858000"/>
              <a:gd name="connsiteX24" fmla="*/ 740077 w 12192000"/>
              <a:gd name="connsiteY24" fmla="*/ 6378545 h 6858000"/>
              <a:gd name="connsiteX25" fmla="*/ 702976 w 12192000"/>
              <a:gd name="connsiteY25" fmla="*/ 6372520 h 6858000"/>
              <a:gd name="connsiteX26" fmla="*/ 702976 w 12192000"/>
              <a:gd name="connsiteY26" fmla="*/ 6351073 h 6858000"/>
              <a:gd name="connsiteX27" fmla="*/ 736473 w 12192000"/>
              <a:gd name="connsiteY27" fmla="*/ 6357321 h 6858000"/>
              <a:gd name="connsiteX28" fmla="*/ 763231 w 12192000"/>
              <a:gd name="connsiteY28" fmla="*/ 6343468 h 6858000"/>
              <a:gd name="connsiteX29" fmla="*/ 744570 w 12192000"/>
              <a:gd name="connsiteY29" fmla="*/ 6329615 h 6858000"/>
              <a:gd name="connsiteX30" fmla="*/ 702309 w 12192000"/>
              <a:gd name="connsiteY30" fmla="*/ 6297007 h 6858000"/>
              <a:gd name="connsiteX31" fmla="*/ 747939 w 12192000"/>
              <a:gd name="connsiteY31" fmla="*/ 6261498 h 6858000"/>
              <a:gd name="connsiteX32" fmla="*/ 810804 w 12192000"/>
              <a:gd name="connsiteY32" fmla="*/ 6214814 h 6858000"/>
              <a:gd name="connsiteX33" fmla="*/ 827219 w 12192000"/>
              <a:gd name="connsiteY33" fmla="*/ 6231113 h 6858000"/>
              <a:gd name="connsiteX34" fmla="*/ 810804 w 12192000"/>
              <a:gd name="connsiteY34" fmla="*/ 6247423 h 6858000"/>
              <a:gd name="connsiteX35" fmla="*/ 794389 w 12192000"/>
              <a:gd name="connsiteY35" fmla="*/ 6231113 h 6858000"/>
              <a:gd name="connsiteX36" fmla="*/ 810804 w 12192000"/>
              <a:gd name="connsiteY36" fmla="*/ 6214814 h 6858000"/>
              <a:gd name="connsiteX37" fmla="*/ 594680 w 12192000"/>
              <a:gd name="connsiteY37" fmla="*/ 6208344 h 6858000"/>
              <a:gd name="connsiteX38" fmla="*/ 619859 w 12192000"/>
              <a:gd name="connsiteY38" fmla="*/ 6208344 h 6858000"/>
              <a:gd name="connsiteX39" fmla="*/ 619859 w 12192000"/>
              <a:gd name="connsiteY39" fmla="*/ 6270214 h 6858000"/>
              <a:gd name="connsiteX40" fmla="*/ 649986 w 12192000"/>
              <a:gd name="connsiteY40" fmla="*/ 6261498 h 6858000"/>
              <a:gd name="connsiteX41" fmla="*/ 694950 w 12192000"/>
              <a:gd name="connsiteY41" fmla="*/ 6320021 h 6858000"/>
              <a:gd name="connsiteX42" fmla="*/ 670857 w 12192000"/>
              <a:gd name="connsiteY42" fmla="*/ 6374521 h 6858000"/>
              <a:gd name="connsiteX43" fmla="*/ 649994 w 12192000"/>
              <a:gd name="connsiteY43" fmla="*/ 6378544 h 6858000"/>
              <a:gd name="connsiteX44" fmla="*/ 613576 w 12192000"/>
              <a:gd name="connsiteY44" fmla="*/ 6366939 h 6858000"/>
              <a:gd name="connsiteX45" fmla="*/ 609528 w 12192000"/>
              <a:gd name="connsiteY45" fmla="*/ 6375877 h 6858000"/>
              <a:gd name="connsiteX46" fmla="*/ 594680 w 12192000"/>
              <a:gd name="connsiteY46" fmla="*/ 6375877 h 6858000"/>
              <a:gd name="connsiteX47" fmla="*/ 620983 w 12192000"/>
              <a:gd name="connsiteY47" fmla="*/ 6099434 h 6858000"/>
              <a:gd name="connsiteX48" fmla="*/ 563242 w 12192000"/>
              <a:gd name="connsiteY48" fmla="*/ 6144404 h 6858000"/>
              <a:gd name="connsiteX49" fmla="*/ 468588 w 12192000"/>
              <a:gd name="connsiteY49" fmla="*/ 6365172 h 6858000"/>
              <a:gd name="connsiteX50" fmla="*/ 498845 w 12192000"/>
              <a:gd name="connsiteY50" fmla="*/ 6439385 h 6858000"/>
              <a:gd name="connsiteX51" fmla="*/ 729231 w 12192000"/>
              <a:gd name="connsiteY51" fmla="*/ 6533910 h 6858000"/>
              <a:gd name="connsiteX52" fmla="*/ 821486 w 12192000"/>
              <a:gd name="connsiteY52" fmla="*/ 6504695 h 6858000"/>
              <a:gd name="connsiteX53" fmla="*/ 973201 w 12192000"/>
              <a:gd name="connsiteY53" fmla="*/ 6267804 h 6858000"/>
              <a:gd name="connsiteX54" fmla="*/ 923604 w 12192000"/>
              <a:gd name="connsiteY54" fmla="*/ 6152254 h 6858000"/>
              <a:gd name="connsiteX55" fmla="*/ 923592 w 12192000"/>
              <a:gd name="connsiteY55" fmla="*/ 6152254 h 6858000"/>
              <a:gd name="connsiteX56" fmla="*/ 646745 w 12192000"/>
              <a:gd name="connsiteY56" fmla="*/ 6099838 h 6858000"/>
              <a:gd name="connsiteX57" fmla="*/ 620983 w 12192000"/>
              <a:gd name="connsiteY57" fmla="*/ 6099434 h 6858000"/>
              <a:gd name="connsiteX58" fmla="*/ 0 w 12192000"/>
              <a:gd name="connsiteY58" fmla="*/ 0 h 6858000"/>
              <a:gd name="connsiteX59" fmla="*/ 12192000 w 12192000"/>
              <a:gd name="connsiteY59" fmla="*/ 0 h 6858000"/>
              <a:gd name="connsiteX60" fmla="*/ 12192000 w 12192000"/>
              <a:gd name="connsiteY60" fmla="*/ 6858000 h 6858000"/>
              <a:gd name="connsiteX61" fmla="*/ 0 w 12192000"/>
              <a:gd name="connsiteY6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192000" h="6858000">
                <a:moveTo>
                  <a:pt x="649994" y="6378544"/>
                </a:moveTo>
                <a:lnTo>
                  <a:pt x="649998" y="6378545"/>
                </a:lnTo>
                <a:lnTo>
                  <a:pt x="649986" y="6378545"/>
                </a:lnTo>
                <a:close/>
                <a:moveTo>
                  <a:pt x="644160" y="6282733"/>
                </a:moveTo>
                <a:cubicBezTo>
                  <a:pt x="632249" y="6282733"/>
                  <a:pt x="624375" y="6286758"/>
                  <a:pt x="619882" y="6289203"/>
                </a:cubicBezTo>
                <a:lnTo>
                  <a:pt x="619882" y="6350862"/>
                </a:lnTo>
                <a:cubicBezTo>
                  <a:pt x="624375" y="6353319"/>
                  <a:pt x="632249" y="6357344"/>
                  <a:pt x="644160" y="6357344"/>
                </a:cubicBezTo>
                <a:cubicBezTo>
                  <a:pt x="666191" y="6357344"/>
                  <a:pt x="669560" y="6340812"/>
                  <a:pt x="669560" y="6320044"/>
                </a:cubicBezTo>
                <a:cubicBezTo>
                  <a:pt x="669560" y="6299277"/>
                  <a:pt x="666191" y="6282745"/>
                  <a:pt x="644160" y="6282745"/>
                </a:cubicBezTo>
                <a:close/>
                <a:moveTo>
                  <a:pt x="798215" y="6264177"/>
                </a:moveTo>
                <a:lnTo>
                  <a:pt x="823393" y="6264177"/>
                </a:lnTo>
                <a:lnTo>
                  <a:pt x="823393" y="6348172"/>
                </a:lnTo>
                <a:cubicBezTo>
                  <a:pt x="823393" y="6354420"/>
                  <a:pt x="825639" y="6356666"/>
                  <a:pt x="832835" y="6356666"/>
                </a:cubicBezTo>
                <a:lnTo>
                  <a:pt x="832835" y="6376977"/>
                </a:lnTo>
                <a:cubicBezTo>
                  <a:pt x="832835" y="6376977"/>
                  <a:pt x="830589" y="6377434"/>
                  <a:pt x="827898" y="6377434"/>
                </a:cubicBezTo>
                <a:cubicBezTo>
                  <a:pt x="807446" y="6377434"/>
                  <a:pt x="798215" y="6367605"/>
                  <a:pt x="798215" y="6348394"/>
                </a:cubicBezTo>
                <a:close/>
                <a:moveTo>
                  <a:pt x="747939" y="6261498"/>
                </a:moveTo>
                <a:cubicBezTo>
                  <a:pt x="763231" y="6261498"/>
                  <a:pt x="774007" y="6263288"/>
                  <a:pt x="782782" y="6267079"/>
                </a:cubicBezTo>
                <a:lnTo>
                  <a:pt x="782782" y="6288747"/>
                </a:lnTo>
                <a:cubicBezTo>
                  <a:pt x="773118" y="6285179"/>
                  <a:pt x="762553" y="6282499"/>
                  <a:pt x="748384" y="6282499"/>
                </a:cubicBezTo>
                <a:cubicBezTo>
                  <a:pt x="735128" y="6282499"/>
                  <a:pt x="726809" y="6286302"/>
                  <a:pt x="726809" y="6296352"/>
                </a:cubicBezTo>
                <a:cubicBezTo>
                  <a:pt x="726809" y="6304168"/>
                  <a:pt x="730857" y="6307526"/>
                  <a:pt x="745459" y="6308860"/>
                </a:cubicBezTo>
                <a:cubicBezTo>
                  <a:pt x="779178" y="6311761"/>
                  <a:pt x="787954" y="6321811"/>
                  <a:pt x="787954" y="6342591"/>
                </a:cubicBezTo>
                <a:cubicBezTo>
                  <a:pt x="787954" y="6361802"/>
                  <a:pt x="776043" y="6378557"/>
                  <a:pt x="740065" y="6378557"/>
                </a:cubicBezTo>
                <a:lnTo>
                  <a:pt x="740077" y="6378545"/>
                </a:lnTo>
                <a:cubicBezTo>
                  <a:pt x="724563" y="6378545"/>
                  <a:pt x="710628" y="6375643"/>
                  <a:pt x="702976" y="6372520"/>
                </a:cubicBezTo>
                <a:lnTo>
                  <a:pt x="702976" y="6351073"/>
                </a:lnTo>
                <a:cubicBezTo>
                  <a:pt x="710405" y="6353753"/>
                  <a:pt x="722316" y="6357321"/>
                  <a:pt x="736473" y="6357321"/>
                </a:cubicBezTo>
                <a:cubicBezTo>
                  <a:pt x="754456" y="6357321"/>
                  <a:pt x="763231" y="6353296"/>
                  <a:pt x="763231" y="6343468"/>
                </a:cubicBezTo>
                <a:cubicBezTo>
                  <a:pt x="763231" y="6335208"/>
                  <a:pt x="759639" y="6330961"/>
                  <a:pt x="744570" y="6329615"/>
                </a:cubicBezTo>
                <a:cubicBezTo>
                  <a:pt x="710628" y="6326714"/>
                  <a:pt x="702309" y="6316207"/>
                  <a:pt x="702309" y="6297007"/>
                </a:cubicBezTo>
                <a:cubicBezTo>
                  <a:pt x="702309" y="6277808"/>
                  <a:pt x="714887" y="6261498"/>
                  <a:pt x="747939" y="6261498"/>
                </a:cubicBezTo>
                <a:close/>
                <a:moveTo>
                  <a:pt x="810804" y="6214814"/>
                </a:moveTo>
                <a:cubicBezTo>
                  <a:pt x="819801" y="6214814"/>
                  <a:pt x="827219" y="6222186"/>
                  <a:pt x="827219" y="6231113"/>
                </a:cubicBezTo>
                <a:cubicBezTo>
                  <a:pt x="827219" y="6240040"/>
                  <a:pt x="819801" y="6247423"/>
                  <a:pt x="810804" y="6247423"/>
                </a:cubicBezTo>
                <a:cubicBezTo>
                  <a:pt x="801806" y="6247423"/>
                  <a:pt x="794389" y="6240051"/>
                  <a:pt x="794389" y="6231113"/>
                </a:cubicBezTo>
                <a:cubicBezTo>
                  <a:pt x="794389" y="6222174"/>
                  <a:pt x="801806" y="6214814"/>
                  <a:pt x="810804" y="6214814"/>
                </a:cubicBezTo>
                <a:close/>
                <a:moveTo>
                  <a:pt x="594680" y="6208344"/>
                </a:moveTo>
                <a:lnTo>
                  <a:pt x="619859" y="6208344"/>
                </a:lnTo>
                <a:lnTo>
                  <a:pt x="619859" y="6270214"/>
                </a:lnTo>
                <a:cubicBezTo>
                  <a:pt x="627955" y="6265078"/>
                  <a:pt x="638743" y="6261498"/>
                  <a:pt x="649986" y="6261498"/>
                </a:cubicBezTo>
                <a:cubicBezTo>
                  <a:pt x="682805" y="6261498"/>
                  <a:pt x="694950" y="6283611"/>
                  <a:pt x="694950" y="6320021"/>
                </a:cubicBezTo>
                <a:cubicBezTo>
                  <a:pt x="694950" y="6347329"/>
                  <a:pt x="688119" y="6366595"/>
                  <a:pt x="670857" y="6374521"/>
                </a:cubicBezTo>
                <a:lnTo>
                  <a:pt x="649994" y="6378544"/>
                </a:lnTo>
                <a:lnTo>
                  <a:pt x="613576" y="6366939"/>
                </a:lnTo>
                <a:lnTo>
                  <a:pt x="609528" y="6375877"/>
                </a:lnTo>
                <a:lnTo>
                  <a:pt x="594680" y="6375877"/>
                </a:lnTo>
                <a:close/>
                <a:moveTo>
                  <a:pt x="620983" y="6099434"/>
                </a:moveTo>
                <a:cubicBezTo>
                  <a:pt x="595886" y="6103394"/>
                  <a:pt x="573746" y="6119930"/>
                  <a:pt x="563242" y="6144404"/>
                </a:cubicBezTo>
                <a:lnTo>
                  <a:pt x="468588" y="6365172"/>
                </a:lnTo>
                <a:cubicBezTo>
                  <a:pt x="456210" y="6394048"/>
                  <a:pt x="469840" y="6427486"/>
                  <a:pt x="498845" y="6439385"/>
                </a:cubicBezTo>
                <a:lnTo>
                  <a:pt x="729231" y="6533910"/>
                </a:lnTo>
                <a:cubicBezTo>
                  <a:pt x="762986" y="6547763"/>
                  <a:pt x="801771" y="6535478"/>
                  <a:pt x="821486" y="6504695"/>
                </a:cubicBezTo>
                <a:lnTo>
                  <a:pt x="973201" y="6267804"/>
                </a:lnTo>
                <a:cubicBezTo>
                  <a:pt x="1002194" y="6222537"/>
                  <a:pt x="976301" y="6162234"/>
                  <a:pt x="923604" y="6152254"/>
                </a:cubicBezTo>
                <a:lnTo>
                  <a:pt x="923592" y="6152254"/>
                </a:lnTo>
                <a:lnTo>
                  <a:pt x="646745" y="6099838"/>
                </a:lnTo>
                <a:cubicBezTo>
                  <a:pt x="638043" y="6098191"/>
                  <a:pt x="629349" y="6098114"/>
                  <a:pt x="620983" y="6099434"/>
                </a:cubicBezTo>
                <a:close/>
                <a:moveTo>
                  <a:pt x="0" y="0"/>
                </a:moveTo>
                <a:lnTo>
                  <a:pt x="12192000" y="0"/>
                </a:lnTo>
                <a:lnTo>
                  <a:pt x="12192000" y="6858000"/>
                </a:lnTo>
                <a:lnTo>
                  <a:pt x="0" y="6858000"/>
                </a:lnTo>
                <a:close/>
              </a:path>
            </a:pathLst>
          </a:custGeom>
          <a:solidFill>
            <a:schemeClr val="bg1">
              <a:lumMod val="90000"/>
            </a:schemeClr>
          </a:solidFill>
        </p:spPr>
        <p:txBody>
          <a:bodyPr wrap="square" lIns="684000" tIns="576000" rIns="216000">
            <a:noAutofit/>
          </a:bodyPr>
          <a:lstStyle>
            <a:lvl1pPr marL="0" indent="0" algn="l">
              <a:buNone/>
              <a:defRPr/>
            </a:lvl1pPr>
          </a:lstStyle>
          <a:p>
            <a:r>
              <a:rPr lang="en-GB" dirty="0"/>
              <a:t>Click icon to insert image</a:t>
            </a:r>
          </a:p>
        </p:txBody>
      </p:sp>
      <p:sp>
        <p:nvSpPr>
          <p:cNvPr id="22" name="Rectangle 21">
            <a:extLst>
              <a:ext uri="{FF2B5EF4-FFF2-40B4-BE49-F238E27FC236}">
                <a16:creationId xmlns:a16="http://schemas.microsoft.com/office/drawing/2014/main" id="{4FC9559A-8E4D-E5E8-A3CE-93963ED5231D}"/>
              </a:ext>
            </a:extLst>
          </p:cNvPr>
          <p:cNvSpPr/>
          <p:nvPr userDrawn="1"/>
        </p:nvSpPr>
        <p:spPr>
          <a:xfrm>
            <a:off x="-2519265" y="-1"/>
            <a:ext cx="2168190" cy="252034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600" dirty="0">
                <a:latin typeface="+mj-lt"/>
              </a:rPr>
              <a:t>Template Tip:</a:t>
            </a:r>
          </a:p>
          <a:p>
            <a:pPr algn="l"/>
            <a:endParaRPr lang="en-GB" sz="1400" dirty="0">
              <a:latin typeface="+mn-lt"/>
            </a:endParaRPr>
          </a:p>
          <a:p>
            <a:pPr algn="l"/>
            <a:r>
              <a:rPr lang="en-GB" sz="1400" dirty="0">
                <a:latin typeface="+mn-lt"/>
              </a:rPr>
              <a:t>If you require the white lens shape to be larger to fit your text, either </a:t>
            </a:r>
            <a:r>
              <a:rPr lang="en-GB" sz="1400" b="1" dirty="0">
                <a:latin typeface="+mn-lt"/>
              </a:rPr>
              <a:t>move</a:t>
            </a:r>
            <a:r>
              <a:rPr lang="en-GB" sz="1400" dirty="0">
                <a:latin typeface="+mn-lt"/>
              </a:rPr>
              <a:t> the shape down or </a:t>
            </a:r>
            <a:r>
              <a:rPr lang="en-GB" sz="1400" b="1" dirty="0">
                <a:latin typeface="+mn-lt"/>
              </a:rPr>
              <a:t>expand</a:t>
            </a:r>
            <a:r>
              <a:rPr lang="en-GB" sz="1400" dirty="0">
                <a:latin typeface="+mn-lt"/>
              </a:rPr>
              <a:t> the shape by dragging the bottom left corner (to keep the correct aspect ratio)</a:t>
            </a:r>
          </a:p>
        </p:txBody>
      </p:sp>
      <p:sp>
        <p:nvSpPr>
          <p:cNvPr id="14" name="Text Placeholder 13">
            <a:extLst>
              <a:ext uri="{FF2B5EF4-FFF2-40B4-BE49-F238E27FC236}">
                <a16:creationId xmlns:a16="http://schemas.microsoft.com/office/drawing/2014/main" id="{05E7DB9B-0B4E-56BA-8387-B73026E90CCB}"/>
              </a:ext>
            </a:extLst>
          </p:cNvPr>
          <p:cNvSpPr>
            <a:spLocks noGrp="1"/>
          </p:cNvSpPr>
          <p:nvPr>
            <p:ph type="body" sz="quarter" idx="16" hasCustomPrompt="1"/>
          </p:nvPr>
        </p:nvSpPr>
        <p:spPr>
          <a:xfrm>
            <a:off x="5270500" y="-785032"/>
            <a:ext cx="9960572" cy="8428063"/>
          </a:xfrm>
          <a:custGeom>
            <a:avLst/>
            <a:gdLst>
              <a:gd name="connsiteX0" fmla="*/ 3243240 w 9960572"/>
              <a:gd name="connsiteY0" fmla="*/ 141 h 8428063"/>
              <a:gd name="connsiteX1" fmla="*/ 3491795 w 9960572"/>
              <a:gd name="connsiteY1" fmla="*/ 25263 h 8428063"/>
              <a:gd name="connsiteX2" fmla="*/ 8782062 w 9960572"/>
              <a:gd name="connsiteY2" fmla="*/ 1026886 h 8428063"/>
              <a:gd name="connsiteX3" fmla="*/ 8782286 w 9960572"/>
              <a:gd name="connsiteY3" fmla="*/ 1026886 h 8428063"/>
              <a:gd name="connsiteX4" fmla="*/ 9730027 w 9960572"/>
              <a:gd name="connsiteY4" fmla="*/ 3234928 h 8428063"/>
              <a:gd name="connsiteX5" fmla="*/ 6830910 w 9960572"/>
              <a:gd name="connsiteY5" fmla="*/ 7761682 h 8428063"/>
              <a:gd name="connsiteX6" fmla="*/ 5068009 w 9960572"/>
              <a:gd name="connsiteY6" fmla="*/ 8319953 h 8428063"/>
              <a:gd name="connsiteX7" fmla="*/ 665565 w 9960572"/>
              <a:gd name="connsiteY7" fmla="*/ 6513678 h 8428063"/>
              <a:gd name="connsiteX8" fmla="*/ 87395 w 9960572"/>
              <a:gd name="connsiteY8" fmla="*/ 5095532 h 8428063"/>
              <a:gd name="connsiteX9" fmla="*/ 1896129 w 9960572"/>
              <a:gd name="connsiteY9" fmla="*/ 876866 h 8428063"/>
              <a:gd name="connsiteX10" fmla="*/ 3243240 w 9960572"/>
              <a:gd name="connsiteY10" fmla="*/ 141 h 842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0572" h="8428063">
                <a:moveTo>
                  <a:pt x="3243240" y="141"/>
                </a:moveTo>
                <a:cubicBezTo>
                  <a:pt x="3325545" y="1292"/>
                  <a:pt x="3408653" y="9529"/>
                  <a:pt x="3491795" y="25263"/>
                </a:cubicBezTo>
                <a:lnTo>
                  <a:pt x="8782062" y="1026886"/>
                </a:lnTo>
                <a:lnTo>
                  <a:pt x="8782286" y="1026886"/>
                </a:lnTo>
                <a:cubicBezTo>
                  <a:pt x="9789275" y="1217597"/>
                  <a:pt x="10284050" y="2369910"/>
                  <a:pt x="9730027" y="3234928"/>
                </a:cubicBezTo>
                <a:lnTo>
                  <a:pt x="6830910" y="7761682"/>
                </a:lnTo>
                <a:cubicBezTo>
                  <a:pt x="6454184" y="8349912"/>
                  <a:pt x="5713028" y="8584667"/>
                  <a:pt x="5068009" y="8319953"/>
                </a:cubicBezTo>
                <a:lnTo>
                  <a:pt x="665565" y="6513678"/>
                </a:lnTo>
                <a:cubicBezTo>
                  <a:pt x="111318" y="6286301"/>
                  <a:pt x="-149149" y="5647319"/>
                  <a:pt x="87395" y="5095532"/>
                </a:cubicBezTo>
                <a:lnTo>
                  <a:pt x="1896129" y="876866"/>
                </a:lnTo>
                <a:cubicBezTo>
                  <a:pt x="2130298" y="331256"/>
                  <a:pt x="2667106" y="-7916"/>
                  <a:pt x="3243240" y="141"/>
                </a:cubicBezTo>
                <a:close/>
              </a:path>
            </a:pathLst>
          </a:custGeom>
          <a:solidFill>
            <a:srgbClr val="CEEFF9"/>
          </a:solidFill>
        </p:spPr>
        <p:txBody>
          <a:bodyPr wrap="square">
            <a:noAutofit/>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Footer Placeholder 20">
            <a:extLst>
              <a:ext uri="{FF2B5EF4-FFF2-40B4-BE49-F238E27FC236}">
                <a16:creationId xmlns:a16="http://schemas.microsoft.com/office/drawing/2014/main" id="{8BEC9C94-43A3-2ACD-F1EC-7DC3C371C8EE}"/>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17" name="Slide Number Placeholder 21">
            <a:extLst>
              <a:ext uri="{FF2B5EF4-FFF2-40B4-BE49-F238E27FC236}">
                <a16:creationId xmlns:a16="http://schemas.microsoft.com/office/drawing/2014/main" id="{169E70E4-B298-AC0D-30AA-C2CFE28B6605}"/>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20" name="Title 5">
            <a:extLst>
              <a:ext uri="{FF2B5EF4-FFF2-40B4-BE49-F238E27FC236}">
                <a16:creationId xmlns:a16="http://schemas.microsoft.com/office/drawing/2014/main" id="{B0615676-A642-E8AB-0E84-B23396D97B20}"/>
              </a:ext>
            </a:extLst>
          </p:cNvPr>
          <p:cNvSpPr>
            <a:spLocks noGrp="1"/>
          </p:cNvSpPr>
          <p:nvPr>
            <p:ph type="title" hasCustomPrompt="1"/>
          </p:nvPr>
        </p:nvSpPr>
        <p:spPr>
          <a:xfrm>
            <a:off x="7157243" y="1417353"/>
            <a:ext cx="4470400" cy="3431093"/>
          </a:xfrm>
          <a:prstGeom prst="rect">
            <a:avLst/>
          </a:prstGeom>
        </p:spPr>
        <p:txBody>
          <a:bodyPr lIns="0" rIns="0" anchor="t">
            <a:noAutofit/>
          </a:bodyPr>
          <a:lstStyle>
            <a:lvl1pPr algn="r">
              <a:lnSpc>
                <a:spcPct val="81000"/>
              </a:lnSpc>
              <a:defRPr sz="2800"/>
            </a:lvl1pPr>
          </a:lstStyle>
          <a:p>
            <a:r>
              <a:rPr lang="en-US" dirty="0"/>
              <a:t>Impactful quote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a:t>
            </a:r>
            <a:r>
              <a:rPr lang="en-US" dirty="0" err="1"/>
              <a:t>na</a:t>
            </a:r>
            <a:r>
              <a:rPr lang="en-US" dirty="0"/>
              <a:t> </a:t>
            </a:r>
            <a:r>
              <a:rPr lang="en-US" dirty="0" err="1"/>
              <a:t>aliqua</a:t>
            </a:r>
            <a:r>
              <a:rPr lang="en-US" dirty="0"/>
              <a:t>.</a:t>
            </a:r>
          </a:p>
        </p:txBody>
      </p:sp>
      <p:sp>
        <p:nvSpPr>
          <p:cNvPr id="21" name="Text Placeholder 38">
            <a:extLst>
              <a:ext uri="{FF2B5EF4-FFF2-40B4-BE49-F238E27FC236}">
                <a16:creationId xmlns:a16="http://schemas.microsoft.com/office/drawing/2014/main" id="{72796A40-F386-B5A1-1FAA-F800F75CAFAD}"/>
              </a:ext>
            </a:extLst>
          </p:cNvPr>
          <p:cNvSpPr>
            <a:spLocks noGrp="1"/>
          </p:cNvSpPr>
          <p:nvPr>
            <p:ph type="body" sz="quarter" idx="35" hasCustomPrompt="1"/>
          </p:nvPr>
        </p:nvSpPr>
        <p:spPr>
          <a:xfrm>
            <a:off x="8076609" y="5190738"/>
            <a:ext cx="3530600" cy="320480"/>
          </a:xfrm>
        </p:spPr>
        <p:txBody>
          <a:bodyPr rIns="0" anchor="t">
            <a:noAutofit/>
          </a:bodyPr>
          <a:lstStyle>
            <a:lvl1pPr marL="0" indent="0" algn="r">
              <a:lnSpc>
                <a:spcPct val="115000"/>
              </a:lnSpc>
              <a:spcAft>
                <a:spcPts val="1000"/>
              </a:spcAft>
              <a:buFont typeface="Arial" panose="020B0604020202020204" pitchFamily="34" charset="0"/>
              <a:buNone/>
              <a:defRPr sz="1400"/>
            </a:lvl1pPr>
            <a:lvl2pPr>
              <a:defRPr sz="1400"/>
            </a:lvl2pPr>
            <a:lvl3pPr>
              <a:defRPr sz="1500"/>
            </a:lvl3pPr>
            <a:lvl4pPr>
              <a:defRPr sz="1500"/>
            </a:lvl4pPr>
            <a:lvl5pPr>
              <a:defRPr sz="1500"/>
            </a:lvl5pPr>
          </a:lstStyle>
          <a:p>
            <a:pPr lvl="0"/>
            <a:r>
              <a:rPr lang="en-GB" dirty="0"/>
              <a:t>Add quote reference details here</a:t>
            </a:r>
            <a:endParaRPr lang="en-US" dirty="0"/>
          </a:p>
        </p:txBody>
      </p:sp>
      <p:sp>
        <p:nvSpPr>
          <p:cNvPr id="23" name="Text Placeholder 22">
            <a:extLst>
              <a:ext uri="{FF2B5EF4-FFF2-40B4-BE49-F238E27FC236}">
                <a16:creationId xmlns:a16="http://schemas.microsoft.com/office/drawing/2014/main" id="{661FE329-6F50-3805-0760-D748BCCBD34C}"/>
              </a:ext>
            </a:extLst>
          </p:cNvPr>
          <p:cNvSpPr>
            <a:spLocks noGrp="1"/>
          </p:cNvSpPr>
          <p:nvPr>
            <p:ph type="body" sz="quarter" idx="36" hasCustomPrompt="1"/>
          </p:nvPr>
        </p:nvSpPr>
        <p:spPr>
          <a:xfrm>
            <a:off x="11315604" y="552050"/>
            <a:ext cx="312039" cy="228457"/>
          </a:xfrm>
          <a:custGeom>
            <a:avLst/>
            <a:gdLst/>
            <a:ahLst/>
            <a:cxnLst/>
            <a:rect l="l" t="t" r="r" b="b"/>
            <a:pathLst>
              <a:path w="312039" h="228457">
                <a:moveTo>
                  <a:pt x="244059" y="0"/>
                </a:moveTo>
                <a:cubicBezTo>
                  <a:pt x="264862" y="0"/>
                  <a:pt x="281393" y="7058"/>
                  <a:pt x="293651" y="21174"/>
                </a:cubicBezTo>
                <a:cubicBezTo>
                  <a:pt x="305910" y="35290"/>
                  <a:pt x="312039" y="53864"/>
                  <a:pt x="312039" y="76895"/>
                </a:cubicBezTo>
                <a:cubicBezTo>
                  <a:pt x="312039" y="118500"/>
                  <a:pt x="300524" y="153233"/>
                  <a:pt x="277492" y="181094"/>
                </a:cubicBezTo>
                <a:cubicBezTo>
                  <a:pt x="254461" y="208955"/>
                  <a:pt x="222885" y="224742"/>
                  <a:pt x="182766" y="228457"/>
                </a:cubicBezTo>
                <a:lnTo>
                  <a:pt x="182766" y="212855"/>
                </a:lnTo>
                <a:cubicBezTo>
                  <a:pt x="210255" y="207654"/>
                  <a:pt x="232915" y="195024"/>
                  <a:pt x="250746" y="174965"/>
                </a:cubicBezTo>
                <a:cubicBezTo>
                  <a:pt x="268577" y="154905"/>
                  <a:pt x="277864" y="129273"/>
                  <a:pt x="278607" y="98069"/>
                </a:cubicBezTo>
                <a:cubicBezTo>
                  <a:pt x="267462" y="109214"/>
                  <a:pt x="254089" y="114786"/>
                  <a:pt x="238487" y="114786"/>
                </a:cubicBezTo>
                <a:cubicBezTo>
                  <a:pt x="221400" y="114786"/>
                  <a:pt x="207841" y="109585"/>
                  <a:pt x="197811" y="99184"/>
                </a:cubicBezTo>
                <a:cubicBezTo>
                  <a:pt x="187781" y="88782"/>
                  <a:pt x="182766" y="75038"/>
                  <a:pt x="182766" y="57950"/>
                </a:cubicBezTo>
                <a:cubicBezTo>
                  <a:pt x="182766" y="41605"/>
                  <a:pt x="188710" y="27860"/>
                  <a:pt x="200597" y="16716"/>
                </a:cubicBezTo>
                <a:cubicBezTo>
                  <a:pt x="212484" y="5572"/>
                  <a:pt x="226972" y="0"/>
                  <a:pt x="244059" y="0"/>
                </a:cubicBezTo>
                <a:close/>
                <a:moveTo>
                  <a:pt x="61294" y="0"/>
                </a:moveTo>
                <a:cubicBezTo>
                  <a:pt x="82096" y="0"/>
                  <a:pt x="98627" y="7058"/>
                  <a:pt x="110886" y="21174"/>
                </a:cubicBezTo>
                <a:cubicBezTo>
                  <a:pt x="123144" y="35290"/>
                  <a:pt x="129274" y="53864"/>
                  <a:pt x="129274" y="76895"/>
                </a:cubicBezTo>
                <a:cubicBezTo>
                  <a:pt x="129274" y="118500"/>
                  <a:pt x="117758" y="153233"/>
                  <a:pt x="94726" y="181094"/>
                </a:cubicBezTo>
                <a:cubicBezTo>
                  <a:pt x="71695" y="208955"/>
                  <a:pt x="40120" y="224742"/>
                  <a:pt x="0" y="228457"/>
                </a:cubicBezTo>
                <a:lnTo>
                  <a:pt x="0" y="212855"/>
                </a:lnTo>
                <a:cubicBezTo>
                  <a:pt x="27489" y="207654"/>
                  <a:pt x="50149" y="195024"/>
                  <a:pt x="67980" y="174965"/>
                </a:cubicBezTo>
                <a:cubicBezTo>
                  <a:pt x="85811" y="154905"/>
                  <a:pt x="95098" y="129273"/>
                  <a:pt x="95841" y="98069"/>
                </a:cubicBezTo>
                <a:cubicBezTo>
                  <a:pt x="84697" y="109214"/>
                  <a:pt x="71324" y="114786"/>
                  <a:pt x="55722" y="114786"/>
                </a:cubicBezTo>
                <a:cubicBezTo>
                  <a:pt x="38634" y="114786"/>
                  <a:pt x="25075" y="109585"/>
                  <a:pt x="15045" y="99184"/>
                </a:cubicBezTo>
                <a:cubicBezTo>
                  <a:pt x="5015" y="88782"/>
                  <a:pt x="0" y="75038"/>
                  <a:pt x="0" y="57950"/>
                </a:cubicBezTo>
                <a:cubicBezTo>
                  <a:pt x="0" y="41605"/>
                  <a:pt x="5944" y="27860"/>
                  <a:pt x="17831" y="16716"/>
                </a:cubicBezTo>
                <a:cubicBezTo>
                  <a:pt x="29718" y="5572"/>
                  <a:pt x="44206" y="0"/>
                  <a:pt x="61294" y="0"/>
                </a:cubicBezTo>
                <a:close/>
              </a:path>
            </a:pathLst>
          </a:custGeom>
          <a:solidFill>
            <a:schemeClr val="tx1"/>
          </a:solidFill>
        </p:spPr>
        <p:txBody>
          <a:bodyPr wrap="square">
            <a:noAutofit/>
          </a:bodyPr>
          <a:lstStyle>
            <a:lvl1pPr marL="0" indent="0">
              <a:buNone/>
              <a:defRPr/>
            </a:lvl1pPr>
          </a:lstStyle>
          <a:p>
            <a:pPr lvl="0"/>
            <a:r>
              <a:rPr lang="en-US" dirty="0"/>
              <a:t> </a:t>
            </a:r>
            <a:endParaRPr lang="en-GB" dirty="0"/>
          </a:p>
        </p:txBody>
      </p:sp>
    </p:spTree>
    <p:extLst>
      <p:ext uri="{BB962C8B-B14F-4D97-AF65-F5344CB8AC3E}">
        <p14:creationId xmlns:p14="http://schemas.microsoft.com/office/powerpoint/2010/main" val="632099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Graph / Chart - Coral">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Rectangle: Rounded Corners 7">
            <a:extLst>
              <a:ext uri="{FF2B5EF4-FFF2-40B4-BE49-F238E27FC236}">
                <a16:creationId xmlns:a16="http://schemas.microsoft.com/office/drawing/2014/main" id="{F22D3365-E96C-96BB-32F6-811101EA608B}"/>
              </a:ext>
            </a:extLst>
          </p:cNvPr>
          <p:cNvSpPr/>
          <p:nvPr userDrawn="1"/>
        </p:nvSpPr>
        <p:spPr>
          <a:xfrm>
            <a:off x="4327287" y="556127"/>
            <a:ext cx="7293213" cy="5681387"/>
          </a:xfrm>
          <a:prstGeom prst="roundRect">
            <a:avLst>
              <a:gd name="adj" fmla="val 3294"/>
            </a:avLst>
          </a:prstGeom>
          <a:solidFill>
            <a:schemeClr val="accent2">
              <a:alpha val="2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5024814" y="817147"/>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What the graph below shows / graph title</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5043558" y="1202952"/>
            <a:ext cx="5860671"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0" name="Content Placeholder 19">
            <a:extLst>
              <a:ext uri="{FF2B5EF4-FFF2-40B4-BE49-F238E27FC236}">
                <a16:creationId xmlns:a16="http://schemas.microsoft.com/office/drawing/2014/main" id="{A80B97BE-92D1-970F-600E-20EAAA3EE50F}"/>
              </a:ext>
            </a:extLst>
          </p:cNvPr>
          <p:cNvSpPr>
            <a:spLocks noGrp="1"/>
          </p:cNvSpPr>
          <p:nvPr>
            <p:ph sz="quarter" idx="20" hasCustomPrompt="1"/>
          </p:nvPr>
        </p:nvSpPr>
        <p:spPr>
          <a:xfrm>
            <a:off x="5309811" y="1352511"/>
            <a:ext cx="5328164" cy="1712673"/>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2" name="Text Placeholder 38">
            <a:extLst>
              <a:ext uri="{FF2B5EF4-FFF2-40B4-BE49-F238E27FC236}">
                <a16:creationId xmlns:a16="http://schemas.microsoft.com/office/drawing/2014/main" id="{68DC91C6-BEE8-D037-824C-3D15E1F194D9}"/>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itle 5">
            <a:extLst>
              <a:ext uri="{FF2B5EF4-FFF2-40B4-BE49-F238E27FC236}">
                <a16:creationId xmlns:a16="http://schemas.microsoft.com/office/drawing/2014/main" id="{48642542-4600-C300-5024-BDB8578BF873}"/>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7" name="Text Placeholder 38">
            <a:extLst>
              <a:ext uri="{FF2B5EF4-FFF2-40B4-BE49-F238E27FC236}">
                <a16:creationId xmlns:a16="http://schemas.microsoft.com/office/drawing/2014/main" id="{041E78DF-46CF-770E-55D8-22F20EFBE348}"/>
              </a:ext>
            </a:extLst>
          </p:cNvPr>
          <p:cNvSpPr>
            <a:spLocks noGrp="1"/>
          </p:cNvSpPr>
          <p:nvPr>
            <p:ph type="body" sz="quarter" idx="21" hasCustomPrompt="1"/>
          </p:nvPr>
        </p:nvSpPr>
        <p:spPr>
          <a:xfrm>
            <a:off x="5024814" y="3407011"/>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What the graph below shows / graph title</a:t>
            </a:r>
          </a:p>
        </p:txBody>
      </p:sp>
      <p:sp>
        <p:nvSpPr>
          <p:cNvPr id="9" name="Text Placeholder 13">
            <a:extLst>
              <a:ext uri="{FF2B5EF4-FFF2-40B4-BE49-F238E27FC236}">
                <a16:creationId xmlns:a16="http://schemas.microsoft.com/office/drawing/2014/main" id="{4AE570CE-6011-F705-9BE1-F1087DC89E67}"/>
              </a:ext>
            </a:extLst>
          </p:cNvPr>
          <p:cNvSpPr>
            <a:spLocks noGrp="1"/>
          </p:cNvSpPr>
          <p:nvPr>
            <p:ph type="body" sz="quarter" idx="22" hasCustomPrompt="1"/>
          </p:nvPr>
        </p:nvSpPr>
        <p:spPr>
          <a:xfrm>
            <a:off x="5043558" y="3792816"/>
            <a:ext cx="5860671"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C48645F8-FD98-D0F4-E425-EF09A0873936}"/>
              </a:ext>
            </a:extLst>
          </p:cNvPr>
          <p:cNvSpPr>
            <a:spLocks noGrp="1"/>
          </p:cNvSpPr>
          <p:nvPr>
            <p:ph sz="quarter" idx="23" hasCustomPrompt="1"/>
          </p:nvPr>
        </p:nvSpPr>
        <p:spPr>
          <a:xfrm>
            <a:off x="5309811" y="3942375"/>
            <a:ext cx="5328164" cy="1712673"/>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4" name="Rectangle 3">
            <a:extLst>
              <a:ext uri="{FF2B5EF4-FFF2-40B4-BE49-F238E27FC236}">
                <a16:creationId xmlns:a16="http://schemas.microsoft.com/office/drawing/2014/main" id="{EE5A6388-6A6C-6891-F227-8763481F7D25}"/>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5" name="Rectangle 4">
            <a:extLst>
              <a:ext uri="{FF2B5EF4-FFF2-40B4-BE49-F238E27FC236}">
                <a16:creationId xmlns:a16="http://schemas.microsoft.com/office/drawing/2014/main" id="{5CAF6C7F-1E92-BC46-EF21-3C8A5DC9A789}"/>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2545249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Graph / Chart - Green">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Rectangle: Rounded Corners 7">
            <a:extLst>
              <a:ext uri="{FF2B5EF4-FFF2-40B4-BE49-F238E27FC236}">
                <a16:creationId xmlns:a16="http://schemas.microsoft.com/office/drawing/2014/main" id="{F22D3365-E96C-96BB-32F6-811101EA608B}"/>
              </a:ext>
            </a:extLst>
          </p:cNvPr>
          <p:cNvSpPr/>
          <p:nvPr userDrawn="1"/>
        </p:nvSpPr>
        <p:spPr>
          <a:xfrm>
            <a:off x="4327287" y="556127"/>
            <a:ext cx="7293213" cy="5681387"/>
          </a:xfrm>
          <a:prstGeom prst="roundRect">
            <a:avLst>
              <a:gd name="adj" fmla="val 3294"/>
            </a:avLst>
          </a:prstGeom>
          <a:solidFill>
            <a:srgbClr val="5EAB96">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5024814" y="817147"/>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What the graph below shows / graph title</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5043558" y="1202952"/>
            <a:ext cx="5860671"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0" name="Content Placeholder 19">
            <a:extLst>
              <a:ext uri="{FF2B5EF4-FFF2-40B4-BE49-F238E27FC236}">
                <a16:creationId xmlns:a16="http://schemas.microsoft.com/office/drawing/2014/main" id="{A80B97BE-92D1-970F-600E-20EAAA3EE50F}"/>
              </a:ext>
            </a:extLst>
          </p:cNvPr>
          <p:cNvSpPr>
            <a:spLocks noGrp="1"/>
          </p:cNvSpPr>
          <p:nvPr>
            <p:ph sz="quarter" idx="20" hasCustomPrompt="1"/>
          </p:nvPr>
        </p:nvSpPr>
        <p:spPr>
          <a:xfrm>
            <a:off x="5309811" y="1352511"/>
            <a:ext cx="5328164" cy="1712673"/>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2" name="Text Placeholder 38">
            <a:extLst>
              <a:ext uri="{FF2B5EF4-FFF2-40B4-BE49-F238E27FC236}">
                <a16:creationId xmlns:a16="http://schemas.microsoft.com/office/drawing/2014/main" id="{68DC91C6-BEE8-D037-824C-3D15E1F194D9}"/>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itle 5">
            <a:extLst>
              <a:ext uri="{FF2B5EF4-FFF2-40B4-BE49-F238E27FC236}">
                <a16:creationId xmlns:a16="http://schemas.microsoft.com/office/drawing/2014/main" id="{48642542-4600-C300-5024-BDB8578BF873}"/>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7" name="Text Placeholder 38">
            <a:extLst>
              <a:ext uri="{FF2B5EF4-FFF2-40B4-BE49-F238E27FC236}">
                <a16:creationId xmlns:a16="http://schemas.microsoft.com/office/drawing/2014/main" id="{041E78DF-46CF-770E-55D8-22F20EFBE348}"/>
              </a:ext>
            </a:extLst>
          </p:cNvPr>
          <p:cNvSpPr>
            <a:spLocks noGrp="1"/>
          </p:cNvSpPr>
          <p:nvPr>
            <p:ph type="body" sz="quarter" idx="21" hasCustomPrompt="1"/>
          </p:nvPr>
        </p:nvSpPr>
        <p:spPr>
          <a:xfrm>
            <a:off x="5024814" y="3407011"/>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What the graph below shows / graph title</a:t>
            </a:r>
          </a:p>
        </p:txBody>
      </p:sp>
      <p:sp>
        <p:nvSpPr>
          <p:cNvPr id="9" name="Text Placeholder 13">
            <a:extLst>
              <a:ext uri="{FF2B5EF4-FFF2-40B4-BE49-F238E27FC236}">
                <a16:creationId xmlns:a16="http://schemas.microsoft.com/office/drawing/2014/main" id="{4AE570CE-6011-F705-9BE1-F1087DC89E67}"/>
              </a:ext>
            </a:extLst>
          </p:cNvPr>
          <p:cNvSpPr>
            <a:spLocks noGrp="1"/>
          </p:cNvSpPr>
          <p:nvPr>
            <p:ph type="body" sz="quarter" idx="22" hasCustomPrompt="1"/>
          </p:nvPr>
        </p:nvSpPr>
        <p:spPr>
          <a:xfrm>
            <a:off x="5043558" y="3792816"/>
            <a:ext cx="5860671"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C48645F8-FD98-D0F4-E425-EF09A0873936}"/>
              </a:ext>
            </a:extLst>
          </p:cNvPr>
          <p:cNvSpPr>
            <a:spLocks noGrp="1"/>
          </p:cNvSpPr>
          <p:nvPr>
            <p:ph sz="quarter" idx="23" hasCustomPrompt="1"/>
          </p:nvPr>
        </p:nvSpPr>
        <p:spPr>
          <a:xfrm>
            <a:off x="5309811" y="3942375"/>
            <a:ext cx="5328164" cy="1712673"/>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4" name="Rectangle 3">
            <a:extLst>
              <a:ext uri="{FF2B5EF4-FFF2-40B4-BE49-F238E27FC236}">
                <a16:creationId xmlns:a16="http://schemas.microsoft.com/office/drawing/2014/main" id="{EE5A6388-6A6C-6891-F227-8763481F7D25}"/>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5" name="Rectangle 4">
            <a:extLst>
              <a:ext uri="{FF2B5EF4-FFF2-40B4-BE49-F238E27FC236}">
                <a16:creationId xmlns:a16="http://schemas.microsoft.com/office/drawing/2014/main" id="{5CAF6C7F-1E92-BC46-EF21-3C8A5DC9A789}"/>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3329054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ext &amp; 2x Graph / Chart - Blu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Rectangle: Rounded Corners 7">
            <a:extLst>
              <a:ext uri="{FF2B5EF4-FFF2-40B4-BE49-F238E27FC236}">
                <a16:creationId xmlns:a16="http://schemas.microsoft.com/office/drawing/2014/main" id="{F22D3365-E96C-96BB-32F6-811101EA608B}"/>
              </a:ext>
            </a:extLst>
          </p:cNvPr>
          <p:cNvSpPr/>
          <p:nvPr userDrawn="1"/>
        </p:nvSpPr>
        <p:spPr>
          <a:xfrm>
            <a:off x="4327287" y="556127"/>
            <a:ext cx="7293213" cy="5681387"/>
          </a:xfrm>
          <a:prstGeom prst="roundRect">
            <a:avLst>
              <a:gd name="adj" fmla="val 3294"/>
            </a:avLst>
          </a:prstGeom>
          <a:solidFill>
            <a:srgbClr val="85D6F0">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5024814" y="817147"/>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What the graph below shows / graph title</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5043558" y="1202952"/>
            <a:ext cx="5860671"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0" name="Content Placeholder 19">
            <a:extLst>
              <a:ext uri="{FF2B5EF4-FFF2-40B4-BE49-F238E27FC236}">
                <a16:creationId xmlns:a16="http://schemas.microsoft.com/office/drawing/2014/main" id="{A80B97BE-92D1-970F-600E-20EAAA3EE50F}"/>
              </a:ext>
            </a:extLst>
          </p:cNvPr>
          <p:cNvSpPr>
            <a:spLocks noGrp="1"/>
          </p:cNvSpPr>
          <p:nvPr>
            <p:ph sz="quarter" idx="20" hasCustomPrompt="1"/>
          </p:nvPr>
        </p:nvSpPr>
        <p:spPr>
          <a:xfrm>
            <a:off x="5309811" y="1352511"/>
            <a:ext cx="5328164" cy="1712673"/>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2" name="Text Placeholder 38">
            <a:extLst>
              <a:ext uri="{FF2B5EF4-FFF2-40B4-BE49-F238E27FC236}">
                <a16:creationId xmlns:a16="http://schemas.microsoft.com/office/drawing/2014/main" id="{68DC91C6-BEE8-D037-824C-3D15E1F194D9}"/>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itle 5">
            <a:extLst>
              <a:ext uri="{FF2B5EF4-FFF2-40B4-BE49-F238E27FC236}">
                <a16:creationId xmlns:a16="http://schemas.microsoft.com/office/drawing/2014/main" id="{48642542-4600-C300-5024-BDB8578BF873}"/>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7" name="Text Placeholder 38">
            <a:extLst>
              <a:ext uri="{FF2B5EF4-FFF2-40B4-BE49-F238E27FC236}">
                <a16:creationId xmlns:a16="http://schemas.microsoft.com/office/drawing/2014/main" id="{041E78DF-46CF-770E-55D8-22F20EFBE348}"/>
              </a:ext>
            </a:extLst>
          </p:cNvPr>
          <p:cNvSpPr>
            <a:spLocks noGrp="1"/>
          </p:cNvSpPr>
          <p:nvPr>
            <p:ph type="body" sz="quarter" idx="21" hasCustomPrompt="1"/>
          </p:nvPr>
        </p:nvSpPr>
        <p:spPr>
          <a:xfrm>
            <a:off x="5024814" y="3407011"/>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What the graph below shows / graph title</a:t>
            </a:r>
          </a:p>
        </p:txBody>
      </p:sp>
      <p:sp>
        <p:nvSpPr>
          <p:cNvPr id="9" name="Text Placeholder 13">
            <a:extLst>
              <a:ext uri="{FF2B5EF4-FFF2-40B4-BE49-F238E27FC236}">
                <a16:creationId xmlns:a16="http://schemas.microsoft.com/office/drawing/2014/main" id="{4AE570CE-6011-F705-9BE1-F1087DC89E67}"/>
              </a:ext>
            </a:extLst>
          </p:cNvPr>
          <p:cNvSpPr>
            <a:spLocks noGrp="1"/>
          </p:cNvSpPr>
          <p:nvPr>
            <p:ph type="body" sz="quarter" idx="22" hasCustomPrompt="1"/>
          </p:nvPr>
        </p:nvSpPr>
        <p:spPr>
          <a:xfrm>
            <a:off x="5043558" y="3792816"/>
            <a:ext cx="5860671"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C48645F8-FD98-D0F4-E425-EF09A0873936}"/>
              </a:ext>
            </a:extLst>
          </p:cNvPr>
          <p:cNvSpPr>
            <a:spLocks noGrp="1"/>
          </p:cNvSpPr>
          <p:nvPr>
            <p:ph sz="quarter" idx="23" hasCustomPrompt="1"/>
          </p:nvPr>
        </p:nvSpPr>
        <p:spPr>
          <a:xfrm>
            <a:off x="5309811" y="3942375"/>
            <a:ext cx="5328164" cy="1712673"/>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4" name="Rectangle 3">
            <a:extLst>
              <a:ext uri="{FF2B5EF4-FFF2-40B4-BE49-F238E27FC236}">
                <a16:creationId xmlns:a16="http://schemas.microsoft.com/office/drawing/2014/main" id="{EE5A6388-6A6C-6891-F227-8763481F7D25}"/>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5" name="Rectangle 4">
            <a:extLst>
              <a:ext uri="{FF2B5EF4-FFF2-40B4-BE49-F238E27FC236}">
                <a16:creationId xmlns:a16="http://schemas.microsoft.com/office/drawing/2014/main" id="{5CAF6C7F-1E92-BC46-EF21-3C8A5DC9A789}"/>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111212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ext &amp; 2x Graph / Chart - Purpl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Rectangle: Rounded Corners 7">
            <a:extLst>
              <a:ext uri="{FF2B5EF4-FFF2-40B4-BE49-F238E27FC236}">
                <a16:creationId xmlns:a16="http://schemas.microsoft.com/office/drawing/2014/main" id="{F22D3365-E96C-96BB-32F6-811101EA608B}"/>
              </a:ext>
            </a:extLst>
          </p:cNvPr>
          <p:cNvSpPr/>
          <p:nvPr userDrawn="1"/>
        </p:nvSpPr>
        <p:spPr>
          <a:xfrm>
            <a:off x="4327287" y="556127"/>
            <a:ext cx="7293213" cy="5681387"/>
          </a:xfrm>
          <a:prstGeom prst="roundRect">
            <a:avLst>
              <a:gd name="adj" fmla="val 3294"/>
            </a:avLst>
          </a:prstGeom>
          <a:solidFill>
            <a:srgbClr val="AD90B8">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5024814" y="817147"/>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What the graph below shows / graph title</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5043558" y="1202952"/>
            <a:ext cx="5860671"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0" name="Content Placeholder 19">
            <a:extLst>
              <a:ext uri="{FF2B5EF4-FFF2-40B4-BE49-F238E27FC236}">
                <a16:creationId xmlns:a16="http://schemas.microsoft.com/office/drawing/2014/main" id="{A80B97BE-92D1-970F-600E-20EAAA3EE50F}"/>
              </a:ext>
            </a:extLst>
          </p:cNvPr>
          <p:cNvSpPr>
            <a:spLocks noGrp="1"/>
          </p:cNvSpPr>
          <p:nvPr>
            <p:ph sz="quarter" idx="20" hasCustomPrompt="1"/>
          </p:nvPr>
        </p:nvSpPr>
        <p:spPr>
          <a:xfrm>
            <a:off x="5309811" y="1352511"/>
            <a:ext cx="5328164" cy="1712673"/>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2" name="Text Placeholder 38">
            <a:extLst>
              <a:ext uri="{FF2B5EF4-FFF2-40B4-BE49-F238E27FC236}">
                <a16:creationId xmlns:a16="http://schemas.microsoft.com/office/drawing/2014/main" id="{68DC91C6-BEE8-D037-824C-3D15E1F194D9}"/>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itle 5">
            <a:extLst>
              <a:ext uri="{FF2B5EF4-FFF2-40B4-BE49-F238E27FC236}">
                <a16:creationId xmlns:a16="http://schemas.microsoft.com/office/drawing/2014/main" id="{48642542-4600-C300-5024-BDB8578BF873}"/>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7" name="Text Placeholder 38">
            <a:extLst>
              <a:ext uri="{FF2B5EF4-FFF2-40B4-BE49-F238E27FC236}">
                <a16:creationId xmlns:a16="http://schemas.microsoft.com/office/drawing/2014/main" id="{041E78DF-46CF-770E-55D8-22F20EFBE348}"/>
              </a:ext>
            </a:extLst>
          </p:cNvPr>
          <p:cNvSpPr>
            <a:spLocks noGrp="1"/>
          </p:cNvSpPr>
          <p:nvPr>
            <p:ph type="body" sz="quarter" idx="21" hasCustomPrompt="1"/>
          </p:nvPr>
        </p:nvSpPr>
        <p:spPr>
          <a:xfrm>
            <a:off x="5024814" y="3407011"/>
            <a:ext cx="4566556"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What the graph below shows / graph title</a:t>
            </a:r>
          </a:p>
        </p:txBody>
      </p:sp>
      <p:sp>
        <p:nvSpPr>
          <p:cNvPr id="9" name="Text Placeholder 13">
            <a:extLst>
              <a:ext uri="{FF2B5EF4-FFF2-40B4-BE49-F238E27FC236}">
                <a16:creationId xmlns:a16="http://schemas.microsoft.com/office/drawing/2014/main" id="{4AE570CE-6011-F705-9BE1-F1087DC89E67}"/>
              </a:ext>
            </a:extLst>
          </p:cNvPr>
          <p:cNvSpPr>
            <a:spLocks noGrp="1"/>
          </p:cNvSpPr>
          <p:nvPr>
            <p:ph type="body" sz="quarter" idx="22" hasCustomPrompt="1"/>
          </p:nvPr>
        </p:nvSpPr>
        <p:spPr>
          <a:xfrm>
            <a:off x="5043558" y="3792816"/>
            <a:ext cx="5860671"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C48645F8-FD98-D0F4-E425-EF09A0873936}"/>
              </a:ext>
            </a:extLst>
          </p:cNvPr>
          <p:cNvSpPr>
            <a:spLocks noGrp="1"/>
          </p:cNvSpPr>
          <p:nvPr>
            <p:ph sz="quarter" idx="23" hasCustomPrompt="1"/>
          </p:nvPr>
        </p:nvSpPr>
        <p:spPr>
          <a:xfrm>
            <a:off x="5309811" y="3942375"/>
            <a:ext cx="5328164" cy="1712673"/>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4" name="Rectangle 3">
            <a:extLst>
              <a:ext uri="{FF2B5EF4-FFF2-40B4-BE49-F238E27FC236}">
                <a16:creationId xmlns:a16="http://schemas.microsoft.com/office/drawing/2014/main" id="{EE5A6388-6A6C-6891-F227-8763481F7D25}"/>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5" name="Rectangle 4">
            <a:extLst>
              <a:ext uri="{FF2B5EF4-FFF2-40B4-BE49-F238E27FC236}">
                <a16:creationId xmlns:a16="http://schemas.microsoft.com/office/drawing/2014/main" id="{5CAF6C7F-1E92-BC46-EF21-3C8A5DC9A789}"/>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3160959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ext &amp; 4x Graph / Chart - Blue">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Rectangle: Rounded Corners 7">
            <a:extLst>
              <a:ext uri="{FF2B5EF4-FFF2-40B4-BE49-F238E27FC236}">
                <a16:creationId xmlns:a16="http://schemas.microsoft.com/office/drawing/2014/main" id="{F22D3365-E96C-96BB-32F6-811101EA608B}"/>
              </a:ext>
            </a:extLst>
          </p:cNvPr>
          <p:cNvSpPr/>
          <p:nvPr userDrawn="1"/>
        </p:nvSpPr>
        <p:spPr>
          <a:xfrm>
            <a:off x="4327287" y="556127"/>
            <a:ext cx="7293213" cy="5681387"/>
          </a:xfrm>
          <a:prstGeom prst="roundRect">
            <a:avLst>
              <a:gd name="adj" fmla="val 3294"/>
            </a:avLst>
          </a:prstGeom>
          <a:solidFill>
            <a:schemeClr val="accent4">
              <a:alpha val="2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558470"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577214"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0" name="Content Placeholder 19">
            <a:extLst>
              <a:ext uri="{FF2B5EF4-FFF2-40B4-BE49-F238E27FC236}">
                <a16:creationId xmlns:a16="http://schemas.microsoft.com/office/drawing/2014/main" id="{A80B97BE-92D1-970F-600E-20EAAA3EE50F}"/>
              </a:ext>
            </a:extLst>
          </p:cNvPr>
          <p:cNvSpPr>
            <a:spLocks noGrp="1"/>
          </p:cNvSpPr>
          <p:nvPr>
            <p:ph sz="quarter" idx="20" hasCustomPrompt="1"/>
          </p:nvPr>
        </p:nvSpPr>
        <p:spPr>
          <a:xfrm>
            <a:off x="4683597"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2" name="Text Placeholder 38">
            <a:extLst>
              <a:ext uri="{FF2B5EF4-FFF2-40B4-BE49-F238E27FC236}">
                <a16:creationId xmlns:a16="http://schemas.microsoft.com/office/drawing/2014/main" id="{68DC91C6-BEE8-D037-824C-3D15E1F194D9}"/>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itle 5">
            <a:extLst>
              <a:ext uri="{FF2B5EF4-FFF2-40B4-BE49-F238E27FC236}">
                <a16:creationId xmlns:a16="http://schemas.microsoft.com/office/drawing/2014/main" id="{48642542-4600-C300-5024-BDB8578BF873}"/>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4" name="Text Placeholder 38">
            <a:extLst>
              <a:ext uri="{FF2B5EF4-FFF2-40B4-BE49-F238E27FC236}">
                <a16:creationId xmlns:a16="http://schemas.microsoft.com/office/drawing/2014/main" id="{352C3A3C-AC4A-920D-EE62-04D125C71089}"/>
              </a:ext>
            </a:extLst>
          </p:cNvPr>
          <p:cNvSpPr>
            <a:spLocks noGrp="1"/>
          </p:cNvSpPr>
          <p:nvPr>
            <p:ph type="body" sz="quarter" idx="21" hasCustomPrompt="1"/>
          </p:nvPr>
        </p:nvSpPr>
        <p:spPr>
          <a:xfrm>
            <a:off x="8112857"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5" name="Text Placeholder 13">
            <a:extLst>
              <a:ext uri="{FF2B5EF4-FFF2-40B4-BE49-F238E27FC236}">
                <a16:creationId xmlns:a16="http://schemas.microsoft.com/office/drawing/2014/main" id="{F8F10F94-1DBD-E527-3964-F30DC14F4C77}"/>
              </a:ext>
            </a:extLst>
          </p:cNvPr>
          <p:cNvSpPr>
            <a:spLocks noGrp="1"/>
          </p:cNvSpPr>
          <p:nvPr>
            <p:ph type="body" sz="quarter" idx="22" hasCustomPrompt="1"/>
          </p:nvPr>
        </p:nvSpPr>
        <p:spPr>
          <a:xfrm>
            <a:off x="8131601"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6" name="Content Placeholder 19">
            <a:extLst>
              <a:ext uri="{FF2B5EF4-FFF2-40B4-BE49-F238E27FC236}">
                <a16:creationId xmlns:a16="http://schemas.microsoft.com/office/drawing/2014/main" id="{E5B4AED7-A53E-F515-86D9-7A31E1E9C789}"/>
              </a:ext>
            </a:extLst>
          </p:cNvPr>
          <p:cNvSpPr>
            <a:spLocks noGrp="1"/>
          </p:cNvSpPr>
          <p:nvPr>
            <p:ph sz="quarter" idx="23" hasCustomPrompt="1"/>
          </p:nvPr>
        </p:nvSpPr>
        <p:spPr>
          <a:xfrm>
            <a:off x="8237984"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7" name="Text Placeholder 38">
            <a:extLst>
              <a:ext uri="{FF2B5EF4-FFF2-40B4-BE49-F238E27FC236}">
                <a16:creationId xmlns:a16="http://schemas.microsoft.com/office/drawing/2014/main" id="{7A82A89F-B9D4-C564-CE84-6CC0151478B6}"/>
              </a:ext>
            </a:extLst>
          </p:cNvPr>
          <p:cNvSpPr>
            <a:spLocks noGrp="1"/>
          </p:cNvSpPr>
          <p:nvPr>
            <p:ph type="body" sz="quarter" idx="24" hasCustomPrompt="1"/>
          </p:nvPr>
        </p:nvSpPr>
        <p:spPr>
          <a:xfrm>
            <a:off x="4558470"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9" name="Text Placeholder 13">
            <a:extLst>
              <a:ext uri="{FF2B5EF4-FFF2-40B4-BE49-F238E27FC236}">
                <a16:creationId xmlns:a16="http://schemas.microsoft.com/office/drawing/2014/main" id="{C900566F-A814-4893-5DE5-320AF3D27496}"/>
              </a:ext>
            </a:extLst>
          </p:cNvPr>
          <p:cNvSpPr>
            <a:spLocks noGrp="1"/>
          </p:cNvSpPr>
          <p:nvPr>
            <p:ph type="body" sz="quarter" idx="25" hasCustomPrompt="1"/>
          </p:nvPr>
        </p:nvSpPr>
        <p:spPr>
          <a:xfrm>
            <a:off x="4577214"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770E3285-3275-3236-C338-2E880F1624B2}"/>
              </a:ext>
            </a:extLst>
          </p:cNvPr>
          <p:cNvSpPr>
            <a:spLocks noGrp="1"/>
          </p:cNvSpPr>
          <p:nvPr>
            <p:ph sz="quarter" idx="26" hasCustomPrompt="1"/>
          </p:nvPr>
        </p:nvSpPr>
        <p:spPr>
          <a:xfrm>
            <a:off x="4683597"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3" name="Text Placeholder 38">
            <a:extLst>
              <a:ext uri="{FF2B5EF4-FFF2-40B4-BE49-F238E27FC236}">
                <a16:creationId xmlns:a16="http://schemas.microsoft.com/office/drawing/2014/main" id="{8603E539-8D25-E892-1BF1-FA39972173D3}"/>
              </a:ext>
            </a:extLst>
          </p:cNvPr>
          <p:cNvSpPr>
            <a:spLocks noGrp="1"/>
          </p:cNvSpPr>
          <p:nvPr>
            <p:ph type="body" sz="quarter" idx="27" hasCustomPrompt="1"/>
          </p:nvPr>
        </p:nvSpPr>
        <p:spPr>
          <a:xfrm>
            <a:off x="8112857"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5" name="Text Placeholder 13">
            <a:extLst>
              <a:ext uri="{FF2B5EF4-FFF2-40B4-BE49-F238E27FC236}">
                <a16:creationId xmlns:a16="http://schemas.microsoft.com/office/drawing/2014/main" id="{34E8FBFE-DB89-CDA2-06E7-C0303BE88F85}"/>
              </a:ext>
            </a:extLst>
          </p:cNvPr>
          <p:cNvSpPr>
            <a:spLocks noGrp="1"/>
          </p:cNvSpPr>
          <p:nvPr>
            <p:ph type="body" sz="quarter" idx="28" hasCustomPrompt="1"/>
          </p:nvPr>
        </p:nvSpPr>
        <p:spPr>
          <a:xfrm>
            <a:off x="8131601"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Content Placeholder 19">
            <a:extLst>
              <a:ext uri="{FF2B5EF4-FFF2-40B4-BE49-F238E27FC236}">
                <a16:creationId xmlns:a16="http://schemas.microsoft.com/office/drawing/2014/main" id="{B68B642E-640D-EE25-AFA6-02388FF9C158}"/>
              </a:ext>
            </a:extLst>
          </p:cNvPr>
          <p:cNvSpPr>
            <a:spLocks noGrp="1"/>
          </p:cNvSpPr>
          <p:nvPr>
            <p:ph sz="quarter" idx="29" hasCustomPrompt="1"/>
          </p:nvPr>
        </p:nvSpPr>
        <p:spPr>
          <a:xfrm>
            <a:off x="8237984"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7" name="Rectangle 16">
            <a:extLst>
              <a:ext uri="{FF2B5EF4-FFF2-40B4-BE49-F238E27FC236}">
                <a16:creationId xmlns:a16="http://schemas.microsoft.com/office/drawing/2014/main" id="{C18AB7D7-767B-A3C0-1D32-89E7B223A3F3}"/>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18" name="Rectangle 17">
            <a:extLst>
              <a:ext uri="{FF2B5EF4-FFF2-40B4-BE49-F238E27FC236}">
                <a16:creationId xmlns:a16="http://schemas.microsoft.com/office/drawing/2014/main" id="{C668B1F7-0B6B-61FE-A600-489213399EAE}"/>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1823566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ext &amp; 4x Graph / Chart - Coral">
    <p:bg>
      <p:bgPr>
        <a:solidFill>
          <a:schemeClr val="bg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CFB5157-3862-79C5-3405-AD03209A18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64014" y="6098516"/>
            <a:ext cx="521823" cy="441092"/>
          </a:xfrm>
          <a:prstGeom prst="rect">
            <a:avLst/>
          </a:prstGeom>
        </p:spPr>
      </p:pic>
      <p:sp>
        <p:nvSpPr>
          <p:cNvPr id="21" name="Footer Placeholder 20">
            <a:extLst>
              <a:ext uri="{FF2B5EF4-FFF2-40B4-BE49-F238E27FC236}">
                <a16:creationId xmlns:a16="http://schemas.microsoft.com/office/drawing/2014/main" id="{025FBF3C-69C1-A683-659E-4C3291443708}"/>
              </a:ext>
            </a:extLst>
          </p:cNvPr>
          <p:cNvSpPr>
            <a:spLocks noGrp="1"/>
          </p:cNvSpPr>
          <p:nvPr>
            <p:ph type="ftr" sz="quarter" idx="1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16400443-7358-9E50-67BD-F0DEE5E1E518}"/>
              </a:ext>
            </a:extLst>
          </p:cNvPr>
          <p:cNvSpPr>
            <a:spLocks noGrp="1"/>
          </p:cNvSpPr>
          <p:nvPr>
            <p:ph type="sldNum" sz="quarter" idx="1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
        <p:nvSpPr>
          <p:cNvPr id="8" name="Rectangle: Rounded Corners 7">
            <a:extLst>
              <a:ext uri="{FF2B5EF4-FFF2-40B4-BE49-F238E27FC236}">
                <a16:creationId xmlns:a16="http://schemas.microsoft.com/office/drawing/2014/main" id="{F22D3365-E96C-96BB-32F6-811101EA608B}"/>
              </a:ext>
            </a:extLst>
          </p:cNvPr>
          <p:cNvSpPr/>
          <p:nvPr userDrawn="1"/>
        </p:nvSpPr>
        <p:spPr>
          <a:xfrm>
            <a:off x="4327287" y="556127"/>
            <a:ext cx="7293213" cy="5681387"/>
          </a:xfrm>
          <a:prstGeom prst="roundRect">
            <a:avLst>
              <a:gd name="adj" fmla="val 3294"/>
            </a:avLst>
          </a:prstGeom>
          <a:solidFill>
            <a:srgbClr val="E58F8C">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Libre Franklin" pitchFamily="2" charset="0"/>
              <a:ea typeface="+mn-ea"/>
              <a:cs typeface="+mn-cs"/>
            </a:endParaRPr>
          </a:p>
        </p:txBody>
      </p:sp>
      <p:sp>
        <p:nvSpPr>
          <p:cNvPr id="12" name="Text Placeholder 38">
            <a:extLst>
              <a:ext uri="{FF2B5EF4-FFF2-40B4-BE49-F238E27FC236}">
                <a16:creationId xmlns:a16="http://schemas.microsoft.com/office/drawing/2014/main" id="{4132792F-D4B9-EFB6-C40C-41982E15900D}"/>
              </a:ext>
            </a:extLst>
          </p:cNvPr>
          <p:cNvSpPr>
            <a:spLocks noGrp="1"/>
          </p:cNvSpPr>
          <p:nvPr>
            <p:ph type="body" sz="quarter" idx="18" hasCustomPrompt="1"/>
          </p:nvPr>
        </p:nvSpPr>
        <p:spPr>
          <a:xfrm>
            <a:off x="4558470"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4" name="Text Placeholder 13">
            <a:extLst>
              <a:ext uri="{FF2B5EF4-FFF2-40B4-BE49-F238E27FC236}">
                <a16:creationId xmlns:a16="http://schemas.microsoft.com/office/drawing/2014/main" id="{FBBA1786-8085-F3C2-2CF3-608DEBBC95C1}"/>
              </a:ext>
            </a:extLst>
          </p:cNvPr>
          <p:cNvSpPr>
            <a:spLocks noGrp="1"/>
          </p:cNvSpPr>
          <p:nvPr>
            <p:ph type="body" sz="quarter" idx="19" hasCustomPrompt="1"/>
          </p:nvPr>
        </p:nvSpPr>
        <p:spPr>
          <a:xfrm>
            <a:off x="4577214"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20" name="Content Placeholder 19">
            <a:extLst>
              <a:ext uri="{FF2B5EF4-FFF2-40B4-BE49-F238E27FC236}">
                <a16:creationId xmlns:a16="http://schemas.microsoft.com/office/drawing/2014/main" id="{A80B97BE-92D1-970F-600E-20EAAA3EE50F}"/>
              </a:ext>
            </a:extLst>
          </p:cNvPr>
          <p:cNvSpPr>
            <a:spLocks noGrp="1"/>
          </p:cNvSpPr>
          <p:nvPr>
            <p:ph sz="quarter" idx="20" hasCustomPrompt="1"/>
          </p:nvPr>
        </p:nvSpPr>
        <p:spPr>
          <a:xfrm>
            <a:off x="4683597"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2" name="Text Placeholder 38">
            <a:extLst>
              <a:ext uri="{FF2B5EF4-FFF2-40B4-BE49-F238E27FC236}">
                <a16:creationId xmlns:a16="http://schemas.microsoft.com/office/drawing/2014/main" id="{68DC91C6-BEE8-D037-824C-3D15E1F194D9}"/>
              </a:ext>
            </a:extLst>
          </p:cNvPr>
          <p:cNvSpPr>
            <a:spLocks noGrp="1"/>
          </p:cNvSpPr>
          <p:nvPr>
            <p:ph type="body" sz="quarter" idx="17" hasCustomPrompt="1"/>
          </p:nvPr>
        </p:nvSpPr>
        <p:spPr>
          <a:xfrm>
            <a:off x="567419" y="1864575"/>
            <a:ext cx="3410730" cy="3240633"/>
          </a:xfrm>
          <a:prstGeom prst="rect">
            <a:avLst/>
          </a:prstGeom>
        </p:spPr>
        <p:txBody>
          <a:bodyPr>
            <a:noAutofit/>
          </a:bodyPr>
          <a:lstStyle>
            <a:lvl1pPr marL="285750" indent="-285750">
              <a:lnSpc>
                <a:spcPct val="115000"/>
              </a:lnSpc>
              <a:spcAft>
                <a:spcPts val="1000"/>
              </a:spcAft>
              <a:buFont typeface="Arial" panose="020B0604020202020204" pitchFamily="34" charset="0"/>
              <a:buChar char="•"/>
              <a:defRPr sz="1600"/>
            </a:lvl1pPr>
            <a:lvl2pPr marL="685800" indent="-228600">
              <a:spcAft>
                <a:spcPts val="1000"/>
              </a:spcAft>
              <a:buFont typeface="Arial" panose="020B0604020202020204" pitchFamily="34" charset="0"/>
              <a:buChar char="•"/>
              <a:defRPr sz="1600"/>
            </a:lvl2pPr>
            <a:lvl3pPr marL="1143000" indent="-228600">
              <a:spcAft>
                <a:spcPts val="1000"/>
              </a:spcAft>
              <a:buFont typeface="Arial" panose="020B0604020202020204" pitchFamily="34" charset="0"/>
              <a:buChar char="•"/>
              <a:defRPr sz="1600"/>
            </a:lvl3pPr>
            <a:lvl4pPr marL="1600200" indent="-228600">
              <a:buFont typeface="Arial" panose="020B0604020202020204" pitchFamily="34" charset="0"/>
              <a:buChar char="•"/>
              <a:defRPr sz="1600"/>
            </a:lvl4pPr>
            <a:lvl5pPr marL="2057400" indent="-228600">
              <a:buFont typeface="Arial" panose="020B0604020202020204" pitchFamily="34" charset="0"/>
              <a:buChar char="•"/>
              <a:defRPr sz="1600"/>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a:t>
            </a:r>
          </a:p>
        </p:txBody>
      </p:sp>
      <p:sp>
        <p:nvSpPr>
          <p:cNvPr id="3" name="Title 5">
            <a:extLst>
              <a:ext uri="{FF2B5EF4-FFF2-40B4-BE49-F238E27FC236}">
                <a16:creationId xmlns:a16="http://schemas.microsoft.com/office/drawing/2014/main" id="{48642542-4600-C300-5024-BDB8578BF873}"/>
              </a:ext>
            </a:extLst>
          </p:cNvPr>
          <p:cNvSpPr>
            <a:spLocks noGrp="1"/>
          </p:cNvSpPr>
          <p:nvPr>
            <p:ph type="title" hasCustomPrompt="1"/>
          </p:nvPr>
        </p:nvSpPr>
        <p:spPr>
          <a:xfrm>
            <a:off x="535540" y="471585"/>
            <a:ext cx="3442609" cy="1201767"/>
          </a:xfrm>
          <a:prstGeom prst="rect">
            <a:avLst/>
          </a:prstGeom>
        </p:spPr>
        <p:txBody>
          <a:bodyPr lIns="0" anchor="t">
            <a:noAutofit/>
          </a:bodyPr>
          <a:lstStyle>
            <a:lvl1pPr>
              <a:lnSpc>
                <a:spcPct val="81000"/>
              </a:lnSpc>
              <a:defRPr sz="4200"/>
            </a:lvl1pPr>
          </a:lstStyle>
          <a:p>
            <a:r>
              <a:rPr lang="en-US" dirty="0"/>
              <a:t>Creative title goes here</a:t>
            </a:r>
          </a:p>
        </p:txBody>
      </p:sp>
      <p:sp>
        <p:nvSpPr>
          <p:cNvPr id="4" name="Text Placeholder 38">
            <a:extLst>
              <a:ext uri="{FF2B5EF4-FFF2-40B4-BE49-F238E27FC236}">
                <a16:creationId xmlns:a16="http://schemas.microsoft.com/office/drawing/2014/main" id="{352C3A3C-AC4A-920D-EE62-04D125C71089}"/>
              </a:ext>
            </a:extLst>
          </p:cNvPr>
          <p:cNvSpPr>
            <a:spLocks noGrp="1"/>
          </p:cNvSpPr>
          <p:nvPr>
            <p:ph type="body" sz="quarter" idx="21" hasCustomPrompt="1"/>
          </p:nvPr>
        </p:nvSpPr>
        <p:spPr>
          <a:xfrm>
            <a:off x="8112857" y="776283"/>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5" name="Text Placeholder 13">
            <a:extLst>
              <a:ext uri="{FF2B5EF4-FFF2-40B4-BE49-F238E27FC236}">
                <a16:creationId xmlns:a16="http://schemas.microsoft.com/office/drawing/2014/main" id="{F8F10F94-1DBD-E527-3964-F30DC14F4C77}"/>
              </a:ext>
            </a:extLst>
          </p:cNvPr>
          <p:cNvSpPr>
            <a:spLocks noGrp="1"/>
          </p:cNvSpPr>
          <p:nvPr>
            <p:ph type="body" sz="quarter" idx="22" hasCustomPrompt="1"/>
          </p:nvPr>
        </p:nvSpPr>
        <p:spPr>
          <a:xfrm>
            <a:off x="8131601" y="1162088"/>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6" name="Content Placeholder 19">
            <a:extLst>
              <a:ext uri="{FF2B5EF4-FFF2-40B4-BE49-F238E27FC236}">
                <a16:creationId xmlns:a16="http://schemas.microsoft.com/office/drawing/2014/main" id="{E5B4AED7-A53E-F515-86D9-7A31E1E9C789}"/>
              </a:ext>
            </a:extLst>
          </p:cNvPr>
          <p:cNvSpPr>
            <a:spLocks noGrp="1"/>
          </p:cNvSpPr>
          <p:nvPr>
            <p:ph sz="quarter" idx="23" hasCustomPrompt="1"/>
          </p:nvPr>
        </p:nvSpPr>
        <p:spPr>
          <a:xfrm>
            <a:off x="8237984" y="1302503"/>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7" name="Text Placeholder 38">
            <a:extLst>
              <a:ext uri="{FF2B5EF4-FFF2-40B4-BE49-F238E27FC236}">
                <a16:creationId xmlns:a16="http://schemas.microsoft.com/office/drawing/2014/main" id="{7A82A89F-B9D4-C564-CE84-6CC0151478B6}"/>
              </a:ext>
            </a:extLst>
          </p:cNvPr>
          <p:cNvSpPr>
            <a:spLocks noGrp="1"/>
          </p:cNvSpPr>
          <p:nvPr>
            <p:ph type="body" sz="quarter" idx="24" hasCustomPrompt="1"/>
          </p:nvPr>
        </p:nvSpPr>
        <p:spPr>
          <a:xfrm>
            <a:off x="4558470"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9" name="Text Placeholder 13">
            <a:extLst>
              <a:ext uri="{FF2B5EF4-FFF2-40B4-BE49-F238E27FC236}">
                <a16:creationId xmlns:a16="http://schemas.microsoft.com/office/drawing/2014/main" id="{C900566F-A814-4893-5DE5-320AF3D27496}"/>
              </a:ext>
            </a:extLst>
          </p:cNvPr>
          <p:cNvSpPr>
            <a:spLocks noGrp="1"/>
          </p:cNvSpPr>
          <p:nvPr>
            <p:ph type="body" sz="quarter" idx="25" hasCustomPrompt="1"/>
          </p:nvPr>
        </p:nvSpPr>
        <p:spPr>
          <a:xfrm>
            <a:off x="4577214"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1" name="Content Placeholder 19">
            <a:extLst>
              <a:ext uri="{FF2B5EF4-FFF2-40B4-BE49-F238E27FC236}">
                <a16:creationId xmlns:a16="http://schemas.microsoft.com/office/drawing/2014/main" id="{770E3285-3275-3236-C338-2E880F1624B2}"/>
              </a:ext>
            </a:extLst>
          </p:cNvPr>
          <p:cNvSpPr>
            <a:spLocks noGrp="1"/>
          </p:cNvSpPr>
          <p:nvPr>
            <p:ph sz="quarter" idx="26" hasCustomPrompt="1"/>
          </p:nvPr>
        </p:nvSpPr>
        <p:spPr>
          <a:xfrm>
            <a:off x="4683597"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3" name="Text Placeholder 38">
            <a:extLst>
              <a:ext uri="{FF2B5EF4-FFF2-40B4-BE49-F238E27FC236}">
                <a16:creationId xmlns:a16="http://schemas.microsoft.com/office/drawing/2014/main" id="{8603E539-8D25-E892-1BF1-FA39972173D3}"/>
              </a:ext>
            </a:extLst>
          </p:cNvPr>
          <p:cNvSpPr>
            <a:spLocks noGrp="1"/>
          </p:cNvSpPr>
          <p:nvPr>
            <p:ph type="body" sz="quarter" idx="27" hasCustomPrompt="1"/>
          </p:nvPr>
        </p:nvSpPr>
        <p:spPr>
          <a:xfrm>
            <a:off x="8112857" y="3506720"/>
            <a:ext cx="3152362" cy="342649"/>
          </a:xfrm>
          <a:prstGeom prst="rect">
            <a:avLst/>
          </a:prstGeom>
        </p:spPr>
        <p:txBody>
          <a:bodyPr anchor="b">
            <a:noAutofit/>
          </a:bodyPr>
          <a:lstStyle>
            <a:lvl1pPr marL="0" indent="0">
              <a:lnSpc>
                <a:spcPct val="115000"/>
              </a:lnSpc>
              <a:spcAft>
                <a:spcPts val="0"/>
              </a:spcAft>
              <a:buFont typeface="Arial" panose="020B0604020202020204" pitchFamily="34" charset="0"/>
              <a:buNone/>
              <a:defRPr sz="1400"/>
            </a:lvl1pPr>
            <a:lvl2pPr>
              <a:defRPr sz="1600"/>
            </a:lvl2pPr>
            <a:lvl3pPr>
              <a:defRPr sz="1500"/>
            </a:lvl3pPr>
            <a:lvl4pPr>
              <a:defRPr sz="1500"/>
            </a:lvl4pPr>
            <a:lvl5pPr>
              <a:defRPr sz="1500"/>
            </a:lvl5pPr>
          </a:lstStyle>
          <a:p>
            <a:pPr lvl="0"/>
            <a:r>
              <a:rPr lang="en-US" dirty="0"/>
              <a:t>Graph title</a:t>
            </a:r>
          </a:p>
        </p:txBody>
      </p:sp>
      <p:sp>
        <p:nvSpPr>
          <p:cNvPr id="15" name="Text Placeholder 13">
            <a:extLst>
              <a:ext uri="{FF2B5EF4-FFF2-40B4-BE49-F238E27FC236}">
                <a16:creationId xmlns:a16="http://schemas.microsoft.com/office/drawing/2014/main" id="{34E8FBFE-DB89-CDA2-06E7-C0303BE88F85}"/>
              </a:ext>
            </a:extLst>
          </p:cNvPr>
          <p:cNvSpPr>
            <a:spLocks noGrp="1"/>
          </p:cNvSpPr>
          <p:nvPr>
            <p:ph type="body" sz="quarter" idx="28" hasCustomPrompt="1"/>
          </p:nvPr>
        </p:nvSpPr>
        <p:spPr>
          <a:xfrm>
            <a:off x="8131601" y="3892525"/>
            <a:ext cx="3240000" cy="7200"/>
          </a:xfrm>
          <a:prstGeom prst="rect">
            <a:avLst/>
          </a:prstGeom>
          <a:solidFill>
            <a:schemeClr val="tx1"/>
          </a:solidFill>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 </a:t>
            </a:r>
            <a:endParaRPr lang="en-GB" dirty="0"/>
          </a:p>
        </p:txBody>
      </p:sp>
      <p:sp>
        <p:nvSpPr>
          <p:cNvPr id="16" name="Content Placeholder 19">
            <a:extLst>
              <a:ext uri="{FF2B5EF4-FFF2-40B4-BE49-F238E27FC236}">
                <a16:creationId xmlns:a16="http://schemas.microsoft.com/office/drawing/2014/main" id="{B68B642E-640D-EE25-AFA6-02388FF9C158}"/>
              </a:ext>
            </a:extLst>
          </p:cNvPr>
          <p:cNvSpPr>
            <a:spLocks noGrp="1"/>
          </p:cNvSpPr>
          <p:nvPr>
            <p:ph sz="quarter" idx="29" hasCustomPrompt="1"/>
          </p:nvPr>
        </p:nvSpPr>
        <p:spPr>
          <a:xfrm>
            <a:off x="8237984" y="4032940"/>
            <a:ext cx="3027235" cy="2008718"/>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dirty="0"/>
              <a:t>Click icon to insert graph / chart</a:t>
            </a:r>
          </a:p>
        </p:txBody>
      </p:sp>
      <p:sp>
        <p:nvSpPr>
          <p:cNvPr id="17" name="Rectangle 16">
            <a:extLst>
              <a:ext uri="{FF2B5EF4-FFF2-40B4-BE49-F238E27FC236}">
                <a16:creationId xmlns:a16="http://schemas.microsoft.com/office/drawing/2014/main" id="{C18AB7D7-767B-A3C0-1D32-89E7B223A3F3}"/>
              </a:ext>
            </a:extLst>
          </p:cNvPr>
          <p:cNvSpPr/>
          <p:nvPr userDrawn="1"/>
        </p:nvSpPr>
        <p:spPr>
          <a:xfrm>
            <a:off x="12472785" y="3065464"/>
            <a:ext cx="2683395" cy="3792536"/>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Chart Tip:</a:t>
            </a:r>
          </a:p>
          <a:p>
            <a:pPr algn="l"/>
            <a:endParaRPr lang="en-GB" sz="500" dirty="0">
              <a:latin typeface="+mn-lt"/>
            </a:endParaRPr>
          </a:p>
          <a:p>
            <a:pPr algn="l">
              <a:spcAft>
                <a:spcPts val="300"/>
              </a:spcAft>
            </a:pPr>
            <a:r>
              <a:rPr lang="en-GB" sz="1200" dirty="0">
                <a:latin typeface="+mn-lt"/>
              </a:rPr>
              <a:t>To add both the curve to the </a:t>
            </a:r>
            <a:r>
              <a:rPr lang="en-GB" sz="1200" dirty="0"/>
              <a:t>bars in the chart and recolour them, follow these steps. Ensure you have updated the data in the chart first, and work with one category / data point at a time.</a:t>
            </a:r>
          </a:p>
          <a:p>
            <a:pPr marL="182563" indent="-182563" algn="l">
              <a:spcAft>
                <a:spcPts val="300"/>
              </a:spcAft>
              <a:buFont typeface="+mj-lt"/>
              <a:buAutoNum type="arabicPeriod"/>
            </a:pPr>
            <a:r>
              <a:rPr lang="en-GB" sz="1200" dirty="0">
                <a:latin typeface="+mn-lt"/>
              </a:rPr>
              <a:t>Recolour the template shape above as required</a:t>
            </a:r>
          </a:p>
          <a:p>
            <a:pPr marL="182563" indent="-182563" algn="l">
              <a:spcAft>
                <a:spcPts val="300"/>
              </a:spcAft>
              <a:buFont typeface="+mj-lt"/>
              <a:buAutoNum type="arabicPeriod"/>
            </a:pPr>
            <a:r>
              <a:rPr lang="en-GB" sz="1200" dirty="0"/>
              <a:t>Resize the width / height of the template shape based on the width / height in the chart </a:t>
            </a:r>
            <a:br>
              <a:rPr lang="en-GB" sz="1200" dirty="0"/>
            </a:br>
            <a:r>
              <a:rPr lang="en-GB" sz="1200" dirty="0"/>
              <a:t>(once updated with your data)</a:t>
            </a:r>
          </a:p>
          <a:p>
            <a:pPr marL="182563" indent="-182563" algn="l">
              <a:spcAft>
                <a:spcPts val="300"/>
              </a:spcAft>
              <a:buFont typeface="+mj-lt"/>
              <a:buAutoNum type="arabicPeriod"/>
            </a:pPr>
            <a:r>
              <a:rPr lang="en-GB" sz="1200" dirty="0"/>
              <a:t>Select and copy (ctrl + c) the template shape, then select the relevant data bar in your chart and paste (</a:t>
            </a:r>
            <a:r>
              <a:rPr lang="en-GB" sz="1200" dirty="0" err="1"/>
              <a:t>ctrl+v</a:t>
            </a:r>
            <a:r>
              <a:rPr lang="en-GB" sz="1200" dirty="0"/>
              <a:t>)</a:t>
            </a:r>
          </a:p>
          <a:p>
            <a:pPr marL="182563" indent="-182563" algn="l">
              <a:spcAft>
                <a:spcPts val="300"/>
              </a:spcAft>
              <a:buFont typeface="+mj-lt"/>
              <a:buAutoNum type="arabicPeriod"/>
            </a:pPr>
            <a:r>
              <a:rPr lang="en-GB" sz="1200" dirty="0">
                <a:latin typeface="+mn-lt"/>
              </a:rPr>
              <a:t>Repeat for each data point / bar</a:t>
            </a:r>
          </a:p>
        </p:txBody>
      </p:sp>
      <p:sp>
        <p:nvSpPr>
          <p:cNvPr id="18" name="Rectangle 17">
            <a:extLst>
              <a:ext uri="{FF2B5EF4-FFF2-40B4-BE49-F238E27FC236}">
                <a16:creationId xmlns:a16="http://schemas.microsoft.com/office/drawing/2014/main" id="{C668B1F7-0B6B-61FE-A600-489213399EAE}"/>
              </a:ext>
            </a:extLst>
          </p:cNvPr>
          <p:cNvSpPr/>
          <p:nvPr userDrawn="1"/>
        </p:nvSpPr>
        <p:spPr>
          <a:xfrm>
            <a:off x="8721260" y="7013783"/>
            <a:ext cx="6434920" cy="172381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tIns="108000" rtlCol="0" anchor="t"/>
          <a:lstStyle/>
          <a:p>
            <a:pPr algn="l"/>
            <a:r>
              <a:rPr lang="en-GB" sz="1400" dirty="0">
                <a:latin typeface="+mj-lt"/>
              </a:rPr>
              <a:t>Pie Chart Tip:</a:t>
            </a:r>
          </a:p>
          <a:p>
            <a:pPr algn="l"/>
            <a:endParaRPr lang="en-GB" sz="500" dirty="0">
              <a:latin typeface="+mn-lt"/>
            </a:endParaRPr>
          </a:p>
          <a:p>
            <a:pPr marL="171450" indent="-171450" algn="l">
              <a:spcAft>
                <a:spcPts val="300"/>
              </a:spcAft>
              <a:buFont typeface="Arial" panose="020B0604020202020204" pitchFamily="34" charset="0"/>
              <a:buChar char="•"/>
            </a:pPr>
            <a:r>
              <a:rPr lang="en-GB" sz="1200" dirty="0"/>
              <a:t>Go to the </a:t>
            </a:r>
            <a:r>
              <a:rPr lang="en-GB" sz="1200" b="1" dirty="0"/>
              <a:t>Pie Chart Example slide </a:t>
            </a:r>
            <a:r>
              <a:rPr lang="en-GB" sz="1200" dirty="0"/>
              <a:t>in this template and select the pie chart with the number of segments required (2-8)</a:t>
            </a:r>
          </a:p>
          <a:p>
            <a:pPr marL="171450" indent="-171450" algn="l">
              <a:spcAft>
                <a:spcPts val="300"/>
              </a:spcAft>
              <a:buFont typeface="Arial" panose="020B0604020202020204" pitchFamily="34" charset="0"/>
              <a:buChar char="•"/>
            </a:pPr>
            <a:r>
              <a:rPr lang="en-GB" sz="1200" dirty="0">
                <a:latin typeface="+mn-lt"/>
              </a:rPr>
              <a:t>Right click the pie chart and select “Edit Data” – here you can edit the data. There are further instructions within the Excel sheet</a:t>
            </a:r>
          </a:p>
          <a:p>
            <a:pPr marL="171450" indent="-171450" algn="l">
              <a:spcAft>
                <a:spcPts val="300"/>
              </a:spcAft>
              <a:buFont typeface="Arial" panose="020B0604020202020204" pitchFamily="34" charset="0"/>
              <a:buChar char="•"/>
            </a:pPr>
            <a:r>
              <a:rPr lang="en-GB" sz="1200" dirty="0"/>
              <a:t>Once updated, copy the chart (</a:t>
            </a:r>
            <a:r>
              <a:rPr lang="en-GB" sz="1200" dirty="0" err="1"/>
              <a:t>ctrl+c</a:t>
            </a:r>
            <a:r>
              <a:rPr lang="en-GB" sz="1200" dirty="0"/>
              <a:t>) and go back to this slide. Click the chart placeholder and while selected paste the chart (</a:t>
            </a:r>
            <a:r>
              <a:rPr lang="en-GB" sz="1200" dirty="0" err="1"/>
              <a:t>ctrl+v</a:t>
            </a:r>
            <a:r>
              <a:rPr lang="en-GB" sz="1200" dirty="0"/>
              <a:t>)</a:t>
            </a:r>
            <a:endParaRPr lang="en-GB" sz="1200" dirty="0">
              <a:latin typeface="+mn-lt"/>
            </a:endParaRPr>
          </a:p>
        </p:txBody>
      </p:sp>
    </p:spTree>
    <p:extLst>
      <p:ext uri="{BB962C8B-B14F-4D97-AF65-F5344CB8AC3E}">
        <p14:creationId xmlns:p14="http://schemas.microsoft.com/office/powerpoint/2010/main" val="2159173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0.xml"/><Relationship Id="rId2" Type="http://schemas.openxmlformats.org/officeDocument/2006/relationships/slideLayout" Target="../slideLayouts/slideLayout19.xml"/><Relationship Id="rId1" Type="http://schemas.openxmlformats.org/officeDocument/2006/relationships/slideLayout" Target="../slideLayouts/slideLayout18.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theme" Target="../theme/theme3.xml"/><Relationship Id="rId5" Type="http://schemas.openxmlformats.org/officeDocument/2006/relationships/slideLayout" Target="../slideLayouts/slideLayout25.xml"/><Relationship Id="rId4" Type="http://schemas.openxmlformats.org/officeDocument/2006/relationships/slideLayout" Target="../slideLayouts/slideLayout24.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slideLayout" Target="../slideLayouts/slideLayout51.xml"/><Relationship Id="rId39" Type="http://schemas.openxmlformats.org/officeDocument/2006/relationships/slideLayout" Target="../slideLayouts/slideLayout64.xml"/><Relationship Id="rId21" Type="http://schemas.openxmlformats.org/officeDocument/2006/relationships/slideLayout" Target="../slideLayouts/slideLayout46.xml"/><Relationship Id="rId34" Type="http://schemas.openxmlformats.org/officeDocument/2006/relationships/slideLayout" Target="../slideLayouts/slideLayout59.xml"/><Relationship Id="rId42" Type="http://schemas.openxmlformats.org/officeDocument/2006/relationships/slideLayout" Target="../slideLayouts/slideLayout67.xml"/><Relationship Id="rId47" Type="http://schemas.openxmlformats.org/officeDocument/2006/relationships/slideLayout" Target="../slideLayouts/slideLayout72.xml"/><Relationship Id="rId50" Type="http://schemas.openxmlformats.org/officeDocument/2006/relationships/slideLayout" Target="../slideLayouts/slideLayout75.xml"/><Relationship Id="rId55" Type="http://schemas.openxmlformats.org/officeDocument/2006/relationships/slideLayout" Target="../slideLayouts/slideLayout80.xml"/><Relationship Id="rId63" Type="http://schemas.openxmlformats.org/officeDocument/2006/relationships/slideLayout" Target="../slideLayouts/slideLayout88.xml"/><Relationship Id="rId68" Type="http://schemas.openxmlformats.org/officeDocument/2006/relationships/slideLayout" Target="../slideLayouts/slideLayout93.xml"/><Relationship Id="rId7" Type="http://schemas.openxmlformats.org/officeDocument/2006/relationships/slideLayout" Target="../slideLayouts/slideLayout32.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9" Type="http://schemas.openxmlformats.org/officeDocument/2006/relationships/slideLayout" Target="../slideLayouts/slideLayout54.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32" Type="http://schemas.openxmlformats.org/officeDocument/2006/relationships/slideLayout" Target="../slideLayouts/slideLayout57.xml"/><Relationship Id="rId37" Type="http://schemas.openxmlformats.org/officeDocument/2006/relationships/slideLayout" Target="../slideLayouts/slideLayout62.xml"/><Relationship Id="rId40" Type="http://schemas.openxmlformats.org/officeDocument/2006/relationships/slideLayout" Target="../slideLayouts/slideLayout65.xml"/><Relationship Id="rId45" Type="http://schemas.openxmlformats.org/officeDocument/2006/relationships/slideLayout" Target="../slideLayouts/slideLayout70.xml"/><Relationship Id="rId53" Type="http://schemas.openxmlformats.org/officeDocument/2006/relationships/slideLayout" Target="../slideLayouts/slideLayout78.xml"/><Relationship Id="rId58" Type="http://schemas.openxmlformats.org/officeDocument/2006/relationships/slideLayout" Target="../slideLayouts/slideLayout83.xml"/><Relationship Id="rId66" Type="http://schemas.openxmlformats.org/officeDocument/2006/relationships/slideLayout" Target="../slideLayouts/slideLayout91.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28" Type="http://schemas.openxmlformats.org/officeDocument/2006/relationships/slideLayout" Target="../slideLayouts/slideLayout53.xml"/><Relationship Id="rId36" Type="http://schemas.openxmlformats.org/officeDocument/2006/relationships/slideLayout" Target="../slideLayouts/slideLayout61.xml"/><Relationship Id="rId49" Type="http://schemas.openxmlformats.org/officeDocument/2006/relationships/slideLayout" Target="../slideLayouts/slideLayout74.xml"/><Relationship Id="rId57" Type="http://schemas.openxmlformats.org/officeDocument/2006/relationships/slideLayout" Target="../slideLayouts/slideLayout82.xml"/><Relationship Id="rId61" Type="http://schemas.openxmlformats.org/officeDocument/2006/relationships/slideLayout" Target="../slideLayouts/slideLayout86.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31" Type="http://schemas.openxmlformats.org/officeDocument/2006/relationships/slideLayout" Target="../slideLayouts/slideLayout56.xml"/><Relationship Id="rId44" Type="http://schemas.openxmlformats.org/officeDocument/2006/relationships/slideLayout" Target="../slideLayouts/slideLayout69.xml"/><Relationship Id="rId52" Type="http://schemas.openxmlformats.org/officeDocument/2006/relationships/slideLayout" Target="../slideLayouts/slideLayout77.xml"/><Relationship Id="rId60" Type="http://schemas.openxmlformats.org/officeDocument/2006/relationships/slideLayout" Target="../slideLayouts/slideLayout85.xml"/><Relationship Id="rId65" Type="http://schemas.openxmlformats.org/officeDocument/2006/relationships/slideLayout" Target="../slideLayouts/slideLayout90.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 Id="rId27" Type="http://schemas.openxmlformats.org/officeDocument/2006/relationships/slideLayout" Target="../slideLayouts/slideLayout52.xml"/><Relationship Id="rId30" Type="http://schemas.openxmlformats.org/officeDocument/2006/relationships/slideLayout" Target="../slideLayouts/slideLayout55.xml"/><Relationship Id="rId35" Type="http://schemas.openxmlformats.org/officeDocument/2006/relationships/slideLayout" Target="../slideLayouts/slideLayout60.xml"/><Relationship Id="rId43" Type="http://schemas.openxmlformats.org/officeDocument/2006/relationships/slideLayout" Target="../slideLayouts/slideLayout68.xml"/><Relationship Id="rId48" Type="http://schemas.openxmlformats.org/officeDocument/2006/relationships/slideLayout" Target="../slideLayouts/slideLayout73.xml"/><Relationship Id="rId56" Type="http://schemas.openxmlformats.org/officeDocument/2006/relationships/slideLayout" Target="../slideLayouts/slideLayout81.xml"/><Relationship Id="rId64" Type="http://schemas.openxmlformats.org/officeDocument/2006/relationships/slideLayout" Target="../slideLayouts/slideLayout89.xml"/><Relationship Id="rId69" Type="http://schemas.openxmlformats.org/officeDocument/2006/relationships/theme" Target="../theme/theme4.xml"/><Relationship Id="rId8" Type="http://schemas.openxmlformats.org/officeDocument/2006/relationships/slideLayout" Target="../slideLayouts/slideLayout33.xml"/><Relationship Id="rId51" Type="http://schemas.openxmlformats.org/officeDocument/2006/relationships/slideLayout" Target="../slideLayouts/slideLayout76.xml"/><Relationship Id="rId3" Type="http://schemas.openxmlformats.org/officeDocument/2006/relationships/slideLayout" Target="../slideLayouts/slideLayout28.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33" Type="http://schemas.openxmlformats.org/officeDocument/2006/relationships/slideLayout" Target="../slideLayouts/slideLayout58.xml"/><Relationship Id="rId38" Type="http://schemas.openxmlformats.org/officeDocument/2006/relationships/slideLayout" Target="../slideLayouts/slideLayout63.xml"/><Relationship Id="rId46" Type="http://schemas.openxmlformats.org/officeDocument/2006/relationships/slideLayout" Target="../slideLayouts/slideLayout71.xml"/><Relationship Id="rId59" Type="http://schemas.openxmlformats.org/officeDocument/2006/relationships/slideLayout" Target="../slideLayouts/slideLayout84.xml"/><Relationship Id="rId67" Type="http://schemas.openxmlformats.org/officeDocument/2006/relationships/slideLayout" Target="../slideLayouts/slideLayout92.xml"/><Relationship Id="rId20" Type="http://schemas.openxmlformats.org/officeDocument/2006/relationships/slideLayout" Target="../slideLayouts/slideLayout45.xml"/><Relationship Id="rId41" Type="http://schemas.openxmlformats.org/officeDocument/2006/relationships/slideLayout" Target="../slideLayouts/slideLayout66.xml"/><Relationship Id="rId54" Type="http://schemas.openxmlformats.org/officeDocument/2006/relationships/slideLayout" Target="../slideLayouts/slideLayout79.xml"/><Relationship Id="rId62" Type="http://schemas.openxmlformats.org/officeDocument/2006/relationships/slideLayout" Target="../slideLayouts/slideLayout8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3" Type="http://schemas.openxmlformats.org/officeDocument/2006/relationships/slideLayout" Target="../slideLayouts/slideLayout96.xml"/><Relationship Id="rId21" Type="http://schemas.openxmlformats.org/officeDocument/2006/relationships/theme" Target="../theme/theme5.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20" Type="http://schemas.openxmlformats.org/officeDocument/2006/relationships/slideLayout" Target="../slideLayouts/slideLayout113.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10" Type="http://schemas.openxmlformats.org/officeDocument/2006/relationships/slideLayout" Target="../slideLayouts/slideLayout103.xml"/><Relationship Id="rId19" Type="http://schemas.openxmlformats.org/officeDocument/2006/relationships/slideLayout" Target="../slideLayouts/slideLayout112.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5" Type="http://schemas.openxmlformats.org/officeDocument/2006/relationships/slideLayout" Target="../slideLayouts/slideLayout118.xml"/><Relationship Id="rId4" Type="http://schemas.openxmlformats.org/officeDocument/2006/relationships/slideLayout" Target="../slideLayouts/slideLayout117.xml"/><Relationship Id="rId9"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124.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5" Type="http://schemas.openxmlformats.org/officeDocument/2006/relationships/slideLayout" Target="../slideLayouts/slideLayout129.xml"/><Relationship Id="rId4" Type="http://schemas.openxmlformats.org/officeDocument/2006/relationships/slideLayout" Target="../slideLayouts/slideLayout128.xml"/><Relationship Id="rId9"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slideLayout" Target="../slideLayouts/slideLayout145.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slideLayout" Target="../slideLayouts/slideLayout144.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5" Type="http://schemas.openxmlformats.org/officeDocument/2006/relationships/image" Target="../media/image9.png"/><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6C9DE4AA-0644-F63B-6A90-8070DEEAA9EC}"/>
              </a:ext>
            </a:extLst>
          </p:cNvPr>
          <p:cNvSpPr>
            <a:spLocks noGrp="1"/>
          </p:cNvSpPr>
          <p:nvPr>
            <p:ph type="title"/>
          </p:nvPr>
        </p:nvSpPr>
        <p:spPr>
          <a:xfrm>
            <a:off x="571500" y="549275"/>
            <a:ext cx="11049000" cy="1141413"/>
          </a:xfrm>
          <a:prstGeom prst="rect">
            <a:avLst/>
          </a:prstGeom>
        </p:spPr>
        <p:txBody>
          <a:bodyPr vert="horz" lIns="0" tIns="45720" rIns="91440" bIns="45720" rtlCol="0" anchor="ctr">
            <a:normAutofit/>
          </a:bodyPr>
          <a:lstStyle/>
          <a:p>
            <a:r>
              <a:rPr lang="en-US"/>
              <a:t>Click to edit Master title style</a:t>
            </a:r>
            <a:endParaRPr lang="en-GB"/>
          </a:p>
        </p:txBody>
      </p:sp>
      <p:sp>
        <p:nvSpPr>
          <p:cNvPr id="4" name="Text Placeholder 2">
            <a:extLst>
              <a:ext uri="{FF2B5EF4-FFF2-40B4-BE49-F238E27FC236}">
                <a16:creationId xmlns:a16="http://schemas.microsoft.com/office/drawing/2014/main" id="{14B75D10-34CB-FC21-4A34-6DC6A8B91119}"/>
              </a:ext>
            </a:extLst>
          </p:cNvPr>
          <p:cNvSpPr>
            <a:spLocks noGrp="1"/>
          </p:cNvSpPr>
          <p:nvPr>
            <p:ph type="body" idx="1"/>
          </p:nvPr>
        </p:nvSpPr>
        <p:spPr>
          <a:xfrm>
            <a:off x="571500" y="1825625"/>
            <a:ext cx="10782300" cy="4351338"/>
          </a:xfrm>
          <a:prstGeom prst="rect">
            <a:avLst/>
          </a:prstGeom>
        </p:spPr>
        <p:txBody>
          <a:bodyPr vert="horz" lIns="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Date Placeholder 3">
            <a:extLst>
              <a:ext uri="{FF2B5EF4-FFF2-40B4-BE49-F238E27FC236}">
                <a16:creationId xmlns:a16="http://schemas.microsoft.com/office/drawing/2014/main" id="{BDFC7D7D-D06F-8207-E1F8-5B8979446F8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GB"/>
          </a:p>
        </p:txBody>
      </p:sp>
      <p:sp>
        <p:nvSpPr>
          <p:cNvPr id="6" name="Footer Placeholder 4">
            <a:extLst>
              <a:ext uri="{FF2B5EF4-FFF2-40B4-BE49-F238E27FC236}">
                <a16:creationId xmlns:a16="http://schemas.microsoft.com/office/drawing/2014/main" id="{90A524CA-DE2C-F1F3-1DFD-D404E579097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 2023 BSI. All rights reserved.</a:t>
            </a:r>
            <a:endParaRPr lang="en-GB"/>
          </a:p>
        </p:txBody>
      </p:sp>
      <p:sp>
        <p:nvSpPr>
          <p:cNvPr id="7" name="Slide Number Placeholder 5">
            <a:extLst>
              <a:ext uri="{FF2B5EF4-FFF2-40B4-BE49-F238E27FC236}">
                <a16:creationId xmlns:a16="http://schemas.microsoft.com/office/drawing/2014/main" id="{A6E6BD03-EEC3-1533-9B39-98806294343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F0A4D3-AD76-42DE-9CBE-D54D18FB1335}" type="slidenum">
              <a:rPr lang="en-GB" smtClean="0"/>
              <a:t>‹#›</a:t>
            </a:fld>
            <a:endParaRPr lang="en-GB"/>
          </a:p>
        </p:txBody>
      </p:sp>
    </p:spTree>
    <p:extLst>
      <p:ext uri="{BB962C8B-B14F-4D97-AF65-F5344CB8AC3E}">
        <p14:creationId xmlns:p14="http://schemas.microsoft.com/office/powerpoint/2010/main" val="26748305"/>
      </p:ext>
    </p:extLst>
  </p:cSld>
  <p:clrMap bg1="lt1" tx1="dk1" bg2="lt2" tx2="dk2" accent1="accent1" accent2="accent2" accent3="accent3" accent4="accent4" accent5="accent5" accent6="accent6" hlink="hlink" folHlink="folHlink"/>
  <p:sldLayoutIdLst>
    <p:sldLayoutId id="2147483821" r:id="rId1"/>
    <p:sldLayoutId id="2147483864" r:id="rId2"/>
    <p:sldLayoutId id="2147483863" r:id="rId3"/>
    <p:sldLayoutId id="2147483865" r:id="rId4"/>
    <p:sldLayoutId id="2147483984" r:id="rId5"/>
    <p:sldLayoutId id="2147483899" r:id="rId6"/>
    <p:sldLayoutId id="2147483900" r:id="rId7"/>
    <p:sldLayoutId id="2147483897" r:id="rId8"/>
    <p:sldLayoutId id="2147483898" r:id="rId9"/>
    <p:sldLayoutId id="2147483885" r:id="rId10"/>
    <p:sldLayoutId id="2147483901" r:id="rId11"/>
    <p:sldLayoutId id="2147483902" r:id="rId12"/>
    <p:sldLayoutId id="2147483903" r:id="rId13"/>
    <p:sldLayoutId id="2147483904" r:id="rId14"/>
    <p:sldLayoutId id="2147483896" r:id="rId15"/>
    <p:sldLayoutId id="2147483862" r:id="rId16"/>
    <p:sldLayoutId id="2147484010" r:id="rId1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400" kern="1200">
          <a:solidFill>
            <a:schemeClr val="tx1"/>
          </a:solidFill>
          <a:latin typeface="Reckless Neue Light" panose="020B0604020202020204" charset="0"/>
          <a:ea typeface="+mj-ea"/>
          <a:cs typeface="+mj-cs"/>
        </a:defRPr>
      </a:lvl1pPr>
    </p:titleStyle>
    <p:body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F26B43"/>
          </p15:clr>
        </p15:guide>
        <p15:guide id="2" pos="7680" userDrawn="1">
          <p15:clr>
            <a:srgbClr val="F26B43"/>
          </p15:clr>
        </p15:guide>
        <p15:guide id="3" pos="360" userDrawn="1">
          <p15:clr>
            <a:srgbClr val="F26B43"/>
          </p15:clr>
        </p15:guide>
        <p15:guide id="4" pos="808" userDrawn="1">
          <p15:clr>
            <a:srgbClr val="F26B43"/>
          </p15:clr>
        </p15:guide>
        <p15:guide id="5" pos="952" userDrawn="1">
          <p15:clr>
            <a:srgbClr val="F26B43"/>
          </p15:clr>
        </p15:guide>
        <p15:guide id="6" pos="1400" userDrawn="1">
          <p15:clr>
            <a:srgbClr val="F26B43"/>
          </p15:clr>
        </p15:guide>
        <p15:guide id="7" pos="1544" userDrawn="1">
          <p15:clr>
            <a:srgbClr val="F26B43"/>
          </p15:clr>
        </p15:guide>
        <p15:guide id="8" pos="1992" userDrawn="1">
          <p15:clr>
            <a:srgbClr val="F26B43"/>
          </p15:clr>
        </p15:guide>
        <p15:guide id="9" pos="2136" userDrawn="1">
          <p15:clr>
            <a:srgbClr val="F26B43"/>
          </p15:clr>
        </p15:guide>
        <p15:guide id="10" pos="2584" userDrawn="1">
          <p15:clr>
            <a:srgbClr val="F26B43"/>
          </p15:clr>
        </p15:guide>
        <p15:guide id="11" pos="2728" userDrawn="1">
          <p15:clr>
            <a:srgbClr val="F26B43"/>
          </p15:clr>
        </p15:guide>
        <p15:guide id="12" pos="3176" userDrawn="1">
          <p15:clr>
            <a:srgbClr val="F26B43"/>
          </p15:clr>
        </p15:guide>
        <p15:guide id="13" pos="3320" userDrawn="1">
          <p15:clr>
            <a:srgbClr val="F26B43"/>
          </p15:clr>
        </p15:guide>
        <p15:guide id="14" pos="3768" userDrawn="1">
          <p15:clr>
            <a:srgbClr val="F26B43"/>
          </p15:clr>
        </p15:guide>
        <p15:guide id="15" pos="3912" userDrawn="1">
          <p15:clr>
            <a:srgbClr val="F26B43"/>
          </p15:clr>
        </p15:guide>
        <p15:guide id="16" pos="4360" userDrawn="1">
          <p15:clr>
            <a:srgbClr val="F26B43"/>
          </p15:clr>
        </p15:guide>
        <p15:guide id="17" pos="4504" userDrawn="1">
          <p15:clr>
            <a:srgbClr val="F26B43"/>
          </p15:clr>
        </p15:guide>
        <p15:guide id="18" pos="4952" userDrawn="1">
          <p15:clr>
            <a:srgbClr val="F26B43"/>
          </p15:clr>
        </p15:guide>
        <p15:guide id="19" pos="5096" userDrawn="1">
          <p15:clr>
            <a:srgbClr val="F26B43"/>
          </p15:clr>
        </p15:guide>
        <p15:guide id="20" pos="5544" userDrawn="1">
          <p15:clr>
            <a:srgbClr val="F26B43"/>
          </p15:clr>
        </p15:guide>
        <p15:guide id="21" pos="5688" userDrawn="1">
          <p15:clr>
            <a:srgbClr val="F26B43"/>
          </p15:clr>
        </p15:guide>
        <p15:guide id="22" pos="6136" userDrawn="1">
          <p15:clr>
            <a:srgbClr val="F26B43"/>
          </p15:clr>
        </p15:guide>
        <p15:guide id="23" pos="6280" userDrawn="1">
          <p15:clr>
            <a:srgbClr val="F26B43"/>
          </p15:clr>
        </p15:guide>
        <p15:guide id="24" pos="6728" userDrawn="1">
          <p15:clr>
            <a:srgbClr val="F26B43"/>
          </p15:clr>
        </p15:guide>
        <p15:guide id="25" pos="6872" userDrawn="1">
          <p15:clr>
            <a:srgbClr val="F26B43"/>
          </p15:clr>
        </p15:guide>
        <p15:guide id="26" pos="7320" userDrawn="1">
          <p15:clr>
            <a:srgbClr val="F26B43"/>
          </p15:clr>
        </p15:guide>
        <p15:guide id="27" orient="horz" userDrawn="1">
          <p15:clr>
            <a:srgbClr val="F26B43"/>
          </p15:clr>
        </p15:guide>
        <p15:guide id="28" orient="horz" pos="4320" userDrawn="1">
          <p15:clr>
            <a:srgbClr val="F26B43"/>
          </p15:clr>
        </p15:guide>
        <p15:guide id="29" orient="horz" pos="346" userDrawn="1">
          <p15:clr>
            <a:srgbClr val="F26B43"/>
          </p15:clr>
        </p15:guide>
        <p15:guide id="30" orient="horz" pos="397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6C9DE4AA-0644-F63B-6A90-8070DEEAA9EC}"/>
              </a:ext>
            </a:extLst>
          </p:cNvPr>
          <p:cNvSpPr>
            <a:spLocks noGrp="1"/>
          </p:cNvSpPr>
          <p:nvPr>
            <p:ph type="title"/>
          </p:nvPr>
        </p:nvSpPr>
        <p:spPr>
          <a:xfrm>
            <a:off x="571500" y="549275"/>
            <a:ext cx="11049000" cy="1141413"/>
          </a:xfrm>
          <a:prstGeom prst="rect">
            <a:avLst/>
          </a:prstGeom>
        </p:spPr>
        <p:txBody>
          <a:bodyPr vert="horz" lIns="0" tIns="45720" rIns="91440" bIns="45720" rtlCol="0" anchor="ctr">
            <a:normAutofit/>
          </a:bodyPr>
          <a:lstStyle/>
          <a:p>
            <a:r>
              <a:rPr lang="en-US"/>
              <a:t>Click to edit Master title style</a:t>
            </a:r>
            <a:endParaRPr lang="en-GB"/>
          </a:p>
        </p:txBody>
      </p:sp>
      <p:sp>
        <p:nvSpPr>
          <p:cNvPr id="4" name="Text Placeholder 2">
            <a:extLst>
              <a:ext uri="{FF2B5EF4-FFF2-40B4-BE49-F238E27FC236}">
                <a16:creationId xmlns:a16="http://schemas.microsoft.com/office/drawing/2014/main" id="{14B75D10-34CB-FC21-4A34-6DC6A8B91119}"/>
              </a:ext>
            </a:extLst>
          </p:cNvPr>
          <p:cNvSpPr>
            <a:spLocks noGrp="1"/>
          </p:cNvSpPr>
          <p:nvPr>
            <p:ph type="body" idx="1"/>
          </p:nvPr>
        </p:nvSpPr>
        <p:spPr>
          <a:xfrm>
            <a:off x="571500" y="1825625"/>
            <a:ext cx="10782300" cy="4351338"/>
          </a:xfrm>
          <a:prstGeom prst="rect">
            <a:avLst/>
          </a:prstGeom>
        </p:spPr>
        <p:txBody>
          <a:bodyPr vert="horz" lIns="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Date Placeholder 3">
            <a:extLst>
              <a:ext uri="{FF2B5EF4-FFF2-40B4-BE49-F238E27FC236}">
                <a16:creationId xmlns:a16="http://schemas.microsoft.com/office/drawing/2014/main" id="{BDFC7D7D-D06F-8207-E1F8-5B8979446F8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GB"/>
          </a:p>
        </p:txBody>
      </p:sp>
      <p:sp>
        <p:nvSpPr>
          <p:cNvPr id="6" name="Footer Placeholder 4">
            <a:extLst>
              <a:ext uri="{FF2B5EF4-FFF2-40B4-BE49-F238E27FC236}">
                <a16:creationId xmlns:a16="http://schemas.microsoft.com/office/drawing/2014/main" id="{90A524CA-DE2C-F1F3-1DFD-D404E579097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 2023 BSI. All rights reserved.</a:t>
            </a:r>
            <a:endParaRPr lang="en-GB"/>
          </a:p>
        </p:txBody>
      </p:sp>
      <p:sp>
        <p:nvSpPr>
          <p:cNvPr id="7" name="Slide Number Placeholder 5">
            <a:extLst>
              <a:ext uri="{FF2B5EF4-FFF2-40B4-BE49-F238E27FC236}">
                <a16:creationId xmlns:a16="http://schemas.microsoft.com/office/drawing/2014/main" id="{A6E6BD03-EEC3-1533-9B39-98806294343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F0A4D3-AD76-42DE-9CBE-D54D18FB1335}" type="slidenum">
              <a:rPr lang="en-GB" smtClean="0"/>
              <a:t>‹#›</a:t>
            </a:fld>
            <a:endParaRPr lang="en-GB"/>
          </a:p>
        </p:txBody>
      </p:sp>
    </p:spTree>
    <p:extLst>
      <p:ext uri="{BB962C8B-B14F-4D97-AF65-F5344CB8AC3E}">
        <p14:creationId xmlns:p14="http://schemas.microsoft.com/office/powerpoint/2010/main" val="1502455080"/>
      </p:ext>
    </p:extLst>
  </p:cSld>
  <p:clrMap bg1="lt1" tx1="dk1" bg2="lt2" tx2="dk2" accent1="accent1" accent2="accent2" accent3="accent3" accent4="accent4" accent5="accent5" accent6="accent6" hlink="hlink" folHlink="folHlink"/>
  <p:sldLayoutIdLst>
    <p:sldLayoutId id="2147483856" r:id="rId1"/>
    <p:sldLayoutId id="2147483857" r:id="rId2"/>
    <p:sldLayoutId id="2147483843" r:id="rId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400" kern="1200">
          <a:solidFill>
            <a:schemeClr val="tx1"/>
          </a:solidFill>
          <a:latin typeface="Reckless Neue Light" panose="020B0604020202020204" charset="0"/>
          <a:ea typeface="+mj-ea"/>
          <a:cs typeface="+mj-cs"/>
        </a:defRPr>
      </a:lvl1pPr>
    </p:titleStyle>
    <p:body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F26B43"/>
          </p15:clr>
        </p15:guide>
        <p15:guide id="2" pos="7680" userDrawn="1">
          <p15:clr>
            <a:srgbClr val="F26B43"/>
          </p15:clr>
        </p15:guide>
        <p15:guide id="3" pos="360" userDrawn="1">
          <p15:clr>
            <a:srgbClr val="F26B43"/>
          </p15:clr>
        </p15:guide>
        <p15:guide id="4" pos="808" userDrawn="1">
          <p15:clr>
            <a:srgbClr val="F26B43"/>
          </p15:clr>
        </p15:guide>
        <p15:guide id="5" pos="952" userDrawn="1">
          <p15:clr>
            <a:srgbClr val="F26B43"/>
          </p15:clr>
        </p15:guide>
        <p15:guide id="6" pos="1400" userDrawn="1">
          <p15:clr>
            <a:srgbClr val="F26B43"/>
          </p15:clr>
        </p15:guide>
        <p15:guide id="7" pos="1544" userDrawn="1">
          <p15:clr>
            <a:srgbClr val="F26B43"/>
          </p15:clr>
        </p15:guide>
        <p15:guide id="8" pos="1992" userDrawn="1">
          <p15:clr>
            <a:srgbClr val="F26B43"/>
          </p15:clr>
        </p15:guide>
        <p15:guide id="9" pos="2136" userDrawn="1">
          <p15:clr>
            <a:srgbClr val="F26B43"/>
          </p15:clr>
        </p15:guide>
        <p15:guide id="10" pos="2584" userDrawn="1">
          <p15:clr>
            <a:srgbClr val="F26B43"/>
          </p15:clr>
        </p15:guide>
        <p15:guide id="11" pos="2728" userDrawn="1">
          <p15:clr>
            <a:srgbClr val="F26B43"/>
          </p15:clr>
        </p15:guide>
        <p15:guide id="12" pos="3176" userDrawn="1">
          <p15:clr>
            <a:srgbClr val="F26B43"/>
          </p15:clr>
        </p15:guide>
        <p15:guide id="13" pos="3320" userDrawn="1">
          <p15:clr>
            <a:srgbClr val="F26B43"/>
          </p15:clr>
        </p15:guide>
        <p15:guide id="14" pos="3768" userDrawn="1">
          <p15:clr>
            <a:srgbClr val="F26B43"/>
          </p15:clr>
        </p15:guide>
        <p15:guide id="15" pos="3912" userDrawn="1">
          <p15:clr>
            <a:srgbClr val="F26B43"/>
          </p15:clr>
        </p15:guide>
        <p15:guide id="16" pos="4360" userDrawn="1">
          <p15:clr>
            <a:srgbClr val="F26B43"/>
          </p15:clr>
        </p15:guide>
        <p15:guide id="17" pos="4504" userDrawn="1">
          <p15:clr>
            <a:srgbClr val="F26B43"/>
          </p15:clr>
        </p15:guide>
        <p15:guide id="18" pos="4952" userDrawn="1">
          <p15:clr>
            <a:srgbClr val="F26B43"/>
          </p15:clr>
        </p15:guide>
        <p15:guide id="19" pos="5096" userDrawn="1">
          <p15:clr>
            <a:srgbClr val="F26B43"/>
          </p15:clr>
        </p15:guide>
        <p15:guide id="20" pos="5544" userDrawn="1">
          <p15:clr>
            <a:srgbClr val="F26B43"/>
          </p15:clr>
        </p15:guide>
        <p15:guide id="21" pos="5688" userDrawn="1">
          <p15:clr>
            <a:srgbClr val="F26B43"/>
          </p15:clr>
        </p15:guide>
        <p15:guide id="22" pos="6136" userDrawn="1">
          <p15:clr>
            <a:srgbClr val="F26B43"/>
          </p15:clr>
        </p15:guide>
        <p15:guide id="23" pos="6280" userDrawn="1">
          <p15:clr>
            <a:srgbClr val="F26B43"/>
          </p15:clr>
        </p15:guide>
        <p15:guide id="24" pos="6728" userDrawn="1">
          <p15:clr>
            <a:srgbClr val="F26B43"/>
          </p15:clr>
        </p15:guide>
        <p15:guide id="25" pos="6872" userDrawn="1">
          <p15:clr>
            <a:srgbClr val="F26B43"/>
          </p15:clr>
        </p15:guide>
        <p15:guide id="26" pos="7320" userDrawn="1">
          <p15:clr>
            <a:srgbClr val="F26B43"/>
          </p15:clr>
        </p15:guide>
        <p15:guide id="27" orient="horz" userDrawn="1">
          <p15:clr>
            <a:srgbClr val="F26B43"/>
          </p15:clr>
        </p15:guide>
        <p15:guide id="28" orient="horz" pos="4320" userDrawn="1">
          <p15:clr>
            <a:srgbClr val="F26B43"/>
          </p15:clr>
        </p15:guide>
        <p15:guide id="29" orient="horz" pos="346" userDrawn="1">
          <p15:clr>
            <a:srgbClr val="F26B43"/>
          </p15:clr>
        </p15:guide>
        <p15:guide id="30" orient="horz" pos="3974"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6C9DE4AA-0644-F63B-6A90-8070DEEAA9EC}"/>
              </a:ext>
            </a:extLst>
          </p:cNvPr>
          <p:cNvSpPr>
            <a:spLocks noGrp="1"/>
          </p:cNvSpPr>
          <p:nvPr>
            <p:ph type="title"/>
          </p:nvPr>
        </p:nvSpPr>
        <p:spPr>
          <a:xfrm>
            <a:off x="571500" y="549275"/>
            <a:ext cx="11049000" cy="1141413"/>
          </a:xfrm>
          <a:prstGeom prst="rect">
            <a:avLst/>
          </a:prstGeom>
        </p:spPr>
        <p:txBody>
          <a:bodyPr vert="horz" lIns="0" tIns="45720" rIns="91440" bIns="45720" rtlCol="0" anchor="ctr">
            <a:normAutofit/>
          </a:bodyPr>
          <a:lstStyle/>
          <a:p>
            <a:r>
              <a:rPr lang="en-US"/>
              <a:t>Click to edit Master title style</a:t>
            </a:r>
            <a:endParaRPr lang="en-GB"/>
          </a:p>
        </p:txBody>
      </p:sp>
      <p:sp>
        <p:nvSpPr>
          <p:cNvPr id="4" name="Text Placeholder 2">
            <a:extLst>
              <a:ext uri="{FF2B5EF4-FFF2-40B4-BE49-F238E27FC236}">
                <a16:creationId xmlns:a16="http://schemas.microsoft.com/office/drawing/2014/main" id="{14B75D10-34CB-FC21-4A34-6DC6A8B91119}"/>
              </a:ext>
            </a:extLst>
          </p:cNvPr>
          <p:cNvSpPr>
            <a:spLocks noGrp="1"/>
          </p:cNvSpPr>
          <p:nvPr>
            <p:ph type="body" idx="1"/>
          </p:nvPr>
        </p:nvSpPr>
        <p:spPr>
          <a:xfrm>
            <a:off x="571500" y="1825625"/>
            <a:ext cx="10782300" cy="4351338"/>
          </a:xfrm>
          <a:prstGeom prst="rect">
            <a:avLst/>
          </a:prstGeom>
        </p:spPr>
        <p:txBody>
          <a:bodyPr vert="horz" lIns="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Footer Placeholder 20">
            <a:extLst>
              <a:ext uri="{FF2B5EF4-FFF2-40B4-BE49-F238E27FC236}">
                <a16:creationId xmlns:a16="http://schemas.microsoft.com/office/drawing/2014/main" id="{F85AF0FB-C05B-1DAB-A625-C9554D04B767}"/>
              </a:ext>
            </a:extLst>
          </p:cNvPr>
          <p:cNvSpPr>
            <a:spLocks noGrp="1"/>
          </p:cNvSpPr>
          <p:nvPr>
            <p:ph type="ftr" sz="quarter" idx="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8" name="Slide Number Placeholder 21">
            <a:extLst>
              <a:ext uri="{FF2B5EF4-FFF2-40B4-BE49-F238E27FC236}">
                <a16:creationId xmlns:a16="http://schemas.microsoft.com/office/drawing/2014/main" id="{5C42031A-18CB-FE28-5A2D-DBA92B7006EB}"/>
              </a:ext>
            </a:extLst>
          </p:cNvPr>
          <p:cNvSpPr>
            <a:spLocks noGrp="1"/>
          </p:cNvSpPr>
          <p:nvPr>
            <p:ph type="sldNum" sz="quarter" idx="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920122667"/>
      </p:ext>
    </p:extLst>
  </p:cSld>
  <p:clrMap bg1="lt1" tx1="dk1" bg2="lt2" tx2="dk2" accent1="accent1" accent2="accent2" accent3="accent3" accent4="accent4" accent5="accent5" accent6="accent6" hlink="hlink" folHlink="folHlink"/>
  <p:sldLayoutIdLst>
    <p:sldLayoutId id="2147483878" r:id="rId1"/>
    <p:sldLayoutId id="2147483905" r:id="rId2"/>
    <p:sldLayoutId id="2147483906" r:id="rId3"/>
    <p:sldLayoutId id="2147483907" r:id="rId4"/>
    <p:sldLayoutId id="2147483882"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400" kern="1200">
          <a:solidFill>
            <a:schemeClr val="tx1"/>
          </a:solidFill>
          <a:latin typeface="Reckless Neue Light" panose="020B0604020202020204" charset="0"/>
          <a:ea typeface="+mj-ea"/>
          <a:cs typeface="+mj-cs"/>
        </a:defRPr>
      </a:lvl1pPr>
    </p:titleStyle>
    <p:body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F26B43"/>
          </p15:clr>
        </p15:guide>
        <p15:guide id="2" pos="7680" userDrawn="1">
          <p15:clr>
            <a:srgbClr val="F26B43"/>
          </p15:clr>
        </p15:guide>
        <p15:guide id="3" pos="360" userDrawn="1">
          <p15:clr>
            <a:srgbClr val="F26B43"/>
          </p15:clr>
        </p15:guide>
        <p15:guide id="4" pos="808" userDrawn="1">
          <p15:clr>
            <a:srgbClr val="F26B43"/>
          </p15:clr>
        </p15:guide>
        <p15:guide id="5" pos="952" userDrawn="1">
          <p15:clr>
            <a:srgbClr val="F26B43"/>
          </p15:clr>
        </p15:guide>
        <p15:guide id="6" pos="1400" userDrawn="1">
          <p15:clr>
            <a:srgbClr val="F26B43"/>
          </p15:clr>
        </p15:guide>
        <p15:guide id="7" pos="1544" userDrawn="1">
          <p15:clr>
            <a:srgbClr val="F26B43"/>
          </p15:clr>
        </p15:guide>
        <p15:guide id="8" pos="1992" userDrawn="1">
          <p15:clr>
            <a:srgbClr val="F26B43"/>
          </p15:clr>
        </p15:guide>
        <p15:guide id="9" pos="2136" userDrawn="1">
          <p15:clr>
            <a:srgbClr val="F26B43"/>
          </p15:clr>
        </p15:guide>
        <p15:guide id="10" pos="2584" userDrawn="1">
          <p15:clr>
            <a:srgbClr val="F26B43"/>
          </p15:clr>
        </p15:guide>
        <p15:guide id="11" pos="2728" userDrawn="1">
          <p15:clr>
            <a:srgbClr val="F26B43"/>
          </p15:clr>
        </p15:guide>
        <p15:guide id="12" pos="3176" userDrawn="1">
          <p15:clr>
            <a:srgbClr val="F26B43"/>
          </p15:clr>
        </p15:guide>
        <p15:guide id="13" pos="3320" userDrawn="1">
          <p15:clr>
            <a:srgbClr val="F26B43"/>
          </p15:clr>
        </p15:guide>
        <p15:guide id="14" pos="3768" userDrawn="1">
          <p15:clr>
            <a:srgbClr val="F26B43"/>
          </p15:clr>
        </p15:guide>
        <p15:guide id="15" pos="3912" userDrawn="1">
          <p15:clr>
            <a:srgbClr val="F26B43"/>
          </p15:clr>
        </p15:guide>
        <p15:guide id="16" pos="4360" userDrawn="1">
          <p15:clr>
            <a:srgbClr val="F26B43"/>
          </p15:clr>
        </p15:guide>
        <p15:guide id="17" pos="4504" userDrawn="1">
          <p15:clr>
            <a:srgbClr val="F26B43"/>
          </p15:clr>
        </p15:guide>
        <p15:guide id="18" pos="4952" userDrawn="1">
          <p15:clr>
            <a:srgbClr val="F26B43"/>
          </p15:clr>
        </p15:guide>
        <p15:guide id="19" pos="5096" userDrawn="1">
          <p15:clr>
            <a:srgbClr val="F26B43"/>
          </p15:clr>
        </p15:guide>
        <p15:guide id="20" pos="5544" userDrawn="1">
          <p15:clr>
            <a:srgbClr val="F26B43"/>
          </p15:clr>
        </p15:guide>
        <p15:guide id="21" pos="5688" userDrawn="1">
          <p15:clr>
            <a:srgbClr val="F26B43"/>
          </p15:clr>
        </p15:guide>
        <p15:guide id="22" pos="6136" userDrawn="1">
          <p15:clr>
            <a:srgbClr val="F26B43"/>
          </p15:clr>
        </p15:guide>
        <p15:guide id="23" pos="6280" userDrawn="1">
          <p15:clr>
            <a:srgbClr val="F26B43"/>
          </p15:clr>
        </p15:guide>
        <p15:guide id="24" pos="6728" userDrawn="1">
          <p15:clr>
            <a:srgbClr val="F26B43"/>
          </p15:clr>
        </p15:guide>
        <p15:guide id="25" pos="6872" userDrawn="1">
          <p15:clr>
            <a:srgbClr val="F26B43"/>
          </p15:clr>
        </p15:guide>
        <p15:guide id="26" pos="7320" userDrawn="1">
          <p15:clr>
            <a:srgbClr val="F26B43"/>
          </p15:clr>
        </p15:guide>
        <p15:guide id="27" orient="horz" userDrawn="1">
          <p15:clr>
            <a:srgbClr val="F26B43"/>
          </p15:clr>
        </p15:guide>
        <p15:guide id="28" orient="horz" pos="4320" userDrawn="1">
          <p15:clr>
            <a:srgbClr val="F26B43"/>
          </p15:clr>
        </p15:guide>
        <p15:guide id="29" orient="horz" pos="346" userDrawn="1">
          <p15:clr>
            <a:srgbClr val="F26B43"/>
          </p15:clr>
        </p15:guide>
        <p15:guide id="30" orient="horz" pos="3974"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6C9DE4AA-0644-F63B-6A90-8070DEEAA9EC}"/>
              </a:ext>
            </a:extLst>
          </p:cNvPr>
          <p:cNvSpPr>
            <a:spLocks noGrp="1"/>
          </p:cNvSpPr>
          <p:nvPr>
            <p:ph type="title"/>
          </p:nvPr>
        </p:nvSpPr>
        <p:spPr>
          <a:xfrm>
            <a:off x="571500" y="549275"/>
            <a:ext cx="11049000" cy="1141413"/>
          </a:xfrm>
          <a:prstGeom prst="rect">
            <a:avLst/>
          </a:prstGeom>
        </p:spPr>
        <p:txBody>
          <a:bodyPr vert="horz" lIns="0" tIns="45720" rIns="91440" bIns="45720" rtlCol="0" anchor="ctr">
            <a:normAutofit/>
          </a:bodyPr>
          <a:lstStyle/>
          <a:p>
            <a:r>
              <a:rPr lang="en-US"/>
              <a:t>Click to edit Master title style</a:t>
            </a:r>
            <a:endParaRPr lang="en-GB"/>
          </a:p>
        </p:txBody>
      </p:sp>
      <p:sp>
        <p:nvSpPr>
          <p:cNvPr id="4" name="Text Placeholder 2">
            <a:extLst>
              <a:ext uri="{FF2B5EF4-FFF2-40B4-BE49-F238E27FC236}">
                <a16:creationId xmlns:a16="http://schemas.microsoft.com/office/drawing/2014/main" id="{14B75D10-34CB-FC21-4A34-6DC6A8B91119}"/>
              </a:ext>
            </a:extLst>
          </p:cNvPr>
          <p:cNvSpPr>
            <a:spLocks noGrp="1"/>
          </p:cNvSpPr>
          <p:nvPr>
            <p:ph type="body" idx="1"/>
          </p:nvPr>
        </p:nvSpPr>
        <p:spPr>
          <a:xfrm>
            <a:off x="571500" y="1825625"/>
            <a:ext cx="11049000" cy="4351338"/>
          </a:xfrm>
          <a:prstGeom prst="rect">
            <a:avLst/>
          </a:prstGeom>
        </p:spPr>
        <p:txBody>
          <a:bodyPr vert="horz" lIns="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Footer Placeholder 20">
            <a:extLst>
              <a:ext uri="{FF2B5EF4-FFF2-40B4-BE49-F238E27FC236}">
                <a16:creationId xmlns:a16="http://schemas.microsoft.com/office/drawing/2014/main" id="{F85AF0FB-C05B-1DAB-A625-C9554D04B767}"/>
              </a:ext>
            </a:extLst>
          </p:cNvPr>
          <p:cNvSpPr>
            <a:spLocks noGrp="1"/>
          </p:cNvSpPr>
          <p:nvPr>
            <p:ph type="ftr" sz="quarter" idx="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8" name="Slide Number Placeholder 21">
            <a:extLst>
              <a:ext uri="{FF2B5EF4-FFF2-40B4-BE49-F238E27FC236}">
                <a16:creationId xmlns:a16="http://schemas.microsoft.com/office/drawing/2014/main" id="{5C42031A-18CB-FE28-5A2D-DBA92B7006EB}"/>
              </a:ext>
            </a:extLst>
          </p:cNvPr>
          <p:cNvSpPr>
            <a:spLocks noGrp="1"/>
          </p:cNvSpPr>
          <p:nvPr>
            <p:ph type="sldNum" sz="quarter" idx="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843605641"/>
      </p:ext>
    </p:extLst>
  </p:cSld>
  <p:clrMap bg1="lt1" tx1="dk1" bg2="lt2" tx2="dk2" accent1="accent1" accent2="accent2" accent3="accent3" accent4="accent4" accent5="accent5" accent6="accent6" hlink="hlink" folHlink="folHlink"/>
  <p:sldLayoutIdLst>
    <p:sldLayoutId id="2147483846" r:id="rId1"/>
    <p:sldLayoutId id="2147483840" r:id="rId2"/>
    <p:sldLayoutId id="2147483908" r:id="rId3"/>
    <p:sldLayoutId id="2147483909" r:id="rId4"/>
    <p:sldLayoutId id="2147483910" r:id="rId5"/>
    <p:sldLayoutId id="2147483893" r:id="rId6"/>
    <p:sldLayoutId id="2147483911" r:id="rId7"/>
    <p:sldLayoutId id="2147483912" r:id="rId8"/>
    <p:sldLayoutId id="2147483913" r:id="rId9"/>
    <p:sldLayoutId id="2147483894" r:id="rId10"/>
    <p:sldLayoutId id="2147483922" r:id="rId11"/>
    <p:sldLayoutId id="2147483923" r:id="rId12"/>
    <p:sldLayoutId id="2147483921" r:id="rId13"/>
    <p:sldLayoutId id="2147483841" r:id="rId14"/>
    <p:sldLayoutId id="2147483914" r:id="rId15"/>
    <p:sldLayoutId id="2147483915" r:id="rId16"/>
    <p:sldLayoutId id="2147483916" r:id="rId17"/>
    <p:sldLayoutId id="2147483892" r:id="rId18"/>
    <p:sldLayoutId id="2147483917" r:id="rId19"/>
    <p:sldLayoutId id="2147483918" r:id="rId20"/>
    <p:sldLayoutId id="2147483919" r:id="rId21"/>
    <p:sldLayoutId id="2147483887" r:id="rId22"/>
    <p:sldLayoutId id="2147483927" r:id="rId23"/>
    <p:sldLayoutId id="2147483929" r:id="rId24"/>
    <p:sldLayoutId id="2147483928" r:id="rId25"/>
    <p:sldLayoutId id="2147483930" r:id="rId26"/>
    <p:sldLayoutId id="2147483936" r:id="rId27"/>
    <p:sldLayoutId id="2147483937" r:id="rId28"/>
    <p:sldLayoutId id="2147483938" r:id="rId29"/>
    <p:sldLayoutId id="2147483852" r:id="rId30"/>
    <p:sldLayoutId id="2147483933" r:id="rId31"/>
    <p:sldLayoutId id="2147483934" r:id="rId32"/>
    <p:sldLayoutId id="2147483935" r:id="rId33"/>
    <p:sldLayoutId id="2147483861" r:id="rId34"/>
    <p:sldLayoutId id="2147483939" r:id="rId35"/>
    <p:sldLayoutId id="2147483940" r:id="rId36"/>
    <p:sldLayoutId id="2147483941" r:id="rId37"/>
    <p:sldLayoutId id="2147483844" r:id="rId38"/>
    <p:sldLayoutId id="2147483942" r:id="rId39"/>
    <p:sldLayoutId id="2147483943" r:id="rId40"/>
    <p:sldLayoutId id="2147483944" r:id="rId41"/>
    <p:sldLayoutId id="2147483947" r:id="rId42"/>
    <p:sldLayoutId id="2147483888" r:id="rId43"/>
    <p:sldLayoutId id="2147483946" r:id="rId44"/>
    <p:sldLayoutId id="2147483945" r:id="rId45"/>
    <p:sldLayoutId id="2147483985" r:id="rId46"/>
    <p:sldLayoutId id="2147483871" r:id="rId47"/>
    <p:sldLayoutId id="2147483967" r:id="rId48"/>
    <p:sldLayoutId id="2147483968" r:id="rId49"/>
    <p:sldLayoutId id="2147483969" r:id="rId50"/>
    <p:sldLayoutId id="2147483970" r:id="rId51"/>
    <p:sldLayoutId id="2147483889" r:id="rId52"/>
    <p:sldLayoutId id="2147483971" r:id="rId53"/>
    <p:sldLayoutId id="2147483972" r:id="rId54"/>
    <p:sldLayoutId id="2147483973" r:id="rId55"/>
    <p:sldLayoutId id="2147483974" r:id="rId56"/>
    <p:sldLayoutId id="2147483854" r:id="rId57"/>
    <p:sldLayoutId id="2147483964" r:id="rId58"/>
    <p:sldLayoutId id="2147483965" r:id="rId59"/>
    <p:sldLayoutId id="2147483966" r:id="rId60"/>
    <p:sldLayoutId id="2147483872" r:id="rId61"/>
    <p:sldLayoutId id="2147483886" r:id="rId62"/>
    <p:sldLayoutId id="2147483870" r:id="rId63"/>
    <p:sldLayoutId id="2147483890" r:id="rId64"/>
    <p:sldLayoutId id="2147483960" r:id="rId65"/>
    <p:sldLayoutId id="2147483961" r:id="rId66"/>
    <p:sldLayoutId id="2147483962" r:id="rId67"/>
    <p:sldLayoutId id="2147483963" r:id="rId6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400" kern="1200">
          <a:solidFill>
            <a:schemeClr val="tx1"/>
          </a:solidFill>
          <a:latin typeface="Reckless Neue Light" panose="020B0604020202020204" charset="0"/>
          <a:ea typeface="+mj-ea"/>
          <a:cs typeface="+mj-cs"/>
        </a:defRPr>
      </a:lvl1pPr>
    </p:titleStyle>
    <p:body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F26B43"/>
          </p15:clr>
        </p15:guide>
        <p15:guide id="2" pos="7680" userDrawn="1">
          <p15:clr>
            <a:srgbClr val="F26B43"/>
          </p15:clr>
        </p15:guide>
        <p15:guide id="3" pos="360" userDrawn="1">
          <p15:clr>
            <a:srgbClr val="F26B43"/>
          </p15:clr>
        </p15:guide>
        <p15:guide id="4" pos="808" userDrawn="1">
          <p15:clr>
            <a:srgbClr val="F26B43"/>
          </p15:clr>
        </p15:guide>
        <p15:guide id="5" pos="952" userDrawn="1">
          <p15:clr>
            <a:srgbClr val="F26B43"/>
          </p15:clr>
        </p15:guide>
        <p15:guide id="6" pos="1400" userDrawn="1">
          <p15:clr>
            <a:srgbClr val="F26B43"/>
          </p15:clr>
        </p15:guide>
        <p15:guide id="7" pos="1544" userDrawn="1">
          <p15:clr>
            <a:srgbClr val="F26B43"/>
          </p15:clr>
        </p15:guide>
        <p15:guide id="8" pos="1992" userDrawn="1">
          <p15:clr>
            <a:srgbClr val="F26B43"/>
          </p15:clr>
        </p15:guide>
        <p15:guide id="9" pos="2136" userDrawn="1">
          <p15:clr>
            <a:srgbClr val="F26B43"/>
          </p15:clr>
        </p15:guide>
        <p15:guide id="10" pos="2584" userDrawn="1">
          <p15:clr>
            <a:srgbClr val="F26B43"/>
          </p15:clr>
        </p15:guide>
        <p15:guide id="11" pos="2728" userDrawn="1">
          <p15:clr>
            <a:srgbClr val="F26B43"/>
          </p15:clr>
        </p15:guide>
        <p15:guide id="12" pos="3176" userDrawn="1">
          <p15:clr>
            <a:srgbClr val="F26B43"/>
          </p15:clr>
        </p15:guide>
        <p15:guide id="13" pos="3320" userDrawn="1">
          <p15:clr>
            <a:srgbClr val="F26B43"/>
          </p15:clr>
        </p15:guide>
        <p15:guide id="14" pos="3768" userDrawn="1">
          <p15:clr>
            <a:srgbClr val="F26B43"/>
          </p15:clr>
        </p15:guide>
        <p15:guide id="15" pos="3912" userDrawn="1">
          <p15:clr>
            <a:srgbClr val="F26B43"/>
          </p15:clr>
        </p15:guide>
        <p15:guide id="16" pos="4360" userDrawn="1">
          <p15:clr>
            <a:srgbClr val="F26B43"/>
          </p15:clr>
        </p15:guide>
        <p15:guide id="17" pos="4504" userDrawn="1">
          <p15:clr>
            <a:srgbClr val="F26B43"/>
          </p15:clr>
        </p15:guide>
        <p15:guide id="18" pos="4952" userDrawn="1">
          <p15:clr>
            <a:srgbClr val="F26B43"/>
          </p15:clr>
        </p15:guide>
        <p15:guide id="19" pos="5096" userDrawn="1">
          <p15:clr>
            <a:srgbClr val="F26B43"/>
          </p15:clr>
        </p15:guide>
        <p15:guide id="20" pos="5544" userDrawn="1">
          <p15:clr>
            <a:srgbClr val="F26B43"/>
          </p15:clr>
        </p15:guide>
        <p15:guide id="21" pos="5688" userDrawn="1">
          <p15:clr>
            <a:srgbClr val="F26B43"/>
          </p15:clr>
        </p15:guide>
        <p15:guide id="22" pos="6136" userDrawn="1">
          <p15:clr>
            <a:srgbClr val="F26B43"/>
          </p15:clr>
        </p15:guide>
        <p15:guide id="23" pos="6280" userDrawn="1">
          <p15:clr>
            <a:srgbClr val="F26B43"/>
          </p15:clr>
        </p15:guide>
        <p15:guide id="24" pos="6728" userDrawn="1">
          <p15:clr>
            <a:srgbClr val="F26B43"/>
          </p15:clr>
        </p15:guide>
        <p15:guide id="25" pos="6872" userDrawn="1">
          <p15:clr>
            <a:srgbClr val="F26B43"/>
          </p15:clr>
        </p15:guide>
        <p15:guide id="26" pos="7320" userDrawn="1">
          <p15:clr>
            <a:srgbClr val="F26B43"/>
          </p15:clr>
        </p15:guide>
        <p15:guide id="27" orient="horz" userDrawn="1">
          <p15:clr>
            <a:srgbClr val="F26B43"/>
          </p15:clr>
        </p15:guide>
        <p15:guide id="28" orient="horz" pos="4320" userDrawn="1">
          <p15:clr>
            <a:srgbClr val="F26B43"/>
          </p15:clr>
        </p15:guide>
        <p15:guide id="29" orient="horz" pos="346" userDrawn="1">
          <p15:clr>
            <a:srgbClr val="F26B43"/>
          </p15:clr>
        </p15:guide>
        <p15:guide id="30" orient="horz" pos="3974"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6C9DE4AA-0644-F63B-6A90-8070DEEAA9EC}"/>
              </a:ext>
            </a:extLst>
          </p:cNvPr>
          <p:cNvSpPr>
            <a:spLocks noGrp="1"/>
          </p:cNvSpPr>
          <p:nvPr>
            <p:ph type="title"/>
          </p:nvPr>
        </p:nvSpPr>
        <p:spPr>
          <a:xfrm>
            <a:off x="571500" y="549275"/>
            <a:ext cx="11049000" cy="1141413"/>
          </a:xfrm>
          <a:prstGeom prst="rect">
            <a:avLst/>
          </a:prstGeom>
        </p:spPr>
        <p:txBody>
          <a:bodyPr vert="horz" lIns="0" tIns="45720" rIns="91440" bIns="45720" rtlCol="0" anchor="ctr">
            <a:normAutofit/>
          </a:bodyPr>
          <a:lstStyle/>
          <a:p>
            <a:r>
              <a:rPr lang="en-US"/>
              <a:t>Click to edit Master title style</a:t>
            </a:r>
            <a:endParaRPr lang="en-GB"/>
          </a:p>
        </p:txBody>
      </p:sp>
      <p:sp>
        <p:nvSpPr>
          <p:cNvPr id="4" name="Text Placeholder 2">
            <a:extLst>
              <a:ext uri="{FF2B5EF4-FFF2-40B4-BE49-F238E27FC236}">
                <a16:creationId xmlns:a16="http://schemas.microsoft.com/office/drawing/2014/main" id="{14B75D10-34CB-FC21-4A34-6DC6A8B91119}"/>
              </a:ext>
            </a:extLst>
          </p:cNvPr>
          <p:cNvSpPr>
            <a:spLocks noGrp="1"/>
          </p:cNvSpPr>
          <p:nvPr>
            <p:ph type="body" idx="1"/>
          </p:nvPr>
        </p:nvSpPr>
        <p:spPr>
          <a:xfrm>
            <a:off x="571500" y="1825625"/>
            <a:ext cx="10782300" cy="4351338"/>
          </a:xfrm>
          <a:prstGeom prst="rect">
            <a:avLst/>
          </a:prstGeom>
        </p:spPr>
        <p:txBody>
          <a:bodyPr vert="horz" lIns="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Footer Placeholder 20">
            <a:extLst>
              <a:ext uri="{FF2B5EF4-FFF2-40B4-BE49-F238E27FC236}">
                <a16:creationId xmlns:a16="http://schemas.microsoft.com/office/drawing/2014/main" id="{F85AF0FB-C05B-1DAB-A625-C9554D04B767}"/>
              </a:ext>
            </a:extLst>
          </p:cNvPr>
          <p:cNvSpPr>
            <a:spLocks noGrp="1"/>
          </p:cNvSpPr>
          <p:nvPr>
            <p:ph type="ftr" sz="quarter" idx="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8" name="Slide Number Placeholder 21">
            <a:extLst>
              <a:ext uri="{FF2B5EF4-FFF2-40B4-BE49-F238E27FC236}">
                <a16:creationId xmlns:a16="http://schemas.microsoft.com/office/drawing/2014/main" id="{5C42031A-18CB-FE28-5A2D-DBA92B7006EB}"/>
              </a:ext>
            </a:extLst>
          </p:cNvPr>
          <p:cNvSpPr>
            <a:spLocks noGrp="1"/>
          </p:cNvSpPr>
          <p:nvPr>
            <p:ph type="sldNum" sz="quarter" idx="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3915500132"/>
      </p:ext>
    </p:extLst>
  </p:cSld>
  <p:clrMap bg1="lt1" tx1="dk1" bg2="lt2" tx2="dk2" accent1="accent1" accent2="accent2" accent3="accent3" accent4="accent4" accent5="accent5" accent6="accent6" hlink="hlink" folHlink="folHlink"/>
  <p:sldLayoutIdLst>
    <p:sldLayoutId id="2147483881" r:id="rId1"/>
    <p:sldLayoutId id="2147483975" r:id="rId2"/>
    <p:sldLayoutId id="2147483976" r:id="rId3"/>
    <p:sldLayoutId id="2147483977" r:id="rId4"/>
    <p:sldLayoutId id="2147483880" r:id="rId5"/>
    <p:sldLayoutId id="2147483978" r:id="rId6"/>
    <p:sldLayoutId id="2147483979" r:id="rId7"/>
    <p:sldLayoutId id="2147483980" r:id="rId8"/>
    <p:sldLayoutId id="2147483853" r:id="rId9"/>
    <p:sldLayoutId id="2147483981" r:id="rId10"/>
    <p:sldLayoutId id="2147483982" r:id="rId11"/>
    <p:sldLayoutId id="2147483983" r:id="rId12"/>
    <p:sldLayoutId id="2147483868" r:id="rId13"/>
    <p:sldLayoutId id="2147483957" r:id="rId14"/>
    <p:sldLayoutId id="2147483958" r:id="rId15"/>
    <p:sldLayoutId id="2147483959" r:id="rId16"/>
    <p:sldLayoutId id="2147483869" r:id="rId17"/>
    <p:sldLayoutId id="2147483954" r:id="rId18"/>
    <p:sldLayoutId id="2147483955" r:id="rId19"/>
    <p:sldLayoutId id="2147483956" r:id="rId2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400" kern="1200">
          <a:solidFill>
            <a:schemeClr val="tx1"/>
          </a:solidFill>
          <a:latin typeface="Reckless Neue Light" panose="020B0604020202020204" charset="0"/>
          <a:ea typeface="+mj-ea"/>
          <a:cs typeface="+mj-cs"/>
        </a:defRPr>
      </a:lvl1pPr>
    </p:titleStyle>
    <p:body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F26B43"/>
          </p15:clr>
        </p15:guide>
        <p15:guide id="2" pos="7680" userDrawn="1">
          <p15:clr>
            <a:srgbClr val="F26B43"/>
          </p15:clr>
        </p15:guide>
        <p15:guide id="3" pos="360" userDrawn="1">
          <p15:clr>
            <a:srgbClr val="F26B43"/>
          </p15:clr>
        </p15:guide>
        <p15:guide id="4" pos="808" userDrawn="1">
          <p15:clr>
            <a:srgbClr val="F26B43"/>
          </p15:clr>
        </p15:guide>
        <p15:guide id="5" pos="952" userDrawn="1">
          <p15:clr>
            <a:srgbClr val="F26B43"/>
          </p15:clr>
        </p15:guide>
        <p15:guide id="6" pos="1400" userDrawn="1">
          <p15:clr>
            <a:srgbClr val="F26B43"/>
          </p15:clr>
        </p15:guide>
        <p15:guide id="7" pos="1544" userDrawn="1">
          <p15:clr>
            <a:srgbClr val="F26B43"/>
          </p15:clr>
        </p15:guide>
        <p15:guide id="8" pos="1992" userDrawn="1">
          <p15:clr>
            <a:srgbClr val="F26B43"/>
          </p15:clr>
        </p15:guide>
        <p15:guide id="9" pos="2136" userDrawn="1">
          <p15:clr>
            <a:srgbClr val="F26B43"/>
          </p15:clr>
        </p15:guide>
        <p15:guide id="10" pos="2584" userDrawn="1">
          <p15:clr>
            <a:srgbClr val="F26B43"/>
          </p15:clr>
        </p15:guide>
        <p15:guide id="11" pos="2728" userDrawn="1">
          <p15:clr>
            <a:srgbClr val="F26B43"/>
          </p15:clr>
        </p15:guide>
        <p15:guide id="12" pos="3176" userDrawn="1">
          <p15:clr>
            <a:srgbClr val="F26B43"/>
          </p15:clr>
        </p15:guide>
        <p15:guide id="13" pos="3320" userDrawn="1">
          <p15:clr>
            <a:srgbClr val="F26B43"/>
          </p15:clr>
        </p15:guide>
        <p15:guide id="14" pos="3768" userDrawn="1">
          <p15:clr>
            <a:srgbClr val="F26B43"/>
          </p15:clr>
        </p15:guide>
        <p15:guide id="15" pos="3912" userDrawn="1">
          <p15:clr>
            <a:srgbClr val="F26B43"/>
          </p15:clr>
        </p15:guide>
        <p15:guide id="16" pos="4360" userDrawn="1">
          <p15:clr>
            <a:srgbClr val="F26B43"/>
          </p15:clr>
        </p15:guide>
        <p15:guide id="17" pos="4504" userDrawn="1">
          <p15:clr>
            <a:srgbClr val="F26B43"/>
          </p15:clr>
        </p15:guide>
        <p15:guide id="18" pos="4952" userDrawn="1">
          <p15:clr>
            <a:srgbClr val="F26B43"/>
          </p15:clr>
        </p15:guide>
        <p15:guide id="19" pos="5096" userDrawn="1">
          <p15:clr>
            <a:srgbClr val="F26B43"/>
          </p15:clr>
        </p15:guide>
        <p15:guide id="20" pos="5544" userDrawn="1">
          <p15:clr>
            <a:srgbClr val="F26B43"/>
          </p15:clr>
        </p15:guide>
        <p15:guide id="21" pos="5688" userDrawn="1">
          <p15:clr>
            <a:srgbClr val="F26B43"/>
          </p15:clr>
        </p15:guide>
        <p15:guide id="22" pos="6136" userDrawn="1">
          <p15:clr>
            <a:srgbClr val="F26B43"/>
          </p15:clr>
        </p15:guide>
        <p15:guide id="23" pos="6280" userDrawn="1">
          <p15:clr>
            <a:srgbClr val="F26B43"/>
          </p15:clr>
        </p15:guide>
        <p15:guide id="24" pos="6728" userDrawn="1">
          <p15:clr>
            <a:srgbClr val="F26B43"/>
          </p15:clr>
        </p15:guide>
        <p15:guide id="25" pos="6872" userDrawn="1">
          <p15:clr>
            <a:srgbClr val="F26B43"/>
          </p15:clr>
        </p15:guide>
        <p15:guide id="26" pos="7320" userDrawn="1">
          <p15:clr>
            <a:srgbClr val="F26B43"/>
          </p15:clr>
        </p15:guide>
        <p15:guide id="27" orient="horz" userDrawn="1">
          <p15:clr>
            <a:srgbClr val="F26B43"/>
          </p15:clr>
        </p15:guide>
        <p15:guide id="28" orient="horz" pos="4320" userDrawn="1">
          <p15:clr>
            <a:srgbClr val="F26B43"/>
          </p15:clr>
        </p15:guide>
        <p15:guide id="29" orient="horz" pos="346" userDrawn="1">
          <p15:clr>
            <a:srgbClr val="F26B43"/>
          </p15:clr>
        </p15:guide>
        <p15:guide id="30" orient="horz" pos="3974"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6C9DE4AA-0644-F63B-6A90-8070DEEAA9EC}"/>
              </a:ext>
            </a:extLst>
          </p:cNvPr>
          <p:cNvSpPr>
            <a:spLocks noGrp="1"/>
          </p:cNvSpPr>
          <p:nvPr>
            <p:ph type="title"/>
          </p:nvPr>
        </p:nvSpPr>
        <p:spPr>
          <a:xfrm>
            <a:off x="571500" y="549275"/>
            <a:ext cx="11049000" cy="1141413"/>
          </a:xfrm>
          <a:prstGeom prst="rect">
            <a:avLst/>
          </a:prstGeom>
        </p:spPr>
        <p:txBody>
          <a:bodyPr vert="horz" lIns="0" tIns="45720" rIns="91440" bIns="45720" rtlCol="0" anchor="ctr">
            <a:normAutofit/>
          </a:bodyPr>
          <a:lstStyle/>
          <a:p>
            <a:r>
              <a:rPr lang="en-US"/>
              <a:t>Click to edit Master title style</a:t>
            </a:r>
            <a:endParaRPr lang="en-GB"/>
          </a:p>
        </p:txBody>
      </p:sp>
      <p:sp>
        <p:nvSpPr>
          <p:cNvPr id="4" name="Text Placeholder 2">
            <a:extLst>
              <a:ext uri="{FF2B5EF4-FFF2-40B4-BE49-F238E27FC236}">
                <a16:creationId xmlns:a16="http://schemas.microsoft.com/office/drawing/2014/main" id="{14B75D10-34CB-FC21-4A34-6DC6A8B91119}"/>
              </a:ext>
            </a:extLst>
          </p:cNvPr>
          <p:cNvSpPr>
            <a:spLocks noGrp="1"/>
          </p:cNvSpPr>
          <p:nvPr>
            <p:ph type="body" idx="1"/>
          </p:nvPr>
        </p:nvSpPr>
        <p:spPr>
          <a:xfrm>
            <a:off x="571500" y="1825625"/>
            <a:ext cx="10782300" cy="4351338"/>
          </a:xfrm>
          <a:prstGeom prst="rect">
            <a:avLst/>
          </a:prstGeom>
        </p:spPr>
        <p:txBody>
          <a:bodyPr vert="horz" lIns="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Footer Placeholder 20">
            <a:extLst>
              <a:ext uri="{FF2B5EF4-FFF2-40B4-BE49-F238E27FC236}">
                <a16:creationId xmlns:a16="http://schemas.microsoft.com/office/drawing/2014/main" id="{F85AF0FB-C05B-1DAB-A625-C9554D04B767}"/>
              </a:ext>
            </a:extLst>
          </p:cNvPr>
          <p:cNvSpPr>
            <a:spLocks noGrp="1"/>
          </p:cNvSpPr>
          <p:nvPr>
            <p:ph type="ftr" sz="quarter" idx="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8" name="Slide Number Placeholder 21">
            <a:extLst>
              <a:ext uri="{FF2B5EF4-FFF2-40B4-BE49-F238E27FC236}">
                <a16:creationId xmlns:a16="http://schemas.microsoft.com/office/drawing/2014/main" id="{5C42031A-18CB-FE28-5A2D-DBA92B7006EB}"/>
              </a:ext>
            </a:extLst>
          </p:cNvPr>
          <p:cNvSpPr>
            <a:spLocks noGrp="1"/>
          </p:cNvSpPr>
          <p:nvPr>
            <p:ph type="sldNum" sz="quarter" idx="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3134271966"/>
      </p:ext>
    </p:extLst>
  </p:cSld>
  <p:clrMap bg1="lt1" tx1="dk1" bg2="lt2" tx2="dk2" accent1="accent1" accent2="accent2" accent3="accent3" accent4="accent4" accent5="accent5" accent6="accent6" hlink="hlink" folHlink="folHlink"/>
  <p:sldLayoutIdLst>
    <p:sldLayoutId id="2147483874" r:id="rId1"/>
    <p:sldLayoutId id="2147483948" r:id="rId2"/>
    <p:sldLayoutId id="2147483949" r:id="rId3"/>
    <p:sldLayoutId id="2147483950" r:id="rId4"/>
    <p:sldLayoutId id="2147483875" r:id="rId5"/>
    <p:sldLayoutId id="2147483951" r:id="rId6"/>
    <p:sldLayoutId id="2147483952" r:id="rId7"/>
    <p:sldLayoutId id="2147483953" r:id="rId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400" kern="1200">
          <a:solidFill>
            <a:schemeClr val="tx1"/>
          </a:solidFill>
          <a:latin typeface="Reckless Neue Light" panose="020B0604020202020204" charset="0"/>
          <a:ea typeface="+mj-ea"/>
          <a:cs typeface="+mj-cs"/>
        </a:defRPr>
      </a:lvl1pPr>
    </p:titleStyle>
    <p:body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F26B43"/>
          </p15:clr>
        </p15:guide>
        <p15:guide id="2" pos="7680" userDrawn="1">
          <p15:clr>
            <a:srgbClr val="F26B43"/>
          </p15:clr>
        </p15:guide>
        <p15:guide id="3" pos="360" userDrawn="1">
          <p15:clr>
            <a:srgbClr val="F26B43"/>
          </p15:clr>
        </p15:guide>
        <p15:guide id="4" pos="808" userDrawn="1">
          <p15:clr>
            <a:srgbClr val="F26B43"/>
          </p15:clr>
        </p15:guide>
        <p15:guide id="5" pos="952" userDrawn="1">
          <p15:clr>
            <a:srgbClr val="F26B43"/>
          </p15:clr>
        </p15:guide>
        <p15:guide id="6" pos="1400" userDrawn="1">
          <p15:clr>
            <a:srgbClr val="F26B43"/>
          </p15:clr>
        </p15:guide>
        <p15:guide id="7" pos="1544" userDrawn="1">
          <p15:clr>
            <a:srgbClr val="F26B43"/>
          </p15:clr>
        </p15:guide>
        <p15:guide id="8" pos="1992" userDrawn="1">
          <p15:clr>
            <a:srgbClr val="F26B43"/>
          </p15:clr>
        </p15:guide>
        <p15:guide id="9" pos="2136" userDrawn="1">
          <p15:clr>
            <a:srgbClr val="F26B43"/>
          </p15:clr>
        </p15:guide>
        <p15:guide id="10" pos="2584" userDrawn="1">
          <p15:clr>
            <a:srgbClr val="F26B43"/>
          </p15:clr>
        </p15:guide>
        <p15:guide id="11" pos="2728" userDrawn="1">
          <p15:clr>
            <a:srgbClr val="F26B43"/>
          </p15:clr>
        </p15:guide>
        <p15:guide id="12" pos="3176" userDrawn="1">
          <p15:clr>
            <a:srgbClr val="F26B43"/>
          </p15:clr>
        </p15:guide>
        <p15:guide id="13" pos="3320" userDrawn="1">
          <p15:clr>
            <a:srgbClr val="F26B43"/>
          </p15:clr>
        </p15:guide>
        <p15:guide id="14" pos="3768" userDrawn="1">
          <p15:clr>
            <a:srgbClr val="F26B43"/>
          </p15:clr>
        </p15:guide>
        <p15:guide id="15" pos="3912" userDrawn="1">
          <p15:clr>
            <a:srgbClr val="F26B43"/>
          </p15:clr>
        </p15:guide>
        <p15:guide id="16" pos="4360" userDrawn="1">
          <p15:clr>
            <a:srgbClr val="F26B43"/>
          </p15:clr>
        </p15:guide>
        <p15:guide id="17" pos="4504" userDrawn="1">
          <p15:clr>
            <a:srgbClr val="F26B43"/>
          </p15:clr>
        </p15:guide>
        <p15:guide id="18" pos="4952" userDrawn="1">
          <p15:clr>
            <a:srgbClr val="F26B43"/>
          </p15:clr>
        </p15:guide>
        <p15:guide id="19" pos="5096" userDrawn="1">
          <p15:clr>
            <a:srgbClr val="F26B43"/>
          </p15:clr>
        </p15:guide>
        <p15:guide id="20" pos="5544" userDrawn="1">
          <p15:clr>
            <a:srgbClr val="F26B43"/>
          </p15:clr>
        </p15:guide>
        <p15:guide id="21" pos="5688" userDrawn="1">
          <p15:clr>
            <a:srgbClr val="F26B43"/>
          </p15:clr>
        </p15:guide>
        <p15:guide id="22" pos="6136" userDrawn="1">
          <p15:clr>
            <a:srgbClr val="F26B43"/>
          </p15:clr>
        </p15:guide>
        <p15:guide id="23" pos="6280" userDrawn="1">
          <p15:clr>
            <a:srgbClr val="F26B43"/>
          </p15:clr>
        </p15:guide>
        <p15:guide id="24" pos="6728" userDrawn="1">
          <p15:clr>
            <a:srgbClr val="F26B43"/>
          </p15:clr>
        </p15:guide>
        <p15:guide id="25" pos="6872" userDrawn="1">
          <p15:clr>
            <a:srgbClr val="F26B43"/>
          </p15:clr>
        </p15:guide>
        <p15:guide id="26" pos="7320" userDrawn="1">
          <p15:clr>
            <a:srgbClr val="F26B43"/>
          </p15:clr>
        </p15:guide>
        <p15:guide id="27" orient="horz" userDrawn="1">
          <p15:clr>
            <a:srgbClr val="F26B43"/>
          </p15:clr>
        </p15:guide>
        <p15:guide id="28" orient="horz" pos="4320" userDrawn="1">
          <p15:clr>
            <a:srgbClr val="F26B43"/>
          </p15:clr>
        </p15:guide>
        <p15:guide id="29" orient="horz" pos="346" userDrawn="1">
          <p15:clr>
            <a:srgbClr val="F26B43"/>
          </p15:clr>
        </p15:guide>
        <p15:guide id="30" orient="horz" pos="3974"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6C9DE4AA-0644-F63B-6A90-8070DEEAA9EC}"/>
              </a:ext>
            </a:extLst>
          </p:cNvPr>
          <p:cNvSpPr>
            <a:spLocks noGrp="1"/>
          </p:cNvSpPr>
          <p:nvPr>
            <p:ph type="title"/>
          </p:nvPr>
        </p:nvSpPr>
        <p:spPr>
          <a:xfrm>
            <a:off x="571500" y="549275"/>
            <a:ext cx="11049000" cy="1141413"/>
          </a:xfrm>
          <a:prstGeom prst="rect">
            <a:avLst/>
          </a:prstGeom>
        </p:spPr>
        <p:txBody>
          <a:bodyPr vert="horz" lIns="0" tIns="45720" rIns="91440" bIns="45720" rtlCol="0" anchor="ctr">
            <a:normAutofit/>
          </a:bodyPr>
          <a:lstStyle/>
          <a:p>
            <a:r>
              <a:rPr lang="en-US"/>
              <a:t>Click to edit Master title style</a:t>
            </a:r>
            <a:endParaRPr lang="en-GB"/>
          </a:p>
        </p:txBody>
      </p:sp>
      <p:sp>
        <p:nvSpPr>
          <p:cNvPr id="4" name="Text Placeholder 2">
            <a:extLst>
              <a:ext uri="{FF2B5EF4-FFF2-40B4-BE49-F238E27FC236}">
                <a16:creationId xmlns:a16="http://schemas.microsoft.com/office/drawing/2014/main" id="{14B75D10-34CB-FC21-4A34-6DC6A8B91119}"/>
              </a:ext>
            </a:extLst>
          </p:cNvPr>
          <p:cNvSpPr>
            <a:spLocks noGrp="1"/>
          </p:cNvSpPr>
          <p:nvPr>
            <p:ph type="body" idx="1"/>
          </p:nvPr>
        </p:nvSpPr>
        <p:spPr>
          <a:xfrm>
            <a:off x="571500" y="1825625"/>
            <a:ext cx="10782300" cy="4351338"/>
          </a:xfrm>
          <a:prstGeom prst="rect">
            <a:avLst/>
          </a:prstGeom>
        </p:spPr>
        <p:txBody>
          <a:bodyPr vert="horz" lIns="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Footer Placeholder 20">
            <a:extLst>
              <a:ext uri="{FF2B5EF4-FFF2-40B4-BE49-F238E27FC236}">
                <a16:creationId xmlns:a16="http://schemas.microsoft.com/office/drawing/2014/main" id="{F85AF0FB-C05B-1DAB-A625-C9554D04B767}"/>
              </a:ext>
            </a:extLst>
          </p:cNvPr>
          <p:cNvSpPr>
            <a:spLocks noGrp="1"/>
          </p:cNvSpPr>
          <p:nvPr>
            <p:ph type="ftr" sz="quarter" idx="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endParaRPr lang="en-US" dirty="0"/>
          </a:p>
        </p:txBody>
      </p:sp>
      <p:sp>
        <p:nvSpPr>
          <p:cNvPr id="8" name="Slide Number Placeholder 21">
            <a:extLst>
              <a:ext uri="{FF2B5EF4-FFF2-40B4-BE49-F238E27FC236}">
                <a16:creationId xmlns:a16="http://schemas.microsoft.com/office/drawing/2014/main" id="{5C42031A-18CB-FE28-5A2D-DBA92B7006EB}"/>
              </a:ext>
            </a:extLst>
          </p:cNvPr>
          <p:cNvSpPr>
            <a:spLocks noGrp="1"/>
          </p:cNvSpPr>
          <p:nvPr>
            <p:ph type="sldNum" sz="quarter" idx="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dirty="0"/>
          </a:p>
        </p:txBody>
      </p:sp>
    </p:spTree>
    <p:extLst>
      <p:ext uri="{BB962C8B-B14F-4D97-AF65-F5344CB8AC3E}">
        <p14:creationId xmlns:p14="http://schemas.microsoft.com/office/powerpoint/2010/main" val="2076960498"/>
      </p:ext>
    </p:extLst>
  </p:cSld>
  <p:clrMap bg1="lt1" tx1="dk1" bg2="lt2" tx2="dk2" accent1="accent1" accent2="accent2" accent3="accent3" accent4="accent4" accent5="accent5" accent6="accent6" hlink="hlink" folHlink="folHlink"/>
  <p:sldLayoutIdLst>
    <p:sldLayoutId id="2147483891" r:id="rId1"/>
    <p:sldLayoutId id="2147483859" r:id="rId2"/>
    <p:sldLayoutId id="2147483860" r:id="rId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400" kern="1200">
          <a:solidFill>
            <a:schemeClr val="tx1"/>
          </a:solidFill>
          <a:latin typeface="Reckless Neue Light" panose="020B0604020202020204" charset="0"/>
          <a:ea typeface="+mj-ea"/>
          <a:cs typeface="+mj-cs"/>
        </a:defRPr>
      </a:lvl1pPr>
    </p:titleStyle>
    <p:body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F26B43"/>
          </p15:clr>
        </p15:guide>
        <p15:guide id="2" pos="7680" userDrawn="1">
          <p15:clr>
            <a:srgbClr val="F26B43"/>
          </p15:clr>
        </p15:guide>
        <p15:guide id="3" pos="360" userDrawn="1">
          <p15:clr>
            <a:srgbClr val="F26B43"/>
          </p15:clr>
        </p15:guide>
        <p15:guide id="4" pos="808" userDrawn="1">
          <p15:clr>
            <a:srgbClr val="F26B43"/>
          </p15:clr>
        </p15:guide>
        <p15:guide id="5" pos="952" userDrawn="1">
          <p15:clr>
            <a:srgbClr val="F26B43"/>
          </p15:clr>
        </p15:guide>
        <p15:guide id="6" pos="1400" userDrawn="1">
          <p15:clr>
            <a:srgbClr val="F26B43"/>
          </p15:clr>
        </p15:guide>
        <p15:guide id="7" pos="1544" userDrawn="1">
          <p15:clr>
            <a:srgbClr val="F26B43"/>
          </p15:clr>
        </p15:guide>
        <p15:guide id="8" pos="1992" userDrawn="1">
          <p15:clr>
            <a:srgbClr val="F26B43"/>
          </p15:clr>
        </p15:guide>
        <p15:guide id="9" pos="2136" userDrawn="1">
          <p15:clr>
            <a:srgbClr val="F26B43"/>
          </p15:clr>
        </p15:guide>
        <p15:guide id="10" pos="2584" userDrawn="1">
          <p15:clr>
            <a:srgbClr val="F26B43"/>
          </p15:clr>
        </p15:guide>
        <p15:guide id="11" pos="2728" userDrawn="1">
          <p15:clr>
            <a:srgbClr val="F26B43"/>
          </p15:clr>
        </p15:guide>
        <p15:guide id="12" pos="3176" userDrawn="1">
          <p15:clr>
            <a:srgbClr val="F26B43"/>
          </p15:clr>
        </p15:guide>
        <p15:guide id="13" pos="3320" userDrawn="1">
          <p15:clr>
            <a:srgbClr val="F26B43"/>
          </p15:clr>
        </p15:guide>
        <p15:guide id="14" pos="3768" userDrawn="1">
          <p15:clr>
            <a:srgbClr val="F26B43"/>
          </p15:clr>
        </p15:guide>
        <p15:guide id="15" pos="3912" userDrawn="1">
          <p15:clr>
            <a:srgbClr val="F26B43"/>
          </p15:clr>
        </p15:guide>
        <p15:guide id="16" pos="4360" userDrawn="1">
          <p15:clr>
            <a:srgbClr val="F26B43"/>
          </p15:clr>
        </p15:guide>
        <p15:guide id="17" pos="4504" userDrawn="1">
          <p15:clr>
            <a:srgbClr val="F26B43"/>
          </p15:clr>
        </p15:guide>
        <p15:guide id="18" pos="4952" userDrawn="1">
          <p15:clr>
            <a:srgbClr val="F26B43"/>
          </p15:clr>
        </p15:guide>
        <p15:guide id="19" pos="5096" userDrawn="1">
          <p15:clr>
            <a:srgbClr val="F26B43"/>
          </p15:clr>
        </p15:guide>
        <p15:guide id="20" pos="5544" userDrawn="1">
          <p15:clr>
            <a:srgbClr val="F26B43"/>
          </p15:clr>
        </p15:guide>
        <p15:guide id="21" pos="5688" userDrawn="1">
          <p15:clr>
            <a:srgbClr val="F26B43"/>
          </p15:clr>
        </p15:guide>
        <p15:guide id="22" pos="6136" userDrawn="1">
          <p15:clr>
            <a:srgbClr val="F26B43"/>
          </p15:clr>
        </p15:guide>
        <p15:guide id="23" pos="6280" userDrawn="1">
          <p15:clr>
            <a:srgbClr val="F26B43"/>
          </p15:clr>
        </p15:guide>
        <p15:guide id="24" pos="6728" userDrawn="1">
          <p15:clr>
            <a:srgbClr val="F26B43"/>
          </p15:clr>
        </p15:guide>
        <p15:guide id="25" pos="6872" userDrawn="1">
          <p15:clr>
            <a:srgbClr val="F26B43"/>
          </p15:clr>
        </p15:guide>
        <p15:guide id="26" pos="7320" userDrawn="1">
          <p15:clr>
            <a:srgbClr val="F26B43"/>
          </p15:clr>
        </p15:guide>
        <p15:guide id="27" orient="horz" userDrawn="1">
          <p15:clr>
            <a:srgbClr val="F26B43"/>
          </p15:clr>
        </p15:guide>
        <p15:guide id="28" orient="horz" pos="4320" userDrawn="1">
          <p15:clr>
            <a:srgbClr val="F26B43"/>
          </p15:clr>
        </p15:guide>
        <p15:guide id="29" orient="horz" pos="346" userDrawn="1">
          <p15:clr>
            <a:srgbClr val="F26B43"/>
          </p15:clr>
        </p15:guide>
        <p15:guide id="30" orient="horz" pos="3974"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 name="Title Placeholder 1">
            <a:extLst>
              <a:ext uri="{FF2B5EF4-FFF2-40B4-BE49-F238E27FC236}">
                <a16:creationId xmlns:a16="http://schemas.microsoft.com/office/drawing/2014/main" id="{C5508B88-648F-B622-5022-980F23DCADB2}"/>
              </a:ext>
            </a:extLst>
          </p:cNvPr>
          <p:cNvSpPr>
            <a:spLocks noGrp="1"/>
          </p:cNvSpPr>
          <p:nvPr>
            <p:ph type="title"/>
          </p:nvPr>
        </p:nvSpPr>
        <p:spPr>
          <a:xfrm>
            <a:off x="571500" y="549275"/>
            <a:ext cx="11049000" cy="1141413"/>
          </a:xfrm>
          <a:prstGeom prst="rect">
            <a:avLst/>
          </a:prstGeom>
        </p:spPr>
        <p:txBody>
          <a:bodyPr vert="horz" lIns="0" tIns="45720" rIns="91440" bIns="45720" rtlCol="0" anchor="ctr">
            <a:normAutofit/>
          </a:bodyPr>
          <a:lstStyle/>
          <a:p>
            <a:r>
              <a:rPr lang="en-US"/>
              <a:t>Click to edit Master title style</a:t>
            </a:r>
            <a:endParaRPr lang="en-GB"/>
          </a:p>
        </p:txBody>
      </p:sp>
      <p:sp>
        <p:nvSpPr>
          <p:cNvPr id="11" name="Text Placeholder 2">
            <a:extLst>
              <a:ext uri="{FF2B5EF4-FFF2-40B4-BE49-F238E27FC236}">
                <a16:creationId xmlns:a16="http://schemas.microsoft.com/office/drawing/2014/main" id="{327BBDCF-6A74-064A-9B81-CBEF519FCDB9}"/>
              </a:ext>
            </a:extLst>
          </p:cNvPr>
          <p:cNvSpPr>
            <a:spLocks noGrp="1"/>
          </p:cNvSpPr>
          <p:nvPr>
            <p:ph type="body" idx="1"/>
          </p:nvPr>
        </p:nvSpPr>
        <p:spPr>
          <a:xfrm>
            <a:off x="571500" y="1825625"/>
            <a:ext cx="11049000" cy="4351338"/>
          </a:xfrm>
          <a:prstGeom prst="rect">
            <a:avLst/>
          </a:prstGeom>
        </p:spPr>
        <p:txBody>
          <a:bodyPr vert="horz" lIns="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Footer Placeholder 20">
            <a:extLst>
              <a:ext uri="{FF2B5EF4-FFF2-40B4-BE49-F238E27FC236}">
                <a16:creationId xmlns:a16="http://schemas.microsoft.com/office/drawing/2014/main" id="{A9FF662F-0E46-C576-6904-093EB4F84824}"/>
              </a:ext>
            </a:extLst>
          </p:cNvPr>
          <p:cNvSpPr>
            <a:spLocks noGrp="1"/>
          </p:cNvSpPr>
          <p:nvPr>
            <p:ph type="ftr" sz="quarter" idx="3"/>
          </p:nvPr>
        </p:nvSpPr>
        <p:spPr>
          <a:xfrm>
            <a:off x="9979026" y="6485691"/>
            <a:ext cx="1698625" cy="191376"/>
          </a:xfrm>
          <a:prstGeom prst="rect">
            <a:avLst/>
          </a:prstGeom>
        </p:spPr>
        <p:txBody>
          <a:bodyPr/>
          <a:lstStyle>
            <a:lvl1pPr>
              <a:defRPr sz="800">
                <a:solidFill>
                  <a:schemeClr val="tx1"/>
                </a:solidFill>
              </a:defRPr>
            </a:lvl1pPr>
          </a:lstStyle>
          <a:p>
            <a:r>
              <a:rPr lang="en-US"/>
              <a:t>© 2023 BSI. All rights reserved.</a:t>
            </a:r>
          </a:p>
        </p:txBody>
      </p:sp>
      <p:sp>
        <p:nvSpPr>
          <p:cNvPr id="13" name="Slide Number Placeholder 21">
            <a:extLst>
              <a:ext uri="{FF2B5EF4-FFF2-40B4-BE49-F238E27FC236}">
                <a16:creationId xmlns:a16="http://schemas.microsoft.com/office/drawing/2014/main" id="{BA563900-AD13-B275-F62B-3783B3C55F5F}"/>
              </a:ext>
            </a:extLst>
          </p:cNvPr>
          <p:cNvSpPr>
            <a:spLocks noGrp="1"/>
          </p:cNvSpPr>
          <p:nvPr>
            <p:ph type="sldNum" sz="quarter" idx="4"/>
          </p:nvPr>
        </p:nvSpPr>
        <p:spPr>
          <a:xfrm>
            <a:off x="11694318" y="6485690"/>
            <a:ext cx="353219" cy="191376"/>
          </a:xfrm>
          <a:prstGeom prst="rect">
            <a:avLst/>
          </a:prstGeom>
        </p:spPr>
        <p:txBody>
          <a:bodyPr/>
          <a:lstStyle>
            <a:lvl1pPr>
              <a:defRPr sz="800">
                <a:solidFill>
                  <a:schemeClr val="tx1"/>
                </a:solidFill>
              </a:defRPr>
            </a:lvl1pPr>
          </a:lstStyle>
          <a:p>
            <a:fld id="{69F0A4D3-AD76-42DE-9CBE-D54D18FB1335}" type="slidenum">
              <a:rPr lang="en-GB" smtClean="0"/>
              <a:pPr/>
              <a:t>‹#›</a:t>
            </a:fld>
            <a:endParaRPr lang="en-GB"/>
          </a:p>
        </p:txBody>
      </p:sp>
    </p:spTree>
    <p:extLst>
      <p:ext uri="{BB962C8B-B14F-4D97-AF65-F5344CB8AC3E}">
        <p14:creationId xmlns:p14="http://schemas.microsoft.com/office/powerpoint/2010/main" val="496242412"/>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Lst>
  <p:hf hdr="0" dt="0"/>
  <p:txStyles>
    <p:titleStyle>
      <a:lvl1pPr algn="l" defTabSz="914400" rtl="0" eaLnBrk="1" latinLnBrk="0" hangingPunct="1">
        <a:lnSpc>
          <a:spcPct val="90000"/>
        </a:lnSpc>
        <a:spcBef>
          <a:spcPct val="0"/>
        </a:spcBef>
        <a:buNone/>
        <a:defRPr sz="4400" kern="1200">
          <a:solidFill>
            <a:schemeClr val="tx1"/>
          </a:solidFill>
          <a:latin typeface="Reckless Neue Light" panose="020B0604020202020204" charset="0"/>
          <a:ea typeface="+mj-ea"/>
          <a:cs typeface="+mj-cs"/>
        </a:defRPr>
      </a:lvl1pPr>
    </p:titleStyle>
    <p:body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F26B43"/>
          </p15:clr>
        </p15:guide>
        <p15:guide id="3" pos="360">
          <p15:clr>
            <a:srgbClr val="F26B43"/>
          </p15:clr>
        </p15:guide>
        <p15:guide id="4" pos="808">
          <p15:clr>
            <a:srgbClr val="F26B43"/>
          </p15:clr>
        </p15:guide>
        <p15:guide id="5" pos="952">
          <p15:clr>
            <a:srgbClr val="F26B43"/>
          </p15:clr>
        </p15:guide>
        <p15:guide id="6" pos="1400">
          <p15:clr>
            <a:srgbClr val="F26B43"/>
          </p15:clr>
        </p15:guide>
        <p15:guide id="7" pos="1544">
          <p15:clr>
            <a:srgbClr val="F26B43"/>
          </p15:clr>
        </p15:guide>
        <p15:guide id="8" pos="1992">
          <p15:clr>
            <a:srgbClr val="F26B43"/>
          </p15:clr>
        </p15:guide>
        <p15:guide id="9" pos="2136">
          <p15:clr>
            <a:srgbClr val="F26B43"/>
          </p15:clr>
        </p15:guide>
        <p15:guide id="10" pos="2584">
          <p15:clr>
            <a:srgbClr val="F26B43"/>
          </p15:clr>
        </p15:guide>
        <p15:guide id="11" pos="2728">
          <p15:clr>
            <a:srgbClr val="F26B43"/>
          </p15:clr>
        </p15:guide>
        <p15:guide id="12" pos="3176">
          <p15:clr>
            <a:srgbClr val="F26B43"/>
          </p15:clr>
        </p15:guide>
        <p15:guide id="13" pos="3320">
          <p15:clr>
            <a:srgbClr val="F26B43"/>
          </p15:clr>
        </p15:guide>
        <p15:guide id="14" pos="3768">
          <p15:clr>
            <a:srgbClr val="F26B43"/>
          </p15:clr>
        </p15:guide>
        <p15:guide id="15" pos="3912">
          <p15:clr>
            <a:srgbClr val="F26B43"/>
          </p15:clr>
        </p15:guide>
        <p15:guide id="16" pos="4360">
          <p15:clr>
            <a:srgbClr val="F26B43"/>
          </p15:clr>
        </p15:guide>
        <p15:guide id="17" pos="4504">
          <p15:clr>
            <a:srgbClr val="F26B43"/>
          </p15:clr>
        </p15:guide>
        <p15:guide id="18" pos="4952">
          <p15:clr>
            <a:srgbClr val="F26B43"/>
          </p15:clr>
        </p15:guide>
        <p15:guide id="19" pos="5096">
          <p15:clr>
            <a:srgbClr val="F26B43"/>
          </p15:clr>
        </p15:guide>
        <p15:guide id="20" pos="5544">
          <p15:clr>
            <a:srgbClr val="F26B43"/>
          </p15:clr>
        </p15:guide>
        <p15:guide id="21" pos="5688">
          <p15:clr>
            <a:srgbClr val="F26B43"/>
          </p15:clr>
        </p15:guide>
        <p15:guide id="22" pos="6136">
          <p15:clr>
            <a:srgbClr val="F26B43"/>
          </p15:clr>
        </p15:guide>
        <p15:guide id="23" pos="6280">
          <p15:clr>
            <a:srgbClr val="F26B43"/>
          </p15:clr>
        </p15:guide>
        <p15:guide id="24" pos="6728">
          <p15:clr>
            <a:srgbClr val="F26B43"/>
          </p15:clr>
        </p15:guide>
        <p15:guide id="25" pos="6872">
          <p15:clr>
            <a:srgbClr val="F26B43"/>
          </p15:clr>
        </p15:guide>
        <p15:guide id="26" pos="7320">
          <p15:clr>
            <a:srgbClr val="F26B43"/>
          </p15:clr>
        </p15:guide>
        <p15:guide id="27" orient="horz">
          <p15:clr>
            <a:srgbClr val="F26B43"/>
          </p15:clr>
        </p15:guide>
        <p15:guide id="28" orient="horz" pos="4320">
          <p15:clr>
            <a:srgbClr val="F26B43"/>
          </p15:clr>
        </p15:guide>
        <p15:guide id="29" orient="horz" pos="346">
          <p15:clr>
            <a:srgbClr val="F26B43"/>
          </p15:clr>
        </p15:guide>
        <p15:guide id="30" orient="horz" pos="3974">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5" name="Title Placeholder 1">
            <a:extLst>
              <a:ext uri="{FF2B5EF4-FFF2-40B4-BE49-F238E27FC236}">
                <a16:creationId xmlns:a16="http://schemas.microsoft.com/office/drawing/2014/main" id="{0D564BD4-DBC2-D23A-524B-5B4B534007B5}"/>
              </a:ext>
            </a:extLst>
          </p:cNvPr>
          <p:cNvSpPr>
            <a:spLocks noGrp="1"/>
          </p:cNvSpPr>
          <p:nvPr>
            <p:ph type="title"/>
          </p:nvPr>
        </p:nvSpPr>
        <p:spPr>
          <a:xfrm>
            <a:off x="586800" y="298800"/>
            <a:ext cx="11049000" cy="1114075"/>
          </a:xfrm>
          <a:prstGeom prst="rect">
            <a:avLst/>
          </a:prstGeom>
        </p:spPr>
        <p:txBody>
          <a:bodyPr vert="horz" lIns="0" tIns="0" rIns="0" bIns="0" rtlCol="0" anchor="t" anchorCtr="0">
            <a:normAutofit/>
          </a:bodyPr>
          <a:lstStyle/>
          <a:p>
            <a:r>
              <a:rPr lang="en-US" dirty="0"/>
              <a:t>Click to edit Master title style</a:t>
            </a:r>
            <a:endParaRPr lang="en-GB" dirty="0"/>
          </a:p>
        </p:txBody>
      </p:sp>
      <p:sp>
        <p:nvSpPr>
          <p:cNvPr id="2" name="Text Placeholder 2">
            <a:extLst>
              <a:ext uri="{FF2B5EF4-FFF2-40B4-BE49-F238E27FC236}">
                <a16:creationId xmlns:a16="http://schemas.microsoft.com/office/drawing/2014/main" id="{1EA9C0A0-31F2-009B-9F6B-314D94F2619A}"/>
              </a:ext>
            </a:extLst>
          </p:cNvPr>
          <p:cNvSpPr>
            <a:spLocks noGrp="1"/>
          </p:cNvSpPr>
          <p:nvPr>
            <p:ph type="body" idx="1"/>
          </p:nvPr>
        </p:nvSpPr>
        <p:spPr>
          <a:xfrm>
            <a:off x="587375" y="1412874"/>
            <a:ext cx="11017250" cy="442912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Footer Placeholder 20">
            <a:extLst>
              <a:ext uri="{FF2B5EF4-FFF2-40B4-BE49-F238E27FC236}">
                <a16:creationId xmlns:a16="http://schemas.microsoft.com/office/drawing/2014/main" id="{928F2507-B3E6-E5A1-397C-DFA0A615077C}"/>
              </a:ext>
            </a:extLst>
          </p:cNvPr>
          <p:cNvSpPr>
            <a:spLocks noGrp="1"/>
          </p:cNvSpPr>
          <p:nvPr>
            <p:ph type="ftr" sz="quarter" idx="3"/>
          </p:nvPr>
        </p:nvSpPr>
        <p:spPr>
          <a:xfrm>
            <a:off x="9732964" y="6392910"/>
            <a:ext cx="1505402" cy="191376"/>
          </a:xfrm>
          <a:prstGeom prst="rect">
            <a:avLst/>
          </a:prstGeom>
        </p:spPr>
        <p:txBody>
          <a:bodyPr lIns="0" tIns="0" rIns="0" bIns="0" anchor="b" anchorCtr="0"/>
          <a:lstStyle>
            <a:lvl1pPr>
              <a:defRPr sz="800">
                <a:solidFill>
                  <a:schemeClr val="tx1"/>
                </a:solidFill>
              </a:defRPr>
            </a:lvl1pPr>
          </a:lstStyle>
          <a:p>
            <a:r>
              <a:rPr lang="en-US" dirty="0"/>
              <a:t>© 2023 BSI. All rights reserved.</a:t>
            </a:r>
          </a:p>
        </p:txBody>
      </p:sp>
      <p:sp>
        <p:nvSpPr>
          <p:cNvPr id="9" name="Slide Number Placeholder 21">
            <a:extLst>
              <a:ext uri="{FF2B5EF4-FFF2-40B4-BE49-F238E27FC236}">
                <a16:creationId xmlns:a16="http://schemas.microsoft.com/office/drawing/2014/main" id="{82F49872-2C29-E228-63AD-C2E165C3F695}"/>
              </a:ext>
            </a:extLst>
          </p:cNvPr>
          <p:cNvSpPr>
            <a:spLocks noGrp="1"/>
          </p:cNvSpPr>
          <p:nvPr>
            <p:ph type="sldNum" sz="quarter" idx="4"/>
          </p:nvPr>
        </p:nvSpPr>
        <p:spPr>
          <a:xfrm>
            <a:off x="11323320" y="6392909"/>
            <a:ext cx="281305" cy="191376"/>
          </a:xfrm>
          <a:prstGeom prst="rect">
            <a:avLst/>
          </a:prstGeom>
        </p:spPr>
        <p:txBody>
          <a:bodyPr lIns="0" tIns="0" rIns="0" bIns="0" anchor="b" anchorCtr="0"/>
          <a:lstStyle>
            <a:lvl1pPr algn="r">
              <a:defRPr sz="800">
                <a:solidFill>
                  <a:schemeClr val="tx1"/>
                </a:solidFill>
              </a:defRPr>
            </a:lvl1pPr>
          </a:lstStyle>
          <a:p>
            <a:fld id="{69F0A4D3-AD76-42DE-9CBE-D54D18FB1335}" type="slidenum">
              <a:rPr lang="en-GB" smtClean="0"/>
              <a:pPr/>
              <a:t>‹#›</a:t>
            </a:fld>
            <a:endParaRPr lang="en-GB" dirty="0"/>
          </a:p>
        </p:txBody>
      </p:sp>
      <p:pic>
        <p:nvPicPr>
          <p:cNvPr id="3" name="Picture 2">
            <a:extLst>
              <a:ext uri="{FF2B5EF4-FFF2-40B4-BE49-F238E27FC236}">
                <a16:creationId xmlns:a16="http://schemas.microsoft.com/office/drawing/2014/main" id="{FA06678B-CFFD-A1E1-EA3A-A2B98C43DA99}"/>
              </a:ext>
            </a:extLst>
          </p:cNvPr>
          <p:cNvPicPr>
            <a:picLocks noChangeAspect="1"/>
          </p:cNvPicPr>
          <p:nvPr userDrawn="1"/>
        </p:nvPicPr>
        <p:blipFill>
          <a:blip r:embed="rId15" cstate="email">
            <a:extLst>
              <a:ext uri="{28A0092B-C50C-407E-A947-70E740481C1C}">
                <a14:useLocalDpi xmlns:a14="http://schemas.microsoft.com/office/drawing/2010/main"/>
              </a:ext>
            </a:extLst>
          </a:blip>
          <a:stretch>
            <a:fillRect/>
          </a:stretch>
        </p:blipFill>
        <p:spPr>
          <a:xfrm>
            <a:off x="587375" y="6118338"/>
            <a:ext cx="491473" cy="442800"/>
          </a:xfrm>
          <a:prstGeom prst="rect">
            <a:avLst/>
          </a:prstGeom>
        </p:spPr>
      </p:pic>
    </p:spTree>
    <p:extLst>
      <p:ext uri="{BB962C8B-B14F-4D97-AF65-F5344CB8AC3E}">
        <p14:creationId xmlns:p14="http://schemas.microsoft.com/office/powerpoint/2010/main" val="3571821201"/>
      </p:ext>
    </p:extLst>
  </p:cSld>
  <p:clrMap bg1="lt1" tx1="dk1" bg2="lt2" tx2="dk2" accent1="accent1" accent2="accent2" accent3="accent3" accent4="accent4" accent5="accent5" accent6="accent6" hlink="hlink" folHlink="folHlink"/>
  <p:sldLayoutIdLst>
    <p:sldLayoutId id="2147484012" r:id="rId1"/>
    <p:sldLayoutId id="2147484013" r:id="rId2"/>
    <p:sldLayoutId id="2147484014" r:id="rId3"/>
    <p:sldLayoutId id="2147484015" r:id="rId4"/>
    <p:sldLayoutId id="2147484016" r:id="rId5"/>
    <p:sldLayoutId id="2147484017" r:id="rId6"/>
    <p:sldLayoutId id="2147484018" r:id="rId7"/>
    <p:sldLayoutId id="2147484019" r:id="rId8"/>
    <p:sldLayoutId id="2147484020" r:id="rId9"/>
    <p:sldLayoutId id="2147484021" r:id="rId10"/>
    <p:sldLayoutId id="2147484022" r:id="rId11"/>
    <p:sldLayoutId id="2147484023" r:id="rId12"/>
    <p:sldLayoutId id="2147484024" r:id="rId13"/>
  </p:sldLayoutIdLst>
  <p:hf hdr="0" dt="0"/>
  <p:txStyles>
    <p:titleStyle>
      <a:lvl1pPr algn="l" defTabSz="914400" rtl="0" eaLnBrk="1" latinLnBrk="0" hangingPunct="1">
        <a:lnSpc>
          <a:spcPct val="90000"/>
        </a:lnSpc>
        <a:spcBef>
          <a:spcPct val="0"/>
        </a:spcBef>
        <a:buNone/>
        <a:defRPr sz="4000" kern="1200">
          <a:solidFill>
            <a:schemeClr val="tx1"/>
          </a:solidFill>
          <a:latin typeface="+mj-lt"/>
          <a:ea typeface="+mj-ea"/>
          <a:cs typeface="+mj-cs"/>
        </a:defRPr>
      </a:lvl1pPr>
    </p:titleStyle>
    <p:body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F26B43"/>
          </p15:clr>
        </p15:guide>
        <p15:guide id="3" pos="370">
          <p15:clr>
            <a:srgbClr val="F26B43"/>
          </p15:clr>
        </p15:guide>
        <p15:guide id="4" pos="824">
          <p15:clr>
            <a:srgbClr val="F26B43"/>
          </p15:clr>
        </p15:guide>
        <p15:guide id="5" pos="960">
          <p15:clr>
            <a:srgbClr val="F26B43"/>
          </p15:clr>
        </p15:guide>
        <p15:guide id="6" pos="1413">
          <p15:clr>
            <a:srgbClr val="F26B43"/>
          </p15:clr>
        </p15:guide>
        <p15:guide id="7" pos="1549">
          <p15:clr>
            <a:srgbClr val="F26B43"/>
          </p15:clr>
        </p15:guide>
        <p15:guide id="8" pos="2003">
          <p15:clr>
            <a:srgbClr val="F26B43"/>
          </p15:clr>
        </p15:guide>
        <p15:guide id="9" pos="2139">
          <p15:clr>
            <a:srgbClr val="F26B43"/>
          </p15:clr>
        </p15:guide>
        <p15:guide id="10" pos="2593">
          <p15:clr>
            <a:srgbClr val="F26B43"/>
          </p15:clr>
        </p15:guide>
        <p15:guide id="11" pos="2729">
          <p15:clr>
            <a:srgbClr val="F26B43"/>
          </p15:clr>
        </p15:guide>
        <p15:guide id="12" pos="3182">
          <p15:clr>
            <a:srgbClr val="F26B43"/>
          </p15:clr>
        </p15:guide>
        <p15:guide id="13" pos="3318">
          <p15:clr>
            <a:srgbClr val="F26B43"/>
          </p15:clr>
        </p15:guide>
        <p15:guide id="14" pos="3772">
          <p15:clr>
            <a:srgbClr val="F26B43"/>
          </p15:clr>
        </p15:guide>
        <p15:guide id="15" pos="3908">
          <p15:clr>
            <a:srgbClr val="F26B43"/>
          </p15:clr>
        </p15:guide>
        <p15:guide id="16" pos="4362">
          <p15:clr>
            <a:srgbClr val="F26B43"/>
          </p15:clr>
        </p15:guide>
        <p15:guide id="17" pos="4498">
          <p15:clr>
            <a:srgbClr val="F26B43"/>
          </p15:clr>
        </p15:guide>
        <p15:guide id="18" pos="4951">
          <p15:clr>
            <a:srgbClr val="F26B43"/>
          </p15:clr>
        </p15:guide>
        <p15:guide id="19" pos="5087">
          <p15:clr>
            <a:srgbClr val="F26B43"/>
          </p15:clr>
        </p15:guide>
        <p15:guide id="20" pos="5541">
          <p15:clr>
            <a:srgbClr val="F26B43"/>
          </p15:clr>
        </p15:guide>
        <p15:guide id="21" pos="5677">
          <p15:clr>
            <a:srgbClr val="F26B43"/>
          </p15:clr>
        </p15:guide>
        <p15:guide id="22" pos="6131">
          <p15:clr>
            <a:srgbClr val="F26B43"/>
          </p15:clr>
        </p15:guide>
        <p15:guide id="23" pos="6267">
          <p15:clr>
            <a:srgbClr val="F26B43"/>
          </p15:clr>
        </p15:guide>
        <p15:guide id="24" pos="6720">
          <p15:clr>
            <a:srgbClr val="F26B43"/>
          </p15:clr>
        </p15:guide>
        <p15:guide id="25" pos="6856">
          <p15:clr>
            <a:srgbClr val="F26B43"/>
          </p15:clr>
        </p15:guide>
        <p15:guide id="26" pos="7310">
          <p15:clr>
            <a:srgbClr val="F26B43"/>
          </p15:clr>
        </p15:guide>
        <p15:guide id="27" orient="horz">
          <p15:clr>
            <a:srgbClr val="F26B43"/>
          </p15:clr>
        </p15:guide>
        <p15:guide id="28" orient="horz" pos="4320">
          <p15:clr>
            <a:srgbClr val="F26B43"/>
          </p15:clr>
        </p15:guide>
        <p15:guide id="30" orient="horz" pos="4133">
          <p15:clr>
            <a:srgbClr val="F26B43"/>
          </p15:clr>
        </p15:guide>
        <p15:guide id="31" orient="horz" pos="187">
          <p15:clr>
            <a:srgbClr val="F26B43"/>
          </p15:clr>
        </p15:guide>
        <p15:guide id="32" orient="horz" pos="890">
          <p15:clr>
            <a:srgbClr val="F26B43"/>
          </p15:clr>
        </p15:guide>
        <p15:guide id="33" orient="horz" pos="1117">
          <p15:clr>
            <a:srgbClr val="F26B43"/>
          </p15:clr>
        </p15:guide>
        <p15:guide id="34" orient="horz" pos="1344">
          <p15:clr>
            <a:srgbClr val="F26B43"/>
          </p15:clr>
        </p15:guide>
        <p15:guide id="35" orient="horz" pos="368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diagramData" Target="../diagrams/data2.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notesSlide" Target="../notesSlides/notesSlide3.xml"/><Relationship Id="rId1" Type="http://schemas.openxmlformats.org/officeDocument/2006/relationships/slideLayout" Target="../slideLayouts/slideLayout26.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xml"/><Relationship Id="rId1" Type="http://schemas.openxmlformats.org/officeDocument/2006/relationships/slideLayout" Target="../slideLayouts/slideLayout78.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xml"/><Relationship Id="rId1" Type="http://schemas.openxmlformats.org/officeDocument/2006/relationships/slideLayout" Target="../slideLayouts/slideLayout7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3.xml"/></Relationships>
</file>

<file path=ppt/slides/_rels/slide14.xml.rels><?xml version="1.0" encoding="UTF-8" standalone="yes"?>
<Relationships xmlns="http://schemas.openxmlformats.org/package/2006/relationships"><Relationship Id="rId8" Type="http://schemas.openxmlformats.org/officeDocument/2006/relationships/image" Target="../media/image36.svg"/><Relationship Id="rId13" Type="http://schemas.openxmlformats.org/officeDocument/2006/relationships/image" Target="../media/image41.png"/><Relationship Id="rId3" Type="http://schemas.openxmlformats.org/officeDocument/2006/relationships/image" Target="../media/image31.png"/><Relationship Id="rId7" Type="http://schemas.openxmlformats.org/officeDocument/2006/relationships/image" Target="../media/image35.png"/><Relationship Id="rId12" Type="http://schemas.openxmlformats.org/officeDocument/2006/relationships/image" Target="../media/image40.svg"/><Relationship Id="rId2" Type="http://schemas.openxmlformats.org/officeDocument/2006/relationships/notesSlide" Target="../notesSlides/notesSlide7.xml"/><Relationship Id="rId1" Type="http://schemas.openxmlformats.org/officeDocument/2006/relationships/slideLayout" Target="../slideLayouts/slideLayout30.xml"/><Relationship Id="rId6" Type="http://schemas.openxmlformats.org/officeDocument/2006/relationships/image" Target="../media/image34.svg"/><Relationship Id="rId11" Type="http://schemas.openxmlformats.org/officeDocument/2006/relationships/image" Target="../media/image39.png"/><Relationship Id="rId5" Type="http://schemas.openxmlformats.org/officeDocument/2006/relationships/image" Target="../media/image33.png"/><Relationship Id="rId10" Type="http://schemas.openxmlformats.org/officeDocument/2006/relationships/image" Target="../media/image38.svg"/><Relationship Id="rId4" Type="http://schemas.openxmlformats.org/officeDocument/2006/relationships/image" Target="../media/image32.svg"/><Relationship Id="rId9" Type="http://schemas.openxmlformats.org/officeDocument/2006/relationships/image" Target="../media/image37.png"/></Relationships>
</file>

<file path=ppt/slides/_rels/slide1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xml"/><Relationship Id="rId1" Type="http://schemas.openxmlformats.org/officeDocument/2006/relationships/slideLayout" Target="../slideLayouts/slideLayout9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95.xml"/></Relationships>
</file>

<file path=ppt/slides/_rels/slide1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xml"/><Relationship Id="rId1" Type="http://schemas.openxmlformats.org/officeDocument/2006/relationships/slideLayout" Target="../slideLayouts/slideLayout95.xml"/></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g"/><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2" Type="http://schemas.openxmlformats.org/officeDocument/2006/relationships/image" Target="../media/image46.jpg"/><Relationship Id="rId1" Type="http://schemas.openxmlformats.org/officeDocument/2006/relationships/slideLayout" Target="../slideLayouts/slideLayout6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3.xml"/><Relationship Id="rId1" Type="http://schemas.openxmlformats.org/officeDocument/2006/relationships/slideLayout" Target="../slideLayouts/slideLayout63.xml"/><Relationship Id="rId4" Type="http://schemas.openxmlformats.org/officeDocument/2006/relationships/hyperlink" Target="https://www.iea.org/reports/efficient-grid-interactive-buildings" TargetMode="External"/></Relationships>
</file>

<file path=ppt/slides/_rels/slide27.xml.rels><?xml version="1.0" encoding="UTF-8" standalone="yes"?>
<Relationships xmlns="http://schemas.openxmlformats.org/package/2006/relationships"><Relationship Id="rId3" Type="http://schemas.openxmlformats.org/officeDocument/2006/relationships/hyperlink" Target="https://www.energy.gov/eere/buildings/grid-interactive-efficient-buildings" TargetMode="External"/><Relationship Id="rId2" Type="http://schemas.openxmlformats.org/officeDocument/2006/relationships/notesSlide" Target="../notesSlides/notesSlide14.xml"/><Relationship Id="rId1" Type="http://schemas.openxmlformats.org/officeDocument/2006/relationships/slideLayout" Target="../slideLayouts/slideLayout63.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hyperlink" Target="https://www.iea.org/reports/unlocking-the-potential-of-distributed-energy-resources"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xml"/><Relationship Id="rId1" Type="http://schemas.openxmlformats.org/officeDocument/2006/relationships/slideLayout" Target="../slideLayouts/slideLayout63.xml"/></Relationships>
</file>

<file path=ppt/slides/_rels/slide2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6.xml"/><Relationship Id="rId1" Type="http://schemas.openxmlformats.org/officeDocument/2006/relationships/slideLayout" Target="../slideLayouts/slideLayout63.xml"/></Relationships>
</file>

<file path=ppt/slides/_rels/slide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34.xml"/></Relationships>
</file>

<file path=ppt/slides/_rels/slide30.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17.xml"/><Relationship Id="rId1" Type="http://schemas.openxmlformats.org/officeDocument/2006/relationships/slideLayout" Target="../slideLayouts/slideLayout74.xml"/></Relationships>
</file>

<file path=ppt/slides/_rels/slide31.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18.xml"/><Relationship Id="rId1" Type="http://schemas.openxmlformats.org/officeDocument/2006/relationships/slideLayout" Target="../slideLayouts/slideLayout7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g"/><Relationship Id="rId1" Type="http://schemas.openxmlformats.org/officeDocument/2006/relationships/slideLayout" Target="../slideLayouts/slideLayout145.xml"/><Relationship Id="rId5" Type="http://schemas.openxmlformats.org/officeDocument/2006/relationships/image" Target="../media/image22.jpg"/><Relationship Id="rId4" Type="http://schemas.openxmlformats.org/officeDocument/2006/relationships/image" Target="../media/image21.jpg"/></Relationships>
</file>

<file path=ppt/slides/_rels/slide5.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g"/><Relationship Id="rId1" Type="http://schemas.openxmlformats.org/officeDocument/2006/relationships/slideLayout" Target="../slideLayouts/slideLayout145.xml"/><Relationship Id="rId5" Type="http://schemas.openxmlformats.org/officeDocument/2006/relationships/image" Target="../media/image24.jpg"/><Relationship Id="rId4" Type="http://schemas.openxmlformats.org/officeDocument/2006/relationships/image" Target="../media/image23.jpg"/></Relationships>
</file>

<file path=ppt/slides/_rels/slide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35.xml"/></Relationships>
</file>

<file path=ppt/slides/_rels/slide7.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95.xml"/></Relationships>
</file>

<file path=ppt/slides/_rels/slide9.xml.rels><?xml version="1.0" encoding="UTF-8" standalone="yes"?>
<Relationships xmlns="http://schemas.openxmlformats.org/package/2006/relationships"><Relationship Id="rId3" Type="http://schemas.openxmlformats.org/officeDocument/2006/relationships/hyperlink" Target="https://worldgbc.org/advancing-net-zero/what-is-a-net-zero-carbon-building/#:~:text=For%20example%2C%20if%20100%25%20of,called%20net%20zero%20operational%20carbon." TargetMode="External"/><Relationship Id="rId2" Type="http://schemas.openxmlformats.org/officeDocument/2006/relationships/notesSlide" Target="../notesSlides/notesSlide2.xml"/><Relationship Id="rId1" Type="http://schemas.openxmlformats.org/officeDocument/2006/relationships/slideLayout" Target="../slideLayouts/slideLayout86.xml"/><Relationship Id="rId4"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708AEFB-4F2F-F5A4-A893-7DAFAFA8395C}"/>
              </a:ext>
            </a:extLst>
          </p:cNvPr>
          <p:cNvSpPr>
            <a:spLocks noGrp="1"/>
          </p:cNvSpPr>
          <p:nvPr>
            <p:ph type="body" sz="quarter" idx="10"/>
          </p:nvPr>
        </p:nvSpPr>
        <p:spPr>
          <a:xfrm>
            <a:off x="448548" y="4273990"/>
            <a:ext cx="5409584" cy="1047653"/>
          </a:xfrm>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Andy Butterfield</a:t>
            </a:r>
          </a:p>
          <a:p>
            <a:r>
              <a:rPr lang="en-US" dirty="0">
                <a:latin typeface="Noto Sans" panose="020B0502040504020204" pitchFamily="34" charset="0"/>
                <a:ea typeface="Noto Sans" panose="020B0502040504020204" pitchFamily="34" charset="0"/>
                <a:cs typeface="Noto Sans" panose="020B0502040504020204" pitchFamily="34" charset="0"/>
              </a:rPr>
              <a:t>Managing Director, Global Built Environment </a:t>
            </a:r>
          </a:p>
          <a:p>
            <a:endParaRPr lang="en-US" dirty="0">
              <a:latin typeface="Noto Sans" panose="020B0502040504020204" pitchFamily="34" charset="0"/>
              <a:ea typeface="Noto Sans" panose="020B0502040504020204" pitchFamily="34" charset="0"/>
              <a:cs typeface="Noto Sans" panose="020B0502040504020204" pitchFamily="34" charset="0"/>
            </a:endParaRPr>
          </a:p>
          <a:p>
            <a:endParaRPr lang="en-US" dirty="0">
              <a:latin typeface="Noto Sans" panose="020B0502040504020204" pitchFamily="34" charset="0"/>
              <a:ea typeface="Noto Sans" panose="020B0502040504020204" pitchFamily="34" charset="0"/>
              <a:cs typeface="Noto Sans" panose="020B0502040504020204" pitchFamily="34" charset="0"/>
            </a:endParaRPr>
          </a:p>
          <a:p>
            <a:r>
              <a:rPr lang="en-US" dirty="0">
                <a:latin typeface="Noto Sans" panose="020B0502040504020204" pitchFamily="34" charset="0"/>
                <a:ea typeface="Noto Sans" panose="020B0502040504020204" pitchFamily="34" charset="0"/>
                <a:cs typeface="Noto Sans" panose="020B0502040504020204" pitchFamily="34" charset="0"/>
              </a:rPr>
              <a:t>Gouri Ganbavale</a:t>
            </a:r>
          </a:p>
          <a:p>
            <a:r>
              <a:rPr lang="en-US" dirty="0">
                <a:latin typeface="Noto Sans" panose="020B0502040504020204" pitchFamily="34" charset="0"/>
                <a:ea typeface="Noto Sans" panose="020B0502040504020204" pitchFamily="34" charset="0"/>
                <a:cs typeface="Noto Sans" panose="020B0502040504020204" pitchFamily="34" charset="0"/>
              </a:rPr>
              <a:t>Senior Consultant, Sustainability and Climate Risk</a:t>
            </a:r>
          </a:p>
        </p:txBody>
      </p:sp>
      <p:sp>
        <p:nvSpPr>
          <p:cNvPr id="5" name="Text Placeholder 4">
            <a:extLst>
              <a:ext uri="{FF2B5EF4-FFF2-40B4-BE49-F238E27FC236}">
                <a16:creationId xmlns:a16="http://schemas.microsoft.com/office/drawing/2014/main" id="{9D09B884-2BBD-4B6E-3798-FADF2B5153F5}"/>
              </a:ext>
            </a:extLst>
          </p:cNvPr>
          <p:cNvSpPr>
            <a:spLocks noGrp="1"/>
          </p:cNvSpPr>
          <p:nvPr>
            <p:ph type="body" sz="quarter" idx="12"/>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11/01/2024</a:t>
            </a:r>
          </a:p>
        </p:txBody>
      </p:sp>
      <p:sp>
        <p:nvSpPr>
          <p:cNvPr id="7" name="Title 2">
            <a:extLst>
              <a:ext uri="{FF2B5EF4-FFF2-40B4-BE49-F238E27FC236}">
                <a16:creationId xmlns:a16="http://schemas.microsoft.com/office/drawing/2014/main" id="{2F183F86-47A2-9788-37E3-1EEEA603A490}"/>
              </a:ext>
            </a:extLst>
          </p:cNvPr>
          <p:cNvSpPr>
            <a:spLocks noGrp="1"/>
          </p:cNvSpPr>
          <p:nvPr>
            <p:ph type="title"/>
          </p:nvPr>
        </p:nvSpPr>
        <p:spPr>
          <a:xfrm>
            <a:off x="521098" y="2336824"/>
            <a:ext cx="5511620" cy="1573213"/>
          </a:xfrm>
        </p:spPr>
        <p:txBody>
          <a:bodyPr>
            <a:noAutofit/>
          </a:bodyPr>
          <a:lstStyle/>
          <a:p>
            <a:pPr marR="0" lvl="0" algn="l" defTabSz="914400" rtl="0" eaLnBrk="1" fontAlgn="auto" latinLnBrk="0" hangingPunct="1">
              <a:lnSpc>
                <a:spcPct val="98000"/>
              </a:lnSpc>
              <a:spcBef>
                <a:spcPct val="0"/>
              </a:spcBef>
              <a:spcAft>
                <a:spcPts val="0"/>
              </a:spcAft>
              <a:buClr>
                <a:srgbClr val="E22C2C"/>
              </a:buClr>
              <a:buSzPct val="105000"/>
              <a:tabLst/>
              <a:defRPr/>
            </a:pPr>
            <a:r>
              <a:rPr kumimoji="0" lang="en-GB" sz="4800" i="0" u="none" strike="noStrike" kern="1200" cap="none" spc="0" normalizeH="0" baseline="0" noProof="0" dirty="0">
                <a:ln>
                  <a:noFill/>
                </a:ln>
                <a:effectLst/>
                <a:uLnTx/>
                <a:uFillTx/>
                <a:latin typeface="+mj-lt"/>
                <a:ea typeface="+mj-ea"/>
                <a:cs typeface="+mj-cs"/>
              </a:rPr>
              <a:t> </a:t>
            </a:r>
            <a:br>
              <a:rPr kumimoji="0" lang="en-GB" sz="4800" i="0" u="none" strike="noStrike" kern="1200" cap="none" spc="0" normalizeH="0" baseline="0" noProof="0" dirty="0">
                <a:ln>
                  <a:noFill/>
                </a:ln>
                <a:effectLst/>
                <a:uLnTx/>
                <a:uFillTx/>
                <a:latin typeface="+mj-lt"/>
                <a:ea typeface="+mj-ea"/>
                <a:cs typeface="+mj-cs"/>
              </a:rPr>
            </a:br>
            <a:br>
              <a:rPr kumimoji="0" lang="en-GB" sz="4800" i="0" u="none" strike="noStrike" kern="1200" cap="none" spc="0" normalizeH="0" baseline="0" noProof="0" dirty="0">
                <a:ln>
                  <a:noFill/>
                </a:ln>
                <a:effectLst/>
                <a:uLnTx/>
                <a:uFillTx/>
                <a:latin typeface="+mj-lt"/>
                <a:ea typeface="+mj-ea"/>
                <a:cs typeface="+mj-cs"/>
              </a:rPr>
            </a:br>
            <a:endParaRPr lang="en-GB" sz="1200" dirty="0">
              <a:solidFill>
                <a:srgbClr val="08121F">
                  <a:lumMod val="90000"/>
                  <a:lumOff val="10000"/>
                </a:srgbClr>
              </a:solidFill>
              <a:latin typeface="Arial" panose="020B0604020202020204"/>
            </a:endParaRPr>
          </a:p>
        </p:txBody>
      </p:sp>
      <p:sp>
        <p:nvSpPr>
          <p:cNvPr id="2" name="TextBox 1">
            <a:extLst>
              <a:ext uri="{FF2B5EF4-FFF2-40B4-BE49-F238E27FC236}">
                <a16:creationId xmlns:a16="http://schemas.microsoft.com/office/drawing/2014/main" id="{20742EDD-CEE1-00D6-8803-EFD65D0A7F19}"/>
              </a:ext>
            </a:extLst>
          </p:cNvPr>
          <p:cNvSpPr txBox="1"/>
          <p:nvPr/>
        </p:nvSpPr>
        <p:spPr>
          <a:xfrm>
            <a:off x="349012" y="2248292"/>
            <a:ext cx="5270738" cy="1180708"/>
          </a:xfrm>
          <a:prstGeom prst="rect">
            <a:avLst/>
          </a:prstGeom>
          <a:noFill/>
        </p:spPr>
        <p:txBody>
          <a:bodyPr wrap="square" rtlCol="0">
            <a:spAutoFit/>
          </a:bodyPr>
          <a:lstStyle/>
          <a:p>
            <a:pPr algn="l">
              <a:lnSpc>
                <a:spcPct val="114000"/>
              </a:lnSpc>
              <a:spcAft>
                <a:spcPts val="2000"/>
              </a:spcAft>
            </a:pPr>
            <a:r>
              <a:rPr lang="en-GB" sz="3200" dirty="0">
                <a:latin typeface="noto sans" panose="020B0502040504020204" pitchFamily="34" charset="0"/>
                <a:ea typeface="noto sans" panose="020B0502040504020204" pitchFamily="34" charset="0"/>
                <a:cs typeface="noto sans" panose="020B0502040504020204" pitchFamily="34" charset="0"/>
              </a:rPr>
              <a:t>How Technology can help us get to Net Zero</a:t>
            </a:r>
          </a:p>
        </p:txBody>
      </p:sp>
    </p:spTree>
    <p:extLst>
      <p:ext uri="{BB962C8B-B14F-4D97-AF65-F5344CB8AC3E}">
        <p14:creationId xmlns:p14="http://schemas.microsoft.com/office/powerpoint/2010/main" val="3743234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99545C55-4FB8-534F-BE57-C1F446080236}"/>
              </a:ext>
            </a:extLst>
          </p:cNvPr>
          <p:cNvSpPr>
            <a:spLocks noGrp="1"/>
          </p:cNvSpPr>
          <p:nvPr>
            <p:ph type="body" sz="quarter" idx="20"/>
          </p:nvPr>
        </p:nvSpPr>
        <p:spPr/>
        <p:txBody>
          <a:bodyPr/>
          <a:lstStyle/>
          <a:p>
            <a:pPr marL="0" indent="0">
              <a:buNone/>
            </a:pPr>
            <a:r>
              <a:rPr lang="en-US" b="1" dirty="0">
                <a:latin typeface="noto sans" panose="020B0502040504020204" pitchFamily="34" charset="0"/>
                <a:ea typeface="noto sans" panose="020B0502040504020204" pitchFamily="34" charset="0"/>
                <a:cs typeface="noto sans" panose="020B0502040504020204" pitchFamily="34" charset="0"/>
              </a:rPr>
              <a:t>Current State</a:t>
            </a:r>
          </a:p>
          <a:p>
            <a:r>
              <a:rPr lang="en-US" b="1" dirty="0">
                <a:latin typeface="noto sans" panose="020B0502040504020204" pitchFamily="34" charset="0"/>
                <a:ea typeface="noto sans" panose="020B0502040504020204" pitchFamily="34" charset="0"/>
                <a:cs typeface="noto sans" panose="020B0502040504020204" pitchFamily="34" charset="0"/>
              </a:rPr>
              <a:t>5% </a:t>
            </a:r>
            <a:r>
              <a:rPr lang="en-US" dirty="0">
                <a:latin typeface="noto sans" panose="020B0502040504020204" pitchFamily="34" charset="0"/>
                <a:ea typeface="noto sans" panose="020B0502040504020204" pitchFamily="34" charset="0"/>
                <a:cs typeface="noto sans" panose="020B0502040504020204" pitchFamily="34" charset="0"/>
              </a:rPr>
              <a:t>of new building are net-zero</a:t>
            </a:r>
          </a:p>
          <a:p>
            <a:r>
              <a:rPr lang="en-US" dirty="0">
                <a:latin typeface="noto sans" panose="020B0502040504020204" pitchFamily="34" charset="0"/>
                <a:ea typeface="noto sans" panose="020B0502040504020204" pitchFamily="34" charset="0"/>
                <a:cs typeface="noto sans" panose="020B0502040504020204" pitchFamily="34" charset="0"/>
              </a:rPr>
              <a:t>Built environment accounts for </a:t>
            </a:r>
            <a:r>
              <a:rPr lang="en-US" b="1" dirty="0">
                <a:latin typeface="noto sans" panose="020B0502040504020204" pitchFamily="34" charset="0"/>
                <a:ea typeface="noto sans" panose="020B0502040504020204" pitchFamily="34" charset="0"/>
                <a:cs typeface="noto sans" panose="020B0502040504020204" pitchFamily="34" charset="0"/>
              </a:rPr>
              <a:t>40%</a:t>
            </a:r>
            <a:r>
              <a:rPr lang="en-US" dirty="0">
                <a:latin typeface="noto sans" panose="020B0502040504020204" pitchFamily="34" charset="0"/>
                <a:ea typeface="noto sans" panose="020B0502040504020204" pitchFamily="34" charset="0"/>
                <a:cs typeface="noto sans" panose="020B0502040504020204" pitchFamily="34" charset="0"/>
              </a:rPr>
              <a:t> of the global energy and process-related CO2 emissions</a:t>
            </a:r>
          </a:p>
        </p:txBody>
      </p:sp>
      <p:sp>
        <p:nvSpPr>
          <p:cNvPr id="8" name="Footer Placeholder 7">
            <a:extLst>
              <a:ext uri="{FF2B5EF4-FFF2-40B4-BE49-F238E27FC236}">
                <a16:creationId xmlns:a16="http://schemas.microsoft.com/office/drawing/2014/main" id="{42E5FA25-C509-31FC-4BDD-AB3A5A01A3AA}"/>
              </a:ext>
            </a:extLst>
          </p:cNvPr>
          <p:cNvSpPr>
            <a:spLocks noGrp="1"/>
          </p:cNvSpPr>
          <p:nvPr>
            <p:ph type="ftr" sz="quarter" idx="13"/>
          </p:nvPr>
        </p:nvSpPr>
        <p:spPr/>
        <p:txBody>
          <a:bodyPr/>
          <a:lstStyle/>
          <a:p>
            <a:r>
              <a:rPr lang="en-US"/>
              <a:t>© 2023 BSI. All rights reserved.</a:t>
            </a:r>
            <a:endParaRPr lang="en-US" dirty="0"/>
          </a:p>
        </p:txBody>
      </p:sp>
      <p:sp>
        <p:nvSpPr>
          <p:cNvPr id="9" name="Slide Number Placeholder 8">
            <a:extLst>
              <a:ext uri="{FF2B5EF4-FFF2-40B4-BE49-F238E27FC236}">
                <a16:creationId xmlns:a16="http://schemas.microsoft.com/office/drawing/2014/main" id="{371A4BEC-119C-E50B-A414-6C145C74A2B0}"/>
              </a:ext>
            </a:extLst>
          </p:cNvPr>
          <p:cNvSpPr>
            <a:spLocks noGrp="1"/>
          </p:cNvSpPr>
          <p:nvPr>
            <p:ph type="sldNum" sz="quarter" idx="14"/>
          </p:nvPr>
        </p:nvSpPr>
        <p:spPr/>
        <p:txBody>
          <a:bodyPr/>
          <a:lstStyle/>
          <a:p>
            <a:fld id="{69F0A4D3-AD76-42DE-9CBE-D54D18FB1335}" type="slidenum">
              <a:rPr lang="en-GB" smtClean="0"/>
              <a:pPr/>
              <a:t>10</a:t>
            </a:fld>
            <a:endParaRPr lang="en-GB" dirty="0"/>
          </a:p>
        </p:txBody>
      </p:sp>
      <p:sp>
        <p:nvSpPr>
          <p:cNvPr id="12" name="Title 11">
            <a:extLst>
              <a:ext uri="{FF2B5EF4-FFF2-40B4-BE49-F238E27FC236}">
                <a16:creationId xmlns:a16="http://schemas.microsoft.com/office/drawing/2014/main" id="{F451BCA4-ACE4-54BA-2765-9C8FA3A3B9BB}"/>
              </a:ext>
            </a:extLst>
          </p:cNvPr>
          <p:cNvSpPr>
            <a:spLocks noGrp="1"/>
          </p:cNvSpPr>
          <p:nvPr>
            <p:ph type="title"/>
          </p:nvPr>
        </p:nvSpPr>
        <p:spPr>
          <a:xfrm>
            <a:off x="535539" y="471585"/>
            <a:ext cx="11361821" cy="1201767"/>
          </a:xfrm>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Goals for Built Environment</a:t>
            </a:r>
          </a:p>
        </p:txBody>
      </p:sp>
      <p:sp>
        <p:nvSpPr>
          <p:cNvPr id="14" name="Text Placeholder 13">
            <a:extLst>
              <a:ext uri="{FF2B5EF4-FFF2-40B4-BE49-F238E27FC236}">
                <a16:creationId xmlns:a16="http://schemas.microsoft.com/office/drawing/2014/main" id="{518E4344-22EC-FE8E-DC45-4AD78E1CCCAB}"/>
              </a:ext>
            </a:extLst>
          </p:cNvPr>
          <p:cNvSpPr>
            <a:spLocks noGrp="1"/>
          </p:cNvSpPr>
          <p:nvPr>
            <p:ph type="body" sz="quarter" idx="24"/>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To meet the Paris Agreement objectives and limit global warming to 1.5°C or less, it is essential for us to collaborate to decarbonize our economy completely by 2050. </a:t>
            </a:r>
          </a:p>
          <a:p>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15" name="Text Placeholder 14">
            <a:extLst>
              <a:ext uri="{FF2B5EF4-FFF2-40B4-BE49-F238E27FC236}">
                <a16:creationId xmlns:a16="http://schemas.microsoft.com/office/drawing/2014/main" id="{8D7F64AD-ACAD-39A5-7D79-8CA67FDD3E97}"/>
              </a:ext>
            </a:extLst>
          </p:cNvPr>
          <p:cNvSpPr>
            <a:spLocks noGrp="1"/>
          </p:cNvSpPr>
          <p:nvPr>
            <p:ph type="body" sz="quarter" idx="25"/>
          </p:nvPr>
        </p:nvSpPr>
        <p:spPr/>
        <p:txBody>
          <a:bodyPr/>
          <a:lstStyle/>
          <a:p>
            <a:pPr marL="0" indent="0">
              <a:buNone/>
            </a:pPr>
            <a:r>
              <a:rPr lang="en-US" b="1" dirty="0">
                <a:latin typeface="noto sans" panose="020B0502040504020204" pitchFamily="34" charset="0"/>
                <a:ea typeface="noto sans" panose="020B0502040504020204" pitchFamily="34" charset="0"/>
                <a:cs typeface="noto sans" panose="020B0502040504020204" pitchFamily="34" charset="0"/>
              </a:rPr>
              <a:t>By 2050</a:t>
            </a:r>
          </a:p>
        </p:txBody>
      </p:sp>
      <p:sp>
        <p:nvSpPr>
          <p:cNvPr id="16" name="Text Placeholder 15">
            <a:extLst>
              <a:ext uri="{FF2B5EF4-FFF2-40B4-BE49-F238E27FC236}">
                <a16:creationId xmlns:a16="http://schemas.microsoft.com/office/drawing/2014/main" id="{6BC43BFF-DFAD-D79A-0B1A-2F2F4CBF79F6}"/>
              </a:ext>
            </a:extLst>
          </p:cNvPr>
          <p:cNvSpPr>
            <a:spLocks noGrp="1"/>
          </p:cNvSpPr>
          <p:nvPr>
            <p:ph type="body" sz="quarter" idx="26"/>
          </p:nvPr>
        </p:nvSpPr>
        <p:spPr/>
        <p:txBody>
          <a:bodyPr/>
          <a:lstStyle/>
          <a:p>
            <a:pPr marL="0" indent="0">
              <a:buNone/>
            </a:pPr>
            <a:r>
              <a:rPr lang="en-US" b="1" dirty="0">
                <a:latin typeface="noto sans" panose="020B0502040504020204" pitchFamily="34" charset="0"/>
                <a:ea typeface="noto sans" panose="020B0502040504020204" pitchFamily="34" charset="0"/>
                <a:cs typeface="noto sans" panose="020B0502040504020204" pitchFamily="34" charset="0"/>
              </a:rPr>
              <a:t>By 2030</a:t>
            </a:r>
          </a:p>
          <a:p>
            <a:pPr marL="0" indent="0">
              <a:buNone/>
            </a:pPr>
            <a:endParaRPr lang="en-US" dirty="0">
              <a:latin typeface="noto sans" panose="020B0502040504020204" pitchFamily="34" charset="0"/>
              <a:ea typeface="noto sans" panose="020B0502040504020204" pitchFamily="34" charset="0"/>
              <a:cs typeface="noto sans" panose="020B0502040504020204" pitchFamily="34" charset="0"/>
            </a:endParaRPr>
          </a:p>
        </p:txBody>
      </p:sp>
      <p:graphicFrame>
        <p:nvGraphicFramePr>
          <p:cNvPr id="17" name="Diagram 16">
            <a:extLst>
              <a:ext uri="{FF2B5EF4-FFF2-40B4-BE49-F238E27FC236}">
                <a16:creationId xmlns:a16="http://schemas.microsoft.com/office/drawing/2014/main" id="{FC480C6E-7772-204B-91F9-E00988A62271}"/>
              </a:ext>
            </a:extLst>
          </p:cNvPr>
          <p:cNvGraphicFramePr/>
          <p:nvPr>
            <p:extLst>
              <p:ext uri="{D42A27DB-BD31-4B8C-83A1-F6EECF244321}">
                <p14:modId xmlns:p14="http://schemas.microsoft.com/office/powerpoint/2010/main" val="680309688"/>
              </p:ext>
            </p:extLst>
          </p:nvPr>
        </p:nvGraphicFramePr>
        <p:xfrm>
          <a:off x="4553340" y="3224582"/>
          <a:ext cx="7066543" cy="10908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18" name="Diagram 17">
            <a:extLst>
              <a:ext uri="{FF2B5EF4-FFF2-40B4-BE49-F238E27FC236}">
                <a16:creationId xmlns:a16="http://schemas.microsoft.com/office/drawing/2014/main" id="{16007052-C70B-45B9-3853-2851F3BCE057}"/>
              </a:ext>
            </a:extLst>
          </p:cNvPr>
          <p:cNvGraphicFramePr/>
          <p:nvPr>
            <p:extLst>
              <p:ext uri="{D42A27DB-BD31-4B8C-83A1-F6EECF244321}">
                <p14:modId xmlns:p14="http://schemas.microsoft.com/office/powerpoint/2010/main" val="780236590"/>
              </p:ext>
            </p:extLst>
          </p:nvPr>
        </p:nvGraphicFramePr>
        <p:xfrm>
          <a:off x="4553341" y="4647453"/>
          <a:ext cx="7066542" cy="1090863"/>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2977102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2">
            <a:alpha val="40000"/>
          </a:schemeClr>
        </a:solidFill>
        <a:effectLst/>
      </p:bgPr>
    </p:bg>
    <p:spTree>
      <p:nvGrpSpPr>
        <p:cNvPr id="1" name=""/>
        <p:cNvGrpSpPr/>
        <p:nvPr/>
      </p:nvGrpSpPr>
      <p:grpSpPr>
        <a:xfrm>
          <a:off x="0" y="0"/>
          <a:ext cx="0" cy="0"/>
          <a:chOff x="0" y="0"/>
          <a:chExt cx="0" cy="0"/>
        </a:xfrm>
      </p:grpSpPr>
      <p:sp>
        <p:nvSpPr>
          <p:cNvPr id="20" name="Text Placeholder 15">
            <a:extLst>
              <a:ext uri="{FF2B5EF4-FFF2-40B4-BE49-F238E27FC236}">
                <a16:creationId xmlns:a16="http://schemas.microsoft.com/office/drawing/2014/main" id="{65DF8056-E6EB-1645-C57A-19C9277A360F}"/>
              </a:ext>
            </a:extLst>
          </p:cNvPr>
          <p:cNvSpPr txBox="1">
            <a:spLocks/>
          </p:cNvSpPr>
          <p:nvPr/>
        </p:nvSpPr>
        <p:spPr>
          <a:xfrm>
            <a:off x="567418" y="2022767"/>
            <a:ext cx="3451349" cy="1201768"/>
          </a:xfrm>
          <a:prstGeom prst="rect">
            <a:avLst/>
          </a:prstGeom>
        </p:spPr>
        <p:txBody>
          <a:bodyPr vert="horz" lIns="0" tIns="45720" rIns="91440" bIns="45720" rtlCol="0">
            <a:noAutofit/>
          </a:bodyPr>
          <a:lstStyle>
            <a:lvl1pPr marL="0" indent="0" algn="l" defTabSz="914400" rtl="0" eaLnBrk="1" latinLnBrk="0" hangingPunct="1">
              <a:lnSpc>
                <a:spcPct val="115000"/>
              </a:lnSpc>
              <a:spcBef>
                <a:spcPts val="0"/>
              </a:spcBef>
              <a:spcAft>
                <a:spcPts val="1000"/>
              </a:spcAft>
              <a:buFont typeface="Arial" panose="020B0604020202020204" pitchFamily="34" charset="0"/>
              <a:buNone/>
              <a:defRPr sz="20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400" dirty="0"/>
          </a:p>
        </p:txBody>
      </p:sp>
      <p:sp>
        <p:nvSpPr>
          <p:cNvPr id="8" name="Footer Placeholder 7">
            <a:extLst>
              <a:ext uri="{FF2B5EF4-FFF2-40B4-BE49-F238E27FC236}">
                <a16:creationId xmlns:a16="http://schemas.microsoft.com/office/drawing/2014/main" id="{2EF6E314-15E6-1DAF-DE17-C29F75918FCF}"/>
              </a:ext>
            </a:extLst>
          </p:cNvPr>
          <p:cNvSpPr>
            <a:spLocks noGrp="1"/>
          </p:cNvSpPr>
          <p:nvPr>
            <p:ph type="ftr" sz="quarter" idx="13"/>
          </p:nvPr>
        </p:nvSpPr>
        <p:spPr/>
        <p:txBody>
          <a:bodyPr/>
          <a:lstStyle/>
          <a:p>
            <a:r>
              <a:rPr lang="en-US"/>
              <a:t>© 2023 BSI. All rights reserved.</a:t>
            </a:r>
            <a:endParaRPr lang="en-US" dirty="0"/>
          </a:p>
        </p:txBody>
      </p:sp>
      <p:sp>
        <p:nvSpPr>
          <p:cNvPr id="9" name="Slide Number Placeholder 8">
            <a:extLst>
              <a:ext uri="{FF2B5EF4-FFF2-40B4-BE49-F238E27FC236}">
                <a16:creationId xmlns:a16="http://schemas.microsoft.com/office/drawing/2014/main" id="{6BBCAA72-4D20-70D3-C28E-10FF2C936C8C}"/>
              </a:ext>
            </a:extLst>
          </p:cNvPr>
          <p:cNvSpPr>
            <a:spLocks noGrp="1"/>
          </p:cNvSpPr>
          <p:nvPr>
            <p:ph type="sldNum" sz="quarter" idx="14"/>
          </p:nvPr>
        </p:nvSpPr>
        <p:spPr/>
        <p:txBody>
          <a:bodyPr/>
          <a:lstStyle/>
          <a:p>
            <a:fld id="{69F0A4D3-AD76-42DE-9CBE-D54D18FB1335}" type="slidenum">
              <a:rPr lang="en-GB" smtClean="0"/>
              <a:pPr/>
              <a:t>11</a:t>
            </a:fld>
            <a:endParaRPr lang="en-GB" dirty="0"/>
          </a:p>
        </p:txBody>
      </p:sp>
      <p:sp>
        <p:nvSpPr>
          <p:cNvPr id="15" name="Title 14">
            <a:extLst>
              <a:ext uri="{FF2B5EF4-FFF2-40B4-BE49-F238E27FC236}">
                <a16:creationId xmlns:a16="http://schemas.microsoft.com/office/drawing/2014/main" id="{4B493ECA-BA4E-DE2F-9D2B-3788864F2B7A}"/>
              </a:ext>
            </a:extLst>
          </p:cNvPr>
          <p:cNvSpPr>
            <a:spLocks noGrp="1"/>
          </p:cNvSpPr>
          <p:nvPr>
            <p:ph type="title"/>
          </p:nvPr>
        </p:nvSpPr>
        <p:spPr>
          <a:xfrm>
            <a:off x="535540" y="471585"/>
            <a:ext cx="3691020" cy="1201767"/>
          </a:xfrm>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Emissions of Built Environment</a:t>
            </a:r>
          </a:p>
        </p:txBody>
      </p:sp>
      <p:sp>
        <p:nvSpPr>
          <p:cNvPr id="17" name="Text Placeholder 16">
            <a:extLst>
              <a:ext uri="{FF2B5EF4-FFF2-40B4-BE49-F238E27FC236}">
                <a16:creationId xmlns:a16="http://schemas.microsoft.com/office/drawing/2014/main" id="{54380259-E6D4-3653-4601-384659AB6BFF}"/>
              </a:ext>
            </a:extLst>
          </p:cNvPr>
          <p:cNvSpPr>
            <a:spLocks noGrp="1"/>
          </p:cNvSpPr>
          <p:nvPr>
            <p:ph type="body" sz="quarter" idx="18"/>
          </p:nvPr>
        </p:nvSpPr>
        <p:spPr>
          <a:xfrm>
            <a:off x="400338" y="2260376"/>
            <a:ext cx="3998530" cy="2337247"/>
          </a:xfrm>
        </p:spPr>
        <p:txBody>
          <a:bodyPr/>
          <a:lstStyle/>
          <a:p>
            <a:r>
              <a:rPr lang="en-US" sz="1400" dirty="0">
                <a:latin typeface="noto sans" panose="020B0502040504020204" pitchFamily="34" charset="0"/>
                <a:ea typeface="noto sans" panose="020B0502040504020204" pitchFamily="34" charset="0"/>
                <a:cs typeface="noto sans" panose="020B0502040504020204" pitchFamily="34" charset="0"/>
              </a:rPr>
              <a:t>Reached an all-time high in 2021 </a:t>
            </a:r>
            <a:r>
              <a:rPr lang="en-US" sz="1400" b="0" i="0" dirty="0">
                <a:effectLst/>
              </a:rPr>
              <a:t>of around </a:t>
            </a:r>
            <a:r>
              <a:rPr lang="en-US" sz="1400" b="1" i="0" dirty="0">
                <a:effectLst/>
              </a:rPr>
              <a:t>10 GtCO2</a:t>
            </a:r>
            <a:endParaRPr lang="en-US" sz="1400" b="1" dirty="0">
              <a:latin typeface="noto sans" panose="020B0502040504020204" pitchFamily="34" charset="0"/>
              <a:ea typeface="noto sans" panose="020B0502040504020204" pitchFamily="34" charset="0"/>
              <a:cs typeface="noto sans" panose="020B0502040504020204" pitchFamily="34" charset="0"/>
            </a:endParaRPr>
          </a:p>
          <a:p>
            <a:r>
              <a:rPr lang="en-US" sz="1400" dirty="0">
                <a:latin typeface="noto sans" panose="020B0502040504020204" pitchFamily="34" charset="0"/>
                <a:ea typeface="noto sans" panose="020B0502040504020204" pitchFamily="34" charset="0"/>
                <a:cs typeface="noto sans" panose="020B0502040504020204" pitchFamily="34" charset="0"/>
              </a:rPr>
              <a:t>Has exceeded the 2020 level by around </a:t>
            </a:r>
            <a:r>
              <a:rPr lang="en-US" sz="1400" b="1" dirty="0">
                <a:latin typeface="noto sans" panose="020B0502040504020204" pitchFamily="34" charset="0"/>
                <a:ea typeface="noto sans" panose="020B0502040504020204" pitchFamily="34" charset="0"/>
                <a:cs typeface="noto sans" panose="020B0502040504020204" pitchFamily="34" charset="0"/>
              </a:rPr>
              <a:t>5%</a:t>
            </a:r>
            <a:r>
              <a:rPr lang="en-US" sz="1400" dirty="0">
                <a:latin typeface="noto sans" panose="020B0502040504020204" pitchFamily="34" charset="0"/>
                <a:ea typeface="noto sans" panose="020B0502040504020204" pitchFamily="34" charset="0"/>
                <a:cs typeface="noto sans" panose="020B0502040504020204" pitchFamily="34" charset="0"/>
              </a:rPr>
              <a:t> and the pre-pandemic peak of 2019 by </a:t>
            </a:r>
            <a:r>
              <a:rPr lang="en-US" sz="1400" b="1" dirty="0">
                <a:latin typeface="noto sans" panose="020B0502040504020204" pitchFamily="34" charset="0"/>
                <a:ea typeface="noto sans" panose="020B0502040504020204" pitchFamily="34" charset="0"/>
                <a:cs typeface="noto sans" panose="020B0502040504020204" pitchFamily="34" charset="0"/>
              </a:rPr>
              <a:t>2%</a:t>
            </a:r>
            <a:endParaRPr lang="en-US" sz="1400" dirty="0">
              <a:latin typeface="noto sans" panose="020B0502040504020204" pitchFamily="34" charset="0"/>
              <a:ea typeface="noto sans" panose="020B0502040504020204" pitchFamily="34" charset="0"/>
              <a:cs typeface="noto sans" panose="020B0502040504020204" pitchFamily="34" charset="0"/>
            </a:endParaRPr>
          </a:p>
          <a:p>
            <a:r>
              <a:rPr lang="en-US" sz="1400" dirty="0">
                <a:latin typeface="noto sans" panose="020B0502040504020204" pitchFamily="34" charset="0"/>
                <a:ea typeface="noto sans" panose="020B0502040504020204" pitchFamily="34" charset="0"/>
                <a:cs typeface="noto sans" panose="020B0502040504020204" pitchFamily="34" charset="0"/>
              </a:rPr>
              <a:t>Increasing use of fossil fuel gases in buildings in emerging economies</a:t>
            </a:r>
          </a:p>
          <a:p>
            <a:pPr marL="0" indent="0">
              <a:buNone/>
            </a:pPr>
            <a:endParaRPr lang="en-US" sz="1400" dirty="0">
              <a:latin typeface="noto sans" panose="020B0502040504020204" pitchFamily="34" charset="0"/>
              <a:ea typeface="noto sans" panose="020B0502040504020204" pitchFamily="34" charset="0"/>
              <a:cs typeface="noto sans" panose="020B0502040504020204" pitchFamily="34" charset="0"/>
            </a:endParaRPr>
          </a:p>
        </p:txBody>
      </p:sp>
      <p:pic>
        <p:nvPicPr>
          <p:cNvPr id="3" name="Picture 2" descr="A blue and pink circle with black background&#10;&#10;Description automatically generated">
            <a:extLst>
              <a:ext uri="{FF2B5EF4-FFF2-40B4-BE49-F238E27FC236}">
                <a16:creationId xmlns:a16="http://schemas.microsoft.com/office/drawing/2014/main" id="{FD51E779-BAF3-2829-E355-BF77A5D61D1F}"/>
              </a:ext>
            </a:extLst>
          </p:cNvPr>
          <p:cNvPicPr>
            <a:picLocks noChangeAspect="1"/>
          </p:cNvPicPr>
          <p:nvPr/>
        </p:nvPicPr>
        <p:blipFill>
          <a:blip r:embed="rId3"/>
          <a:stretch>
            <a:fillRect/>
          </a:stretch>
        </p:blipFill>
        <p:spPr>
          <a:xfrm>
            <a:off x="4571175" y="87825"/>
            <a:ext cx="7716903" cy="5963062"/>
          </a:xfrm>
          <a:prstGeom prst="rect">
            <a:avLst/>
          </a:prstGeom>
        </p:spPr>
      </p:pic>
      <p:sp>
        <p:nvSpPr>
          <p:cNvPr id="2" name="TextBox 1">
            <a:extLst>
              <a:ext uri="{FF2B5EF4-FFF2-40B4-BE49-F238E27FC236}">
                <a16:creationId xmlns:a16="http://schemas.microsoft.com/office/drawing/2014/main" id="{A0A0563B-3F7B-C6CB-3C25-7E4FC406FB0B}"/>
              </a:ext>
            </a:extLst>
          </p:cNvPr>
          <p:cNvSpPr txBox="1"/>
          <p:nvPr/>
        </p:nvSpPr>
        <p:spPr>
          <a:xfrm>
            <a:off x="5105442" y="6099752"/>
            <a:ext cx="6742551" cy="355931"/>
          </a:xfrm>
          <a:prstGeom prst="rect">
            <a:avLst/>
          </a:prstGeom>
          <a:noFill/>
        </p:spPr>
        <p:txBody>
          <a:bodyPr wrap="none" rtlCol="0">
            <a:spAutoFit/>
          </a:bodyPr>
          <a:lstStyle/>
          <a:p>
            <a:pPr algn="l">
              <a:lnSpc>
                <a:spcPct val="114000"/>
              </a:lnSpc>
              <a:spcAft>
                <a:spcPts val="2000"/>
              </a:spcAft>
            </a:pPr>
            <a:r>
              <a:rPr lang="en-US" sz="1500" i="1" dirty="0">
                <a:latin typeface="noto sans" panose="020B0502040504020204" pitchFamily="34" charset="0"/>
                <a:ea typeface="noto sans" panose="020B0502040504020204" pitchFamily="34" charset="0"/>
                <a:cs typeface="noto sans" panose="020B0502040504020204" pitchFamily="34" charset="0"/>
              </a:rPr>
              <a:t>Source: </a:t>
            </a:r>
            <a:r>
              <a:rPr lang="en-US" sz="1600" b="0" i="1" dirty="0">
                <a:solidFill>
                  <a:srgbClr val="333333"/>
                </a:solidFill>
                <a:effectLst/>
                <a:latin typeface="noto sans" panose="020B0502040504020204" pitchFamily="34" charset="0"/>
                <a:ea typeface="noto sans" panose="020B0502040504020204" pitchFamily="34" charset="0"/>
                <a:cs typeface="noto sans" panose="020B0502040504020204" pitchFamily="34" charset="0"/>
              </a:rPr>
              <a:t>Global Status Report for Buildings and Construction, UNEP 2022 </a:t>
            </a:r>
            <a:endParaRPr lang="en-US" sz="1500" i="1" dirty="0">
              <a:latin typeface="noto sans" panose="020B0502040504020204" pitchFamily="34" charset="0"/>
              <a:ea typeface="noto sans" panose="020B0502040504020204" pitchFamily="34" charset="0"/>
              <a:cs typeface="noto sans" panose="020B0502040504020204" pitchFamily="34" charset="0"/>
            </a:endParaRPr>
          </a:p>
        </p:txBody>
      </p:sp>
    </p:spTree>
    <p:extLst>
      <p:ext uri="{BB962C8B-B14F-4D97-AF65-F5344CB8AC3E}">
        <p14:creationId xmlns:p14="http://schemas.microsoft.com/office/powerpoint/2010/main" val="1926907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2EF6E314-15E6-1DAF-DE17-C29F75918FCF}"/>
              </a:ext>
            </a:extLst>
          </p:cNvPr>
          <p:cNvSpPr>
            <a:spLocks noGrp="1"/>
          </p:cNvSpPr>
          <p:nvPr>
            <p:ph type="ftr" sz="quarter" idx="13"/>
          </p:nvPr>
        </p:nvSpPr>
        <p:spPr/>
        <p:txBody>
          <a:bodyPr/>
          <a:lstStyle/>
          <a:p>
            <a:r>
              <a:rPr lang="en-US"/>
              <a:t>© 2023 BSI. All rights reserved.</a:t>
            </a:r>
            <a:endParaRPr lang="en-US" dirty="0"/>
          </a:p>
        </p:txBody>
      </p:sp>
      <p:sp>
        <p:nvSpPr>
          <p:cNvPr id="9" name="Slide Number Placeholder 8">
            <a:extLst>
              <a:ext uri="{FF2B5EF4-FFF2-40B4-BE49-F238E27FC236}">
                <a16:creationId xmlns:a16="http://schemas.microsoft.com/office/drawing/2014/main" id="{6BBCAA72-4D20-70D3-C28E-10FF2C936C8C}"/>
              </a:ext>
            </a:extLst>
          </p:cNvPr>
          <p:cNvSpPr>
            <a:spLocks noGrp="1"/>
          </p:cNvSpPr>
          <p:nvPr>
            <p:ph type="sldNum" sz="quarter" idx="14"/>
          </p:nvPr>
        </p:nvSpPr>
        <p:spPr/>
        <p:txBody>
          <a:bodyPr/>
          <a:lstStyle/>
          <a:p>
            <a:fld id="{69F0A4D3-AD76-42DE-9CBE-D54D18FB1335}" type="slidenum">
              <a:rPr lang="en-GB" smtClean="0"/>
              <a:pPr/>
              <a:t>12</a:t>
            </a:fld>
            <a:endParaRPr lang="en-GB" dirty="0"/>
          </a:p>
        </p:txBody>
      </p:sp>
      <p:sp>
        <p:nvSpPr>
          <p:cNvPr id="16" name="Text Placeholder 15">
            <a:extLst>
              <a:ext uri="{FF2B5EF4-FFF2-40B4-BE49-F238E27FC236}">
                <a16:creationId xmlns:a16="http://schemas.microsoft.com/office/drawing/2014/main" id="{2F88A5D8-A536-5546-B341-471DB055F5E4}"/>
              </a:ext>
            </a:extLst>
          </p:cNvPr>
          <p:cNvSpPr>
            <a:spLocks noGrp="1"/>
          </p:cNvSpPr>
          <p:nvPr>
            <p:ph type="body" sz="quarter" idx="17"/>
          </p:nvPr>
        </p:nvSpPr>
        <p:spPr>
          <a:xfrm>
            <a:off x="655376" y="4305906"/>
            <a:ext cx="3451349" cy="1201768"/>
          </a:xfrm>
        </p:spPr>
        <p:txBody>
          <a:bodyPr/>
          <a:lstStyle/>
          <a:p>
            <a:pPr marL="285750" indent="-285750">
              <a:buFont typeface="Arial" panose="020B0604020202020204" pitchFamily="34" charset="0"/>
              <a:buChar char="•"/>
            </a:pPr>
            <a:r>
              <a:rPr lang="en-US" sz="1400" dirty="0">
                <a:latin typeface="noto sans" panose="020B0502040504020204" pitchFamily="34" charset="0"/>
                <a:ea typeface="noto sans" panose="020B0502040504020204" pitchFamily="34" charset="0"/>
                <a:cs typeface="noto sans" panose="020B0502040504020204" pitchFamily="34" charset="0"/>
              </a:rPr>
              <a:t>Embodied carbon in buildings needs immediate action to avoid undermining the carbon reductions achieved from energy efficiency</a:t>
            </a:r>
          </a:p>
        </p:txBody>
      </p:sp>
      <p:sp>
        <p:nvSpPr>
          <p:cNvPr id="2" name="Text Placeholder 1">
            <a:extLst>
              <a:ext uri="{FF2B5EF4-FFF2-40B4-BE49-F238E27FC236}">
                <a16:creationId xmlns:a16="http://schemas.microsoft.com/office/drawing/2014/main" id="{3AC4E57C-0C6A-9D94-561E-5957C7E1299A}"/>
              </a:ext>
            </a:extLst>
          </p:cNvPr>
          <p:cNvSpPr>
            <a:spLocks noGrp="1"/>
          </p:cNvSpPr>
          <p:nvPr>
            <p:ph type="body" sz="quarter" idx="18"/>
          </p:nvPr>
        </p:nvSpPr>
        <p:spPr>
          <a:xfrm>
            <a:off x="655376" y="1954745"/>
            <a:ext cx="3451348" cy="2212848"/>
          </a:xfrm>
        </p:spPr>
        <p:txBody>
          <a:bodyPr/>
          <a:lstStyle/>
          <a:p>
            <a:pPr>
              <a:buFontTx/>
              <a:buChar char="-"/>
            </a:pPr>
            <a:r>
              <a:rPr lang="en-US" sz="1400" dirty="0">
                <a:latin typeface="noto sans" panose="020B0502040504020204" pitchFamily="34" charset="0"/>
                <a:ea typeface="noto sans" panose="020B0502040504020204" pitchFamily="34" charset="0"/>
                <a:cs typeface="noto sans" panose="020B0502040504020204" pitchFamily="34" charset="0"/>
              </a:rPr>
              <a:t>In 2021, global energy demand accounted for approximately </a:t>
            </a:r>
            <a:r>
              <a:rPr lang="en-US" sz="1400" b="1" dirty="0">
                <a:latin typeface="noto sans" panose="020B0502040504020204" pitchFamily="34" charset="0"/>
                <a:ea typeface="noto sans" panose="020B0502040504020204" pitchFamily="34" charset="0"/>
                <a:cs typeface="noto sans" panose="020B0502040504020204" pitchFamily="34" charset="0"/>
              </a:rPr>
              <a:t>34%</a:t>
            </a:r>
          </a:p>
          <a:p>
            <a:pPr>
              <a:buFontTx/>
              <a:buChar char="-"/>
            </a:pPr>
            <a:r>
              <a:rPr lang="en-US" sz="1400" b="1" dirty="0">
                <a:latin typeface="noto sans" panose="020B0502040504020204" pitchFamily="34" charset="0"/>
                <a:ea typeface="noto sans" panose="020B0502040504020204" pitchFamily="34" charset="0"/>
                <a:cs typeface="noto sans" panose="020B0502040504020204" pitchFamily="34" charset="0"/>
              </a:rPr>
              <a:t>100 billion </a:t>
            </a:r>
            <a:r>
              <a:rPr lang="en-US" sz="1400" b="1" dirty="0" err="1">
                <a:latin typeface="noto sans" panose="020B0502040504020204" pitchFamily="34" charset="0"/>
                <a:ea typeface="noto sans" panose="020B0502040504020204" pitchFamily="34" charset="0"/>
                <a:cs typeface="noto sans" panose="020B0502040504020204" pitchFamily="34" charset="0"/>
              </a:rPr>
              <a:t>tonnes</a:t>
            </a:r>
            <a:r>
              <a:rPr lang="en-US" sz="1400" b="1" dirty="0">
                <a:latin typeface="noto sans" panose="020B0502040504020204" pitchFamily="34" charset="0"/>
                <a:ea typeface="noto sans" panose="020B0502040504020204" pitchFamily="34" charset="0"/>
                <a:cs typeface="noto sans" panose="020B0502040504020204" pitchFamily="34" charset="0"/>
              </a:rPr>
              <a:t> of waste </a:t>
            </a:r>
            <a:r>
              <a:rPr lang="en-US" sz="1400" dirty="0">
                <a:latin typeface="noto sans" panose="020B0502040504020204" pitchFamily="34" charset="0"/>
                <a:ea typeface="noto sans" panose="020B0502040504020204" pitchFamily="34" charset="0"/>
                <a:cs typeface="noto sans" panose="020B0502040504020204" pitchFamily="34" charset="0"/>
              </a:rPr>
              <a:t>by construction, renovation, and demolition, </a:t>
            </a:r>
            <a:r>
              <a:rPr lang="en-US" sz="1400" b="1" dirty="0">
                <a:latin typeface="noto sans" panose="020B0502040504020204" pitchFamily="34" charset="0"/>
                <a:ea typeface="noto sans" panose="020B0502040504020204" pitchFamily="34" charset="0"/>
                <a:cs typeface="noto sans" panose="020B0502040504020204" pitchFamily="34" charset="0"/>
              </a:rPr>
              <a:t>35% </a:t>
            </a:r>
            <a:r>
              <a:rPr lang="en-US" sz="1400" dirty="0">
                <a:latin typeface="noto sans" panose="020B0502040504020204" pitchFamily="34" charset="0"/>
                <a:ea typeface="noto sans" panose="020B0502040504020204" pitchFamily="34" charset="0"/>
                <a:cs typeface="noto sans" panose="020B0502040504020204" pitchFamily="34" charset="0"/>
              </a:rPr>
              <a:t>to landfills</a:t>
            </a:r>
          </a:p>
          <a:p>
            <a:pPr>
              <a:buFontTx/>
              <a:buChar char="-"/>
            </a:pPr>
            <a:r>
              <a:rPr lang="en-US" sz="1400" dirty="0">
                <a:latin typeface="noto sans" panose="020B0502040504020204" pitchFamily="34" charset="0"/>
                <a:ea typeface="noto sans" panose="020B0502040504020204" pitchFamily="34" charset="0"/>
                <a:cs typeface="noto sans" panose="020B0502040504020204" pitchFamily="34" charset="0"/>
              </a:rPr>
              <a:t>Raw material use predicted to </a:t>
            </a:r>
            <a:r>
              <a:rPr lang="en-US" sz="1400" b="1" dirty="0">
                <a:latin typeface="noto sans" panose="020B0502040504020204" pitchFamily="34" charset="0"/>
                <a:ea typeface="noto sans" panose="020B0502040504020204" pitchFamily="34" charset="0"/>
                <a:cs typeface="noto sans" panose="020B0502040504020204" pitchFamily="34" charset="0"/>
              </a:rPr>
              <a:t>double</a:t>
            </a:r>
            <a:r>
              <a:rPr lang="en-US" sz="1400" dirty="0">
                <a:latin typeface="noto sans" panose="020B0502040504020204" pitchFamily="34" charset="0"/>
                <a:ea typeface="noto sans" panose="020B0502040504020204" pitchFamily="34" charset="0"/>
                <a:cs typeface="noto sans" panose="020B0502040504020204" pitchFamily="34" charset="0"/>
              </a:rPr>
              <a:t> by 2060</a:t>
            </a:r>
          </a:p>
        </p:txBody>
      </p:sp>
      <p:pic>
        <p:nvPicPr>
          <p:cNvPr id="11" name="Picture 10" descr="A blue and pink circle with a black background&#10;&#10;Description automatically generated">
            <a:extLst>
              <a:ext uri="{FF2B5EF4-FFF2-40B4-BE49-F238E27FC236}">
                <a16:creationId xmlns:a16="http://schemas.microsoft.com/office/drawing/2014/main" id="{574992ED-3A24-C085-C917-D16E0F1E49FC}"/>
              </a:ext>
            </a:extLst>
          </p:cNvPr>
          <p:cNvPicPr>
            <a:picLocks noChangeAspect="1"/>
          </p:cNvPicPr>
          <p:nvPr/>
        </p:nvPicPr>
        <p:blipFill>
          <a:blip r:embed="rId3"/>
          <a:stretch>
            <a:fillRect/>
          </a:stretch>
        </p:blipFill>
        <p:spPr>
          <a:xfrm>
            <a:off x="4405467" y="-53638"/>
            <a:ext cx="8061853" cy="6229614"/>
          </a:xfrm>
          <a:prstGeom prst="rect">
            <a:avLst/>
          </a:prstGeom>
        </p:spPr>
      </p:pic>
      <p:sp>
        <p:nvSpPr>
          <p:cNvPr id="3" name="TextBox 2">
            <a:extLst>
              <a:ext uri="{FF2B5EF4-FFF2-40B4-BE49-F238E27FC236}">
                <a16:creationId xmlns:a16="http://schemas.microsoft.com/office/drawing/2014/main" id="{CBE85E5E-698E-2DE9-7DC7-2D49853CB239}"/>
              </a:ext>
            </a:extLst>
          </p:cNvPr>
          <p:cNvSpPr txBox="1"/>
          <p:nvPr/>
        </p:nvSpPr>
        <p:spPr>
          <a:xfrm>
            <a:off x="5792491" y="5819853"/>
            <a:ext cx="6255046" cy="356123"/>
          </a:xfrm>
          <a:prstGeom prst="rect">
            <a:avLst/>
          </a:prstGeom>
          <a:noFill/>
        </p:spPr>
        <p:txBody>
          <a:bodyPr wrap="none" rtlCol="0">
            <a:spAutoFit/>
          </a:bodyPr>
          <a:lstStyle/>
          <a:p>
            <a:pPr algn="l">
              <a:lnSpc>
                <a:spcPct val="114000"/>
              </a:lnSpc>
              <a:spcAft>
                <a:spcPts val="2000"/>
              </a:spcAft>
            </a:pPr>
            <a:r>
              <a:rPr lang="en-US" sz="1500" i="1" dirty="0"/>
              <a:t>Source: </a:t>
            </a:r>
            <a:r>
              <a:rPr lang="en-US" sz="1600" b="0" i="1" dirty="0">
                <a:solidFill>
                  <a:srgbClr val="333333"/>
                </a:solidFill>
                <a:effectLst/>
                <a:latin typeface="Gothic A1"/>
              </a:rPr>
              <a:t>Global Status Report for Buildings and Construction, UNEP 2022 </a:t>
            </a:r>
            <a:endParaRPr lang="en-US" sz="1500" i="1" dirty="0"/>
          </a:p>
        </p:txBody>
      </p:sp>
      <p:sp>
        <p:nvSpPr>
          <p:cNvPr id="6" name="Title 14">
            <a:extLst>
              <a:ext uri="{FF2B5EF4-FFF2-40B4-BE49-F238E27FC236}">
                <a16:creationId xmlns:a16="http://schemas.microsoft.com/office/drawing/2014/main" id="{C01AEBA2-B78C-8A99-1F13-305E71D7E56F}"/>
              </a:ext>
            </a:extLst>
          </p:cNvPr>
          <p:cNvSpPr>
            <a:spLocks noGrp="1"/>
          </p:cNvSpPr>
          <p:nvPr>
            <p:ph type="title"/>
          </p:nvPr>
        </p:nvSpPr>
        <p:spPr>
          <a:xfrm>
            <a:off x="535540" y="471585"/>
            <a:ext cx="3691020" cy="1201767"/>
          </a:xfrm>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Emissions of Built Environment</a:t>
            </a:r>
          </a:p>
        </p:txBody>
      </p:sp>
    </p:spTree>
    <p:extLst>
      <p:ext uri="{BB962C8B-B14F-4D97-AF65-F5344CB8AC3E}">
        <p14:creationId xmlns:p14="http://schemas.microsoft.com/office/powerpoint/2010/main" val="25339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0DADBC1-4A4A-41F9-C64E-E333EBED3334}"/>
              </a:ext>
            </a:extLst>
          </p:cNvPr>
          <p:cNvSpPr/>
          <p:nvPr/>
        </p:nvSpPr>
        <p:spPr>
          <a:xfrm>
            <a:off x="7956884" y="3807006"/>
            <a:ext cx="3930316" cy="20804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0FD7615-C9B9-A731-3DFE-3E9B3EB69606}"/>
              </a:ext>
            </a:extLst>
          </p:cNvPr>
          <p:cNvSpPr>
            <a:spLocks noGrp="1"/>
          </p:cNvSpPr>
          <p:nvPr>
            <p:ph type="ftr" sz="quarter" idx="13"/>
          </p:nvPr>
        </p:nvSpPr>
        <p:spPr/>
        <p:txBody>
          <a:bodyPr/>
          <a:lstStyle/>
          <a:p>
            <a:r>
              <a:rPr lang="en-US"/>
              <a:t>© 2023 BSI. All rights reserved.</a:t>
            </a:r>
            <a:endParaRPr lang="en-US" dirty="0"/>
          </a:p>
        </p:txBody>
      </p:sp>
      <p:sp>
        <p:nvSpPr>
          <p:cNvPr id="4" name="Slide Number Placeholder 3">
            <a:extLst>
              <a:ext uri="{FF2B5EF4-FFF2-40B4-BE49-F238E27FC236}">
                <a16:creationId xmlns:a16="http://schemas.microsoft.com/office/drawing/2014/main" id="{62A4F44A-BF27-FB94-7BD6-CADEB379DEAC}"/>
              </a:ext>
            </a:extLst>
          </p:cNvPr>
          <p:cNvSpPr>
            <a:spLocks noGrp="1"/>
          </p:cNvSpPr>
          <p:nvPr>
            <p:ph type="sldNum" sz="quarter" idx="14"/>
          </p:nvPr>
        </p:nvSpPr>
        <p:spPr/>
        <p:txBody>
          <a:bodyPr/>
          <a:lstStyle/>
          <a:p>
            <a:fld id="{69F0A4D3-AD76-42DE-9CBE-D54D18FB1335}" type="slidenum">
              <a:rPr lang="en-GB" smtClean="0"/>
              <a:pPr/>
              <a:t>13</a:t>
            </a:fld>
            <a:endParaRPr lang="en-GB" dirty="0"/>
          </a:p>
        </p:txBody>
      </p:sp>
      <p:sp>
        <p:nvSpPr>
          <p:cNvPr id="9" name="Text Placeholder 8">
            <a:extLst>
              <a:ext uri="{FF2B5EF4-FFF2-40B4-BE49-F238E27FC236}">
                <a16:creationId xmlns:a16="http://schemas.microsoft.com/office/drawing/2014/main" id="{203FB15F-EC16-6995-335A-443991210AB7}"/>
              </a:ext>
            </a:extLst>
          </p:cNvPr>
          <p:cNvSpPr>
            <a:spLocks noGrp="1"/>
          </p:cNvSpPr>
          <p:nvPr>
            <p:ph type="body" sz="quarter" idx="16"/>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Existing Buildings</a:t>
            </a:r>
          </a:p>
        </p:txBody>
      </p:sp>
      <p:sp>
        <p:nvSpPr>
          <p:cNvPr id="10" name="Text Placeholder 9">
            <a:extLst>
              <a:ext uri="{FF2B5EF4-FFF2-40B4-BE49-F238E27FC236}">
                <a16:creationId xmlns:a16="http://schemas.microsoft.com/office/drawing/2014/main" id="{710F7FC3-03D2-AD34-D423-E0867CFDA286}"/>
              </a:ext>
            </a:extLst>
          </p:cNvPr>
          <p:cNvSpPr>
            <a:spLocks noGrp="1"/>
          </p:cNvSpPr>
          <p:nvPr>
            <p:ph type="body" sz="quarter" idx="17"/>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Lack sustainability features, retrofitting requiring careful planning and customizations</a:t>
            </a:r>
          </a:p>
        </p:txBody>
      </p:sp>
      <p:sp>
        <p:nvSpPr>
          <p:cNvPr id="13" name="Text Placeholder 12">
            <a:extLst>
              <a:ext uri="{FF2B5EF4-FFF2-40B4-BE49-F238E27FC236}">
                <a16:creationId xmlns:a16="http://schemas.microsoft.com/office/drawing/2014/main" id="{4E9AB970-9BB9-B61C-D541-011A51614F6A}"/>
              </a:ext>
            </a:extLst>
          </p:cNvPr>
          <p:cNvSpPr>
            <a:spLocks noGrp="1"/>
          </p:cNvSpPr>
          <p:nvPr>
            <p:ph type="body" sz="quarter" idx="28"/>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Energy Transition</a:t>
            </a:r>
          </a:p>
        </p:txBody>
      </p:sp>
      <p:sp>
        <p:nvSpPr>
          <p:cNvPr id="14" name="Text Placeholder 13">
            <a:extLst>
              <a:ext uri="{FF2B5EF4-FFF2-40B4-BE49-F238E27FC236}">
                <a16:creationId xmlns:a16="http://schemas.microsoft.com/office/drawing/2014/main" id="{A1031EBF-D401-8EDD-CF7C-A27597670516}"/>
              </a:ext>
            </a:extLst>
          </p:cNvPr>
          <p:cNvSpPr>
            <a:spLocks noGrp="1"/>
          </p:cNvSpPr>
          <p:nvPr>
            <p:ph type="body" sz="quarter" idx="29"/>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Switching to renewable energy sources, modernizing the grid, balancing renewables with demand</a:t>
            </a:r>
          </a:p>
        </p:txBody>
      </p:sp>
      <p:sp>
        <p:nvSpPr>
          <p:cNvPr id="15" name="Text Placeholder 14">
            <a:extLst>
              <a:ext uri="{FF2B5EF4-FFF2-40B4-BE49-F238E27FC236}">
                <a16:creationId xmlns:a16="http://schemas.microsoft.com/office/drawing/2014/main" id="{D7094364-7266-6D8F-066D-18ABDF34F3F8}"/>
              </a:ext>
            </a:extLst>
          </p:cNvPr>
          <p:cNvSpPr>
            <a:spLocks noGrp="1"/>
          </p:cNvSpPr>
          <p:nvPr>
            <p:ph type="body" sz="quarter" idx="30"/>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Tech Advancements</a:t>
            </a:r>
          </a:p>
        </p:txBody>
      </p:sp>
      <p:sp>
        <p:nvSpPr>
          <p:cNvPr id="16" name="Text Placeholder 15">
            <a:extLst>
              <a:ext uri="{FF2B5EF4-FFF2-40B4-BE49-F238E27FC236}">
                <a16:creationId xmlns:a16="http://schemas.microsoft.com/office/drawing/2014/main" id="{1A1885C9-F864-76DF-BCAD-4BE277AA174A}"/>
              </a:ext>
            </a:extLst>
          </p:cNvPr>
          <p:cNvSpPr>
            <a:spLocks noGrp="1"/>
          </p:cNvSpPr>
          <p:nvPr>
            <p:ph type="body" sz="quarter" idx="31"/>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Implementing on a large-scale, researching, standardizing, certifications, investor confidence</a:t>
            </a:r>
          </a:p>
        </p:txBody>
      </p:sp>
      <p:sp>
        <p:nvSpPr>
          <p:cNvPr id="17" name="Text Placeholder 16">
            <a:extLst>
              <a:ext uri="{FF2B5EF4-FFF2-40B4-BE49-F238E27FC236}">
                <a16:creationId xmlns:a16="http://schemas.microsoft.com/office/drawing/2014/main" id="{8A3E948B-60A8-D6C1-42C8-6027A634DBCC}"/>
              </a:ext>
            </a:extLst>
          </p:cNvPr>
          <p:cNvSpPr>
            <a:spLocks noGrp="1"/>
          </p:cNvSpPr>
          <p:nvPr>
            <p:ph type="body" sz="quarter" idx="32"/>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Financial Barriers</a:t>
            </a:r>
          </a:p>
        </p:txBody>
      </p:sp>
      <p:sp>
        <p:nvSpPr>
          <p:cNvPr id="18" name="Text Placeholder 17">
            <a:extLst>
              <a:ext uri="{FF2B5EF4-FFF2-40B4-BE49-F238E27FC236}">
                <a16:creationId xmlns:a16="http://schemas.microsoft.com/office/drawing/2014/main" id="{D653A4B8-15E6-A7AF-273D-9FD176B3CF40}"/>
              </a:ext>
            </a:extLst>
          </p:cNvPr>
          <p:cNvSpPr>
            <a:spLocks noGrp="1"/>
          </p:cNvSpPr>
          <p:nvPr>
            <p:ph type="body" sz="quarter" idx="33"/>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High upfront costs. short-term prioritized, need incentives and innovative financing models</a:t>
            </a:r>
          </a:p>
        </p:txBody>
      </p:sp>
      <p:sp>
        <p:nvSpPr>
          <p:cNvPr id="19" name="Text Placeholder 18">
            <a:extLst>
              <a:ext uri="{FF2B5EF4-FFF2-40B4-BE49-F238E27FC236}">
                <a16:creationId xmlns:a16="http://schemas.microsoft.com/office/drawing/2014/main" id="{0CE60AD4-861B-C897-0AEE-059067DBE836}"/>
              </a:ext>
            </a:extLst>
          </p:cNvPr>
          <p:cNvSpPr>
            <a:spLocks noGrp="1"/>
          </p:cNvSpPr>
          <p:nvPr>
            <p:ph type="body" sz="quarter" idx="34"/>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Policy and Regulation</a:t>
            </a:r>
          </a:p>
        </p:txBody>
      </p:sp>
      <p:sp>
        <p:nvSpPr>
          <p:cNvPr id="20" name="Text Placeholder 19">
            <a:extLst>
              <a:ext uri="{FF2B5EF4-FFF2-40B4-BE49-F238E27FC236}">
                <a16:creationId xmlns:a16="http://schemas.microsoft.com/office/drawing/2014/main" id="{93FB7CBB-6708-05A2-9BE6-92C715222C5D}"/>
              </a:ext>
            </a:extLst>
          </p:cNvPr>
          <p:cNvSpPr>
            <a:spLocks noGrp="1"/>
          </p:cNvSpPr>
          <p:nvPr>
            <p:ph type="body" sz="quarter" idx="35"/>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Inconsistencies creating challenges, uncertainty, need clarity, frameworks, cooperation</a:t>
            </a:r>
          </a:p>
        </p:txBody>
      </p:sp>
      <p:sp>
        <p:nvSpPr>
          <p:cNvPr id="21" name="Text Placeholder 20">
            <a:extLst>
              <a:ext uri="{FF2B5EF4-FFF2-40B4-BE49-F238E27FC236}">
                <a16:creationId xmlns:a16="http://schemas.microsoft.com/office/drawing/2014/main" id="{CBEB4BF4-D73E-1E55-341F-0740D08F3AF3}"/>
              </a:ext>
            </a:extLst>
          </p:cNvPr>
          <p:cNvSpPr>
            <a:spLocks noGrp="1"/>
          </p:cNvSpPr>
          <p:nvPr>
            <p:ph type="body" sz="quarter" idx="36"/>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Overall Requirements</a:t>
            </a:r>
          </a:p>
        </p:txBody>
      </p:sp>
      <p:sp>
        <p:nvSpPr>
          <p:cNvPr id="22" name="Text Placeholder 21">
            <a:extLst>
              <a:ext uri="{FF2B5EF4-FFF2-40B4-BE49-F238E27FC236}">
                <a16:creationId xmlns:a16="http://schemas.microsoft.com/office/drawing/2014/main" id="{5570089F-D1DC-750E-46A2-76190222B3FB}"/>
              </a:ext>
            </a:extLst>
          </p:cNvPr>
          <p:cNvSpPr>
            <a:spLocks noGrp="1"/>
          </p:cNvSpPr>
          <p:nvPr>
            <p:ph type="body" sz="quarter" idx="37"/>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Innovation, commitment, and proactive measures</a:t>
            </a:r>
          </a:p>
        </p:txBody>
      </p:sp>
      <p:sp>
        <p:nvSpPr>
          <p:cNvPr id="8" name="Title 7">
            <a:extLst>
              <a:ext uri="{FF2B5EF4-FFF2-40B4-BE49-F238E27FC236}">
                <a16:creationId xmlns:a16="http://schemas.microsoft.com/office/drawing/2014/main" id="{57CC7BDA-E59F-1C41-E661-075BA0A4F23F}"/>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Net Zero Challenges of </a:t>
            </a:r>
            <a:br>
              <a:rPr lang="en-US" sz="3200" dirty="0">
                <a:latin typeface="noto sans" panose="020B0502040504020204" pitchFamily="34" charset="0"/>
                <a:ea typeface="noto sans" panose="020B0502040504020204" pitchFamily="34" charset="0"/>
                <a:cs typeface="noto sans" panose="020B0502040504020204" pitchFamily="34" charset="0"/>
              </a:rPr>
            </a:br>
            <a:r>
              <a:rPr lang="en-US" sz="3200" dirty="0">
                <a:latin typeface="noto sans" panose="020B0502040504020204" pitchFamily="34" charset="0"/>
                <a:ea typeface="noto sans" panose="020B0502040504020204" pitchFamily="34" charset="0"/>
                <a:cs typeface="noto sans" panose="020B0502040504020204" pitchFamily="34" charset="0"/>
              </a:rPr>
              <a:t>Built Environment</a:t>
            </a:r>
          </a:p>
        </p:txBody>
      </p:sp>
    </p:spTree>
    <p:extLst>
      <p:ext uri="{BB962C8B-B14F-4D97-AF65-F5344CB8AC3E}">
        <p14:creationId xmlns:p14="http://schemas.microsoft.com/office/powerpoint/2010/main" val="799700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821580CE-56D8-72DA-9D2F-2459FA64CDEC}"/>
              </a:ext>
            </a:extLst>
          </p:cNvPr>
          <p:cNvSpPr>
            <a:spLocks noGrp="1"/>
          </p:cNvSpPr>
          <p:nvPr>
            <p:ph type="ftr" sz="quarter" idx="13"/>
          </p:nvPr>
        </p:nvSpPr>
        <p:spPr/>
        <p:txBody>
          <a:bodyPr/>
          <a:lstStyle/>
          <a:p>
            <a:r>
              <a:rPr lang="en-US"/>
              <a:t>© 2023 BSI. All rights reserved.</a:t>
            </a:r>
            <a:endParaRPr lang="en-US" dirty="0"/>
          </a:p>
        </p:txBody>
      </p:sp>
      <p:sp>
        <p:nvSpPr>
          <p:cNvPr id="3" name="Slide Number Placeholder 2">
            <a:extLst>
              <a:ext uri="{FF2B5EF4-FFF2-40B4-BE49-F238E27FC236}">
                <a16:creationId xmlns:a16="http://schemas.microsoft.com/office/drawing/2014/main" id="{2B4DDF71-A684-61F6-36F3-B4F5536CA68C}"/>
              </a:ext>
            </a:extLst>
          </p:cNvPr>
          <p:cNvSpPr>
            <a:spLocks noGrp="1"/>
          </p:cNvSpPr>
          <p:nvPr>
            <p:ph type="sldNum" sz="quarter" idx="14"/>
          </p:nvPr>
        </p:nvSpPr>
        <p:spPr/>
        <p:txBody>
          <a:bodyPr/>
          <a:lstStyle/>
          <a:p>
            <a:fld id="{69F0A4D3-AD76-42DE-9CBE-D54D18FB1335}" type="slidenum">
              <a:rPr lang="en-GB" smtClean="0"/>
              <a:pPr/>
              <a:t>14</a:t>
            </a:fld>
            <a:endParaRPr lang="en-GB" dirty="0"/>
          </a:p>
        </p:txBody>
      </p:sp>
      <p:sp>
        <p:nvSpPr>
          <p:cNvPr id="26" name="Text Placeholder 25">
            <a:extLst>
              <a:ext uri="{FF2B5EF4-FFF2-40B4-BE49-F238E27FC236}">
                <a16:creationId xmlns:a16="http://schemas.microsoft.com/office/drawing/2014/main" id="{D7A8F503-341C-8F0D-3081-8184BD3D1C07}"/>
              </a:ext>
            </a:extLst>
          </p:cNvPr>
          <p:cNvSpPr>
            <a:spLocks noGrp="1"/>
          </p:cNvSpPr>
          <p:nvPr>
            <p:ph type="body" sz="quarter" idx="19"/>
          </p:nvPr>
        </p:nvSpPr>
        <p:spPr/>
        <p:txBody>
          <a:bodyPr/>
          <a:lstStyle/>
          <a:p>
            <a:endParaRPr lang="en-US"/>
          </a:p>
        </p:txBody>
      </p:sp>
      <p:sp>
        <p:nvSpPr>
          <p:cNvPr id="25" name="Text Placeholder 24">
            <a:extLst>
              <a:ext uri="{FF2B5EF4-FFF2-40B4-BE49-F238E27FC236}">
                <a16:creationId xmlns:a16="http://schemas.microsoft.com/office/drawing/2014/main" id="{4FEACEBA-2589-191B-6C2D-70546B28338D}"/>
              </a:ext>
            </a:extLst>
          </p:cNvPr>
          <p:cNvSpPr>
            <a:spLocks noGrp="1"/>
          </p:cNvSpPr>
          <p:nvPr>
            <p:ph type="body" sz="quarter" idx="16"/>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Who’s in?</a:t>
            </a:r>
          </a:p>
        </p:txBody>
      </p:sp>
      <p:sp>
        <p:nvSpPr>
          <p:cNvPr id="27" name="Text Placeholder 26">
            <a:extLst>
              <a:ext uri="{FF2B5EF4-FFF2-40B4-BE49-F238E27FC236}">
                <a16:creationId xmlns:a16="http://schemas.microsoft.com/office/drawing/2014/main" id="{49AB18FF-8716-D692-A76A-D760191485D7}"/>
              </a:ext>
            </a:extLst>
          </p:cNvPr>
          <p:cNvSpPr>
            <a:spLocks noGrp="1"/>
          </p:cNvSpPr>
          <p:nvPr>
            <p:ph type="body" sz="quarter" idx="23"/>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Over a thousand organizations worldwide, pioneering companies and leaders in their sector, have already set emissions reduction targets through the Science-Based Targets initiative (SBTi).</a:t>
            </a:r>
          </a:p>
          <a:p>
            <a:pPr marL="285750" indent="-285750">
              <a:buFont typeface="Arial" panose="020B0604020202020204" pitchFamily="34" charset="0"/>
              <a:buChar char="•"/>
            </a:pPr>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28" name="Text Placeholder 27">
            <a:extLst>
              <a:ext uri="{FF2B5EF4-FFF2-40B4-BE49-F238E27FC236}">
                <a16:creationId xmlns:a16="http://schemas.microsoft.com/office/drawing/2014/main" id="{8F7CE559-C451-0EF9-A938-65620D7B43A3}"/>
              </a:ext>
            </a:extLst>
          </p:cNvPr>
          <p:cNvSpPr>
            <a:spLocks noGrp="1"/>
          </p:cNvSpPr>
          <p:nvPr>
            <p:ph type="body" sz="quarter" idx="24"/>
          </p:nvPr>
        </p:nvSpPr>
        <p:spPr>
          <a:xfrm>
            <a:off x="572116" y="1145653"/>
            <a:ext cx="11047768" cy="1173172"/>
          </a:xfrm>
        </p:spPr>
        <p:txBody>
          <a:bodyPr/>
          <a:lstStyle/>
          <a:p>
            <a:pPr marL="285750" indent="-285750">
              <a:spcAft>
                <a:spcPts val="600"/>
              </a:spcAft>
              <a:buFont typeface="Arial" panose="020B0604020202020204" pitchFamily="34" charset="0"/>
              <a:buChar char="•"/>
            </a:pPr>
            <a:r>
              <a:rPr lang="en-US" dirty="0">
                <a:latin typeface="noto sans" panose="020B0502040504020204" pitchFamily="34" charset="0"/>
                <a:ea typeface="noto sans" panose="020B0502040504020204" pitchFamily="34" charset="0"/>
                <a:cs typeface="noto sans" panose="020B0502040504020204" pitchFamily="34" charset="0"/>
              </a:rPr>
              <a:t>A specific and quantifiable greenhouse gas (GHG) emissions reduction goal set by a company</a:t>
            </a:r>
          </a:p>
          <a:p>
            <a:pPr marL="285750" indent="-285750">
              <a:spcAft>
                <a:spcPts val="600"/>
              </a:spcAft>
              <a:buFont typeface="Arial" panose="020B0604020202020204" pitchFamily="34" charset="0"/>
              <a:buChar char="•"/>
            </a:pPr>
            <a:r>
              <a:rPr lang="en-US" dirty="0">
                <a:latin typeface="noto sans" panose="020B0502040504020204" pitchFamily="34" charset="0"/>
                <a:ea typeface="noto sans" panose="020B0502040504020204" pitchFamily="34" charset="0"/>
                <a:cs typeface="noto sans" panose="020B0502040504020204" pitchFamily="34" charset="0"/>
              </a:rPr>
              <a:t>Targets = science-based if in line with climate science deemed necessary to meet Paris Agreement (GHG emissions must be halved by 2030 and reduced to net zero by 2050)</a:t>
            </a:r>
          </a:p>
        </p:txBody>
      </p:sp>
      <p:sp>
        <p:nvSpPr>
          <p:cNvPr id="30" name="Text Placeholder 29">
            <a:extLst>
              <a:ext uri="{FF2B5EF4-FFF2-40B4-BE49-F238E27FC236}">
                <a16:creationId xmlns:a16="http://schemas.microsoft.com/office/drawing/2014/main" id="{12A29919-8103-5780-84CD-940D008A701C}"/>
              </a:ext>
            </a:extLst>
          </p:cNvPr>
          <p:cNvSpPr>
            <a:spLocks noGrp="1"/>
          </p:cNvSpPr>
          <p:nvPr>
            <p:ph type="body" sz="quarter" idx="27"/>
          </p:nvPr>
        </p:nvSpPr>
        <p:spPr/>
        <p:txBody>
          <a:bodyPr/>
          <a:lstStyle/>
          <a:p>
            <a:endParaRPr lang="en-US"/>
          </a:p>
        </p:txBody>
      </p:sp>
      <p:sp>
        <p:nvSpPr>
          <p:cNvPr id="31" name="Text Placeholder 30">
            <a:extLst>
              <a:ext uri="{FF2B5EF4-FFF2-40B4-BE49-F238E27FC236}">
                <a16:creationId xmlns:a16="http://schemas.microsoft.com/office/drawing/2014/main" id="{18C87FEB-0619-E54C-97FA-56100D8C83FF}"/>
              </a:ext>
            </a:extLst>
          </p:cNvPr>
          <p:cNvSpPr>
            <a:spLocks noGrp="1"/>
          </p:cNvSpPr>
          <p:nvPr>
            <p:ph type="body" sz="quarter" idx="28"/>
          </p:nvPr>
        </p:nvSpPr>
        <p:spPr/>
        <p:txBody>
          <a:bodyPr/>
          <a:lstStyle/>
          <a:p>
            <a:endParaRPr lang="en-US"/>
          </a:p>
        </p:txBody>
      </p:sp>
      <p:sp>
        <p:nvSpPr>
          <p:cNvPr id="29" name="Text Placeholder 28">
            <a:extLst>
              <a:ext uri="{FF2B5EF4-FFF2-40B4-BE49-F238E27FC236}">
                <a16:creationId xmlns:a16="http://schemas.microsoft.com/office/drawing/2014/main" id="{C2CAE2FF-CBF5-383B-D7B6-1BD15BE2CA51}"/>
              </a:ext>
            </a:extLst>
          </p:cNvPr>
          <p:cNvSpPr>
            <a:spLocks noGrp="1"/>
          </p:cNvSpPr>
          <p:nvPr>
            <p:ph type="body" sz="quarter" idx="25"/>
          </p:nvPr>
        </p:nvSpPr>
        <p:spPr/>
        <p:txBody>
          <a:bodyPr/>
          <a:lstStyle/>
          <a:p>
            <a:endParaRPr lang="en-US"/>
          </a:p>
        </p:txBody>
      </p:sp>
      <p:sp>
        <p:nvSpPr>
          <p:cNvPr id="24" name="Title 23">
            <a:extLst>
              <a:ext uri="{FF2B5EF4-FFF2-40B4-BE49-F238E27FC236}">
                <a16:creationId xmlns:a16="http://schemas.microsoft.com/office/drawing/2014/main" id="{553BF030-027B-CA62-2022-202E36BF496A}"/>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What are Science-Based Targets?</a:t>
            </a:r>
          </a:p>
        </p:txBody>
      </p:sp>
      <p:sp>
        <p:nvSpPr>
          <p:cNvPr id="32" name="Rectangle 31">
            <a:extLst>
              <a:ext uri="{FF2B5EF4-FFF2-40B4-BE49-F238E27FC236}">
                <a16:creationId xmlns:a16="http://schemas.microsoft.com/office/drawing/2014/main" id="{FCABCB30-F30F-E2BC-57E9-5DED7EBB8D0F}"/>
              </a:ext>
            </a:extLst>
          </p:cNvPr>
          <p:cNvSpPr/>
          <p:nvPr/>
        </p:nvSpPr>
        <p:spPr>
          <a:xfrm>
            <a:off x="4251158" y="2510200"/>
            <a:ext cx="7620000" cy="35537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a:extLst>
              <a:ext uri="{FF2B5EF4-FFF2-40B4-BE49-F238E27FC236}">
                <a16:creationId xmlns:a16="http://schemas.microsoft.com/office/drawing/2014/main" id="{09909195-0A9B-6397-3C76-C70C2E003E77}"/>
              </a:ext>
            </a:extLst>
          </p:cNvPr>
          <p:cNvGrpSpPr/>
          <p:nvPr/>
        </p:nvGrpSpPr>
        <p:grpSpPr>
          <a:xfrm>
            <a:off x="4358697" y="1967704"/>
            <a:ext cx="7699513" cy="4418711"/>
            <a:chOff x="4043687" y="2439289"/>
            <a:chExt cx="8356334" cy="4418711"/>
          </a:xfrm>
        </p:grpSpPr>
        <p:grpSp>
          <p:nvGrpSpPr>
            <p:cNvPr id="33" name="Group 32">
              <a:extLst>
                <a:ext uri="{FF2B5EF4-FFF2-40B4-BE49-F238E27FC236}">
                  <a16:creationId xmlns:a16="http://schemas.microsoft.com/office/drawing/2014/main" id="{3D53698B-C259-9852-737B-2C13A319D6A7}"/>
                </a:ext>
              </a:extLst>
            </p:cNvPr>
            <p:cNvGrpSpPr/>
            <p:nvPr/>
          </p:nvGrpSpPr>
          <p:grpSpPr>
            <a:xfrm>
              <a:off x="4043687" y="2439289"/>
              <a:ext cx="8356334" cy="4418711"/>
              <a:chOff x="1395603" y="807624"/>
              <a:chExt cx="8974683" cy="5651429"/>
            </a:xfrm>
          </p:grpSpPr>
          <p:grpSp>
            <p:nvGrpSpPr>
              <p:cNvPr id="34" name="Group 33">
                <a:extLst>
                  <a:ext uri="{FF2B5EF4-FFF2-40B4-BE49-F238E27FC236}">
                    <a16:creationId xmlns:a16="http://schemas.microsoft.com/office/drawing/2014/main" id="{C9EC8692-B986-0844-9825-F933494FC159}"/>
                  </a:ext>
                </a:extLst>
              </p:cNvPr>
              <p:cNvGrpSpPr/>
              <p:nvPr/>
            </p:nvGrpSpPr>
            <p:grpSpPr>
              <a:xfrm>
                <a:off x="1395603" y="807624"/>
                <a:ext cx="8974683" cy="5402077"/>
                <a:chOff x="535414" y="1333894"/>
                <a:chExt cx="8310869" cy="4814194"/>
              </a:xfrm>
            </p:grpSpPr>
            <p:sp>
              <p:nvSpPr>
                <p:cNvPr id="40" name="Rectangle 39">
                  <a:extLst>
                    <a:ext uri="{FF2B5EF4-FFF2-40B4-BE49-F238E27FC236}">
                      <a16:creationId xmlns:a16="http://schemas.microsoft.com/office/drawing/2014/main" id="{4050B0E9-F0EA-34CF-1606-05F13CD7C14C}"/>
                    </a:ext>
                  </a:extLst>
                </p:cNvPr>
                <p:cNvSpPr/>
                <p:nvPr/>
              </p:nvSpPr>
              <p:spPr>
                <a:xfrm>
                  <a:off x="573249" y="1488555"/>
                  <a:ext cx="1554480" cy="4659529"/>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sp>
              <p:nvSpPr>
                <p:cNvPr id="41" name="Rectangle 40">
                  <a:extLst>
                    <a:ext uri="{FF2B5EF4-FFF2-40B4-BE49-F238E27FC236}">
                      <a16:creationId xmlns:a16="http://schemas.microsoft.com/office/drawing/2014/main" id="{D065B165-6546-6E3A-CDE5-405182DEF948}"/>
                    </a:ext>
                  </a:extLst>
                </p:cNvPr>
                <p:cNvSpPr/>
                <p:nvPr/>
              </p:nvSpPr>
              <p:spPr>
                <a:xfrm>
                  <a:off x="2165564" y="1488543"/>
                  <a:ext cx="1554480" cy="4659540"/>
                </a:xfrm>
                <a:prstGeom prst="rect">
                  <a:avLst/>
                </a:prstGeom>
                <a:solidFill>
                  <a:srgbClr val="55B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sp>
              <p:nvSpPr>
                <p:cNvPr id="42" name="Rectangle 41">
                  <a:extLst>
                    <a:ext uri="{FF2B5EF4-FFF2-40B4-BE49-F238E27FC236}">
                      <a16:creationId xmlns:a16="http://schemas.microsoft.com/office/drawing/2014/main" id="{FF1CC6A0-A791-6D2D-6E98-E4AA01DAECD3}"/>
                    </a:ext>
                  </a:extLst>
                </p:cNvPr>
                <p:cNvSpPr/>
                <p:nvPr/>
              </p:nvSpPr>
              <p:spPr>
                <a:xfrm>
                  <a:off x="3757877" y="1488546"/>
                  <a:ext cx="1554480" cy="465954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sp>
              <p:nvSpPr>
                <p:cNvPr id="43" name="Rectangle 42">
                  <a:extLst>
                    <a:ext uri="{FF2B5EF4-FFF2-40B4-BE49-F238E27FC236}">
                      <a16:creationId xmlns:a16="http://schemas.microsoft.com/office/drawing/2014/main" id="{AF9A7B09-2F5A-F736-BF4A-6518729979BF}"/>
                    </a:ext>
                  </a:extLst>
                </p:cNvPr>
                <p:cNvSpPr/>
                <p:nvPr/>
              </p:nvSpPr>
              <p:spPr>
                <a:xfrm>
                  <a:off x="5350190" y="1488545"/>
                  <a:ext cx="1554480" cy="46595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sp>
              <p:nvSpPr>
                <p:cNvPr id="44" name="Rectangle 43">
                  <a:extLst>
                    <a:ext uri="{FF2B5EF4-FFF2-40B4-BE49-F238E27FC236}">
                      <a16:creationId xmlns:a16="http://schemas.microsoft.com/office/drawing/2014/main" id="{C55F613A-6C99-0268-5154-B985EB055E0F}"/>
                    </a:ext>
                  </a:extLst>
                </p:cNvPr>
                <p:cNvSpPr/>
                <p:nvPr/>
              </p:nvSpPr>
              <p:spPr>
                <a:xfrm>
                  <a:off x="6942503" y="1488542"/>
                  <a:ext cx="1554480" cy="4659541"/>
                </a:xfrm>
                <a:prstGeom prst="rect">
                  <a:avLst/>
                </a:prstGeom>
                <a:solidFill>
                  <a:schemeClr val="accent3">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sp>
              <p:nvSpPr>
                <p:cNvPr id="45" name="Isosceles Triangle 44">
                  <a:extLst>
                    <a:ext uri="{FF2B5EF4-FFF2-40B4-BE49-F238E27FC236}">
                      <a16:creationId xmlns:a16="http://schemas.microsoft.com/office/drawing/2014/main" id="{8C36A861-C284-F8A7-A60B-C9B65001250E}"/>
                    </a:ext>
                  </a:extLst>
                </p:cNvPr>
                <p:cNvSpPr/>
                <p:nvPr/>
              </p:nvSpPr>
              <p:spPr>
                <a:xfrm rot="10800000">
                  <a:off x="535414" y="1447564"/>
                  <a:ext cx="8310869" cy="1265220"/>
                </a:xfrm>
                <a:prstGeom prst="triangle">
                  <a:avLst>
                    <a:gd name="adj" fmla="val 1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sp>
              <p:nvSpPr>
                <p:cNvPr id="46" name="Rectangle 45">
                  <a:extLst>
                    <a:ext uri="{FF2B5EF4-FFF2-40B4-BE49-F238E27FC236}">
                      <a16:creationId xmlns:a16="http://schemas.microsoft.com/office/drawing/2014/main" id="{64E8F69E-60F0-6127-822A-C02C2ED67199}"/>
                    </a:ext>
                  </a:extLst>
                </p:cNvPr>
                <p:cNvSpPr/>
                <p:nvPr/>
              </p:nvSpPr>
              <p:spPr>
                <a:xfrm>
                  <a:off x="657026" y="2869285"/>
                  <a:ext cx="1386927" cy="19829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487642">
                    <a:defRPr/>
                  </a:pPr>
                  <a:r>
                    <a:rPr lang="en-US" sz="1401" b="1" dirty="0">
                      <a:solidFill>
                        <a:srgbClr val="FFFFFF"/>
                      </a:solidFill>
                      <a:latin typeface="noto sans" panose="020B0502040504020204" pitchFamily="34" charset="0"/>
                      <a:ea typeface="noto sans" panose="020B0502040504020204" pitchFamily="34" charset="0"/>
                      <a:cs typeface="noto sans" panose="020B0502040504020204" pitchFamily="34" charset="0"/>
                    </a:rPr>
                    <a:t>Scope 1 &amp; 2 Reporting </a:t>
                  </a:r>
                </a:p>
                <a:p>
                  <a:pPr defTabSz="487642">
                    <a:defRPr/>
                  </a:pPr>
                  <a:endParaRPr lang="en-US" sz="1401" b="1" dirty="0">
                    <a:solidFill>
                      <a:srgbClr val="FFFFFF"/>
                    </a:solidFill>
                    <a:latin typeface="noto sans" panose="020B0502040504020204" pitchFamily="34" charset="0"/>
                    <a:ea typeface="noto sans" panose="020B0502040504020204" pitchFamily="34" charset="0"/>
                    <a:cs typeface="noto sans" panose="020B0502040504020204" pitchFamily="34" charset="0"/>
                  </a:endParaRPr>
                </a:p>
              </p:txBody>
            </p:sp>
            <p:sp>
              <p:nvSpPr>
                <p:cNvPr id="47" name="Rectangle 46">
                  <a:extLst>
                    <a:ext uri="{FF2B5EF4-FFF2-40B4-BE49-F238E27FC236}">
                      <a16:creationId xmlns:a16="http://schemas.microsoft.com/office/drawing/2014/main" id="{C07A24C2-01A4-185C-0679-92C8FE652C76}"/>
                    </a:ext>
                  </a:extLst>
                </p:cNvPr>
                <p:cNvSpPr/>
                <p:nvPr/>
              </p:nvSpPr>
              <p:spPr>
                <a:xfrm>
                  <a:off x="2249340" y="2741958"/>
                  <a:ext cx="1386927" cy="19829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487642">
                    <a:defRPr/>
                  </a:pPr>
                  <a:r>
                    <a:rPr lang="en-US" sz="1401" b="1" dirty="0">
                      <a:solidFill>
                        <a:srgbClr val="FFFFFF"/>
                      </a:solidFill>
                      <a:latin typeface="noto sans" panose="020B0502040504020204" pitchFamily="34" charset="0"/>
                      <a:ea typeface="noto sans" panose="020B0502040504020204" pitchFamily="34" charset="0"/>
                      <a:cs typeface="noto sans" panose="020B0502040504020204" pitchFamily="34" charset="0"/>
                    </a:rPr>
                    <a:t>Renewable Electricity Sourcing</a:t>
                  </a:r>
                </a:p>
              </p:txBody>
            </p:sp>
            <p:sp>
              <p:nvSpPr>
                <p:cNvPr id="48" name="Rectangle 47">
                  <a:extLst>
                    <a:ext uri="{FF2B5EF4-FFF2-40B4-BE49-F238E27FC236}">
                      <a16:creationId xmlns:a16="http://schemas.microsoft.com/office/drawing/2014/main" id="{BC75FE31-D4B2-D132-41CE-08394E58B07D}"/>
                    </a:ext>
                  </a:extLst>
                </p:cNvPr>
                <p:cNvSpPr/>
                <p:nvPr/>
              </p:nvSpPr>
              <p:spPr>
                <a:xfrm>
                  <a:off x="3942149" y="2477014"/>
                  <a:ext cx="1386927" cy="6665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487642">
                    <a:spcAft>
                      <a:spcPts val="1200"/>
                    </a:spcAft>
                    <a:defRPr/>
                  </a:pPr>
                  <a:r>
                    <a:rPr lang="en-US" sz="1401" b="1" dirty="0">
                      <a:solidFill>
                        <a:srgbClr val="FFFFFF"/>
                      </a:solidFill>
                      <a:latin typeface="noto sans" panose="020B0502040504020204" pitchFamily="34" charset="0"/>
                      <a:ea typeface="noto sans" panose="020B0502040504020204" pitchFamily="34" charset="0"/>
                      <a:cs typeface="noto sans" panose="020B0502040504020204" pitchFamily="34" charset="0"/>
                    </a:rPr>
                    <a:t>Scope 3  Screening &amp; Reporting</a:t>
                  </a:r>
                </a:p>
              </p:txBody>
            </p:sp>
            <p:sp>
              <p:nvSpPr>
                <p:cNvPr id="49" name="Rectangle 48">
                  <a:extLst>
                    <a:ext uri="{FF2B5EF4-FFF2-40B4-BE49-F238E27FC236}">
                      <a16:creationId xmlns:a16="http://schemas.microsoft.com/office/drawing/2014/main" id="{056001EB-BB80-CC1B-A817-ABAB6C618DB6}"/>
                    </a:ext>
                  </a:extLst>
                </p:cNvPr>
                <p:cNvSpPr/>
                <p:nvPr/>
              </p:nvSpPr>
              <p:spPr>
                <a:xfrm>
                  <a:off x="5455353" y="2300192"/>
                  <a:ext cx="1386927" cy="11034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487642">
                    <a:defRPr/>
                  </a:pPr>
                  <a:r>
                    <a:rPr lang="en-US" sz="1401" b="1" dirty="0">
                      <a:solidFill>
                        <a:srgbClr val="FFFFFF"/>
                      </a:solidFill>
                      <a:latin typeface="noto sans" panose="020B0502040504020204" pitchFamily="34" charset="0"/>
                      <a:ea typeface="noto sans" panose="020B0502040504020204" pitchFamily="34" charset="0"/>
                      <a:cs typeface="noto sans" panose="020B0502040504020204" pitchFamily="34" charset="0"/>
                    </a:rPr>
                    <a:t>Carbon Reduction Measures</a:t>
                  </a:r>
                </a:p>
              </p:txBody>
            </p:sp>
            <p:sp>
              <p:nvSpPr>
                <p:cNvPr id="50" name="Rectangle 49">
                  <a:extLst>
                    <a:ext uri="{FF2B5EF4-FFF2-40B4-BE49-F238E27FC236}">
                      <a16:creationId xmlns:a16="http://schemas.microsoft.com/office/drawing/2014/main" id="{6F64E61F-CE96-DEE5-297E-3FAB85C911E1}"/>
                    </a:ext>
                  </a:extLst>
                </p:cNvPr>
                <p:cNvSpPr/>
                <p:nvPr/>
              </p:nvSpPr>
              <p:spPr>
                <a:xfrm>
                  <a:off x="7030419" y="2143864"/>
                  <a:ext cx="1386927" cy="19829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487642">
                    <a:defRPr/>
                  </a:pPr>
                  <a:r>
                    <a:rPr lang="en-US" sz="1401" b="1" dirty="0">
                      <a:solidFill>
                        <a:srgbClr val="FFFFFF"/>
                      </a:solidFill>
                      <a:latin typeface="noto sans" panose="020B0502040504020204" pitchFamily="34" charset="0"/>
                      <a:ea typeface="noto sans" panose="020B0502040504020204" pitchFamily="34" charset="0"/>
                      <a:cs typeface="noto sans" panose="020B0502040504020204" pitchFamily="34" charset="0"/>
                    </a:rPr>
                    <a:t>Science-Based Targets</a:t>
                  </a:r>
                </a:p>
              </p:txBody>
            </p:sp>
            <p:grpSp>
              <p:nvGrpSpPr>
                <p:cNvPr id="51" name="Group 50">
                  <a:extLst>
                    <a:ext uri="{FF2B5EF4-FFF2-40B4-BE49-F238E27FC236}">
                      <a16:creationId xmlns:a16="http://schemas.microsoft.com/office/drawing/2014/main" id="{0FA5C5B5-145A-2575-262F-ED2FEE80FCAD}"/>
                    </a:ext>
                  </a:extLst>
                </p:cNvPr>
                <p:cNvGrpSpPr/>
                <p:nvPr/>
              </p:nvGrpSpPr>
              <p:grpSpPr>
                <a:xfrm>
                  <a:off x="7423678" y="1333894"/>
                  <a:ext cx="616196" cy="616196"/>
                  <a:chOff x="7615861" y="1019098"/>
                  <a:chExt cx="616196" cy="616196"/>
                </a:xfrm>
                <a:solidFill>
                  <a:schemeClr val="bg1"/>
                </a:solidFill>
                <a:effectLst>
                  <a:outerShdw blurRad="63500" sx="102000" sy="102000" algn="ctr" rotWithShape="0">
                    <a:prstClr val="black">
                      <a:alpha val="40000"/>
                    </a:prstClr>
                  </a:outerShdw>
                </a:effectLst>
              </p:grpSpPr>
              <p:sp>
                <p:nvSpPr>
                  <p:cNvPr id="62" name="Oval 61">
                    <a:extLst>
                      <a:ext uri="{FF2B5EF4-FFF2-40B4-BE49-F238E27FC236}">
                        <a16:creationId xmlns:a16="http://schemas.microsoft.com/office/drawing/2014/main" id="{FFE547ED-F412-02DC-2C65-939444CFF3B0}"/>
                      </a:ext>
                    </a:extLst>
                  </p:cNvPr>
                  <p:cNvSpPr/>
                  <p:nvPr/>
                </p:nvSpPr>
                <p:spPr>
                  <a:xfrm>
                    <a:off x="7645201" y="1052876"/>
                    <a:ext cx="548640" cy="5486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pic>
                <p:nvPicPr>
                  <p:cNvPr id="63" name="Graphic 62" descr="Harvey Balls 0% outline">
                    <a:extLst>
                      <a:ext uri="{FF2B5EF4-FFF2-40B4-BE49-F238E27FC236}">
                        <a16:creationId xmlns:a16="http://schemas.microsoft.com/office/drawing/2014/main" id="{9808D356-7731-BEC6-1933-22012A5FCBF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15861" y="1019098"/>
                    <a:ext cx="616196" cy="616196"/>
                  </a:xfrm>
                  <a:prstGeom prst="rect">
                    <a:avLst/>
                  </a:prstGeom>
                </p:spPr>
              </p:pic>
            </p:grpSp>
            <p:sp>
              <p:nvSpPr>
                <p:cNvPr id="52" name="Oval 51">
                  <a:extLst>
                    <a:ext uri="{FF2B5EF4-FFF2-40B4-BE49-F238E27FC236}">
                      <a16:creationId xmlns:a16="http://schemas.microsoft.com/office/drawing/2014/main" id="{C50639C4-C06D-4978-007E-BF84A20AC173}"/>
                    </a:ext>
                  </a:extLst>
                </p:cNvPr>
                <p:cNvSpPr/>
                <p:nvPr/>
              </p:nvSpPr>
              <p:spPr>
                <a:xfrm>
                  <a:off x="4170254" y="1858257"/>
                  <a:ext cx="548640" cy="5486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grpSp>
              <p:nvGrpSpPr>
                <p:cNvPr id="53" name="Group 52">
                  <a:extLst>
                    <a:ext uri="{FF2B5EF4-FFF2-40B4-BE49-F238E27FC236}">
                      <a16:creationId xmlns:a16="http://schemas.microsoft.com/office/drawing/2014/main" id="{4828CDFE-37FF-F79C-4591-DC751EAD6A00}"/>
                    </a:ext>
                  </a:extLst>
                </p:cNvPr>
                <p:cNvGrpSpPr/>
                <p:nvPr/>
              </p:nvGrpSpPr>
              <p:grpSpPr>
                <a:xfrm>
                  <a:off x="4254033" y="1634964"/>
                  <a:ext cx="2147718" cy="714489"/>
                  <a:chOff x="3451526" y="1123765"/>
                  <a:chExt cx="2147718" cy="714489"/>
                </a:xfrm>
                <a:solidFill>
                  <a:schemeClr val="bg1"/>
                </a:solidFill>
              </p:grpSpPr>
              <p:sp>
                <p:nvSpPr>
                  <p:cNvPr id="60" name="Oval 59">
                    <a:extLst>
                      <a:ext uri="{FF2B5EF4-FFF2-40B4-BE49-F238E27FC236}">
                        <a16:creationId xmlns:a16="http://schemas.microsoft.com/office/drawing/2014/main" id="{DB221861-3CA8-3999-8569-A9E121F189B3}"/>
                      </a:ext>
                    </a:extLst>
                  </p:cNvPr>
                  <p:cNvSpPr/>
                  <p:nvPr/>
                </p:nvSpPr>
                <p:spPr>
                  <a:xfrm>
                    <a:off x="5050604" y="1123765"/>
                    <a:ext cx="548640" cy="548640"/>
                  </a:xfrm>
                  <a:prstGeom prst="ellipse">
                    <a:avLst/>
                  </a:prstGeom>
                  <a:gr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pic>
                <p:nvPicPr>
                  <p:cNvPr id="61" name="Graphic 60" descr="Bullseye outline">
                    <a:extLst>
                      <a:ext uri="{FF2B5EF4-FFF2-40B4-BE49-F238E27FC236}">
                        <a16:creationId xmlns:a16="http://schemas.microsoft.com/office/drawing/2014/main" id="{F373FE65-B94D-775F-D168-EEFEFBB0926A}"/>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451526" y="1405820"/>
                    <a:ext cx="432434" cy="432434"/>
                  </a:xfrm>
                  <a:prstGeom prst="rect">
                    <a:avLst/>
                  </a:prstGeom>
                </p:spPr>
              </p:pic>
            </p:grpSp>
            <p:grpSp>
              <p:nvGrpSpPr>
                <p:cNvPr id="54" name="Group 53">
                  <a:extLst>
                    <a:ext uri="{FF2B5EF4-FFF2-40B4-BE49-F238E27FC236}">
                      <a16:creationId xmlns:a16="http://schemas.microsoft.com/office/drawing/2014/main" id="{3A8DAF66-A76F-00F0-B5F2-47870EFBE98B}"/>
                    </a:ext>
                  </a:extLst>
                </p:cNvPr>
                <p:cNvGrpSpPr/>
                <p:nvPr/>
              </p:nvGrpSpPr>
              <p:grpSpPr>
                <a:xfrm>
                  <a:off x="1076169" y="2314100"/>
                  <a:ext cx="548640" cy="548640"/>
                  <a:chOff x="7442204" y="1246898"/>
                  <a:chExt cx="548640" cy="548640"/>
                </a:xfrm>
                <a:solidFill>
                  <a:schemeClr val="bg1"/>
                </a:solidFill>
                <a:effectLst>
                  <a:outerShdw blurRad="63500" sx="102000" sy="102000" algn="ctr" rotWithShape="0">
                    <a:prstClr val="black">
                      <a:alpha val="40000"/>
                    </a:prstClr>
                  </a:outerShdw>
                </a:effectLst>
              </p:grpSpPr>
              <p:sp>
                <p:nvSpPr>
                  <p:cNvPr id="58" name="Oval 57">
                    <a:extLst>
                      <a:ext uri="{FF2B5EF4-FFF2-40B4-BE49-F238E27FC236}">
                        <a16:creationId xmlns:a16="http://schemas.microsoft.com/office/drawing/2014/main" id="{26C806D4-B588-C51D-C14E-9128DE871C73}"/>
                      </a:ext>
                    </a:extLst>
                  </p:cNvPr>
                  <p:cNvSpPr/>
                  <p:nvPr/>
                </p:nvSpPr>
                <p:spPr>
                  <a:xfrm>
                    <a:off x="7442204" y="1246898"/>
                    <a:ext cx="548640" cy="5486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pic>
                <p:nvPicPr>
                  <p:cNvPr id="59" name="Graphic 58" descr="Downstairs outline">
                    <a:extLst>
                      <a:ext uri="{FF2B5EF4-FFF2-40B4-BE49-F238E27FC236}">
                        <a16:creationId xmlns:a16="http://schemas.microsoft.com/office/drawing/2014/main" id="{54FC83F2-E90C-7B90-34C5-77F9F5853AE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7487924" y="1292618"/>
                    <a:ext cx="457200" cy="457200"/>
                  </a:xfrm>
                  <a:prstGeom prst="rect">
                    <a:avLst/>
                  </a:prstGeom>
                </p:spPr>
              </p:pic>
            </p:grpSp>
            <p:grpSp>
              <p:nvGrpSpPr>
                <p:cNvPr id="55" name="Group 54">
                  <a:extLst>
                    <a:ext uri="{FF2B5EF4-FFF2-40B4-BE49-F238E27FC236}">
                      <a16:creationId xmlns:a16="http://schemas.microsoft.com/office/drawing/2014/main" id="{B39C01FE-2426-84C5-25DF-D9487152E9D6}"/>
                    </a:ext>
                  </a:extLst>
                </p:cNvPr>
                <p:cNvGrpSpPr/>
                <p:nvPr/>
              </p:nvGrpSpPr>
              <p:grpSpPr>
                <a:xfrm>
                  <a:off x="2668483" y="2113329"/>
                  <a:ext cx="548640" cy="548640"/>
                  <a:chOff x="8276198" y="1796918"/>
                  <a:chExt cx="548640" cy="548640"/>
                </a:xfrm>
                <a:solidFill>
                  <a:schemeClr val="bg1"/>
                </a:solidFill>
                <a:effectLst>
                  <a:outerShdw blurRad="63500" sx="102000" sy="102000" algn="ctr" rotWithShape="0">
                    <a:prstClr val="black">
                      <a:alpha val="40000"/>
                    </a:prstClr>
                  </a:outerShdw>
                </a:effectLst>
              </p:grpSpPr>
              <p:sp>
                <p:nvSpPr>
                  <p:cNvPr id="56" name="Oval 55">
                    <a:extLst>
                      <a:ext uri="{FF2B5EF4-FFF2-40B4-BE49-F238E27FC236}">
                        <a16:creationId xmlns:a16="http://schemas.microsoft.com/office/drawing/2014/main" id="{16A94191-B2FF-D722-6399-23820462BC33}"/>
                      </a:ext>
                    </a:extLst>
                  </p:cNvPr>
                  <p:cNvSpPr/>
                  <p:nvPr/>
                </p:nvSpPr>
                <p:spPr>
                  <a:xfrm>
                    <a:off x="8276198" y="1796918"/>
                    <a:ext cx="548640" cy="5486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487642">
                      <a:defRPr/>
                    </a:pPr>
                    <a:endParaRPr lang="en-US" sz="1801">
                      <a:solidFill>
                        <a:srgbClr val="FFFFFF"/>
                      </a:solidFill>
                      <a:latin typeface="Trebuchet MS" panose="020B0603020202020204"/>
                    </a:endParaRPr>
                  </a:p>
                </p:txBody>
              </p:sp>
              <p:sp>
                <p:nvSpPr>
                  <p:cNvPr id="57" name="Graphic 10" descr="Renewable Energy outline">
                    <a:extLst>
                      <a:ext uri="{FF2B5EF4-FFF2-40B4-BE49-F238E27FC236}">
                        <a16:creationId xmlns:a16="http://schemas.microsoft.com/office/drawing/2014/main" id="{06DF5EC9-9A45-B8ED-2D9E-218D6CA1A754}"/>
                      </a:ext>
                    </a:extLst>
                  </p:cNvPr>
                  <p:cNvSpPr/>
                  <p:nvPr/>
                </p:nvSpPr>
                <p:spPr>
                  <a:xfrm>
                    <a:off x="8367638" y="1888358"/>
                    <a:ext cx="365760" cy="365760"/>
                  </a:xfrm>
                  <a:custGeom>
                    <a:avLst/>
                    <a:gdLst>
                      <a:gd name="connsiteX0" fmla="*/ 391325 w 411533"/>
                      <a:gd name="connsiteY0" fmla="*/ 294455 h 417369"/>
                      <a:gd name="connsiteX1" fmla="*/ 294676 w 411533"/>
                      <a:gd name="connsiteY1" fmla="*/ 20222 h 417369"/>
                      <a:gd name="connsiteX2" fmla="*/ 220320 w 411533"/>
                      <a:gd name="connsiteY2" fmla="*/ 567 h 417369"/>
                      <a:gd name="connsiteX3" fmla="*/ 65387 w 411533"/>
                      <a:gd name="connsiteY3" fmla="*/ 55368 h 417369"/>
                      <a:gd name="connsiteX4" fmla="*/ 55329 w 411533"/>
                      <a:gd name="connsiteY4" fmla="*/ 346203 h 417369"/>
                      <a:gd name="connsiteX5" fmla="*/ 94179 w 411533"/>
                      <a:gd name="connsiteY5" fmla="*/ 378700 h 417369"/>
                      <a:gd name="connsiteX6" fmla="*/ 123617 w 411533"/>
                      <a:gd name="connsiteY6" fmla="*/ 387438 h 417369"/>
                      <a:gd name="connsiteX7" fmla="*/ 178349 w 411533"/>
                      <a:gd name="connsiteY7" fmla="*/ 338255 h 417369"/>
                      <a:gd name="connsiteX8" fmla="*/ 184636 w 411533"/>
                      <a:gd name="connsiteY8" fmla="*/ 284631 h 417369"/>
                      <a:gd name="connsiteX9" fmla="*/ 202924 w 411533"/>
                      <a:gd name="connsiteY9" fmla="*/ 287163 h 417369"/>
                      <a:gd name="connsiteX10" fmla="*/ 209450 w 411533"/>
                      <a:gd name="connsiteY10" fmla="*/ 286814 h 417369"/>
                      <a:gd name="connsiteX11" fmla="*/ 269458 w 411533"/>
                      <a:gd name="connsiteY11" fmla="*/ 246901 h 417369"/>
                      <a:gd name="connsiteX12" fmla="*/ 269458 w 411533"/>
                      <a:gd name="connsiteY12" fmla="*/ 246901 h 417369"/>
                      <a:gd name="connsiteX13" fmla="*/ 242237 w 411533"/>
                      <a:gd name="connsiteY13" fmla="*/ 72439 h 417369"/>
                      <a:gd name="connsiteX14" fmla="*/ 160233 w 411533"/>
                      <a:gd name="connsiteY14" fmla="*/ 142076 h 417369"/>
                      <a:gd name="connsiteX15" fmla="*/ 134092 w 411533"/>
                      <a:gd name="connsiteY15" fmla="*/ 249701 h 417369"/>
                      <a:gd name="connsiteX16" fmla="*/ 146545 w 411533"/>
                      <a:gd name="connsiteY16" fmla="*/ 265275 h 417369"/>
                      <a:gd name="connsiteX17" fmla="*/ 171571 w 411533"/>
                      <a:gd name="connsiteY17" fmla="*/ 280242 h 417369"/>
                      <a:gd name="connsiteX18" fmla="*/ 173532 w 411533"/>
                      <a:gd name="connsiteY18" fmla="*/ 280939 h 417369"/>
                      <a:gd name="connsiteX19" fmla="*/ 172960 w 411533"/>
                      <a:gd name="connsiteY19" fmla="*/ 286151 h 417369"/>
                      <a:gd name="connsiteX20" fmla="*/ 166994 w 411533"/>
                      <a:gd name="connsiteY20" fmla="*/ 336969 h 417369"/>
                      <a:gd name="connsiteX21" fmla="*/ 142305 w 411533"/>
                      <a:gd name="connsiteY21" fmla="*/ 371739 h 417369"/>
                      <a:gd name="connsiteX22" fmla="*/ 100391 w 411533"/>
                      <a:gd name="connsiteY22" fmla="*/ 369099 h 417369"/>
                      <a:gd name="connsiteX23" fmla="*/ 42260 w 411533"/>
                      <a:gd name="connsiteY23" fmla="*/ 100406 h 417369"/>
                      <a:gd name="connsiteX24" fmla="*/ 310953 w 411533"/>
                      <a:gd name="connsiteY24" fmla="*/ 42275 h 417369"/>
                      <a:gd name="connsiteX25" fmla="*/ 382849 w 411533"/>
                      <a:gd name="connsiteY25" fmla="*/ 285660 h 417369"/>
                      <a:gd name="connsiteX26" fmla="*/ 358960 w 411533"/>
                      <a:gd name="connsiteY26" fmla="*/ 271218 h 417369"/>
                      <a:gd name="connsiteX27" fmla="*/ 295038 w 411533"/>
                      <a:gd name="connsiteY27" fmla="*/ 287660 h 417369"/>
                      <a:gd name="connsiteX28" fmla="*/ 264451 w 411533"/>
                      <a:gd name="connsiteY28" fmla="*/ 318241 h 417369"/>
                      <a:gd name="connsiteX29" fmla="*/ 279745 w 411533"/>
                      <a:gd name="connsiteY29" fmla="*/ 333534 h 417369"/>
                      <a:gd name="connsiteX30" fmla="*/ 286266 w 411533"/>
                      <a:gd name="connsiteY30" fmla="*/ 340107 h 417369"/>
                      <a:gd name="connsiteX31" fmla="*/ 258834 w 411533"/>
                      <a:gd name="connsiteY31" fmla="*/ 367539 h 417369"/>
                      <a:gd name="connsiteX32" fmla="*/ 258693 w 411533"/>
                      <a:gd name="connsiteY32" fmla="*/ 375620 h 417369"/>
                      <a:gd name="connsiteX33" fmla="*/ 266774 w 411533"/>
                      <a:gd name="connsiteY33" fmla="*/ 375760 h 417369"/>
                      <a:gd name="connsiteX34" fmla="*/ 266915 w 411533"/>
                      <a:gd name="connsiteY34" fmla="*/ 375620 h 417369"/>
                      <a:gd name="connsiteX35" fmla="*/ 294347 w 411533"/>
                      <a:gd name="connsiteY35" fmla="*/ 348188 h 417369"/>
                      <a:gd name="connsiteX36" fmla="*/ 326271 w 411533"/>
                      <a:gd name="connsiteY36" fmla="*/ 380112 h 417369"/>
                      <a:gd name="connsiteX37" fmla="*/ 298839 w 411533"/>
                      <a:gd name="connsiteY37" fmla="*/ 407544 h 417369"/>
                      <a:gd name="connsiteX38" fmla="*/ 298698 w 411533"/>
                      <a:gd name="connsiteY38" fmla="*/ 415625 h 417369"/>
                      <a:gd name="connsiteX39" fmla="*/ 306779 w 411533"/>
                      <a:gd name="connsiteY39" fmla="*/ 415765 h 417369"/>
                      <a:gd name="connsiteX40" fmla="*/ 306920 w 411533"/>
                      <a:gd name="connsiteY40" fmla="*/ 415625 h 417369"/>
                      <a:gd name="connsiteX41" fmla="*/ 334352 w 411533"/>
                      <a:gd name="connsiteY41" fmla="*/ 388193 h 417369"/>
                      <a:gd name="connsiteX42" fmla="*/ 340901 w 411533"/>
                      <a:gd name="connsiteY42" fmla="*/ 394742 h 417369"/>
                      <a:gd name="connsiteX43" fmla="*/ 356189 w 411533"/>
                      <a:gd name="connsiteY43" fmla="*/ 410035 h 417369"/>
                      <a:gd name="connsiteX44" fmla="*/ 386775 w 411533"/>
                      <a:gd name="connsiteY44" fmla="*/ 379449 h 417369"/>
                      <a:gd name="connsiteX45" fmla="*/ 403286 w 411533"/>
                      <a:gd name="connsiteY45" fmla="*/ 315738 h 417369"/>
                      <a:gd name="connsiteX46" fmla="*/ 391325 w 411533"/>
                      <a:gd name="connsiteY46" fmla="*/ 294455 h 417369"/>
                      <a:gd name="connsiteX47" fmla="*/ 154483 w 411533"/>
                      <a:gd name="connsiteY47" fmla="*/ 257045 h 417369"/>
                      <a:gd name="connsiteX48" fmla="*/ 143854 w 411533"/>
                      <a:gd name="connsiteY48" fmla="*/ 243752 h 417369"/>
                      <a:gd name="connsiteX49" fmla="*/ 135161 w 411533"/>
                      <a:gd name="connsiteY49" fmla="*/ 191900 h 417369"/>
                      <a:gd name="connsiteX50" fmla="*/ 166022 w 411533"/>
                      <a:gd name="connsiteY50" fmla="*/ 151923 h 417369"/>
                      <a:gd name="connsiteX51" fmla="*/ 240409 w 411533"/>
                      <a:gd name="connsiteY51" fmla="*/ 91699 h 417369"/>
                      <a:gd name="connsiteX52" fmla="*/ 261971 w 411533"/>
                      <a:gd name="connsiteY52" fmla="*/ 236860 h 417369"/>
                      <a:gd name="connsiteX53" fmla="*/ 259462 w 411533"/>
                      <a:gd name="connsiteY53" fmla="*/ 241403 h 417369"/>
                      <a:gd name="connsiteX54" fmla="*/ 208250 w 411533"/>
                      <a:gd name="connsiteY54" fmla="*/ 275476 h 417369"/>
                      <a:gd name="connsiteX55" fmla="*/ 202952 w 411533"/>
                      <a:gd name="connsiteY55" fmla="*/ 275762 h 417369"/>
                      <a:gd name="connsiteX56" fmla="*/ 185967 w 411533"/>
                      <a:gd name="connsiteY56" fmla="*/ 273104 h 417369"/>
                      <a:gd name="connsiteX57" fmla="*/ 222223 w 411533"/>
                      <a:gd name="connsiteY57" fmla="*/ 181493 h 417369"/>
                      <a:gd name="connsiteX58" fmla="*/ 221805 w 411533"/>
                      <a:gd name="connsiteY58" fmla="*/ 173421 h 417369"/>
                      <a:gd name="connsiteX59" fmla="*/ 213828 w 411533"/>
                      <a:gd name="connsiteY59" fmla="*/ 173737 h 417369"/>
                      <a:gd name="connsiteX60" fmla="*/ 174966 w 411533"/>
                      <a:gd name="connsiteY60" fmla="*/ 269332 h 417369"/>
                      <a:gd name="connsiteX61" fmla="*/ 154483 w 411533"/>
                      <a:gd name="connsiteY61" fmla="*/ 257045 h 417369"/>
                      <a:gd name="connsiteX62" fmla="*/ 378694 w 411533"/>
                      <a:gd name="connsiteY62" fmla="*/ 371345 h 417369"/>
                      <a:gd name="connsiteX63" fmla="*/ 356194 w 411533"/>
                      <a:gd name="connsiteY63" fmla="*/ 393828 h 417369"/>
                      <a:gd name="connsiteX64" fmla="*/ 348982 w 411533"/>
                      <a:gd name="connsiteY64" fmla="*/ 386615 h 417369"/>
                      <a:gd name="connsiteX65" fmla="*/ 287832 w 411533"/>
                      <a:gd name="connsiteY65" fmla="*/ 325465 h 417369"/>
                      <a:gd name="connsiteX66" fmla="*/ 280608 w 411533"/>
                      <a:gd name="connsiteY66" fmla="*/ 318258 h 417369"/>
                      <a:gd name="connsiteX67" fmla="*/ 303108 w 411533"/>
                      <a:gd name="connsiteY67" fmla="*/ 295758 h 417369"/>
                      <a:gd name="connsiteX68" fmla="*/ 340884 w 411533"/>
                      <a:gd name="connsiteY68" fmla="*/ 280099 h 417369"/>
                      <a:gd name="connsiteX69" fmla="*/ 355777 w 411533"/>
                      <a:gd name="connsiteY69" fmla="*/ 282202 h 417369"/>
                      <a:gd name="connsiteX70" fmla="*/ 375740 w 411533"/>
                      <a:gd name="connsiteY70" fmla="*/ 294632 h 417369"/>
                      <a:gd name="connsiteX71" fmla="*/ 379929 w 411533"/>
                      <a:gd name="connsiteY71" fmla="*/ 298839 h 417369"/>
                      <a:gd name="connsiteX72" fmla="*/ 392296 w 411533"/>
                      <a:gd name="connsiteY72" fmla="*/ 318841 h 417369"/>
                      <a:gd name="connsiteX73" fmla="*/ 378694 w 411533"/>
                      <a:gd name="connsiteY73" fmla="*/ 371345 h 41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533" h="417369">
                        <a:moveTo>
                          <a:pt x="391325" y="294455"/>
                        </a:moveTo>
                        <a:cubicBezTo>
                          <a:pt x="440363" y="192039"/>
                          <a:pt x="397093" y="69260"/>
                          <a:pt x="294676" y="20222"/>
                        </a:cubicBezTo>
                        <a:cubicBezTo>
                          <a:pt x="271348" y="9052"/>
                          <a:pt x="246121" y="2383"/>
                          <a:pt x="220320" y="567"/>
                        </a:cubicBezTo>
                        <a:cubicBezTo>
                          <a:pt x="163277" y="-3693"/>
                          <a:pt x="107066" y="16190"/>
                          <a:pt x="65387" y="55368"/>
                        </a:cubicBezTo>
                        <a:cubicBezTo>
                          <a:pt x="-17703" y="132903"/>
                          <a:pt x="-22206" y="263114"/>
                          <a:pt x="55329" y="346203"/>
                        </a:cubicBezTo>
                        <a:cubicBezTo>
                          <a:pt x="66891" y="358594"/>
                          <a:pt x="79940" y="369509"/>
                          <a:pt x="94179" y="378700"/>
                        </a:cubicBezTo>
                        <a:cubicBezTo>
                          <a:pt x="102942" y="384395"/>
                          <a:pt x="113166" y="387429"/>
                          <a:pt x="123617" y="387438"/>
                        </a:cubicBezTo>
                        <a:cubicBezTo>
                          <a:pt x="151713" y="387346"/>
                          <a:pt x="175265" y="366182"/>
                          <a:pt x="178349" y="338255"/>
                        </a:cubicBezTo>
                        <a:lnTo>
                          <a:pt x="184636" y="284631"/>
                        </a:lnTo>
                        <a:cubicBezTo>
                          <a:pt x="190594" y="286277"/>
                          <a:pt x="196743" y="287129"/>
                          <a:pt x="202924" y="287163"/>
                        </a:cubicBezTo>
                        <a:cubicBezTo>
                          <a:pt x="205104" y="287164"/>
                          <a:pt x="207283" y="287048"/>
                          <a:pt x="209450" y="286814"/>
                        </a:cubicBezTo>
                        <a:cubicBezTo>
                          <a:pt x="234751" y="284054"/>
                          <a:pt x="257131" y="269168"/>
                          <a:pt x="269458" y="246901"/>
                        </a:cubicBezTo>
                        <a:lnTo>
                          <a:pt x="269458" y="246901"/>
                        </a:lnTo>
                        <a:cubicBezTo>
                          <a:pt x="303525" y="187390"/>
                          <a:pt x="278030" y="131161"/>
                          <a:pt x="242237" y="72439"/>
                        </a:cubicBezTo>
                        <a:cubicBezTo>
                          <a:pt x="218723" y="99808"/>
                          <a:pt x="191050" y="123308"/>
                          <a:pt x="160233" y="142076"/>
                        </a:cubicBezTo>
                        <a:cubicBezTo>
                          <a:pt x="120016" y="165799"/>
                          <a:pt x="111592" y="212765"/>
                          <a:pt x="134092" y="249701"/>
                        </a:cubicBezTo>
                        <a:cubicBezTo>
                          <a:pt x="137561" y="255403"/>
                          <a:pt x="141746" y="260636"/>
                          <a:pt x="146545" y="265275"/>
                        </a:cubicBezTo>
                        <a:cubicBezTo>
                          <a:pt x="153730" y="271985"/>
                          <a:pt x="162261" y="277087"/>
                          <a:pt x="171571" y="280242"/>
                        </a:cubicBezTo>
                        <a:lnTo>
                          <a:pt x="173532" y="280939"/>
                        </a:lnTo>
                        <a:cubicBezTo>
                          <a:pt x="173349" y="282688"/>
                          <a:pt x="173120" y="284368"/>
                          <a:pt x="172960" y="286151"/>
                        </a:cubicBezTo>
                        <a:lnTo>
                          <a:pt x="166994" y="336969"/>
                        </a:lnTo>
                        <a:cubicBezTo>
                          <a:pt x="165412" y="352080"/>
                          <a:pt x="156049" y="365265"/>
                          <a:pt x="142305" y="371739"/>
                        </a:cubicBezTo>
                        <a:cubicBezTo>
                          <a:pt x="128833" y="378246"/>
                          <a:pt x="112940" y="377246"/>
                          <a:pt x="100391" y="369099"/>
                        </a:cubicBezTo>
                        <a:cubicBezTo>
                          <a:pt x="10141" y="310954"/>
                          <a:pt x="-15885" y="190656"/>
                          <a:pt x="42260" y="100406"/>
                        </a:cubicBezTo>
                        <a:cubicBezTo>
                          <a:pt x="100405" y="10156"/>
                          <a:pt x="220703" y="-15870"/>
                          <a:pt x="310953" y="42275"/>
                        </a:cubicBezTo>
                        <a:cubicBezTo>
                          <a:pt x="391875" y="94411"/>
                          <a:pt x="422452" y="197921"/>
                          <a:pt x="382849" y="285660"/>
                        </a:cubicBezTo>
                        <a:cubicBezTo>
                          <a:pt x="376184" y="278969"/>
                          <a:pt x="367983" y="274010"/>
                          <a:pt x="358960" y="271218"/>
                        </a:cubicBezTo>
                        <a:cubicBezTo>
                          <a:pt x="336248" y="264651"/>
                          <a:pt x="311763" y="270949"/>
                          <a:pt x="295038" y="287660"/>
                        </a:cubicBezTo>
                        <a:lnTo>
                          <a:pt x="264451" y="318241"/>
                        </a:lnTo>
                        <a:lnTo>
                          <a:pt x="279745" y="333534"/>
                        </a:lnTo>
                        <a:lnTo>
                          <a:pt x="286266" y="340107"/>
                        </a:lnTo>
                        <a:lnTo>
                          <a:pt x="258834" y="367539"/>
                        </a:lnTo>
                        <a:cubicBezTo>
                          <a:pt x="256563" y="369732"/>
                          <a:pt x="256500" y="373349"/>
                          <a:pt x="258693" y="375620"/>
                        </a:cubicBezTo>
                        <a:cubicBezTo>
                          <a:pt x="260886" y="377890"/>
                          <a:pt x="264504" y="377953"/>
                          <a:pt x="266774" y="375760"/>
                        </a:cubicBezTo>
                        <a:cubicBezTo>
                          <a:pt x="266822" y="375714"/>
                          <a:pt x="266869" y="375667"/>
                          <a:pt x="266915" y="375620"/>
                        </a:cubicBezTo>
                        <a:lnTo>
                          <a:pt x="294347" y="348188"/>
                        </a:lnTo>
                        <a:lnTo>
                          <a:pt x="326271" y="380112"/>
                        </a:lnTo>
                        <a:lnTo>
                          <a:pt x="298839" y="407544"/>
                        </a:lnTo>
                        <a:cubicBezTo>
                          <a:pt x="296568" y="409737"/>
                          <a:pt x="296505" y="413354"/>
                          <a:pt x="298698" y="415625"/>
                        </a:cubicBezTo>
                        <a:cubicBezTo>
                          <a:pt x="300891" y="417895"/>
                          <a:pt x="304509" y="417958"/>
                          <a:pt x="306779" y="415765"/>
                        </a:cubicBezTo>
                        <a:cubicBezTo>
                          <a:pt x="306827" y="415719"/>
                          <a:pt x="306873" y="415672"/>
                          <a:pt x="306920" y="415625"/>
                        </a:cubicBezTo>
                        <a:lnTo>
                          <a:pt x="334352" y="388193"/>
                        </a:lnTo>
                        <a:lnTo>
                          <a:pt x="340901" y="394742"/>
                        </a:lnTo>
                        <a:lnTo>
                          <a:pt x="356189" y="410035"/>
                        </a:lnTo>
                        <a:lnTo>
                          <a:pt x="386775" y="379449"/>
                        </a:lnTo>
                        <a:cubicBezTo>
                          <a:pt x="403450" y="362791"/>
                          <a:pt x="409771" y="338397"/>
                          <a:pt x="403286" y="315738"/>
                        </a:cubicBezTo>
                        <a:cubicBezTo>
                          <a:pt x="400903" y="307855"/>
                          <a:pt x="396820" y="300590"/>
                          <a:pt x="391325" y="294455"/>
                        </a:cubicBezTo>
                        <a:close/>
                        <a:moveTo>
                          <a:pt x="154483" y="257045"/>
                        </a:moveTo>
                        <a:cubicBezTo>
                          <a:pt x="150385" y="253088"/>
                          <a:pt x="146813" y="248620"/>
                          <a:pt x="143854" y="243752"/>
                        </a:cubicBezTo>
                        <a:cubicBezTo>
                          <a:pt x="134084" y="228346"/>
                          <a:pt x="130950" y="209649"/>
                          <a:pt x="135161" y="191900"/>
                        </a:cubicBezTo>
                        <a:cubicBezTo>
                          <a:pt x="139552" y="174916"/>
                          <a:pt x="150704" y="160471"/>
                          <a:pt x="166022" y="151923"/>
                        </a:cubicBezTo>
                        <a:cubicBezTo>
                          <a:pt x="193439" y="135322"/>
                          <a:pt x="218465" y="115061"/>
                          <a:pt x="240409" y="91699"/>
                        </a:cubicBezTo>
                        <a:cubicBezTo>
                          <a:pt x="272092" y="146534"/>
                          <a:pt x="285723" y="191185"/>
                          <a:pt x="261971" y="236860"/>
                        </a:cubicBezTo>
                        <a:lnTo>
                          <a:pt x="259462" y="241403"/>
                        </a:lnTo>
                        <a:cubicBezTo>
                          <a:pt x="248939" y="260404"/>
                          <a:pt x="229842" y="273110"/>
                          <a:pt x="208250" y="275476"/>
                        </a:cubicBezTo>
                        <a:cubicBezTo>
                          <a:pt x="206491" y="275667"/>
                          <a:pt x="204722" y="275762"/>
                          <a:pt x="202952" y="275762"/>
                        </a:cubicBezTo>
                        <a:cubicBezTo>
                          <a:pt x="197192" y="275703"/>
                          <a:pt x="191470" y="274807"/>
                          <a:pt x="185967" y="273104"/>
                        </a:cubicBezTo>
                        <a:cubicBezTo>
                          <a:pt x="194540" y="212359"/>
                          <a:pt x="221926" y="181818"/>
                          <a:pt x="222223" y="181493"/>
                        </a:cubicBezTo>
                        <a:cubicBezTo>
                          <a:pt x="224337" y="179148"/>
                          <a:pt x="224149" y="175535"/>
                          <a:pt x="221805" y="173421"/>
                        </a:cubicBezTo>
                        <a:cubicBezTo>
                          <a:pt x="219501" y="171344"/>
                          <a:pt x="215960" y="171485"/>
                          <a:pt x="213828" y="173737"/>
                        </a:cubicBezTo>
                        <a:cubicBezTo>
                          <a:pt x="212531" y="175143"/>
                          <a:pt x="184367" y="206376"/>
                          <a:pt x="174966" y="269332"/>
                        </a:cubicBezTo>
                        <a:cubicBezTo>
                          <a:pt x="167351" y="266721"/>
                          <a:pt x="160372" y="262534"/>
                          <a:pt x="154483" y="257045"/>
                        </a:cubicBezTo>
                        <a:close/>
                        <a:moveTo>
                          <a:pt x="378694" y="371345"/>
                        </a:moveTo>
                        <a:lnTo>
                          <a:pt x="356194" y="393828"/>
                        </a:lnTo>
                        <a:lnTo>
                          <a:pt x="348982" y="386615"/>
                        </a:lnTo>
                        <a:lnTo>
                          <a:pt x="287832" y="325465"/>
                        </a:lnTo>
                        <a:lnTo>
                          <a:pt x="280608" y="318258"/>
                        </a:lnTo>
                        <a:lnTo>
                          <a:pt x="303108" y="295758"/>
                        </a:lnTo>
                        <a:cubicBezTo>
                          <a:pt x="313102" y="285701"/>
                          <a:pt x="326706" y="280062"/>
                          <a:pt x="340884" y="280099"/>
                        </a:cubicBezTo>
                        <a:cubicBezTo>
                          <a:pt x="345922" y="280098"/>
                          <a:pt x="350936" y="280806"/>
                          <a:pt x="355777" y="282202"/>
                        </a:cubicBezTo>
                        <a:cubicBezTo>
                          <a:pt x="363369" y="284604"/>
                          <a:pt x="370234" y="288879"/>
                          <a:pt x="375740" y="294632"/>
                        </a:cubicBezTo>
                        <a:lnTo>
                          <a:pt x="379929" y="298839"/>
                        </a:lnTo>
                        <a:cubicBezTo>
                          <a:pt x="385668" y="304360"/>
                          <a:pt x="389921" y="311240"/>
                          <a:pt x="392296" y="318841"/>
                        </a:cubicBezTo>
                        <a:cubicBezTo>
                          <a:pt x="397618" y="337514"/>
                          <a:pt x="392414" y="357605"/>
                          <a:pt x="378694" y="371345"/>
                        </a:cubicBezTo>
                        <a:close/>
                      </a:path>
                    </a:pathLst>
                  </a:custGeom>
                  <a:solidFill>
                    <a:srgbClr val="8198AB"/>
                  </a:solidFill>
                  <a:ln w="12700" cap="flat">
                    <a:noFill/>
                    <a:prstDash val="solid"/>
                    <a:miter/>
                  </a:ln>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487642">
                      <a:defRPr/>
                    </a:pPr>
                    <a:endParaRPr lang="en-US" sz="1801">
                      <a:solidFill>
                        <a:srgbClr val="FFFFFF"/>
                      </a:solidFill>
                      <a:latin typeface="Trebuchet MS" panose="020B0603020202020204"/>
                    </a:endParaRPr>
                  </a:p>
                </p:txBody>
              </p:sp>
            </p:grpSp>
          </p:grpSp>
          <p:sp>
            <p:nvSpPr>
              <p:cNvPr id="35" name="Rectangle 34">
                <a:extLst>
                  <a:ext uri="{FF2B5EF4-FFF2-40B4-BE49-F238E27FC236}">
                    <a16:creationId xmlns:a16="http://schemas.microsoft.com/office/drawing/2014/main" id="{CD064203-5D38-7838-B6A9-6173EDDE53F8}"/>
                  </a:ext>
                </a:extLst>
              </p:cNvPr>
              <p:cNvSpPr/>
              <p:nvPr/>
            </p:nvSpPr>
            <p:spPr>
              <a:xfrm>
                <a:off x="1496116" y="3771488"/>
                <a:ext cx="1603852" cy="16516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71450" indent="-171450"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Voluntary ESG disclosures</a:t>
                </a:r>
              </a:p>
              <a:p>
                <a:pPr marL="171450" indent="-171450"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CDP disclosure</a:t>
                </a:r>
              </a:p>
              <a:p>
                <a:pPr marL="171450" indent="-171450"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Regulatory reporting where required </a:t>
                </a:r>
              </a:p>
              <a:p>
                <a:pPr marL="347654" lvl="1"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UK SECR </a:t>
                </a:r>
              </a:p>
              <a:p>
                <a:pPr marL="347654" lvl="1"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EPA-regulated industrial sites</a:t>
                </a:r>
              </a:p>
              <a:p>
                <a:pPr marL="347654" lvl="1"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EU ETS</a:t>
                </a:r>
              </a:p>
            </p:txBody>
          </p:sp>
          <p:sp>
            <p:nvSpPr>
              <p:cNvPr id="36" name="Rectangle 35">
                <a:extLst>
                  <a:ext uri="{FF2B5EF4-FFF2-40B4-BE49-F238E27FC236}">
                    <a16:creationId xmlns:a16="http://schemas.microsoft.com/office/drawing/2014/main" id="{2D314F1B-547A-6B0F-C3F9-B734996AC416}"/>
                  </a:ext>
                </a:extLst>
              </p:cNvPr>
              <p:cNvSpPr/>
              <p:nvPr/>
            </p:nvSpPr>
            <p:spPr>
              <a:xfrm>
                <a:off x="3128907" y="3729382"/>
                <a:ext cx="1586081" cy="19829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71450" indent="-171450"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100% of electricity consumption is renewable</a:t>
                </a:r>
              </a:p>
              <a:p>
                <a:pPr marL="171450" indent="-171450"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Self-generation, power-purchase agreements and/or purchase of RECs </a:t>
                </a:r>
              </a:p>
              <a:p>
                <a:pPr marL="171450" indent="-171450"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Pair with  reducing consumption</a:t>
                </a:r>
              </a:p>
            </p:txBody>
          </p:sp>
          <p:sp>
            <p:nvSpPr>
              <p:cNvPr id="37" name="Rectangle 36">
                <a:extLst>
                  <a:ext uri="{FF2B5EF4-FFF2-40B4-BE49-F238E27FC236}">
                    <a16:creationId xmlns:a16="http://schemas.microsoft.com/office/drawing/2014/main" id="{DF90A1E8-3521-1663-7C8B-48827EB543E4}"/>
                  </a:ext>
                </a:extLst>
              </p:cNvPr>
              <p:cNvSpPr/>
              <p:nvPr/>
            </p:nvSpPr>
            <p:spPr>
              <a:xfrm>
                <a:off x="6618503" y="3176134"/>
                <a:ext cx="1631535" cy="22469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71450" indent="-171450"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Begin implementation of carbon reduction projects </a:t>
                </a:r>
              </a:p>
              <a:p>
                <a:pPr marL="171450" indent="-171450"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Reductions are paired with purchase of carbon offsets to compensate for company-wide emissions until net zero is reached</a:t>
                </a:r>
              </a:p>
            </p:txBody>
          </p:sp>
          <p:sp>
            <p:nvSpPr>
              <p:cNvPr id="38" name="Rectangle 37">
                <a:extLst>
                  <a:ext uri="{FF2B5EF4-FFF2-40B4-BE49-F238E27FC236}">
                    <a16:creationId xmlns:a16="http://schemas.microsoft.com/office/drawing/2014/main" id="{E4663148-B693-5E68-E3FC-E7EF969FFBDE}"/>
                  </a:ext>
                </a:extLst>
              </p:cNvPr>
              <p:cNvSpPr/>
              <p:nvPr/>
            </p:nvSpPr>
            <p:spPr>
              <a:xfrm>
                <a:off x="4923403" y="3212355"/>
                <a:ext cx="1620508" cy="19746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1" rIns="91440" bIns="45721"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71446"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High-level screening to determine which of the 15 Scope 3 categories are in-scope</a:t>
                </a:r>
              </a:p>
              <a:p>
                <a:pPr marL="171446"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Produce inventory and reporting according to GHG Protocol</a:t>
                </a:r>
              </a:p>
              <a:p>
                <a:pPr marL="171446"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Adopt GHG reduction measures based on GHG hotspots identified</a:t>
                </a:r>
              </a:p>
            </p:txBody>
          </p:sp>
          <p:sp>
            <p:nvSpPr>
              <p:cNvPr id="39" name="Rectangle 38">
                <a:extLst>
                  <a:ext uri="{FF2B5EF4-FFF2-40B4-BE49-F238E27FC236}">
                    <a16:creationId xmlns:a16="http://schemas.microsoft.com/office/drawing/2014/main" id="{D04A4C33-6669-BBB0-8F91-E3AF7A70BF86}"/>
                  </a:ext>
                </a:extLst>
              </p:cNvPr>
              <p:cNvSpPr/>
              <p:nvPr/>
            </p:nvSpPr>
            <p:spPr>
              <a:xfrm>
                <a:off x="8283833" y="3035590"/>
                <a:ext cx="1709254" cy="34234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71446"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Public commitment endorsed by Executive Team</a:t>
                </a:r>
              </a:p>
              <a:p>
                <a:pPr marL="171446"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Targets aligned with Paris Accord and UN IPCC to: </a:t>
                </a:r>
              </a:p>
              <a:p>
                <a:pPr marL="347654" lvl="1"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Reduce 50% in 10 years</a:t>
                </a:r>
              </a:p>
              <a:p>
                <a:pPr marL="347654" lvl="1"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Reduce to Net Zero by 2050</a:t>
                </a:r>
              </a:p>
              <a:p>
                <a:pPr marL="347337" lvl="1"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Scope 3 target</a:t>
                </a:r>
                <a:endParaRPr lang="en-US" sz="933" dirty="0">
                  <a:latin typeface="noto sans" panose="020B0502040504020204" pitchFamily="34" charset="0"/>
                  <a:ea typeface="noto sans" panose="020B0502040504020204" pitchFamily="34" charset="0"/>
                  <a:cs typeface="noto sans" panose="020B0502040504020204" pitchFamily="34" charset="0"/>
                </a:endParaRPr>
              </a:p>
              <a:p>
                <a:pPr marL="171446" indent="-171446" defTabSz="487642">
                  <a:buFont typeface="Arial" panose="020B0604020202020204" pitchFamily="34" charset="0"/>
                  <a:buChar char="•"/>
                  <a:defRPr/>
                </a:pPr>
                <a:r>
                  <a:rPr lang="en-US" sz="933" dirty="0">
                    <a:solidFill>
                      <a:srgbClr val="FFFFFF"/>
                    </a:solidFill>
                    <a:latin typeface="noto sans" panose="020B0502040504020204" pitchFamily="34" charset="0"/>
                    <a:ea typeface="noto sans" panose="020B0502040504020204" pitchFamily="34" charset="0"/>
                    <a:cs typeface="noto sans" panose="020B0502040504020204" pitchFamily="34" charset="0"/>
                  </a:rPr>
                  <a:t>Invest in </a:t>
                </a:r>
                <a:r>
                  <a:rPr lang="en-US" sz="933" dirty="0">
                    <a:solidFill>
                      <a:schemeClr val="bg1"/>
                    </a:solidFill>
                    <a:latin typeface="noto sans" panose="020B0502040504020204" pitchFamily="34" charset="0"/>
                    <a:ea typeface="noto sans" panose="020B0502040504020204" pitchFamily="34" charset="0"/>
                    <a:cs typeface="noto sans" panose="020B0502040504020204" pitchFamily="34" charset="0"/>
                  </a:rPr>
                  <a:t>carbon removal initiatives for remaining 5% </a:t>
                </a:r>
                <a:endParaRPr lang="en-US" sz="933" b="1" dirty="0">
                  <a:solidFill>
                    <a:schemeClr val="bg1"/>
                  </a:solidFill>
                  <a:latin typeface="noto sans" panose="020B0502040504020204" pitchFamily="34" charset="0"/>
                  <a:ea typeface="noto sans" panose="020B0502040504020204" pitchFamily="34" charset="0"/>
                  <a:cs typeface="noto sans" panose="020B0502040504020204" pitchFamily="34" charset="0"/>
                </a:endParaRPr>
              </a:p>
            </p:txBody>
          </p:sp>
        </p:grpSp>
        <p:pic>
          <p:nvPicPr>
            <p:cNvPr id="64" name="Graphic 63" descr="Agriculture outline">
              <a:extLst>
                <a:ext uri="{FF2B5EF4-FFF2-40B4-BE49-F238E27FC236}">
                  <a16:creationId xmlns:a16="http://schemas.microsoft.com/office/drawing/2014/main" id="{FD026C5E-AB1D-1134-A7D7-691C5CACD2B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1054081" y="2478097"/>
              <a:ext cx="450673" cy="450673"/>
            </a:xfrm>
            <a:prstGeom prst="rect">
              <a:avLst/>
            </a:prstGeom>
          </p:spPr>
        </p:pic>
        <p:pic>
          <p:nvPicPr>
            <p:cNvPr id="65" name="Graphic 64" descr="Plant With Roots outline">
              <a:extLst>
                <a:ext uri="{FF2B5EF4-FFF2-40B4-BE49-F238E27FC236}">
                  <a16:creationId xmlns:a16="http://schemas.microsoft.com/office/drawing/2014/main" id="{39B4C5F2-2474-F6B7-83A1-B0CD9E8D1981}"/>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9456866" y="2752547"/>
              <a:ext cx="413579" cy="413579"/>
            </a:xfrm>
            <a:prstGeom prst="rect">
              <a:avLst/>
            </a:prstGeom>
          </p:spPr>
        </p:pic>
      </p:grpSp>
      <p:pic>
        <p:nvPicPr>
          <p:cNvPr id="1026" name="Picture 2" descr="Science-Based Targets: Accelerate Corporate GHG Goal-Setting">
            <a:extLst>
              <a:ext uri="{FF2B5EF4-FFF2-40B4-BE49-F238E27FC236}">
                <a16:creationId xmlns:a16="http://schemas.microsoft.com/office/drawing/2014/main" id="{25F71546-1395-1FA9-B997-08EA4E1532E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5873" t="3642" r="6459" b="3763"/>
          <a:stretch/>
        </p:blipFill>
        <p:spPr bwMode="auto">
          <a:xfrm>
            <a:off x="2431176" y="2678334"/>
            <a:ext cx="1204510" cy="706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83636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CB8B79D-5A9F-5488-E830-6190A4D8DBE3}"/>
              </a:ext>
            </a:extLst>
          </p:cNvPr>
          <p:cNvSpPr>
            <a:spLocks noGrp="1"/>
          </p:cNvSpPr>
          <p:nvPr>
            <p:ph type="ftr" sz="quarter" idx="13"/>
          </p:nvPr>
        </p:nvSpPr>
        <p:spPr/>
        <p:txBody>
          <a:bodyPr/>
          <a:lstStyle/>
          <a:p>
            <a:r>
              <a:rPr lang="en-US"/>
              <a:t>© 2023 BSI. All rights reserved.</a:t>
            </a:r>
            <a:endParaRPr lang="en-US" dirty="0"/>
          </a:p>
        </p:txBody>
      </p:sp>
      <p:sp>
        <p:nvSpPr>
          <p:cNvPr id="3" name="Slide Number Placeholder 2">
            <a:extLst>
              <a:ext uri="{FF2B5EF4-FFF2-40B4-BE49-F238E27FC236}">
                <a16:creationId xmlns:a16="http://schemas.microsoft.com/office/drawing/2014/main" id="{D362B460-3757-8ADA-22B1-3DFE93765B5D}"/>
              </a:ext>
            </a:extLst>
          </p:cNvPr>
          <p:cNvSpPr>
            <a:spLocks noGrp="1"/>
          </p:cNvSpPr>
          <p:nvPr>
            <p:ph type="sldNum" sz="quarter" idx="14"/>
          </p:nvPr>
        </p:nvSpPr>
        <p:spPr/>
        <p:txBody>
          <a:bodyPr/>
          <a:lstStyle/>
          <a:p>
            <a:fld id="{69F0A4D3-AD76-42DE-9CBE-D54D18FB1335}" type="slidenum">
              <a:rPr lang="en-GB" smtClean="0"/>
              <a:pPr/>
              <a:t>15</a:t>
            </a:fld>
            <a:endParaRPr lang="en-GB" dirty="0"/>
          </a:p>
        </p:txBody>
      </p:sp>
      <p:sp>
        <p:nvSpPr>
          <p:cNvPr id="13" name="Text Placeholder 12">
            <a:extLst>
              <a:ext uri="{FF2B5EF4-FFF2-40B4-BE49-F238E27FC236}">
                <a16:creationId xmlns:a16="http://schemas.microsoft.com/office/drawing/2014/main" id="{3E8F8836-5CCB-8C29-EFA1-12FD5D6C870C}"/>
              </a:ext>
            </a:extLst>
          </p:cNvPr>
          <p:cNvSpPr>
            <a:spLocks noGrp="1"/>
          </p:cNvSpPr>
          <p:nvPr>
            <p:ph type="body" sz="quarter" idx="17"/>
          </p:nvPr>
        </p:nvSpPr>
        <p:spPr>
          <a:xfrm>
            <a:off x="567419" y="2753169"/>
            <a:ext cx="3410730" cy="2352039"/>
          </a:xfrm>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Published in November 2022 as a common reference and interpretation guide for creating and operating net zero governance</a:t>
            </a:r>
          </a:p>
          <a:p>
            <a:r>
              <a:rPr lang="en-US" dirty="0">
                <a:latin typeface="noto sans" panose="020B0502040504020204" pitchFamily="34" charset="0"/>
                <a:ea typeface="noto sans" panose="020B0502040504020204" pitchFamily="34" charset="0"/>
                <a:cs typeface="noto sans" panose="020B0502040504020204" pitchFamily="34" charset="0"/>
              </a:rPr>
              <a:t>BSI’s Role? Acted as convener for the development of the Net Zero Guidelines</a:t>
            </a:r>
          </a:p>
        </p:txBody>
      </p:sp>
      <p:sp>
        <p:nvSpPr>
          <p:cNvPr id="12" name="Title 11">
            <a:extLst>
              <a:ext uri="{FF2B5EF4-FFF2-40B4-BE49-F238E27FC236}">
                <a16:creationId xmlns:a16="http://schemas.microsoft.com/office/drawing/2014/main" id="{6C0FE94D-6279-979F-6B30-CDCD8AEF3DC3}"/>
              </a:ext>
            </a:extLst>
          </p:cNvPr>
          <p:cNvSpPr>
            <a:spLocks noGrp="1"/>
          </p:cNvSpPr>
          <p:nvPr>
            <p:ph type="title"/>
          </p:nvPr>
        </p:nvSpPr>
        <p:spPr>
          <a:xfrm>
            <a:off x="535540" y="471585"/>
            <a:ext cx="3589420" cy="1201767"/>
          </a:xfrm>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ISO Net Zero Guidance Standard (IWA 42)</a:t>
            </a:r>
          </a:p>
        </p:txBody>
      </p:sp>
      <p:sp>
        <p:nvSpPr>
          <p:cNvPr id="34" name="Text Placeholder 33">
            <a:extLst>
              <a:ext uri="{FF2B5EF4-FFF2-40B4-BE49-F238E27FC236}">
                <a16:creationId xmlns:a16="http://schemas.microsoft.com/office/drawing/2014/main" id="{27E9925C-BBBE-1584-DE81-01E13DE490C3}"/>
              </a:ext>
            </a:extLst>
          </p:cNvPr>
          <p:cNvSpPr>
            <a:spLocks noGrp="1"/>
          </p:cNvSpPr>
          <p:nvPr>
            <p:ph type="body" sz="quarter" idx="21"/>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Scope</a:t>
            </a:r>
          </a:p>
        </p:txBody>
      </p:sp>
      <p:sp>
        <p:nvSpPr>
          <p:cNvPr id="35" name="Text Placeholder 34">
            <a:extLst>
              <a:ext uri="{FF2B5EF4-FFF2-40B4-BE49-F238E27FC236}">
                <a16:creationId xmlns:a16="http://schemas.microsoft.com/office/drawing/2014/main" id="{A2D685FD-5CA4-A28E-CCBB-7A41079E8155}"/>
              </a:ext>
            </a:extLst>
          </p:cNvPr>
          <p:cNvSpPr>
            <a:spLocks noGrp="1"/>
          </p:cNvSpPr>
          <p:nvPr>
            <p:ph type="body" sz="quarter" idx="22"/>
          </p:nvPr>
        </p:nvSpPr>
        <p:spPr/>
        <p:txBody>
          <a:bodyPr>
            <a:normAutofit fontScale="25000" lnSpcReduction="20000"/>
          </a:bodyPr>
          <a:lstStyle/>
          <a:p>
            <a:endParaRPr lang="en-US"/>
          </a:p>
        </p:txBody>
      </p:sp>
      <p:sp>
        <p:nvSpPr>
          <p:cNvPr id="36" name="Content Placeholder 35">
            <a:extLst>
              <a:ext uri="{FF2B5EF4-FFF2-40B4-BE49-F238E27FC236}">
                <a16:creationId xmlns:a16="http://schemas.microsoft.com/office/drawing/2014/main" id="{84103017-33F9-ACAF-656B-3A4D73998A55}"/>
              </a:ext>
            </a:extLst>
          </p:cNvPr>
          <p:cNvSpPr>
            <a:spLocks noGrp="1"/>
          </p:cNvSpPr>
          <p:nvPr>
            <p:ph sz="quarter" idx="23"/>
          </p:nvPr>
        </p:nvSpPr>
        <p:spPr/>
        <p:txBody>
          <a:bodyPr/>
          <a:lstStyle/>
          <a:p>
            <a:pPr marL="285750" indent="-285750" algn="l">
              <a:spcBef>
                <a:spcPts val="800"/>
              </a:spcBef>
              <a:spcAft>
                <a:spcPts val="0"/>
              </a:spcAft>
              <a:buClr>
                <a:srgbClr val="FF0000"/>
              </a:buClr>
              <a:buFont typeface="Arial" panose="020B0604020202020204" pitchFamily="34" charset="0"/>
              <a:buChar char="•"/>
            </a:pPr>
            <a:r>
              <a:rPr lang="en-US" sz="1400" dirty="0">
                <a:latin typeface="noto sans" panose="020B0502040504020204" pitchFamily="34" charset="0"/>
                <a:ea typeface="noto sans" panose="020B0502040504020204" pitchFamily="34" charset="0"/>
                <a:cs typeface="noto sans" panose="020B0502040504020204" pitchFamily="34" charset="0"/>
              </a:rPr>
              <a:t>It provides guidance on a common and equitable contribution and recognizes the capability of individual organizations to contribute to achieving global net zero. </a:t>
            </a:r>
          </a:p>
          <a:p>
            <a:pPr marL="285750" indent="-285750" algn="l">
              <a:spcBef>
                <a:spcPts val="800"/>
              </a:spcBef>
              <a:spcAft>
                <a:spcPts val="0"/>
              </a:spcAft>
              <a:buClr>
                <a:srgbClr val="FF0000"/>
              </a:buClr>
              <a:buFont typeface="Arial" panose="020B0604020202020204" pitchFamily="34" charset="0"/>
              <a:buChar char="•"/>
            </a:pPr>
            <a:r>
              <a:rPr lang="en-US" sz="1400" dirty="0">
                <a:latin typeface="noto sans" panose="020B0502040504020204" pitchFamily="34" charset="0"/>
                <a:ea typeface="noto sans" panose="020B0502040504020204" pitchFamily="34" charset="0"/>
                <a:cs typeface="noto sans" panose="020B0502040504020204" pitchFamily="34" charset="0"/>
              </a:rPr>
              <a:t>The document, when used in combination with applicable science-based pathways, provides guidance for organizations seeking to set robust climate strategies.</a:t>
            </a:r>
          </a:p>
          <a:p>
            <a:endParaRPr lang="en-US" dirty="0">
              <a:latin typeface="noto sans" panose="020B0502040504020204" pitchFamily="34" charset="0"/>
              <a:ea typeface="noto sans" panose="020B0502040504020204" pitchFamily="34" charset="0"/>
              <a:cs typeface="noto sans" panose="020B0502040504020204" pitchFamily="34" charset="0"/>
            </a:endParaRPr>
          </a:p>
        </p:txBody>
      </p:sp>
      <p:pic>
        <p:nvPicPr>
          <p:cNvPr id="19" name="Picture 18">
            <a:extLst>
              <a:ext uri="{FF2B5EF4-FFF2-40B4-BE49-F238E27FC236}">
                <a16:creationId xmlns:a16="http://schemas.microsoft.com/office/drawing/2014/main" id="{7B505CB5-91F9-B2F3-E3C4-F3AF7D5D499F}"/>
              </a:ext>
            </a:extLst>
          </p:cNvPr>
          <p:cNvPicPr>
            <a:picLocks noChangeAspect="1"/>
          </p:cNvPicPr>
          <p:nvPr/>
        </p:nvPicPr>
        <p:blipFill rotWithShape="1">
          <a:blip r:embed="rId3"/>
          <a:srcRect r="1326"/>
          <a:stretch/>
        </p:blipFill>
        <p:spPr>
          <a:xfrm>
            <a:off x="5456188" y="863045"/>
            <a:ext cx="5035409" cy="2379591"/>
          </a:xfrm>
          <a:prstGeom prst="rect">
            <a:avLst/>
          </a:prstGeom>
        </p:spPr>
      </p:pic>
    </p:spTree>
    <p:extLst>
      <p:ext uri="{BB962C8B-B14F-4D97-AF65-F5344CB8AC3E}">
        <p14:creationId xmlns:p14="http://schemas.microsoft.com/office/powerpoint/2010/main" val="4276064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4D1563-4550-A55D-CC4D-D1DCFDF032B1}"/>
              </a:ext>
            </a:extLst>
          </p:cNvPr>
          <p:cNvSpPr>
            <a:spLocks noGrp="1"/>
          </p:cNvSpPr>
          <p:nvPr>
            <p:ph type="title"/>
          </p:nvPr>
        </p:nvSpPr>
        <p:spPr>
          <a:xfrm>
            <a:off x="564294" y="471585"/>
            <a:ext cx="6985404" cy="1244899"/>
          </a:xfrm>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Standards for the Carbon Journey </a:t>
            </a:r>
          </a:p>
        </p:txBody>
      </p:sp>
      <p:sp>
        <p:nvSpPr>
          <p:cNvPr id="3" name="Text Placeholder 2">
            <a:extLst>
              <a:ext uri="{FF2B5EF4-FFF2-40B4-BE49-F238E27FC236}">
                <a16:creationId xmlns:a16="http://schemas.microsoft.com/office/drawing/2014/main" id="{6E390064-1894-A35B-88B8-D0E8E8067597}"/>
              </a:ext>
            </a:extLst>
          </p:cNvPr>
          <p:cNvSpPr>
            <a:spLocks noGrp="1"/>
          </p:cNvSpPr>
          <p:nvPr>
            <p:ph type="body" sz="quarter" idx="17"/>
          </p:nvPr>
        </p:nvSpPr>
        <p:spPr>
          <a:xfrm>
            <a:off x="7549698" y="1428959"/>
            <a:ext cx="4085229" cy="4416631"/>
          </a:xfrm>
        </p:spPr>
        <p:txBody>
          <a:bodyPr vert="horz" lIns="0" tIns="45720" rIns="91440" bIns="45720" rtlCol="0" anchor="t">
            <a:noAutofit/>
          </a:bodyPr>
          <a:lstStyle/>
          <a:p>
            <a:r>
              <a:rPr lang="en-US" sz="1100" dirty="0">
                <a:latin typeface="noto sans" panose="020B0502040504020204" pitchFamily="34" charset="0"/>
                <a:ea typeface="noto sans" panose="020B0502040504020204" pitchFamily="34" charset="0"/>
                <a:cs typeface="noto sans" panose="020B0502040504020204" pitchFamily="34" charset="0"/>
              </a:rPr>
              <a:t>ISO 14064-1: Emissions quantification at organization level</a:t>
            </a:r>
          </a:p>
          <a:p>
            <a:pPr>
              <a:lnSpc>
                <a:spcPct val="114999"/>
              </a:lnSpc>
            </a:pPr>
            <a:r>
              <a:rPr lang="en-US" sz="1100" dirty="0">
                <a:latin typeface="noto sans" panose="020B0502040504020204" pitchFamily="34" charset="0"/>
                <a:ea typeface="noto sans" panose="020B0502040504020204" pitchFamily="34" charset="0"/>
                <a:cs typeface="noto sans" panose="020B0502040504020204" pitchFamily="34" charset="0"/>
              </a:rPr>
              <a:t>ISO 14064-2: Emissions quantification at project level</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ISO 14067: Emissions quantification at product level</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PAS 2050: Lifecycle product emissions (product footprint)</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PAS 2070: City-level emissions assessment</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ISO 14001: Environmental management</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ISO 50001: Energy management</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ISO 50005: Energy management – for SMEs</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PAS 2080: Carbon management in infrastructure</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PAS 2060: Carbon neutrality</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ISO 14020: Environmental labels and declarations</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ISO 14064-3: Verification/validation of GHG inventories</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ISO 14065: Validation/verification body requirements</a:t>
            </a:r>
          </a:p>
          <a:p>
            <a:pPr>
              <a:lnSpc>
                <a:spcPct val="114999"/>
              </a:lnSpc>
            </a:pPr>
            <a:r>
              <a:rPr lang="en-US" sz="1050" dirty="0">
                <a:latin typeface="noto sans" panose="020B0502040504020204" pitchFamily="34" charset="0"/>
                <a:ea typeface="noto sans" panose="020B0502040504020204" pitchFamily="34" charset="0"/>
                <a:cs typeface="noto sans" panose="020B0502040504020204" pitchFamily="34" charset="0"/>
              </a:rPr>
              <a:t>ISO 14066: Competence of validation/verification teams</a:t>
            </a:r>
          </a:p>
        </p:txBody>
      </p:sp>
      <p:sp>
        <p:nvSpPr>
          <p:cNvPr id="6" name="Footer Placeholder 5">
            <a:extLst>
              <a:ext uri="{FF2B5EF4-FFF2-40B4-BE49-F238E27FC236}">
                <a16:creationId xmlns:a16="http://schemas.microsoft.com/office/drawing/2014/main" id="{8561189B-A9CF-EB18-E1D3-50BA9B86AED8}"/>
              </a:ext>
            </a:extLst>
          </p:cNvPr>
          <p:cNvSpPr>
            <a:spLocks noGrp="1"/>
          </p:cNvSpPr>
          <p:nvPr>
            <p:ph type="ftr" sz="quarter" idx="1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24262E"/>
                </a:solidFill>
                <a:effectLst/>
                <a:uLnTx/>
                <a:uFillTx/>
                <a:latin typeface="Libre Franklin"/>
                <a:ea typeface="+mn-ea"/>
                <a:cs typeface="+mn-cs"/>
              </a:rPr>
              <a:t>© 2023 BSI. All rights reserved.</a:t>
            </a:r>
          </a:p>
        </p:txBody>
      </p:sp>
      <p:sp>
        <p:nvSpPr>
          <p:cNvPr id="7" name="Slide Number Placeholder 6">
            <a:extLst>
              <a:ext uri="{FF2B5EF4-FFF2-40B4-BE49-F238E27FC236}">
                <a16:creationId xmlns:a16="http://schemas.microsoft.com/office/drawing/2014/main" id="{EC04D764-78AD-4A77-66ED-06BDFA8AD3AF}"/>
              </a:ext>
            </a:extLst>
          </p:cNvPr>
          <p:cNvSpPr>
            <a:spLocks noGrp="1"/>
          </p:cNvSpPr>
          <p:nvPr>
            <p:ph type="sldNum" sz="quarter" idx="1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9F0A4D3-AD76-42DE-9CBE-D54D18FB1335}" type="slidenum">
              <a:rPr kumimoji="0" lang="en-GB" sz="800" b="0" i="0" u="none" strike="noStrike" kern="1200" cap="none" spc="0" normalizeH="0" baseline="0" noProof="0" smtClean="0">
                <a:ln>
                  <a:noFill/>
                </a:ln>
                <a:solidFill>
                  <a:srgbClr val="24262E"/>
                </a:solidFill>
                <a:effectLst/>
                <a:uLnTx/>
                <a:uFillTx/>
                <a:latin typeface="Libre Franklin"/>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GB" sz="800" b="0" i="0" u="none" strike="noStrike" kern="1200" cap="none" spc="0" normalizeH="0" baseline="0" noProof="0">
              <a:ln>
                <a:noFill/>
              </a:ln>
              <a:solidFill>
                <a:srgbClr val="24262E"/>
              </a:solidFill>
              <a:effectLst/>
              <a:uLnTx/>
              <a:uFillTx/>
              <a:latin typeface="Libre Franklin"/>
              <a:ea typeface="+mn-ea"/>
              <a:cs typeface="+mn-cs"/>
            </a:endParaRPr>
          </a:p>
        </p:txBody>
      </p:sp>
      <p:sp>
        <p:nvSpPr>
          <p:cNvPr id="8" name="Rectangle: Rounded Corners 7">
            <a:extLst>
              <a:ext uri="{FF2B5EF4-FFF2-40B4-BE49-F238E27FC236}">
                <a16:creationId xmlns:a16="http://schemas.microsoft.com/office/drawing/2014/main" id="{4181E054-4FD8-9931-05A8-2CC46FA59354}"/>
              </a:ext>
            </a:extLst>
          </p:cNvPr>
          <p:cNvSpPr/>
          <p:nvPr/>
        </p:nvSpPr>
        <p:spPr>
          <a:xfrm>
            <a:off x="566056" y="2068285"/>
            <a:ext cx="1360715" cy="2536371"/>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Assess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ISO 14064-1</a:t>
            </a:r>
            <a:endParaRPr kumimoji="0" lang="en-US" sz="18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ISO 14064-2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ISO 14067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PAS 2050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PAS 2070</a:t>
            </a:r>
          </a:p>
        </p:txBody>
      </p:sp>
      <p:sp>
        <p:nvSpPr>
          <p:cNvPr id="11" name="Rectangle: Rounded Corners 10">
            <a:extLst>
              <a:ext uri="{FF2B5EF4-FFF2-40B4-BE49-F238E27FC236}">
                <a16:creationId xmlns:a16="http://schemas.microsoft.com/office/drawing/2014/main" id="{E98A7EC3-E5C4-1B72-DE52-A3BB9C7C13C9}"/>
              </a:ext>
            </a:extLst>
          </p:cNvPr>
          <p:cNvSpPr/>
          <p:nvPr/>
        </p:nvSpPr>
        <p:spPr>
          <a:xfrm>
            <a:off x="2209348" y="2068284"/>
            <a:ext cx="1558108" cy="2536371"/>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Reduce (manage)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ISO 14001+</a:t>
            </a:r>
            <a:endParaRPr kumimoji="0" lang="en-US" sz="18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ISO 50001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ISO 50005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PAS 2080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PAS 2060</a:t>
            </a:r>
          </a:p>
        </p:txBody>
      </p:sp>
      <p:sp>
        <p:nvSpPr>
          <p:cNvPr id="12" name="Rectangle: Rounded Corners 11">
            <a:extLst>
              <a:ext uri="{FF2B5EF4-FFF2-40B4-BE49-F238E27FC236}">
                <a16:creationId xmlns:a16="http://schemas.microsoft.com/office/drawing/2014/main" id="{E12015CA-64C6-B1DD-2F47-21BD30761BE0}"/>
              </a:ext>
            </a:extLst>
          </p:cNvPr>
          <p:cNvSpPr/>
          <p:nvPr/>
        </p:nvSpPr>
        <p:spPr>
          <a:xfrm>
            <a:off x="3897085" y="2960912"/>
            <a:ext cx="1360715" cy="1643744"/>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Offset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PAS 2060</a:t>
            </a:r>
            <a:endParaRPr kumimoji="0" lang="en-US" sz="18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endParaRPr>
          </a:p>
        </p:txBody>
      </p:sp>
      <p:sp>
        <p:nvSpPr>
          <p:cNvPr id="13" name="Rectangle: Rounded Corners 12">
            <a:extLst>
              <a:ext uri="{FF2B5EF4-FFF2-40B4-BE49-F238E27FC236}">
                <a16:creationId xmlns:a16="http://schemas.microsoft.com/office/drawing/2014/main" id="{E0AC7996-97C5-F6CF-3701-3EBB4D8445A5}"/>
              </a:ext>
            </a:extLst>
          </p:cNvPr>
          <p:cNvSpPr/>
          <p:nvPr/>
        </p:nvSpPr>
        <p:spPr>
          <a:xfrm>
            <a:off x="5562600" y="2068284"/>
            <a:ext cx="1360715" cy="2536371"/>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Declare (claim/ report)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PAS 2060</a:t>
            </a:r>
            <a:endParaRPr kumimoji="0" lang="en-US" sz="18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ISO 14020</a:t>
            </a:r>
          </a:p>
        </p:txBody>
      </p:sp>
      <p:sp>
        <p:nvSpPr>
          <p:cNvPr id="14" name="Rectangle: Rounded Corners 13">
            <a:extLst>
              <a:ext uri="{FF2B5EF4-FFF2-40B4-BE49-F238E27FC236}">
                <a16:creationId xmlns:a16="http://schemas.microsoft.com/office/drawing/2014/main" id="{C8178A5B-07B0-8A5F-3C39-58F2700FF190}"/>
              </a:ext>
            </a:extLst>
          </p:cNvPr>
          <p:cNvSpPr/>
          <p:nvPr/>
        </p:nvSpPr>
        <p:spPr>
          <a:xfrm>
            <a:off x="566056" y="4833255"/>
            <a:ext cx="6357257" cy="674915"/>
          </a:xfrm>
          <a:prstGeom prst="round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Assurance (verification and validation)</a:t>
            </a:r>
            <a:endParaRPr kumimoji="0" lang="en-US" sz="18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BFBFB"/>
                </a:solidFill>
                <a:effectLst/>
                <a:uLnTx/>
                <a:uFillTx/>
                <a:latin typeface="noto sans" panose="020B0502040504020204" pitchFamily="34" charset="0"/>
                <a:ea typeface="noto sans" panose="020B0502040504020204" pitchFamily="34" charset="0"/>
                <a:cs typeface="noto sans" panose="020B0502040504020204" pitchFamily="34" charset="0"/>
              </a:rPr>
              <a:t>ISO 14064-3, ISO 14065, ISO 14066</a:t>
            </a:r>
          </a:p>
        </p:txBody>
      </p:sp>
      <p:cxnSp>
        <p:nvCxnSpPr>
          <p:cNvPr id="15" name="Straight Arrow Connector 14">
            <a:extLst>
              <a:ext uri="{FF2B5EF4-FFF2-40B4-BE49-F238E27FC236}">
                <a16:creationId xmlns:a16="http://schemas.microsoft.com/office/drawing/2014/main" id="{CE2C398F-BE36-3D85-20C9-E4DFA104A4D9}"/>
              </a:ext>
            </a:extLst>
          </p:cNvPr>
          <p:cNvCxnSpPr/>
          <p:nvPr/>
        </p:nvCxnSpPr>
        <p:spPr>
          <a:xfrm flipV="1">
            <a:off x="1926772" y="3396343"/>
            <a:ext cx="30479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D0A97F72-C155-F938-9F50-8CF6C762083E}"/>
              </a:ext>
            </a:extLst>
          </p:cNvPr>
          <p:cNvCxnSpPr>
            <a:cxnSpLocks/>
          </p:cNvCxnSpPr>
          <p:nvPr/>
        </p:nvCxnSpPr>
        <p:spPr>
          <a:xfrm flipV="1">
            <a:off x="3592286" y="3831771"/>
            <a:ext cx="30479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E0C5A318-D60C-7FD1-4F54-D404E512830D}"/>
              </a:ext>
            </a:extLst>
          </p:cNvPr>
          <p:cNvCxnSpPr>
            <a:cxnSpLocks/>
          </p:cNvCxnSpPr>
          <p:nvPr/>
        </p:nvCxnSpPr>
        <p:spPr>
          <a:xfrm flipV="1">
            <a:off x="5257800" y="3831771"/>
            <a:ext cx="30479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 name="Straight Arrow Connector 3">
            <a:extLst>
              <a:ext uri="{FF2B5EF4-FFF2-40B4-BE49-F238E27FC236}">
                <a16:creationId xmlns:a16="http://schemas.microsoft.com/office/drawing/2014/main" id="{1B1D8A36-5CD7-A5F0-74A3-658229849C2E}"/>
              </a:ext>
            </a:extLst>
          </p:cNvPr>
          <p:cNvCxnSpPr>
            <a:cxnSpLocks/>
          </p:cNvCxnSpPr>
          <p:nvPr/>
        </p:nvCxnSpPr>
        <p:spPr>
          <a:xfrm>
            <a:off x="3592286" y="2634342"/>
            <a:ext cx="197031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 name="Straight Arrow Connector 4">
            <a:extLst>
              <a:ext uri="{FF2B5EF4-FFF2-40B4-BE49-F238E27FC236}">
                <a16:creationId xmlns:a16="http://schemas.microsoft.com/office/drawing/2014/main" id="{72A0B2F3-3474-B5B0-57F0-07F9A03E6CBD}"/>
              </a:ext>
            </a:extLst>
          </p:cNvPr>
          <p:cNvCxnSpPr>
            <a:cxnSpLocks/>
          </p:cNvCxnSpPr>
          <p:nvPr/>
        </p:nvCxnSpPr>
        <p:spPr>
          <a:xfrm flipV="1">
            <a:off x="1240972" y="4604657"/>
            <a:ext cx="0" cy="51162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C25DE535-2D92-7889-519C-CA9F42C57D8E}"/>
              </a:ext>
            </a:extLst>
          </p:cNvPr>
          <p:cNvCxnSpPr>
            <a:cxnSpLocks/>
          </p:cNvCxnSpPr>
          <p:nvPr/>
        </p:nvCxnSpPr>
        <p:spPr>
          <a:xfrm flipV="1">
            <a:off x="2906486" y="4604657"/>
            <a:ext cx="0" cy="51162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8830917-B3E0-05EF-07CA-8F1BCCB824E4}"/>
              </a:ext>
            </a:extLst>
          </p:cNvPr>
          <p:cNvCxnSpPr>
            <a:cxnSpLocks/>
          </p:cNvCxnSpPr>
          <p:nvPr/>
        </p:nvCxnSpPr>
        <p:spPr>
          <a:xfrm flipV="1">
            <a:off x="4572001" y="4604657"/>
            <a:ext cx="0" cy="51162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31DBD57A-0284-50BD-C956-632FB964B03C}"/>
              </a:ext>
            </a:extLst>
          </p:cNvPr>
          <p:cNvCxnSpPr>
            <a:cxnSpLocks/>
          </p:cNvCxnSpPr>
          <p:nvPr/>
        </p:nvCxnSpPr>
        <p:spPr>
          <a:xfrm flipV="1">
            <a:off x="6291943" y="4604657"/>
            <a:ext cx="0" cy="51162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227616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9A5FBD9F-0964-5195-B348-EBA89B86E570}"/>
              </a:ext>
            </a:extLst>
          </p:cNvPr>
          <p:cNvSpPr>
            <a:spLocks noGrp="1"/>
          </p:cNvSpPr>
          <p:nvPr>
            <p:ph type="ftr" sz="quarter" idx="1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24262E"/>
                </a:solidFill>
                <a:effectLst/>
                <a:uLnTx/>
                <a:uFillTx/>
                <a:latin typeface="Libre Franklin"/>
                <a:ea typeface="+mn-ea"/>
                <a:cs typeface="+mn-cs"/>
              </a:rPr>
              <a:t>© 2023 BSI. All rights reserved.</a:t>
            </a:r>
          </a:p>
        </p:txBody>
      </p:sp>
      <p:sp>
        <p:nvSpPr>
          <p:cNvPr id="3" name="Slide Number Placeholder 2">
            <a:extLst>
              <a:ext uri="{FF2B5EF4-FFF2-40B4-BE49-F238E27FC236}">
                <a16:creationId xmlns:a16="http://schemas.microsoft.com/office/drawing/2014/main" id="{EE28E808-CA0A-5E18-A08B-D42E1AE41078}"/>
              </a:ext>
            </a:extLst>
          </p:cNvPr>
          <p:cNvSpPr>
            <a:spLocks noGrp="1"/>
          </p:cNvSpPr>
          <p:nvPr>
            <p:ph type="sldNum" sz="quarter" idx="1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9F0A4D3-AD76-42DE-9CBE-D54D18FB1335}" type="slidenum">
              <a:rPr kumimoji="0" lang="en-GB" sz="800" b="0" i="0" u="none" strike="noStrike" kern="1200" cap="none" spc="0" normalizeH="0" baseline="0" noProof="0" smtClean="0">
                <a:ln>
                  <a:noFill/>
                </a:ln>
                <a:solidFill>
                  <a:srgbClr val="24262E"/>
                </a:solidFill>
                <a:effectLst/>
                <a:uLnTx/>
                <a:uFillTx/>
                <a:latin typeface="Libre Franklin"/>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GB" sz="800" b="0" i="0" u="none" strike="noStrike" kern="1200" cap="none" spc="0" normalizeH="0" baseline="0" noProof="0">
              <a:ln>
                <a:noFill/>
              </a:ln>
              <a:solidFill>
                <a:srgbClr val="24262E"/>
              </a:solidFill>
              <a:effectLst/>
              <a:uLnTx/>
              <a:uFillTx/>
              <a:latin typeface="Libre Franklin"/>
              <a:ea typeface="+mn-ea"/>
              <a:cs typeface="+mn-cs"/>
            </a:endParaRPr>
          </a:p>
        </p:txBody>
      </p:sp>
      <p:sp>
        <p:nvSpPr>
          <p:cNvPr id="4" name="Text Placeholder 3">
            <a:extLst>
              <a:ext uri="{FF2B5EF4-FFF2-40B4-BE49-F238E27FC236}">
                <a16:creationId xmlns:a16="http://schemas.microsoft.com/office/drawing/2014/main" id="{A03D75F6-43E1-A092-3667-23F0A40C0BF3}"/>
              </a:ext>
            </a:extLst>
          </p:cNvPr>
          <p:cNvSpPr>
            <a:spLocks noGrp="1"/>
          </p:cNvSpPr>
          <p:nvPr>
            <p:ph type="body" sz="quarter" idx="19"/>
          </p:nvPr>
        </p:nvSpPr>
        <p:spPr>
          <a:xfrm>
            <a:off x="4635916" y="2678284"/>
            <a:ext cx="6680052" cy="2540639"/>
          </a:xfrm>
        </p:spPr>
        <p:txBody>
          <a:bodyPr vert="horz" lIns="0" tIns="45720" rIns="91440" bIns="45720" rtlCol="0" anchor="t">
            <a:noAutofit/>
          </a:bodyPr>
          <a:lstStyle/>
          <a:p>
            <a:pPr>
              <a:lnSpc>
                <a:spcPct val="114999"/>
              </a:lnSpc>
            </a:pPr>
            <a:r>
              <a:rPr lang="en-US" dirty="0">
                <a:latin typeface="Noto Sans" panose="020B0502040504020204" pitchFamily="34" charset="0"/>
                <a:ea typeface="Noto Sans" panose="020B0502040504020204" pitchFamily="34" charset="0"/>
                <a:cs typeface="Noto Sans" panose="020B0502040504020204" pitchFamily="34" charset="0"/>
              </a:rPr>
              <a:t>All these standards are compliant with ISO 14044:2006</a:t>
            </a:r>
          </a:p>
          <a:p>
            <a:pPr>
              <a:lnSpc>
                <a:spcPct val="114999"/>
              </a:lnSpc>
            </a:pPr>
            <a:r>
              <a:rPr lang="en-US" dirty="0">
                <a:latin typeface="Noto Sans" panose="020B0502040504020204" pitchFamily="34" charset="0"/>
                <a:ea typeface="Noto Sans" panose="020B0502040504020204" pitchFamily="34" charset="0"/>
                <a:cs typeface="Noto Sans" panose="020B0502040504020204" pitchFamily="34" charset="0"/>
              </a:rPr>
              <a:t>While these standards provide more specific guidance to calculate products/service environmental footprint (e.g. in terms of the definition of the system boundary, allocation, and life cycle impact assessment methods), they leave significant room for interpretation e.g. in terms of product-specific/ sector system boundary, data quality, and exact allocation rules.</a:t>
            </a:r>
          </a:p>
          <a:p>
            <a:pPr>
              <a:lnSpc>
                <a:spcPct val="114999"/>
              </a:lnSpc>
            </a:pPr>
            <a:r>
              <a:rPr lang="en-US" dirty="0">
                <a:latin typeface="Noto Sans" panose="020B0502040504020204" pitchFamily="34" charset="0"/>
                <a:ea typeface="Noto Sans" panose="020B0502040504020204" pitchFamily="34" charset="0"/>
                <a:cs typeface="Noto Sans" panose="020B0502040504020204" pitchFamily="34" charset="0"/>
              </a:rPr>
              <a:t>Standards such as the (GHG Protocol, PEF) envisage the use of sector-and organization-specific rules to provide more product-and sector-related rules</a:t>
            </a:r>
          </a:p>
          <a:p>
            <a:pPr>
              <a:lnSpc>
                <a:spcPct val="114999"/>
              </a:lnSpc>
            </a:pPr>
            <a:endParaRPr lang="en-US" dirty="0"/>
          </a:p>
        </p:txBody>
      </p:sp>
      <p:sp>
        <p:nvSpPr>
          <p:cNvPr id="7" name="Text Placeholder 6">
            <a:extLst>
              <a:ext uri="{FF2B5EF4-FFF2-40B4-BE49-F238E27FC236}">
                <a16:creationId xmlns:a16="http://schemas.microsoft.com/office/drawing/2014/main" id="{EBB6D3E6-636C-7818-6E2E-35E2F5C64AE4}"/>
              </a:ext>
            </a:extLst>
          </p:cNvPr>
          <p:cNvSpPr>
            <a:spLocks noGrp="1"/>
          </p:cNvSpPr>
          <p:nvPr>
            <p:ph type="body" sz="quarter" idx="24"/>
          </p:nvPr>
        </p:nvSpPr>
        <p:spPr>
          <a:xfrm>
            <a:off x="572116" y="1269271"/>
            <a:ext cx="11047768" cy="1049553"/>
          </a:xfrm>
        </p:spPr>
        <p:txBody>
          <a:bodyPr vert="horz" lIns="0" tIns="45720" rIns="91440" bIns="45720" rtlCol="0" anchor="t">
            <a:noAutofit/>
          </a:bodyPr>
          <a:lstStyle/>
          <a:p>
            <a:pPr>
              <a:lnSpc>
                <a:spcPct val="114999"/>
              </a:lnSpc>
            </a:pPr>
            <a:r>
              <a:rPr lang="en-US" dirty="0">
                <a:latin typeface="noto sans" panose="020B0502040504020204" pitchFamily="34" charset="0"/>
                <a:ea typeface="noto sans" panose="020B0502040504020204" pitchFamily="34" charset="0"/>
                <a:cs typeface="noto sans" panose="020B0502040504020204" pitchFamily="34" charset="0"/>
              </a:rPr>
              <a:t>Provide a general framework and guidance for companies and other organizations to quantify and report on the environmental impacts of products and services. A few existing sector agnostic standards and guidance for LCA at the product level:</a:t>
            </a:r>
          </a:p>
          <a:p>
            <a:pPr>
              <a:lnSpc>
                <a:spcPct val="114999"/>
              </a:lnSpc>
            </a:pPr>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11" name="Title 10">
            <a:extLst>
              <a:ext uri="{FF2B5EF4-FFF2-40B4-BE49-F238E27FC236}">
                <a16:creationId xmlns:a16="http://schemas.microsoft.com/office/drawing/2014/main" id="{87B7879C-CD9C-4EE8-041D-3EB0EB6A251C}"/>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Product standards and guidance</a:t>
            </a:r>
          </a:p>
        </p:txBody>
      </p:sp>
      <p:pic>
        <p:nvPicPr>
          <p:cNvPr id="218" name="Picture 217" descr="A screenshot of a computer&#10;&#10;Description automatically generated">
            <a:extLst>
              <a:ext uri="{FF2B5EF4-FFF2-40B4-BE49-F238E27FC236}">
                <a16:creationId xmlns:a16="http://schemas.microsoft.com/office/drawing/2014/main" id="{87733CE2-48F7-169E-4036-AB69B3699E02}"/>
              </a:ext>
            </a:extLst>
          </p:cNvPr>
          <p:cNvPicPr>
            <a:picLocks noChangeAspect="1"/>
          </p:cNvPicPr>
          <p:nvPr/>
        </p:nvPicPr>
        <p:blipFill>
          <a:blip r:embed="rId2"/>
          <a:stretch>
            <a:fillRect/>
          </a:stretch>
        </p:blipFill>
        <p:spPr>
          <a:xfrm>
            <a:off x="876032" y="2818207"/>
            <a:ext cx="3020290" cy="2697590"/>
          </a:xfrm>
          <a:prstGeom prst="rect">
            <a:avLst/>
          </a:prstGeom>
        </p:spPr>
      </p:pic>
    </p:spTree>
    <p:extLst>
      <p:ext uri="{BB962C8B-B14F-4D97-AF65-F5344CB8AC3E}">
        <p14:creationId xmlns:p14="http://schemas.microsoft.com/office/powerpoint/2010/main" val="32548762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3EC0D0DC-2A5E-71FB-928D-8185187A18CB}"/>
              </a:ext>
            </a:extLst>
          </p:cNvPr>
          <p:cNvPicPr>
            <a:picLocks noChangeAspect="1"/>
          </p:cNvPicPr>
          <p:nvPr/>
        </p:nvPicPr>
        <p:blipFill>
          <a:blip r:embed="rId2"/>
          <a:stretch>
            <a:fillRect/>
          </a:stretch>
        </p:blipFill>
        <p:spPr>
          <a:xfrm>
            <a:off x="535540" y="2960399"/>
            <a:ext cx="2025541" cy="2842927"/>
          </a:xfrm>
          <a:prstGeom prst="rect">
            <a:avLst/>
          </a:prstGeom>
          <a:ln>
            <a:noFill/>
          </a:ln>
          <a:effectLst>
            <a:outerShdw blurRad="292100" dist="139700" dir="2700000" algn="tl" rotWithShape="0">
              <a:srgbClr val="333333">
                <a:alpha val="65000"/>
              </a:srgbClr>
            </a:outerShdw>
          </a:effectLst>
        </p:spPr>
      </p:pic>
      <p:sp>
        <p:nvSpPr>
          <p:cNvPr id="2" name="Footer Placeholder 1">
            <a:extLst>
              <a:ext uri="{FF2B5EF4-FFF2-40B4-BE49-F238E27FC236}">
                <a16:creationId xmlns:a16="http://schemas.microsoft.com/office/drawing/2014/main" id="{2F9AF81F-5A5F-94C9-1715-2AF220755F04}"/>
              </a:ext>
            </a:extLst>
          </p:cNvPr>
          <p:cNvSpPr>
            <a:spLocks noGrp="1"/>
          </p:cNvSpPr>
          <p:nvPr>
            <p:ph type="ftr" sz="quarter" idx="13"/>
          </p:nvPr>
        </p:nvSpPr>
        <p:spPr/>
        <p:txBody>
          <a:bodyPr/>
          <a:lstStyle/>
          <a:p>
            <a:r>
              <a:rPr lang="en-US"/>
              <a:t>© 2023 BSI. All rights reserved.</a:t>
            </a:r>
            <a:endParaRPr lang="en-US" dirty="0"/>
          </a:p>
        </p:txBody>
      </p:sp>
      <p:sp>
        <p:nvSpPr>
          <p:cNvPr id="3" name="Slide Number Placeholder 2">
            <a:extLst>
              <a:ext uri="{FF2B5EF4-FFF2-40B4-BE49-F238E27FC236}">
                <a16:creationId xmlns:a16="http://schemas.microsoft.com/office/drawing/2014/main" id="{ADCA0979-E854-C140-AC32-91DD3BB88EFF}"/>
              </a:ext>
            </a:extLst>
          </p:cNvPr>
          <p:cNvSpPr>
            <a:spLocks noGrp="1"/>
          </p:cNvSpPr>
          <p:nvPr>
            <p:ph type="sldNum" sz="quarter" idx="14"/>
          </p:nvPr>
        </p:nvSpPr>
        <p:spPr/>
        <p:txBody>
          <a:bodyPr/>
          <a:lstStyle/>
          <a:p>
            <a:fld id="{69F0A4D3-AD76-42DE-9CBE-D54D18FB1335}" type="slidenum">
              <a:rPr lang="en-GB" smtClean="0"/>
              <a:pPr/>
              <a:t>18</a:t>
            </a:fld>
            <a:endParaRPr lang="en-GB" dirty="0"/>
          </a:p>
        </p:txBody>
      </p:sp>
      <p:sp>
        <p:nvSpPr>
          <p:cNvPr id="4" name="Text Placeholder 3">
            <a:extLst>
              <a:ext uri="{FF2B5EF4-FFF2-40B4-BE49-F238E27FC236}">
                <a16:creationId xmlns:a16="http://schemas.microsoft.com/office/drawing/2014/main" id="{F0E9ADF4-FC83-6302-F98E-12B6E8402CFD}"/>
              </a:ext>
            </a:extLst>
          </p:cNvPr>
          <p:cNvSpPr>
            <a:spLocks noGrp="1"/>
          </p:cNvSpPr>
          <p:nvPr>
            <p:ph type="body" sz="quarter" idx="18"/>
          </p:nvPr>
        </p:nvSpPr>
        <p:spPr/>
        <p:txBody>
          <a:bodyPr/>
          <a:lstStyle/>
          <a:p>
            <a:r>
              <a:rPr lang="en-US" b="1" dirty="0">
                <a:latin typeface="noto sans" panose="020B0502040504020204" pitchFamily="34" charset="0"/>
                <a:ea typeface="noto sans" panose="020B0502040504020204" pitchFamily="34" charset="0"/>
                <a:cs typeface="noto sans" panose="020B0502040504020204" pitchFamily="34" charset="0"/>
              </a:rPr>
              <a:t>The scope of PAS 2080 accounts for:</a:t>
            </a:r>
          </a:p>
        </p:txBody>
      </p:sp>
      <p:sp>
        <p:nvSpPr>
          <p:cNvPr id="5" name="Text Placeholder 4">
            <a:extLst>
              <a:ext uri="{FF2B5EF4-FFF2-40B4-BE49-F238E27FC236}">
                <a16:creationId xmlns:a16="http://schemas.microsoft.com/office/drawing/2014/main" id="{B33A37D2-38FA-9369-3AE2-0882D52B10DC}"/>
              </a:ext>
            </a:extLst>
          </p:cNvPr>
          <p:cNvSpPr>
            <a:spLocks noGrp="1"/>
          </p:cNvSpPr>
          <p:nvPr>
            <p:ph type="body" sz="quarter" idx="19"/>
          </p:nvPr>
        </p:nvSpPr>
        <p:spPr/>
        <p:txBody>
          <a:bodyPr>
            <a:normAutofit fontScale="25000" lnSpcReduction="20000"/>
          </a:bodyPr>
          <a:lstStyle/>
          <a:p>
            <a:endParaRPr lang="en-US"/>
          </a:p>
        </p:txBody>
      </p:sp>
      <p:sp>
        <p:nvSpPr>
          <p:cNvPr id="6" name="Content Placeholder 5">
            <a:extLst>
              <a:ext uri="{FF2B5EF4-FFF2-40B4-BE49-F238E27FC236}">
                <a16:creationId xmlns:a16="http://schemas.microsoft.com/office/drawing/2014/main" id="{3A055045-2CC6-82BC-D616-1E655C80D51B}"/>
              </a:ext>
            </a:extLst>
          </p:cNvPr>
          <p:cNvSpPr>
            <a:spLocks noGrp="1"/>
          </p:cNvSpPr>
          <p:nvPr>
            <p:ph sz="quarter" idx="20"/>
          </p:nvPr>
        </p:nvSpPr>
        <p:spPr>
          <a:xfrm>
            <a:off x="5309811" y="1352511"/>
            <a:ext cx="5328164" cy="4545789"/>
          </a:xfrm>
        </p:spPr>
        <p:txBody>
          <a:bodyPr>
            <a:normAutofit/>
          </a:bodyPr>
          <a:lstStyle/>
          <a:p>
            <a:pPr marL="342900" marR="0" lvl="0" indent="-342900" algn="l" defTabSz="914400" rtl="0" eaLnBrk="1" fontAlgn="auto" latinLnBrk="0" hangingPunct="1">
              <a:lnSpc>
                <a:spcPct val="100000"/>
              </a:lnSpc>
              <a:spcBef>
                <a:spcPts val="300"/>
              </a:spcBef>
              <a:spcAft>
                <a:spcPts val="300"/>
              </a:spcAft>
              <a:buClrTx/>
              <a:buSzTx/>
              <a:buFont typeface="Arial" panose="020B0604020202020204" pitchFamily="34" charset="0"/>
              <a:buChar char="•"/>
              <a:tabLst/>
              <a:defRPr/>
            </a:pP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focusing on </a:t>
            </a: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whole life carbon both within the control and influence </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of asset owners/managers, not just in creating assets, but also in their future operation and use;</a:t>
            </a:r>
          </a:p>
          <a:p>
            <a:pPr marL="342900" marR="0" lvl="0" indent="-342900" algn="l" defTabSz="914400" rtl="0" eaLnBrk="1" fontAlgn="auto" latinLnBrk="0" hangingPunct="1">
              <a:lnSpc>
                <a:spcPct val="100000"/>
              </a:lnSpc>
              <a:spcBef>
                <a:spcPts val="300"/>
              </a:spcBef>
              <a:spcAft>
                <a:spcPts val="300"/>
              </a:spcAft>
              <a:buClrTx/>
              <a:buSzTx/>
              <a:buFont typeface="Arial" panose="020B0604020202020204" pitchFamily="34" charset="0"/>
              <a:buChar char="•"/>
              <a:tabLst/>
              <a:defRPr/>
            </a:pP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considering assets as part of </a:t>
            </a: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complex, interconnected networks and systems</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a:t>
            </a:r>
          </a:p>
          <a:p>
            <a:pPr marL="342900" marR="0" lvl="0" indent="-342900" algn="l" defTabSz="914400" rtl="0" eaLnBrk="1" fontAlgn="auto" latinLnBrk="0" hangingPunct="1">
              <a:lnSpc>
                <a:spcPct val="100000"/>
              </a:lnSpc>
              <a:spcBef>
                <a:spcPts val="300"/>
              </a:spcBef>
              <a:spcAft>
                <a:spcPts val="300"/>
              </a:spcAft>
              <a:buClrTx/>
              <a:buSzTx/>
              <a:buFont typeface="Arial" panose="020B0604020202020204" pitchFamily="34" charset="0"/>
              <a:buChar char="•"/>
              <a:tabLst/>
              <a:defRPr/>
            </a:pP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taking into account and integrating the carbon implications of </a:t>
            </a: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climate resilience, environmental regeneration, and biodiversity</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 and</a:t>
            </a:r>
          </a:p>
          <a:p>
            <a:pPr marL="342900" marR="0" lvl="0" indent="-342900" algn="l" defTabSz="914400" rtl="0" eaLnBrk="1" fontAlgn="auto" latinLnBrk="0" hangingPunct="1">
              <a:lnSpc>
                <a:spcPct val="100000"/>
              </a:lnSpc>
              <a:spcBef>
                <a:spcPts val="300"/>
              </a:spcBef>
              <a:spcAft>
                <a:spcPts val="300"/>
              </a:spcAft>
              <a:buClrTx/>
              <a:buSzTx/>
              <a:buFont typeface="Arial" panose="020B0604020202020204" pitchFamily="34" charset="0"/>
              <a:buChar char="•"/>
              <a:tabLst/>
              <a:defRPr/>
            </a:pP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recognizing that most of the built environment expected to exist in 2050 is already built and has locked in high carbon behaviors, hence the need for </a:t>
            </a: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retrofitting</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 to decarbonize established built environment systems.</a:t>
            </a:r>
          </a:p>
          <a:p>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8" name="Title 7">
            <a:extLst>
              <a:ext uri="{FF2B5EF4-FFF2-40B4-BE49-F238E27FC236}">
                <a16:creationId xmlns:a16="http://schemas.microsoft.com/office/drawing/2014/main" id="{31FAA176-433F-7D14-87B0-9996605BC9C7}"/>
              </a:ext>
            </a:extLst>
          </p:cNvPr>
          <p:cNvSpPr>
            <a:spLocks noGrp="1"/>
          </p:cNvSpPr>
          <p:nvPr>
            <p:ph type="title"/>
          </p:nvPr>
        </p:nvSpPr>
        <p:spPr/>
        <p:txBody>
          <a:bodyPr/>
          <a:lstStyle/>
          <a:p>
            <a:r>
              <a:rPr lang="en-US" sz="3200" b="1" dirty="0">
                <a:latin typeface="noto sans" panose="020B0502040504020204" pitchFamily="34" charset="0"/>
                <a:ea typeface="noto sans" panose="020B0502040504020204" pitchFamily="34" charset="0"/>
                <a:cs typeface="noto sans" panose="020B0502040504020204" pitchFamily="34" charset="0"/>
              </a:rPr>
              <a:t>PAS 2080</a:t>
            </a:r>
            <a:r>
              <a:rPr lang="en-US" sz="3200" dirty="0">
                <a:latin typeface="noto sans" panose="020B0502040504020204" pitchFamily="34" charset="0"/>
                <a:ea typeface="noto sans" panose="020B0502040504020204" pitchFamily="34" charset="0"/>
                <a:cs typeface="noto sans" panose="020B0502040504020204" pitchFamily="34" charset="0"/>
              </a:rPr>
              <a:t>: </a:t>
            </a:r>
            <a:r>
              <a:rPr lang="en-US" sz="3200" b="1" dirty="0">
                <a:latin typeface="noto sans" panose="020B0502040504020204" pitchFamily="34" charset="0"/>
                <a:ea typeface="noto sans" panose="020B0502040504020204" pitchFamily="34" charset="0"/>
                <a:cs typeface="noto sans" panose="020B0502040504020204" pitchFamily="34" charset="0"/>
              </a:rPr>
              <a:t>2023</a:t>
            </a:r>
            <a:r>
              <a:rPr lang="en-US" sz="3200" dirty="0">
                <a:latin typeface="noto sans" panose="020B0502040504020204" pitchFamily="34" charset="0"/>
                <a:ea typeface="noto sans" panose="020B0502040504020204" pitchFamily="34" charset="0"/>
                <a:cs typeface="noto sans" panose="020B0502040504020204" pitchFamily="34" charset="0"/>
              </a:rPr>
              <a:t> Carbon management in buildings and infrastructure</a:t>
            </a:r>
          </a:p>
        </p:txBody>
      </p:sp>
    </p:spTree>
    <p:extLst>
      <p:ext uri="{BB962C8B-B14F-4D97-AF65-F5344CB8AC3E}">
        <p14:creationId xmlns:p14="http://schemas.microsoft.com/office/powerpoint/2010/main" val="3225716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DD004B2-2979-A3D3-8394-037A157FA825}"/>
              </a:ext>
            </a:extLst>
          </p:cNvPr>
          <p:cNvPicPr>
            <a:picLocks noChangeAspect="1"/>
          </p:cNvPicPr>
          <p:nvPr/>
        </p:nvPicPr>
        <p:blipFill>
          <a:blip r:embed="rId3"/>
          <a:stretch>
            <a:fillRect/>
          </a:stretch>
        </p:blipFill>
        <p:spPr>
          <a:xfrm>
            <a:off x="535541" y="2960399"/>
            <a:ext cx="1985086" cy="2842927"/>
          </a:xfrm>
          <a:prstGeom prst="rect">
            <a:avLst/>
          </a:prstGeom>
          <a:ln>
            <a:noFill/>
          </a:ln>
          <a:effectLst>
            <a:outerShdw blurRad="292100" dist="139700" dir="2700000" algn="tl" rotWithShape="0">
              <a:srgbClr val="333333">
                <a:alpha val="65000"/>
              </a:srgbClr>
            </a:outerShdw>
          </a:effectLst>
        </p:spPr>
      </p:pic>
      <p:sp>
        <p:nvSpPr>
          <p:cNvPr id="2" name="Footer Placeholder 1">
            <a:extLst>
              <a:ext uri="{FF2B5EF4-FFF2-40B4-BE49-F238E27FC236}">
                <a16:creationId xmlns:a16="http://schemas.microsoft.com/office/drawing/2014/main" id="{2F9AF81F-5A5F-94C9-1715-2AF220755F04}"/>
              </a:ext>
            </a:extLst>
          </p:cNvPr>
          <p:cNvSpPr>
            <a:spLocks noGrp="1"/>
          </p:cNvSpPr>
          <p:nvPr>
            <p:ph type="ftr" sz="quarter" idx="13"/>
          </p:nvPr>
        </p:nvSpPr>
        <p:spPr/>
        <p:txBody>
          <a:bodyPr/>
          <a:lstStyle/>
          <a:p>
            <a:r>
              <a:rPr lang="en-US"/>
              <a:t>© 2023 BSI. All rights reserved.</a:t>
            </a:r>
            <a:endParaRPr lang="en-US" dirty="0"/>
          </a:p>
        </p:txBody>
      </p:sp>
      <p:sp>
        <p:nvSpPr>
          <p:cNvPr id="3" name="Slide Number Placeholder 2">
            <a:extLst>
              <a:ext uri="{FF2B5EF4-FFF2-40B4-BE49-F238E27FC236}">
                <a16:creationId xmlns:a16="http://schemas.microsoft.com/office/drawing/2014/main" id="{ADCA0979-E854-C140-AC32-91DD3BB88EFF}"/>
              </a:ext>
            </a:extLst>
          </p:cNvPr>
          <p:cNvSpPr>
            <a:spLocks noGrp="1"/>
          </p:cNvSpPr>
          <p:nvPr>
            <p:ph type="sldNum" sz="quarter" idx="14"/>
          </p:nvPr>
        </p:nvSpPr>
        <p:spPr/>
        <p:txBody>
          <a:bodyPr/>
          <a:lstStyle/>
          <a:p>
            <a:fld id="{69F0A4D3-AD76-42DE-9CBE-D54D18FB1335}" type="slidenum">
              <a:rPr lang="en-GB" smtClean="0"/>
              <a:pPr/>
              <a:t>19</a:t>
            </a:fld>
            <a:endParaRPr lang="en-GB" dirty="0"/>
          </a:p>
        </p:txBody>
      </p:sp>
      <p:sp>
        <p:nvSpPr>
          <p:cNvPr id="4" name="Text Placeholder 3">
            <a:extLst>
              <a:ext uri="{FF2B5EF4-FFF2-40B4-BE49-F238E27FC236}">
                <a16:creationId xmlns:a16="http://schemas.microsoft.com/office/drawing/2014/main" id="{F0E9ADF4-FC83-6302-F98E-12B6E8402CFD}"/>
              </a:ext>
            </a:extLst>
          </p:cNvPr>
          <p:cNvSpPr>
            <a:spLocks noGrp="1"/>
          </p:cNvSpPr>
          <p:nvPr>
            <p:ph type="body" sz="quarter" idx="18"/>
          </p:nvPr>
        </p:nvSpPr>
        <p:spPr/>
        <p:txBody>
          <a:bodyPr/>
          <a:lstStyle/>
          <a:p>
            <a:r>
              <a:rPr lang="en-US" b="1" dirty="0">
                <a:latin typeface="noto sans" panose="020B0502040504020204" pitchFamily="34" charset="0"/>
                <a:ea typeface="noto sans" panose="020B0502040504020204" pitchFamily="34" charset="0"/>
                <a:cs typeface="noto sans" panose="020B0502040504020204" pitchFamily="34" charset="0"/>
              </a:rPr>
              <a:t>The requirements specified in this PAS cover the:</a:t>
            </a:r>
          </a:p>
        </p:txBody>
      </p:sp>
      <p:sp>
        <p:nvSpPr>
          <p:cNvPr id="5" name="Text Placeholder 4">
            <a:extLst>
              <a:ext uri="{FF2B5EF4-FFF2-40B4-BE49-F238E27FC236}">
                <a16:creationId xmlns:a16="http://schemas.microsoft.com/office/drawing/2014/main" id="{B33A37D2-38FA-9369-3AE2-0882D52B10DC}"/>
              </a:ext>
            </a:extLst>
          </p:cNvPr>
          <p:cNvSpPr>
            <a:spLocks noGrp="1"/>
          </p:cNvSpPr>
          <p:nvPr>
            <p:ph type="body" sz="quarter" idx="19"/>
          </p:nvPr>
        </p:nvSpPr>
        <p:spPr/>
        <p:txBody>
          <a:bodyPr>
            <a:normAutofit fontScale="25000" lnSpcReduction="20000"/>
          </a:bodyPr>
          <a:lstStyle/>
          <a:p>
            <a:endParaRPr lang="en-US"/>
          </a:p>
        </p:txBody>
      </p:sp>
      <p:sp>
        <p:nvSpPr>
          <p:cNvPr id="6" name="Content Placeholder 5">
            <a:extLst>
              <a:ext uri="{FF2B5EF4-FFF2-40B4-BE49-F238E27FC236}">
                <a16:creationId xmlns:a16="http://schemas.microsoft.com/office/drawing/2014/main" id="{3A055045-2CC6-82BC-D616-1E655C80D51B}"/>
              </a:ext>
            </a:extLst>
          </p:cNvPr>
          <p:cNvSpPr>
            <a:spLocks noGrp="1"/>
          </p:cNvSpPr>
          <p:nvPr>
            <p:ph sz="quarter" idx="20"/>
          </p:nvPr>
        </p:nvSpPr>
        <p:spPr>
          <a:xfrm>
            <a:off x="5309811" y="1352511"/>
            <a:ext cx="5328164" cy="4450815"/>
          </a:xfrm>
        </p:spPr>
        <p:txBody>
          <a:bodyPr>
            <a:normAutofit/>
          </a:bodyPr>
          <a:lstStyle/>
          <a:p>
            <a:pPr marL="342900" marR="0" lvl="0" indent="-342900" algn="l" defTabSz="914400" rtl="0" eaLnBrk="1" fontAlgn="auto" latinLnBrk="0" hangingPunct="1">
              <a:lnSpc>
                <a:spcPct val="100000"/>
              </a:lnSpc>
              <a:spcBef>
                <a:spcPts val="0"/>
              </a:spcBef>
              <a:spcAft>
                <a:spcPts val="600"/>
              </a:spcAft>
              <a:buClrTx/>
              <a:buSzTx/>
              <a:buFont typeface="+mj-lt"/>
              <a:buAutoNum type="alphaLcParenR"/>
              <a:tabLst/>
              <a:defRPr/>
            </a:pP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safe </a:t>
            </a: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management of the retrofit process</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 from inception to completion;</a:t>
            </a:r>
          </a:p>
          <a:p>
            <a:pPr marL="342900" marR="0" lvl="0" indent="-342900" algn="l" defTabSz="914400" rtl="0" eaLnBrk="1" fontAlgn="auto" latinLnBrk="0" hangingPunct="1">
              <a:lnSpc>
                <a:spcPct val="100000"/>
              </a:lnSpc>
              <a:spcBef>
                <a:spcPts val="0"/>
              </a:spcBef>
              <a:spcAft>
                <a:spcPts val="600"/>
              </a:spcAft>
              <a:buClrTx/>
              <a:buSzTx/>
              <a:buFont typeface="+mj-lt"/>
              <a:buAutoNum type="alphaLcParenR"/>
              <a:tabLst/>
              <a:defRPr/>
            </a:pP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assessment </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of buildings for retrofit of energy efficiency and related measures;</a:t>
            </a:r>
          </a:p>
          <a:p>
            <a:pPr marL="342900" marR="0" lvl="0" indent="-342900" algn="l" defTabSz="914400" rtl="0" eaLnBrk="1" fontAlgn="auto" latinLnBrk="0" hangingPunct="1">
              <a:lnSpc>
                <a:spcPct val="100000"/>
              </a:lnSpc>
              <a:spcBef>
                <a:spcPts val="0"/>
              </a:spcBef>
              <a:spcAft>
                <a:spcPts val="600"/>
              </a:spcAft>
              <a:buClrTx/>
              <a:buSzTx/>
              <a:buFont typeface="+mj-lt"/>
              <a:buAutoNum type="alphaLcParenR"/>
              <a:tabLst/>
              <a:defRPr/>
            </a:pP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identification and evaluation of improvement options </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(energy efficiency measures);</a:t>
            </a:r>
          </a:p>
          <a:p>
            <a:pPr marL="342900" marR="0" lvl="0" indent="-342900" algn="l" defTabSz="914400" rtl="0" eaLnBrk="1" fontAlgn="auto" latinLnBrk="0" hangingPunct="1">
              <a:lnSpc>
                <a:spcPct val="100000"/>
              </a:lnSpc>
              <a:spcBef>
                <a:spcPts val="0"/>
              </a:spcBef>
              <a:spcAft>
                <a:spcPts val="600"/>
              </a:spcAft>
              <a:buClrTx/>
              <a:buSzTx/>
              <a:buFont typeface="+mj-lt"/>
              <a:buAutoNum type="alphaLcParenR"/>
              <a:tabLst/>
              <a:defRPr/>
            </a:pP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preparation of </a:t>
            </a: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improvement plans</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a:t>
            </a:r>
          </a:p>
          <a:p>
            <a:pPr marL="342900" marR="0" lvl="0" indent="-342900" algn="l" defTabSz="914400" rtl="0" eaLnBrk="1" fontAlgn="auto" latinLnBrk="0" hangingPunct="1">
              <a:lnSpc>
                <a:spcPct val="100000"/>
              </a:lnSpc>
              <a:spcBef>
                <a:spcPts val="0"/>
              </a:spcBef>
              <a:spcAft>
                <a:spcPts val="600"/>
              </a:spcAft>
              <a:buClrTx/>
              <a:buSzTx/>
              <a:buFont typeface="+mj-lt"/>
              <a:buAutoNum type="alphaLcParenR"/>
              <a:tabLst/>
              <a:defRPr/>
            </a:pP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design and specification of energy efficiency measures </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(whether individual measures or packages of multiple measures);</a:t>
            </a:r>
          </a:p>
          <a:p>
            <a:pPr marL="342900" marR="0" lvl="0" indent="-342900" algn="l" defTabSz="914400" rtl="0" eaLnBrk="1" fontAlgn="auto" latinLnBrk="0" hangingPunct="1">
              <a:lnSpc>
                <a:spcPct val="100000"/>
              </a:lnSpc>
              <a:spcBef>
                <a:spcPts val="0"/>
              </a:spcBef>
              <a:spcAft>
                <a:spcPts val="600"/>
              </a:spcAft>
              <a:buClrTx/>
              <a:buSzTx/>
              <a:buFont typeface="+mj-lt"/>
              <a:buAutoNum type="alphaLcParenR"/>
              <a:tabLst/>
              <a:defRPr/>
            </a:pP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installation </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of measures;</a:t>
            </a:r>
          </a:p>
          <a:p>
            <a:pPr marL="342900" marR="0" lvl="0" indent="-342900" algn="l" defTabSz="914400" rtl="0" eaLnBrk="1" fontAlgn="auto" latinLnBrk="0" hangingPunct="1">
              <a:lnSpc>
                <a:spcPct val="100000"/>
              </a:lnSpc>
              <a:spcBef>
                <a:spcPts val="0"/>
              </a:spcBef>
              <a:spcAft>
                <a:spcPts val="600"/>
              </a:spcAft>
              <a:buClrTx/>
              <a:buSzTx/>
              <a:buFont typeface="+mj-lt"/>
              <a:buAutoNum type="alphaLcParenR"/>
              <a:tabLst/>
              <a:defRPr/>
            </a:pP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testing, commissioning and handover </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of installed measures;</a:t>
            </a:r>
          </a:p>
          <a:p>
            <a:pPr marL="342900" marR="0" lvl="0" indent="-342900" algn="l" defTabSz="914400" rtl="0" eaLnBrk="1" fontAlgn="auto" latinLnBrk="0" hangingPunct="1">
              <a:lnSpc>
                <a:spcPct val="100000"/>
              </a:lnSpc>
              <a:spcBef>
                <a:spcPts val="0"/>
              </a:spcBef>
              <a:spcAft>
                <a:spcPts val="600"/>
              </a:spcAft>
              <a:buClrTx/>
              <a:buSzTx/>
              <a:buFont typeface="+mj-lt"/>
              <a:buAutoNum type="alphaLcParenR"/>
              <a:tabLst/>
              <a:defRPr/>
            </a:pP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fine-tuning of the </a:t>
            </a: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performance</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 of retrofitted buildings; and</a:t>
            </a:r>
          </a:p>
          <a:p>
            <a:pPr marL="342900" marR="0" lvl="0" indent="-342900" algn="l" defTabSz="914400" rtl="0" eaLnBrk="1" fontAlgn="auto" latinLnBrk="0" hangingPunct="1">
              <a:lnSpc>
                <a:spcPct val="100000"/>
              </a:lnSpc>
              <a:spcBef>
                <a:spcPts val="0"/>
              </a:spcBef>
              <a:spcAft>
                <a:spcPts val="600"/>
              </a:spcAft>
              <a:buClrTx/>
              <a:buSzTx/>
              <a:buFont typeface="+mj-lt"/>
              <a:buAutoNum type="alphaLcParenR"/>
              <a:tabLst/>
              <a:defRPr/>
            </a:pPr>
            <a:r>
              <a:rPr kumimoji="0" lang="en-US" b="1" i="1" u="none" strike="noStrike" kern="1200" cap="none" spc="0" normalizeH="0" baseline="0" noProof="0" dirty="0">
                <a:ln>
                  <a:noFill/>
                </a:ln>
                <a:solidFill>
                  <a:schemeClr val="bg1">
                    <a:lumMod val="50000"/>
                  </a:schemeClr>
                </a:solidFill>
                <a:effectLst/>
                <a:uLnTx/>
                <a:uFillTx/>
                <a:latin typeface="noto sans" panose="020B0502040504020204" pitchFamily="34" charset="0"/>
                <a:ea typeface="noto sans" panose="020B0502040504020204" pitchFamily="34" charset="0"/>
                <a:cs typeface="noto sans" panose="020B0502040504020204" pitchFamily="34" charset="0"/>
              </a:rPr>
              <a:t>evaluation </a:t>
            </a:r>
            <a:r>
              <a:rPr kumimoji="0" lang="en-US"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rPr>
              <a:t>of retrofit projects.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08121F"/>
              </a:solidFill>
              <a:effectLst/>
              <a:uLnTx/>
              <a:uFillTx/>
              <a:latin typeface="noto sans" panose="020B0502040504020204" pitchFamily="34" charset="0"/>
              <a:ea typeface="noto sans" panose="020B0502040504020204" pitchFamily="34" charset="0"/>
              <a:cs typeface="noto sans" panose="020B0502040504020204" pitchFamily="34" charset="0"/>
            </a:endParaRPr>
          </a:p>
          <a:p>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8" name="Title 7">
            <a:extLst>
              <a:ext uri="{FF2B5EF4-FFF2-40B4-BE49-F238E27FC236}">
                <a16:creationId xmlns:a16="http://schemas.microsoft.com/office/drawing/2014/main" id="{31FAA176-433F-7D14-87B0-9996605BC9C7}"/>
              </a:ext>
            </a:extLst>
          </p:cNvPr>
          <p:cNvSpPr>
            <a:spLocks noGrp="1"/>
          </p:cNvSpPr>
          <p:nvPr>
            <p:ph type="title"/>
          </p:nvPr>
        </p:nvSpPr>
        <p:spPr/>
        <p:txBody>
          <a:bodyPr/>
          <a:lstStyle/>
          <a:p>
            <a:r>
              <a:rPr lang="en-US" sz="3200" b="1" dirty="0">
                <a:latin typeface="noto sans" panose="020B0502040504020204" pitchFamily="34" charset="0"/>
                <a:ea typeface="noto sans" panose="020B0502040504020204" pitchFamily="34" charset="0"/>
                <a:cs typeface="noto sans" panose="020B0502040504020204" pitchFamily="34" charset="0"/>
              </a:rPr>
              <a:t>PAS 2038: 2021 </a:t>
            </a:r>
            <a:r>
              <a:rPr lang="en-US" sz="3200" dirty="0">
                <a:latin typeface="noto sans" panose="020B0502040504020204" pitchFamily="34" charset="0"/>
                <a:ea typeface="noto sans" panose="020B0502040504020204" pitchFamily="34" charset="0"/>
                <a:cs typeface="noto sans" panose="020B0502040504020204" pitchFamily="34" charset="0"/>
              </a:rPr>
              <a:t>Retrofitting non-domestic buildings for improved energy efficiency</a:t>
            </a:r>
          </a:p>
        </p:txBody>
      </p:sp>
    </p:spTree>
    <p:extLst>
      <p:ext uri="{BB962C8B-B14F-4D97-AF65-F5344CB8AC3E}">
        <p14:creationId xmlns:p14="http://schemas.microsoft.com/office/powerpoint/2010/main" val="1406949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descr="A person looking out a window&#10;&#10;Description automatically generated">
            <a:extLst>
              <a:ext uri="{FF2B5EF4-FFF2-40B4-BE49-F238E27FC236}">
                <a16:creationId xmlns:a16="http://schemas.microsoft.com/office/drawing/2014/main" id="{9E758152-5704-7887-1111-802DA19FABCB}"/>
              </a:ext>
            </a:extLst>
          </p:cNvPr>
          <p:cNvPicPr>
            <a:picLocks noGrp="1" noChangeAspect="1"/>
          </p:cNvPicPr>
          <p:nvPr>
            <p:ph type="pic" sz="quarter" idx="15"/>
          </p:nvPr>
        </p:nvPicPr>
        <p:blipFill>
          <a:blip r:embed="rId2"/>
          <a:srcRect l="13438" r="13438"/>
          <a:stretch>
            <a:fillRect/>
          </a:stretch>
        </p:blipFill>
        <p:spPr>
          <a:xfrm>
            <a:off x="5693611" y="0"/>
            <a:ext cx="6578600" cy="6858000"/>
          </a:xfrm>
        </p:spPr>
      </p:pic>
      <p:sp>
        <p:nvSpPr>
          <p:cNvPr id="8" name="Text Placeholder 7">
            <a:extLst>
              <a:ext uri="{FF2B5EF4-FFF2-40B4-BE49-F238E27FC236}">
                <a16:creationId xmlns:a16="http://schemas.microsoft.com/office/drawing/2014/main" id="{3A06B422-86BC-2A61-C5CD-D33193C5E978}"/>
              </a:ext>
            </a:extLst>
          </p:cNvPr>
          <p:cNvSpPr>
            <a:spLocks noGrp="1"/>
          </p:cNvSpPr>
          <p:nvPr>
            <p:ph type="body" sz="quarter" idx="17"/>
          </p:nvPr>
        </p:nvSpPr>
        <p:spPr>
          <a:xfrm>
            <a:off x="587375" y="2133600"/>
            <a:ext cx="4955585" cy="3708400"/>
          </a:xfrm>
        </p:spPr>
        <p:txBody>
          <a:bodyPr/>
          <a:lstStyle/>
          <a:p>
            <a:r>
              <a:rPr lang="en-US" sz="1600" dirty="0">
                <a:latin typeface="noto sans" panose="020B0502040504020204" pitchFamily="34" charset="0"/>
                <a:ea typeface="noto sans" panose="020B0502040504020204" pitchFamily="34" charset="0"/>
                <a:cs typeface="noto sans" panose="020B0502040504020204" pitchFamily="34" charset="0"/>
              </a:rPr>
              <a:t>For more than 120 years BSI has shaped society in a profoundly and unique way.  </a:t>
            </a:r>
          </a:p>
          <a:p>
            <a:r>
              <a:rPr lang="en-US" sz="1600" dirty="0">
                <a:latin typeface="noto sans" panose="020B0502040504020204" pitchFamily="34" charset="0"/>
                <a:ea typeface="noto sans" panose="020B0502040504020204" pitchFamily="34" charset="0"/>
                <a:cs typeface="noto sans" panose="020B0502040504020204" pitchFamily="34" charset="0"/>
              </a:rPr>
              <a:t>We reinvest our profits in our services to accelerate progress and increase trust between clients, consumers, governments and organizations.</a:t>
            </a:r>
          </a:p>
          <a:p>
            <a:r>
              <a:rPr lang="en-GB" sz="1600" b="0" i="0" dirty="0">
                <a:solidFill>
                  <a:srgbClr val="24262E"/>
                </a:solidFill>
                <a:effectLst/>
                <a:latin typeface="noto sans" panose="020B0502040504020204" pitchFamily="34" charset="0"/>
                <a:ea typeface="noto sans" panose="020B0502040504020204" pitchFamily="34" charset="0"/>
                <a:cs typeface="noto sans" panose="020B0502040504020204" pitchFamily="34" charset="0"/>
              </a:rPr>
              <a:t>BSI exists to have a positive impact on society. We partner with clients and stakeholders to deliver solutions to society's biggest challenges.</a:t>
            </a:r>
          </a:p>
          <a:p>
            <a:endParaRPr lang="en-GB" sz="1200" dirty="0">
              <a:latin typeface="noto sans" panose="020B0502040504020204" pitchFamily="34" charset="0"/>
              <a:ea typeface="noto sans" panose="020B0502040504020204" pitchFamily="34" charset="0"/>
              <a:cs typeface="noto sans" panose="020B0502040504020204" pitchFamily="34" charset="0"/>
            </a:endParaRPr>
          </a:p>
        </p:txBody>
      </p:sp>
      <p:sp>
        <p:nvSpPr>
          <p:cNvPr id="6" name="Title 5">
            <a:extLst>
              <a:ext uri="{FF2B5EF4-FFF2-40B4-BE49-F238E27FC236}">
                <a16:creationId xmlns:a16="http://schemas.microsoft.com/office/drawing/2014/main" id="{2559305F-7384-E4EF-7829-BC9DD1DE3FDE}"/>
              </a:ext>
            </a:extLst>
          </p:cNvPr>
          <p:cNvSpPr>
            <a:spLocks noGrp="1"/>
          </p:cNvSpPr>
          <p:nvPr>
            <p:ph type="title"/>
          </p:nvPr>
        </p:nvSpPr>
        <p:spPr>
          <a:xfrm>
            <a:off x="587375" y="296863"/>
            <a:ext cx="6337300" cy="1296146"/>
          </a:xfrm>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Accelerating progress towards a better society and sustainable world</a:t>
            </a:r>
            <a:endParaRPr lang="en-GB" sz="3200" dirty="0">
              <a:latin typeface="noto sans" panose="020B0502040504020204" pitchFamily="34" charset="0"/>
              <a:ea typeface="noto sans" panose="020B0502040504020204" pitchFamily="34" charset="0"/>
              <a:cs typeface="noto sans" panose="020B0502040504020204" pitchFamily="34" charset="0"/>
            </a:endParaRPr>
          </a:p>
        </p:txBody>
      </p:sp>
      <p:sp>
        <p:nvSpPr>
          <p:cNvPr id="2" name="Footer Placeholder 12">
            <a:extLst>
              <a:ext uri="{FF2B5EF4-FFF2-40B4-BE49-F238E27FC236}">
                <a16:creationId xmlns:a16="http://schemas.microsoft.com/office/drawing/2014/main" id="{458A29CB-B2AE-222F-3900-D2824B1A1F50}"/>
              </a:ext>
            </a:extLst>
          </p:cNvPr>
          <p:cNvSpPr>
            <a:spLocks noGrp="1"/>
          </p:cNvSpPr>
          <p:nvPr>
            <p:ph type="ftr" sz="quarter" idx="3"/>
          </p:nvPr>
        </p:nvSpPr>
        <p:spPr>
          <a:xfrm>
            <a:off x="9732964" y="6392910"/>
            <a:ext cx="1505402" cy="191376"/>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FBFBFB"/>
                </a:solidFill>
                <a:effectLst/>
                <a:uLnTx/>
                <a:uFillTx/>
                <a:latin typeface="Libre Franklin"/>
                <a:ea typeface="+mn-ea"/>
                <a:cs typeface="+mn-cs"/>
              </a:rPr>
              <a:t>© 2023 BSI. All rights reserved.</a:t>
            </a:r>
            <a:endParaRPr kumimoji="0" lang="en-US" sz="800" b="0" i="0" u="none" strike="noStrike" kern="1200" cap="none" spc="0" normalizeH="0" baseline="0" noProof="0" dirty="0">
              <a:ln>
                <a:noFill/>
              </a:ln>
              <a:solidFill>
                <a:srgbClr val="FBFBFB"/>
              </a:solidFill>
              <a:effectLst/>
              <a:uLnTx/>
              <a:uFillTx/>
              <a:latin typeface="Libre Franklin"/>
              <a:ea typeface="+mn-ea"/>
              <a:cs typeface="+mn-cs"/>
            </a:endParaRPr>
          </a:p>
        </p:txBody>
      </p:sp>
      <p:sp>
        <p:nvSpPr>
          <p:cNvPr id="4" name="Slide Number Placeholder 13">
            <a:extLst>
              <a:ext uri="{FF2B5EF4-FFF2-40B4-BE49-F238E27FC236}">
                <a16:creationId xmlns:a16="http://schemas.microsoft.com/office/drawing/2014/main" id="{F6E8ACF0-27C0-C46B-6353-5BB0E73FC57D}"/>
              </a:ext>
            </a:extLst>
          </p:cNvPr>
          <p:cNvSpPr>
            <a:spLocks noGrp="1"/>
          </p:cNvSpPr>
          <p:nvPr>
            <p:ph type="sldNum" sz="quarter" idx="4"/>
          </p:nvPr>
        </p:nvSpPr>
        <p:spPr>
          <a:xfrm>
            <a:off x="11323320" y="6392909"/>
            <a:ext cx="281305" cy="191376"/>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F0A4D3-AD76-42DE-9CBE-D54D18FB1335}" type="slidenum">
              <a:rPr kumimoji="0" lang="en-GB" sz="800" b="0" i="0" u="none" strike="noStrike" kern="1200" cap="none" spc="0" normalizeH="0" baseline="0" noProof="0" smtClean="0">
                <a:ln>
                  <a:noFill/>
                </a:ln>
                <a:solidFill>
                  <a:srgbClr val="FBFBFB"/>
                </a:solidFill>
                <a:effectLst/>
                <a:uLnTx/>
                <a:uFillTx/>
                <a:latin typeface="Libre Frankli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GB" sz="800" b="0" i="0" u="none" strike="noStrike" kern="1200" cap="none" spc="0" normalizeH="0" baseline="0" noProof="0" dirty="0">
              <a:ln>
                <a:noFill/>
              </a:ln>
              <a:solidFill>
                <a:srgbClr val="FBFBFB"/>
              </a:solidFill>
              <a:effectLst/>
              <a:uLnTx/>
              <a:uFillTx/>
              <a:latin typeface="Libre Franklin"/>
              <a:ea typeface="+mn-ea"/>
              <a:cs typeface="+mn-cs"/>
            </a:endParaRPr>
          </a:p>
        </p:txBody>
      </p:sp>
      <p:pic>
        <p:nvPicPr>
          <p:cNvPr id="1026" name="Picture 6">
            <a:extLst>
              <a:ext uri="{FF2B5EF4-FFF2-40B4-BE49-F238E27FC236}">
                <a16:creationId xmlns:a16="http://schemas.microsoft.com/office/drawing/2014/main" id="{0E4F7E16-3902-7E9B-0D16-DDDEB71F3E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3636" y="6150022"/>
            <a:ext cx="2025650" cy="4651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887004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5624F82C-5A20-3998-C3FD-73CFE27A16D0}"/>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Case Study</a:t>
            </a:r>
          </a:p>
        </p:txBody>
      </p:sp>
      <p:pic>
        <p:nvPicPr>
          <p:cNvPr id="17" name="Picture Placeholder 16" descr="Aerial view of the University of Arizona">
            <a:extLst>
              <a:ext uri="{FF2B5EF4-FFF2-40B4-BE49-F238E27FC236}">
                <a16:creationId xmlns:a16="http://schemas.microsoft.com/office/drawing/2014/main" id="{861AAE4C-04C3-F2A4-65CF-0AC52007912C}"/>
              </a:ext>
            </a:extLst>
          </p:cNvPr>
          <p:cNvPicPr>
            <a:picLocks noGrp="1" noChangeAspect="1"/>
          </p:cNvPicPr>
          <p:nvPr>
            <p:ph type="pic" sz="quarter" idx="15"/>
          </p:nvPr>
        </p:nvPicPr>
        <p:blipFill>
          <a:blip r:embed="rId2"/>
          <a:srcRect l="23057" r="23057"/>
          <a:stretch>
            <a:fillRect/>
          </a:stretch>
        </p:blipFill>
        <p:spPr/>
      </p:pic>
      <p:sp>
        <p:nvSpPr>
          <p:cNvPr id="2" name="Footer Placeholder 1">
            <a:extLst>
              <a:ext uri="{FF2B5EF4-FFF2-40B4-BE49-F238E27FC236}">
                <a16:creationId xmlns:a16="http://schemas.microsoft.com/office/drawing/2014/main" id="{1E41F5BF-1A4B-4295-AEC9-7D31F4DD9D12}"/>
              </a:ext>
            </a:extLst>
          </p:cNvPr>
          <p:cNvSpPr>
            <a:spLocks noGrp="1"/>
          </p:cNvSpPr>
          <p:nvPr>
            <p:ph type="ftr" sz="quarter" idx="13"/>
          </p:nvPr>
        </p:nvSpPr>
        <p:spPr/>
        <p:txBody>
          <a:bodyPr/>
          <a:lstStyle/>
          <a:p>
            <a:r>
              <a:rPr lang="en-US"/>
              <a:t>© 2023 BSI. All rights reserved.</a:t>
            </a:r>
            <a:endParaRPr lang="en-US" dirty="0"/>
          </a:p>
        </p:txBody>
      </p:sp>
      <p:sp>
        <p:nvSpPr>
          <p:cNvPr id="3" name="Slide Number Placeholder 2">
            <a:extLst>
              <a:ext uri="{FF2B5EF4-FFF2-40B4-BE49-F238E27FC236}">
                <a16:creationId xmlns:a16="http://schemas.microsoft.com/office/drawing/2014/main" id="{06019AF9-9AFE-A76F-BDF5-0556729021F3}"/>
              </a:ext>
            </a:extLst>
          </p:cNvPr>
          <p:cNvSpPr>
            <a:spLocks noGrp="1"/>
          </p:cNvSpPr>
          <p:nvPr>
            <p:ph type="sldNum" sz="quarter" idx="14"/>
          </p:nvPr>
        </p:nvSpPr>
        <p:spPr/>
        <p:txBody>
          <a:bodyPr/>
          <a:lstStyle/>
          <a:p>
            <a:fld id="{69F0A4D3-AD76-42DE-9CBE-D54D18FB1335}" type="slidenum">
              <a:rPr lang="en-GB" smtClean="0"/>
              <a:pPr/>
              <a:t>20</a:t>
            </a:fld>
            <a:endParaRPr lang="en-GB" dirty="0"/>
          </a:p>
        </p:txBody>
      </p:sp>
      <p:sp>
        <p:nvSpPr>
          <p:cNvPr id="14" name="Text Placeholder 13">
            <a:extLst>
              <a:ext uri="{FF2B5EF4-FFF2-40B4-BE49-F238E27FC236}">
                <a16:creationId xmlns:a16="http://schemas.microsoft.com/office/drawing/2014/main" id="{1175C266-147F-3462-11D8-4A655EBD7076}"/>
              </a:ext>
            </a:extLst>
          </p:cNvPr>
          <p:cNvSpPr>
            <a:spLocks noGrp="1"/>
          </p:cNvSpPr>
          <p:nvPr>
            <p:ph type="body" sz="quarter" idx="17"/>
          </p:nvPr>
        </p:nvSpPr>
        <p:spPr>
          <a:xfrm>
            <a:off x="567418" y="2022766"/>
            <a:ext cx="4646266" cy="1498309"/>
          </a:xfrm>
        </p:spPr>
        <p:txBody>
          <a:bodyPr/>
          <a:lstStyle/>
          <a:p>
            <a:pPr>
              <a:spcAft>
                <a:spcPts val="600"/>
              </a:spcAft>
            </a:pPr>
            <a:r>
              <a:rPr lang="en-US" sz="1600" dirty="0">
                <a:latin typeface="noto sans" panose="020B0502040504020204" pitchFamily="34" charset="0"/>
                <a:ea typeface="noto sans" panose="020B0502040504020204" pitchFamily="34" charset="0"/>
                <a:cs typeface="noto sans" panose="020B0502040504020204" pitchFamily="34" charset="0"/>
              </a:rPr>
              <a:t>Company X has committed to GHG emission reduction targets and seeks a consultant to support the development of a Carbon Reduction Management Plan aligned with IPCC reduction pathways toward Net Zero. This plan includes a roadmap, reduction strategies, tactic owners, milestones, budgets, and GHG reduction forecasts to support Company X targets.</a:t>
            </a:r>
          </a:p>
          <a:p>
            <a:pPr>
              <a:spcAft>
                <a:spcPts val="600"/>
              </a:spcAft>
            </a:pPr>
            <a:r>
              <a:rPr lang="en-US" sz="1600" dirty="0">
                <a:latin typeface="noto sans" panose="020B0502040504020204" pitchFamily="34" charset="0"/>
                <a:ea typeface="noto sans" panose="020B0502040504020204" pitchFamily="34" charset="0"/>
                <a:cs typeface="noto sans" panose="020B0502040504020204" pitchFamily="34" charset="0"/>
              </a:rPr>
              <a:t>The following project brief outlines BSI’s proposed approach to the development and supported launch of the Carbon Reduction Management Plan.</a:t>
            </a:r>
          </a:p>
          <a:p>
            <a:pPr>
              <a:spcAft>
                <a:spcPts val="600"/>
              </a:spcAft>
            </a:pPr>
            <a:endParaRPr lang="en-US" sz="1600" dirty="0">
              <a:latin typeface="noto sans" panose="020B0502040504020204" pitchFamily="34" charset="0"/>
              <a:ea typeface="noto sans" panose="020B0502040504020204" pitchFamily="34" charset="0"/>
              <a:cs typeface="noto sans" panose="020B0502040504020204" pitchFamily="34" charset="0"/>
            </a:endParaRPr>
          </a:p>
          <a:p>
            <a:endParaRPr lang="en-US" sz="1600" dirty="0">
              <a:latin typeface="noto sans" panose="020B0502040504020204" pitchFamily="34" charset="0"/>
              <a:ea typeface="noto sans" panose="020B0502040504020204" pitchFamily="34" charset="0"/>
              <a:cs typeface="noto sans" panose="020B0502040504020204" pitchFamily="34" charset="0"/>
            </a:endParaRPr>
          </a:p>
        </p:txBody>
      </p:sp>
      <p:sp>
        <p:nvSpPr>
          <p:cNvPr id="18" name="Text Placeholder 58">
            <a:extLst>
              <a:ext uri="{FF2B5EF4-FFF2-40B4-BE49-F238E27FC236}">
                <a16:creationId xmlns:a16="http://schemas.microsoft.com/office/drawing/2014/main" id="{10842A10-E417-8601-CFD6-C4D387A9A8D1}"/>
              </a:ext>
            </a:extLst>
          </p:cNvPr>
          <p:cNvSpPr txBox="1">
            <a:spLocks/>
          </p:cNvSpPr>
          <p:nvPr/>
        </p:nvSpPr>
        <p:spPr>
          <a:xfrm>
            <a:off x="567418" y="1072468"/>
            <a:ext cx="6122140" cy="2306420"/>
          </a:xfrm>
          <a:prstGeom prst="rect">
            <a:avLst/>
          </a:prstGeom>
        </p:spPr>
        <p:txBody>
          <a:bodyPr vert="horz" lIns="0" tIns="45720" rIns="91440" bIns="45720" rtlCol="0">
            <a:noAutofit/>
          </a:bodyPr>
          <a:lstStyle>
            <a:lvl1pPr marL="0" indent="0" algn="l" defTabSz="914400" rtl="0" eaLnBrk="1" latinLnBrk="0" hangingPunct="1">
              <a:lnSpc>
                <a:spcPct val="115000"/>
              </a:lnSpc>
              <a:spcBef>
                <a:spcPts val="0"/>
              </a:spcBef>
              <a:spcAft>
                <a:spcPts val="1000"/>
              </a:spcAft>
              <a:buFont typeface="Arial" panose="020B0604020202020204" pitchFamily="34" charset="0"/>
              <a:buNone/>
              <a:defRPr sz="20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Introduction</a:t>
            </a:r>
          </a:p>
        </p:txBody>
      </p:sp>
    </p:spTree>
    <p:extLst>
      <p:ext uri="{BB962C8B-B14F-4D97-AF65-F5344CB8AC3E}">
        <p14:creationId xmlns:p14="http://schemas.microsoft.com/office/powerpoint/2010/main" val="2818447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8">
            <a:extLst>
              <a:ext uri="{FF2B5EF4-FFF2-40B4-BE49-F238E27FC236}">
                <a16:creationId xmlns:a16="http://schemas.microsoft.com/office/drawing/2014/main" id="{A873E59C-B9E1-4554-1F69-911D8070FA00}"/>
              </a:ext>
            </a:extLst>
          </p:cNvPr>
          <p:cNvSpPr txBox="1">
            <a:spLocks/>
          </p:cNvSpPr>
          <p:nvPr/>
        </p:nvSpPr>
        <p:spPr>
          <a:xfrm>
            <a:off x="572115" y="2650832"/>
            <a:ext cx="11047767" cy="3207775"/>
          </a:xfrm>
          <a:prstGeom prst="rect">
            <a:avLst/>
          </a:prstGeom>
        </p:spPr>
        <p:txBody>
          <a:bodyPr/>
          <a:lst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Determine specific actions necessary in support of Company X GHG emission reduction efforts and to drawdown existing atmospheric GHGs aligned to company/IPCC reduction pathways (45% by 2030; Net Zero by 2050)</a:t>
            </a:r>
          </a:p>
          <a:p>
            <a:pPr>
              <a:lnSpc>
                <a:spcPct val="100000"/>
              </a:lnSpc>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Identify site and/or function-level individuals responsible for selecting specific tactics and determining how/when they will be applied within their remit</a:t>
            </a:r>
          </a:p>
          <a:p>
            <a:pPr>
              <a:lnSpc>
                <a:spcPct val="100000"/>
              </a:lnSpc>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Develop an enterprise-level strategy that includes:</a:t>
            </a:r>
          </a:p>
          <a:p>
            <a:pPr lvl="1">
              <a:lnSpc>
                <a:spcPct val="100000"/>
              </a:lnSpc>
              <a:spcAft>
                <a:spcPts val="0"/>
              </a:spcAft>
            </a:pPr>
            <a:r>
              <a:rPr lang="en-US" dirty="0">
                <a:latin typeface="noto sans" panose="020B0502040504020204" pitchFamily="34" charset="0"/>
                <a:ea typeface="noto sans" panose="020B0502040504020204" pitchFamily="34" charset="0"/>
                <a:cs typeface="noto sans" panose="020B0502040504020204" pitchFamily="34" charset="0"/>
              </a:rPr>
              <a:t>3yr, 5yr, and 10yr GHG reduction targets and milestones for:</a:t>
            </a:r>
          </a:p>
          <a:p>
            <a:pPr lvl="2">
              <a:lnSpc>
                <a:spcPct val="100000"/>
              </a:lnSpc>
              <a:spcAft>
                <a:spcPts val="0"/>
              </a:spcAft>
            </a:pPr>
            <a:r>
              <a:rPr lang="en-US" sz="1200" dirty="0">
                <a:latin typeface="noto sans" panose="020B0502040504020204" pitchFamily="34" charset="0"/>
                <a:ea typeface="noto sans" panose="020B0502040504020204" pitchFamily="34" charset="0"/>
                <a:cs typeface="noto sans" panose="020B0502040504020204" pitchFamily="34" charset="0"/>
              </a:rPr>
              <a:t>Company X corporate</a:t>
            </a:r>
          </a:p>
          <a:p>
            <a:pPr lvl="2">
              <a:lnSpc>
                <a:spcPct val="100000"/>
              </a:lnSpc>
              <a:spcAft>
                <a:spcPts val="0"/>
              </a:spcAft>
            </a:pPr>
            <a:r>
              <a:rPr lang="en-US" sz="1200" dirty="0">
                <a:latin typeface="noto sans" panose="020B0502040504020204" pitchFamily="34" charset="0"/>
                <a:ea typeface="noto sans" panose="020B0502040504020204" pitchFamily="34" charset="0"/>
                <a:cs typeface="noto sans" panose="020B0502040504020204" pitchFamily="34" charset="0"/>
              </a:rPr>
              <a:t>Company X sites, divisions and/or functions (TBD) that roll up to support aggregated Company X corporate targets</a:t>
            </a:r>
          </a:p>
          <a:p>
            <a:pPr lvl="2">
              <a:lnSpc>
                <a:spcPct val="100000"/>
              </a:lnSpc>
              <a:spcAft>
                <a:spcPts val="0"/>
              </a:spcAft>
            </a:pPr>
            <a:r>
              <a:rPr lang="en-US" sz="1200" dirty="0">
                <a:latin typeface="noto sans" panose="020B0502040504020204" pitchFamily="34" charset="0"/>
                <a:ea typeface="noto sans" panose="020B0502040504020204" pitchFamily="34" charset="0"/>
                <a:cs typeface="noto sans" panose="020B0502040504020204" pitchFamily="34" charset="0"/>
              </a:rPr>
              <a:t>Percentage/volume of reductions by key GHG reduction strategies (e.g. “15% of reductions will be associated with adoption of renewable energy …”)</a:t>
            </a:r>
          </a:p>
          <a:p>
            <a:pPr lvl="1">
              <a:lnSpc>
                <a:spcPct val="100000"/>
              </a:lnSpc>
              <a:spcAft>
                <a:spcPts val="0"/>
              </a:spcAft>
            </a:pPr>
            <a:r>
              <a:rPr lang="en-US" dirty="0">
                <a:latin typeface="noto sans" panose="020B0502040504020204" pitchFamily="34" charset="0"/>
                <a:ea typeface="noto sans" panose="020B0502040504020204" pitchFamily="34" charset="0"/>
                <a:cs typeface="noto sans" panose="020B0502040504020204" pitchFamily="34" charset="0"/>
              </a:rPr>
              <a:t>Financial budget to support the strategy at 3yr, 5yr, and 10yr intervals </a:t>
            </a:r>
          </a:p>
          <a:p>
            <a:pPr lvl="1">
              <a:lnSpc>
                <a:spcPct val="100000"/>
              </a:lnSpc>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Opportunities to leverage economies of scale or region-specific opportunities (e.g. Regional purchase of RECs across site/functions)</a:t>
            </a:r>
          </a:p>
          <a:p>
            <a:pPr>
              <a:lnSpc>
                <a:spcPct val="100000"/>
              </a:lnSpc>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Identification of existing best practices that are transferrable to site/functions with similar activity or characteristics </a:t>
            </a:r>
          </a:p>
          <a:p>
            <a:pPr>
              <a:lnSpc>
                <a:spcPct val="100000"/>
              </a:lnSpc>
              <a:spcAft>
                <a:spcPts val="600"/>
              </a:spcAft>
            </a:pPr>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2" name="Footer Placeholder 1">
            <a:extLst>
              <a:ext uri="{FF2B5EF4-FFF2-40B4-BE49-F238E27FC236}">
                <a16:creationId xmlns:a16="http://schemas.microsoft.com/office/drawing/2014/main" id="{1E41F5BF-1A4B-4295-AEC9-7D31F4DD9D12}"/>
              </a:ext>
            </a:extLst>
          </p:cNvPr>
          <p:cNvSpPr>
            <a:spLocks noGrp="1"/>
          </p:cNvSpPr>
          <p:nvPr>
            <p:ph type="ftr" sz="quarter" idx="13"/>
          </p:nvPr>
        </p:nvSpPr>
        <p:spPr/>
        <p:txBody>
          <a:bodyPr/>
          <a:lstStyle/>
          <a:p>
            <a:r>
              <a:rPr lang="en-US"/>
              <a:t>© 2023 BSI. All rights reserved.</a:t>
            </a:r>
            <a:endParaRPr lang="en-US" dirty="0"/>
          </a:p>
        </p:txBody>
      </p:sp>
      <p:sp>
        <p:nvSpPr>
          <p:cNvPr id="3" name="Slide Number Placeholder 2">
            <a:extLst>
              <a:ext uri="{FF2B5EF4-FFF2-40B4-BE49-F238E27FC236}">
                <a16:creationId xmlns:a16="http://schemas.microsoft.com/office/drawing/2014/main" id="{06019AF9-9AFE-A76F-BDF5-0556729021F3}"/>
              </a:ext>
            </a:extLst>
          </p:cNvPr>
          <p:cNvSpPr>
            <a:spLocks noGrp="1"/>
          </p:cNvSpPr>
          <p:nvPr>
            <p:ph type="sldNum" sz="quarter" idx="14"/>
          </p:nvPr>
        </p:nvSpPr>
        <p:spPr/>
        <p:txBody>
          <a:bodyPr/>
          <a:lstStyle/>
          <a:p>
            <a:fld id="{69F0A4D3-AD76-42DE-9CBE-D54D18FB1335}" type="slidenum">
              <a:rPr lang="en-GB" smtClean="0"/>
              <a:pPr/>
              <a:t>21</a:t>
            </a:fld>
            <a:endParaRPr lang="en-GB" dirty="0"/>
          </a:p>
        </p:txBody>
      </p:sp>
      <p:sp>
        <p:nvSpPr>
          <p:cNvPr id="12" name="Title 11">
            <a:extLst>
              <a:ext uri="{FF2B5EF4-FFF2-40B4-BE49-F238E27FC236}">
                <a16:creationId xmlns:a16="http://schemas.microsoft.com/office/drawing/2014/main" id="{5624F82C-5A20-3998-C3FD-73CFE27A16D0}"/>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Case Study</a:t>
            </a:r>
          </a:p>
        </p:txBody>
      </p:sp>
      <p:sp>
        <p:nvSpPr>
          <p:cNvPr id="10" name="Text Placeholder 9">
            <a:extLst>
              <a:ext uri="{FF2B5EF4-FFF2-40B4-BE49-F238E27FC236}">
                <a16:creationId xmlns:a16="http://schemas.microsoft.com/office/drawing/2014/main" id="{889BBDD2-FE1D-CAD7-5532-AF03B0B182B1}"/>
              </a:ext>
            </a:extLst>
          </p:cNvPr>
          <p:cNvSpPr txBox="1">
            <a:spLocks/>
          </p:cNvSpPr>
          <p:nvPr/>
        </p:nvSpPr>
        <p:spPr>
          <a:xfrm>
            <a:off x="572116" y="1812757"/>
            <a:ext cx="11047768" cy="705853"/>
          </a:xfrm>
          <a:prstGeom prst="rect">
            <a:avLst/>
          </a:prstGeom>
        </p:spPr>
        <p:txBody>
          <a:bodyPr/>
          <a:lst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noto sans" panose="020B0502040504020204" pitchFamily="34" charset="0"/>
                <a:ea typeface="noto sans" panose="020B0502040504020204" pitchFamily="34" charset="0"/>
                <a:cs typeface="noto sans" panose="020B0502040504020204" pitchFamily="34" charset="0"/>
              </a:rPr>
              <a:t>BSI will provide facilitation &amp; technical resources to support development of a Carbon Reduction Management Plan. The Plan and accompanying support are designed to:</a:t>
            </a:r>
          </a:p>
        </p:txBody>
      </p:sp>
      <p:sp>
        <p:nvSpPr>
          <p:cNvPr id="18" name="Text Placeholder 58">
            <a:extLst>
              <a:ext uri="{FF2B5EF4-FFF2-40B4-BE49-F238E27FC236}">
                <a16:creationId xmlns:a16="http://schemas.microsoft.com/office/drawing/2014/main" id="{12B607D3-3449-2011-CA80-AA76B870D7BD}"/>
              </a:ext>
            </a:extLst>
          </p:cNvPr>
          <p:cNvSpPr txBox="1">
            <a:spLocks/>
          </p:cNvSpPr>
          <p:nvPr/>
        </p:nvSpPr>
        <p:spPr>
          <a:xfrm>
            <a:off x="567418" y="1072468"/>
            <a:ext cx="7389466" cy="2306420"/>
          </a:xfrm>
          <a:prstGeom prst="rect">
            <a:avLst/>
          </a:prstGeom>
        </p:spPr>
        <p:txBody>
          <a:bodyPr vert="horz" lIns="0" tIns="45720" rIns="91440" bIns="45720" rtlCol="0">
            <a:noAutofit/>
          </a:bodyPr>
          <a:lstStyle>
            <a:lvl1pPr marL="0" indent="0" algn="l" defTabSz="914400" rtl="0" eaLnBrk="1" latinLnBrk="0" hangingPunct="1">
              <a:lnSpc>
                <a:spcPct val="115000"/>
              </a:lnSpc>
              <a:spcBef>
                <a:spcPts val="0"/>
              </a:spcBef>
              <a:spcAft>
                <a:spcPts val="1000"/>
              </a:spcAft>
              <a:buFont typeface="Arial" panose="020B0604020202020204" pitchFamily="34" charset="0"/>
              <a:buNone/>
              <a:defRPr sz="20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Development of the Carbon Reduction Management Plan</a:t>
            </a:r>
          </a:p>
        </p:txBody>
      </p:sp>
    </p:spTree>
    <p:extLst>
      <p:ext uri="{BB962C8B-B14F-4D97-AF65-F5344CB8AC3E}">
        <p14:creationId xmlns:p14="http://schemas.microsoft.com/office/powerpoint/2010/main" val="999724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1E41F5BF-1A4B-4295-AEC9-7D31F4DD9D12}"/>
              </a:ext>
            </a:extLst>
          </p:cNvPr>
          <p:cNvSpPr>
            <a:spLocks noGrp="1"/>
          </p:cNvSpPr>
          <p:nvPr>
            <p:ph type="ftr" sz="quarter" idx="13"/>
          </p:nvPr>
        </p:nvSpPr>
        <p:spPr/>
        <p:txBody>
          <a:bodyPr/>
          <a:lstStyle/>
          <a:p>
            <a:r>
              <a:rPr lang="en-US"/>
              <a:t>© 2023 BSI. All rights reserved.</a:t>
            </a:r>
            <a:endParaRPr lang="en-US" dirty="0"/>
          </a:p>
        </p:txBody>
      </p:sp>
      <p:sp>
        <p:nvSpPr>
          <p:cNvPr id="3" name="Slide Number Placeholder 2">
            <a:extLst>
              <a:ext uri="{FF2B5EF4-FFF2-40B4-BE49-F238E27FC236}">
                <a16:creationId xmlns:a16="http://schemas.microsoft.com/office/drawing/2014/main" id="{06019AF9-9AFE-A76F-BDF5-0556729021F3}"/>
              </a:ext>
            </a:extLst>
          </p:cNvPr>
          <p:cNvSpPr>
            <a:spLocks noGrp="1"/>
          </p:cNvSpPr>
          <p:nvPr>
            <p:ph type="sldNum" sz="quarter" idx="14"/>
          </p:nvPr>
        </p:nvSpPr>
        <p:spPr/>
        <p:txBody>
          <a:bodyPr/>
          <a:lstStyle/>
          <a:p>
            <a:fld id="{69F0A4D3-AD76-42DE-9CBE-D54D18FB1335}" type="slidenum">
              <a:rPr lang="en-GB" smtClean="0"/>
              <a:pPr/>
              <a:t>22</a:t>
            </a:fld>
            <a:endParaRPr lang="en-GB" dirty="0"/>
          </a:p>
        </p:txBody>
      </p:sp>
      <p:sp>
        <p:nvSpPr>
          <p:cNvPr id="12" name="Title 11">
            <a:extLst>
              <a:ext uri="{FF2B5EF4-FFF2-40B4-BE49-F238E27FC236}">
                <a16:creationId xmlns:a16="http://schemas.microsoft.com/office/drawing/2014/main" id="{5624F82C-5A20-3998-C3FD-73CFE27A16D0}"/>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Case Study</a:t>
            </a:r>
          </a:p>
        </p:txBody>
      </p:sp>
      <p:sp>
        <p:nvSpPr>
          <p:cNvPr id="10" name="Text Placeholder 9">
            <a:extLst>
              <a:ext uri="{FF2B5EF4-FFF2-40B4-BE49-F238E27FC236}">
                <a16:creationId xmlns:a16="http://schemas.microsoft.com/office/drawing/2014/main" id="{889BBDD2-FE1D-CAD7-5532-AF03B0B182B1}"/>
              </a:ext>
            </a:extLst>
          </p:cNvPr>
          <p:cNvSpPr txBox="1">
            <a:spLocks/>
          </p:cNvSpPr>
          <p:nvPr/>
        </p:nvSpPr>
        <p:spPr>
          <a:xfrm>
            <a:off x="572116" y="1812757"/>
            <a:ext cx="11047768" cy="705853"/>
          </a:xfrm>
          <a:prstGeom prst="rect">
            <a:avLst/>
          </a:prstGeom>
        </p:spPr>
        <p:txBody>
          <a:bodyPr/>
          <a:lst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noto sans" panose="020B0502040504020204" pitchFamily="34" charset="0"/>
                <a:ea typeface="noto sans" panose="020B0502040504020204" pitchFamily="34" charset="0"/>
                <a:cs typeface="noto sans" panose="020B0502040504020204" pitchFamily="34" charset="0"/>
              </a:rPr>
              <a:t>BSI will provide facilitation &amp; technical resources to support development of a Carbon Reduction Management Plan. The Plan and accompanying support are designed to:</a:t>
            </a:r>
          </a:p>
        </p:txBody>
      </p:sp>
      <p:grpSp>
        <p:nvGrpSpPr>
          <p:cNvPr id="4" name="Group 3">
            <a:extLst>
              <a:ext uri="{FF2B5EF4-FFF2-40B4-BE49-F238E27FC236}">
                <a16:creationId xmlns:a16="http://schemas.microsoft.com/office/drawing/2014/main" id="{837A314E-8DA2-D0F5-7B2C-8AE991764FD3}"/>
              </a:ext>
            </a:extLst>
          </p:cNvPr>
          <p:cNvGrpSpPr/>
          <p:nvPr/>
        </p:nvGrpSpPr>
        <p:grpSpPr>
          <a:xfrm>
            <a:off x="572116" y="2513400"/>
            <a:ext cx="11692462" cy="3873015"/>
            <a:chOff x="603884" y="2931802"/>
            <a:chExt cx="11692462" cy="3873015"/>
          </a:xfrm>
        </p:grpSpPr>
        <p:sp>
          <p:nvSpPr>
            <p:cNvPr id="5" name="Rectangle 4">
              <a:extLst>
                <a:ext uri="{FF2B5EF4-FFF2-40B4-BE49-F238E27FC236}">
                  <a16:creationId xmlns:a16="http://schemas.microsoft.com/office/drawing/2014/main" id="{1CC0753D-CE34-471A-9D93-C5694620093D}"/>
                </a:ext>
              </a:extLst>
            </p:cNvPr>
            <p:cNvSpPr/>
            <p:nvPr/>
          </p:nvSpPr>
          <p:spPr>
            <a:xfrm>
              <a:off x="780319" y="3644895"/>
              <a:ext cx="1102787"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467"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Facilities</a:t>
              </a:r>
            </a:p>
            <a:p>
              <a:pPr marL="529153" indent="-380990">
                <a:spcBef>
                  <a:spcPts val="800"/>
                </a:spcBef>
                <a:spcAft>
                  <a:spcPts val="267"/>
                </a:spcAft>
                <a:buFont typeface="Arial" panose="020B0604020202020204" pitchFamily="34" charset="0"/>
                <a:buChar char="•"/>
              </a:pP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sp>
          <p:nvSpPr>
            <p:cNvPr id="6" name="Rectangle 5">
              <a:extLst>
                <a:ext uri="{FF2B5EF4-FFF2-40B4-BE49-F238E27FC236}">
                  <a16:creationId xmlns:a16="http://schemas.microsoft.com/office/drawing/2014/main" id="{B6BFB236-632F-8F7F-954F-1DD220752955}"/>
                </a:ext>
              </a:extLst>
            </p:cNvPr>
            <p:cNvSpPr/>
            <p:nvPr/>
          </p:nvSpPr>
          <p:spPr>
            <a:xfrm>
              <a:off x="790920" y="4050828"/>
              <a:ext cx="1461497"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467"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Engineering</a:t>
              </a:r>
            </a:p>
          </p:txBody>
        </p:sp>
        <p:sp>
          <p:nvSpPr>
            <p:cNvPr id="7" name="Rectangle 6">
              <a:extLst>
                <a:ext uri="{FF2B5EF4-FFF2-40B4-BE49-F238E27FC236}">
                  <a16:creationId xmlns:a16="http://schemas.microsoft.com/office/drawing/2014/main" id="{872006B5-E615-2A36-A7A4-F3CF45B88AEA}"/>
                </a:ext>
              </a:extLst>
            </p:cNvPr>
            <p:cNvSpPr/>
            <p:nvPr/>
          </p:nvSpPr>
          <p:spPr>
            <a:xfrm>
              <a:off x="789703" y="4486409"/>
              <a:ext cx="2258453" cy="462409"/>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400"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Product Development</a:t>
              </a:r>
            </a:p>
            <a:p>
              <a:pPr marL="529153" indent="-380990">
                <a:spcBef>
                  <a:spcPts val="800"/>
                </a:spcBef>
                <a:spcAft>
                  <a:spcPts val="267"/>
                </a:spcAft>
                <a:buFont typeface="Arial" panose="020B0604020202020204" pitchFamily="34" charset="0"/>
                <a:buChar char="•"/>
              </a:pPr>
              <a:endParaRPr lang="en-US" sz="1467"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sp>
          <p:nvSpPr>
            <p:cNvPr id="9" name="Rectangle 8">
              <a:extLst>
                <a:ext uri="{FF2B5EF4-FFF2-40B4-BE49-F238E27FC236}">
                  <a16:creationId xmlns:a16="http://schemas.microsoft.com/office/drawing/2014/main" id="{23DD57C3-55FB-A22E-B213-8C004ADD91EA}"/>
                </a:ext>
              </a:extLst>
            </p:cNvPr>
            <p:cNvSpPr/>
            <p:nvPr/>
          </p:nvSpPr>
          <p:spPr>
            <a:xfrm>
              <a:off x="843485" y="5816901"/>
              <a:ext cx="1461497"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467" b="1" dirty="0">
                  <a:solidFill>
                    <a:schemeClr val="tx1">
                      <a:lumMod val="75000"/>
                      <a:lumOff val="25000"/>
                    </a:schemeClr>
                  </a:solidFill>
                  <a:cs typeface="Calibri" panose="020F0502020204030204" pitchFamily="34" charset="0"/>
                </a:rPr>
                <a:t>Logistics</a:t>
              </a:r>
            </a:p>
          </p:txBody>
        </p:sp>
        <p:sp>
          <p:nvSpPr>
            <p:cNvPr id="13" name="Rectangle 12">
              <a:extLst>
                <a:ext uri="{FF2B5EF4-FFF2-40B4-BE49-F238E27FC236}">
                  <a16:creationId xmlns:a16="http://schemas.microsoft.com/office/drawing/2014/main" id="{BC5B1CCE-9FC3-735D-326D-5A50442EBA40}"/>
                </a:ext>
              </a:extLst>
            </p:cNvPr>
            <p:cNvSpPr/>
            <p:nvPr/>
          </p:nvSpPr>
          <p:spPr>
            <a:xfrm>
              <a:off x="831559" y="5359820"/>
              <a:ext cx="1102787"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467"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Finance</a:t>
              </a:r>
            </a:p>
            <a:p>
              <a:pPr marL="529153" indent="-380990">
                <a:spcBef>
                  <a:spcPts val="800"/>
                </a:spcBef>
                <a:spcAft>
                  <a:spcPts val="267"/>
                </a:spcAft>
                <a:buFont typeface="Arial" panose="020B0604020202020204" pitchFamily="34" charset="0"/>
                <a:buChar char="•"/>
              </a:pP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sp>
          <p:nvSpPr>
            <p:cNvPr id="14" name="Rectangle 13">
              <a:extLst>
                <a:ext uri="{FF2B5EF4-FFF2-40B4-BE49-F238E27FC236}">
                  <a16:creationId xmlns:a16="http://schemas.microsoft.com/office/drawing/2014/main" id="{7BB9819E-6EF1-4F3F-2CE7-0CC125D40DEC}"/>
                </a:ext>
              </a:extLst>
            </p:cNvPr>
            <p:cNvSpPr/>
            <p:nvPr/>
          </p:nvSpPr>
          <p:spPr>
            <a:xfrm>
              <a:off x="811710" y="4917732"/>
              <a:ext cx="1575150"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467"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Procurement</a:t>
              </a:r>
            </a:p>
          </p:txBody>
        </p:sp>
        <p:sp>
          <p:nvSpPr>
            <p:cNvPr id="15" name="Oval 14">
              <a:extLst>
                <a:ext uri="{FF2B5EF4-FFF2-40B4-BE49-F238E27FC236}">
                  <a16:creationId xmlns:a16="http://schemas.microsoft.com/office/drawing/2014/main" id="{F739258B-9F7E-17DE-EBCD-8B0D2E77ECD5}"/>
                </a:ext>
              </a:extLst>
            </p:cNvPr>
            <p:cNvSpPr/>
            <p:nvPr/>
          </p:nvSpPr>
          <p:spPr>
            <a:xfrm>
              <a:off x="9092179" y="6208600"/>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16" name="Oval 15">
              <a:extLst>
                <a:ext uri="{FF2B5EF4-FFF2-40B4-BE49-F238E27FC236}">
                  <a16:creationId xmlns:a16="http://schemas.microsoft.com/office/drawing/2014/main" id="{505E373F-3F73-2406-35E7-010CEB2E3313}"/>
                </a:ext>
              </a:extLst>
            </p:cNvPr>
            <p:cNvSpPr/>
            <p:nvPr/>
          </p:nvSpPr>
          <p:spPr>
            <a:xfrm>
              <a:off x="9092179" y="6483657"/>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17" name="Rectangle 16">
              <a:extLst>
                <a:ext uri="{FF2B5EF4-FFF2-40B4-BE49-F238E27FC236}">
                  <a16:creationId xmlns:a16="http://schemas.microsoft.com/office/drawing/2014/main" id="{FA376F40-E2EC-5BA1-7C32-34D39A90C34D}"/>
                </a:ext>
              </a:extLst>
            </p:cNvPr>
            <p:cNvSpPr/>
            <p:nvPr/>
          </p:nvSpPr>
          <p:spPr>
            <a:xfrm>
              <a:off x="9052601" y="6042155"/>
              <a:ext cx="3243745"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Replace diesel trucks with EVs </a:t>
              </a: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sp>
          <p:nvSpPr>
            <p:cNvPr id="18" name="Rectangle 17">
              <a:extLst>
                <a:ext uri="{FF2B5EF4-FFF2-40B4-BE49-F238E27FC236}">
                  <a16:creationId xmlns:a16="http://schemas.microsoft.com/office/drawing/2014/main" id="{BFEADE40-FB68-A4C5-8296-2095DACC88AC}"/>
                </a:ext>
              </a:extLst>
            </p:cNvPr>
            <p:cNvSpPr/>
            <p:nvPr/>
          </p:nvSpPr>
          <p:spPr>
            <a:xfrm>
              <a:off x="9052602" y="6308545"/>
              <a:ext cx="3152389"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Reduce empty moves</a:t>
              </a: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sp>
          <p:nvSpPr>
            <p:cNvPr id="19" name="Left Brace 18">
              <a:extLst>
                <a:ext uri="{FF2B5EF4-FFF2-40B4-BE49-F238E27FC236}">
                  <a16:creationId xmlns:a16="http://schemas.microsoft.com/office/drawing/2014/main" id="{FAD447AB-D5E3-660A-4AE9-27CA8215EB21}"/>
                </a:ext>
              </a:extLst>
            </p:cNvPr>
            <p:cNvSpPr/>
            <p:nvPr/>
          </p:nvSpPr>
          <p:spPr>
            <a:xfrm>
              <a:off x="8641583" y="5856092"/>
              <a:ext cx="582677" cy="817985"/>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endParaRPr lang="en-US" sz="2400"/>
            </a:p>
          </p:txBody>
        </p:sp>
        <p:sp>
          <p:nvSpPr>
            <p:cNvPr id="20" name="Oval 19">
              <a:extLst>
                <a:ext uri="{FF2B5EF4-FFF2-40B4-BE49-F238E27FC236}">
                  <a16:creationId xmlns:a16="http://schemas.microsoft.com/office/drawing/2014/main" id="{5E9D68B5-220F-0242-8C36-7372F01C6763}"/>
                </a:ext>
              </a:extLst>
            </p:cNvPr>
            <p:cNvSpPr/>
            <p:nvPr/>
          </p:nvSpPr>
          <p:spPr>
            <a:xfrm>
              <a:off x="7076477" y="4571460"/>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21" name="Oval 20">
              <a:extLst>
                <a:ext uri="{FF2B5EF4-FFF2-40B4-BE49-F238E27FC236}">
                  <a16:creationId xmlns:a16="http://schemas.microsoft.com/office/drawing/2014/main" id="{14709CC1-3848-A328-C20B-50DF7E6D139C}"/>
                </a:ext>
              </a:extLst>
            </p:cNvPr>
            <p:cNvSpPr/>
            <p:nvPr/>
          </p:nvSpPr>
          <p:spPr>
            <a:xfrm>
              <a:off x="7076477" y="4846517"/>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22" name="Oval 21">
              <a:extLst>
                <a:ext uri="{FF2B5EF4-FFF2-40B4-BE49-F238E27FC236}">
                  <a16:creationId xmlns:a16="http://schemas.microsoft.com/office/drawing/2014/main" id="{E05EA8CA-332D-693D-7478-4C8F35C71FA1}"/>
                </a:ext>
              </a:extLst>
            </p:cNvPr>
            <p:cNvSpPr/>
            <p:nvPr/>
          </p:nvSpPr>
          <p:spPr>
            <a:xfrm>
              <a:off x="7089165" y="5125047"/>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23" name="Rectangle 22">
              <a:extLst>
                <a:ext uri="{FF2B5EF4-FFF2-40B4-BE49-F238E27FC236}">
                  <a16:creationId xmlns:a16="http://schemas.microsoft.com/office/drawing/2014/main" id="{B605E74C-73D9-21BD-C280-FEBA83769A14}"/>
                </a:ext>
              </a:extLst>
            </p:cNvPr>
            <p:cNvSpPr/>
            <p:nvPr/>
          </p:nvSpPr>
          <p:spPr>
            <a:xfrm>
              <a:off x="7035133" y="4385395"/>
              <a:ext cx="273408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Extend product lifespan</a:t>
              </a:r>
            </a:p>
            <a:p>
              <a:pPr marL="529153" indent="-380990">
                <a:spcBef>
                  <a:spcPts val="800"/>
                </a:spcBef>
                <a:spcAft>
                  <a:spcPts val="267"/>
                </a:spcAft>
                <a:buFont typeface="Arial" panose="020B0604020202020204" pitchFamily="34" charset="0"/>
                <a:buChar char="•"/>
              </a:pP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sp>
          <p:nvSpPr>
            <p:cNvPr id="24" name="Rectangle 23">
              <a:extLst>
                <a:ext uri="{FF2B5EF4-FFF2-40B4-BE49-F238E27FC236}">
                  <a16:creationId xmlns:a16="http://schemas.microsoft.com/office/drawing/2014/main" id="{0875F023-8AE3-EEDC-9DC8-0E6ECF23978F}"/>
                </a:ext>
              </a:extLst>
            </p:cNvPr>
            <p:cNvSpPr/>
            <p:nvPr/>
          </p:nvSpPr>
          <p:spPr>
            <a:xfrm>
              <a:off x="7036900" y="4671405"/>
              <a:ext cx="273408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Switch to bio-based plastics </a:t>
              </a:r>
            </a:p>
            <a:p>
              <a:pPr marL="529153" indent="-380990">
                <a:spcBef>
                  <a:spcPts val="800"/>
                </a:spcBef>
                <a:spcAft>
                  <a:spcPts val="267"/>
                </a:spcAft>
                <a:buFont typeface="Arial" panose="020B0604020202020204" pitchFamily="34" charset="0"/>
                <a:buChar char="•"/>
              </a:pP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sp>
          <p:nvSpPr>
            <p:cNvPr id="25" name="Rectangle 24">
              <a:extLst>
                <a:ext uri="{FF2B5EF4-FFF2-40B4-BE49-F238E27FC236}">
                  <a16:creationId xmlns:a16="http://schemas.microsoft.com/office/drawing/2014/main" id="{6E368480-B1D6-8D2C-A21A-15C312254CA9}"/>
                </a:ext>
              </a:extLst>
            </p:cNvPr>
            <p:cNvSpPr/>
            <p:nvPr/>
          </p:nvSpPr>
          <p:spPr>
            <a:xfrm>
              <a:off x="7038667" y="4948817"/>
              <a:ext cx="273408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Reduce</a:t>
              </a:r>
              <a:r>
                <a:rPr lang="en-US" sz="1333" dirty="0">
                  <a:solidFill>
                    <a:schemeClr val="tx1">
                      <a:lumMod val="75000"/>
                      <a:lumOff val="25000"/>
                    </a:schemeClr>
                  </a:solidFill>
                  <a:cs typeface="Calibri" panose="020F0502020204030204" pitchFamily="34" charset="0"/>
                </a:rPr>
                <a:t> material footprint</a:t>
              </a:r>
            </a:p>
            <a:p>
              <a:pPr marL="529153" indent="-380990">
                <a:spcBef>
                  <a:spcPts val="800"/>
                </a:spcBef>
                <a:spcAft>
                  <a:spcPts val="267"/>
                </a:spcAft>
                <a:buFont typeface="Arial" panose="020B0604020202020204" pitchFamily="34" charset="0"/>
                <a:buChar char="•"/>
              </a:pPr>
              <a:endParaRPr lang="en-US" sz="1600" b="1" dirty="0">
                <a:solidFill>
                  <a:schemeClr val="tx1"/>
                </a:solidFill>
                <a:cs typeface="Calibri" panose="020F0502020204030204" pitchFamily="34" charset="0"/>
              </a:endParaRPr>
            </a:p>
          </p:txBody>
        </p:sp>
        <p:sp>
          <p:nvSpPr>
            <p:cNvPr id="26" name="Left Brace 25">
              <a:extLst>
                <a:ext uri="{FF2B5EF4-FFF2-40B4-BE49-F238E27FC236}">
                  <a16:creationId xmlns:a16="http://schemas.microsoft.com/office/drawing/2014/main" id="{715A0B27-983D-5531-2ABC-944079D8622A}"/>
                </a:ext>
              </a:extLst>
            </p:cNvPr>
            <p:cNvSpPr/>
            <p:nvPr/>
          </p:nvSpPr>
          <p:spPr>
            <a:xfrm>
              <a:off x="6582820" y="4368316"/>
              <a:ext cx="563153" cy="989275"/>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endParaRPr lang="en-US" sz="2400"/>
            </a:p>
          </p:txBody>
        </p:sp>
        <p:sp>
          <p:nvSpPr>
            <p:cNvPr id="27" name="Oval 26">
              <a:extLst>
                <a:ext uri="{FF2B5EF4-FFF2-40B4-BE49-F238E27FC236}">
                  <a16:creationId xmlns:a16="http://schemas.microsoft.com/office/drawing/2014/main" id="{52C688DD-6ACE-57FD-6306-65693265FC61}"/>
                </a:ext>
              </a:extLst>
            </p:cNvPr>
            <p:cNvSpPr/>
            <p:nvPr/>
          </p:nvSpPr>
          <p:spPr>
            <a:xfrm>
              <a:off x="7538915" y="3864056"/>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28" name="Oval 27">
              <a:extLst>
                <a:ext uri="{FF2B5EF4-FFF2-40B4-BE49-F238E27FC236}">
                  <a16:creationId xmlns:a16="http://schemas.microsoft.com/office/drawing/2014/main" id="{D8954EBC-40DB-369A-7CC3-474D968E680A}"/>
                </a:ext>
              </a:extLst>
            </p:cNvPr>
            <p:cNvSpPr/>
            <p:nvPr/>
          </p:nvSpPr>
          <p:spPr>
            <a:xfrm>
              <a:off x="7538915" y="4139113"/>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29" name="Rectangle 28">
              <a:extLst>
                <a:ext uri="{FF2B5EF4-FFF2-40B4-BE49-F238E27FC236}">
                  <a16:creationId xmlns:a16="http://schemas.microsoft.com/office/drawing/2014/main" id="{371FB783-B8B5-EA3A-0D89-6389AEB2E918}"/>
                </a:ext>
              </a:extLst>
            </p:cNvPr>
            <p:cNvSpPr/>
            <p:nvPr/>
          </p:nvSpPr>
          <p:spPr>
            <a:xfrm>
              <a:off x="7499337" y="3697611"/>
              <a:ext cx="273408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High performance glass</a:t>
              </a:r>
            </a:p>
          </p:txBody>
        </p:sp>
        <p:sp>
          <p:nvSpPr>
            <p:cNvPr id="30" name="Rectangle 29">
              <a:extLst>
                <a:ext uri="{FF2B5EF4-FFF2-40B4-BE49-F238E27FC236}">
                  <a16:creationId xmlns:a16="http://schemas.microsoft.com/office/drawing/2014/main" id="{159241D0-52B4-3D1F-EB8B-C4084EC52DDF}"/>
                </a:ext>
              </a:extLst>
            </p:cNvPr>
            <p:cNvSpPr/>
            <p:nvPr/>
          </p:nvSpPr>
          <p:spPr>
            <a:xfrm>
              <a:off x="7497571" y="3964001"/>
              <a:ext cx="273408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Replace boilers with heat pumps</a:t>
              </a:r>
            </a:p>
            <a:p>
              <a:pPr marL="529153" indent="-380990">
                <a:spcBef>
                  <a:spcPts val="800"/>
                </a:spcBef>
                <a:spcAft>
                  <a:spcPts val="267"/>
                </a:spcAft>
                <a:buFont typeface="Arial" panose="020B0604020202020204" pitchFamily="34" charset="0"/>
                <a:buChar char="•"/>
              </a:pP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sp>
          <p:nvSpPr>
            <p:cNvPr id="31" name="Left Brace 30">
              <a:extLst>
                <a:ext uri="{FF2B5EF4-FFF2-40B4-BE49-F238E27FC236}">
                  <a16:creationId xmlns:a16="http://schemas.microsoft.com/office/drawing/2014/main" id="{AE5A002E-6BC0-EE3B-69F0-297E42ACA1C2}"/>
                </a:ext>
              </a:extLst>
            </p:cNvPr>
            <p:cNvSpPr/>
            <p:nvPr/>
          </p:nvSpPr>
          <p:spPr>
            <a:xfrm>
              <a:off x="7057044" y="3780217"/>
              <a:ext cx="561385" cy="561519"/>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endParaRPr lang="en-US" sz="2400"/>
            </a:p>
          </p:txBody>
        </p:sp>
        <p:sp>
          <p:nvSpPr>
            <p:cNvPr id="32" name="Rectangle 31">
              <a:extLst>
                <a:ext uri="{FF2B5EF4-FFF2-40B4-BE49-F238E27FC236}">
                  <a16:creationId xmlns:a16="http://schemas.microsoft.com/office/drawing/2014/main" id="{1A51311D-5BAE-57D4-9B92-25F1D8AE7CB6}"/>
                </a:ext>
              </a:extLst>
            </p:cNvPr>
            <p:cNvSpPr/>
            <p:nvPr/>
          </p:nvSpPr>
          <p:spPr>
            <a:xfrm>
              <a:off x="3912869" y="3545463"/>
              <a:ext cx="262686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Clean Energy Procurement</a:t>
              </a:r>
            </a:p>
            <a:p>
              <a:pPr marL="529153" indent="-380990">
                <a:spcBef>
                  <a:spcPts val="800"/>
                </a:spcBef>
                <a:spcAft>
                  <a:spcPts val="267"/>
                </a:spcAft>
                <a:buFont typeface="Arial" panose="020B0604020202020204" pitchFamily="34" charset="0"/>
                <a:buChar char="•"/>
              </a:pP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sp>
          <p:nvSpPr>
            <p:cNvPr id="33" name="Rectangle 32">
              <a:extLst>
                <a:ext uri="{FF2B5EF4-FFF2-40B4-BE49-F238E27FC236}">
                  <a16:creationId xmlns:a16="http://schemas.microsoft.com/office/drawing/2014/main" id="{A78D1069-F9E0-4D2D-DAB6-248AAD527BCB}"/>
                </a:ext>
              </a:extLst>
            </p:cNvPr>
            <p:cNvSpPr/>
            <p:nvPr/>
          </p:nvSpPr>
          <p:spPr>
            <a:xfrm>
              <a:off x="3727932" y="3056891"/>
              <a:ext cx="170957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600"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Strategies</a:t>
              </a:r>
            </a:p>
          </p:txBody>
        </p:sp>
        <p:sp>
          <p:nvSpPr>
            <p:cNvPr id="34" name="Rectangle 33">
              <a:extLst>
                <a:ext uri="{FF2B5EF4-FFF2-40B4-BE49-F238E27FC236}">
                  <a16:creationId xmlns:a16="http://schemas.microsoft.com/office/drawing/2014/main" id="{696FDBC1-CC06-ABE5-77F7-CB363879C643}"/>
                </a:ext>
              </a:extLst>
            </p:cNvPr>
            <p:cNvSpPr/>
            <p:nvPr/>
          </p:nvSpPr>
          <p:spPr>
            <a:xfrm>
              <a:off x="603884" y="3041029"/>
              <a:ext cx="2807795"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600"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Functional Owners</a:t>
              </a:r>
            </a:p>
          </p:txBody>
        </p:sp>
        <p:sp>
          <p:nvSpPr>
            <p:cNvPr id="35" name="Oval 34">
              <a:extLst>
                <a:ext uri="{FF2B5EF4-FFF2-40B4-BE49-F238E27FC236}">
                  <a16:creationId xmlns:a16="http://schemas.microsoft.com/office/drawing/2014/main" id="{77D8F72B-00CD-9056-9A83-2AC9F9B677E8}"/>
                </a:ext>
              </a:extLst>
            </p:cNvPr>
            <p:cNvSpPr/>
            <p:nvPr/>
          </p:nvSpPr>
          <p:spPr>
            <a:xfrm>
              <a:off x="8708164" y="3265279"/>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36" name="Oval 35">
              <a:extLst>
                <a:ext uri="{FF2B5EF4-FFF2-40B4-BE49-F238E27FC236}">
                  <a16:creationId xmlns:a16="http://schemas.microsoft.com/office/drawing/2014/main" id="{7CC71056-A765-30EE-FB23-9B256373C40D}"/>
                </a:ext>
              </a:extLst>
            </p:cNvPr>
            <p:cNvSpPr/>
            <p:nvPr/>
          </p:nvSpPr>
          <p:spPr>
            <a:xfrm>
              <a:off x="8718324" y="3538059"/>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37" name="Rectangle 36">
              <a:extLst>
                <a:ext uri="{FF2B5EF4-FFF2-40B4-BE49-F238E27FC236}">
                  <a16:creationId xmlns:a16="http://schemas.microsoft.com/office/drawing/2014/main" id="{F0AD11A4-A7C8-A84B-94A7-3E4E70BBE909}"/>
                </a:ext>
              </a:extLst>
            </p:cNvPr>
            <p:cNvSpPr/>
            <p:nvPr/>
          </p:nvSpPr>
          <p:spPr>
            <a:xfrm>
              <a:off x="8668587" y="3098833"/>
              <a:ext cx="273408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Power Purchase Agreement</a:t>
              </a:r>
            </a:p>
          </p:txBody>
        </p:sp>
        <p:sp>
          <p:nvSpPr>
            <p:cNvPr id="38" name="Rectangle 37">
              <a:extLst>
                <a:ext uri="{FF2B5EF4-FFF2-40B4-BE49-F238E27FC236}">
                  <a16:creationId xmlns:a16="http://schemas.microsoft.com/office/drawing/2014/main" id="{492BEE28-03F9-58F2-4C6B-E7F3BF96BCC2}"/>
                </a:ext>
              </a:extLst>
            </p:cNvPr>
            <p:cNvSpPr/>
            <p:nvPr/>
          </p:nvSpPr>
          <p:spPr>
            <a:xfrm>
              <a:off x="8668587" y="3365224"/>
              <a:ext cx="273408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cs typeface="Calibri" panose="020F0502020204030204" pitchFamily="34" charset="0"/>
                </a:rPr>
                <a:t>Renewable Energy Credits</a:t>
              </a:r>
            </a:p>
            <a:p>
              <a:pPr marL="529153" indent="-380990">
                <a:spcBef>
                  <a:spcPts val="800"/>
                </a:spcBef>
                <a:spcAft>
                  <a:spcPts val="267"/>
                </a:spcAft>
                <a:buFont typeface="Arial" panose="020B0604020202020204" pitchFamily="34" charset="0"/>
                <a:buChar char="•"/>
              </a:pPr>
              <a:endParaRPr lang="en-US" sz="1600" b="1" dirty="0">
                <a:solidFill>
                  <a:schemeClr val="tx1"/>
                </a:solidFill>
                <a:cs typeface="Calibri" panose="020F0502020204030204" pitchFamily="34" charset="0"/>
              </a:endParaRPr>
            </a:p>
          </p:txBody>
        </p:sp>
        <p:sp>
          <p:nvSpPr>
            <p:cNvPr id="39" name="Left Brace 38">
              <a:extLst>
                <a:ext uri="{FF2B5EF4-FFF2-40B4-BE49-F238E27FC236}">
                  <a16:creationId xmlns:a16="http://schemas.microsoft.com/office/drawing/2014/main" id="{B2467974-F924-9FB1-CA63-86FF61BF37D6}"/>
                </a:ext>
              </a:extLst>
            </p:cNvPr>
            <p:cNvSpPr/>
            <p:nvPr/>
          </p:nvSpPr>
          <p:spPr>
            <a:xfrm>
              <a:off x="8256772" y="3155538"/>
              <a:ext cx="573313" cy="592549"/>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endParaRPr lang="en-US" sz="2400"/>
            </a:p>
          </p:txBody>
        </p:sp>
        <p:sp>
          <p:nvSpPr>
            <p:cNvPr id="40" name="Rectangle 39">
              <a:extLst>
                <a:ext uri="{FF2B5EF4-FFF2-40B4-BE49-F238E27FC236}">
                  <a16:creationId xmlns:a16="http://schemas.microsoft.com/office/drawing/2014/main" id="{4AD86005-E464-10DE-8DA1-FB95FEF32D92}"/>
                </a:ext>
              </a:extLst>
            </p:cNvPr>
            <p:cNvSpPr/>
            <p:nvPr/>
          </p:nvSpPr>
          <p:spPr>
            <a:xfrm>
              <a:off x="3906132" y="3946957"/>
              <a:ext cx="1652457"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Site Retrofits</a:t>
              </a:r>
            </a:p>
          </p:txBody>
        </p:sp>
        <p:cxnSp>
          <p:nvCxnSpPr>
            <p:cNvPr id="41" name="Connector: Elbow 40">
              <a:extLst>
                <a:ext uri="{FF2B5EF4-FFF2-40B4-BE49-F238E27FC236}">
                  <a16:creationId xmlns:a16="http://schemas.microsoft.com/office/drawing/2014/main" id="{B993586E-ECF1-34BB-D562-02092AAFDD6B}"/>
                </a:ext>
              </a:extLst>
            </p:cNvPr>
            <p:cNvCxnSpPr>
              <a:cxnSpLocks/>
            </p:cNvCxnSpPr>
            <p:nvPr/>
          </p:nvCxnSpPr>
          <p:spPr>
            <a:xfrm flipV="1">
              <a:off x="1999865" y="3793599"/>
              <a:ext cx="2158088" cy="97056"/>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2" name="Connector: Elbow 41">
              <a:extLst>
                <a:ext uri="{FF2B5EF4-FFF2-40B4-BE49-F238E27FC236}">
                  <a16:creationId xmlns:a16="http://schemas.microsoft.com/office/drawing/2014/main" id="{30B73262-B1BC-4882-216C-46CE1163DC32}"/>
                </a:ext>
              </a:extLst>
            </p:cNvPr>
            <p:cNvCxnSpPr>
              <a:cxnSpLocks/>
              <a:stCxn id="5" idx="3"/>
            </p:cNvCxnSpPr>
            <p:nvPr/>
          </p:nvCxnSpPr>
          <p:spPr>
            <a:xfrm>
              <a:off x="1883106" y="3893031"/>
              <a:ext cx="2198433" cy="296872"/>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3" name="Connector: Elbow 42">
              <a:extLst>
                <a:ext uri="{FF2B5EF4-FFF2-40B4-BE49-F238E27FC236}">
                  <a16:creationId xmlns:a16="http://schemas.microsoft.com/office/drawing/2014/main" id="{CB817778-077A-7A15-D91E-288D354B0BBE}"/>
                </a:ext>
              </a:extLst>
            </p:cNvPr>
            <p:cNvCxnSpPr>
              <a:cxnSpLocks/>
              <a:endCxn id="39" idx="1"/>
            </p:cNvCxnSpPr>
            <p:nvPr/>
          </p:nvCxnSpPr>
          <p:spPr>
            <a:xfrm flipV="1">
              <a:off x="6316343" y="3451813"/>
              <a:ext cx="1940428" cy="372183"/>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43133461-E0ED-586B-BF14-AE72CBDEB057}"/>
                </a:ext>
              </a:extLst>
            </p:cNvPr>
            <p:cNvSpPr/>
            <p:nvPr/>
          </p:nvSpPr>
          <p:spPr>
            <a:xfrm>
              <a:off x="3926647" y="4388640"/>
              <a:ext cx="1938936"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Sustainable Product Development</a:t>
              </a:r>
            </a:p>
            <a:p>
              <a:pPr marL="529153" indent="-380990">
                <a:spcBef>
                  <a:spcPts val="800"/>
                </a:spcBef>
                <a:spcAft>
                  <a:spcPts val="267"/>
                </a:spcAft>
                <a:buFont typeface="Arial" panose="020B0604020202020204" pitchFamily="34" charset="0"/>
                <a:buChar char="•"/>
              </a:pPr>
              <a:endParaRPr lang="en-US" sz="14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cxnSp>
          <p:nvCxnSpPr>
            <p:cNvPr id="45" name="Connector: Elbow 44">
              <a:extLst>
                <a:ext uri="{FF2B5EF4-FFF2-40B4-BE49-F238E27FC236}">
                  <a16:creationId xmlns:a16="http://schemas.microsoft.com/office/drawing/2014/main" id="{1F754ABE-731B-E63F-123D-2D337A1D23FA}"/>
                </a:ext>
              </a:extLst>
            </p:cNvPr>
            <p:cNvCxnSpPr>
              <a:cxnSpLocks/>
            </p:cNvCxnSpPr>
            <p:nvPr/>
          </p:nvCxnSpPr>
          <p:spPr>
            <a:xfrm flipV="1">
              <a:off x="2073231" y="5902701"/>
              <a:ext cx="2084723" cy="162336"/>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565DA0AA-F0FC-8860-A7BA-5361622BAE55}"/>
                </a:ext>
              </a:extLst>
            </p:cNvPr>
            <p:cNvCxnSpPr>
              <a:cxnSpLocks/>
            </p:cNvCxnSpPr>
            <p:nvPr/>
          </p:nvCxnSpPr>
          <p:spPr>
            <a:xfrm>
              <a:off x="2950951" y="4755680"/>
              <a:ext cx="1130588" cy="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922275A1-6827-F9C4-A4B9-6D8EB49CF9FF}"/>
                </a:ext>
              </a:extLst>
            </p:cNvPr>
            <p:cNvSpPr/>
            <p:nvPr/>
          </p:nvSpPr>
          <p:spPr>
            <a:xfrm>
              <a:off x="6550987" y="3074095"/>
              <a:ext cx="170957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600"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Tactics</a:t>
              </a:r>
            </a:p>
          </p:txBody>
        </p:sp>
        <p:cxnSp>
          <p:nvCxnSpPr>
            <p:cNvPr id="48" name="Connector: Elbow 47">
              <a:extLst>
                <a:ext uri="{FF2B5EF4-FFF2-40B4-BE49-F238E27FC236}">
                  <a16:creationId xmlns:a16="http://schemas.microsoft.com/office/drawing/2014/main" id="{5D9827FA-B5AF-FE81-7277-6966C4C8B024}"/>
                </a:ext>
              </a:extLst>
            </p:cNvPr>
            <p:cNvCxnSpPr>
              <a:cxnSpLocks/>
              <a:endCxn id="31" idx="1"/>
            </p:cNvCxnSpPr>
            <p:nvPr/>
          </p:nvCxnSpPr>
          <p:spPr>
            <a:xfrm flipV="1">
              <a:off x="4771386" y="4060976"/>
              <a:ext cx="2285657" cy="134773"/>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EF2E540A-27FE-5BAC-B5B4-F0321299941E}"/>
                </a:ext>
              </a:extLst>
            </p:cNvPr>
            <p:cNvSpPr/>
            <p:nvPr/>
          </p:nvSpPr>
          <p:spPr>
            <a:xfrm>
              <a:off x="900253" y="3478215"/>
              <a:ext cx="2160603" cy="2982944"/>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endParaRPr lang="en-US" sz="2400"/>
            </a:p>
          </p:txBody>
        </p:sp>
        <p:sp>
          <p:nvSpPr>
            <p:cNvPr id="50" name="Rectangle 49">
              <a:extLst>
                <a:ext uri="{FF2B5EF4-FFF2-40B4-BE49-F238E27FC236}">
                  <a16:creationId xmlns:a16="http://schemas.microsoft.com/office/drawing/2014/main" id="{1F637752-BD36-5852-C71F-127691EFC116}"/>
                </a:ext>
              </a:extLst>
            </p:cNvPr>
            <p:cNvSpPr/>
            <p:nvPr/>
          </p:nvSpPr>
          <p:spPr>
            <a:xfrm>
              <a:off x="4029629" y="3491875"/>
              <a:ext cx="2438556" cy="292509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endParaRPr lang="en-US" sz="2400"/>
            </a:p>
          </p:txBody>
        </p:sp>
        <p:cxnSp>
          <p:nvCxnSpPr>
            <p:cNvPr id="51" name="Connector: Elbow 50">
              <a:extLst>
                <a:ext uri="{FF2B5EF4-FFF2-40B4-BE49-F238E27FC236}">
                  <a16:creationId xmlns:a16="http://schemas.microsoft.com/office/drawing/2014/main" id="{559C47F6-69D9-3E44-5BCE-AEA4928DC47F}"/>
                </a:ext>
              </a:extLst>
            </p:cNvPr>
            <p:cNvCxnSpPr>
              <a:cxnSpLocks/>
              <a:endCxn id="26" idx="1"/>
            </p:cNvCxnSpPr>
            <p:nvPr/>
          </p:nvCxnSpPr>
          <p:spPr>
            <a:xfrm>
              <a:off x="5876911" y="4642681"/>
              <a:ext cx="705908" cy="220273"/>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B065A79C-C63E-E96D-4C11-8F19A830FA9D}"/>
                </a:ext>
              </a:extLst>
            </p:cNvPr>
            <p:cNvSpPr/>
            <p:nvPr/>
          </p:nvSpPr>
          <p:spPr>
            <a:xfrm>
              <a:off x="6674175" y="2931802"/>
              <a:ext cx="5044748" cy="3828205"/>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endParaRPr lang="en-US" sz="2400"/>
            </a:p>
          </p:txBody>
        </p:sp>
        <p:sp>
          <p:nvSpPr>
            <p:cNvPr id="53" name="Rectangle 52">
              <a:extLst>
                <a:ext uri="{FF2B5EF4-FFF2-40B4-BE49-F238E27FC236}">
                  <a16:creationId xmlns:a16="http://schemas.microsoft.com/office/drawing/2014/main" id="{D23F89FB-036D-EF7F-16FC-A54C7D510529}"/>
                </a:ext>
              </a:extLst>
            </p:cNvPr>
            <p:cNvSpPr/>
            <p:nvPr/>
          </p:nvSpPr>
          <p:spPr>
            <a:xfrm>
              <a:off x="3948506" y="5529448"/>
              <a:ext cx="2367837"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Improve logistics efficiency/impact</a:t>
              </a:r>
            </a:p>
          </p:txBody>
        </p:sp>
        <p:sp>
          <p:nvSpPr>
            <p:cNvPr id="54" name="Oval 53">
              <a:extLst>
                <a:ext uri="{FF2B5EF4-FFF2-40B4-BE49-F238E27FC236}">
                  <a16:creationId xmlns:a16="http://schemas.microsoft.com/office/drawing/2014/main" id="{1FD0E7B2-B818-124D-0DD0-5F4794684E07}"/>
                </a:ext>
              </a:extLst>
            </p:cNvPr>
            <p:cNvSpPr/>
            <p:nvPr/>
          </p:nvSpPr>
          <p:spPr>
            <a:xfrm>
              <a:off x="9102339" y="5913960"/>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55" name="Rectangle 54">
              <a:extLst>
                <a:ext uri="{FF2B5EF4-FFF2-40B4-BE49-F238E27FC236}">
                  <a16:creationId xmlns:a16="http://schemas.microsoft.com/office/drawing/2014/main" id="{E6DE40CD-C19E-5CF3-CCA0-A47D5B102B48}"/>
                </a:ext>
              </a:extLst>
            </p:cNvPr>
            <p:cNvSpPr/>
            <p:nvPr/>
          </p:nvSpPr>
          <p:spPr>
            <a:xfrm>
              <a:off x="9062761" y="5747515"/>
              <a:ext cx="2734083"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Reduce/eliminate air freight</a:t>
              </a: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cxnSp>
          <p:nvCxnSpPr>
            <p:cNvPr id="56" name="Connector: Elbow 55">
              <a:extLst>
                <a:ext uri="{FF2B5EF4-FFF2-40B4-BE49-F238E27FC236}">
                  <a16:creationId xmlns:a16="http://schemas.microsoft.com/office/drawing/2014/main" id="{D981B303-87C1-D86E-3BC3-44A8B446B5BE}"/>
                </a:ext>
              </a:extLst>
            </p:cNvPr>
            <p:cNvCxnSpPr>
              <a:cxnSpLocks/>
              <a:endCxn id="19" idx="1"/>
            </p:cNvCxnSpPr>
            <p:nvPr/>
          </p:nvCxnSpPr>
          <p:spPr>
            <a:xfrm>
              <a:off x="5865583" y="5883481"/>
              <a:ext cx="2776000" cy="381604"/>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
          <p:nvSpPr>
            <p:cNvPr id="57" name="Rectangle 56">
              <a:extLst>
                <a:ext uri="{FF2B5EF4-FFF2-40B4-BE49-F238E27FC236}">
                  <a16:creationId xmlns:a16="http://schemas.microsoft.com/office/drawing/2014/main" id="{14581534-10F0-5FE6-20C3-D765C81214BC}"/>
                </a:ext>
              </a:extLst>
            </p:cNvPr>
            <p:cNvSpPr/>
            <p:nvPr/>
          </p:nvSpPr>
          <p:spPr>
            <a:xfrm>
              <a:off x="3964515" y="5074368"/>
              <a:ext cx="2367837"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b="1"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Internal Carbon Price</a:t>
              </a:r>
            </a:p>
          </p:txBody>
        </p:sp>
        <p:sp>
          <p:nvSpPr>
            <p:cNvPr id="58" name="Left Brace 57">
              <a:extLst>
                <a:ext uri="{FF2B5EF4-FFF2-40B4-BE49-F238E27FC236}">
                  <a16:creationId xmlns:a16="http://schemas.microsoft.com/office/drawing/2014/main" id="{08697F6F-FCE7-1989-1CD1-0F82DE114965}"/>
                </a:ext>
              </a:extLst>
            </p:cNvPr>
            <p:cNvSpPr/>
            <p:nvPr/>
          </p:nvSpPr>
          <p:spPr>
            <a:xfrm>
              <a:off x="6822942" y="5463849"/>
              <a:ext cx="563153" cy="31558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endParaRPr lang="en-US" sz="2400"/>
            </a:p>
          </p:txBody>
        </p:sp>
        <p:sp>
          <p:nvSpPr>
            <p:cNvPr id="59" name="Oval 58">
              <a:extLst>
                <a:ext uri="{FF2B5EF4-FFF2-40B4-BE49-F238E27FC236}">
                  <a16:creationId xmlns:a16="http://schemas.microsoft.com/office/drawing/2014/main" id="{FD834717-140D-F5B3-3382-B88D098F899B}"/>
                </a:ext>
              </a:extLst>
            </p:cNvPr>
            <p:cNvSpPr/>
            <p:nvPr/>
          </p:nvSpPr>
          <p:spPr>
            <a:xfrm>
              <a:off x="7253219" y="5558360"/>
              <a:ext cx="121920" cy="121920"/>
            </a:xfrm>
            <a:prstGeom prst="ellipse">
              <a:avLst/>
            </a:prstGeom>
            <a:solidFill>
              <a:srgbClr val="C00000"/>
            </a:solidFill>
            <a:ln w="12700" cap="flat" cmpd="sng" algn="ctr">
              <a:noFill/>
              <a:prstDash val="solid"/>
              <a:miter lim="800000"/>
            </a:ln>
            <a:effectLst/>
          </p:spPr>
          <p:txBody>
            <a:bodyPr rtlCol="0" anchor="ct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prstClr val="white"/>
                </a:solidFill>
                <a:effectLst/>
                <a:uLnTx/>
                <a:uFillTx/>
                <a:ea typeface="+mn-ea"/>
                <a:cs typeface="+mn-cs"/>
              </a:endParaRPr>
            </a:p>
          </p:txBody>
        </p:sp>
        <p:sp>
          <p:nvSpPr>
            <p:cNvPr id="60" name="Rectangle 59">
              <a:extLst>
                <a:ext uri="{FF2B5EF4-FFF2-40B4-BE49-F238E27FC236}">
                  <a16:creationId xmlns:a16="http://schemas.microsoft.com/office/drawing/2014/main" id="{3B84B7EB-63F5-B8A2-EA64-D0DE92CB6B84}"/>
                </a:ext>
              </a:extLst>
            </p:cNvPr>
            <p:cNvSpPr/>
            <p:nvPr/>
          </p:nvSpPr>
          <p:spPr>
            <a:xfrm>
              <a:off x="7211085" y="5370962"/>
              <a:ext cx="3412995" cy="49627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121920" tIns="121920" rIns="0" bIns="0" rtlCol="0" anchor="t" anchorCtr="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48163">
                <a:spcAft>
                  <a:spcPts val="267"/>
                </a:spcAft>
              </a:pPr>
              <a:r>
                <a:rPr lang="en-US" sz="1333" dirty="0">
                  <a:solidFill>
                    <a:schemeClr val="tx1">
                      <a:lumMod val="75000"/>
                      <a:lumOff val="25000"/>
                    </a:schemeClr>
                  </a:solidFill>
                  <a:latin typeface="noto sans" panose="020B0502040504020204" pitchFamily="34" charset="0"/>
                  <a:ea typeface="noto sans" panose="020B0502040504020204" pitchFamily="34" charset="0"/>
                  <a:cs typeface="noto sans" panose="020B0502040504020204" pitchFamily="34" charset="0"/>
                </a:rPr>
                <a:t>Shadow price for high impact materials</a:t>
              </a:r>
              <a:endParaRPr lang="en-US" sz="1600" b="1" dirty="0">
                <a:solidFill>
                  <a:schemeClr val="tx1"/>
                </a:solidFill>
                <a:latin typeface="noto sans" panose="020B0502040504020204" pitchFamily="34" charset="0"/>
                <a:ea typeface="noto sans" panose="020B0502040504020204" pitchFamily="34" charset="0"/>
                <a:cs typeface="noto sans" panose="020B0502040504020204" pitchFamily="34" charset="0"/>
              </a:endParaRPr>
            </a:p>
          </p:txBody>
        </p:sp>
        <p:cxnSp>
          <p:nvCxnSpPr>
            <p:cNvPr id="61" name="Connector: Elbow 60">
              <a:extLst>
                <a:ext uri="{FF2B5EF4-FFF2-40B4-BE49-F238E27FC236}">
                  <a16:creationId xmlns:a16="http://schemas.microsoft.com/office/drawing/2014/main" id="{F7650B6B-AF9D-0AE6-AC1C-C71E52866D57}"/>
                </a:ext>
              </a:extLst>
            </p:cNvPr>
            <p:cNvCxnSpPr>
              <a:cxnSpLocks/>
            </p:cNvCxnSpPr>
            <p:nvPr/>
          </p:nvCxnSpPr>
          <p:spPr>
            <a:xfrm flipV="1">
              <a:off x="1959711" y="5336923"/>
              <a:ext cx="2152835" cy="282175"/>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19AD76FF-233E-F8E8-60FA-125B495C8A28}"/>
                </a:ext>
              </a:extLst>
            </p:cNvPr>
            <p:cNvCxnSpPr>
              <a:cxnSpLocks/>
              <a:endCxn id="58" idx="1"/>
            </p:cNvCxnSpPr>
            <p:nvPr/>
          </p:nvCxnSpPr>
          <p:spPr>
            <a:xfrm>
              <a:off x="6014682" y="5343746"/>
              <a:ext cx="808260" cy="277893"/>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Connector: Elbow 62">
              <a:extLst>
                <a:ext uri="{FF2B5EF4-FFF2-40B4-BE49-F238E27FC236}">
                  <a16:creationId xmlns:a16="http://schemas.microsoft.com/office/drawing/2014/main" id="{8A532C76-F2F3-F3D4-5E7D-88C7818823A8}"/>
                </a:ext>
              </a:extLst>
            </p:cNvPr>
            <p:cNvCxnSpPr>
              <a:cxnSpLocks/>
            </p:cNvCxnSpPr>
            <p:nvPr/>
          </p:nvCxnSpPr>
          <p:spPr>
            <a:xfrm flipV="1">
              <a:off x="2458407" y="3813607"/>
              <a:ext cx="1615116" cy="1330181"/>
            </a:xfrm>
            <a:prstGeom prst="bentConnector3">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grpSp>
      <p:sp>
        <p:nvSpPr>
          <p:cNvPr id="64" name="Text Placeholder 9">
            <a:extLst>
              <a:ext uri="{FF2B5EF4-FFF2-40B4-BE49-F238E27FC236}">
                <a16:creationId xmlns:a16="http://schemas.microsoft.com/office/drawing/2014/main" id="{E2476A74-ECF6-EC0F-70CF-11DED599EE9D}"/>
              </a:ext>
            </a:extLst>
          </p:cNvPr>
          <p:cNvSpPr txBox="1">
            <a:spLocks/>
          </p:cNvSpPr>
          <p:nvPr/>
        </p:nvSpPr>
        <p:spPr>
          <a:xfrm rot="16200000">
            <a:off x="-123819" y="3985851"/>
            <a:ext cx="1482729" cy="705853"/>
          </a:xfrm>
          <a:prstGeom prst="rect">
            <a:avLst/>
          </a:prstGeom>
        </p:spPr>
        <p:txBody>
          <a:bodyPr/>
          <a:lstStyle>
            <a:lvl1pPr marL="2286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dirty="0">
                <a:latin typeface="noto sans" panose="020B0502040504020204" pitchFamily="34" charset="0"/>
                <a:ea typeface="noto sans" panose="020B0502040504020204" pitchFamily="34" charset="0"/>
                <a:cs typeface="noto sans" panose="020B0502040504020204" pitchFamily="34" charset="0"/>
              </a:rPr>
              <a:t>EXAMPLE</a:t>
            </a:r>
          </a:p>
        </p:txBody>
      </p:sp>
      <p:sp>
        <p:nvSpPr>
          <p:cNvPr id="65" name="Text Placeholder 58">
            <a:extLst>
              <a:ext uri="{FF2B5EF4-FFF2-40B4-BE49-F238E27FC236}">
                <a16:creationId xmlns:a16="http://schemas.microsoft.com/office/drawing/2014/main" id="{C205E6BE-9294-31D8-E0C3-16F409DBE791}"/>
              </a:ext>
            </a:extLst>
          </p:cNvPr>
          <p:cNvSpPr txBox="1">
            <a:spLocks/>
          </p:cNvSpPr>
          <p:nvPr/>
        </p:nvSpPr>
        <p:spPr>
          <a:xfrm>
            <a:off x="567418" y="1072468"/>
            <a:ext cx="7389466" cy="2306420"/>
          </a:xfrm>
          <a:prstGeom prst="rect">
            <a:avLst/>
          </a:prstGeom>
        </p:spPr>
        <p:txBody>
          <a:bodyPr vert="horz" lIns="0" tIns="45720" rIns="91440" bIns="45720" rtlCol="0">
            <a:noAutofit/>
          </a:bodyPr>
          <a:lstStyle>
            <a:lvl1pPr marL="0" indent="0" algn="l" defTabSz="914400" rtl="0" eaLnBrk="1" latinLnBrk="0" hangingPunct="1">
              <a:lnSpc>
                <a:spcPct val="115000"/>
              </a:lnSpc>
              <a:spcBef>
                <a:spcPts val="0"/>
              </a:spcBef>
              <a:spcAft>
                <a:spcPts val="1000"/>
              </a:spcAft>
              <a:buFont typeface="Arial" panose="020B0604020202020204" pitchFamily="34" charset="0"/>
              <a:buNone/>
              <a:defRPr sz="20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Selection of GHG Reduction Strategies (Phase 3)</a:t>
            </a:r>
          </a:p>
        </p:txBody>
      </p:sp>
    </p:spTree>
    <p:extLst>
      <p:ext uri="{BB962C8B-B14F-4D97-AF65-F5344CB8AC3E}">
        <p14:creationId xmlns:p14="http://schemas.microsoft.com/office/powerpoint/2010/main" val="3744227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5DF51D-57F3-F4E6-36E6-D9F921E31323}"/>
              </a:ext>
            </a:extLst>
          </p:cNvPr>
          <p:cNvSpPr>
            <a:spLocks noGrp="1"/>
          </p:cNvSpPr>
          <p:nvPr>
            <p:ph type="title"/>
          </p:nvPr>
        </p:nvSpPr>
        <p:spPr>
          <a:xfrm>
            <a:off x="522780" y="219925"/>
            <a:ext cx="11084960" cy="1201767"/>
          </a:xfrm>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Strategies Implementation Matrix</a:t>
            </a:r>
          </a:p>
        </p:txBody>
      </p:sp>
      <p:sp>
        <p:nvSpPr>
          <p:cNvPr id="83" name="Teardrop 82">
            <a:extLst>
              <a:ext uri="{FF2B5EF4-FFF2-40B4-BE49-F238E27FC236}">
                <a16:creationId xmlns:a16="http://schemas.microsoft.com/office/drawing/2014/main" id="{98A0C0B1-B377-FDCF-072F-2962083F4673}"/>
              </a:ext>
            </a:extLst>
          </p:cNvPr>
          <p:cNvSpPr/>
          <p:nvPr/>
        </p:nvSpPr>
        <p:spPr>
          <a:xfrm>
            <a:off x="880613" y="897236"/>
            <a:ext cx="11044337" cy="5199240"/>
          </a:xfrm>
          <a:prstGeom prst="teardrop">
            <a:avLst/>
          </a:prstGeom>
          <a:solidFill>
            <a:srgbClr val="70AD47">
              <a:lumMod val="40000"/>
              <a:lumOff val="60000"/>
              <a:alpha val="11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Libre Franklin"/>
              <a:ea typeface="+mn-ea"/>
              <a:cs typeface="+mn-cs"/>
            </a:endParaRPr>
          </a:p>
        </p:txBody>
      </p:sp>
      <p:sp>
        <p:nvSpPr>
          <p:cNvPr id="84" name="Teardrop 83">
            <a:extLst>
              <a:ext uri="{FF2B5EF4-FFF2-40B4-BE49-F238E27FC236}">
                <a16:creationId xmlns:a16="http://schemas.microsoft.com/office/drawing/2014/main" id="{5C8AAFDC-C0DD-8B84-E7FB-8D6E2B6CB6D1}"/>
              </a:ext>
            </a:extLst>
          </p:cNvPr>
          <p:cNvSpPr/>
          <p:nvPr/>
        </p:nvSpPr>
        <p:spPr>
          <a:xfrm>
            <a:off x="3670183" y="924988"/>
            <a:ext cx="8239545" cy="4580528"/>
          </a:xfrm>
          <a:prstGeom prst="teardrop">
            <a:avLst/>
          </a:prstGeom>
          <a:solidFill>
            <a:srgbClr val="70AD47">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Libre Franklin"/>
              <a:ea typeface="+mn-ea"/>
              <a:cs typeface="+mn-cs"/>
            </a:endParaRPr>
          </a:p>
        </p:txBody>
      </p:sp>
      <p:sp>
        <p:nvSpPr>
          <p:cNvPr id="85" name="Teardrop 84">
            <a:extLst>
              <a:ext uri="{FF2B5EF4-FFF2-40B4-BE49-F238E27FC236}">
                <a16:creationId xmlns:a16="http://schemas.microsoft.com/office/drawing/2014/main" id="{CBC8C575-B3ED-CE5C-A8BA-FD9F50EFA556}"/>
              </a:ext>
            </a:extLst>
          </p:cNvPr>
          <p:cNvSpPr/>
          <p:nvPr/>
        </p:nvSpPr>
        <p:spPr>
          <a:xfrm>
            <a:off x="6450818" y="897622"/>
            <a:ext cx="5474132" cy="3521567"/>
          </a:xfrm>
          <a:prstGeom prst="teardrop">
            <a:avLst/>
          </a:prstGeom>
          <a:solidFill>
            <a:srgbClr val="70AD47">
              <a:lumMod val="40000"/>
              <a:lumOff val="6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Libre Franklin"/>
              <a:ea typeface="+mn-ea"/>
              <a:cs typeface="+mn-cs"/>
            </a:endParaRPr>
          </a:p>
        </p:txBody>
      </p:sp>
      <p:sp>
        <p:nvSpPr>
          <p:cNvPr id="86" name="TextBox 85">
            <a:extLst>
              <a:ext uri="{FF2B5EF4-FFF2-40B4-BE49-F238E27FC236}">
                <a16:creationId xmlns:a16="http://schemas.microsoft.com/office/drawing/2014/main" id="{8771FC2B-9796-AB44-EE4C-1FB9CAD04799}"/>
              </a:ext>
            </a:extLst>
          </p:cNvPr>
          <p:cNvSpPr txBox="1"/>
          <p:nvPr/>
        </p:nvSpPr>
        <p:spPr>
          <a:xfrm>
            <a:off x="3506429" y="6296978"/>
            <a:ext cx="5382243"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Feasibility level of implementation</a:t>
            </a:r>
          </a:p>
        </p:txBody>
      </p:sp>
      <p:sp>
        <p:nvSpPr>
          <p:cNvPr id="87" name="TextBox 86">
            <a:extLst>
              <a:ext uri="{FF2B5EF4-FFF2-40B4-BE49-F238E27FC236}">
                <a16:creationId xmlns:a16="http://schemas.microsoft.com/office/drawing/2014/main" id="{20F6DD7B-A182-EA79-5626-AC8EC7425F24}"/>
              </a:ext>
            </a:extLst>
          </p:cNvPr>
          <p:cNvSpPr txBox="1"/>
          <p:nvPr/>
        </p:nvSpPr>
        <p:spPr>
          <a:xfrm rot="16200000">
            <a:off x="-2105600" y="3556231"/>
            <a:ext cx="4711157" cy="369332"/>
          </a:xfrm>
          <a:prstGeom prst="rect">
            <a:avLst/>
          </a:prstGeom>
          <a:noFill/>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Impact on emissions reduction</a:t>
            </a:r>
          </a:p>
        </p:txBody>
      </p:sp>
      <p:sp>
        <p:nvSpPr>
          <p:cNvPr id="88" name="TextBox 87">
            <a:extLst>
              <a:ext uri="{FF2B5EF4-FFF2-40B4-BE49-F238E27FC236}">
                <a16:creationId xmlns:a16="http://schemas.microsoft.com/office/drawing/2014/main" id="{9AACB8CB-020B-731D-8587-A8A0782F6DE2}"/>
              </a:ext>
            </a:extLst>
          </p:cNvPr>
          <p:cNvSpPr txBox="1"/>
          <p:nvPr/>
        </p:nvSpPr>
        <p:spPr>
          <a:xfrm>
            <a:off x="7635410" y="1860597"/>
            <a:ext cx="2613107" cy="646331"/>
          </a:xfrm>
          <a:prstGeom prst="rect">
            <a:avLst/>
          </a:prstGeom>
          <a:solidFill>
            <a:srgbClr val="E7E6E6"/>
          </a:solidFill>
          <a:ln w="19050">
            <a:solidFill>
              <a:sysClr val="window" lastClr="FFFFFF"/>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Implementation of advanced process control systems in manufacturing</a:t>
            </a:r>
          </a:p>
        </p:txBody>
      </p:sp>
      <p:sp>
        <p:nvSpPr>
          <p:cNvPr id="89" name="TextBox 88">
            <a:extLst>
              <a:ext uri="{FF2B5EF4-FFF2-40B4-BE49-F238E27FC236}">
                <a16:creationId xmlns:a16="http://schemas.microsoft.com/office/drawing/2014/main" id="{AF3C1B51-520B-025F-3E51-6B6088E2F036}"/>
              </a:ext>
            </a:extLst>
          </p:cNvPr>
          <p:cNvSpPr txBox="1"/>
          <p:nvPr/>
        </p:nvSpPr>
        <p:spPr>
          <a:xfrm>
            <a:off x="2609190" y="2492938"/>
            <a:ext cx="2092504" cy="830997"/>
          </a:xfrm>
          <a:prstGeom prst="rect">
            <a:avLst/>
          </a:prstGeom>
          <a:solidFill>
            <a:srgbClr val="70AD47">
              <a:lumMod val="20000"/>
              <a:lumOff val="80000"/>
            </a:srgbClr>
          </a:solidFill>
          <a:ln w="19050">
            <a:solidFill>
              <a:sysClr val="window" lastClr="FFFFFF"/>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Transition combustion-powered equipment or heat sources to lower impact alternatives</a:t>
            </a:r>
          </a:p>
        </p:txBody>
      </p:sp>
      <p:sp>
        <p:nvSpPr>
          <p:cNvPr id="90" name="TextBox 89">
            <a:extLst>
              <a:ext uri="{FF2B5EF4-FFF2-40B4-BE49-F238E27FC236}">
                <a16:creationId xmlns:a16="http://schemas.microsoft.com/office/drawing/2014/main" id="{166CE7BB-6274-4D7C-B87F-440DC109CB11}"/>
              </a:ext>
            </a:extLst>
          </p:cNvPr>
          <p:cNvSpPr txBox="1"/>
          <p:nvPr/>
        </p:nvSpPr>
        <p:spPr>
          <a:xfrm>
            <a:off x="5962713" y="2541169"/>
            <a:ext cx="1753881" cy="646331"/>
          </a:xfrm>
          <a:prstGeom prst="rect">
            <a:avLst/>
          </a:prstGeom>
          <a:solidFill>
            <a:srgbClr val="70AD47">
              <a:lumMod val="20000"/>
              <a:lumOff val="80000"/>
            </a:srgbClr>
          </a:solidFill>
          <a:ln w="19050">
            <a:solidFill>
              <a:sysClr val="window" lastClr="FFFFFF"/>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Improve energy efficiency in operations</a:t>
            </a:r>
          </a:p>
        </p:txBody>
      </p:sp>
      <p:sp>
        <p:nvSpPr>
          <p:cNvPr id="91" name="Footer Placeholder 3">
            <a:extLst>
              <a:ext uri="{FF2B5EF4-FFF2-40B4-BE49-F238E27FC236}">
                <a16:creationId xmlns:a16="http://schemas.microsoft.com/office/drawing/2014/main" id="{59569DE4-8E44-CB10-722D-5611620C2FC7}"/>
              </a:ext>
            </a:extLst>
          </p:cNvPr>
          <p:cNvSpPr txBox="1">
            <a:spLocks/>
          </p:cNvSpPr>
          <p:nvPr/>
        </p:nvSpPr>
        <p:spPr>
          <a:xfrm>
            <a:off x="9073141" y="6573871"/>
            <a:ext cx="2594947" cy="216379"/>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prstClr val="black">
                    <a:tint val="75000"/>
                  </a:prstClr>
                </a:solidFill>
                <a:effectLst/>
                <a:uLnTx/>
                <a:uFillTx/>
                <a:latin typeface="Libre Franklin"/>
                <a:ea typeface="+mn-ea"/>
                <a:cs typeface="Arial"/>
              </a:rPr>
              <a:t>Copyright © 2023 Client. All rights reserved</a:t>
            </a:r>
          </a:p>
        </p:txBody>
      </p:sp>
      <p:graphicFrame>
        <p:nvGraphicFramePr>
          <p:cNvPr id="92" name="Table 91">
            <a:extLst>
              <a:ext uri="{FF2B5EF4-FFF2-40B4-BE49-F238E27FC236}">
                <a16:creationId xmlns:a16="http://schemas.microsoft.com/office/drawing/2014/main" id="{6E6D526A-F7AD-F115-60F1-8EC1955A091F}"/>
              </a:ext>
            </a:extLst>
          </p:cNvPr>
          <p:cNvGraphicFramePr>
            <a:graphicFrameLocks noGrp="1"/>
          </p:cNvGraphicFramePr>
          <p:nvPr>
            <p:extLst>
              <p:ext uri="{D42A27DB-BD31-4B8C-83A1-F6EECF244321}">
                <p14:modId xmlns:p14="http://schemas.microsoft.com/office/powerpoint/2010/main" val="3574083157"/>
              </p:ext>
            </p:extLst>
          </p:nvPr>
        </p:nvGraphicFramePr>
        <p:xfrm>
          <a:off x="6405570" y="4661644"/>
          <a:ext cx="1889035" cy="558165"/>
        </p:xfrm>
        <a:graphic>
          <a:graphicData uri="http://schemas.openxmlformats.org/drawingml/2006/table">
            <a:tbl>
              <a:tblPr/>
              <a:tblGrid>
                <a:gridCol w="1889035">
                  <a:extLst>
                    <a:ext uri="{9D8B030D-6E8A-4147-A177-3AD203B41FA5}">
                      <a16:colId xmlns:a16="http://schemas.microsoft.com/office/drawing/2014/main" val="2583512193"/>
                    </a:ext>
                  </a:extLst>
                </a:gridCol>
              </a:tblGrid>
              <a:tr h="492142">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en-US" sz="1200" u="none" strike="noStrike" dirty="0">
                          <a:effectLst/>
                          <a:latin typeface="noto sans" panose="020B0502040504020204" pitchFamily="34" charset="0"/>
                          <a:ea typeface="noto sans" panose="020B0502040504020204" pitchFamily="34" charset="0"/>
                          <a:cs typeface="noto sans" panose="020B0502040504020204" pitchFamily="34" charset="0"/>
                        </a:rPr>
                        <a:t> Product Life Cycle Assessment and Optimization</a:t>
                      </a:r>
                      <a:endParaRPr lang="en-US" sz="1200" b="0" i="0" u="none" strike="noStrike" dirty="0">
                        <a:solidFill>
                          <a:srgbClr val="000000"/>
                        </a:solidFill>
                        <a:effectLst/>
                        <a:latin typeface="noto sans" panose="020B0502040504020204" pitchFamily="34" charset="0"/>
                        <a:ea typeface="noto sans" panose="020B0502040504020204" pitchFamily="34" charset="0"/>
                        <a:cs typeface="noto sans" panose="020B050204050402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lumMod val="20000"/>
                        <a:lumOff val="80000"/>
                      </a:srgbClr>
                    </a:solidFill>
                  </a:tcPr>
                </a:tc>
                <a:extLst>
                  <a:ext uri="{0D108BD9-81ED-4DB2-BD59-A6C34878D82A}">
                    <a16:rowId xmlns:a16="http://schemas.microsoft.com/office/drawing/2014/main" val="379023213"/>
                  </a:ext>
                </a:extLst>
              </a:tr>
            </a:tbl>
          </a:graphicData>
        </a:graphic>
      </p:graphicFrame>
      <p:graphicFrame>
        <p:nvGraphicFramePr>
          <p:cNvPr id="93" name="Table 92">
            <a:extLst>
              <a:ext uri="{FF2B5EF4-FFF2-40B4-BE49-F238E27FC236}">
                <a16:creationId xmlns:a16="http://schemas.microsoft.com/office/drawing/2014/main" id="{FC4CD32E-48E5-5732-A018-EF2F689187A5}"/>
              </a:ext>
            </a:extLst>
          </p:cNvPr>
          <p:cNvGraphicFramePr>
            <a:graphicFrameLocks noGrp="1"/>
          </p:cNvGraphicFramePr>
          <p:nvPr>
            <p:extLst>
              <p:ext uri="{D42A27DB-BD31-4B8C-83A1-F6EECF244321}">
                <p14:modId xmlns:p14="http://schemas.microsoft.com/office/powerpoint/2010/main" val="25278152"/>
              </p:ext>
            </p:extLst>
          </p:nvPr>
        </p:nvGraphicFramePr>
        <p:xfrm>
          <a:off x="8486857" y="3778551"/>
          <a:ext cx="2855241" cy="192405"/>
        </p:xfrm>
        <a:graphic>
          <a:graphicData uri="http://schemas.openxmlformats.org/drawingml/2006/table">
            <a:tbl>
              <a:tblPr/>
              <a:tblGrid>
                <a:gridCol w="2855241">
                  <a:extLst>
                    <a:ext uri="{9D8B030D-6E8A-4147-A177-3AD203B41FA5}">
                      <a16:colId xmlns:a16="http://schemas.microsoft.com/office/drawing/2014/main" val="270805541"/>
                    </a:ext>
                  </a:extLst>
                </a:gridCol>
              </a:tblGrid>
              <a:tr h="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en-US" sz="1200" u="none" strike="noStrike" dirty="0">
                          <a:effectLst/>
                          <a:latin typeface="noto sans" panose="020B0502040504020204" pitchFamily="34" charset="0"/>
                          <a:ea typeface="noto sans" panose="020B0502040504020204" pitchFamily="34" charset="0"/>
                          <a:cs typeface="noto sans" panose="020B0502040504020204" pitchFamily="34" charset="0"/>
                        </a:rPr>
                        <a:t>Advancing Sustainable Product Use</a:t>
                      </a:r>
                      <a:endParaRPr lang="en-US" sz="1200" b="0" i="0" u="none" strike="noStrike" dirty="0">
                        <a:solidFill>
                          <a:srgbClr val="000000"/>
                        </a:solidFill>
                        <a:effectLst/>
                        <a:latin typeface="noto sans" panose="020B0502040504020204" pitchFamily="34" charset="0"/>
                        <a:ea typeface="noto sans" panose="020B0502040504020204" pitchFamily="34" charset="0"/>
                        <a:cs typeface="noto sans" panose="020B050204050402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E6E6"/>
                    </a:solidFill>
                  </a:tcPr>
                </a:tc>
                <a:extLst>
                  <a:ext uri="{0D108BD9-81ED-4DB2-BD59-A6C34878D82A}">
                    <a16:rowId xmlns:a16="http://schemas.microsoft.com/office/drawing/2014/main" val="3673503100"/>
                  </a:ext>
                </a:extLst>
              </a:tr>
            </a:tbl>
          </a:graphicData>
        </a:graphic>
      </p:graphicFrame>
      <p:graphicFrame>
        <p:nvGraphicFramePr>
          <p:cNvPr id="94" name="Table 93">
            <a:extLst>
              <a:ext uri="{FF2B5EF4-FFF2-40B4-BE49-F238E27FC236}">
                <a16:creationId xmlns:a16="http://schemas.microsoft.com/office/drawing/2014/main" id="{0B6392DD-8D47-00F4-D5B8-D6D6DD4D6727}"/>
              </a:ext>
            </a:extLst>
          </p:cNvPr>
          <p:cNvGraphicFramePr>
            <a:graphicFrameLocks noGrp="1"/>
          </p:cNvGraphicFramePr>
          <p:nvPr>
            <p:extLst>
              <p:ext uri="{D42A27DB-BD31-4B8C-83A1-F6EECF244321}">
                <p14:modId xmlns:p14="http://schemas.microsoft.com/office/powerpoint/2010/main" val="32721550"/>
              </p:ext>
            </p:extLst>
          </p:nvPr>
        </p:nvGraphicFramePr>
        <p:xfrm>
          <a:off x="3717787" y="4686265"/>
          <a:ext cx="1645915" cy="558165"/>
        </p:xfrm>
        <a:graphic>
          <a:graphicData uri="http://schemas.openxmlformats.org/drawingml/2006/table">
            <a:tbl>
              <a:tblPr/>
              <a:tblGrid>
                <a:gridCol w="1645915">
                  <a:extLst>
                    <a:ext uri="{9D8B030D-6E8A-4147-A177-3AD203B41FA5}">
                      <a16:colId xmlns:a16="http://schemas.microsoft.com/office/drawing/2014/main" val="3538998792"/>
                    </a:ext>
                  </a:extLst>
                </a:gridCol>
              </a:tblGrid>
              <a:tr h="455493">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en-US" sz="1200" u="none" strike="noStrike" dirty="0">
                          <a:effectLst/>
                          <a:latin typeface="noto sans" panose="020B0502040504020204" pitchFamily="34" charset="0"/>
                          <a:ea typeface="noto sans" panose="020B0502040504020204" pitchFamily="34" charset="0"/>
                          <a:cs typeface="noto sans" panose="020B0502040504020204" pitchFamily="34" charset="0"/>
                        </a:rPr>
                        <a:t>Product Take-Back and Recycling Programs</a:t>
                      </a:r>
                      <a:endParaRPr lang="en-US" sz="1200" b="0" i="0" u="none" strike="noStrike" dirty="0">
                        <a:solidFill>
                          <a:srgbClr val="000000"/>
                        </a:solidFill>
                        <a:effectLst/>
                        <a:latin typeface="noto sans" panose="020B0502040504020204" pitchFamily="34" charset="0"/>
                        <a:ea typeface="noto sans" panose="020B0502040504020204" pitchFamily="34" charset="0"/>
                        <a:cs typeface="noto sans" panose="020B050204050402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E6E6"/>
                    </a:solidFill>
                  </a:tcPr>
                </a:tc>
                <a:extLst>
                  <a:ext uri="{0D108BD9-81ED-4DB2-BD59-A6C34878D82A}">
                    <a16:rowId xmlns:a16="http://schemas.microsoft.com/office/drawing/2014/main" val="1159512237"/>
                  </a:ext>
                </a:extLst>
              </a:tr>
            </a:tbl>
          </a:graphicData>
        </a:graphic>
      </p:graphicFrame>
      <p:graphicFrame>
        <p:nvGraphicFramePr>
          <p:cNvPr id="95" name="Table 94">
            <a:extLst>
              <a:ext uri="{FF2B5EF4-FFF2-40B4-BE49-F238E27FC236}">
                <a16:creationId xmlns:a16="http://schemas.microsoft.com/office/drawing/2014/main" id="{40253400-5501-A9E1-8333-ED84C4CB8394}"/>
              </a:ext>
            </a:extLst>
          </p:cNvPr>
          <p:cNvGraphicFramePr>
            <a:graphicFrameLocks noGrp="1"/>
          </p:cNvGraphicFramePr>
          <p:nvPr>
            <p:extLst>
              <p:ext uri="{D42A27DB-BD31-4B8C-83A1-F6EECF244321}">
                <p14:modId xmlns:p14="http://schemas.microsoft.com/office/powerpoint/2010/main" val="1236127509"/>
              </p:ext>
            </p:extLst>
          </p:nvPr>
        </p:nvGraphicFramePr>
        <p:xfrm>
          <a:off x="6802881" y="1361793"/>
          <a:ext cx="1810247" cy="375285"/>
        </p:xfrm>
        <a:graphic>
          <a:graphicData uri="http://schemas.openxmlformats.org/drawingml/2006/table">
            <a:tbl>
              <a:tblPr/>
              <a:tblGrid>
                <a:gridCol w="1810247">
                  <a:extLst>
                    <a:ext uri="{9D8B030D-6E8A-4147-A177-3AD203B41FA5}">
                      <a16:colId xmlns:a16="http://schemas.microsoft.com/office/drawing/2014/main" val="1551856234"/>
                    </a:ext>
                  </a:extLst>
                </a:gridCol>
              </a:tblGrid>
              <a:tr h="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en-US" sz="1200" u="none" strike="noStrike" dirty="0">
                          <a:effectLst/>
                          <a:latin typeface="noto sans" panose="020B0502040504020204" pitchFamily="34" charset="0"/>
                          <a:ea typeface="noto sans" panose="020B0502040504020204" pitchFamily="34" charset="0"/>
                          <a:cs typeface="noto sans" panose="020B0502040504020204" pitchFamily="34" charset="0"/>
                        </a:rPr>
                        <a:t>Circular Economy and Remanufacturing</a:t>
                      </a:r>
                      <a:endParaRPr lang="en-US" sz="1200" b="0" i="0" u="none" strike="noStrike" dirty="0">
                        <a:solidFill>
                          <a:srgbClr val="000000"/>
                        </a:solidFill>
                        <a:effectLst/>
                        <a:latin typeface="noto sans" panose="020B0502040504020204" pitchFamily="34" charset="0"/>
                        <a:ea typeface="noto sans" panose="020B0502040504020204" pitchFamily="34" charset="0"/>
                        <a:cs typeface="noto sans" panose="020B050204050402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E6E6"/>
                    </a:solidFill>
                  </a:tcPr>
                </a:tc>
                <a:extLst>
                  <a:ext uri="{0D108BD9-81ED-4DB2-BD59-A6C34878D82A}">
                    <a16:rowId xmlns:a16="http://schemas.microsoft.com/office/drawing/2014/main" val="1509030419"/>
                  </a:ext>
                </a:extLst>
              </a:tr>
            </a:tbl>
          </a:graphicData>
        </a:graphic>
      </p:graphicFrame>
      <p:graphicFrame>
        <p:nvGraphicFramePr>
          <p:cNvPr id="96" name="Table 95">
            <a:extLst>
              <a:ext uri="{FF2B5EF4-FFF2-40B4-BE49-F238E27FC236}">
                <a16:creationId xmlns:a16="http://schemas.microsoft.com/office/drawing/2014/main" id="{D56AB03A-175E-43F7-ABBC-1251C1159DE7}"/>
              </a:ext>
            </a:extLst>
          </p:cNvPr>
          <p:cNvGraphicFramePr>
            <a:graphicFrameLocks noGrp="1"/>
          </p:cNvGraphicFramePr>
          <p:nvPr>
            <p:extLst>
              <p:ext uri="{D42A27DB-BD31-4B8C-83A1-F6EECF244321}">
                <p14:modId xmlns:p14="http://schemas.microsoft.com/office/powerpoint/2010/main" val="3544248143"/>
              </p:ext>
            </p:extLst>
          </p:nvPr>
        </p:nvGraphicFramePr>
        <p:xfrm>
          <a:off x="9680291" y="2393824"/>
          <a:ext cx="2044598" cy="375285"/>
        </p:xfrm>
        <a:graphic>
          <a:graphicData uri="http://schemas.openxmlformats.org/drawingml/2006/table">
            <a:tbl>
              <a:tblPr/>
              <a:tblGrid>
                <a:gridCol w="2044598">
                  <a:extLst>
                    <a:ext uri="{9D8B030D-6E8A-4147-A177-3AD203B41FA5}">
                      <a16:colId xmlns:a16="http://schemas.microsoft.com/office/drawing/2014/main" val="3775286921"/>
                    </a:ext>
                  </a:extLst>
                </a:gridCol>
              </a:tblGrid>
              <a:tr h="183546">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en-US" sz="1200" u="none" strike="noStrike" dirty="0">
                          <a:effectLst/>
                          <a:latin typeface="noto sans" panose="020B0502040504020204" pitchFamily="34" charset="0"/>
                          <a:ea typeface="noto sans" panose="020B0502040504020204" pitchFamily="34" charset="0"/>
                          <a:cs typeface="noto sans" panose="020B0502040504020204" pitchFamily="34" charset="0"/>
                        </a:rPr>
                        <a:t>Transition to renewable electricity</a:t>
                      </a:r>
                      <a:endParaRPr lang="en-US" sz="1200" b="0" i="0" u="none" strike="noStrike" dirty="0">
                        <a:solidFill>
                          <a:srgbClr val="000000"/>
                        </a:solidFill>
                        <a:effectLst/>
                        <a:latin typeface="noto sans" panose="020B0502040504020204" pitchFamily="34" charset="0"/>
                        <a:ea typeface="noto sans" panose="020B0502040504020204" pitchFamily="34" charset="0"/>
                        <a:cs typeface="noto sans" panose="020B0502040504020204" pitchFamily="34" charset="0"/>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lumMod val="20000"/>
                        <a:lumOff val="80000"/>
                      </a:srgbClr>
                    </a:solidFill>
                  </a:tcPr>
                </a:tc>
                <a:extLst>
                  <a:ext uri="{0D108BD9-81ED-4DB2-BD59-A6C34878D82A}">
                    <a16:rowId xmlns:a16="http://schemas.microsoft.com/office/drawing/2014/main" val="214832564"/>
                  </a:ext>
                </a:extLst>
              </a:tr>
            </a:tbl>
          </a:graphicData>
        </a:graphic>
      </p:graphicFrame>
      <p:graphicFrame>
        <p:nvGraphicFramePr>
          <p:cNvPr id="100" name="Table 99">
            <a:extLst>
              <a:ext uri="{FF2B5EF4-FFF2-40B4-BE49-F238E27FC236}">
                <a16:creationId xmlns:a16="http://schemas.microsoft.com/office/drawing/2014/main" id="{8830C33B-0929-0D13-C673-0C79AFFA28DE}"/>
              </a:ext>
            </a:extLst>
          </p:cNvPr>
          <p:cNvGraphicFramePr>
            <a:graphicFrameLocks noGrp="1"/>
          </p:cNvGraphicFramePr>
          <p:nvPr>
            <p:extLst>
              <p:ext uri="{D42A27DB-BD31-4B8C-83A1-F6EECF244321}">
                <p14:modId xmlns:p14="http://schemas.microsoft.com/office/powerpoint/2010/main" val="1608919739"/>
              </p:ext>
            </p:extLst>
          </p:nvPr>
        </p:nvGraphicFramePr>
        <p:xfrm>
          <a:off x="8054315" y="3020074"/>
          <a:ext cx="2900495" cy="375285"/>
        </p:xfrm>
        <a:graphic>
          <a:graphicData uri="http://schemas.openxmlformats.org/drawingml/2006/table">
            <a:tbl>
              <a:tblPr/>
              <a:tblGrid>
                <a:gridCol w="2900495">
                  <a:extLst>
                    <a:ext uri="{9D8B030D-6E8A-4147-A177-3AD203B41FA5}">
                      <a16:colId xmlns:a16="http://schemas.microsoft.com/office/drawing/2014/main" val="2716760241"/>
                    </a:ext>
                  </a:extLst>
                </a:gridCol>
              </a:tblGrid>
              <a:tr h="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en-US" sz="1200" u="none" strike="noStrike" dirty="0">
                          <a:effectLst/>
                          <a:latin typeface="noto sans" panose="020B0502040504020204" pitchFamily="34" charset="0"/>
                          <a:ea typeface="noto sans" panose="020B0502040504020204" pitchFamily="34" charset="0"/>
                          <a:cs typeface="noto sans" panose="020B0502040504020204" pitchFamily="34" charset="0"/>
                        </a:rPr>
                        <a:t>Energy efficiency improvements in buildings and facilities</a:t>
                      </a:r>
                      <a:endParaRPr lang="en-US" sz="1200" b="0" i="0" u="none" strike="noStrike" dirty="0">
                        <a:solidFill>
                          <a:srgbClr val="000000"/>
                        </a:solidFill>
                        <a:effectLst/>
                        <a:latin typeface="noto sans" panose="020B0502040504020204" pitchFamily="34" charset="0"/>
                        <a:ea typeface="noto sans" panose="020B0502040504020204" pitchFamily="34" charset="0"/>
                        <a:cs typeface="noto sans" panose="020B0502040504020204" pitchFamily="34" charset="0"/>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lumMod val="20000"/>
                        <a:lumOff val="80000"/>
                      </a:srgbClr>
                    </a:solidFill>
                  </a:tcPr>
                </a:tc>
                <a:extLst>
                  <a:ext uri="{0D108BD9-81ED-4DB2-BD59-A6C34878D82A}">
                    <a16:rowId xmlns:a16="http://schemas.microsoft.com/office/drawing/2014/main" val="3465849493"/>
                  </a:ext>
                </a:extLst>
              </a:tr>
            </a:tbl>
          </a:graphicData>
        </a:graphic>
      </p:graphicFrame>
      <p:sp>
        <p:nvSpPr>
          <p:cNvPr id="101" name="TextBox 100">
            <a:extLst>
              <a:ext uri="{FF2B5EF4-FFF2-40B4-BE49-F238E27FC236}">
                <a16:creationId xmlns:a16="http://schemas.microsoft.com/office/drawing/2014/main" id="{C52B39ED-BCAE-CC24-671C-F7335B47599E}"/>
              </a:ext>
            </a:extLst>
          </p:cNvPr>
          <p:cNvSpPr txBox="1"/>
          <p:nvPr/>
        </p:nvSpPr>
        <p:spPr>
          <a:xfrm>
            <a:off x="325976" y="885688"/>
            <a:ext cx="995860" cy="449500"/>
          </a:xfrm>
          <a:prstGeom prst="roundRect">
            <a:avLst/>
          </a:prstGeom>
          <a:solidFill>
            <a:srgbClr val="70AD47"/>
          </a:solidFill>
          <a:ln w="12700" cap="flat" cmpd="sng" algn="ctr">
            <a:solidFill>
              <a:srgbClr val="70AD47">
                <a:shade val="50000"/>
              </a:srgbClr>
            </a:solidFill>
            <a:prstDash val="solid"/>
            <a:miter lim="800000"/>
          </a:ln>
          <a:effectLst/>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Libre Franklin"/>
                <a:ea typeface="+mn-ea"/>
                <a:cs typeface="Arial" panose="020B0604020202020204" pitchFamily="34" charset="0"/>
              </a:rPr>
              <a:t>HIGH</a:t>
            </a:r>
          </a:p>
        </p:txBody>
      </p:sp>
      <p:sp>
        <p:nvSpPr>
          <p:cNvPr id="103" name="Oval 102">
            <a:extLst>
              <a:ext uri="{FF2B5EF4-FFF2-40B4-BE49-F238E27FC236}">
                <a16:creationId xmlns:a16="http://schemas.microsoft.com/office/drawing/2014/main" id="{AA21AF2F-159F-B0F1-F7FF-CD6F0FB9230A}"/>
              </a:ext>
            </a:extLst>
          </p:cNvPr>
          <p:cNvSpPr/>
          <p:nvPr/>
        </p:nvSpPr>
        <p:spPr>
          <a:xfrm>
            <a:off x="6691956" y="1435568"/>
            <a:ext cx="221850" cy="221850"/>
          </a:xfrm>
          <a:prstGeom prst="ellipse">
            <a:avLst/>
          </a:prstGeom>
          <a:solidFill>
            <a:sysClr val="window" lastClr="FFFFFF">
              <a:lumMod val="7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Libre Franklin"/>
              <a:ea typeface="+mn-ea"/>
              <a:cs typeface="+mn-cs"/>
            </a:endParaRPr>
          </a:p>
        </p:txBody>
      </p:sp>
      <p:sp>
        <p:nvSpPr>
          <p:cNvPr id="104" name="Oval 103">
            <a:extLst>
              <a:ext uri="{FF2B5EF4-FFF2-40B4-BE49-F238E27FC236}">
                <a16:creationId xmlns:a16="http://schemas.microsoft.com/office/drawing/2014/main" id="{7F15544A-FB14-6029-ABE8-B93D65308203}"/>
              </a:ext>
            </a:extLst>
          </p:cNvPr>
          <p:cNvSpPr/>
          <p:nvPr/>
        </p:nvSpPr>
        <p:spPr>
          <a:xfrm>
            <a:off x="7492994" y="1967791"/>
            <a:ext cx="221850" cy="221850"/>
          </a:xfrm>
          <a:prstGeom prst="ellipse">
            <a:avLst/>
          </a:prstGeom>
          <a:solidFill>
            <a:sysClr val="window" lastClr="FFFFFF">
              <a:lumMod val="7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Libre Franklin"/>
              <a:ea typeface="+mn-ea"/>
              <a:cs typeface="+mn-cs"/>
            </a:endParaRPr>
          </a:p>
        </p:txBody>
      </p:sp>
      <p:sp>
        <p:nvSpPr>
          <p:cNvPr id="105" name="Oval 104">
            <a:extLst>
              <a:ext uri="{FF2B5EF4-FFF2-40B4-BE49-F238E27FC236}">
                <a16:creationId xmlns:a16="http://schemas.microsoft.com/office/drawing/2014/main" id="{2C9B18C6-AD6B-F2D8-EA0D-CCE0B2F8EF1D}"/>
              </a:ext>
            </a:extLst>
          </p:cNvPr>
          <p:cNvSpPr/>
          <p:nvPr/>
        </p:nvSpPr>
        <p:spPr>
          <a:xfrm>
            <a:off x="7959784" y="3117612"/>
            <a:ext cx="221850" cy="221850"/>
          </a:xfrm>
          <a:prstGeom prst="ellipse">
            <a:avLst/>
          </a:prstGeom>
          <a:solidFill>
            <a:srgbClr val="83C54C"/>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srgbClr val="FFFFFF"/>
              </a:solidFill>
              <a:effectLst/>
              <a:uLnTx/>
              <a:uFillTx/>
              <a:latin typeface="Libre Franklin"/>
              <a:ea typeface="+mn-ea"/>
              <a:cs typeface="+mn-cs"/>
            </a:endParaRPr>
          </a:p>
        </p:txBody>
      </p:sp>
      <p:sp>
        <p:nvSpPr>
          <p:cNvPr id="106" name="Oval 105">
            <a:extLst>
              <a:ext uri="{FF2B5EF4-FFF2-40B4-BE49-F238E27FC236}">
                <a16:creationId xmlns:a16="http://schemas.microsoft.com/office/drawing/2014/main" id="{7010C9E9-1437-DC82-8C2B-2EC00BADCCE9}"/>
              </a:ext>
            </a:extLst>
          </p:cNvPr>
          <p:cNvSpPr/>
          <p:nvPr/>
        </p:nvSpPr>
        <p:spPr>
          <a:xfrm>
            <a:off x="6238737" y="4784070"/>
            <a:ext cx="221850" cy="221850"/>
          </a:xfrm>
          <a:prstGeom prst="ellipse">
            <a:avLst/>
          </a:prstGeom>
          <a:solidFill>
            <a:srgbClr val="83C54C"/>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srgbClr val="FFFFFF"/>
              </a:solidFill>
              <a:effectLst/>
              <a:uLnTx/>
              <a:uFillTx/>
              <a:latin typeface="Libre Franklin"/>
              <a:ea typeface="+mn-ea"/>
              <a:cs typeface="+mn-cs"/>
            </a:endParaRPr>
          </a:p>
        </p:txBody>
      </p:sp>
      <p:sp>
        <p:nvSpPr>
          <p:cNvPr id="107" name="Oval 106">
            <a:extLst>
              <a:ext uri="{FF2B5EF4-FFF2-40B4-BE49-F238E27FC236}">
                <a16:creationId xmlns:a16="http://schemas.microsoft.com/office/drawing/2014/main" id="{10A510E9-2FCF-7E1F-D408-FC3144776790}"/>
              </a:ext>
            </a:extLst>
          </p:cNvPr>
          <p:cNvSpPr/>
          <p:nvPr/>
        </p:nvSpPr>
        <p:spPr>
          <a:xfrm>
            <a:off x="3597571" y="4771726"/>
            <a:ext cx="221850" cy="221850"/>
          </a:xfrm>
          <a:prstGeom prst="ellipse">
            <a:avLst/>
          </a:prstGeom>
          <a:solidFill>
            <a:sysClr val="window" lastClr="FFFFFF">
              <a:lumMod val="7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Libre Franklin"/>
              <a:ea typeface="+mn-ea"/>
              <a:cs typeface="+mn-cs"/>
            </a:endParaRPr>
          </a:p>
        </p:txBody>
      </p:sp>
      <p:sp>
        <p:nvSpPr>
          <p:cNvPr id="108" name="Oval 107">
            <a:extLst>
              <a:ext uri="{FF2B5EF4-FFF2-40B4-BE49-F238E27FC236}">
                <a16:creationId xmlns:a16="http://schemas.microsoft.com/office/drawing/2014/main" id="{F6A60F72-D89A-B5BE-77A4-528DB0BBEDF5}"/>
              </a:ext>
            </a:extLst>
          </p:cNvPr>
          <p:cNvSpPr/>
          <p:nvPr/>
        </p:nvSpPr>
        <p:spPr>
          <a:xfrm>
            <a:off x="2478200" y="2783144"/>
            <a:ext cx="221850" cy="221850"/>
          </a:xfrm>
          <a:prstGeom prst="ellipse">
            <a:avLst/>
          </a:prstGeom>
          <a:solidFill>
            <a:srgbClr val="83C54C"/>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srgbClr val="FFFFFF"/>
              </a:solidFill>
              <a:effectLst/>
              <a:uLnTx/>
              <a:uFillTx/>
              <a:latin typeface="Libre Franklin"/>
              <a:ea typeface="+mn-ea"/>
              <a:cs typeface="+mn-cs"/>
            </a:endParaRPr>
          </a:p>
        </p:txBody>
      </p:sp>
      <p:sp>
        <p:nvSpPr>
          <p:cNvPr id="109" name="Oval 108">
            <a:extLst>
              <a:ext uri="{FF2B5EF4-FFF2-40B4-BE49-F238E27FC236}">
                <a16:creationId xmlns:a16="http://schemas.microsoft.com/office/drawing/2014/main" id="{EA73717D-AC27-DF82-ED4F-6E7E80A05F54}"/>
              </a:ext>
            </a:extLst>
          </p:cNvPr>
          <p:cNvSpPr/>
          <p:nvPr/>
        </p:nvSpPr>
        <p:spPr>
          <a:xfrm>
            <a:off x="5851788" y="2742658"/>
            <a:ext cx="221850" cy="221850"/>
          </a:xfrm>
          <a:prstGeom prst="ellipse">
            <a:avLst/>
          </a:prstGeom>
          <a:solidFill>
            <a:srgbClr val="83C54C"/>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srgbClr val="FFFFFF"/>
              </a:solidFill>
              <a:effectLst/>
              <a:uLnTx/>
              <a:uFillTx/>
              <a:latin typeface="Libre Franklin"/>
              <a:ea typeface="+mn-ea"/>
              <a:cs typeface="+mn-cs"/>
            </a:endParaRPr>
          </a:p>
        </p:txBody>
      </p:sp>
      <p:sp>
        <p:nvSpPr>
          <p:cNvPr id="110" name="Oval 109">
            <a:extLst>
              <a:ext uri="{FF2B5EF4-FFF2-40B4-BE49-F238E27FC236}">
                <a16:creationId xmlns:a16="http://schemas.microsoft.com/office/drawing/2014/main" id="{D092420A-E514-1DF8-0506-F50CC38E6884}"/>
              </a:ext>
            </a:extLst>
          </p:cNvPr>
          <p:cNvSpPr/>
          <p:nvPr/>
        </p:nvSpPr>
        <p:spPr>
          <a:xfrm>
            <a:off x="9546481" y="2461919"/>
            <a:ext cx="221850" cy="221850"/>
          </a:xfrm>
          <a:prstGeom prst="ellipse">
            <a:avLst/>
          </a:prstGeom>
          <a:solidFill>
            <a:srgbClr val="83C54C"/>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srgbClr val="FFFFFF"/>
              </a:solidFill>
              <a:effectLst/>
              <a:uLnTx/>
              <a:uFillTx/>
              <a:latin typeface="Libre Franklin"/>
              <a:ea typeface="+mn-ea"/>
              <a:cs typeface="+mn-cs"/>
            </a:endParaRPr>
          </a:p>
        </p:txBody>
      </p:sp>
      <p:sp>
        <p:nvSpPr>
          <p:cNvPr id="111" name="Oval 110">
            <a:extLst>
              <a:ext uri="{FF2B5EF4-FFF2-40B4-BE49-F238E27FC236}">
                <a16:creationId xmlns:a16="http://schemas.microsoft.com/office/drawing/2014/main" id="{ECC09EFE-7791-AACF-115D-A669DC098660}"/>
              </a:ext>
            </a:extLst>
          </p:cNvPr>
          <p:cNvSpPr/>
          <p:nvPr/>
        </p:nvSpPr>
        <p:spPr>
          <a:xfrm>
            <a:off x="8330678" y="3768471"/>
            <a:ext cx="221850" cy="221850"/>
          </a:xfrm>
          <a:prstGeom prst="ellipse">
            <a:avLst/>
          </a:prstGeom>
          <a:solidFill>
            <a:sysClr val="window" lastClr="FFFFFF">
              <a:lumMod val="7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Libre Franklin"/>
              <a:ea typeface="+mn-ea"/>
              <a:cs typeface="+mn-cs"/>
            </a:endParaRPr>
          </a:p>
        </p:txBody>
      </p:sp>
      <p:sp>
        <p:nvSpPr>
          <p:cNvPr id="112" name="TextBox 111">
            <a:extLst>
              <a:ext uri="{FF2B5EF4-FFF2-40B4-BE49-F238E27FC236}">
                <a16:creationId xmlns:a16="http://schemas.microsoft.com/office/drawing/2014/main" id="{3559177E-D40C-5D50-40D5-4AF71D258025}"/>
              </a:ext>
            </a:extLst>
          </p:cNvPr>
          <p:cNvSpPr txBox="1"/>
          <p:nvPr/>
        </p:nvSpPr>
        <p:spPr>
          <a:xfrm>
            <a:off x="9232955" y="995266"/>
            <a:ext cx="1835345" cy="830997"/>
          </a:xfrm>
          <a:prstGeom prst="rect">
            <a:avLst/>
          </a:prstGeom>
          <a:solidFill>
            <a:srgbClr val="E7E6E6"/>
          </a:solidFill>
          <a:ln w="19050">
            <a:solidFill>
              <a:sysClr val="window" lastClr="FFFFFF"/>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Supplier Engagement (Supplier Improvement Program)</a:t>
            </a:r>
          </a:p>
        </p:txBody>
      </p:sp>
      <p:sp>
        <p:nvSpPr>
          <p:cNvPr id="113" name="Oval 112">
            <a:extLst>
              <a:ext uri="{FF2B5EF4-FFF2-40B4-BE49-F238E27FC236}">
                <a16:creationId xmlns:a16="http://schemas.microsoft.com/office/drawing/2014/main" id="{B99DE79A-FB52-39F2-CF63-CDAF82BCA4EF}"/>
              </a:ext>
            </a:extLst>
          </p:cNvPr>
          <p:cNvSpPr/>
          <p:nvPr/>
        </p:nvSpPr>
        <p:spPr>
          <a:xfrm>
            <a:off x="9096063" y="1153256"/>
            <a:ext cx="221850" cy="221850"/>
          </a:xfrm>
          <a:prstGeom prst="ellipse">
            <a:avLst/>
          </a:prstGeom>
          <a:solidFill>
            <a:sysClr val="window" lastClr="FFFFFF">
              <a:lumMod val="7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Libre Franklin"/>
              <a:ea typeface="+mn-ea"/>
              <a:cs typeface="+mn-cs"/>
            </a:endParaRPr>
          </a:p>
        </p:txBody>
      </p:sp>
      <p:sp>
        <p:nvSpPr>
          <p:cNvPr id="114" name="TextBox 113">
            <a:extLst>
              <a:ext uri="{FF2B5EF4-FFF2-40B4-BE49-F238E27FC236}">
                <a16:creationId xmlns:a16="http://schemas.microsoft.com/office/drawing/2014/main" id="{5383FFF8-E1BE-9FA5-B3F6-1EB173B289F3}"/>
              </a:ext>
            </a:extLst>
          </p:cNvPr>
          <p:cNvSpPr txBox="1"/>
          <p:nvPr/>
        </p:nvSpPr>
        <p:spPr>
          <a:xfrm>
            <a:off x="2627592" y="3762428"/>
            <a:ext cx="2613107" cy="276999"/>
          </a:xfrm>
          <a:prstGeom prst="rect">
            <a:avLst/>
          </a:prstGeom>
          <a:solidFill>
            <a:srgbClr val="E7E6E6"/>
          </a:solidFill>
          <a:ln w="19050">
            <a:solidFill>
              <a:sysClr val="window" lastClr="FFFFFF"/>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Product Lifecycle Extension</a:t>
            </a:r>
          </a:p>
        </p:txBody>
      </p:sp>
      <p:sp>
        <p:nvSpPr>
          <p:cNvPr id="115" name="Oval 114">
            <a:extLst>
              <a:ext uri="{FF2B5EF4-FFF2-40B4-BE49-F238E27FC236}">
                <a16:creationId xmlns:a16="http://schemas.microsoft.com/office/drawing/2014/main" id="{98A106F4-87D9-F27D-6492-8A2B921A2E96}"/>
              </a:ext>
            </a:extLst>
          </p:cNvPr>
          <p:cNvSpPr/>
          <p:nvPr/>
        </p:nvSpPr>
        <p:spPr>
          <a:xfrm>
            <a:off x="2487969" y="3792457"/>
            <a:ext cx="221850" cy="221850"/>
          </a:xfrm>
          <a:prstGeom prst="ellipse">
            <a:avLst/>
          </a:prstGeom>
          <a:solidFill>
            <a:sysClr val="window" lastClr="FFFFFF">
              <a:lumMod val="7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Libre Franklin"/>
              <a:ea typeface="+mn-ea"/>
              <a:cs typeface="+mn-cs"/>
            </a:endParaRPr>
          </a:p>
        </p:txBody>
      </p:sp>
      <p:sp>
        <p:nvSpPr>
          <p:cNvPr id="116" name="TextBox 115">
            <a:extLst>
              <a:ext uri="{FF2B5EF4-FFF2-40B4-BE49-F238E27FC236}">
                <a16:creationId xmlns:a16="http://schemas.microsoft.com/office/drawing/2014/main" id="{3DC280CA-F375-975C-5C37-88F57B644A13}"/>
              </a:ext>
            </a:extLst>
          </p:cNvPr>
          <p:cNvSpPr txBox="1"/>
          <p:nvPr/>
        </p:nvSpPr>
        <p:spPr>
          <a:xfrm>
            <a:off x="9111782" y="4327192"/>
            <a:ext cx="2613107" cy="646331"/>
          </a:xfrm>
          <a:prstGeom prst="rect">
            <a:avLst/>
          </a:prstGeom>
          <a:solidFill>
            <a:srgbClr val="E7E6E6"/>
          </a:solidFill>
          <a:ln w="19050">
            <a:solidFill>
              <a:sysClr val="window" lastClr="FFFFFF"/>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Optimize process efficiency and equipment performance (continuous manufacturing)</a:t>
            </a:r>
          </a:p>
        </p:txBody>
      </p:sp>
      <p:sp>
        <p:nvSpPr>
          <p:cNvPr id="117" name="Oval 116">
            <a:extLst>
              <a:ext uri="{FF2B5EF4-FFF2-40B4-BE49-F238E27FC236}">
                <a16:creationId xmlns:a16="http://schemas.microsoft.com/office/drawing/2014/main" id="{412F4C73-9897-D9F7-EBB9-97391F77AF3B}"/>
              </a:ext>
            </a:extLst>
          </p:cNvPr>
          <p:cNvSpPr/>
          <p:nvPr/>
        </p:nvSpPr>
        <p:spPr>
          <a:xfrm>
            <a:off x="8962216" y="4545551"/>
            <a:ext cx="221850" cy="221850"/>
          </a:xfrm>
          <a:prstGeom prst="ellipse">
            <a:avLst/>
          </a:prstGeom>
          <a:solidFill>
            <a:sysClr val="window" lastClr="FFFFFF">
              <a:lumMod val="7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Libre Franklin"/>
              <a:ea typeface="+mn-ea"/>
              <a:cs typeface="+mn-cs"/>
            </a:endParaRPr>
          </a:p>
        </p:txBody>
      </p:sp>
      <p:sp>
        <p:nvSpPr>
          <p:cNvPr id="118" name="TextBox 117">
            <a:extLst>
              <a:ext uri="{FF2B5EF4-FFF2-40B4-BE49-F238E27FC236}">
                <a16:creationId xmlns:a16="http://schemas.microsoft.com/office/drawing/2014/main" id="{FFB3BA76-A653-533E-D87B-4B599872F7AC}"/>
              </a:ext>
            </a:extLst>
          </p:cNvPr>
          <p:cNvSpPr txBox="1"/>
          <p:nvPr/>
        </p:nvSpPr>
        <p:spPr>
          <a:xfrm>
            <a:off x="3913422" y="1578276"/>
            <a:ext cx="2613107" cy="646331"/>
          </a:xfrm>
          <a:prstGeom prst="rect">
            <a:avLst/>
          </a:prstGeom>
          <a:solidFill>
            <a:srgbClr val="E7E6E6"/>
          </a:solidFill>
          <a:ln w="19050">
            <a:solidFill>
              <a:sysClr val="window" lastClr="FFFFFF"/>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Improve logistics efficiency/impact (supply chain traceability)</a:t>
            </a:r>
          </a:p>
        </p:txBody>
      </p:sp>
      <p:sp>
        <p:nvSpPr>
          <p:cNvPr id="119" name="Oval 118">
            <a:extLst>
              <a:ext uri="{FF2B5EF4-FFF2-40B4-BE49-F238E27FC236}">
                <a16:creationId xmlns:a16="http://schemas.microsoft.com/office/drawing/2014/main" id="{E98A0773-21EE-FACB-A8D8-2D22C1D04556}"/>
              </a:ext>
            </a:extLst>
          </p:cNvPr>
          <p:cNvSpPr/>
          <p:nvPr/>
        </p:nvSpPr>
        <p:spPr>
          <a:xfrm>
            <a:off x="3805013" y="1698183"/>
            <a:ext cx="221850" cy="221850"/>
          </a:xfrm>
          <a:prstGeom prst="ellipse">
            <a:avLst/>
          </a:prstGeom>
          <a:solidFill>
            <a:sysClr val="window" lastClr="FFFFFF">
              <a:lumMod val="7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Libre Franklin"/>
              <a:ea typeface="+mn-ea"/>
              <a:cs typeface="+mn-cs"/>
            </a:endParaRPr>
          </a:p>
        </p:txBody>
      </p:sp>
      <p:sp>
        <p:nvSpPr>
          <p:cNvPr id="120" name="Arrow: Right 25">
            <a:extLst>
              <a:ext uri="{FF2B5EF4-FFF2-40B4-BE49-F238E27FC236}">
                <a16:creationId xmlns:a16="http://schemas.microsoft.com/office/drawing/2014/main" id="{58460396-1274-8578-E7C0-811FA17F8819}"/>
              </a:ext>
            </a:extLst>
          </p:cNvPr>
          <p:cNvSpPr/>
          <p:nvPr/>
        </p:nvSpPr>
        <p:spPr>
          <a:xfrm>
            <a:off x="767198" y="6096476"/>
            <a:ext cx="10364993" cy="213598"/>
          </a:xfrm>
          <a:prstGeom prst="rightArrow">
            <a:avLst/>
          </a:prstGeom>
          <a:gradFill flip="none" rotWithShape="1">
            <a:gsLst>
              <a:gs pos="0">
                <a:srgbClr val="70AD47">
                  <a:lumMod val="5000"/>
                  <a:lumOff val="95000"/>
                </a:srgbClr>
              </a:gs>
              <a:gs pos="100000">
                <a:srgbClr val="70AD47">
                  <a:lumMod val="95000"/>
                </a:srgbClr>
              </a:gs>
              <a:gs pos="52000">
                <a:srgbClr val="70AD47">
                  <a:lumMod val="45000"/>
                  <a:lumOff val="55000"/>
                </a:srgbClr>
              </a:gs>
              <a:gs pos="100000">
                <a:srgbClr val="70AD47">
                  <a:lumMod val="30000"/>
                  <a:lumOff val="70000"/>
                </a:srgbClr>
              </a:gs>
            </a:gsLst>
            <a:lin ang="21594000" scaled="0"/>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Libre Franklin"/>
              <a:ea typeface="+mn-ea"/>
              <a:cs typeface="+mn-cs"/>
            </a:endParaRPr>
          </a:p>
        </p:txBody>
      </p:sp>
      <p:sp>
        <p:nvSpPr>
          <p:cNvPr id="121" name="Arrow: Right 26">
            <a:extLst>
              <a:ext uri="{FF2B5EF4-FFF2-40B4-BE49-F238E27FC236}">
                <a16:creationId xmlns:a16="http://schemas.microsoft.com/office/drawing/2014/main" id="{41C5AA36-9391-7E93-4F80-4D318C51BF1B}"/>
              </a:ext>
            </a:extLst>
          </p:cNvPr>
          <p:cNvSpPr/>
          <p:nvPr/>
        </p:nvSpPr>
        <p:spPr>
          <a:xfrm rot="16200000">
            <a:off x="-1576651" y="3704167"/>
            <a:ext cx="4769678" cy="213598"/>
          </a:xfrm>
          <a:prstGeom prst="rightArrow">
            <a:avLst/>
          </a:prstGeom>
          <a:gradFill flip="none" rotWithShape="1">
            <a:gsLst>
              <a:gs pos="0">
                <a:srgbClr val="70AD47">
                  <a:lumMod val="5000"/>
                  <a:lumOff val="95000"/>
                </a:srgbClr>
              </a:gs>
              <a:gs pos="100000">
                <a:srgbClr val="70AD47">
                  <a:lumMod val="95000"/>
                </a:srgbClr>
              </a:gs>
              <a:gs pos="52000">
                <a:srgbClr val="70AD47">
                  <a:lumMod val="45000"/>
                  <a:lumOff val="55000"/>
                </a:srgbClr>
              </a:gs>
              <a:gs pos="100000">
                <a:srgbClr val="70AD47">
                  <a:lumMod val="30000"/>
                  <a:lumOff val="70000"/>
                </a:srgbClr>
              </a:gs>
            </a:gsLst>
            <a:lin ang="21594000" scaled="0"/>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Libre Franklin"/>
              <a:ea typeface="+mn-ea"/>
              <a:cs typeface="+mn-cs"/>
            </a:endParaRPr>
          </a:p>
        </p:txBody>
      </p:sp>
      <p:sp>
        <p:nvSpPr>
          <p:cNvPr id="122" name="TextBox 121">
            <a:extLst>
              <a:ext uri="{FF2B5EF4-FFF2-40B4-BE49-F238E27FC236}">
                <a16:creationId xmlns:a16="http://schemas.microsoft.com/office/drawing/2014/main" id="{3BD885BF-9ECA-E915-2726-4F2BADA8BD31}"/>
              </a:ext>
            </a:extLst>
          </p:cNvPr>
          <p:cNvSpPr txBox="1"/>
          <p:nvPr/>
        </p:nvSpPr>
        <p:spPr>
          <a:xfrm>
            <a:off x="267050" y="5945707"/>
            <a:ext cx="995860" cy="628164"/>
          </a:xfrm>
          <a:prstGeom prst="roundRect">
            <a:avLst/>
          </a:prstGeom>
          <a:solidFill>
            <a:srgbClr val="70AD47">
              <a:lumMod val="20000"/>
              <a:lumOff val="80000"/>
            </a:srgbClr>
          </a:solidFill>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92D050"/>
                </a:solidFill>
                <a:effectLst/>
                <a:uLnTx/>
                <a:uFillTx/>
                <a:latin typeface="noto sans" panose="020B0502040504020204" pitchFamily="34" charset="0"/>
                <a:ea typeface="noto sans" panose="020B0502040504020204" pitchFamily="34" charset="0"/>
                <a:cs typeface="noto sans" panose="020B0502040504020204" pitchFamily="34" charset="0"/>
              </a:rPr>
              <a:t>LOWER</a:t>
            </a:r>
          </a:p>
        </p:txBody>
      </p:sp>
      <p:sp>
        <p:nvSpPr>
          <p:cNvPr id="123" name="TextBox 122">
            <a:extLst>
              <a:ext uri="{FF2B5EF4-FFF2-40B4-BE49-F238E27FC236}">
                <a16:creationId xmlns:a16="http://schemas.microsoft.com/office/drawing/2014/main" id="{9F77FEF3-F7DE-08E3-2A7B-F429556EC8EC}"/>
              </a:ext>
            </a:extLst>
          </p:cNvPr>
          <p:cNvSpPr txBox="1"/>
          <p:nvPr/>
        </p:nvSpPr>
        <p:spPr>
          <a:xfrm>
            <a:off x="11186225" y="5919851"/>
            <a:ext cx="917950" cy="546087"/>
          </a:xfrm>
          <a:prstGeom prst="roundRect">
            <a:avLst/>
          </a:prstGeom>
          <a:solidFill>
            <a:srgbClr val="70AD47"/>
          </a:solidFill>
          <a:ln w="12700" cap="flat" cmpd="sng" algn="ctr">
            <a:solidFill>
              <a:srgbClr val="70AD47">
                <a:shade val="50000"/>
              </a:srgbClr>
            </a:solidFill>
            <a:prstDash val="solid"/>
            <a:miter lim="800000"/>
          </a:ln>
          <a:effectLst/>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noto sans" panose="020B0502040504020204" pitchFamily="34" charset="0"/>
                <a:ea typeface="noto sans" panose="020B0502040504020204" pitchFamily="34" charset="0"/>
                <a:cs typeface="noto sans" panose="020B0502040504020204" pitchFamily="34" charset="0"/>
              </a:rPr>
              <a:t>HIGH</a:t>
            </a:r>
          </a:p>
        </p:txBody>
      </p:sp>
      <p:sp>
        <p:nvSpPr>
          <p:cNvPr id="124" name="TextBox 123">
            <a:extLst>
              <a:ext uri="{FF2B5EF4-FFF2-40B4-BE49-F238E27FC236}">
                <a16:creationId xmlns:a16="http://schemas.microsoft.com/office/drawing/2014/main" id="{60AFA72A-FA32-7A5D-B921-4B9637B90472}"/>
              </a:ext>
            </a:extLst>
          </p:cNvPr>
          <p:cNvSpPr txBox="1"/>
          <p:nvPr/>
        </p:nvSpPr>
        <p:spPr>
          <a:xfrm>
            <a:off x="4109034" y="4133530"/>
            <a:ext cx="1753881" cy="461665"/>
          </a:xfrm>
          <a:prstGeom prst="rect">
            <a:avLst/>
          </a:prstGeom>
          <a:solidFill>
            <a:srgbClr val="70AD47">
              <a:lumMod val="20000"/>
              <a:lumOff val="80000"/>
            </a:srgbClr>
          </a:solidFill>
          <a:ln w="19050">
            <a:solidFill>
              <a:sysClr val="window" lastClr="FFFFFF"/>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Reduce impact of business travel</a:t>
            </a:r>
          </a:p>
        </p:txBody>
      </p:sp>
      <p:sp>
        <p:nvSpPr>
          <p:cNvPr id="125" name="TextBox 124">
            <a:extLst>
              <a:ext uri="{FF2B5EF4-FFF2-40B4-BE49-F238E27FC236}">
                <a16:creationId xmlns:a16="http://schemas.microsoft.com/office/drawing/2014/main" id="{D370A354-602D-624A-BB74-D23F9DC71DE3}"/>
              </a:ext>
            </a:extLst>
          </p:cNvPr>
          <p:cNvSpPr txBox="1"/>
          <p:nvPr/>
        </p:nvSpPr>
        <p:spPr>
          <a:xfrm>
            <a:off x="5792432" y="3616187"/>
            <a:ext cx="1753881" cy="461665"/>
          </a:xfrm>
          <a:prstGeom prst="rect">
            <a:avLst/>
          </a:prstGeom>
          <a:solidFill>
            <a:srgbClr val="E7E6E6"/>
          </a:solidFill>
          <a:ln w="19050">
            <a:solidFill>
              <a:sysClr val="window" lastClr="FFFFFF"/>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noto sans" panose="020B0502040504020204" pitchFamily="34" charset="0"/>
                <a:ea typeface="noto sans" panose="020B0502040504020204" pitchFamily="34" charset="0"/>
                <a:cs typeface="noto sans" panose="020B0502040504020204" pitchFamily="34" charset="0"/>
              </a:rPr>
              <a:t>Reduce impact of employee commuting</a:t>
            </a:r>
          </a:p>
        </p:txBody>
      </p:sp>
      <p:sp>
        <p:nvSpPr>
          <p:cNvPr id="126" name="Oval 125">
            <a:extLst>
              <a:ext uri="{FF2B5EF4-FFF2-40B4-BE49-F238E27FC236}">
                <a16:creationId xmlns:a16="http://schemas.microsoft.com/office/drawing/2014/main" id="{91D8E13A-6B13-467A-6636-72217C6D4C81}"/>
              </a:ext>
            </a:extLst>
          </p:cNvPr>
          <p:cNvSpPr/>
          <p:nvPr/>
        </p:nvSpPr>
        <p:spPr>
          <a:xfrm>
            <a:off x="5658535" y="3738132"/>
            <a:ext cx="221850" cy="221850"/>
          </a:xfrm>
          <a:prstGeom prst="ellipse">
            <a:avLst/>
          </a:prstGeom>
          <a:solidFill>
            <a:sysClr val="window" lastClr="FFFFFF">
              <a:lumMod val="7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Libre Franklin"/>
              <a:ea typeface="+mn-ea"/>
              <a:cs typeface="+mn-cs"/>
            </a:endParaRPr>
          </a:p>
        </p:txBody>
      </p:sp>
      <p:sp>
        <p:nvSpPr>
          <p:cNvPr id="127" name="Oval 126">
            <a:extLst>
              <a:ext uri="{FF2B5EF4-FFF2-40B4-BE49-F238E27FC236}">
                <a16:creationId xmlns:a16="http://schemas.microsoft.com/office/drawing/2014/main" id="{849036F9-585E-6850-BA36-17739096EE79}"/>
              </a:ext>
            </a:extLst>
          </p:cNvPr>
          <p:cNvSpPr/>
          <p:nvPr/>
        </p:nvSpPr>
        <p:spPr>
          <a:xfrm>
            <a:off x="4001958" y="4240548"/>
            <a:ext cx="221850" cy="221850"/>
          </a:xfrm>
          <a:prstGeom prst="ellipse">
            <a:avLst/>
          </a:prstGeom>
          <a:solidFill>
            <a:srgbClr val="83C54C"/>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srgbClr val="FFFFFF"/>
              </a:solidFill>
              <a:effectLst/>
              <a:uLnTx/>
              <a:uFillTx/>
              <a:latin typeface="Libre Franklin"/>
              <a:ea typeface="+mn-ea"/>
              <a:cs typeface="+mn-cs"/>
            </a:endParaRPr>
          </a:p>
        </p:txBody>
      </p:sp>
    </p:spTree>
    <p:extLst>
      <p:ext uri="{BB962C8B-B14F-4D97-AF65-F5344CB8AC3E}">
        <p14:creationId xmlns:p14="http://schemas.microsoft.com/office/powerpoint/2010/main" val="325427128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C6FF5C8B-41AE-20B1-96A9-A9BF76C97D59}"/>
              </a:ext>
            </a:extLst>
          </p:cNvPr>
          <p:cNvSpPr>
            <a:spLocks noGrp="1"/>
          </p:cNvSpPr>
          <p:nvPr>
            <p:ph type="body" sz="quarter" idx="21"/>
          </p:nvPr>
        </p:nvSpPr>
        <p:spPr/>
        <p:txBody>
          <a:bodyPr/>
          <a:lstStyle/>
          <a:p>
            <a:endParaRPr lang="en-US" dirty="0"/>
          </a:p>
        </p:txBody>
      </p:sp>
      <p:sp>
        <p:nvSpPr>
          <p:cNvPr id="3" name="Footer Placeholder 2">
            <a:extLst>
              <a:ext uri="{FF2B5EF4-FFF2-40B4-BE49-F238E27FC236}">
                <a16:creationId xmlns:a16="http://schemas.microsoft.com/office/drawing/2014/main" id="{F0756C85-C24A-2659-AD0C-55E798F89DAA}"/>
              </a:ext>
            </a:extLst>
          </p:cNvPr>
          <p:cNvSpPr>
            <a:spLocks noGrp="1"/>
          </p:cNvSpPr>
          <p:nvPr>
            <p:ph type="ftr" sz="quarter" idx="13"/>
          </p:nvPr>
        </p:nvSpPr>
        <p:spPr/>
        <p:txBody>
          <a:bodyPr/>
          <a:lstStyle/>
          <a:p>
            <a:r>
              <a:rPr lang="en-US"/>
              <a:t>© 2023 BSI. All rights reserved.</a:t>
            </a:r>
            <a:endParaRPr lang="en-US" dirty="0"/>
          </a:p>
        </p:txBody>
      </p:sp>
      <p:sp>
        <p:nvSpPr>
          <p:cNvPr id="4" name="Slide Number Placeholder 3">
            <a:extLst>
              <a:ext uri="{FF2B5EF4-FFF2-40B4-BE49-F238E27FC236}">
                <a16:creationId xmlns:a16="http://schemas.microsoft.com/office/drawing/2014/main" id="{1E6BFFAD-6B2C-7BCB-398E-6C1A459EBFFE}"/>
              </a:ext>
            </a:extLst>
          </p:cNvPr>
          <p:cNvSpPr>
            <a:spLocks noGrp="1"/>
          </p:cNvSpPr>
          <p:nvPr>
            <p:ph type="sldNum" sz="quarter" idx="14"/>
          </p:nvPr>
        </p:nvSpPr>
        <p:spPr/>
        <p:txBody>
          <a:bodyPr/>
          <a:lstStyle/>
          <a:p>
            <a:fld id="{69F0A4D3-AD76-42DE-9CBE-D54D18FB1335}" type="slidenum">
              <a:rPr lang="en-GB" smtClean="0"/>
              <a:pPr/>
              <a:t>24</a:t>
            </a:fld>
            <a:endParaRPr lang="en-GB" dirty="0"/>
          </a:p>
        </p:txBody>
      </p:sp>
      <p:sp>
        <p:nvSpPr>
          <p:cNvPr id="9" name="Text Placeholder 8">
            <a:extLst>
              <a:ext uri="{FF2B5EF4-FFF2-40B4-BE49-F238E27FC236}">
                <a16:creationId xmlns:a16="http://schemas.microsoft.com/office/drawing/2014/main" id="{CB7F642A-9C1E-E639-2DE2-F6EEBA90FE21}"/>
              </a:ext>
            </a:extLst>
          </p:cNvPr>
          <p:cNvSpPr>
            <a:spLocks noGrp="1"/>
          </p:cNvSpPr>
          <p:nvPr>
            <p:ph type="body" sz="quarter" idx="17"/>
          </p:nvPr>
        </p:nvSpPr>
        <p:spPr/>
        <p:txBody>
          <a:bodyPr/>
          <a:lstStyle/>
          <a:p>
            <a:pPr marL="0" indent="0">
              <a:buNone/>
            </a:pPr>
            <a:r>
              <a:rPr lang="en-US" b="0" i="0" dirty="0">
                <a:solidFill>
                  <a:srgbClr val="333333"/>
                </a:solidFill>
                <a:effectLst/>
                <a:latin typeface="noto sans" panose="020B0502040504020204" pitchFamily="34" charset="0"/>
                <a:ea typeface="noto sans" panose="020B0502040504020204" pitchFamily="34" charset="0"/>
                <a:cs typeface="noto sans" panose="020B0502040504020204" pitchFamily="34" charset="0"/>
              </a:rPr>
              <a:t>Will require an immense effort to invent, refine, and deploy climate technologies: those expressly intended to accelerate decarbonization. </a:t>
            </a:r>
            <a:r>
              <a:rPr lang="en-US" dirty="0">
                <a:latin typeface="noto sans" panose="020B0502040504020204" pitchFamily="34" charset="0"/>
                <a:ea typeface="noto sans" panose="020B0502040504020204" pitchFamily="34" charset="0"/>
                <a:cs typeface="noto sans" panose="020B0502040504020204" pitchFamily="34" charset="0"/>
              </a:rPr>
              <a:t>Many levers to decarbonize the built environment are known and proven. Three ways to achieve Net Zero:</a:t>
            </a:r>
          </a:p>
          <a:p>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8" name="Title 7">
            <a:extLst>
              <a:ext uri="{FF2B5EF4-FFF2-40B4-BE49-F238E27FC236}">
                <a16:creationId xmlns:a16="http://schemas.microsoft.com/office/drawing/2014/main" id="{2FE876DC-D333-4926-492E-D87D0737C9AE}"/>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Reaching Net-Zero Emissions</a:t>
            </a:r>
          </a:p>
        </p:txBody>
      </p:sp>
      <p:sp>
        <p:nvSpPr>
          <p:cNvPr id="15" name="TextBox 14">
            <a:extLst>
              <a:ext uri="{FF2B5EF4-FFF2-40B4-BE49-F238E27FC236}">
                <a16:creationId xmlns:a16="http://schemas.microsoft.com/office/drawing/2014/main" id="{8FF64B9A-FFF3-8120-669E-5F96D5C67CCE}"/>
              </a:ext>
            </a:extLst>
          </p:cNvPr>
          <p:cNvSpPr txBox="1"/>
          <p:nvPr/>
        </p:nvSpPr>
        <p:spPr>
          <a:xfrm>
            <a:off x="4940114" y="1411889"/>
            <a:ext cx="6093724" cy="3693319"/>
          </a:xfrm>
          <a:prstGeom prst="rect">
            <a:avLst/>
          </a:prstGeom>
          <a:noFill/>
        </p:spPr>
        <p:txBody>
          <a:bodyPr wrap="square">
            <a:spAutoFit/>
          </a:bodyPr>
          <a:lstStyle/>
          <a:p>
            <a:endParaRPr lang="en-US" dirty="0">
              <a:latin typeface="noto sans" panose="020B0502040504020204" pitchFamily="34" charset="0"/>
              <a:ea typeface="noto sans" panose="020B0502040504020204" pitchFamily="34" charset="0"/>
              <a:cs typeface="noto sans" panose="020B0502040504020204" pitchFamily="34" charset="0"/>
            </a:endParaRPr>
          </a:p>
          <a:p>
            <a:r>
              <a:rPr lang="en-US" b="1" dirty="0">
                <a:latin typeface="Noto Sans" panose="020B0502040504020204" pitchFamily="34" charset="0"/>
                <a:ea typeface="Noto Sans" panose="020B0502040504020204" pitchFamily="34" charset="0"/>
                <a:cs typeface="Noto Sans" panose="020B0502040504020204" pitchFamily="34" charset="0"/>
              </a:rPr>
              <a:t>Carbon-reduction</a:t>
            </a:r>
            <a:r>
              <a:rPr lang="en-US" dirty="0">
                <a:latin typeface="Noto Sans" panose="020B0502040504020204" pitchFamily="34" charset="0"/>
                <a:ea typeface="Noto Sans" panose="020B0502040504020204" pitchFamily="34" charset="0"/>
                <a:cs typeface="Noto Sans" panose="020B0502040504020204" pitchFamily="34" charset="0"/>
              </a:rPr>
              <a:t>: reducing the amount of carbon a company produces in its value chain. examples: retrofitting, IoT, </a:t>
            </a:r>
          </a:p>
          <a:p>
            <a:endParaRPr lang="en-US" dirty="0">
              <a:latin typeface="Noto Sans" panose="020B0502040504020204" pitchFamily="34" charset="0"/>
              <a:ea typeface="Noto Sans" panose="020B0502040504020204" pitchFamily="34" charset="0"/>
              <a:cs typeface="Noto Sans" panose="020B0502040504020204" pitchFamily="34" charset="0"/>
            </a:endParaRPr>
          </a:p>
          <a:p>
            <a:r>
              <a:rPr lang="en-US" b="1" dirty="0">
                <a:latin typeface="Noto Sans" panose="020B0502040504020204" pitchFamily="34" charset="0"/>
                <a:ea typeface="Noto Sans" panose="020B0502040504020204" pitchFamily="34" charset="0"/>
                <a:cs typeface="Noto Sans" panose="020B0502040504020204" pitchFamily="34" charset="0"/>
              </a:rPr>
              <a:t>Carbon offsetting</a:t>
            </a:r>
            <a:r>
              <a:rPr lang="en-US" dirty="0">
                <a:latin typeface="Noto Sans" panose="020B0502040504020204" pitchFamily="34" charset="0"/>
                <a:ea typeface="Noto Sans" panose="020B0502040504020204" pitchFamily="34" charset="0"/>
                <a:cs typeface="Noto Sans" panose="020B0502040504020204" pitchFamily="34" charset="0"/>
              </a:rPr>
              <a:t>: when a company continues to produce carbon in its value chain but compensates for it through buying carbon offsets that fund projects like reforestation. </a:t>
            </a:r>
            <a:r>
              <a:rPr lang="en-US" dirty="0" err="1">
                <a:latin typeface="Noto Sans" panose="020B0502040504020204" pitchFamily="34" charset="0"/>
                <a:ea typeface="Noto Sans" panose="020B0502040504020204" pitchFamily="34" charset="0"/>
                <a:cs typeface="Noto Sans" panose="020B0502040504020204" pitchFamily="34" charset="0"/>
              </a:rPr>
              <a:t>e,.g</a:t>
            </a:r>
            <a:r>
              <a:rPr lang="en-US" dirty="0">
                <a:latin typeface="Noto Sans" panose="020B0502040504020204" pitchFamily="34" charset="0"/>
                <a:ea typeface="Noto Sans" panose="020B0502040504020204" pitchFamily="34" charset="0"/>
                <a:cs typeface="Noto Sans" panose="020B0502040504020204" pitchFamily="34" charset="0"/>
              </a:rPr>
              <a:t>., EU-ETS, </a:t>
            </a:r>
          </a:p>
          <a:p>
            <a:endParaRPr lang="en-US" dirty="0">
              <a:latin typeface="Noto Sans" panose="020B0502040504020204" pitchFamily="34" charset="0"/>
              <a:ea typeface="Noto Sans" panose="020B0502040504020204" pitchFamily="34" charset="0"/>
              <a:cs typeface="Noto Sans" panose="020B0502040504020204" pitchFamily="34" charset="0"/>
            </a:endParaRPr>
          </a:p>
          <a:p>
            <a:r>
              <a:rPr lang="en-US" b="1" dirty="0">
                <a:latin typeface="Noto Sans" panose="020B0502040504020204" pitchFamily="34" charset="0"/>
                <a:ea typeface="Noto Sans" panose="020B0502040504020204" pitchFamily="34" charset="0"/>
                <a:cs typeface="Noto Sans" panose="020B0502040504020204" pitchFamily="34" charset="0"/>
              </a:rPr>
              <a:t>Carbon sequestration</a:t>
            </a:r>
            <a:r>
              <a:rPr lang="en-US" dirty="0">
                <a:latin typeface="Noto Sans" panose="020B0502040504020204" pitchFamily="34" charset="0"/>
                <a:ea typeface="Noto Sans" panose="020B0502040504020204" pitchFamily="34" charset="0"/>
                <a:cs typeface="Noto Sans" panose="020B0502040504020204" pitchFamily="34" charset="0"/>
              </a:rPr>
              <a:t>: when emitted carbon is removed from the atmosphere and held in solid or liquid form. Examples: </a:t>
            </a:r>
          </a:p>
        </p:txBody>
      </p:sp>
    </p:spTree>
    <p:extLst>
      <p:ext uri="{BB962C8B-B14F-4D97-AF65-F5344CB8AC3E}">
        <p14:creationId xmlns:p14="http://schemas.microsoft.com/office/powerpoint/2010/main" val="4111928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EA0B266B-ED33-079A-1375-4EB164046B84}"/>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Carbon-reduction strategies and technologies applicable of built environment </a:t>
            </a:r>
          </a:p>
        </p:txBody>
      </p:sp>
      <p:sp>
        <p:nvSpPr>
          <p:cNvPr id="3" name="Footer Placeholder 2">
            <a:extLst>
              <a:ext uri="{FF2B5EF4-FFF2-40B4-BE49-F238E27FC236}">
                <a16:creationId xmlns:a16="http://schemas.microsoft.com/office/drawing/2014/main" id="{36827C6B-F609-EDA8-AC89-F6866DF5E8D5}"/>
              </a:ext>
            </a:extLst>
          </p:cNvPr>
          <p:cNvSpPr>
            <a:spLocks noGrp="1"/>
          </p:cNvSpPr>
          <p:nvPr>
            <p:ph type="ftr" sz="quarter" idx="13"/>
          </p:nvPr>
        </p:nvSpPr>
        <p:spPr/>
        <p:txBody>
          <a:bodyPr/>
          <a:lstStyle/>
          <a:p>
            <a:r>
              <a:rPr lang="en-US"/>
              <a:t>© 2023 BSI. All rights reserved.</a:t>
            </a:r>
            <a:endParaRPr lang="en-US" dirty="0"/>
          </a:p>
        </p:txBody>
      </p:sp>
      <p:sp>
        <p:nvSpPr>
          <p:cNvPr id="4" name="Slide Number Placeholder 3">
            <a:extLst>
              <a:ext uri="{FF2B5EF4-FFF2-40B4-BE49-F238E27FC236}">
                <a16:creationId xmlns:a16="http://schemas.microsoft.com/office/drawing/2014/main" id="{8160F6DA-E6E7-D555-A043-F36BF06DC5C3}"/>
              </a:ext>
            </a:extLst>
          </p:cNvPr>
          <p:cNvSpPr>
            <a:spLocks noGrp="1"/>
          </p:cNvSpPr>
          <p:nvPr>
            <p:ph type="sldNum" sz="quarter" idx="14"/>
          </p:nvPr>
        </p:nvSpPr>
        <p:spPr/>
        <p:txBody>
          <a:bodyPr/>
          <a:lstStyle/>
          <a:p>
            <a:fld id="{69F0A4D3-AD76-42DE-9CBE-D54D18FB1335}" type="slidenum">
              <a:rPr lang="en-GB" smtClean="0"/>
              <a:pPr/>
              <a:t>25</a:t>
            </a:fld>
            <a:endParaRPr lang="en-GB" dirty="0"/>
          </a:p>
        </p:txBody>
      </p:sp>
    </p:spTree>
    <p:extLst>
      <p:ext uri="{BB962C8B-B14F-4D97-AF65-F5344CB8AC3E}">
        <p14:creationId xmlns:p14="http://schemas.microsoft.com/office/powerpoint/2010/main" val="3164740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7599669A-CCEF-6106-7B09-69F1B22C9555}"/>
              </a:ext>
            </a:extLst>
          </p:cNvPr>
          <p:cNvSpPr>
            <a:spLocks noGrp="1"/>
          </p:cNvSpPr>
          <p:nvPr>
            <p:ph type="body" sz="quarter" idx="18"/>
          </p:nvPr>
        </p:nvSpPr>
        <p:spPr>
          <a:xfrm>
            <a:off x="966988" y="1984346"/>
            <a:ext cx="4161100" cy="3982618"/>
          </a:xfrm>
        </p:spPr>
        <p:txBody>
          <a:bodyPr/>
          <a:lstStyle/>
          <a:p>
            <a:pPr>
              <a:lnSpc>
                <a:spcPct val="100000"/>
              </a:lnSpc>
              <a:spcAft>
                <a:spcPts val="0"/>
              </a:spcAft>
            </a:pPr>
            <a:r>
              <a:rPr lang="en-US" sz="1400" b="1" dirty="0">
                <a:latin typeface="noto sans" panose="020B0502040504020204" pitchFamily="34" charset="0"/>
                <a:ea typeface="noto sans" panose="020B0502040504020204" pitchFamily="34" charset="0"/>
                <a:cs typeface="noto sans" panose="020B0502040504020204" pitchFamily="34" charset="0"/>
              </a:rPr>
              <a:t>Net Zero Components</a:t>
            </a:r>
            <a:r>
              <a:rPr lang="en-US" sz="1400" dirty="0">
                <a:latin typeface="noto sans" panose="020B0502040504020204" pitchFamily="34" charset="0"/>
                <a:ea typeface="noto sans" panose="020B0502040504020204" pitchFamily="34" charset="0"/>
                <a:cs typeface="noto sans" panose="020B0502040504020204" pitchFamily="34" charset="0"/>
              </a:rPr>
              <a:t>:</a:t>
            </a:r>
          </a:p>
          <a:p>
            <a:pPr lvl="1">
              <a:lnSpc>
                <a:spcPct val="100000"/>
              </a:lnSpc>
              <a:spcAft>
                <a:spcPts val="0"/>
              </a:spcAft>
              <a:buFont typeface="Courier New" panose="02070309020205020404" pitchFamily="49" charset="0"/>
              <a:buChar char="o"/>
            </a:pPr>
            <a:r>
              <a:rPr lang="en-US" sz="1400" dirty="0">
                <a:latin typeface="noto sans" panose="020B0502040504020204" pitchFamily="34" charset="0"/>
                <a:ea typeface="noto sans" panose="020B0502040504020204" pitchFamily="34" charset="0"/>
                <a:cs typeface="noto sans" panose="020B0502040504020204" pitchFamily="34" charset="0"/>
              </a:rPr>
              <a:t>Scale up energy efficiency, electrify end uses, and increase renewable energy.</a:t>
            </a:r>
          </a:p>
          <a:p>
            <a:pPr lvl="1">
              <a:lnSpc>
                <a:spcPct val="100000"/>
              </a:lnSpc>
              <a:spcAft>
                <a:spcPts val="0"/>
              </a:spcAft>
              <a:buFont typeface="Courier New" panose="02070309020205020404" pitchFamily="49" charset="0"/>
              <a:buChar char="o"/>
            </a:pPr>
            <a:endParaRPr lang="en-US" sz="1400" dirty="0">
              <a:latin typeface="noto sans" panose="020B0502040504020204" pitchFamily="34" charset="0"/>
              <a:ea typeface="noto sans" panose="020B0502040504020204" pitchFamily="34" charset="0"/>
              <a:cs typeface="noto sans" panose="020B0502040504020204" pitchFamily="34" charset="0"/>
            </a:endParaRPr>
          </a:p>
          <a:p>
            <a:pPr>
              <a:lnSpc>
                <a:spcPct val="100000"/>
              </a:lnSpc>
              <a:spcAft>
                <a:spcPts val="0"/>
              </a:spcAft>
            </a:pPr>
            <a:r>
              <a:rPr lang="en-US" sz="1400" b="1" dirty="0">
                <a:latin typeface="noto sans" panose="020B0502040504020204" pitchFamily="34" charset="0"/>
                <a:ea typeface="noto sans" panose="020B0502040504020204" pitchFamily="34" charset="0"/>
                <a:cs typeface="noto sans" panose="020B0502040504020204" pitchFamily="34" charset="0"/>
              </a:rPr>
              <a:t>Building's Crucial Role</a:t>
            </a:r>
            <a:r>
              <a:rPr lang="en-US" sz="1400" dirty="0">
                <a:latin typeface="noto sans" panose="020B0502040504020204" pitchFamily="34" charset="0"/>
                <a:ea typeface="noto sans" panose="020B0502040504020204" pitchFamily="34" charset="0"/>
                <a:cs typeface="noto sans" panose="020B0502040504020204" pitchFamily="34" charset="0"/>
              </a:rPr>
              <a:t>:</a:t>
            </a:r>
          </a:p>
          <a:p>
            <a:pPr lvl="1">
              <a:lnSpc>
                <a:spcPct val="100000"/>
              </a:lnSpc>
              <a:spcAft>
                <a:spcPts val="0"/>
              </a:spcAft>
              <a:buFont typeface="Courier New" panose="02070309020205020404" pitchFamily="49" charset="0"/>
              <a:buChar char="o"/>
            </a:pPr>
            <a:r>
              <a:rPr lang="en-US" sz="1400" dirty="0">
                <a:latin typeface="noto sans" panose="020B0502040504020204" pitchFamily="34" charset="0"/>
                <a:ea typeface="noto sans" panose="020B0502040504020204" pitchFamily="34" charset="0"/>
                <a:cs typeface="noto sans" panose="020B0502040504020204" pitchFamily="34" charset="0"/>
              </a:rPr>
              <a:t>Key for global net zero: integrates efficiency, smart tech, and decarbonized electricity.</a:t>
            </a:r>
          </a:p>
          <a:p>
            <a:pPr lvl="1">
              <a:lnSpc>
                <a:spcPct val="100000"/>
              </a:lnSpc>
              <a:spcAft>
                <a:spcPts val="0"/>
              </a:spcAft>
              <a:buFont typeface="Courier New" panose="02070309020205020404" pitchFamily="49" charset="0"/>
              <a:buChar char="o"/>
            </a:pPr>
            <a:endParaRPr lang="en-US" sz="1400" dirty="0">
              <a:latin typeface="noto sans" panose="020B0502040504020204" pitchFamily="34" charset="0"/>
              <a:ea typeface="noto sans" panose="020B0502040504020204" pitchFamily="34" charset="0"/>
              <a:cs typeface="noto sans" panose="020B0502040504020204" pitchFamily="34" charset="0"/>
            </a:endParaRPr>
          </a:p>
          <a:p>
            <a:pPr>
              <a:lnSpc>
                <a:spcPct val="100000"/>
              </a:lnSpc>
              <a:spcAft>
                <a:spcPts val="0"/>
              </a:spcAft>
            </a:pPr>
            <a:r>
              <a:rPr lang="en-US" sz="1400" b="1" dirty="0">
                <a:latin typeface="noto sans" panose="020B0502040504020204" pitchFamily="34" charset="0"/>
                <a:ea typeface="noto sans" panose="020B0502040504020204" pitchFamily="34" charset="0"/>
                <a:cs typeface="noto sans" panose="020B0502040504020204" pitchFamily="34" charset="0"/>
              </a:rPr>
              <a:t>Transformation Potential</a:t>
            </a:r>
            <a:r>
              <a:rPr lang="en-US" sz="1400" dirty="0">
                <a:latin typeface="noto sans" panose="020B0502040504020204" pitchFamily="34" charset="0"/>
                <a:ea typeface="noto sans" panose="020B0502040504020204" pitchFamily="34" charset="0"/>
                <a:cs typeface="noto sans" panose="020B0502040504020204" pitchFamily="34" charset="0"/>
              </a:rPr>
              <a:t>:</a:t>
            </a:r>
          </a:p>
          <a:p>
            <a:pPr lvl="1">
              <a:lnSpc>
                <a:spcPct val="100000"/>
              </a:lnSpc>
              <a:spcAft>
                <a:spcPts val="0"/>
              </a:spcAft>
              <a:buFont typeface="Courier New" panose="02070309020205020404" pitchFamily="49" charset="0"/>
              <a:buChar char="o"/>
            </a:pPr>
            <a:r>
              <a:rPr lang="en-US" sz="1400" dirty="0">
                <a:latin typeface="noto sans" panose="020B0502040504020204" pitchFamily="34" charset="0"/>
                <a:ea typeface="noto sans" panose="020B0502040504020204" pitchFamily="34" charset="0"/>
                <a:cs typeface="noto sans" panose="020B0502040504020204" pitchFamily="34" charset="0"/>
              </a:rPr>
              <a:t>Buildings shift from consumers to low-carbon prosumers.</a:t>
            </a:r>
          </a:p>
          <a:p>
            <a:pPr lvl="1">
              <a:lnSpc>
                <a:spcPct val="100000"/>
              </a:lnSpc>
              <a:spcAft>
                <a:spcPts val="0"/>
              </a:spcAft>
              <a:buFont typeface="Courier New" panose="02070309020205020404" pitchFamily="49" charset="0"/>
              <a:buChar char="o"/>
            </a:pPr>
            <a:r>
              <a:rPr lang="en-US" sz="1400" dirty="0">
                <a:latin typeface="noto sans" panose="020B0502040504020204" pitchFamily="34" charset="0"/>
                <a:ea typeface="noto sans" panose="020B0502040504020204" pitchFamily="34" charset="0"/>
                <a:cs typeface="noto sans" panose="020B0502040504020204" pitchFamily="34" charset="0"/>
              </a:rPr>
              <a:t>Digital tech empowers flexibility for electricity grids.</a:t>
            </a:r>
          </a:p>
          <a:p>
            <a:pPr lvl="1">
              <a:lnSpc>
                <a:spcPct val="100000"/>
              </a:lnSpc>
              <a:spcAft>
                <a:spcPts val="0"/>
              </a:spcAft>
              <a:buFont typeface="Courier New" panose="02070309020205020404" pitchFamily="49" charset="0"/>
              <a:buChar char="o"/>
            </a:pPr>
            <a:endParaRPr lang="en-US" sz="1400" dirty="0">
              <a:latin typeface="noto sans" panose="020B0502040504020204" pitchFamily="34" charset="0"/>
              <a:ea typeface="noto sans" panose="020B0502040504020204" pitchFamily="34" charset="0"/>
              <a:cs typeface="noto sans" panose="020B0502040504020204" pitchFamily="34" charset="0"/>
            </a:endParaRPr>
          </a:p>
          <a:p>
            <a:pPr>
              <a:lnSpc>
                <a:spcPct val="100000"/>
              </a:lnSpc>
              <a:spcAft>
                <a:spcPts val="0"/>
              </a:spcAft>
            </a:pPr>
            <a:r>
              <a:rPr lang="en-US" sz="1400" b="1" dirty="0">
                <a:latin typeface="noto sans" panose="020B0502040504020204" pitchFamily="34" charset="0"/>
                <a:ea typeface="noto sans" panose="020B0502040504020204" pitchFamily="34" charset="0"/>
                <a:cs typeface="noto sans" panose="020B0502040504020204" pitchFamily="34" charset="0"/>
              </a:rPr>
              <a:t>Active Building Participation</a:t>
            </a:r>
            <a:r>
              <a:rPr lang="en-US" sz="1400" dirty="0">
                <a:latin typeface="noto sans" panose="020B0502040504020204" pitchFamily="34" charset="0"/>
                <a:ea typeface="noto sans" panose="020B0502040504020204" pitchFamily="34" charset="0"/>
                <a:cs typeface="noto sans" panose="020B0502040504020204" pitchFamily="34" charset="0"/>
              </a:rPr>
              <a:t>:</a:t>
            </a:r>
          </a:p>
          <a:p>
            <a:pPr lvl="1">
              <a:lnSpc>
                <a:spcPct val="100000"/>
              </a:lnSpc>
              <a:spcAft>
                <a:spcPts val="0"/>
              </a:spcAft>
              <a:buFont typeface="Courier New" panose="02070309020205020404" pitchFamily="49" charset="0"/>
              <a:buChar char="o"/>
            </a:pPr>
            <a:r>
              <a:rPr lang="en-US" sz="1400" dirty="0">
                <a:latin typeface="noto sans" panose="020B0502040504020204" pitchFamily="34" charset="0"/>
                <a:ea typeface="noto sans" panose="020B0502040504020204" pitchFamily="34" charset="0"/>
                <a:cs typeface="noto sans" panose="020B0502040504020204" pitchFamily="34" charset="0"/>
              </a:rPr>
              <a:t>Actively engaged in the building-to-grid ecosystem.</a:t>
            </a:r>
          </a:p>
          <a:p>
            <a:pPr lvl="1">
              <a:lnSpc>
                <a:spcPct val="100000"/>
              </a:lnSpc>
              <a:spcAft>
                <a:spcPts val="0"/>
              </a:spcAft>
              <a:buFont typeface="Courier New" panose="02070309020205020404" pitchFamily="49" charset="0"/>
              <a:buChar char="o"/>
            </a:pPr>
            <a:r>
              <a:rPr lang="en-US" sz="1400" dirty="0">
                <a:latin typeface="noto sans" panose="020B0502040504020204" pitchFamily="34" charset="0"/>
                <a:ea typeface="noto sans" panose="020B0502040504020204" pitchFamily="34" charset="0"/>
                <a:cs typeface="noto sans" panose="020B0502040504020204" pitchFamily="34" charset="0"/>
              </a:rPr>
              <a:t>Can produce, consume, store, sell, and buy energy.</a:t>
            </a:r>
          </a:p>
        </p:txBody>
      </p:sp>
      <p:sp>
        <p:nvSpPr>
          <p:cNvPr id="4" name="Slide Number Placeholder 3">
            <a:extLst>
              <a:ext uri="{FF2B5EF4-FFF2-40B4-BE49-F238E27FC236}">
                <a16:creationId xmlns:a16="http://schemas.microsoft.com/office/drawing/2014/main" id="{54EA0CA3-454A-4E38-DE0E-DB398D4782AA}"/>
              </a:ext>
            </a:extLst>
          </p:cNvPr>
          <p:cNvSpPr>
            <a:spLocks noGrp="1"/>
          </p:cNvSpPr>
          <p:nvPr>
            <p:ph type="sldNum" sz="quarter" idx="14"/>
          </p:nvPr>
        </p:nvSpPr>
        <p:spPr/>
        <p:txBody>
          <a:bodyPr/>
          <a:lstStyle/>
          <a:p>
            <a:fld id="{69F0A4D3-AD76-42DE-9CBE-D54D18FB1335}" type="slidenum">
              <a:rPr lang="en-GB" smtClean="0"/>
              <a:pPr/>
              <a:t>26</a:t>
            </a:fld>
            <a:endParaRPr lang="en-GB" dirty="0"/>
          </a:p>
        </p:txBody>
      </p:sp>
      <p:sp>
        <p:nvSpPr>
          <p:cNvPr id="8" name="Title 7">
            <a:extLst>
              <a:ext uri="{FF2B5EF4-FFF2-40B4-BE49-F238E27FC236}">
                <a16:creationId xmlns:a16="http://schemas.microsoft.com/office/drawing/2014/main" id="{869F8BDD-1BC9-1ECD-AD1F-14B83D8887FF}"/>
              </a:ext>
            </a:extLst>
          </p:cNvPr>
          <p:cNvSpPr>
            <a:spLocks noGrp="1"/>
          </p:cNvSpPr>
          <p:nvPr>
            <p:ph type="title"/>
          </p:nvPr>
        </p:nvSpPr>
        <p:spPr>
          <a:xfrm>
            <a:off x="535540" y="471585"/>
            <a:ext cx="5662060" cy="1201767"/>
          </a:xfrm>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Carbon-Reduction Strategies and Technologies Applicable of Built Environment</a:t>
            </a:r>
          </a:p>
        </p:txBody>
      </p:sp>
      <p:pic>
        <p:nvPicPr>
          <p:cNvPr id="5" name="Picture 4" descr="A screenshot of a cell phone&#10;&#10;Description automatically generated">
            <a:extLst>
              <a:ext uri="{FF2B5EF4-FFF2-40B4-BE49-F238E27FC236}">
                <a16:creationId xmlns:a16="http://schemas.microsoft.com/office/drawing/2014/main" id="{650E7913-2376-14D5-B31E-1570C43B825A}"/>
              </a:ext>
            </a:extLst>
          </p:cNvPr>
          <p:cNvPicPr>
            <a:picLocks noChangeAspect="1"/>
          </p:cNvPicPr>
          <p:nvPr/>
        </p:nvPicPr>
        <p:blipFill>
          <a:blip r:embed="rId3"/>
          <a:stretch>
            <a:fillRect/>
          </a:stretch>
        </p:blipFill>
        <p:spPr>
          <a:xfrm>
            <a:off x="5418487" y="411632"/>
            <a:ext cx="7809656" cy="6034735"/>
          </a:xfrm>
          <a:prstGeom prst="rect">
            <a:avLst/>
          </a:prstGeom>
        </p:spPr>
      </p:pic>
      <p:sp>
        <p:nvSpPr>
          <p:cNvPr id="2" name="TextBox 1">
            <a:extLst>
              <a:ext uri="{FF2B5EF4-FFF2-40B4-BE49-F238E27FC236}">
                <a16:creationId xmlns:a16="http://schemas.microsoft.com/office/drawing/2014/main" id="{B63FAE89-CDBA-AAAA-6406-D9E4B1062959}"/>
              </a:ext>
            </a:extLst>
          </p:cNvPr>
          <p:cNvSpPr txBox="1"/>
          <p:nvPr/>
        </p:nvSpPr>
        <p:spPr>
          <a:xfrm>
            <a:off x="6554503" y="6344419"/>
            <a:ext cx="4929555" cy="856196"/>
          </a:xfrm>
          <a:prstGeom prst="rect">
            <a:avLst/>
          </a:prstGeom>
          <a:noFill/>
        </p:spPr>
        <p:txBody>
          <a:bodyPr wrap="none" rtlCol="0">
            <a:spAutoFit/>
          </a:bodyPr>
          <a:lstStyle/>
          <a:p>
            <a:pPr>
              <a:lnSpc>
                <a:spcPct val="114000"/>
              </a:lnSpc>
              <a:spcAft>
                <a:spcPts val="2000"/>
              </a:spcAft>
            </a:pPr>
            <a:r>
              <a:rPr lang="en-US" sz="1500" i="1" dirty="0"/>
              <a:t>Source: </a:t>
            </a:r>
            <a:r>
              <a:rPr lang="en-US" sz="1500" i="1" dirty="0">
                <a:hlinkClick r:id="rId4"/>
              </a:rPr>
              <a:t>Efficient Grid-Interactive Buildings</a:t>
            </a:r>
            <a:r>
              <a:rPr lang="en-US" sz="1500" i="1" dirty="0"/>
              <a:t>, IEA 2023</a:t>
            </a:r>
          </a:p>
          <a:p>
            <a:pPr algn="l">
              <a:lnSpc>
                <a:spcPct val="114000"/>
              </a:lnSpc>
              <a:spcAft>
                <a:spcPts val="2000"/>
              </a:spcAft>
            </a:pPr>
            <a:endParaRPr lang="en-US" sz="1500" i="1" dirty="0"/>
          </a:p>
        </p:txBody>
      </p:sp>
    </p:spTree>
    <p:extLst>
      <p:ext uri="{BB962C8B-B14F-4D97-AF65-F5344CB8AC3E}">
        <p14:creationId xmlns:p14="http://schemas.microsoft.com/office/powerpoint/2010/main" val="255342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C090419-1E28-5DFD-666C-2744BECA35AB}"/>
              </a:ext>
            </a:extLst>
          </p:cNvPr>
          <p:cNvSpPr>
            <a:spLocks noGrp="1"/>
          </p:cNvSpPr>
          <p:nvPr>
            <p:ph type="ftr" sz="quarter" idx="13"/>
          </p:nvPr>
        </p:nvSpPr>
        <p:spPr/>
        <p:txBody>
          <a:bodyPr/>
          <a:lstStyle/>
          <a:p>
            <a:r>
              <a:rPr lang="en-US"/>
              <a:t>© 2023 BSI. All rights reserved.</a:t>
            </a:r>
            <a:endParaRPr lang="en-US" dirty="0"/>
          </a:p>
        </p:txBody>
      </p:sp>
      <p:sp>
        <p:nvSpPr>
          <p:cNvPr id="5" name="Text Placeholder 4">
            <a:extLst>
              <a:ext uri="{FF2B5EF4-FFF2-40B4-BE49-F238E27FC236}">
                <a16:creationId xmlns:a16="http://schemas.microsoft.com/office/drawing/2014/main" id="{9C48AFEF-7FAD-6BA6-41CC-CBFEC3E2FA81}"/>
              </a:ext>
            </a:extLst>
          </p:cNvPr>
          <p:cNvSpPr>
            <a:spLocks noGrp="1"/>
          </p:cNvSpPr>
          <p:nvPr>
            <p:ph type="body" sz="quarter" idx="17"/>
          </p:nvPr>
        </p:nvSpPr>
        <p:spPr>
          <a:xfrm>
            <a:off x="535540" y="1650614"/>
            <a:ext cx="4403593" cy="1498309"/>
          </a:xfrm>
        </p:spPr>
        <p:txBody>
          <a:bodyPr/>
          <a:lstStyle/>
          <a:p>
            <a:r>
              <a:rPr lang="en-US" sz="1400" dirty="0">
                <a:latin typeface="noto sans" panose="020B0502040504020204" pitchFamily="34" charset="0"/>
                <a:ea typeface="noto sans" panose="020B0502040504020204" pitchFamily="34" charset="0"/>
                <a:cs typeface="noto sans" panose="020B0502040504020204" pitchFamily="34" charset="0"/>
              </a:rPr>
              <a:t>An energy-efficient building using smart technologies and on-site DERs </a:t>
            </a:r>
            <a:r>
              <a:rPr lang="en-US" sz="1400" b="0" u="none" strike="noStrike" baseline="0" dirty="0">
                <a:solidFill>
                  <a:srgbClr val="000000"/>
                </a:solidFill>
                <a:latin typeface="noto sans" panose="020B0502040504020204" pitchFamily="34" charset="0"/>
                <a:ea typeface="noto sans" panose="020B0502040504020204" pitchFamily="34" charset="0"/>
                <a:cs typeface="noto sans" panose="020B0502040504020204" pitchFamily="34" charset="0"/>
              </a:rPr>
              <a:t>to provide demand flexibility while co-optimizing for energy cost, grid services, and occupant needs and preferences, in a continuous and integrated way</a:t>
            </a:r>
            <a:endParaRPr lang="en-US" sz="1400" dirty="0">
              <a:latin typeface="noto sans" panose="020B0502040504020204" pitchFamily="34" charset="0"/>
              <a:ea typeface="noto sans" panose="020B0502040504020204" pitchFamily="34" charset="0"/>
              <a:cs typeface="noto sans" panose="020B0502040504020204" pitchFamily="34" charset="0"/>
            </a:endParaRPr>
          </a:p>
        </p:txBody>
      </p:sp>
      <p:sp>
        <p:nvSpPr>
          <p:cNvPr id="7" name="Title 6">
            <a:extLst>
              <a:ext uri="{FF2B5EF4-FFF2-40B4-BE49-F238E27FC236}">
                <a16:creationId xmlns:a16="http://schemas.microsoft.com/office/drawing/2014/main" id="{4B67A993-DA01-CB65-6336-35CB87FB28BE}"/>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Grid-Interactive Efficient Buildings (GEB)</a:t>
            </a:r>
          </a:p>
        </p:txBody>
      </p:sp>
      <p:sp>
        <p:nvSpPr>
          <p:cNvPr id="2" name="TextBox 1">
            <a:extLst>
              <a:ext uri="{FF2B5EF4-FFF2-40B4-BE49-F238E27FC236}">
                <a16:creationId xmlns:a16="http://schemas.microsoft.com/office/drawing/2014/main" id="{2280DA26-9D93-91CC-14F0-8D6F297228DE}"/>
              </a:ext>
            </a:extLst>
          </p:cNvPr>
          <p:cNvSpPr txBox="1"/>
          <p:nvPr/>
        </p:nvSpPr>
        <p:spPr>
          <a:xfrm>
            <a:off x="1130579" y="5878489"/>
            <a:ext cx="3626309" cy="323165"/>
          </a:xfrm>
          <a:prstGeom prst="rect">
            <a:avLst/>
          </a:prstGeom>
          <a:noFill/>
        </p:spPr>
        <p:txBody>
          <a:bodyPr wrap="square">
            <a:spAutoFit/>
          </a:bodyPr>
          <a:lstStyle>
            <a:defPPr>
              <a:defRPr lang="en-US"/>
            </a:defPPr>
            <a:lvl1pPr algn="ctr">
              <a:defRPr sz="700">
                <a:latin typeface="Noto Sans" panose="020B0502040504020204" pitchFamily="34" charset="0"/>
                <a:ea typeface="Noto Sans" panose="020B0502040504020204" pitchFamily="34" charset="0"/>
                <a:cs typeface="Noto Sans" panose="020B0502040504020204" pitchFamily="34" charset="0"/>
              </a:defRPr>
            </a:lvl1pPr>
          </a:lstStyle>
          <a:p>
            <a:r>
              <a:rPr lang="en-US" sz="800" i="1" dirty="0"/>
              <a:t>Source: </a:t>
            </a:r>
            <a:r>
              <a:rPr lang="en-US" sz="800" i="1" dirty="0">
                <a:hlinkClick r:id="rId3"/>
              </a:rPr>
              <a:t>Grid-Interactive Efficient Buildings</a:t>
            </a:r>
            <a:r>
              <a:rPr lang="en-US" sz="800" i="1" dirty="0"/>
              <a:t>, US Department of Energy</a:t>
            </a:r>
          </a:p>
          <a:p>
            <a:endParaRPr lang="en-US" i="1" dirty="0"/>
          </a:p>
        </p:txBody>
      </p:sp>
      <p:sp>
        <p:nvSpPr>
          <p:cNvPr id="46" name="TextBox 45">
            <a:extLst>
              <a:ext uri="{FF2B5EF4-FFF2-40B4-BE49-F238E27FC236}">
                <a16:creationId xmlns:a16="http://schemas.microsoft.com/office/drawing/2014/main" id="{CC796936-D3B2-8165-CBB7-6F33D200DF01}"/>
              </a:ext>
            </a:extLst>
          </p:cNvPr>
          <p:cNvSpPr txBox="1"/>
          <p:nvPr/>
        </p:nvSpPr>
        <p:spPr>
          <a:xfrm>
            <a:off x="6980992" y="6343853"/>
            <a:ext cx="5275384" cy="230832"/>
          </a:xfrm>
          <a:prstGeom prst="rect">
            <a:avLst/>
          </a:prstGeom>
          <a:noFill/>
        </p:spPr>
        <p:txBody>
          <a:bodyPr wrap="square">
            <a:spAutoFit/>
          </a:bodyPr>
          <a:lstStyle/>
          <a:p>
            <a:r>
              <a:rPr lang="en-CA" sz="900" i="1" dirty="0">
                <a:latin typeface="Noto Sans" panose="020B0502040504020204" pitchFamily="34" charset="0"/>
                <a:ea typeface="Noto Sans" panose="020B0502040504020204" pitchFamily="34" charset="0"/>
                <a:cs typeface="Noto Sans" panose="020B0502040504020204" pitchFamily="34" charset="0"/>
              </a:rPr>
              <a:t>Source: IEA 2022- </a:t>
            </a:r>
            <a:r>
              <a:rPr lang="en-CA" sz="900" i="1" dirty="0">
                <a:latin typeface="Noto Sans" panose="020B0502040504020204" pitchFamily="34" charset="0"/>
                <a:ea typeface="Noto Sans" panose="020B0502040504020204" pitchFamily="34" charset="0"/>
                <a:cs typeface="Noto Sans" panose="020B0502040504020204" pitchFamily="34" charset="0"/>
                <a:hlinkClick r:id="rId4"/>
              </a:rPr>
              <a:t>Unlocking the potential of distributed energy sources </a:t>
            </a:r>
            <a:endParaRPr lang="en-CA" sz="900" i="1" dirty="0">
              <a:latin typeface="Noto Sans" panose="020B0502040504020204" pitchFamily="34" charset="0"/>
              <a:ea typeface="Noto Sans" panose="020B0502040504020204" pitchFamily="34" charset="0"/>
              <a:cs typeface="Noto Sans" panose="020B0502040504020204" pitchFamily="34" charset="0"/>
            </a:endParaRPr>
          </a:p>
        </p:txBody>
      </p:sp>
      <p:grpSp>
        <p:nvGrpSpPr>
          <p:cNvPr id="68" name="Group 67">
            <a:extLst>
              <a:ext uri="{FF2B5EF4-FFF2-40B4-BE49-F238E27FC236}">
                <a16:creationId xmlns:a16="http://schemas.microsoft.com/office/drawing/2014/main" id="{53ADC887-C438-A336-9BD7-11131DDFD75A}"/>
              </a:ext>
            </a:extLst>
          </p:cNvPr>
          <p:cNvGrpSpPr/>
          <p:nvPr/>
        </p:nvGrpSpPr>
        <p:grpSpPr>
          <a:xfrm>
            <a:off x="186678" y="1700641"/>
            <a:ext cx="5526830" cy="4297388"/>
            <a:chOff x="184481" y="1857555"/>
            <a:chExt cx="5526830" cy="4297388"/>
          </a:xfrm>
        </p:grpSpPr>
        <p:grpSp>
          <p:nvGrpSpPr>
            <p:cNvPr id="58" name="Group 57">
              <a:extLst>
                <a:ext uri="{FF2B5EF4-FFF2-40B4-BE49-F238E27FC236}">
                  <a16:creationId xmlns:a16="http://schemas.microsoft.com/office/drawing/2014/main" id="{C5E7EB44-5473-263B-A73C-01727F5B9735}"/>
                </a:ext>
              </a:extLst>
            </p:cNvPr>
            <p:cNvGrpSpPr/>
            <p:nvPr/>
          </p:nvGrpSpPr>
          <p:grpSpPr>
            <a:xfrm>
              <a:off x="184481" y="1857555"/>
              <a:ext cx="5524819" cy="4297388"/>
              <a:chOff x="184481" y="1857555"/>
              <a:chExt cx="5524819" cy="4297388"/>
            </a:xfrm>
          </p:grpSpPr>
          <p:pic>
            <p:nvPicPr>
              <p:cNvPr id="50" name="Picture 49" descr="A screenshot of a cell phone&#10;&#10;Description automatically generated">
                <a:extLst>
                  <a:ext uri="{FF2B5EF4-FFF2-40B4-BE49-F238E27FC236}">
                    <a16:creationId xmlns:a16="http://schemas.microsoft.com/office/drawing/2014/main" id="{A23B1E7A-A4C9-0920-0E94-257D586701B6}"/>
                  </a:ext>
                </a:extLst>
              </p:cNvPr>
              <p:cNvPicPr>
                <a:picLocks noChangeAspect="1"/>
              </p:cNvPicPr>
              <p:nvPr/>
            </p:nvPicPr>
            <p:blipFill>
              <a:blip r:embed="rId5"/>
              <a:stretch>
                <a:fillRect/>
              </a:stretch>
            </p:blipFill>
            <p:spPr>
              <a:xfrm rot="5400000">
                <a:off x="798197" y="1243839"/>
                <a:ext cx="4297388" cy="5524819"/>
              </a:xfrm>
              <a:prstGeom prst="rect">
                <a:avLst/>
              </a:prstGeom>
            </p:spPr>
          </p:pic>
          <p:sp>
            <p:nvSpPr>
              <p:cNvPr id="54" name="TextBox 53">
                <a:extLst>
                  <a:ext uri="{FF2B5EF4-FFF2-40B4-BE49-F238E27FC236}">
                    <a16:creationId xmlns:a16="http://schemas.microsoft.com/office/drawing/2014/main" id="{BC12E9C7-181A-AA65-2D76-1929F4DB2C3C}"/>
                  </a:ext>
                </a:extLst>
              </p:cNvPr>
              <p:cNvSpPr txBox="1"/>
              <p:nvPr/>
            </p:nvSpPr>
            <p:spPr>
              <a:xfrm>
                <a:off x="419087" y="4707071"/>
                <a:ext cx="950995" cy="276999"/>
              </a:xfrm>
              <a:prstGeom prst="rect">
                <a:avLst/>
              </a:prstGeom>
              <a:noFill/>
            </p:spPr>
            <p:txBody>
              <a:bodyPr wrap="square">
                <a:spAutoFit/>
              </a:bodyPr>
              <a:lstStyle/>
              <a:p>
                <a:pPr algn="ctr"/>
                <a:r>
                  <a:rPr lang="en-CA" sz="1200" b="1" dirty="0">
                    <a:latin typeface="Noto Sans" panose="020B0502040504020204" pitchFamily="34" charset="0"/>
                    <a:ea typeface="Noto Sans" panose="020B0502040504020204" pitchFamily="34" charset="0"/>
                    <a:cs typeface="Noto Sans" panose="020B0502040504020204" pitchFamily="34" charset="0"/>
                  </a:rPr>
                  <a:t>Efficient</a:t>
                </a:r>
                <a:endParaRPr lang="en-CA" sz="600" b="1" dirty="0">
                  <a:latin typeface="Noto Sans" panose="020B0502040504020204" pitchFamily="34" charset="0"/>
                  <a:ea typeface="Noto Sans" panose="020B0502040504020204" pitchFamily="34" charset="0"/>
                  <a:cs typeface="Noto Sans" panose="020B0502040504020204" pitchFamily="34" charset="0"/>
                </a:endParaRPr>
              </a:p>
            </p:txBody>
          </p:sp>
          <p:sp>
            <p:nvSpPr>
              <p:cNvPr id="55" name="TextBox 54">
                <a:extLst>
                  <a:ext uri="{FF2B5EF4-FFF2-40B4-BE49-F238E27FC236}">
                    <a16:creationId xmlns:a16="http://schemas.microsoft.com/office/drawing/2014/main" id="{265DB984-A6AD-1C9F-A48A-E5A4239449A8}"/>
                  </a:ext>
                </a:extLst>
              </p:cNvPr>
              <p:cNvSpPr txBox="1"/>
              <p:nvPr/>
            </p:nvSpPr>
            <p:spPr>
              <a:xfrm>
                <a:off x="1723061" y="4705824"/>
                <a:ext cx="1014275" cy="276999"/>
              </a:xfrm>
              <a:prstGeom prst="rect">
                <a:avLst/>
              </a:prstGeom>
              <a:noFill/>
            </p:spPr>
            <p:txBody>
              <a:bodyPr wrap="square">
                <a:spAutoFit/>
              </a:bodyPr>
              <a:lstStyle>
                <a:defPPr>
                  <a:defRPr lang="en-US"/>
                </a:defPPr>
                <a:lvl1pPr algn="ctr">
                  <a:defRPr sz="1000" b="1">
                    <a:latin typeface="Noto Sans" panose="020B0502040504020204" pitchFamily="34" charset="0"/>
                    <a:ea typeface="Noto Sans" panose="020B0502040504020204" pitchFamily="34" charset="0"/>
                    <a:cs typeface="Noto Sans" panose="020B0502040504020204" pitchFamily="34" charset="0"/>
                  </a:defRPr>
                </a:lvl1pPr>
              </a:lstStyle>
              <a:p>
                <a:r>
                  <a:rPr lang="en-CA" sz="1200" dirty="0"/>
                  <a:t>Connected</a:t>
                </a:r>
              </a:p>
            </p:txBody>
          </p:sp>
          <p:sp>
            <p:nvSpPr>
              <p:cNvPr id="56" name="TextBox 55">
                <a:extLst>
                  <a:ext uri="{FF2B5EF4-FFF2-40B4-BE49-F238E27FC236}">
                    <a16:creationId xmlns:a16="http://schemas.microsoft.com/office/drawing/2014/main" id="{B48C6E0C-E1B2-9273-5B58-C82EB5E44AEB}"/>
                  </a:ext>
                </a:extLst>
              </p:cNvPr>
              <p:cNvSpPr txBox="1"/>
              <p:nvPr/>
            </p:nvSpPr>
            <p:spPr>
              <a:xfrm>
                <a:off x="3136384" y="4705825"/>
                <a:ext cx="950995" cy="276999"/>
              </a:xfrm>
              <a:prstGeom prst="rect">
                <a:avLst/>
              </a:prstGeom>
              <a:noFill/>
            </p:spPr>
            <p:txBody>
              <a:bodyPr wrap="square">
                <a:spAutoFit/>
              </a:bodyPr>
              <a:lstStyle>
                <a:defPPr>
                  <a:defRPr lang="en-US"/>
                </a:defPPr>
                <a:lvl1pPr algn="ctr">
                  <a:defRPr sz="1200" b="1">
                    <a:latin typeface="Noto Sans" panose="020B0502040504020204" pitchFamily="34" charset="0"/>
                    <a:ea typeface="Noto Sans" panose="020B0502040504020204" pitchFamily="34" charset="0"/>
                    <a:cs typeface="Noto Sans" panose="020B0502040504020204" pitchFamily="34" charset="0"/>
                  </a:defRPr>
                </a:lvl1pPr>
              </a:lstStyle>
              <a:p>
                <a:r>
                  <a:rPr lang="en-CA" dirty="0"/>
                  <a:t>Smart</a:t>
                </a:r>
              </a:p>
            </p:txBody>
          </p:sp>
          <p:sp>
            <p:nvSpPr>
              <p:cNvPr id="57" name="TextBox 56">
                <a:extLst>
                  <a:ext uri="{FF2B5EF4-FFF2-40B4-BE49-F238E27FC236}">
                    <a16:creationId xmlns:a16="http://schemas.microsoft.com/office/drawing/2014/main" id="{D0E4434A-338A-7F69-2EE0-4B99192E2EA1}"/>
                  </a:ext>
                </a:extLst>
              </p:cNvPr>
              <p:cNvSpPr txBox="1"/>
              <p:nvPr/>
            </p:nvSpPr>
            <p:spPr>
              <a:xfrm>
                <a:off x="4461563" y="4695569"/>
                <a:ext cx="950995" cy="276999"/>
              </a:xfrm>
              <a:prstGeom prst="rect">
                <a:avLst/>
              </a:prstGeom>
              <a:noFill/>
            </p:spPr>
            <p:txBody>
              <a:bodyPr wrap="square">
                <a:spAutoFit/>
              </a:bodyPr>
              <a:lstStyle>
                <a:defPPr>
                  <a:defRPr lang="en-US"/>
                </a:defPPr>
                <a:lvl1pPr algn="ctr">
                  <a:defRPr sz="1200" b="1">
                    <a:latin typeface="Noto Sans" panose="020B0502040504020204" pitchFamily="34" charset="0"/>
                    <a:ea typeface="Noto Sans" panose="020B0502040504020204" pitchFamily="34" charset="0"/>
                    <a:cs typeface="Noto Sans" panose="020B0502040504020204" pitchFamily="34" charset="0"/>
                  </a:defRPr>
                </a:lvl1pPr>
              </a:lstStyle>
              <a:p>
                <a:r>
                  <a:rPr lang="en-US" dirty="0"/>
                  <a:t>Flexible</a:t>
                </a:r>
                <a:endParaRPr lang="en-CA" dirty="0"/>
              </a:p>
            </p:txBody>
          </p:sp>
        </p:grpSp>
        <p:sp>
          <p:nvSpPr>
            <p:cNvPr id="59" name="TextBox 58">
              <a:extLst>
                <a:ext uri="{FF2B5EF4-FFF2-40B4-BE49-F238E27FC236}">
                  <a16:creationId xmlns:a16="http://schemas.microsoft.com/office/drawing/2014/main" id="{FBE8D5FA-878F-68F5-2ADD-F289D9FA387D}"/>
                </a:ext>
              </a:extLst>
            </p:cNvPr>
            <p:cNvSpPr txBox="1"/>
            <p:nvPr/>
          </p:nvSpPr>
          <p:spPr>
            <a:xfrm>
              <a:off x="317090" y="5080370"/>
              <a:ext cx="1163372" cy="707886"/>
            </a:xfrm>
            <a:prstGeom prst="rect">
              <a:avLst/>
            </a:prstGeom>
            <a:noFill/>
          </p:spPr>
          <p:txBody>
            <a:bodyPr wrap="square">
              <a:spAutoFit/>
            </a:bodyPr>
            <a:lstStyle>
              <a:defPPr>
                <a:defRPr lang="en-US"/>
              </a:defPPr>
              <a:lvl1pPr algn="ctr">
                <a:defRPr sz="800">
                  <a:latin typeface="Noto Sans" panose="020B0502040504020204" pitchFamily="34" charset="0"/>
                  <a:ea typeface="Noto Sans" panose="020B0502040504020204" pitchFamily="34" charset="0"/>
                  <a:cs typeface="Noto Sans" panose="020B0502040504020204" pitchFamily="34" charset="0"/>
                </a:defRPr>
              </a:lvl1pPr>
            </a:lstStyle>
            <a:p>
              <a:r>
                <a:rPr lang="en-US" dirty="0"/>
                <a:t>Persistent low energy use minimizes demand on grid resources and infrastructure</a:t>
              </a:r>
            </a:p>
          </p:txBody>
        </p:sp>
        <p:sp>
          <p:nvSpPr>
            <p:cNvPr id="61" name="TextBox 60">
              <a:extLst>
                <a:ext uri="{FF2B5EF4-FFF2-40B4-BE49-F238E27FC236}">
                  <a16:creationId xmlns:a16="http://schemas.microsoft.com/office/drawing/2014/main" id="{9262F77D-4EAC-ECA5-F665-82F2973B9CDC}"/>
                </a:ext>
              </a:extLst>
            </p:cNvPr>
            <p:cNvSpPr txBox="1"/>
            <p:nvPr/>
          </p:nvSpPr>
          <p:spPr>
            <a:xfrm>
              <a:off x="4208132" y="5039806"/>
              <a:ext cx="1503179" cy="707886"/>
            </a:xfrm>
            <a:prstGeom prst="rect">
              <a:avLst/>
            </a:prstGeom>
            <a:noFill/>
          </p:spPr>
          <p:txBody>
            <a:bodyPr wrap="square">
              <a:spAutoFit/>
            </a:bodyPr>
            <a:lstStyle/>
            <a:p>
              <a:pPr algn="ctr"/>
              <a:r>
                <a:rPr lang="en-US" sz="800" dirty="0">
                  <a:latin typeface="Noto Sans" panose="020B0502040504020204" pitchFamily="34" charset="0"/>
                  <a:ea typeface="Noto Sans" panose="020B0502040504020204" pitchFamily="34" charset="0"/>
                  <a:cs typeface="Noto Sans" panose="020B0502040504020204" pitchFamily="34" charset="0"/>
                </a:rPr>
                <a:t>Flexible loads and distributed generation/storage can be used to reduce, shift, or modulate energy use</a:t>
              </a:r>
            </a:p>
          </p:txBody>
        </p:sp>
        <p:sp>
          <p:nvSpPr>
            <p:cNvPr id="65" name="TextBox 64">
              <a:extLst>
                <a:ext uri="{FF2B5EF4-FFF2-40B4-BE49-F238E27FC236}">
                  <a16:creationId xmlns:a16="http://schemas.microsoft.com/office/drawing/2014/main" id="{D4CD7970-DB93-60B0-200D-656662F950BD}"/>
                </a:ext>
              </a:extLst>
            </p:cNvPr>
            <p:cNvSpPr txBox="1"/>
            <p:nvPr/>
          </p:nvSpPr>
          <p:spPr>
            <a:xfrm>
              <a:off x="3029269" y="5039806"/>
              <a:ext cx="1165224" cy="830997"/>
            </a:xfrm>
            <a:prstGeom prst="rect">
              <a:avLst/>
            </a:prstGeom>
            <a:noFill/>
          </p:spPr>
          <p:txBody>
            <a:bodyPr wrap="square">
              <a:spAutoFit/>
            </a:bodyPr>
            <a:lstStyle>
              <a:defPPr>
                <a:defRPr lang="en-US"/>
              </a:defPPr>
              <a:lvl1pPr algn="ctr">
                <a:defRPr sz="800">
                  <a:latin typeface="Noto Sans" panose="020B0502040504020204" pitchFamily="34" charset="0"/>
                  <a:ea typeface="Noto Sans" panose="020B0502040504020204" pitchFamily="34" charset="0"/>
                  <a:cs typeface="Noto Sans" panose="020B0502040504020204" pitchFamily="34" charset="0"/>
                </a:defRPr>
              </a:lvl1pPr>
            </a:lstStyle>
            <a:p>
              <a:r>
                <a:rPr lang="en-US" dirty="0"/>
                <a:t>Analytics supported by sensors and controls co-optimize efficiency, flexibility, and occupant preferences</a:t>
              </a:r>
            </a:p>
          </p:txBody>
        </p:sp>
        <p:sp>
          <p:nvSpPr>
            <p:cNvPr id="67" name="TextBox 66">
              <a:extLst>
                <a:ext uri="{FF2B5EF4-FFF2-40B4-BE49-F238E27FC236}">
                  <a16:creationId xmlns:a16="http://schemas.microsoft.com/office/drawing/2014/main" id="{D8B3F18C-EDA9-87DA-A90C-C87A31D911AA}"/>
                </a:ext>
              </a:extLst>
            </p:cNvPr>
            <p:cNvSpPr txBox="1"/>
            <p:nvPr/>
          </p:nvSpPr>
          <p:spPr>
            <a:xfrm>
              <a:off x="1613071" y="5068244"/>
              <a:ext cx="1275608" cy="707886"/>
            </a:xfrm>
            <a:prstGeom prst="rect">
              <a:avLst/>
            </a:prstGeom>
            <a:noFill/>
          </p:spPr>
          <p:txBody>
            <a:bodyPr wrap="square">
              <a:spAutoFit/>
            </a:bodyPr>
            <a:lstStyle>
              <a:defPPr>
                <a:defRPr lang="en-US"/>
              </a:defPPr>
              <a:lvl1pPr algn="ctr">
                <a:defRPr sz="800">
                  <a:latin typeface="Noto Sans" panose="020B0502040504020204" pitchFamily="34" charset="0"/>
                  <a:ea typeface="Noto Sans" panose="020B0502040504020204" pitchFamily="34" charset="0"/>
                  <a:cs typeface="Noto Sans" panose="020B0502040504020204" pitchFamily="34" charset="0"/>
                </a:defRPr>
              </a:lvl1pPr>
            </a:lstStyle>
            <a:p>
              <a:r>
                <a:rPr lang="en-US" dirty="0"/>
                <a:t>Two-way communication with flexible technologies, the grid, and occupants</a:t>
              </a:r>
            </a:p>
          </p:txBody>
        </p:sp>
      </p:grpSp>
      <p:grpSp>
        <p:nvGrpSpPr>
          <p:cNvPr id="75" name="Group 74">
            <a:extLst>
              <a:ext uri="{FF2B5EF4-FFF2-40B4-BE49-F238E27FC236}">
                <a16:creationId xmlns:a16="http://schemas.microsoft.com/office/drawing/2014/main" id="{EA7FB855-668C-0636-E818-C25F304CBEF9}"/>
              </a:ext>
            </a:extLst>
          </p:cNvPr>
          <p:cNvGrpSpPr/>
          <p:nvPr/>
        </p:nvGrpSpPr>
        <p:grpSpPr>
          <a:xfrm>
            <a:off x="6014675" y="-90567"/>
            <a:ext cx="5960161" cy="6858000"/>
            <a:chOff x="5653339" y="-90567"/>
            <a:chExt cx="5960161" cy="6858000"/>
          </a:xfrm>
        </p:grpSpPr>
        <p:grpSp>
          <p:nvGrpSpPr>
            <p:cNvPr id="73" name="Group 72">
              <a:extLst>
                <a:ext uri="{FF2B5EF4-FFF2-40B4-BE49-F238E27FC236}">
                  <a16:creationId xmlns:a16="http://schemas.microsoft.com/office/drawing/2014/main" id="{0073DD71-3669-1A9F-849F-B0BCCAAC785B}"/>
                </a:ext>
              </a:extLst>
            </p:cNvPr>
            <p:cNvGrpSpPr/>
            <p:nvPr/>
          </p:nvGrpSpPr>
          <p:grpSpPr>
            <a:xfrm>
              <a:off x="5653339" y="-90567"/>
              <a:ext cx="5960161" cy="6858000"/>
              <a:chOff x="5649361" y="-90844"/>
              <a:chExt cx="5960161" cy="6858000"/>
            </a:xfrm>
          </p:grpSpPr>
          <p:grpSp>
            <p:nvGrpSpPr>
              <p:cNvPr id="42" name="Group 41">
                <a:extLst>
                  <a:ext uri="{FF2B5EF4-FFF2-40B4-BE49-F238E27FC236}">
                    <a16:creationId xmlns:a16="http://schemas.microsoft.com/office/drawing/2014/main" id="{FE309FE5-7C14-042D-C012-397D85280579}"/>
                  </a:ext>
                </a:extLst>
              </p:cNvPr>
              <p:cNvGrpSpPr/>
              <p:nvPr/>
            </p:nvGrpSpPr>
            <p:grpSpPr>
              <a:xfrm>
                <a:off x="5649361" y="-90844"/>
                <a:ext cx="5688181" cy="6858000"/>
                <a:chOff x="5754606" y="-115696"/>
                <a:chExt cx="5688181" cy="6858000"/>
              </a:xfrm>
            </p:grpSpPr>
            <p:pic>
              <p:nvPicPr>
                <p:cNvPr id="17" name="Picture 16" descr="A screenshot of a computer&#10;&#10;Description automatically generated">
                  <a:extLst>
                    <a:ext uri="{FF2B5EF4-FFF2-40B4-BE49-F238E27FC236}">
                      <a16:creationId xmlns:a16="http://schemas.microsoft.com/office/drawing/2014/main" id="{8B89735F-8206-1FB1-E189-E48872054CEC}"/>
                    </a:ext>
                  </a:extLst>
                </p:cNvPr>
                <p:cNvPicPr>
                  <a:picLocks noChangeAspect="1"/>
                </p:cNvPicPr>
                <p:nvPr/>
              </p:nvPicPr>
              <p:blipFill>
                <a:blip r:embed="rId6"/>
                <a:stretch>
                  <a:fillRect/>
                </a:stretch>
              </p:blipFill>
              <p:spPr>
                <a:xfrm>
                  <a:off x="6167402" y="-115696"/>
                  <a:ext cx="5275385" cy="6858000"/>
                </a:xfrm>
                <a:prstGeom prst="rect">
                  <a:avLst/>
                </a:prstGeom>
              </p:spPr>
            </p:pic>
            <p:sp>
              <p:nvSpPr>
                <p:cNvPr id="21" name="TextBox 20">
                  <a:extLst>
                    <a:ext uri="{FF2B5EF4-FFF2-40B4-BE49-F238E27FC236}">
                      <a16:creationId xmlns:a16="http://schemas.microsoft.com/office/drawing/2014/main" id="{CF0C03DB-6F67-41A9-6349-C7F64FA107F2}"/>
                    </a:ext>
                  </a:extLst>
                </p:cNvPr>
                <p:cNvSpPr txBox="1"/>
                <p:nvPr/>
              </p:nvSpPr>
              <p:spPr>
                <a:xfrm>
                  <a:off x="6454511" y="862010"/>
                  <a:ext cx="1260773" cy="307777"/>
                </a:xfrm>
                <a:prstGeom prst="rect">
                  <a:avLst/>
                </a:prstGeom>
                <a:noFill/>
              </p:spPr>
              <p:txBody>
                <a:bodyPr wrap="square">
                  <a:spAutoFit/>
                </a:bodyPr>
                <a:lstStyle/>
                <a:p>
                  <a:pPr algn="ctr"/>
                  <a:r>
                    <a:rPr lang="en-CA" sz="700" b="1" dirty="0">
                      <a:latin typeface="Noto Sans" panose="020B0502040504020204" pitchFamily="34" charset="0"/>
                      <a:ea typeface="Noto Sans" panose="020B0502040504020204" pitchFamily="34" charset="0"/>
                      <a:cs typeface="Noto Sans" panose="020B0502040504020204" pitchFamily="34" charset="0"/>
                    </a:rPr>
                    <a:t>Typical commercial building</a:t>
                  </a:r>
                </a:p>
              </p:txBody>
            </p:sp>
            <p:sp>
              <p:nvSpPr>
                <p:cNvPr id="23" name="TextBox 22">
                  <a:extLst>
                    <a:ext uri="{FF2B5EF4-FFF2-40B4-BE49-F238E27FC236}">
                      <a16:creationId xmlns:a16="http://schemas.microsoft.com/office/drawing/2014/main" id="{2A06C759-E097-2809-59A5-12B909746FEE}"/>
                    </a:ext>
                  </a:extLst>
                </p:cNvPr>
                <p:cNvSpPr txBox="1"/>
                <p:nvPr/>
              </p:nvSpPr>
              <p:spPr>
                <a:xfrm>
                  <a:off x="8683089" y="887802"/>
                  <a:ext cx="1260773" cy="307777"/>
                </a:xfrm>
                <a:prstGeom prst="rect">
                  <a:avLst/>
                </a:prstGeom>
                <a:noFill/>
              </p:spPr>
              <p:txBody>
                <a:bodyPr wrap="square">
                  <a:spAutoFit/>
                </a:bodyPr>
                <a:lstStyle/>
                <a:p>
                  <a:pPr algn="ctr"/>
                  <a:r>
                    <a:rPr lang="en-CA" sz="700" b="1" dirty="0">
                      <a:latin typeface="Noto Sans" panose="020B0502040504020204" pitchFamily="34" charset="0"/>
                      <a:ea typeface="Noto Sans" panose="020B0502040504020204" pitchFamily="34" charset="0"/>
                      <a:cs typeface="Noto Sans" panose="020B0502040504020204" pitchFamily="34" charset="0"/>
                    </a:rPr>
                    <a:t>Energy efficient buildings with solar PV</a:t>
                  </a:r>
                </a:p>
              </p:txBody>
            </p:sp>
            <p:sp>
              <p:nvSpPr>
                <p:cNvPr id="24" name="TextBox 23">
                  <a:extLst>
                    <a:ext uri="{FF2B5EF4-FFF2-40B4-BE49-F238E27FC236}">
                      <a16:creationId xmlns:a16="http://schemas.microsoft.com/office/drawing/2014/main" id="{3C117BDD-6366-1374-2671-483A550EFD4D}"/>
                    </a:ext>
                  </a:extLst>
                </p:cNvPr>
                <p:cNvSpPr txBox="1"/>
                <p:nvPr/>
              </p:nvSpPr>
              <p:spPr>
                <a:xfrm>
                  <a:off x="9861837" y="810858"/>
                  <a:ext cx="1260773" cy="523220"/>
                </a:xfrm>
                <a:prstGeom prst="rect">
                  <a:avLst/>
                </a:prstGeom>
                <a:noFill/>
              </p:spPr>
              <p:txBody>
                <a:bodyPr wrap="square">
                  <a:spAutoFit/>
                </a:bodyPr>
                <a:lstStyle/>
                <a:p>
                  <a:pPr algn="ctr"/>
                  <a:r>
                    <a:rPr lang="en-CA" sz="700" b="1" dirty="0">
                      <a:latin typeface="Noto Sans" panose="020B0502040504020204" pitchFamily="34" charset="0"/>
                      <a:ea typeface="Noto Sans" panose="020B0502040504020204" pitchFamily="34" charset="0"/>
                      <a:cs typeface="Noto Sans" panose="020B0502040504020204" pitchFamily="34" charset="0"/>
                    </a:rPr>
                    <a:t>Grid interactive buildings with energy efficiency, solar PV and load efficiency</a:t>
                  </a:r>
                </a:p>
              </p:txBody>
            </p:sp>
            <p:sp>
              <p:nvSpPr>
                <p:cNvPr id="25" name="TextBox 24">
                  <a:extLst>
                    <a:ext uri="{FF2B5EF4-FFF2-40B4-BE49-F238E27FC236}">
                      <a16:creationId xmlns:a16="http://schemas.microsoft.com/office/drawing/2014/main" id="{72E8A14F-9CBA-A4F1-05FC-7970FF6D6F8B}"/>
                    </a:ext>
                  </a:extLst>
                </p:cNvPr>
                <p:cNvSpPr txBox="1"/>
                <p:nvPr/>
              </p:nvSpPr>
              <p:spPr>
                <a:xfrm>
                  <a:off x="8795587" y="2524435"/>
                  <a:ext cx="2470984" cy="246221"/>
                </a:xfrm>
                <a:prstGeom prst="rect">
                  <a:avLst/>
                </a:prstGeom>
                <a:noFill/>
              </p:spPr>
              <p:txBody>
                <a:bodyPr wrap="square">
                  <a:spAutoFit/>
                </a:bodyPr>
                <a:lstStyle/>
                <a:p>
                  <a:pPr algn="ctr"/>
                  <a:r>
                    <a:rPr lang="en-CA" sz="1000" b="1" dirty="0">
                      <a:latin typeface="Noto Sans" panose="020B0502040504020204" pitchFamily="34" charset="0"/>
                      <a:ea typeface="Noto Sans" panose="020B0502040504020204" pitchFamily="34" charset="0"/>
                      <a:cs typeface="Noto Sans" panose="020B0502040504020204" pitchFamily="34" charset="0"/>
                    </a:rPr>
                    <a:t>Grid-interactive efficient buildings</a:t>
                  </a:r>
                </a:p>
              </p:txBody>
            </p:sp>
            <p:sp>
              <p:nvSpPr>
                <p:cNvPr id="29" name="TextBox 28">
                  <a:extLst>
                    <a:ext uri="{FF2B5EF4-FFF2-40B4-BE49-F238E27FC236}">
                      <a16:creationId xmlns:a16="http://schemas.microsoft.com/office/drawing/2014/main" id="{EA36ABCC-D057-3DB1-CAA0-82392AF91C7B}"/>
                    </a:ext>
                  </a:extLst>
                </p:cNvPr>
                <p:cNvSpPr txBox="1"/>
                <p:nvPr/>
              </p:nvSpPr>
              <p:spPr>
                <a:xfrm>
                  <a:off x="7620339" y="875679"/>
                  <a:ext cx="1260773" cy="307777"/>
                </a:xfrm>
                <a:prstGeom prst="rect">
                  <a:avLst/>
                </a:prstGeom>
                <a:noFill/>
              </p:spPr>
              <p:txBody>
                <a:bodyPr wrap="square">
                  <a:spAutoFit/>
                </a:bodyPr>
                <a:lstStyle/>
                <a:p>
                  <a:pPr algn="ctr"/>
                  <a:r>
                    <a:rPr lang="en-CA" sz="700" b="1" dirty="0">
                      <a:latin typeface="Noto Sans" panose="020B0502040504020204" pitchFamily="34" charset="0"/>
                      <a:ea typeface="Noto Sans" panose="020B0502040504020204" pitchFamily="34" charset="0"/>
                      <a:cs typeface="Noto Sans" panose="020B0502040504020204" pitchFamily="34" charset="0"/>
                    </a:rPr>
                    <a:t>Energy efficient </a:t>
                  </a:r>
                </a:p>
                <a:p>
                  <a:pPr algn="ctr"/>
                  <a:r>
                    <a:rPr lang="en-CA" sz="700" b="1" dirty="0">
                      <a:latin typeface="Noto Sans" panose="020B0502040504020204" pitchFamily="34" charset="0"/>
                      <a:ea typeface="Noto Sans" panose="020B0502040504020204" pitchFamily="34" charset="0"/>
                      <a:cs typeface="Noto Sans" panose="020B0502040504020204" pitchFamily="34" charset="0"/>
                    </a:rPr>
                    <a:t>buildings</a:t>
                  </a:r>
                </a:p>
              </p:txBody>
            </p:sp>
            <p:sp>
              <p:nvSpPr>
                <p:cNvPr id="30" name="TextBox 29">
                  <a:extLst>
                    <a:ext uri="{FF2B5EF4-FFF2-40B4-BE49-F238E27FC236}">
                      <a16:creationId xmlns:a16="http://schemas.microsoft.com/office/drawing/2014/main" id="{2EACFBF7-4821-8C32-B8EE-3C93E8464030}"/>
                    </a:ext>
                  </a:extLst>
                </p:cNvPr>
                <p:cNvSpPr txBox="1"/>
                <p:nvPr/>
              </p:nvSpPr>
              <p:spPr>
                <a:xfrm>
                  <a:off x="5754606" y="2948868"/>
                  <a:ext cx="1260773" cy="200055"/>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Solar / Storage</a:t>
                  </a:r>
                </a:p>
              </p:txBody>
            </p:sp>
            <p:sp>
              <p:nvSpPr>
                <p:cNvPr id="31" name="TextBox 30">
                  <a:extLst>
                    <a:ext uri="{FF2B5EF4-FFF2-40B4-BE49-F238E27FC236}">
                      <a16:creationId xmlns:a16="http://schemas.microsoft.com/office/drawing/2014/main" id="{712D7BC7-F996-F311-788C-B867D04FDA54}"/>
                    </a:ext>
                  </a:extLst>
                </p:cNvPr>
                <p:cNvSpPr txBox="1"/>
                <p:nvPr/>
              </p:nvSpPr>
              <p:spPr>
                <a:xfrm>
                  <a:off x="5754606" y="3474297"/>
                  <a:ext cx="1260773" cy="200055"/>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Lighting </a:t>
                  </a:r>
                </a:p>
              </p:txBody>
            </p:sp>
            <p:sp>
              <p:nvSpPr>
                <p:cNvPr id="32" name="TextBox 31">
                  <a:extLst>
                    <a:ext uri="{FF2B5EF4-FFF2-40B4-BE49-F238E27FC236}">
                      <a16:creationId xmlns:a16="http://schemas.microsoft.com/office/drawing/2014/main" id="{9293A758-233A-EA23-760F-4E4DD75DD829}"/>
                    </a:ext>
                  </a:extLst>
                </p:cNvPr>
                <p:cNvSpPr txBox="1"/>
                <p:nvPr/>
              </p:nvSpPr>
              <p:spPr>
                <a:xfrm>
                  <a:off x="5774283" y="4060087"/>
                  <a:ext cx="1260773" cy="200055"/>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Window shading</a:t>
                  </a:r>
                </a:p>
              </p:txBody>
            </p:sp>
            <p:sp>
              <p:nvSpPr>
                <p:cNvPr id="33" name="TextBox 32">
                  <a:extLst>
                    <a:ext uri="{FF2B5EF4-FFF2-40B4-BE49-F238E27FC236}">
                      <a16:creationId xmlns:a16="http://schemas.microsoft.com/office/drawing/2014/main" id="{06B8466A-4F6C-18C7-0041-99B466876447}"/>
                    </a:ext>
                  </a:extLst>
                </p:cNvPr>
                <p:cNvSpPr txBox="1"/>
                <p:nvPr/>
              </p:nvSpPr>
              <p:spPr>
                <a:xfrm>
                  <a:off x="5955799" y="5171306"/>
                  <a:ext cx="950995" cy="200055"/>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EV Charging</a:t>
                  </a:r>
                </a:p>
              </p:txBody>
            </p:sp>
            <p:sp>
              <p:nvSpPr>
                <p:cNvPr id="34" name="TextBox 33">
                  <a:extLst>
                    <a:ext uri="{FF2B5EF4-FFF2-40B4-BE49-F238E27FC236}">
                      <a16:creationId xmlns:a16="http://schemas.microsoft.com/office/drawing/2014/main" id="{26CB2DB6-84D6-E838-C601-A139F5D70DF8}"/>
                    </a:ext>
                  </a:extLst>
                </p:cNvPr>
                <p:cNvSpPr txBox="1"/>
                <p:nvPr/>
              </p:nvSpPr>
              <p:spPr>
                <a:xfrm>
                  <a:off x="5929171" y="4645877"/>
                  <a:ext cx="950995" cy="307777"/>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Efficient windows and walls</a:t>
                  </a:r>
                </a:p>
              </p:txBody>
            </p:sp>
            <p:sp>
              <p:nvSpPr>
                <p:cNvPr id="35" name="TextBox 34">
                  <a:extLst>
                    <a:ext uri="{FF2B5EF4-FFF2-40B4-BE49-F238E27FC236}">
                      <a16:creationId xmlns:a16="http://schemas.microsoft.com/office/drawing/2014/main" id="{764ADB30-D738-8EAC-1E98-FAE6FE562D46}"/>
                    </a:ext>
                  </a:extLst>
                </p:cNvPr>
                <p:cNvSpPr txBox="1"/>
                <p:nvPr/>
              </p:nvSpPr>
              <p:spPr>
                <a:xfrm>
                  <a:off x="8838960" y="2897391"/>
                  <a:ext cx="889239" cy="307777"/>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HVAC zone controls</a:t>
                  </a:r>
                </a:p>
              </p:txBody>
            </p:sp>
            <p:sp>
              <p:nvSpPr>
                <p:cNvPr id="36" name="TextBox 35">
                  <a:extLst>
                    <a:ext uri="{FF2B5EF4-FFF2-40B4-BE49-F238E27FC236}">
                      <a16:creationId xmlns:a16="http://schemas.microsoft.com/office/drawing/2014/main" id="{6C50D99E-07EB-07C4-2421-2D648482F777}"/>
                    </a:ext>
                  </a:extLst>
                </p:cNvPr>
                <p:cNvSpPr txBox="1"/>
                <p:nvPr/>
              </p:nvSpPr>
              <p:spPr>
                <a:xfrm>
                  <a:off x="9860330" y="3051279"/>
                  <a:ext cx="1182808" cy="307777"/>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Energy information system </a:t>
                  </a:r>
                </a:p>
              </p:txBody>
            </p:sp>
            <p:sp>
              <p:nvSpPr>
                <p:cNvPr id="37" name="TextBox 36">
                  <a:extLst>
                    <a:ext uri="{FF2B5EF4-FFF2-40B4-BE49-F238E27FC236}">
                      <a16:creationId xmlns:a16="http://schemas.microsoft.com/office/drawing/2014/main" id="{4B61E599-0BA9-D5D3-F8C6-E7F91A3C70F2}"/>
                    </a:ext>
                  </a:extLst>
                </p:cNvPr>
                <p:cNvSpPr txBox="1"/>
                <p:nvPr/>
              </p:nvSpPr>
              <p:spPr>
                <a:xfrm>
                  <a:off x="9350153" y="3952102"/>
                  <a:ext cx="1020354" cy="415498"/>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Building energy management system</a:t>
                  </a:r>
                </a:p>
              </p:txBody>
            </p:sp>
            <p:sp>
              <p:nvSpPr>
                <p:cNvPr id="38" name="TextBox 37">
                  <a:extLst>
                    <a:ext uri="{FF2B5EF4-FFF2-40B4-BE49-F238E27FC236}">
                      <a16:creationId xmlns:a16="http://schemas.microsoft.com/office/drawing/2014/main" id="{CC178B1D-2F49-ED62-6409-B812C0B37088}"/>
                    </a:ext>
                  </a:extLst>
                </p:cNvPr>
                <p:cNvSpPr txBox="1"/>
                <p:nvPr/>
              </p:nvSpPr>
              <p:spPr>
                <a:xfrm>
                  <a:off x="9264375" y="4665958"/>
                  <a:ext cx="1182808" cy="200055"/>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Smart thermostats</a:t>
                  </a:r>
                </a:p>
              </p:txBody>
            </p:sp>
            <p:sp>
              <p:nvSpPr>
                <p:cNvPr id="39" name="TextBox 38">
                  <a:extLst>
                    <a:ext uri="{FF2B5EF4-FFF2-40B4-BE49-F238E27FC236}">
                      <a16:creationId xmlns:a16="http://schemas.microsoft.com/office/drawing/2014/main" id="{086B2143-E400-4368-C430-1AD1296E33A4}"/>
                    </a:ext>
                  </a:extLst>
                </p:cNvPr>
                <p:cNvSpPr txBox="1"/>
                <p:nvPr/>
              </p:nvSpPr>
              <p:spPr>
                <a:xfrm>
                  <a:off x="9264375" y="5151857"/>
                  <a:ext cx="808252" cy="307777"/>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Plug load controls</a:t>
                  </a:r>
                </a:p>
              </p:txBody>
            </p:sp>
            <p:sp>
              <p:nvSpPr>
                <p:cNvPr id="40" name="TextBox 39">
                  <a:extLst>
                    <a:ext uri="{FF2B5EF4-FFF2-40B4-BE49-F238E27FC236}">
                      <a16:creationId xmlns:a16="http://schemas.microsoft.com/office/drawing/2014/main" id="{77D61348-CFC6-8E76-C84D-E5A84774543F}"/>
                    </a:ext>
                  </a:extLst>
                </p:cNvPr>
                <p:cNvSpPr txBox="1"/>
                <p:nvPr/>
              </p:nvSpPr>
              <p:spPr>
                <a:xfrm>
                  <a:off x="10596435" y="4612096"/>
                  <a:ext cx="808252" cy="307777"/>
                </a:xfrm>
                <a:prstGeom prst="rect">
                  <a:avLst/>
                </a:prstGeom>
                <a:noFill/>
              </p:spPr>
              <p:txBody>
                <a:bodyPr wrap="square">
                  <a:spAutoFit/>
                </a:bodyPr>
                <a:lstStyle/>
                <a:p>
                  <a:pPr algn="ctr"/>
                  <a:r>
                    <a:rPr lang="en-CA" sz="700" dirty="0">
                      <a:latin typeface="Noto Sans" panose="020B0502040504020204" pitchFamily="34" charset="0"/>
                      <a:ea typeface="Noto Sans" panose="020B0502040504020204" pitchFamily="34" charset="0"/>
                      <a:cs typeface="Noto Sans" panose="020B0502040504020204" pitchFamily="34" charset="0"/>
                    </a:rPr>
                    <a:t>Plug load controls</a:t>
                  </a:r>
                </a:p>
              </p:txBody>
            </p:sp>
            <p:sp>
              <p:nvSpPr>
                <p:cNvPr id="41" name="TextBox 40">
                  <a:extLst>
                    <a:ext uri="{FF2B5EF4-FFF2-40B4-BE49-F238E27FC236}">
                      <a16:creationId xmlns:a16="http://schemas.microsoft.com/office/drawing/2014/main" id="{5D85564E-FA18-B3C4-09C3-7853B41BB68D}"/>
                    </a:ext>
                  </a:extLst>
                </p:cNvPr>
                <p:cNvSpPr txBox="1"/>
                <p:nvPr/>
              </p:nvSpPr>
              <p:spPr>
                <a:xfrm>
                  <a:off x="10672722" y="4000103"/>
                  <a:ext cx="655678" cy="307777"/>
                </a:xfrm>
                <a:prstGeom prst="rect">
                  <a:avLst/>
                </a:prstGeom>
                <a:noFill/>
              </p:spPr>
              <p:txBody>
                <a:bodyPr wrap="square">
                  <a:spAutoFit/>
                </a:bodyPr>
                <a:lstStyle/>
                <a:p>
                  <a:pPr algn="ctr"/>
                  <a:r>
                    <a:rPr lang="en-US" sz="700" dirty="0">
                      <a:latin typeface="Noto Sans" panose="020B0502040504020204" pitchFamily="34" charset="0"/>
                      <a:ea typeface="Noto Sans" panose="020B0502040504020204" pitchFamily="34" charset="0"/>
                      <a:cs typeface="Noto Sans" panose="020B0502040504020204" pitchFamily="34" charset="0"/>
                    </a:rPr>
                    <a:t>S</a:t>
                  </a:r>
                  <a:r>
                    <a:rPr lang="en-CA" sz="700" dirty="0">
                      <a:latin typeface="Noto Sans" panose="020B0502040504020204" pitchFamily="34" charset="0"/>
                      <a:ea typeface="Noto Sans" panose="020B0502040504020204" pitchFamily="34" charset="0"/>
                      <a:cs typeface="Noto Sans" panose="020B0502040504020204" pitchFamily="34" charset="0"/>
                    </a:rPr>
                    <a:t>mart meter</a:t>
                  </a:r>
                </a:p>
              </p:txBody>
            </p:sp>
          </p:grpSp>
          <p:sp>
            <p:nvSpPr>
              <p:cNvPr id="43" name="TextBox 42">
                <a:extLst>
                  <a:ext uri="{FF2B5EF4-FFF2-40B4-BE49-F238E27FC236}">
                    <a16:creationId xmlns:a16="http://schemas.microsoft.com/office/drawing/2014/main" id="{769CF239-76A7-B7C4-FCA3-1E6D0D8DB098}"/>
                  </a:ext>
                </a:extLst>
              </p:cNvPr>
              <p:cNvSpPr txBox="1"/>
              <p:nvPr/>
            </p:nvSpPr>
            <p:spPr>
              <a:xfrm>
                <a:off x="5771161" y="426066"/>
                <a:ext cx="5838361" cy="261610"/>
              </a:xfrm>
              <a:prstGeom prst="rect">
                <a:avLst/>
              </a:prstGeom>
              <a:noFill/>
            </p:spPr>
            <p:txBody>
              <a:bodyPr wrap="square">
                <a:spAutoFit/>
              </a:bodyPr>
              <a:lstStyle/>
              <a:p>
                <a:pPr algn="ctr"/>
                <a:r>
                  <a:rPr lang="en-CA" sz="1100" b="1" dirty="0">
                    <a:solidFill>
                      <a:schemeClr val="accent5">
                        <a:lumMod val="25000"/>
                      </a:schemeClr>
                    </a:solidFill>
                    <a:latin typeface="Noto Sans" panose="020B0502040504020204" pitchFamily="34" charset="0"/>
                    <a:ea typeface="Noto Sans" panose="020B0502040504020204" pitchFamily="34" charset="0"/>
                    <a:cs typeface="Noto Sans" panose="020B0502040504020204" pitchFamily="34" charset="0"/>
                  </a:rPr>
                  <a:t>Efficient-grid interactive buildings: Technologies and demand flexibility benefits</a:t>
                </a:r>
              </a:p>
            </p:txBody>
          </p:sp>
          <p:sp>
            <p:nvSpPr>
              <p:cNvPr id="69" name="TextBox 68">
                <a:extLst>
                  <a:ext uri="{FF2B5EF4-FFF2-40B4-BE49-F238E27FC236}">
                    <a16:creationId xmlns:a16="http://schemas.microsoft.com/office/drawing/2014/main" id="{18F11E74-8070-C5DF-DB52-86135DBDE479}"/>
                  </a:ext>
                </a:extLst>
              </p:cNvPr>
              <p:cNvSpPr txBox="1"/>
              <p:nvPr/>
            </p:nvSpPr>
            <p:spPr>
              <a:xfrm>
                <a:off x="5892300" y="2171849"/>
                <a:ext cx="2233475" cy="200055"/>
              </a:xfrm>
              <a:prstGeom prst="rect">
                <a:avLst/>
              </a:prstGeom>
              <a:noFill/>
            </p:spPr>
            <p:txBody>
              <a:bodyPr wrap="square">
                <a:spAutoFit/>
              </a:bodyPr>
              <a:lstStyle/>
              <a:p>
                <a:pPr algn="ctr"/>
                <a:r>
                  <a:rPr lang="en-CA" sz="700" b="1" dirty="0">
                    <a:latin typeface="Noto Sans" panose="020B0502040504020204" pitchFamily="34" charset="0"/>
                    <a:ea typeface="Noto Sans" panose="020B0502040504020204" pitchFamily="34" charset="0"/>
                    <a:cs typeface="Noto Sans" panose="020B0502040504020204" pitchFamily="34" charset="0"/>
                  </a:rPr>
                  <a:t>Noon</a:t>
                </a:r>
                <a:endParaRPr lang="en-CA" sz="900" b="1" dirty="0">
                  <a:latin typeface="Noto Sans" panose="020B0502040504020204" pitchFamily="34" charset="0"/>
                  <a:ea typeface="Noto Sans" panose="020B0502040504020204" pitchFamily="34" charset="0"/>
                  <a:cs typeface="Noto Sans" panose="020B0502040504020204" pitchFamily="34" charset="0"/>
                </a:endParaRPr>
              </a:p>
            </p:txBody>
          </p:sp>
          <p:sp>
            <p:nvSpPr>
              <p:cNvPr id="70" name="TextBox 69">
                <a:extLst>
                  <a:ext uri="{FF2B5EF4-FFF2-40B4-BE49-F238E27FC236}">
                    <a16:creationId xmlns:a16="http://schemas.microsoft.com/office/drawing/2014/main" id="{D392DD8B-5C3A-0C99-7D01-BA881FBB52D9}"/>
                  </a:ext>
                </a:extLst>
              </p:cNvPr>
              <p:cNvSpPr txBox="1"/>
              <p:nvPr/>
            </p:nvSpPr>
            <p:spPr>
              <a:xfrm>
                <a:off x="7016767" y="2162188"/>
                <a:ext cx="2233475" cy="200055"/>
              </a:xfrm>
              <a:prstGeom prst="rect">
                <a:avLst/>
              </a:prstGeom>
              <a:noFill/>
            </p:spPr>
            <p:txBody>
              <a:bodyPr wrap="square">
                <a:spAutoFit/>
              </a:bodyPr>
              <a:lstStyle/>
              <a:p>
                <a:pPr algn="ctr"/>
                <a:r>
                  <a:rPr lang="en-CA" sz="700" b="1" dirty="0">
                    <a:latin typeface="Noto Sans" panose="020B0502040504020204" pitchFamily="34" charset="0"/>
                    <a:ea typeface="Noto Sans" panose="020B0502040504020204" pitchFamily="34" charset="0"/>
                    <a:cs typeface="Noto Sans" panose="020B0502040504020204" pitchFamily="34" charset="0"/>
                  </a:rPr>
                  <a:t>Noon</a:t>
                </a:r>
                <a:endParaRPr lang="en-CA" sz="900" b="1" dirty="0">
                  <a:latin typeface="Noto Sans" panose="020B0502040504020204" pitchFamily="34" charset="0"/>
                  <a:ea typeface="Noto Sans" panose="020B0502040504020204" pitchFamily="34" charset="0"/>
                  <a:cs typeface="Noto Sans" panose="020B0502040504020204" pitchFamily="34" charset="0"/>
                </a:endParaRPr>
              </a:p>
            </p:txBody>
          </p:sp>
          <p:sp>
            <p:nvSpPr>
              <p:cNvPr id="71" name="TextBox 70">
                <a:extLst>
                  <a:ext uri="{FF2B5EF4-FFF2-40B4-BE49-F238E27FC236}">
                    <a16:creationId xmlns:a16="http://schemas.microsoft.com/office/drawing/2014/main" id="{EA5D3AC9-8306-2908-5490-A1E4851F3F00}"/>
                  </a:ext>
                </a:extLst>
              </p:cNvPr>
              <p:cNvSpPr txBox="1"/>
              <p:nvPr/>
            </p:nvSpPr>
            <p:spPr>
              <a:xfrm>
                <a:off x="8072258" y="2151889"/>
                <a:ext cx="2233475" cy="200055"/>
              </a:xfrm>
              <a:prstGeom prst="rect">
                <a:avLst/>
              </a:prstGeom>
              <a:noFill/>
            </p:spPr>
            <p:txBody>
              <a:bodyPr wrap="square">
                <a:spAutoFit/>
              </a:bodyPr>
              <a:lstStyle/>
              <a:p>
                <a:pPr algn="ctr"/>
                <a:r>
                  <a:rPr lang="en-CA" sz="700" b="1" dirty="0">
                    <a:latin typeface="Noto Sans" panose="020B0502040504020204" pitchFamily="34" charset="0"/>
                    <a:ea typeface="Noto Sans" panose="020B0502040504020204" pitchFamily="34" charset="0"/>
                    <a:cs typeface="Noto Sans" panose="020B0502040504020204" pitchFamily="34" charset="0"/>
                  </a:rPr>
                  <a:t>Noon</a:t>
                </a:r>
                <a:endParaRPr lang="en-CA" sz="900" b="1" dirty="0">
                  <a:latin typeface="Noto Sans" panose="020B0502040504020204" pitchFamily="34" charset="0"/>
                  <a:ea typeface="Noto Sans" panose="020B0502040504020204" pitchFamily="34" charset="0"/>
                  <a:cs typeface="Noto Sans" panose="020B0502040504020204" pitchFamily="34" charset="0"/>
                </a:endParaRPr>
              </a:p>
            </p:txBody>
          </p:sp>
          <p:sp>
            <p:nvSpPr>
              <p:cNvPr id="72" name="TextBox 71">
                <a:extLst>
                  <a:ext uri="{FF2B5EF4-FFF2-40B4-BE49-F238E27FC236}">
                    <a16:creationId xmlns:a16="http://schemas.microsoft.com/office/drawing/2014/main" id="{89722E3B-460A-2CCF-6806-F355E6050BAA}"/>
                  </a:ext>
                </a:extLst>
              </p:cNvPr>
              <p:cNvSpPr txBox="1"/>
              <p:nvPr/>
            </p:nvSpPr>
            <p:spPr>
              <a:xfrm>
                <a:off x="9177155" y="2151889"/>
                <a:ext cx="2233475" cy="200055"/>
              </a:xfrm>
              <a:prstGeom prst="rect">
                <a:avLst/>
              </a:prstGeom>
              <a:noFill/>
            </p:spPr>
            <p:txBody>
              <a:bodyPr wrap="square">
                <a:spAutoFit/>
              </a:bodyPr>
              <a:lstStyle/>
              <a:p>
                <a:pPr algn="ctr"/>
                <a:r>
                  <a:rPr lang="en-CA" sz="700" b="1" dirty="0">
                    <a:latin typeface="Noto Sans" panose="020B0502040504020204" pitchFamily="34" charset="0"/>
                    <a:ea typeface="Noto Sans" panose="020B0502040504020204" pitchFamily="34" charset="0"/>
                    <a:cs typeface="Noto Sans" panose="020B0502040504020204" pitchFamily="34" charset="0"/>
                  </a:rPr>
                  <a:t>Noon</a:t>
                </a:r>
                <a:endParaRPr lang="en-CA" sz="900" b="1" dirty="0">
                  <a:latin typeface="Noto Sans" panose="020B0502040504020204" pitchFamily="34" charset="0"/>
                  <a:ea typeface="Noto Sans" panose="020B0502040504020204" pitchFamily="34" charset="0"/>
                  <a:cs typeface="Noto Sans" panose="020B0502040504020204" pitchFamily="34" charset="0"/>
                </a:endParaRPr>
              </a:p>
            </p:txBody>
          </p:sp>
        </p:grpSp>
        <p:sp>
          <p:nvSpPr>
            <p:cNvPr id="74" name="TextBox 73">
              <a:extLst>
                <a:ext uri="{FF2B5EF4-FFF2-40B4-BE49-F238E27FC236}">
                  <a16:creationId xmlns:a16="http://schemas.microsoft.com/office/drawing/2014/main" id="{A6DA2383-DE8A-8A55-B9AD-287DC33C8334}"/>
                </a:ext>
              </a:extLst>
            </p:cNvPr>
            <p:cNvSpPr txBox="1"/>
            <p:nvPr/>
          </p:nvSpPr>
          <p:spPr>
            <a:xfrm rot="16200000">
              <a:off x="5138546" y="1686640"/>
              <a:ext cx="2470984" cy="200055"/>
            </a:xfrm>
            <a:prstGeom prst="rect">
              <a:avLst/>
            </a:prstGeom>
            <a:noFill/>
          </p:spPr>
          <p:txBody>
            <a:bodyPr wrap="square">
              <a:spAutoFit/>
            </a:bodyPr>
            <a:lstStyle/>
            <a:p>
              <a:pPr algn="ctr"/>
              <a:r>
                <a:rPr lang="en-CA" sz="700" b="1" dirty="0">
                  <a:latin typeface="Noto Sans" panose="020B0502040504020204" pitchFamily="34" charset="0"/>
                  <a:ea typeface="Noto Sans" panose="020B0502040504020204" pitchFamily="34" charset="0"/>
                  <a:cs typeface="Noto Sans" panose="020B0502040504020204" pitchFamily="34" charset="0"/>
                </a:rPr>
                <a:t>Energy demand (kW)</a:t>
              </a:r>
            </a:p>
          </p:txBody>
        </p:sp>
      </p:grpSp>
    </p:spTree>
    <p:extLst>
      <p:ext uri="{BB962C8B-B14F-4D97-AF65-F5344CB8AC3E}">
        <p14:creationId xmlns:p14="http://schemas.microsoft.com/office/powerpoint/2010/main" val="1137729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A large metal pipes on a building&#10;&#10;Description automatically generated">
            <a:extLst>
              <a:ext uri="{FF2B5EF4-FFF2-40B4-BE49-F238E27FC236}">
                <a16:creationId xmlns:a16="http://schemas.microsoft.com/office/drawing/2014/main" id="{CBAD94DA-2B9D-3C44-FECF-3642BC007530}"/>
              </a:ext>
            </a:extLst>
          </p:cNvPr>
          <p:cNvPicPr>
            <a:picLocks noGrp="1" noChangeAspect="1"/>
          </p:cNvPicPr>
          <p:nvPr>
            <p:ph type="pic" sz="quarter" idx="15"/>
          </p:nvPr>
        </p:nvPicPr>
        <p:blipFill>
          <a:blip r:embed="rId3"/>
          <a:srcRect l="19133" r="19133"/>
          <a:stretch>
            <a:fillRect/>
          </a:stretch>
        </p:blipFill>
        <p:spPr/>
      </p:pic>
      <p:sp>
        <p:nvSpPr>
          <p:cNvPr id="3" name="Footer Placeholder 2">
            <a:extLst>
              <a:ext uri="{FF2B5EF4-FFF2-40B4-BE49-F238E27FC236}">
                <a16:creationId xmlns:a16="http://schemas.microsoft.com/office/drawing/2014/main" id="{95CD0240-4109-6DC8-BDB9-ECF19A3C905D}"/>
              </a:ext>
            </a:extLst>
          </p:cNvPr>
          <p:cNvSpPr>
            <a:spLocks noGrp="1"/>
          </p:cNvSpPr>
          <p:nvPr>
            <p:ph type="ftr" sz="quarter" idx="13"/>
          </p:nvPr>
        </p:nvSpPr>
        <p:spPr/>
        <p:txBody>
          <a:bodyPr/>
          <a:lstStyle/>
          <a:p>
            <a:r>
              <a:rPr lang="en-US"/>
              <a:t>© 2023 BSI. All rights reserved.</a:t>
            </a:r>
            <a:endParaRPr lang="en-US" dirty="0"/>
          </a:p>
        </p:txBody>
      </p:sp>
      <p:sp>
        <p:nvSpPr>
          <p:cNvPr id="4" name="Slide Number Placeholder 3">
            <a:extLst>
              <a:ext uri="{FF2B5EF4-FFF2-40B4-BE49-F238E27FC236}">
                <a16:creationId xmlns:a16="http://schemas.microsoft.com/office/drawing/2014/main" id="{5A41BE12-AA31-7CA8-1E51-4E5EB62745F2}"/>
              </a:ext>
            </a:extLst>
          </p:cNvPr>
          <p:cNvSpPr>
            <a:spLocks noGrp="1"/>
          </p:cNvSpPr>
          <p:nvPr>
            <p:ph type="sldNum" sz="quarter" idx="14"/>
          </p:nvPr>
        </p:nvSpPr>
        <p:spPr/>
        <p:txBody>
          <a:bodyPr/>
          <a:lstStyle/>
          <a:p>
            <a:fld id="{69F0A4D3-AD76-42DE-9CBE-D54D18FB1335}" type="slidenum">
              <a:rPr lang="en-GB" smtClean="0"/>
              <a:pPr/>
              <a:t>28</a:t>
            </a:fld>
            <a:endParaRPr lang="en-GB" dirty="0"/>
          </a:p>
        </p:txBody>
      </p:sp>
      <p:sp>
        <p:nvSpPr>
          <p:cNvPr id="5" name="Text Placeholder 4">
            <a:extLst>
              <a:ext uri="{FF2B5EF4-FFF2-40B4-BE49-F238E27FC236}">
                <a16:creationId xmlns:a16="http://schemas.microsoft.com/office/drawing/2014/main" id="{8913F470-F0F1-A3DA-E3D4-2CF7C207D5B0}"/>
              </a:ext>
            </a:extLst>
          </p:cNvPr>
          <p:cNvSpPr>
            <a:spLocks noGrp="1"/>
          </p:cNvSpPr>
          <p:nvPr>
            <p:ph type="body" sz="quarter" idx="17"/>
          </p:nvPr>
        </p:nvSpPr>
        <p:spPr>
          <a:xfrm>
            <a:off x="567418" y="1583931"/>
            <a:ext cx="3948464" cy="1498309"/>
          </a:xfrm>
        </p:spPr>
        <p:txBody>
          <a:bodyPr/>
          <a:lstStyle/>
          <a:p>
            <a:r>
              <a:rPr lang="en-US" sz="1800" dirty="0">
                <a:solidFill>
                  <a:srgbClr val="080808"/>
                </a:solidFill>
                <a:latin typeface="noto sans" panose="020B0502040504020204" pitchFamily="34" charset="0"/>
                <a:ea typeface="noto sans" panose="020B0502040504020204" pitchFamily="34" charset="0"/>
                <a:cs typeface="noto sans" panose="020B0502040504020204" pitchFamily="34" charset="0"/>
              </a:rPr>
              <a:t>Ca</a:t>
            </a:r>
            <a:r>
              <a:rPr lang="en-US" sz="1800" b="0" i="0" dirty="0">
                <a:solidFill>
                  <a:srgbClr val="080808"/>
                </a:solidFill>
                <a:effectLst/>
                <a:latin typeface="noto sans" panose="020B0502040504020204" pitchFamily="34" charset="0"/>
                <a:ea typeface="noto sans" panose="020B0502040504020204" pitchFamily="34" charset="0"/>
                <a:cs typeface="noto sans" panose="020B0502040504020204" pitchFamily="34" charset="0"/>
              </a:rPr>
              <a:t>rbon capture and storage (CCS) technology is a form of carbon </a:t>
            </a:r>
            <a:r>
              <a:rPr lang="en-US" sz="1800" dirty="0">
                <a:solidFill>
                  <a:srgbClr val="080808"/>
                </a:solidFill>
                <a:latin typeface="noto sans" panose="020B0502040504020204" pitchFamily="34" charset="0"/>
                <a:ea typeface="noto sans" panose="020B0502040504020204" pitchFamily="34" charset="0"/>
                <a:cs typeface="noto sans" panose="020B0502040504020204" pitchFamily="34" charset="0"/>
              </a:rPr>
              <a:t>sequestration </a:t>
            </a:r>
            <a:r>
              <a:rPr lang="en-US" sz="1800" b="0" i="0" dirty="0">
                <a:solidFill>
                  <a:srgbClr val="080808"/>
                </a:solidFill>
                <a:effectLst/>
                <a:latin typeface="noto sans" panose="020B0502040504020204" pitchFamily="34" charset="0"/>
                <a:ea typeface="noto sans" panose="020B0502040504020204" pitchFamily="34" charset="0"/>
                <a:cs typeface="noto sans" panose="020B0502040504020204" pitchFamily="34" charset="0"/>
              </a:rPr>
              <a:t>that’s set to play a central role in helping us reach net zero by 2050.</a:t>
            </a:r>
            <a:endParaRPr lang="en-US" sz="1800" b="1" dirty="0">
              <a:solidFill>
                <a:srgbClr val="080808"/>
              </a:solidFill>
              <a:latin typeface="noto sans" panose="020B0502040504020204" pitchFamily="34" charset="0"/>
              <a:ea typeface="noto sans" panose="020B0502040504020204" pitchFamily="34" charset="0"/>
              <a:cs typeface="noto sans" panose="020B0502040504020204" pitchFamily="34" charset="0"/>
            </a:endParaRPr>
          </a:p>
          <a:p>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6" name="Text Placeholder 5">
            <a:extLst>
              <a:ext uri="{FF2B5EF4-FFF2-40B4-BE49-F238E27FC236}">
                <a16:creationId xmlns:a16="http://schemas.microsoft.com/office/drawing/2014/main" id="{98FB066C-0030-D7D6-FFBC-3955C35B9EDC}"/>
              </a:ext>
            </a:extLst>
          </p:cNvPr>
          <p:cNvSpPr>
            <a:spLocks noGrp="1"/>
          </p:cNvSpPr>
          <p:nvPr>
            <p:ph type="body" sz="quarter" idx="18"/>
          </p:nvPr>
        </p:nvSpPr>
        <p:spPr>
          <a:xfrm>
            <a:off x="567419" y="3407981"/>
            <a:ext cx="3948463" cy="1866088"/>
          </a:xfrm>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Onsite carbon capture methods</a:t>
            </a:r>
          </a:p>
          <a:p>
            <a:r>
              <a:rPr lang="en-US" dirty="0">
                <a:latin typeface="noto sans" panose="020B0502040504020204" pitchFamily="34" charset="0"/>
                <a:ea typeface="noto sans" panose="020B0502040504020204" pitchFamily="34" charset="0"/>
                <a:cs typeface="noto sans" panose="020B0502040504020204" pitchFamily="34" charset="0"/>
              </a:rPr>
              <a:t>Direct air capture</a:t>
            </a:r>
          </a:p>
          <a:p>
            <a:r>
              <a:rPr lang="en-US" dirty="0">
                <a:latin typeface="noto sans" panose="020B0502040504020204" pitchFamily="34" charset="0"/>
                <a:ea typeface="noto sans" panose="020B0502040504020204" pitchFamily="34" charset="0"/>
                <a:cs typeface="noto sans" panose="020B0502040504020204" pitchFamily="34" charset="0"/>
              </a:rPr>
              <a:t>Can eliminate up to </a:t>
            </a:r>
            <a:r>
              <a:rPr lang="en-US" b="1" dirty="0">
                <a:latin typeface="noto sans" panose="020B0502040504020204" pitchFamily="34" charset="0"/>
                <a:ea typeface="noto sans" panose="020B0502040504020204" pitchFamily="34" charset="0"/>
                <a:cs typeface="noto sans" panose="020B0502040504020204" pitchFamily="34" charset="0"/>
              </a:rPr>
              <a:t>70-85%</a:t>
            </a:r>
            <a:r>
              <a:rPr lang="en-US" dirty="0">
                <a:latin typeface="noto sans" panose="020B0502040504020204" pitchFamily="34" charset="0"/>
                <a:ea typeface="noto sans" panose="020B0502040504020204" pitchFamily="34" charset="0"/>
                <a:cs typeface="noto sans" panose="020B0502040504020204" pitchFamily="34" charset="0"/>
              </a:rPr>
              <a:t> of a building’s net CO2 emissions</a:t>
            </a:r>
          </a:p>
          <a:p>
            <a:r>
              <a:rPr lang="en-US" dirty="0">
                <a:latin typeface="noto sans" panose="020B0502040504020204" pitchFamily="34" charset="0"/>
                <a:ea typeface="noto sans" panose="020B0502040504020204" pitchFamily="34" charset="0"/>
                <a:cs typeface="noto sans" panose="020B0502040504020204" pitchFamily="34" charset="0"/>
              </a:rPr>
              <a:t>Cement manufacturing</a:t>
            </a:r>
          </a:p>
        </p:txBody>
      </p:sp>
      <p:sp>
        <p:nvSpPr>
          <p:cNvPr id="7" name="Title 6">
            <a:extLst>
              <a:ext uri="{FF2B5EF4-FFF2-40B4-BE49-F238E27FC236}">
                <a16:creationId xmlns:a16="http://schemas.microsoft.com/office/drawing/2014/main" id="{896B3FD6-032D-F4A5-16B5-B0DBC5C5FF2E}"/>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Carbon Sequestration</a:t>
            </a:r>
          </a:p>
        </p:txBody>
      </p:sp>
    </p:spTree>
    <p:extLst>
      <p:ext uri="{BB962C8B-B14F-4D97-AF65-F5344CB8AC3E}">
        <p14:creationId xmlns:p14="http://schemas.microsoft.com/office/powerpoint/2010/main" val="1892638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FD222568-E2E2-B1BE-6707-2F4E49587D56}"/>
              </a:ext>
            </a:extLst>
          </p:cNvPr>
          <p:cNvSpPr>
            <a:spLocks noGrp="1"/>
          </p:cNvSpPr>
          <p:nvPr>
            <p:ph type="ftr" sz="quarter" idx="13"/>
          </p:nvPr>
        </p:nvSpPr>
        <p:spPr/>
        <p:txBody>
          <a:bodyPr/>
          <a:lstStyle/>
          <a:p>
            <a:r>
              <a:rPr lang="en-US"/>
              <a:t>© 2023 BSI. All rights reserved.</a:t>
            </a:r>
            <a:endParaRPr lang="en-US" dirty="0"/>
          </a:p>
        </p:txBody>
      </p:sp>
      <p:sp>
        <p:nvSpPr>
          <p:cNvPr id="4" name="Slide Number Placeholder 3">
            <a:extLst>
              <a:ext uri="{FF2B5EF4-FFF2-40B4-BE49-F238E27FC236}">
                <a16:creationId xmlns:a16="http://schemas.microsoft.com/office/drawing/2014/main" id="{3DF8F48C-E92C-2EAE-B3EF-73C68193610A}"/>
              </a:ext>
            </a:extLst>
          </p:cNvPr>
          <p:cNvSpPr>
            <a:spLocks noGrp="1"/>
          </p:cNvSpPr>
          <p:nvPr>
            <p:ph type="sldNum" sz="quarter" idx="14"/>
          </p:nvPr>
        </p:nvSpPr>
        <p:spPr/>
        <p:txBody>
          <a:bodyPr/>
          <a:lstStyle/>
          <a:p>
            <a:fld id="{69F0A4D3-AD76-42DE-9CBE-D54D18FB1335}" type="slidenum">
              <a:rPr lang="en-GB" smtClean="0"/>
              <a:pPr/>
              <a:t>29</a:t>
            </a:fld>
            <a:endParaRPr lang="en-GB" dirty="0"/>
          </a:p>
        </p:txBody>
      </p:sp>
      <p:sp>
        <p:nvSpPr>
          <p:cNvPr id="5" name="Text Placeholder 4">
            <a:extLst>
              <a:ext uri="{FF2B5EF4-FFF2-40B4-BE49-F238E27FC236}">
                <a16:creationId xmlns:a16="http://schemas.microsoft.com/office/drawing/2014/main" id="{B8B0CA61-70C7-D732-9BFA-82403F9B5B8A}"/>
              </a:ext>
            </a:extLst>
          </p:cNvPr>
          <p:cNvSpPr>
            <a:spLocks noGrp="1"/>
          </p:cNvSpPr>
          <p:nvPr>
            <p:ph type="body" sz="quarter" idx="17"/>
          </p:nvPr>
        </p:nvSpPr>
        <p:spPr>
          <a:xfrm>
            <a:off x="567418" y="2022766"/>
            <a:ext cx="5528582" cy="1498309"/>
          </a:xfrm>
        </p:spPr>
        <p:txBody>
          <a:bodyPr/>
          <a:lstStyle/>
          <a:p>
            <a:r>
              <a:rPr lang="en-US" sz="1600" dirty="0">
                <a:latin typeface="noto sans" panose="020B0502040504020204" pitchFamily="34" charset="0"/>
                <a:ea typeface="noto sans" panose="020B0502040504020204" pitchFamily="34" charset="0"/>
                <a:cs typeface="noto sans" panose="020B0502040504020204" pitchFamily="34" charset="0"/>
              </a:rPr>
              <a:t>Companies that base their net zero goals on Oxford principles, SBTi, and other scientific guidance should take the most cost-effective steps first to meet drastic emissions reduction targets. Then, they can address the residual emissions with CDR offsets. </a:t>
            </a:r>
          </a:p>
          <a:p>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6" name="Text Placeholder 5">
            <a:extLst>
              <a:ext uri="{FF2B5EF4-FFF2-40B4-BE49-F238E27FC236}">
                <a16:creationId xmlns:a16="http://schemas.microsoft.com/office/drawing/2014/main" id="{13C61E57-ACEF-2511-A2BF-70956216C1A0}"/>
              </a:ext>
            </a:extLst>
          </p:cNvPr>
          <p:cNvSpPr>
            <a:spLocks noGrp="1"/>
          </p:cNvSpPr>
          <p:nvPr>
            <p:ph type="body" sz="quarter" idx="18"/>
          </p:nvPr>
        </p:nvSpPr>
        <p:spPr>
          <a:xfrm>
            <a:off x="567419" y="3775760"/>
            <a:ext cx="4646265" cy="1866088"/>
          </a:xfrm>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Offsets should balance permanence, third-party verification, and additionality </a:t>
            </a:r>
          </a:p>
          <a:p>
            <a:r>
              <a:rPr lang="en-US" sz="1600" dirty="0">
                <a:solidFill>
                  <a:srgbClr val="2B2B2B"/>
                </a:solidFill>
                <a:latin typeface="noto sans" panose="020B0502040504020204" pitchFamily="34" charset="0"/>
                <a:ea typeface="noto sans" panose="020B0502040504020204" pitchFamily="34" charset="0"/>
                <a:cs typeface="noto sans" panose="020B0502040504020204" pitchFamily="34" charset="0"/>
              </a:rPr>
              <a:t>Technology-based carbon offsets remove carbon dioxide (CO</a:t>
            </a:r>
            <a:r>
              <a:rPr lang="en-US" sz="1600" baseline="-25000" dirty="0">
                <a:solidFill>
                  <a:srgbClr val="2B2B2B"/>
                </a:solidFill>
                <a:latin typeface="noto sans" panose="020B0502040504020204" pitchFamily="34" charset="0"/>
                <a:ea typeface="noto sans" panose="020B0502040504020204" pitchFamily="34" charset="0"/>
                <a:cs typeface="noto sans" panose="020B0502040504020204" pitchFamily="34" charset="0"/>
              </a:rPr>
              <a:t>2</a:t>
            </a:r>
            <a:r>
              <a:rPr lang="en-US" sz="1600" dirty="0">
                <a:solidFill>
                  <a:srgbClr val="2B2B2B"/>
                </a:solidFill>
                <a:latin typeface="noto sans" panose="020B0502040504020204" pitchFamily="34" charset="0"/>
                <a:ea typeface="noto sans" panose="020B0502040504020204" pitchFamily="34" charset="0"/>
                <a:cs typeface="noto sans" panose="020B0502040504020204" pitchFamily="34" charset="0"/>
              </a:rPr>
              <a:t>) or methane (CH</a:t>
            </a:r>
            <a:r>
              <a:rPr lang="en-US" sz="1600" baseline="-25000" dirty="0">
                <a:solidFill>
                  <a:srgbClr val="2B2B2B"/>
                </a:solidFill>
                <a:latin typeface="noto sans" panose="020B0502040504020204" pitchFamily="34" charset="0"/>
                <a:ea typeface="noto sans" panose="020B0502040504020204" pitchFamily="34" charset="0"/>
                <a:cs typeface="noto sans" panose="020B0502040504020204" pitchFamily="34" charset="0"/>
              </a:rPr>
              <a:t>4</a:t>
            </a:r>
            <a:r>
              <a:rPr lang="en-US" sz="1600" dirty="0">
                <a:solidFill>
                  <a:srgbClr val="2B2B2B"/>
                </a:solidFill>
                <a:latin typeface="noto sans" panose="020B0502040504020204" pitchFamily="34" charset="0"/>
                <a:ea typeface="noto sans" panose="020B0502040504020204" pitchFamily="34" charset="0"/>
                <a:cs typeface="noto sans" panose="020B0502040504020204" pitchFamily="34" charset="0"/>
              </a:rPr>
              <a:t>) directly from the atmosphere to be repurposed or stored permanently</a:t>
            </a:r>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7" name="Title 6">
            <a:extLst>
              <a:ext uri="{FF2B5EF4-FFF2-40B4-BE49-F238E27FC236}">
                <a16:creationId xmlns:a16="http://schemas.microsoft.com/office/drawing/2014/main" id="{7A722339-F38A-37DC-00EE-17ED56765316}"/>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Carbon Sequestration Technologies and Strategies</a:t>
            </a:r>
          </a:p>
        </p:txBody>
      </p:sp>
      <p:pic>
        <p:nvPicPr>
          <p:cNvPr id="12" name="Picture Placeholder 11">
            <a:extLst>
              <a:ext uri="{FF2B5EF4-FFF2-40B4-BE49-F238E27FC236}">
                <a16:creationId xmlns:a16="http://schemas.microsoft.com/office/drawing/2014/main" id="{126308C8-23DC-E671-2F35-D02F76BC10F7}"/>
              </a:ext>
            </a:extLst>
          </p:cNvPr>
          <p:cNvPicPr>
            <a:picLocks noGrp="1" noChangeAspect="1"/>
          </p:cNvPicPr>
          <p:nvPr>
            <p:ph type="pic" sz="quarter" idx="15"/>
          </p:nvPr>
        </p:nvPicPr>
        <p:blipFill>
          <a:blip r:embed="rId3"/>
          <a:srcRect l="23021" r="23021"/>
          <a:stretch/>
        </p:blipFill>
        <p:spPr>
          <a:xfrm>
            <a:off x="5613400" y="0"/>
            <a:ext cx="6578600" cy="6858000"/>
          </a:xfrm>
        </p:spPr>
      </p:pic>
    </p:spTree>
    <p:extLst>
      <p:ext uri="{BB962C8B-B14F-4D97-AF65-F5344CB8AC3E}">
        <p14:creationId xmlns:p14="http://schemas.microsoft.com/office/powerpoint/2010/main" val="1727280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BDDBD3"/>
        </a:solidFill>
        <a:effectLst/>
      </p:bgPr>
    </p:bg>
    <p:spTree>
      <p:nvGrpSpPr>
        <p:cNvPr id="1" name=""/>
        <p:cNvGrpSpPr/>
        <p:nvPr/>
      </p:nvGrpSpPr>
      <p:grpSpPr>
        <a:xfrm>
          <a:off x="0" y="0"/>
          <a:ext cx="0" cy="0"/>
          <a:chOff x="0" y="0"/>
          <a:chExt cx="0" cy="0"/>
        </a:xfrm>
      </p:grpSpPr>
      <p:sp>
        <p:nvSpPr>
          <p:cNvPr id="7" name="Footer Placeholder 6">
            <a:extLst>
              <a:ext uri="{FF2B5EF4-FFF2-40B4-BE49-F238E27FC236}">
                <a16:creationId xmlns:a16="http://schemas.microsoft.com/office/drawing/2014/main" id="{970162F0-973C-7113-F252-81CCCE58A2B2}"/>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24262E"/>
                </a:solidFill>
                <a:effectLst/>
                <a:uLnTx/>
                <a:uFillTx/>
                <a:latin typeface="Noto Sans"/>
                <a:ea typeface="+mn-ea"/>
                <a:cs typeface="+mn-cs"/>
              </a:rPr>
              <a:t>© 2023 BSI. All rights reserved.</a:t>
            </a:r>
            <a:endParaRPr kumimoji="0" lang="en-US" sz="8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8" name="Slide Number Placeholder 7">
            <a:extLst>
              <a:ext uri="{FF2B5EF4-FFF2-40B4-BE49-F238E27FC236}">
                <a16:creationId xmlns:a16="http://schemas.microsoft.com/office/drawing/2014/main" id="{06D895C2-A43A-A8F0-8CB1-73350DCDFA9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F0A4D3-AD76-42DE-9CBE-D54D18FB1335}" type="slidenum">
              <a:rPr kumimoji="0" lang="en-GB" sz="800" b="0" i="0" u="none" strike="noStrike" kern="1200" cap="none" spc="0" normalizeH="0" baseline="0" noProof="0" smtClean="0">
                <a:ln>
                  <a:noFill/>
                </a:ln>
                <a:solidFill>
                  <a:srgbClr val="24262E"/>
                </a:solidFill>
                <a:effectLst/>
                <a:uLnTx/>
                <a:uFillTx/>
                <a:latin typeface="Noto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8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2" name="Title 1">
            <a:extLst>
              <a:ext uri="{FF2B5EF4-FFF2-40B4-BE49-F238E27FC236}">
                <a16:creationId xmlns:a16="http://schemas.microsoft.com/office/drawing/2014/main" id="{3B702721-207A-689C-84AC-F9523E600701}"/>
              </a:ext>
            </a:extLst>
          </p:cNvPr>
          <p:cNvSpPr txBox="1">
            <a:spLocks/>
          </p:cNvSpPr>
          <p:nvPr/>
        </p:nvSpPr>
        <p:spPr>
          <a:xfrm>
            <a:off x="515950" y="240115"/>
            <a:ext cx="11376000" cy="422295"/>
          </a:xfrm>
          <a:prstGeom prst="rect">
            <a:avLst/>
          </a:prstGeom>
        </p:spPr>
        <p:txBody>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3200" b="0" i="0" u="none" strike="noStrike" kern="1200" cap="none" spc="0" normalizeH="0" baseline="0" noProof="0" dirty="0">
                <a:ln>
                  <a:noFill/>
                </a:ln>
                <a:solidFill>
                  <a:srgbClr val="24262E"/>
                </a:solidFill>
                <a:effectLst/>
                <a:uLnTx/>
                <a:uFillTx/>
                <a:latin typeface="Noto Sans"/>
                <a:ea typeface="+mj-ea"/>
                <a:cs typeface="+mj-cs"/>
              </a:rPr>
              <a:t>With a global presence </a:t>
            </a:r>
          </a:p>
        </p:txBody>
      </p:sp>
      <p:sp>
        <p:nvSpPr>
          <p:cNvPr id="4" name="TextBox 3">
            <a:extLst>
              <a:ext uri="{FF2B5EF4-FFF2-40B4-BE49-F238E27FC236}">
                <a16:creationId xmlns:a16="http://schemas.microsoft.com/office/drawing/2014/main" id="{3F75B177-4280-F1DC-891A-E802A5AACC0F}"/>
              </a:ext>
            </a:extLst>
          </p:cNvPr>
          <p:cNvSpPr txBox="1"/>
          <p:nvPr/>
        </p:nvSpPr>
        <p:spPr>
          <a:xfrm>
            <a:off x="562184" y="1750830"/>
            <a:ext cx="3554204" cy="286232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4262E"/>
                </a:solidFill>
                <a:effectLst/>
                <a:uLnTx/>
                <a:uFillTx/>
                <a:latin typeface="Noto Sans"/>
                <a:ea typeface="+mn-ea"/>
                <a:cs typeface="+mn-cs"/>
              </a:rPr>
              <a:t>BSI has a presence on every continent, with 87 offices in </a:t>
            </a:r>
            <a:br>
              <a:rPr kumimoji="0" lang="en-US" sz="1800" b="0" i="0" u="none" strike="noStrike" kern="1200" cap="none" spc="0" normalizeH="0" baseline="0" noProof="0" dirty="0">
                <a:ln>
                  <a:noFill/>
                </a:ln>
                <a:solidFill>
                  <a:srgbClr val="24262E"/>
                </a:solidFill>
                <a:effectLst/>
                <a:uLnTx/>
                <a:uFillTx/>
                <a:latin typeface="Noto Sans"/>
                <a:ea typeface="+mn-ea"/>
                <a:cs typeface="+mn-cs"/>
              </a:rPr>
            </a:br>
            <a:r>
              <a:rPr kumimoji="0" lang="en-US" sz="1800" b="0" i="0" u="none" strike="noStrike" kern="1200" cap="none" spc="0" normalizeH="0" baseline="0" noProof="0" dirty="0">
                <a:ln>
                  <a:noFill/>
                </a:ln>
                <a:solidFill>
                  <a:srgbClr val="24262E"/>
                </a:solidFill>
                <a:effectLst/>
                <a:uLnTx/>
                <a:uFillTx/>
                <a:latin typeface="Noto Sans"/>
                <a:ea typeface="+mn-ea"/>
                <a:cs typeface="+mn-cs"/>
              </a:rPr>
              <a:t>31 countries housing more than 6,000 colleagues</a:t>
            </a:r>
            <a:br>
              <a:rPr kumimoji="0" lang="en-US" sz="1800" b="0" i="0" u="none" strike="noStrike" kern="1200" cap="none" spc="0" normalizeH="0" baseline="0" noProof="0" dirty="0">
                <a:ln>
                  <a:noFill/>
                </a:ln>
                <a:solidFill>
                  <a:srgbClr val="24262E"/>
                </a:solidFill>
                <a:effectLst/>
                <a:uLnTx/>
                <a:uFillTx/>
                <a:latin typeface="Noto Sans"/>
                <a:ea typeface="+mn-ea"/>
                <a:cs typeface="+mn-cs"/>
              </a:rPr>
            </a:br>
            <a:br>
              <a:rPr kumimoji="0" lang="en-US" sz="1800" b="0" i="0" u="none" strike="noStrike" kern="1200" cap="none" spc="0" normalizeH="0" baseline="0" noProof="0" dirty="0">
                <a:ln>
                  <a:noFill/>
                </a:ln>
                <a:solidFill>
                  <a:srgbClr val="24262E"/>
                </a:solidFill>
                <a:effectLst/>
                <a:uLnTx/>
                <a:uFillTx/>
                <a:latin typeface="Noto Sans"/>
                <a:ea typeface="+mn-ea"/>
                <a:cs typeface="+mn-cs"/>
              </a:rPr>
            </a:br>
            <a:endParaRPr kumimoji="0" lang="en-US" sz="1800" b="0" i="0" u="none" strike="noStrike" kern="1200" cap="none" spc="0" normalizeH="0" baseline="0" noProof="0" dirty="0">
              <a:ln>
                <a:noFill/>
              </a:ln>
              <a:solidFill>
                <a:srgbClr val="24262E"/>
              </a:solidFill>
              <a:effectLst/>
              <a:uLnTx/>
              <a:uFillTx/>
              <a:latin typeface="Noto Sans"/>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4262E"/>
                </a:solidFill>
                <a:effectLst/>
                <a:uLnTx/>
                <a:uFillTx/>
                <a:latin typeface="Noto Sans"/>
                <a:ea typeface="+mn-ea"/>
                <a:cs typeface="+mn-cs"/>
              </a:rPr>
              <a:t>Our 84,000 clients in 193 countries range from globally recognized brands to small,</a:t>
            </a:r>
            <a:br>
              <a:rPr kumimoji="0" lang="en-US" sz="1800" b="0" i="0" u="none" strike="noStrike" kern="1200" cap="none" spc="0" normalizeH="0" baseline="0" noProof="0" dirty="0">
                <a:ln>
                  <a:noFill/>
                </a:ln>
                <a:solidFill>
                  <a:srgbClr val="24262E"/>
                </a:solidFill>
                <a:effectLst/>
                <a:uLnTx/>
                <a:uFillTx/>
                <a:latin typeface="Noto Sans"/>
                <a:ea typeface="+mn-ea"/>
                <a:cs typeface="+mn-cs"/>
              </a:rPr>
            </a:br>
            <a:r>
              <a:rPr kumimoji="0" lang="en-US" sz="1800" b="0" i="0" u="none" strike="noStrike" kern="1200" cap="none" spc="0" normalizeH="0" baseline="0" noProof="0" dirty="0">
                <a:ln>
                  <a:noFill/>
                </a:ln>
                <a:solidFill>
                  <a:srgbClr val="24262E"/>
                </a:solidFill>
                <a:effectLst/>
                <a:uLnTx/>
                <a:uFillTx/>
                <a:latin typeface="Noto Sans"/>
                <a:ea typeface="+mn-ea"/>
                <a:cs typeface="+mn-cs"/>
              </a:rPr>
              <a:t>local businesses</a:t>
            </a:r>
          </a:p>
        </p:txBody>
      </p:sp>
      <p:pic>
        <p:nvPicPr>
          <p:cNvPr id="6" name="Picture 5">
            <a:extLst>
              <a:ext uri="{FF2B5EF4-FFF2-40B4-BE49-F238E27FC236}">
                <a16:creationId xmlns:a16="http://schemas.microsoft.com/office/drawing/2014/main" id="{0E5FC00E-B71D-4810-9DAB-71A15F6F799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89639" y="1396861"/>
            <a:ext cx="8592531" cy="4298856"/>
          </a:xfrm>
          <a:prstGeom prst="rect">
            <a:avLst/>
          </a:prstGeom>
          <a:effectLst>
            <a:outerShdw blurRad="50800" dist="38100" dir="5400000" algn="t" rotWithShape="0">
              <a:prstClr val="black">
                <a:alpha val="40000"/>
              </a:prstClr>
            </a:outerShdw>
          </a:effectLst>
        </p:spPr>
      </p:pic>
      <p:sp>
        <p:nvSpPr>
          <p:cNvPr id="9" name="Oval 8">
            <a:extLst>
              <a:ext uri="{FF2B5EF4-FFF2-40B4-BE49-F238E27FC236}">
                <a16:creationId xmlns:a16="http://schemas.microsoft.com/office/drawing/2014/main" id="{8C1C3B1B-922C-AA97-FBBC-098DB3448AEA}"/>
              </a:ext>
            </a:extLst>
          </p:cNvPr>
          <p:cNvSpPr/>
          <p:nvPr/>
        </p:nvSpPr>
        <p:spPr>
          <a:xfrm>
            <a:off x="5299829" y="1470140"/>
            <a:ext cx="1494553" cy="15067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FFFF"/>
                </a:solidFill>
                <a:effectLst/>
                <a:uLnTx/>
                <a:uFillTx/>
                <a:latin typeface="Noto Sans"/>
                <a:ea typeface="+mn-ea"/>
                <a:cs typeface="+mn-cs"/>
              </a:rPr>
              <a:t>87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Noto Sans"/>
                <a:ea typeface="+mn-ea"/>
                <a:cs typeface="+mn-cs"/>
              </a:rPr>
              <a:t>offices</a:t>
            </a:r>
          </a:p>
        </p:txBody>
      </p:sp>
      <p:sp>
        <p:nvSpPr>
          <p:cNvPr id="10" name="Oval 9">
            <a:extLst>
              <a:ext uri="{FF2B5EF4-FFF2-40B4-BE49-F238E27FC236}">
                <a16:creationId xmlns:a16="http://schemas.microsoft.com/office/drawing/2014/main" id="{C66F01FE-EACD-8F55-FB26-674D587C2E22}"/>
              </a:ext>
            </a:extLst>
          </p:cNvPr>
          <p:cNvSpPr/>
          <p:nvPr/>
        </p:nvSpPr>
        <p:spPr>
          <a:xfrm>
            <a:off x="7814927" y="1436177"/>
            <a:ext cx="1494553" cy="15067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FFFF"/>
                </a:solidFill>
                <a:effectLst/>
                <a:uLnTx/>
                <a:uFillTx/>
                <a:latin typeface="Noto Sans"/>
                <a:ea typeface="+mn-ea"/>
                <a:cs typeface="+mn-cs"/>
              </a:rPr>
              <a:t>31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Noto Sans"/>
                <a:ea typeface="+mn-ea"/>
                <a:cs typeface="+mn-cs"/>
              </a:rPr>
              <a:t>countries</a:t>
            </a:r>
          </a:p>
        </p:txBody>
      </p:sp>
      <p:sp>
        <p:nvSpPr>
          <p:cNvPr id="11" name="Oval 10">
            <a:extLst>
              <a:ext uri="{FF2B5EF4-FFF2-40B4-BE49-F238E27FC236}">
                <a16:creationId xmlns:a16="http://schemas.microsoft.com/office/drawing/2014/main" id="{65A72FFE-496E-57A2-7B81-56DF2930108F}"/>
              </a:ext>
            </a:extLst>
          </p:cNvPr>
          <p:cNvSpPr/>
          <p:nvPr/>
        </p:nvSpPr>
        <p:spPr>
          <a:xfrm>
            <a:off x="10289434" y="1474856"/>
            <a:ext cx="1494553" cy="15067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FFFF"/>
                </a:solidFill>
                <a:effectLst/>
                <a:uLnTx/>
                <a:uFillTx/>
                <a:latin typeface="Noto Sans"/>
                <a:ea typeface="+mn-ea"/>
                <a:cs typeface="+mn-cs"/>
              </a:rPr>
              <a:t>6,000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rgbClr val="FFFFFF"/>
                </a:solidFill>
                <a:effectLst/>
                <a:uLnTx/>
                <a:uFillTx/>
                <a:latin typeface="Noto Sans"/>
                <a:ea typeface="+mn-ea"/>
                <a:cs typeface="+mn-cs"/>
              </a:rPr>
              <a:t>colleagues</a:t>
            </a:r>
          </a:p>
        </p:txBody>
      </p:sp>
      <p:sp>
        <p:nvSpPr>
          <p:cNvPr id="12" name="Oval 11">
            <a:extLst>
              <a:ext uri="{FF2B5EF4-FFF2-40B4-BE49-F238E27FC236}">
                <a16:creationId xmlns:a16="http://schemas.microsoft.com/office/drawing/2014/main" id="{BFC3129D-A686-D989-C7D9-C56FA1FA07C9}"/>
              </a:ext>
            </a:extLst>
          </p:cNvPr>
          <p:cNvSpPr/>
          <p:nvPr/>
        </p:nvSpPr>
        <p:spPr>
          <a:xfrm>
            <a:off x="6691352" y="3546289"/>
            <a:ext cx="1494553" cy="15067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FFFF"/>
                </a:solidFill>
                <a:effectLst/>
                <a:uLnTx/>
                <a:uFillTx/>
                <a:latin typeface="Noto Sans"/>
                <a:ea typeface="+mn-ea"/>
                <a:cs typeface="+mn-cs"/>
              </a:rPr>
              <a:t>84,000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Noto Sans"/>
                <a:ea typeface="+mn-ea"/>
                <a:cs typeface="+mn-cs"/>
              </a:rPr>
              <a:t>clients</a:t>
            </a:r>
          </a:p>
        </p:txBody>
      </p:sp>
      <p:sp>
        <p:nvSpPr>
          <p:cNvPr id="13" name="Oval 12">
            <a:extLst>
              <a:ext uri="{FF2B5EF4-FFF2-40B4-BE49-F238E27FC236}">
                <a16:creationId xmlns:a16="http://schemas.microsoft.com/office/drawing/2014/main" id="{393244E9-C0E0-4729-6A85-35D545C9BDA8}"/>
              </a:ext>
            </a:extLst>
          </p:cNvPr>
          <p:cNvSpPr/>
          <p:nvPr/>
        </p:nvSpPr>
        <p:spPr>
          <a:xfrm>
            <a:off x="9273646" y="3527486"/>
            <a:ext cx="1494553" cy="15067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FFFF"/>
                </a:solidFill>
                <a:effectLst/>
                <a:uLnTx/>
                <a:uFillTx/>
                <a:latin typeface="Noto Sans"/>
                <a:ea typeface="+mn-ea"/>
                <a:cs typeface="+mn-cs"/>
              </a:rPr>
              <a:t>193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Noto Sans"/>
                <a:ea typeface="+mn-ea"/>
                <a:cs typeface="+mn-cs"/>
              </a:rPr>
              <a:t>countries</a:t>
            </a:r>
          </a:p>
        </p:txBody>
      </p:sp>
    </p:spTree>
    <p:extLst>
      <p:ext uri="{BB962C8B-B14F-4D97-AF65-F5344CB8AC3E}">
        <p14:creationId xmlns:p14="http://schemas.microsoft.com/office/powerpoint/2010/main" val="63123541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E2475D19-931C-3E0E-7098-EDE7537D3B3F}"/>
              </a:ext>
            </a:extLst>
          </p:cNvPr>
          <p:cNvSpPr>
            <a:spLocks noGrp="1"/>
          </p:cNvSpPr>
          <p:nvPr>
            <p:ph type="ftr" sz="quarter" idx="13"/>
          </p:nvPr>
        </p:nvSpPr>
        <p:spPr/>
        <p:txBody>
          <a:bodyPr/>
          <a:lstStyle/>
          <a:p>
            <a:r>
              <a:rPr lang="en-US"/>
              <a:t>© 2023 BSI. All rights reserved.</a:t>
            </a:r>
            <a:endParaRPr lang="en-US" dirty="0"/>
          </a:p>
        </p:txBody>
      </p:sp>
      <p:sp>
        <p:nvSpPr>
          <p:cNvPr id="4" name="Slide Number Placeholder 3">
            <a:extLst>
              <a:ext uri="{FF2B5EF4-FFF2-40B4-BE49-F238E27FC236}">
                <a16:creationId xmlns:a16="http://schemas.microsoft.com/office/drawing/2014/main" id="{D5457F7B-DA4F-E26D-389C-E90BE1620F68}"/>
              </a:ext>
            </a:extLst>
          </p:cNvPr>
          <p:cNvSpPr>
            <a:spLocks noGrp="1"/>
          </p:cNvSpPr>
          <p:nvPr>
            <p:ph type="sldNum" sz="quarter" idx="14"/>
          </p:nvPr>
        </p:nvSpPr>
        <p:spPr/>
        <p:txBody>
          <a:bodyPr/>
          <a:lstStyle/>
          <a:p>
            <a:fld id="{69F0A4D3-AD76-42DE-9CBE-D54D18FB1335}" type="slidenum">
              <a:rPr lang="en-GB" smtClean="0"/>
              <a:pPr/>
              <a:t>30</a:t>
            </a:fld>
            <a:endParaRPr lang="en-GB" dirty="0"/>
          </a:p>
        </p:txBody>
      </p:sp>
      <p:sp>
        <p:nvSpPr>
          <p:cNvPr id="9" name="Text Placeholder 8">
            <a:extLst>
              <a:ext uri="{FF2B5EF4-FFF2-40B4-BE49-F238E27FC236}">
                <a16:creationId xmlns:a16="http://schemas.microsoft.com/office/drawing/2014/main" id="{1B84E455-3DFB-97DB-A5B3-F98993C2E603}"/>
              </a:ext>
            </a:extLst>
          </p:cNvPr>
          <p:cNvSpPr>
            <a:spLocks noGrp="1"/>
          </p:cNvSpPr>
          <p:nvPr>
            <p:ph type="body" sz="quarter" idx="17"/>
          </p:nvPr>
        </p:nvSpPr>
        <p:spPr>
          <a:xfrm>
            <a:off x="567418" y="1673352"/>
            <a:ext cx="4992134" cy="1847723"/>
          </a:xfrm>
        </p:spPr>
        <p:txBody>
          <a:bodyPr/>
          <a:lstStyle/>
          <a:p>
            <a:pPr marL="342900" indent="-342900">
              <a:buFont typeface="Arial" panose="020B0604020202020204" pitchFamily="34" charset="0"/>
              <a:buChar char="•"/>
            </a:pPr>
            <a:r>
              <a:rPr lang="en-US" sz="1400" b="1" dirty="0">
                <a:latin typeface="noto sans" panose="020B0502040504020204" pitchFamily="34" charset="0"/>
                <a:ea typeface="noto sans" panose="020B0502040504020204" pitchFamily="34" charset="0"/>
                <a:cs typeface="noto sans" panose="020B0502040504020204" pitchFamily="34" charset="0"/>
              </a:rPr>
              <a:t>Sustainable designs essential </a:t>
            </a:r>
            <a:r>
              <a:rPr lang="en-US" sz="1400" dirty="0">
                <a:latin typeface="noto sans" panose="020B0502040504020204" pitchFamily="34" charset="0"/>
                <a:ea typeface="noto sans" panose="020B0502040504020204" pitchFamily="34" charset="0"/>
                <a:cs typeface="noto sans" panose="020B0502040504020204" pitchFamily="34" charset="0"/>
              </a:rPr>
              <a:t>for achieving net-zero emissions in buildings</a:t>
            </a:r>
          </a:p>
          <a:p>
            <a:pPr marL="342900" indent="-342900">
              <a:buFont typeface="Arial" panose="020B0604020202020204" pitchFamily="34" charset="0"/>
              <a:buChar char="•"/>
            </a:pPr>
            <a:r>
              <a:rPr lang="en-US" sz="1400" dirty="0">
                <a:latin typeface="noto sans" panose="020B0502040504020204" pitchFamily="34" charset="0"/>
                <a:ea typeface="noto sans" panose="020B0502040504020204" pitchFamily="34" charset="0"/>
                <a:cs typeface="noto sans" panose="020B0502040504020204" pitchFamily="34" charset="0"/>
              </a:rPr>
              <a:t>Energy efficiency, renewable energy integration, and </a:t>
            </a:r>
            <a:r>
              <a:rPr lang="en-US" sz="1400" b="1" dirty="0">
                <a:latin typeface="noto sans" panose="020B0502040504020204" pitchFamily="34" charset="0"/>
                <a:ea typeface="noto sans" panose="020B0502040504020204" pitchFamily="34" charset="0"/>
                <a:cs typeface="noto sans" panose="020B0502040504020204" pitchFamily="34" charset="0"/>
              </a:rPr>
              <a:t>smart technologies reduce emissions, operating costs, </a:t>
            </a:r>
            <a:r>
              <a:rPr lang="en-US" sz="1400" dirty="0">
                <a:latin typeface="noto sans" panose="020B0502040504020204" pitchFamily="34" charset="0"/>
                <a:ea typeface="noto sans" panose="020B0502040504020204" pitchFamily="34" charset="0"/>
                <a:cs typeface="noto sans" panose="020B0502040504020204" pitchFamily="34" charset="0"/>
              </a:rPr>
              <a:t>reduce waste and water</a:t>
            </a:r>
          </a:p>
          <a:p>
            <a:pPr marL="342900" indent="-342900">
              <a:buFont typeface="Arial" panose="020B0604020202020204" pitchFamily="34" charset="0"/>
              <a:buChar char="•"/>
            </a:pPr>
            <a:r>
              <a:rPr lang="en-US" sz="1400" dirty="0">
                <a:latin typeface="noto sans" panose="020B0502040504020204" pitchFamily="34" charset="0"/>
                <a:ea typeface="noto sans" panose="020B0502040504020204" pitchFamily="34" charset="0"/>
                <a:cs typeface="noto sans" panose="020B0502040504020204" pitchFamily="34" charset="0"/>
              </a:rPr>
              <a:t>Sustainable buildings </a:t>
            </a:r>
            <a:r>
              <a:rPr lang="en-US" sz="1400" b="1" dirty="0">
                <a:latin typeface="noto sans" panose="020B0502040504020204" pitchFamily="34" charset="0"/>
                <a:ea typeface="noto sans" panose="020B0502040504020204" pitchFamily="34" charset="0"/>
                <a:cs typeface="noto sans" panose="020B0502040504020204" pitchFamily="34" charset="0"/>
              </a:rPr>
              <a:t>prioritize occupant health, comfort, long-term resilience</a:t>
            </a:r>
          </a:p>
          <a:p>
            <a:pPr marL="342900" indent="-342900">
              <a:buFont typeface="Arial" panose="020B0604020202020204" pitchFamily="34" charset="0"/>
              <a:buChar char="•"/>
            </a:pPr>
            <a:r>
              <a:rPr lang="en-US" sz="1400" dirty="0">
                <a:latin typeface="noto sans" panose="020B0502040504020204" pitchFamily="34" charset="0"/>
                <a:ea typeface="noto sans" panose="020B0502040504020204" pitchFamily="34" charset="0"/>
                <a:cs typeface="noto sans" panose="020B0502040504020204" pitchFamily="34" charset="0"/>
              </a:rPr>
              <a:t>Design for energy efficiency, integrate renewable energy, </a:t>
            </a:r>
            <a:r>
              <a:rPr lang="en-US" sz="1400" b="1" dirty="0">
                <a:latin typeface="noto sans" panose="020B0502040504020204" pitchFamily="34" charset="0"/>
                <a:ea typeface="noto sans" panose="020B0502040504020204" pitchFamily="34" charset="0"/>
                <a:cs typeface="noto sans" panose="020B0502040504020204" pitchFamily="34" charset="0"/>
              </a:rPr>
              <a:t>embrace smart technologies</a:t>
            </a:r>
            <a:r>
              <a:rPr lang="en-US" sz="1400" dirty="0">
                <a:latin typeface="noto sans" panose="020B0502040504020204" pitchFamily="34" charset="0"/>
                <a:ea typeface="noto sans" panose="020B0502040504020204" pitchFamily="34" charset="0"/>
                <a:cs typeface="noto sans" panose="020B0502040504020204" pitchFamily="34" charset="0"/>
              </a:rPr>
              <a:t>, implement water conservation</a:t>
            </a:r>
          </a:p>
          <a:p>
            <a:pPr marL="342900" indent="-342900">
              <a:buFont typeface="Arial" panose="020B0604020202020204" pitchFamily="34" charset="0"/>
              <a:buChar char="•"/>
            </a:pPr>
            <a:r>
              <a:rPr lang="en-US" sz="1400" b="1" dirty="0">
                <a:latin typeface="noto sans" panose="020B0502040504020204" pitchFamily="34" charset="0"/>
                <a:ea typeface="noto sans" panose="020B0502040504020204" pitchFamily="34" charset="0"/>
                <a:cs typeface="noto sans" panose="020B0502040504020204" pitchFamily="34" charset="0"/>
              </a:rPr>
              <a:t>Future-proofing </a:t>
            </a:r>
            <a:r>
              <a:rPr lang="en-US" sz="1400" dirty="0">
                <a:latin typeface="noto sans" panose="020B0502040504020204" pitchFamily="34" charset="0"/>
                <a:ea typeface="noto sans" panose="020B0502040504020204" pitchFamily="34" charset="0"/>
                <a:cs typeface="noto sans" panose="020B0502040504020204" pitchFamily="34" charset="0"/>
              </a:rPr>
              <a:t>pivotal amid rapidly changing climate</a:t>
            </a:r>
          </a:p>
          <a:p>
            <a:pPr marL="342900" indent="-342900">
              <a:buFont typeface="Arial" panose="020B0604020202020204" pitchFamily="34" charset="0"/>
              <a:buChar char="•"/>
            </a:pPr>
            <a:r>
              <a:rPr lang="en-US" sz="1400" dirty="0">
                <a:latin typeface="noto sans" panose="020B0502040504020204" pitchFamily="34" charset="0"/>
                <a:ea typeface="noto sans" panose="020B0502040504020204" pitchFamily="34" charset="0"/>
                <a:cs typeface="noto sans" panose="020B0502040504020204" pitchFamily="34" charset="0"/>
              </a:rPr>
              <a:t>Embracing net-zero goals creates an environment that minimizes environmental impact and enhances the quality of life.</a:t>
            </a:r>
          </a:p>
        </p:txBody>
      </p:sp>
      <p:pic>
        <p:nvPicPr>
          <p:cNvPr id="13" name="Picture Placeholder 12" descr="Rows of windows on apartment building">
            <a:extLst>
              <a:ext uri="{FF2B5EF4-FFF2-40B4-BE49-F238E27FC236}">
                <a16:creationId xmlns:a16="http://schemas.microsoft.com/office/drawing/2014/main" id="{9F4B19F8-F58C-E3E8-876D-34160ECD44A7}"/>
              </a:ext>
            </a:extLst>
          </p:cNvPr>
          <p:cNvPicPr>
            <a:picLocks noGrp="1" noChangeAspect="1"/>
          </p:cNvPicPr>
          <p:nvPr>
            <p:ph type="pic" sz="quarter" idx="19"/>
          </p:nvPr>
        </p:nvPicPr>
        <p:blipFill>
          <a:blip r:embed="rId3"/>
          <a:srcRect l="20370" r="20370"/>
          <a:stretch>
            <a:fillRect/>
          </a:stretch>
        </p:blipFill>
        <p:spPr/>
      </p:pic>
      <p:sp>
        <p:nvSpPr>
          <p:cNvPr id="8" name="Title 7">
            <a:extLst>
              <a:ext uri="{FF2B5EF4-FFF2-40B4-BE49-F238E27FC236}">
                <a16:creationId xmlns:a16="http://schemas.microsoft.com/office/drawing/2014/main" id="{9DFE3059-0755-36D6-D4E4-5F38DBBAD298}"/>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Key Takeaways</a:t>
            </a:r>
          </a:p>
        </p:txBody>
      </p:sp>
    </p:spTree>
    <p:extLst>
      <p:ext uri="{BB962C8B-B14F-4D97-AF65-F5344CB8AC3E}">
        <p14:creationId xmlns:p14="http://schemas.microsoft.com/office/powerpoint/2010/main" val="1360487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A158155-7449-7531-F51E-A5F4A036F84B}"/>
              </a:ext>
            </a:extLst>
          </p:cNvPr>
          <p:cNvSpPr>
            <a:spLocks noGrp="1"/>
          </p:cNvSpPr>
          <p:nvPr>
            <p:ph type="ftr" sz="quarter" idx="13"/>
          </p:nvPr>
        </p:nvSpPr>
        <p:spPr/>
        <p:txBody>
          <a:bodyPr/>
          <a:lstStyle/>
          <a:p>
            <a:r>
              <a:rPr lang="en-US"/>
              <a:t>© 2023 BSI. All rights reserved.</a:t>
            </a:r>
            <a:endParaRPr lang="en-US" dirty="0"/>
          </a:p>
        </p:txBody>
      </p:sp>
      <p:sp>
        <p:nvSpPr>
          <p:cNvPr id="3" name="Slide Number Placeholder 2">
            <a:extLst>
              <a:ext uri="{FF2B5EF4-FFF2-40B4-BE49-F238E27FC236}">
                <a16:creationId xmlns:a16="http://schemas.microsoft.com/office/drawing/2014/main" id="{E76D59D8-D0FA-F98C-5921-97061C169259}"/>
              </a:ext>
            </a:extLst>
          </p:cNvPr>
          <p:cNvSpPr>
            <a:spLocks noGrp="1"/>
          </p:cNvSpPr>
          <p:nvPr>
            <p:ph type="sldNum" sz="quarter" idx="14"/>
          </p:nvPr>
        </p:nvSpPr>
        <p:spPr/>
        <p:txBody>
          <a:bodyPr/>
          <a:lstStyle/>
          <a:p>
            <a:fld id="{69F0A4D3-AD76-42DE-9CBE-D54D18FB1335}" type="slidenum">
              <a:rPr lang="en-GB" smtClean="0"/>
              <a:pPr/>
              <a:t>31</a:t>
            </a:fld>
            <a:endParaRPr lang="en-GB" dirty="0"/>
          </a:p>
        </p:txBody>
      </p:sp>
      <p:sp>
        <p:nvSpPr>
          <p:cNvPr id="8" name="Text Placeholder 7">
            <a:extLst>
              <a:ext uri="{FF2B5EF4-FFF2-40B4-BE49-F238E27FC236}">
                <a16:creationId xmlns:a16="http://schemas.microsoft.com/office/drawing/2014/main" id="{A80701BD-CC42-06D3-EF32-9D1EA0F46BD0}"/>
              </a:ext>
            </a:extLst>
          </p:cNvPr>
          <p:cNvSpPr>
            <a:spLocks noGrp="1"/>
          </p:cNvSpPr>
          <p:nvPr>
            <p:ph type="body" sz="quarter" idx="17"/>
          </p:nvPr>
        </p:nvSpPr>
        <p:spPr>
          <a:xfrm>
            <a:off x="567417" y="1673352"/>
            <a:ext cx="5355587" cy="1847723"/>
          </a:xfrm>
        </p:spPr>
        <p:txBody>
          <a:bodyPr/>
          <a:lstStyle/>
          <a:p>
            <a:pPr marL="342900" indent="-342900">
              <a:buFont typeface="Arial" panose="020B0604020202020204" pitchFamily="34" charset="0"/>
              <a:buChar char="•"/>
            </a:pPr>
            <a:r>
              <a:rPr lang="en-US" b="1" dirty="0">
                <a:latin typeface="noto sans" panose="020B0502040504020204" pitchFamily="34" charset="0"/>
                <a:ea typeface="noto sans" panose="020B0502040504020204" pitchFamily="34" charset="0"/>
                <a:cs typeface="noto sans" panose="020B0502040504020204" pitchFamily="34" charset="0"/>
              </a:rPr>
              <a:t>Digital technology enhances sustainability in the built environment through energy efficiency, environmental impact mitigation, and climate change resilience.</a:t>
            </a:r>
            <a:endParaRPr lang="en-US" dirty="0">
              <a:latin typeface="noto sans" panose="020B0502040504020204" pitchFamily="34" charset="0"/>
              <a:ea typeface="noto sans" panose="020B0502040504020204" pitchFamily="34" charset="0"/>
              <a:cs typeface="noto sans" panose="020B0502040504020204" pitchFamily="34" charset="0"/>
            </a:endParaRPr>
          </a:p>
          <a:p>
            <a:pPr>
              <a:lnSpc>
                <a:spcPct val="100000"/>
              </a:lnSpc>
            </a:pPr>
            <a:r>
              <a:rPr lang="en-US" b="1" dirty="0">
                <a:latin typeface="noto sans" panose="020B0502040504020204" pitchFamily="34" charset="0"/>
                <a:ea typeface="noto sans" panose="020B0502040504020204" pitchFamily="34" charset="0"/>
                <a:cs typeface="noto sans" panose="020B0502040504020204" pitchFamily="34" charset="0"/>
              </a:rPr>
              <a:t>Adopt technological advancements </a:t>
            </a:r>
          </a:p>
          <a:p>
            <a:pPr marL="342900" indent="-342900">
              <a:lnSpc>
                <a:spcPct val="100000"/>
              </a:lnSpc>
              <a:buFont typeface="Arial" panose="020B0604020202020204" pitchFamily="34" charset="0"/>
              <a:buChar char="•"/>
            </a:pPr>
            <a:r>
              <a:rPr lang="en-US" dirty="0">
                <a:latin typeface="noto sans" panose="020B0502040504020204" pitchFamily="34" charset="0"/>
                <a:ea typeface="noto sans" panose="020B0502040504020204" pitchFamily="34" charset="0"/>
                <a:cs typeface="noto sans" panose="020B0502040504020204" pitchFamily="34" charset="0"/>
              </a:rPr>
              <a:t>Artificial intelligence (AI)</a:t>
            </a:r>
          </a:p>
          <a:p>
            <a:pPr marL="342900" indent="-342900">
              <a:lnSpc>
                <a:spcPct val="100000"/>
              </a:lnSpc>
              <a:buFont typeface="Arial" panose="020B0604020202020204" pitchFamily="34" charset="0"/>
              <a:buChar char="•"/>
            </a:pPr>
            <a:r>
              <a:rPr lang="en-US" dirty="0">
                <a:latin typeface="noto sans" panose="020B0502040504020204" pitchFamily="34" charset="0"/>
                <a:ea typeface="noto sans" panose="020B0502040504020204" pitchFamily="34" charset="0"/>
                <a:cs typeface="noto sans" panose="020B0502040504020204" pitchFamily="34" charset="0"/>
              </a:rPr>
              <a:t>Robotics</a:t>
            </a:r>
          </a:p>
          <a:p>
            <a:pPr marL="342900" indent="-342900">
              <a:lnSpc>
                <a:spcPct val="100000"/>
              </a:lnSpc>
              <a:buFont typeface="Arial" panose="020B0604020202020204" pitchFamily="34" charset="0"/>
              <a:buChar char="•"/>
            </a:pPr>
            <a:r>
              <a:rPr lang="en-US" dirty="0">
                <a:latin typeface="noto sans" panose="020B0502040504020204" pitchFamily="34" charset="0"/>
                <a:ea typeface="noto sans" panose="020B0502040504020204" pitchFamily="34" charset="0"/>
                <a:cs typeface="noto sans" panose="020B0502040504020204" pitchFamily="34" charset="0"/>
              </a:rPr>
              <a:t>Internet of Things (IoT)</a:t>
            </a:r>
          </a:p>
        </p:txBody>
      </p:sp>
      <p:pic>
        <p:nvPicPr>
          <p:cNvPr id="5" name="Picture Placeholder 4" descr="Silhouette of a construction site">
            <a:extLst>
              <a:ext uri="{FF2B5EF4-FFF2-40B4-BE49-F238E27FC236}">
                <a16:creationId xmlns:a16="http://schemas.microsoft.com/office/drawing/2014/main" id="{FE5202A1-F063-966B-7A23-A00843F8AC38}"/>
              </a:ext>
            </a:extLst>
          </p:cNvPr>
          <p:cNvPicPr>
            <a:picLocks noGrp="1" noChangeAspect="1"/>
          </p:cNvPicPr>
          <p:nvPr>
            <p:ph type="pic" sz="quarter" idx="19"/>
          </p:nvPr>
        </p:nvPicPr>
        <p:blipFill>
          <a:blip r:embed="rId3"/>
          <a:srcRect l="20378" r="20378"/>
          <a:stretch>
            <a:fillRect/>
          </a:stretch>
        </p:blipFill>
        <p:spPr/>
      </p:pic>
      <p:sp>
        <p:nvSpPr>
          <p:cNvPr id="7" name="Title 6">
            <a:extLst>
              <a:ext uri="{FF2B5EF4-FFF2-40B4-BE49-F238E27FC236}">
                <a16:creationId xmlns:a16="http://schemas.microsoft.com/office/drawing/2014/main" id="{72C53C0D-EA27-7F0C-CB64-94567D98A24C}"/>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Recommendations</a:t>
            </a:r>
          </a:p>
        </p:txBody>
      </p:sp>
    </p:spTree>
    <p:extLst>
      <p:ext uri="{BB962C8B-B14F-4D97-AF65-F5344CB8AC3E}">
        <p14:creationId xmlns:p14="http://schemas.microsoft.com/office/powerpoint/2010/main" val="2099866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8937727A-14CD-BFF9-A904-7A5783F72FE3}"/>
              </a:ext>
            </a:extLst>
          </p:cNvPr>
          <p:cNvSpPr>
            <a:spLocks noGrp="1"/>
          </p:cNvSpPr>
          <p:nvPr>
            <p:ph type="title"/>
          </p:nvPr>
        </p:nvSpPr>
        <p:spPr>
          <a:xfrm>
            <a:off x="4812119" y="3024871"/>
            <a:ext cx="4816389" cy="1201767"/>
          </a:xfrm>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Thank You!</a:t>
            </a:r>
          </a:p>
        </p:txBody>
      </p:sp>
    </p:spTree>
    <p:extLst>
      <p:ext uri="{BB962C8B-B14F-4D97-AF65-F5344CB8AC3E}">
        <p14:creationId xmlns:p14="http://schemas.microsoft.com/office/powerpoint/2010/main" val="2574687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D748009-9864-D64E-CA78-A7D58A43D9F8}"/>
              </a:ext>
            </a:extLst>
          </p:cNvPr>
          <p:cNvSpPr/>
          <p:nvPr/>
        </p:nvSpPr>
        <p:spPr>
          <a:xfrm>
            <a:off x="0" y="-3488"/>
            <a:ext cx="12122870" cy="584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BFBFB"/>
              </a:solidFill>
              <a:effectLst/>
              <a:uLnTx/>
              <a:uFillTx/>
              <a:latin typeface="Noto Sans"/>
              <a:ea typeface="+mn-ea"/>
              <a:cs typeface="+mn-cs"/>
            </a:endParaRPr>
          </a:p>
        </p:txBody>
      </p:sp>
      <p:sp>
        <p:nvSpPr>
          <p:cNvPr id="33" name="Rectangle: Rounded Corners 32">
            <a:extLst>
              <a:ext uri="{FF2B5EF4-FFF2-40B4-BE49-F238E27FC236}">
                <a16:creationId xmlns:a16="http://schemas.microsoft.com/office/drawing/2014/main" id="{F2BFBC77-640E-63E8-D520-340906791A51}"/>
              </a:ext>
            </a:extLst>
          </p:cNvPr>
          <p:cNvSpPr/>
          <p:nvPr/>
        </p:nvSpPr>
        <p:spPr>
          <a:xfrm>
            <a:off x="3394270" y="1401006"/>
            <a:ext cx="2589378" cy="3582415"/>
          </a:xfrm>
          <a:prstGeom prst="roundRect">
            <a:avLst/>
          </a:prstGeom>
          <a:solidFill>
            <a:srgbClr val="CCEDF7"/>
          </a:solid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34" name="Rectangle: Rounded Corners 33">
            <a:extLst>
              <a:ext uri="{FF2B5EF4-FFF2-40B4-BE49-F238E27FC236}">
                <a16:creationId xmlns:a16="http://schemas.microsoft.com/office/drawing/2014/main" id="{17D59B1B-438E-ADE4-2DA9-2AC7F7957826}"/>
              </a:ext>
            </a:extLst>
          </p:cNvPr>
          <p:cNvSpPr/>
          <p:nvPr/>
        </p:nvSpPr>
        <p:spPr>
          <a:xfrm>
            <a:off x="6203950" y="1401128"/>
            <a:ext cx="2628482" cy="3582415"/>
          </a:xfrm>
          <a:prstGeom prst="roundRect">
            <a:avLst/>
          </a:prstGeom>
          <a:solidFill>
            <a:srgbClr val="CCEDF7"/>
          </a:solid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35" name="Rectangle: Rounded Corners 34">
            <a:extLst>
              <a:ext uri="{FF2B5EF4-FFF2-40B4-BE49-F238E27FC236}">
                <a16:creationId xmlns:a16="http://schemas.microsoft.com/office/drawing/2014/main" id="{5B0E1EB4-DBEF-0F9B-FDCF-D6DAE0CD86FF}"/>
              </a:ext>
            </a:extLst>
          </p:cNvPr>
          <p:cNvSpPr/>
          <p:nvPr/>
        </p:nvSpPr>
        <p:spPr>
          <a:xfrm>
            <a:off x="9023865" y="1401007"/>
            <a:ext cx="2589378" cy="3582415"/>
          </a:xfrm>
          <a:prstGeom prst="roundRect">
            <a:avLst/>
          </a:prstGeom>
          <a:solidFill>
            <a:srgbClr val="CCEDF7"/>
          </a:solid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21" name="Rectangle: Rounded Corners 20">
            <a:extLst>
              <a:ext uri="{FF2B5EF4-FFF2-40B4-BE49-F238E27FC236}">
                <a16:creationId xmlns:a16="http://schemas.microsoft.com/office/drawing/2014/main" id="{F5C28DD3-4BFF-272C-D6D9-91FFF0B93E18}"/>
              </a:ext>
            </a:extLst>
          </p:cNvPr>
          <p:cNvSpPr/>
          <p:nvPr/>
        </p:nvSpPr>
        <p:spPr>
          <a:xfrm>
            <a:off x="612263" y="1401007"/>
            <a:ext cx="2589378" cy="3582415"/>
          </a:xfrm>
          <a:prstGeom prst="roundRect">
            <a:avLst/>
          </a:prstGeom>
          <a:solidFill>
            <a:srgbClr val="CCEDF7"/>
          </a:solid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18" name="Title 17">
            <a:extLst>
              <a:ext uri="{FF2B5EF4-FFF2-40B4-BE49-F238E27FC236}">
                <a16:creationId xmlns:a16="http://schemas.microsoft.com/office/drawing/2014/main" id="{6D922867-8001-F701-760F-BF2D1D94FDEA}"/>
              </a:ext>
            </a:extLst>
          </p:cNvPr>
          <p:cNvSpPr>
            <a:spLocks noGrp="1"/>
          </p:cNvSpPr>
          <p:nvPr>
            <p:ph type="title"/>
          </p:nvPr>
        </p:nvSpPr>
        <p:spPr>
          <a:xfrm>
            <a:off x="587375" y="298800"/>
            <a:ext cx="11017250" cy="1007087"/>
          </a:xfrm>
        </p:spPr>
        <p:txBody>
          <a:bodyPr/>
          <a:lstStyle/>
          <a:p>
            <a:r>
              <a:rPr lang="en-GB" sz="2800" dirty="0"/>
              <a:t>Delivered through a unique combination of services and experts</a:t>
            </a:r>
          </a:p>
        </p:txBody>
      </p:sp>
      <p:sp>
        <p:nvSpPr>
          <p:cNvPr id="19" name="Text Placeholder 18">
            <a:extLst>
              <a:ext uri="{FF2B5EF4-FFF2-40B4-BE49-F238E27FC236}">
                <a16:creationId xmlns:a16="http://schemas.microsoft.com/office/drawing/2014/main" id="{16BA5D66-2162-B09C-D571-D37E4C3777A2}"/>
              </a:ext>
            </a:extLst>
          </p:cNvPr>
          <p:cNvSpPr>
            <a:spLocks noGrp="1"/>
          </p:cNvSpPr>
          <p:nvPr>
            <p:ph type="body" sz="quarter" idx="16"/>
          </p:nvPr>
        </p:nvSpPr>
        <p:spPr>
          <a:xfrm>
            <a:off x="811707" y="1695476"/>
            <a:ext cx="2003360" cy="313976"/>
          </a:xfrm>
        </p:spPr>
        <p:txBody>
          <a:bodyPr/>
          <a:lstStyle/>
          <a:p>
            <a:r>
              <a:rPr lang="en-GB" sz="1800" b="1" dirty="0"/>
              <a:t>Knowledge Solutions</a:t>
            </a:r>
          </a:p>
        </p:txBody>
      </p:sp>
      <p:sp>
        <p:nvSpPr>
          <p:cNvPr id="20" name="Text Placeholder 19">
            <a:extLst>
              <a:ext uri="{FF2B5EF4-FFF2-40B4-BE49-F238E27FC236}">
                <a16:creationId xmlns:a16="http://schemas.microsoft.com/office/drawing/2014/main" id="{62349EE1-D1E9-8D3A-3735-9CAC5292EABB}"/>
              </a:ext>
            </a:extLst>
          </p:cNvPr>
          <p:cNvSpPr>
            <a:spLocks noGrp="1"/>
          </p:cNvSpPr>
          <p:nvPr>
            <p:ph type="body" sz="quarter" idx="20"/>
          </p:nvPr>
        </p:nvSpPr>
        <p:spPr>
          <a:xfrm>
            <a:off x="810711" y="2584435"/>
            <a:ext cx="2091189" cy="2069204"/>
          </a:xfrm>
        </p:spPr>
        <p:txBody>
          <a:bodyPr/>
          <a:lstStyle/>
          <a:p>
            <a:pPr>
              <a:lnSpc>
                <a:spcPct val="100000"/>
              </a:lnSpc>
              <a:spcBef>
                <a:spcPts val="600"/>
              </a:spcBef>
              <a:spcAft>
                <a:spcPts val="0"/>
              </a:spcAft>
            </a:pPr>
            <a:r>
              <a:rPr lang="en-US" sz="1200" dirty="0"/>
              <a:t>Creation and sharing </a:t>
            </a:r>
            <a:br>
              <a:rPr lang="en-US" sz="1200" dirty="0"/>
            </a:br>
            <a:r>
              <a:rPr lang="en-US" sz="1200" dirty="0"/>
              <a:t>of standards</a:t>
            </a:r>
          </a:p>
          <a:p>
            <a:pPr>
              <a:lnSpc>
                <a:spcPct val="100000"/>
              </a:lnSpc>
              <a:spcBef>
                <a:spcPts val="600"/>
              </a:spcBef>
              <a:spcAft>
                <a:spcPts val="0"/>
              </a:spcAft>
            </a:pPr>
            <a:r>
              <a:rPr lang="en-US" sz="1200" dirty="0"/>
              <a:t>Convening of Industry Stakeholders and Ecosystems</a:t>
            </a:r>
          </a:p>
          <a:p>
            <a:pPr>
              <a:lnSpc>
                <a:spcPct val="100000"/>
              </a:lnSpc>
              <a:spcBef>
                <a:spcPts val="600"/>
              </a:spcBef>
              <a:spcAft>
                <a:spcPts val="0"/>
              </a:spcAft>
            </a:pPr>
            <a:r>
              <a:rPr lang="en-US" sz="1200" dirty="0"/>
              <a:t>Information Solutions</a:t>
            </a:r>
          </a:p>
          <a:p>
            <a:endParaRPr lang="en-GB" dirty="0"/>
          </a:p>
        </p:txBody>
      </p:sp>
      <p:sp>
        <p:nvSpPr>
          <p:cNvPr id="23" name="Text Placeholder 22">
            <a:extLst>
              <a:ext uri="{FF2B5EF4-FFF2-40B4-BE49-F238E27FC236}">
                <a16:creationId xmlns:a16="http://schemas.microsoft.com/office/drawing/2014/main" id="{DF3948E0-1955-7262-4482-F8165B8C8ADD}"/>
              </a:ext>
            </a:extLst>
          </p:cNvPr>
          <p:cNvSpPr>
            <a:spLocks noGrp="1"/>
          </p:cNvSpPr>
          <p:nvPr>
            <p:ph type="body" sz="quarter" idx="26"/>
          </p:nvPr>
        </p:nvSpPr>
        <p:spPr>
          <a:xfrm>
            <a:off x="3621387" y="1672885"/>
            <a:ext cx="2003360" cy="313976"/>
          </a:xfrm>
        </p:spPr>
        <p:txBody>
          <a:bodyPr/>
          <a:lstStyle/>
          <a:p>
            <a:r>
              <a:rPr lang="en-GB" sz="1800" b="1" dirty="0"/>
              <a:t>Assurance Services</a:t>
            </a:r>
          </a:p>
        </p:txBody>
      </p:sp>
      <p:sp>
        <p:nvSpPr>
          <p:cNvPr id="25" name="Text Placeholder 24">
            <a:extLst>
              <a:ext uri="{FF2B5EF4-FFF2-40B4-BE49-F238E27FC236}">
                <a16:creationId xmlns:a16="http://schemas.microsoft.com/office/drawing/2014/main" id="{C5D72C05-6898-1E15-54F7-A0D2D85E6CDE}"/>
              </a:ext>
            </a:extLst>
          </p:cNvPr>
          <p:cNvSpPr>
            <a:spLocks noGrp="1"/>
          </p:cNvSpPr>
          <p:nvPr>
            <p:ph type="body" sz="quarter" idx="28"/>
          </p:nvPr>
        </p:nvSpPr>
        <p:spPr>
          <a:xfrm>
            <a:off x="3619396" y="2571951"/>
            <a:ext cx="2190673" cy="2069204"/>
          </a:xfrm>
        </p:spPr>
        <p:txBody>
          <a:bodyPr/>
          <a:lstStyle/>
          <a:p>
            <a:pPr>
              <a:lnSpc>
                <a:spcPct val="100000"/>
              </a:lnSpc>
              <a:spcBef>
                <a:spcPts val="600"/>
              </a:spcBef>
              <a:spcAft>
                <a:spcPts val="0"/>
              </a:spcAft>
            </a:pPr>
            <a:r>
              <a:rPr lang="en-GB" sz="1200" dirty="0"/>
              <a:t>Systems Certification</a:t>
            </a:r>
          </a:p>
          <a:p>
            <a:pPr>
              <a:lnSpc>
                <a:spcPct val="100000"/>
              </a:lnSpc>
              <a:spcBef>
                <a:spcPts val="600"/>
              </a:spcBef>
              <a:spcAft>
                <a:spcPts val="0"/>
              </a:spcAft>
            </a:pPr>
            <a:r>
              <a:rPr lang="en-GB" sz="1200" dirty="0"/>
              <a:t>Supplier Audits</a:t>
            </a:r>
          </a:p>
          <a:p>
            <a:pPr>
              <a:lnSpc>
                <a:spcPct val="100000"/>
              </a:lnSpc>
              <a:spcBef>
                <a:spcPts val="600"/>
              </a:spcBef>
              <a:spcAft>
                <a:spcPts val="0"/>
              </a:spcAft>
            </a:pPr>
            <a:r>
              <a:rPr lang="en-GB" sz="1200" dirty="0"/>
              <a:t>Internal Audits</a:t>
            </a:r>
          </a:p>
          <a:p>
            <a:pPr>
              <a:lnSpc>
                <a:spcPct val="100000"/>
              </a:lnSpc>
              <a:spcBef>
                <a:spcPts val="600"/>
              </a:spcBef>
              <a:spcAft>
                <a:spcPts val="0"/>
              </a:spcAft>
            </a:pPr>
            <a:r>
              <a:rPr lang="en-GB" sz="1200" dirty="0"/>
              <a:t>Customized Audit</a:t>
            </a:r>
          </a:p>
          <a:p>
            <a:pPr>
              <a:lnSpc>
                <a:spcPct val="100000"/>
              </a:lnSpc>
              <a:spcBef>
                <a:spcPts val="600"/>
              </a:spcBef>
              <a:spcAft>
                <a:spcPts val="0"/>
              </a:spcAft>
            </a:pPr>
            <a:r>
              <a:rPr lang="en-GB" sz="1200" dirty="0"/>
              <a:t>Training</a:t>
            </a:r>
          </a:p>
          <a:p>
            <a:pPr marL="0" indent="0">
              <a:buNone/>
            </a:pPr>
            <a:endParaRPr lang="en-GB" dirty="0"/>
          </a:p>
        </p:txBody>
      </p:sp>
      <p:sp>
        <p:nvSpPr>
          <p:cNvPr id="26" name="Text Placeholder 25">
            <a:extLst>
              <a:ext uri="{FF2B5EF4-FFF2-40B4-BE49-F238E27FC236}">
                <a16:creationId xmlns:a16="http://schemas.microsoft.com/office/drawing/2014/main" id="{21149BEF-FB9A-2716-9344-50B39CB765D0}"/>
              </a:ext>
            </a:extLst>
          </p:cNvPr>
          <p:cNvSpPr>
            <a:spLocks noGrp="1"/>
          </p:cNvSpPr>
          <p:nvPr>
            <p:ph type="body" sz="quarter" idx="29"/>
          </p:nvPr>
        </p:nvSpPr>
        <p:spPr>
          <a:xfrm>
            <a:off x="6424180" y="1687495"/>
            <a:ext cx="2003360" cy="313976"/>
          </a:xfrm>
        </p:spPr>
        <p:txBody>
          <a:bodyPr/>
          <a:lstStyle/>
          <a:p>
            <a:r>
              <a:rPr lang="en-GB" sz="1800" b="1" dirty="0"/>
              <a:t>Regulatory Services</a:t>
            </a:r>
          </a:p>
        </p:txBody>
      </p:sp>
      <p:sp>
        <p:nvSpPr>
          <p:cNvPr id="28" name="Text Placeholder 27">
            <a:extLst>
              <a:ext uri="{FF2B5EF4-FFF2-40B4-BE49-F238E27FC236}">
                <a16:creationId xmlns:a16="http://schemas.microsoft.com/office/drawing/2014/main" id="{5294A7DE-978B-B823-9743-8C48DE095240}"/>
              </a:ext>
            </a:extLst>
          </p:cNvPr>
          <p:cNvSpPr>
            <a:spLocks noGrp="1"/>
          </p:cNvSpPr>
          <p:nvPr>
            <p:ph type="body" sz="quarter" idx="31"/>
          </p:nvPr>
        </p:nvSpPr>
        <p:spPr>
          <a:xfrm>
            <a:off x="6423184" y="2571951"/>
            <a:ext cx="2241779" cy="2069204"/>
          </a:xfrm>
        </p:spPr>
        <p:txBody>
          <a:bodyPr/>
          <a:lstStyle/>
          <a:p>
            <a:pPr>
              <a:lnSpc>
                <a:spcPct val="100000"/>
              </a:lnSpc>
              <a:spcBef>
                <a:spcPts val="600"/>
              </a:spcBef>
              <a:spcAft>
                <a:spcPts val="0"/>
              </a:spcAft>
            </a:pPr>
            <a:r>
              <a:rPr lang="en-US" sz="1200" dirty="0"/>
              <a:t>Systems and </a:t>
            </a:r>
            <a:br>
              <a:rPr lang="en-US" sz="1200" dirty="0"/>
            </a:br>
            <a:r>
              <a:rPr lang="en-US" sz="1200" dirty="0"/>
              <a:t>Product Certification of Medical and Diagnostic Devices</a:t>
            </a:r>
          </a:p>
          <a:p>
            <a:pPr>
              <a:lnSpc>
                <a:spcPct val="100000"/>
              </a:lnSpc>
              <a:spcBef>
                <a:spcPts val="600"/>
              </a:spcBef>
              <a:spcAft>
                <a:spcPts val="0"/>
              </a:spcAft>
            </a:pPr>
            <a:r>
              <a:rPr lang="en-US" sz="1200" dirty="0"/>
              <a:t>(ISO 13485, MDSAP,             CE Mark, UKCA Mark)</a:t>
            </a:r>
          </a:p>
          <a:p>
            <a:pPr>
              <a:lnSpc>
                <a:spcPct val="100000"/>
              </a:lnSpc>
              <a:spcBef>
                <a:spcPts val="600"/>
              </a:spcBef>
              <a:spcAft>
                <a:spcPts val="0"/>
              </a:spcAft>
            </a:pPr>
            <a:r>
              <a:rPr lang="en-US" sz="1200" dirty="0"/>
              <a:t>Product Certification</a:t>
            </a:r>
          </a:p>
          <a:p>
            <a:endParaRPr lang="en-GB" dirty="0"/>
          </a:p>
        </p:txBody>
      </p:sp>
      <p:sp>
        <p:nvSpPr>
          <p:cNvPr id="29" name="Text Placeholder 28">
            <a:extLst>
              <a:ext uri="{FF2B5EF4-FFF2-40B4-BE49-F238E27FC236}">
                <a16:creationId xmlns:a16="http://schemas.microsoft.com/office/drawing/2014/main" id="{47123EEA-34AD-D176-5BCC-89577B69456A}"/>
              </a:ext>
            </a:extLst>
          </p:cNvPr>
          <p:cNvSpPr>
            <a:spLocks noGrp="1"/>
          </p:cNvSpPr>
          <p:nvPr>
            <p:ph type="body" sz="quarter" idx="32"/>
          </p:nvPr>
        </p:nvSpPr>
        <p:spPr>
          <a:xfrm>
            <a:off x="9323119" y="1694852"/>
            <a:ext cx="2003360" cy="313976"/>
          </a:xfrm>
        </p:spPr>
        <p:txBody>
          <a:bodyPr/>
          <a:lstStyle/>
          <a:p>
            <a:r>
              <a:rPr lang="en-GB" sz="1800" b="1" dirty="0"/>
              <a:t>Consulting Services</a:t>
            </a:r>
          </a:p>
        </p:txBody>
      </p:sp>
      <p:sp>
        <p:nvSpPr>
          <p:cNvPr id="31" name="Text Placeholder 30">
            <a:extLst>
              <a:ext uri="{FF2B5EF4-FFF2-40B4-BE49-F238E27FC236}">
                <a16:creationId xmlns:a16="http://schemas.microsoft.com/office/drawing/2014/main" id="{325D2131-44DB-6192-565C-C8DB02DE0661}"/>
              </a:ext>
            </a:extLst>
          </p:cNvPr>
          <p:cNvSpPr>
            <a:spLocks noGrp="1"/>
          </p:cNvSpPr>
          <p:nvPr>
            <p:ph type="body" sz="quarter" idx="34"/>
          </p:nvPr>
        </p:nvSpPr>
        <p:spPr>
          <a:xfrm>
            <a:off x="9237640" y="2579133"/>
            <a:ext cx="2231112" cy="2069204"/>
          </a:xfrm>
        </p:spPr>
        <p:txBody>
          <a:bodyPr/>
          <a:lstStyle/>
          <a:p>
            <a:pPr>
              <a:lnSpc>
                <a:spcPct val="100000"/>
              </a:lnSpc>
              <a:spcBef>
                <a:spcPts val="600"/>
              </a:spcBef>
              <a:spcAft>
                <a:spcPts val="0"/>
              </a:spcAft>
            </a:pPr>
            <a:r>
              <a:rPr lang="en-US" sz="1200" dirty="0"/>
              <a:t>Assessment</a:t>
            </a:r>
          </a:p>
          <a:p>
            <a:pPr>
              <a:lnSpc>
                <a:spcPct val="100000"/>
              </a:lnSpc>
              <a:spcBef>
                <a:spcPts val="600"/>
              </a:spcBef>
              <a:spcAft>
                <a:spcPts val="0"/>
              </a:spcAft>
            </a:pPr>
            <a:r>
              <a:rPr lang="en-US" sz="1200" dirty="0"/>
              <a:t>Advice</a:t>
            </a:r>
          </a:p>
          <a:p>
            <a:pPr>
              <a:lnSpc>
                <a:spcPct val="100000"/>
              </a:lnSpc>
              <a:spcBef>
                <a:spcPts val="600"/>
              </a:spcBef>
              <a:spcAft>
                <a:spcPts val="0"/>
              </a:spcAft>
            </a:pPr>
            <a:r>
              <a:rPr lang="en-US" sz="1200" dirty="0"/>
              <a:t>Implementation</a:t>
            </a:r>
          </a:p>
          <a:p>
            <a:pPr>
              <a:lnSpc>
                <a:spcPct val="100000"/>
              </a:lnSpc>
              <a:spcBef>
                <a:spcPts val="600"/>
              </a:spcBef>
              <a:spcAft>
                <a:spcPts val="0"/>
              </a:spcAft>
            </a:pPr>
            <a:r>
              <a:rPr lang="en-US" sz="1200" dirty="0"/>
              <a:t>Continual improvement in EHS, Supply Chain, Data Privacy &amp; Governance, &amp; Sustainability</a:t>
            </a:r>
          </a:p>
          <a:p>
            <a:endParaRPr lang="en-GB" dirty="0"/>
          </a:p>
        </p:txBody>
      </p:sp>
      <p:sp>
        <p:nvSpPr>
          <p:cNvPr id="15" name="Footer Placeholder 14">
            <a:extLst>
              <a:ext uri="{FF2B5EF4-FFF2-40B4-BE49-F238E27FC236}">
                <a16:creationId xmlns:a16="http://schemas.microsoft.com/office/drawing/2014/main" id="{9CF899F6-9B86-6A55-3066-1334F9F52BAF}"/>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24262E"/>
                </a:solidFill>
                <a:effectLst/>
                <a:uLnTx/>
                <a:uFillTx/>
                <a:latin typeface="Noto Sans"/>
                <a:ea typeface="+mn-ea"/>
                <a:cs typeface="+mn-cs"/>
              </a:rPr>
              <a:t>© 2023 BSI. All rights reserved.</a:t>
            </a:r>
            <a:endParaRPr kumimoji="0" lang="en-US" sz="8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16" name="Slide Number Placeholder 15">
            <a:extLst>
              <a:ext uri="{FF2B5EF4-FFF2-40B4-BE49-F238E27FC236}">
                <a16:creationId xmlns:a16="http://schemas.microsoft.com/office/drawing/2014/main" id="{E834D316-00FD-6354-90AA-3C2C5A3F9A5E}"/>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F0A4D3-AD76-42DE-9CBE-D54D18FB1335}" type="slidenum">
              <a:rPr kumimoji="0" lang="en-GB" sz="800" b="0" i="0" u="none" strike="noStrike" kern="1200" cap="none" spc="0" normalizeH="0" baseline="0" noProof="0" smtClean="0">
                <a:ln>
                  <a:noFill/>
                </a:ln>
                <a:solidFill>
                  <a:srgbClr val="24262E"/>
                </a:solidFill>
                <a:effectLst/>
                <a:uLnTx/>
                <a:uFillTx/>
                <a:latin typeface="Noto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GB" sz="8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10" name="Text Placeholder 31">
            <a:extLst>
              <a:ext uri="{FF2B5EF4-FFF2-40B4-BE49-F238E27FC236}">
                <a16:creationId xmlns:a16="http://schemas.microsoft.com/office/drawing/2014/main" id="{356BF61A-B3E4-15BB-A829-FC6F55A78A87}"/>
              </a:ext>
            </a:extLst>
          </p:cNvPr>
          <p:cNvSpPr txBox="1">
            <a:spLocks/>
          </p:cNvSpPr>
          <p:nvPr/>
        </p:nvSpPr>
        <p:spPr>
          <a:xfrm>
            <a:off x="3333305" y="6297668"/>
            <a:ext cx="2694170" cy="345404"/>
          </a:xfrm>
          <a:prstGeom prst="rect">
            <a:avLst/>
          </a:prstGeom>
        </p:spPr>
        <p:txBody>
          <a:bodyPr vert="horz" lIns="0" tIns="0" rIns="0" bIns="0" rtlCol="0" anchor="b" anchorCtr="0">
            <a:noAutofit/>
          </a:bodyPr>
          <a:lstStyle>
            <a:lvl1pPr marL="0" indent="0" algn="l" defTabSz="914400" rtl="0" eaLnBrk="1" latinLnBrk="0" hangingPunct="1">
              <a:lnSpc>
                <a:spcPct val="115000"/>
              </a:lnSpc>
              <a:spcBef>
                <a:spcPts val="0"/>
              </a:spcBef>
              <a:spcAft>
                <a:spcPts val="2000"/>
              </a:spcAft>
              <a:buFont typeface="Arial" panose="020B0604020202020204" pitchFamily="34" charset="0"/>
              <a:buNone/>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5000"/>
              </a:lnSpc>
              <a:spcBef>
                <a:spcPts val="0"/>
              </a:spcBef>
              <a:spcAft>
                <a:spcPts val="2000"/>
              </a:spcAft>
              <a:buClrTx/>
              <a:buSzTx/>
              <a:buFont typeface="Arial" panose="020B0604020202020204" pitchFamily="34" charset="0"/>
              <a:buNone/>
              <a:tabLst/>
              <a:defRPr/>
            </a:pPr>
            <a:endParaRPr kumimoji="0" lang="en-GB" sz="14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11" name="Text Placeholder 31">
            <a:extLst>
              <a:ext uri="{FF2B5EF4-FFF2-40B4-BE49-F238E27FC236}">
                <a16:creationId xmlns:a16="http://schemas.microsoft.com/office/drawing/2014/main" id="{B30E12A1-0DCB-0959-8B2B-DD9E2792B827}"/>
              </a:ext>
            </a:extLst>
          </p:cNvPr>
          <p:cNvSpPr txBox="1">
            <a:spLocks/>
          </p:cNvSpPr>
          <p:nvPr/>
        </p:nvSpPr>
        <p:spPr>
          <a:xfrm>
            <a:off x="6163257" y="6297668"/>
            <a:ext cx="2694170" cy="345404"/>
          </a:xfrm>
          <a:prstGeom prst="rect">
            <a:avLst/>
          </a:prstGeom>
        </p:spPr>
        <p:txBody>
          <a:bodyPr vert="horz" lIns="0" tIns="0" rIns="0" bIns="0" rtlCol="0" anchor="b" anchorCtr="0">
            <a:noAutofit/>
          </a:bodyPr>
          <a:lstStyle>
            <a:lvl1pPr marL="0" indent="0" algn="l" defTabSz="914400" rtl="0" eaLnBrk="1" latinLnBrk="0" hangingPunct="1">
              <a:lnSpc>
                <a:spcPct val="115000"/>
              </a:lnSpc>
              <a:spcBef>
                <a:spcPts val="0"/>
              </a:spcBef>
              <a:spcAft>
                <a:spcPts val="2000"/>
              </a:spcAft>
              <a:buFont typeface="Arial" panose="020B0604020202020204" pitchFamily="34" charset="0"/>
              <a:buNone/>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5000"/>
              </a:lnSpc>
              <a:spcBef>
                <a:spcPts val="0"/>
              </a:spcBef>
              <a:spcAft>
                <a:spcPts val="2000"/>
              </a:spcAft>
              <a:buClrTx/>
              <a:buSzTx/>
              <a:buFont typeface="Arial" panose="020B0604020202020204" pitchFamily="34" charset="0"/>
              <a:buNone/>
              <a:tabLst/>
              <a:defRPr/>
            </a:pPr>
            <a:endParaRPr kumimoji="0" lang="en-GB" sz="14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12" name="Text Placeholder 31">
            <a:extLst>
              <a:ext uri="{FF2B5EF4-FFF2-40B4-BE49-F238E27FC236}">
                <a16:creationId xmlns:a16="http://schemas.microsoft.com/office/drawing/2014/main" id="{43349178-1671-C675-CF4A-7A051E0BCCCE}"/>
              </a:ext>
            </a:extLst>
          </p:cNvPr>
          <p:cNvSpPr txBox="1">
            <a:spLocks/>
          </p:cNvSpPr>
          <p:nvPr/>
        </p:nvSpPr>
        <p:spPr>
          <a:xfrm>
            <a:off x="8956231" y="6297668"/>
            <a:ext cx="2694170" cy="345404"/>
          </a:xfrm>
          <a:prstGeom prst="rect">
            <a:avLst/>
          </a:prstGeom>
        </p:spPr>
        <p:txBody>
          <a:bodyPr vert="horz" lIns="0" tIns="0" rIns="0" bIns="0" rtlCol="0" anchor="b" anchorCtr="0">
            <a:noAutofit/>
          </a:bodyPr>
          <a:lstStyle>
            <a:lvl1pPr marL="0" indent="0" algn="l" defTabSz="914400" rtl="0" eaLnBrk="1" latinLnBrk="0" hangingPunct="1">
              <a:lnSpc>
                <a:spcPct val="115000"/>
              </a:lnSpc>
              <a:spcBef>
                <a:spcPts val="0"/>
              </a:spcBef>
              <a:spcAft>
                <a:spcPts val="2000"/>
              </a:spcAft>
              <a:buFont typeface="Arial" panose="020B0604020202020204" pitchFamily="34" charset="0"/>
              <a:buNone/>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5000"/>
              </a:lnSpc>
              <a:spcBef>
                <a:spcPts val="0"/>
              </a:spcBef>
              <a:spcAft>
                <a:spcPts val="2000"/>
              </a:spcAft>
              <a:buClrTx/>
              <a:buSzTx/>
              <a:buFont typeface="Arial" panose="020B0604020202020204" pitchFamily="34" charset="0"/>
              <a:buNone/>
              <a:tabLst/>
              <a:defRPr/>
            </a:pPr>
            <a:endParaRPr kumimoji="0" lang="en-GB" sz="14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2" name="Rectangle: Rounded Corners 1">
            <a:extLst>
              <a:ext uri="{FF2B5EF4-FFF2-40B4-BE49-F238E27FC236}">
                <a16:creationId xmlns:a16="http://schemas.microsoft.com/office/drawing/2014/main" id="{B3ED5BAD-43B5-7C1E-C648-4493764D2049}"/>
              </a:ext>
            </a:extLst>
          </p:cNvPr>
          <p:cNvSpPr/>
          <p:nvPr/>
        </p:nvSpPr>
        <p:spPr>
          <a:xfrm>
            <a:off x="601574" y="4385705"/>
            <a:ext cx="2593677" cy="1379300"/>
          </a:xfrm>
          <a:prstGeom prst="roundRect">
            <a:avLst/>
          </a:prstGeom>
          <a:blipFill>
            <a:blip r:embed="rId2"/>
            <a:stretch>
              <a:fillRect/>
            </a:stretch>
          </a:blip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5" name="Rectangle: Rounded Corners 4">
            <a:extLst>
              <a:ext uri="{FF2B5EF4-FFF2-40B4-BE49-F238E27FC236}">
                <a16:creationId xmlns:a16="http://schemas.microsoft.com/office/drawing/2014/main" id="{38D120C3-2CAF-169F-BD04-9D5ED3C014EF}"/>
              </a:ext>
            </a:extLst>
          </p:cNvPr>
          <p:cNvSpPr/>
          <p:nvPr/>
        </p:nvSpPr>
        <p:spPr>
          <a:xfrm>
            <a:off x="3384721" y="4385705"/>
            <a:ext cx="2593677" cy="1379300"/>
          </a:xfrm>
          <a:prstGeom prst="roundRect">
            <a:avLst/>
          </a:prstGeom>
          <a:blipFill>
            <a:blip r:embed="rId3"/>
            <a:stretch>
              <a:fillRect/>
            </a:stretch>
          </a:blip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14" name="Rectangle: Rounded Corners 13">
            <a:extLst>
              <a:ext uri="{FF2B5EF4-FFF2-40B4-BE49-F238E27FC236}">
                <a16:creationId xmlns:a16="http://schemas.microsoft.com/office/drawing/2014/main" id="{41CF81FE-5315-C2C6-2AE7-37D875821637}"/>
              </a:ext>
            </a:extLst>
          </p:cNvPr>
          <p:cNvSpPr/>
          <p:nvPr/>
        </p:nvSpPr>
        <p:spPr>
          <a:xfrm>
            <a:off x="6197423" y="4385705"/>
            <a:ext cx="2635009" cy="1379300"/>
          </a:xfrm>
          <a:prstGeom prst="roundRect">
            <a:avLst/>
          </a:prstGeom>
          <a:blipFill>
            <a:blip r:embed="rId4"/>
            <a:stretch>
              <a:fillRect/>
            </a:stretch>
          </a:blip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17" name="Rectangle: Rounded Corners 16">
            <a:extLst>
              <a:ext uri="{FF2B5EF4-FFF2-40B4-BE49-F238E27FC236}">
                <a16:creationId xmlns:a16="http://schemas.microsoft.com/office/drawing/2014/main" id="{F00D0434-5300-4D9B-B3F9-C46AF4822688}"/>
              </a:ext>
            </a:extLst>
          </p:cNvPr>
          <p:cNvSpPr/>
          <p:nvPr/>
        </p:nvSpPr>
        <p:spPr>
          <a:xfrm>
            <a:off x="9023866" y="4369800"/>
            <a:ext cx="2589378" cy="1379300"/>
          </a:xfrm>
          <a:prstGeom prst="roundRect">
            <a:avLst/>
          </a:prstGeom>
          <a:blipFill>
            <a:blip r:embed="rId5"/>
            <a:stretch>
              <a:fillRect/>
            </a:stretch>
          </a:blip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Tree>
    <p:extLst>
      <p:ext uri="{BB962C8B-B14F-4D97-AF65-F5344CB8AC3E}">
        <p14:creationId xmlns:p14="http://schemas.microsoft.com/office/powerpoint/2010/main" val="136143299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D748009-9864-D64E-CA78-A7D58A43D9F8}"/>
              </a:ext>
            </a:extLst>
          </p:cNvPr>
          <p:cNvSpPr/>
          <p:nvPr/>
        </p:nvSpPr>
        <p:spPr>
          <a:xfrm>
            <a:off x="0" y="-3488"/>
            <a:ext cx="12122870" cy="584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BFBFB"/>
              </a:solidFill>
              <a:effectLst/>
              <a:uLnTx/>
              <a:uFillTx/>
              <a:latin typeface="Noto Sans"/>
              <a:ea typeface="+mn-ea"/>
              <a:cs typeface="+mn-cs"/>
            </a:endParaRPr>
          </a:p>
        </p:txBody>
      </p:sp>
      <p:sp>
        <p:nvSpPr>
          <p:cNvPr id="33" name="Rectangle: Rounded Corners 32">
            <a:extLst>
              <a:ext uri="{FF2B5EF4-FFF2-40B4-BE49-F238E27FC236}">
                <a16:creationId xmlns:a16="http://schemas.microsoft.com/office/drawing/2014/main" id="{F2BFBC77-640E-63E8-D520-340906791A51}"/>
              </a:ext>
            </a:extLst>
          </p:cNvPr>
          <p:cNvSpPr/>
          <p:nvPr/>
        </p:nvSpPr>
        <p:spPr>
          <a:xfrm>
            <a:off x="3394270" y="1401006"/>
            <a:ext cx="2589378" cy="3582415"/>
          </a:xfrm>
          <a:prstGeom prst="roundRect">
            <a:avLst/>
          </a:prstGeom>
          <a:solidFill>
            <a:srgbClr val="D2D6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34" name="Rectangle: Rounded Corners 33">
            <a:extLst>
              <a:ext uri="{FF2B5EF4-FFF2-40B4-BE49-F238E27FC236}">
                <a16:creationId xmlns:a16="http://schemas.microsoft.com/office/drawing/2014/main" id="{17D59B1B-438E-ADE4-2DA9-2AC7F7957826}"/>
              </a:ext>
            </a:extLst>
          </p:cNvPr>
          <p:cNvSpPr/>
          <p:nvPr/>
        </p:nvSpPr>
        <p:spPr>
          <a:xfrm>
            <a:off x="6203950" y="1401128"/>
            <a:ext cx="2628482" cy="3582415"/>
          </a:xfrm>
          <a:prstGeom prst="roundRect">
            <a:avLst/>
          </a:prstGeom>
          <a:solidFill>
            <a:srgbClr val="D2D6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35" name="Rectangle: Rounded Corners 34">
            <a:extLst>
              <a:ext uri="{FF2B5EF4-FFF2-40B4-BE49-F238E27FC236}">
                <a16:creationId xmlns:a16="http://schemas.microsoft.com/office/drawing/2014/main" id="{5B0E1EB4-DBEF-0F9B-FDCF-D6DAE0CD86FF}"/>
              </a:ext>
            </a:extLst>
          </p:cNvPr>
          <p:cNvSpPr/>
          <p:nvPr/>
        </p:nvSpPr>
        <p:spPr>
          <a:xfrm>
            <a:off x="9023866" y="1401006"/>
            <a:ext cx="2589378" cy="3582415"/>
          </a:xfrm>
          <a:prstGeom prst="roundRect">
            <a:avLst/>
          </a:prstGeom>
          <a:solidFill>
            <a:srgbClr val="D2D6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21" name="Rectangle: Rounded Corners 20">
            <a:extLst>
              <a:ext uri="{FF2B5EF4-FFF2-40B4-BE49-F238E27FC236}">
                <a16:creationId xmlns:a16="http://schemas.microsoft.com/office/drawing/2014/main" id="{F5C28DD3-4BFF-272C-D6D9-91FFF0B93E18}"/>
              </a:ext>
            </a:extLst>
          </p:cNvPr>
          <p:cNvSpPr/>
          <p:nvPr/>
        </p:nvSpPr>
        <p:spPr>
          <a:xfrm>
            <a:off x="612263" y="1401007"/>
            <a:ext cx="2589378" cy="3582415"/>
          </a:xfrm>
          <a:prstGeom prst="roundRect">
            <a:avLst/>
          </a:prstGeom>
          <a:solidFill>
            <a:srgbClr val="D2D6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18" name="Title 17">
            <a:extLst>
              <a:ext uri="{FF2B5EF4-FFF2-40B4-BE49-F238E27FC236}">
                <a16:creationId xmlns:a16="http://schemas.microsoft.com/office/drawing/2014/main" id="{6D922867-8001-F701-760F-BF2D1D94FDEA}"/>
              </a:ext>
            </a:extLst>
          </p:cNvPr>
          <p:cNvSpPr>
            <a:spLocks noGrp="1"/>
          </p:cNvSpPr>
          <p:nvPr>
            <p:ph type="title"/>
          </p:nvPr>
        </p:nvSpPr>
        <p:spPr>
          <a:xfrm>
            <a:off x="587375" y="298800"/>
            <a:ext cx="11017250" cy="1007087"/>
          </a:xfrm>
        </p:spPr>
        <p:txBody>
          <a:bodyPr/>
          <a:lstStyle/>
          <a:p>
            <a:r>
              <a:rPr lang="en-GB" sz="2800" dirty="0"/>
              <a:t>Our focus is on key themes impacting the built environment</a:t>
            </a:r>
          </a:p>
        </p:txBody>
      </p:sp>
      <p:sp>
        <p:nvSpPr>
          <p:cNvPr id="19" name="Text Placeholder 18">
            <a:extLst>
              <a:ext uri="{FF2B5EF4-FFF2-40B4-BE49-F238E27FC236}">
                <a16:creationId xmlns:a16="http://schemas.microsoft.com/office/drawing/2014/main" id="{16BA5D66-2162-B09C-D571-D37E4C3777A2}"/>
              </a:ext>
            </a:extLst>
          </p:cNvPr>
          <p:cNvSpPr>
            <a:spLocks noGrp="1"/>
          </p:cNvSpPr>
          <p:nvPr>
            <p:ph type="body" sz="quarter" idx="16"/>
          </p:nvPr>
        </p:nvSpPr>
        <p:spPr>
          <a:xfrm>
            <a:off x="811707" y="1695476"/>
            <a:ext cx="2003360" cy="313976"/>
          </a:xfrm>
        </p:spPr>
        <p:txBody>
          <a:bodyPr/>
          <a:lstStyle/>
          <a:p>
            <a:r>
              <a:rPr lang="en-GB" sz="1800" b="1" dirty="0"/>
              <a:t>Sustainability</a:t>
            </a:r>
          </a:p>
        </p:txBody>
      </p:sp>
      <p:sp>
        <p:nvSpPr>
          <p:cNvPr id="20" name="Text Placeholder 19">
            <a:extLst>
              <a:ext uri="{FF2B5EF4-FFF2-40B4-BE49-F238E27FC236}">
                <a16:creationId xmlns:a16="http://schemas.microsoft.com/office/drawing/2014/main" id="{62349EE1-D1E9-8D3A-3735-9CAC5292EABB}"/>
              </a:ext>
            </a:extLst>
          </p:cNvPr>
          <p:cNvSpPr>
            <a:spLocks noGrp="1"/>
          </p:cNvSpPr>
          <p:nvPr>
            <p:ph type="body" sz="quarter" idx="20"/>
          </p:nvPr>
        </p:nvSpPr>
        <p:spPr>
          <a:xfrm>
            <a:off x="810711" y="2584435"/>
            <a:ext cx="2091189" cy="2069204"/>
          </a:xfrm>
        </p:spPr>
        <p:txBody>
          <a:bodyPr/>
          <a:lstStyle/>
          <a:p>
            <a:pPr>
              <a:lnSpc>
                <a:spcPct val="100000"/>
              </a:lnSpc>
              <a:spcBef>
                <a:spcPts val="600"/>
              </a:spcBef>
              <a:spcAft>
                <a:spcPts val="0"/>
              </a:spcAft>
            </a:pPr>
            <a:r>
              <a:rPr lang="en-US" sz="1200" dirty="0"/>
              <a:t>GHG/Carbon management</a:t>
            </a:r>
          </a:p>
          <a:p>
            <a:pPr>
              <a:lnSpc>
                <a:spcPct val="100000"/>
              </a:lnSpc>
              <a:spcBef>
                <a:spcPts val="600"/>
              </a:spcBef>
              <a:spcAft>
                <a:spcPts val="0"/>
              </a:spcAft>
            </a:pPr>
            <a:r>
              <a:rPr lang="en-US" sz="1200" dirty="0"/>
              <a:t>Energy/Water Management</a:t>
            </a:r>
          </a:p>
          <a:p>
            <a:pPr>
              <a:lnSpc>
                <a:spcPct val="100000"/>
              </a:lnSpc>
              <a:spcBef>
                <a:spcPts val="600"/>
              </a:spcBef>
              <a:spcAft>
                <a:spcPts val="0"/>
              </a:spcAft>
            </a:pPr>
            <a:r>
              <a:rPr lang="en-US" sz="1200" dirty="0"/>
              <a:t>Sustainable Materials &amp; Products</a:t>
            </a:r>
          </a:p>
          <a:p>
            <a:pPr>
              <a:lnSpc>
                <a:spcPct val="100000"/>
              </a:lnSpc>
              <a:spcBef>
                <a:spcPts val="600"/>
              </a:spcBef>
              <a:spcAft>
                <a:spcPts val="0"/>
              </a:spcAft>
            </a:pPr>
            <a:r>
              <a:rPr lang="en-US" sz="1200" b="1" dirty="0"/>
              <a:t>Sustainable Infrastructure</a:t>
            </a:r>
          </a:p>
        </p:txBody>
      </p:sp>
      <p:sp>
        <p:nvSpPr>
          <p:cNvPr id="23" name="Text Placeholder 22">
            <a:extLst>
              <a:ext uri="{FF2B5EF4-FFF2-40B4-BE49-F238E27FC236}">
                <a16:creationId xmlns:a16="http://schemas.microsoft.com/office/drawing/2014/main" id="{DF3948E0-1955-7262-4482-F8165B8C8ADD}"/>
              </a:ext>
            </a:extLst>
          </p:cNvPr>
          <p:cNvSpPr>
            <a:spLocks noGrp="1"/>
          </p:cNvSpPr>
          <p:nvPr>
            <p:ph type="body" sz="quarter" idx="26"/>
          </p:nvPr>
        </p:nvSpPr>
        <p:spPr>
          <a:xfrm>
            <a:off x="3621387" y="1672885"/>
            <a:ext cx="2003360" cy="313976"/>
          </a:xfrm>
        </p:spPr>
        <p:txBody>
          <a:bodyPr/>
          <a:lstStyle/>
          <a:p>
            <a:r>
              <a:rPr lang="en-GB" sz="1800" b="1" dirty="0"/>
              <a:t>Digital Trust and Transformation</a:t>
            </a:r>
          </a:p>
        </p:txBody>
      </p:sp>
      <p:sp>
        <p:nvSpPr>
          <p:cNvPr id="25" name="Text Placeholder 24">
            <a:extLst>
              <a:ext uri="{FF2B5EF4-FFF2-40B4-BE49-F238E27FC236}">
                <a16:creationId xmlns:a16="http://schemas.microsoft.com/office/drawing/2014/main" id="{C5D72C05-6898-1E15-54F7-A0D2D85E6CDE}"/>
              </a:ext>
            </a:extLst>
          </p:cNvPr>
          <p:cNvSpPr>
            <a:spLocks noGrp="1"/>
          </p:cNvSpPr>
          <p:nvPr>
            <p:ph type="body" sz="quarter" idx="28"/>
          </p:nvPr>
        </p:nvSpPr>
        <p:spPr>
          <a:xfrm>
            <a:off x="3619396" y="2571951"/>
            <a:ext cx="2190673" cy="2069204"/>
          </a:xfrm>
        </p:spPr>
        <p:txBody>
          <a:bodyPr/>
          <a:lstStyle/>
          <a:p>
            <a:pPr>
              <a:lnSpc>
                <a:spcPct val="100000"/>
              </a:lnSpc>
              <a:spcBef>
                <a:spcPts val="600"/>
              </a:spcBef>
              <a:spcAft>
                <a:spcPts val="0"/>
              </a:spcAft>
            </a:pPr>
            <a:r>
              <a:rPr lang="en-GB" sz="1200" dirty="0"/>
              <a:t>Information and Cyber Security </a:t>
            </a:r>
          </a:p>
          <a:p>
            <a:pPr>
              <a:lnSpc>
                <a:spcPct val="100000"/>
              </a:lnSpc>
              <a:spcBef>
                <a:spcPts val="600"/>
              </a:spcBef>
              <a:spcAft>
                <a:spcPts val="0"/>
              </a:spcAft>
            </a:pPr>
            <a:r>
              <a:rPr lang="en-GB" sz="1200" b="1" dirty="0"/>
              <a:t>BIM and Digital Twin</a:t>
            </a:r>
          </a:p>
          <a:p>
            <a:pPr>
              <a:lnSpc>
                <a:spcPct val="100000"/>
              </a:lnSpc>
              <a:spcBef>
                <a:spcPts val="600"/>
              </a:spcBef>
              <a:spcAft>
                <a:spcPts val="0"/>
              </a:spcAft>
            </a:pPr>
            <a:r>
              <a:rPr lang="en-GB" sz="1200" dirty="0"/>
              <a:t>Smart Cities and IoT</a:t>
            </a:r>
          </a:p>
          <a:p>
            <a:pPr>
              <a:lnSpc>
                <a:spcPct val="100000"/>
              </a:lnSpc>
              <a:spcBef>
                <a:spcPts val="600"/>
              </a:spcBef>
              <a:spcAft>
                <a:spcPts val="0"/>
              </a:spcAft>
            </a:pPr>
            <a:r>
              <a:rPr lang="en-GB" sz="1200" dirty="0"/>
              <a:t>Digital Innovation and Technology</a:t>
            </a:r>
          </a:p>
          <a:p>
            <a:pPr marL="0" indent="0">
              <a:buNone/>
            </a:pPr>
            <a:endParaRPr lang="en-GB" dirty="0"/>
          </a:p>
        </p:txBody>
      </p:sp>
      <p:sp>
        <p:nvSpPr>
          <p:cNvPr id="26" name="Text Placeholder 25">
            <a:extLst>
              <a:ext uri="{FF2B5EF4-FFF2-40B4-BE49-F238E27FC236}">
                <a16:creationId xmlns:a16="http://schemas.microsoft.com/office/drawing/2014/main" id="{21149BEF-FB9A-2716-9344-50B39CB765D0}"/>
              </a:ext>
            </a:extLst>
          </p:cNvPr>
          <p:cNvSpPr>
            <a:spLocks noGrp="1"/>
          </p:cNvSpPr>
          <p:nvPr>
            <p:ph type="body" sz="quarter" idx="29"/>
          </p:nvPr>
        </p:nvSpPr>
        <p:spPr>
          <a:xfrm>
            <a:off x="6424180" y="1687495"/>
            <a:ext cx="2003360" cy="313976"/>
          </a:xfrm>
        </p:spPr>
        <p:txBody>
          <a:bodyPr/>
          <a:lstStyle/>
          <a:p>
            <a:r>
              <a:rPr lang="en-GB" sz="1800" b="1" dirty="0"/>
              <a:t>Health, Safety and Wellbeing</a:t>
            </a:r>
          </a:p>
        </p:txBody>
      </p:sp>
      <p:sp>
        <p:nvSpPr>
          <p:cNvPr id="28" name="Text Placeholder 27">
            <a:extLst>
              <a:ext uri="{FF2B5EF4-FFF2-40B4-BE49-F238E27FC236}">
                <a16:creationId xmlns:a16="http://schemas.microsoft.com/office/drawing/2014/main" id="{5294A7DE-978B-B823-9743-8C48DE095240}"/>
              </a:ext>
            </a:extLst>
          </p:cNvPr>
          <p:cNvSpPr>
            <a:spLocks noGrp="1"/>
          </p:cNvSpPr>
          <p:nvPr>
            <p:ph type="body" sz="quarter" idx="31"/>
          </p:nvPr>
        </p:nvSpPr>
        <p:spPr>
          <a:xfrm>
            <a:off x="6423184" y="2571951"/>
            <a:ext cx="2241779" cy="2069204"/>
          </a:xfrm>
        </p:spPr>
        <p:txBody>
          <a:bodyPr/>
          <a:lstStyle/>
          <a:p>
            <a:pPr>
              <a:lnSpc>
                <a:spcPct val="100000"/>
              </a:lnSpc>
              <a:spcBef>
                <a:spcPts val="600"/>
              </a:spcBef>
              <a:spcAft>
                <a:spcPts val="0"/>
              </a:spcAft>
            </a:pPr>
            <a:r>
              <a:rPr lang="en-GB" sz="1200" dirty="0"/>
              <a:t>Fire Safety </a:t>
            </a:r>
          </a:p>
          <a:p>
            <a:pPr>
              <a:lnSpc>
                <a:spcPct val="100000"/>
              </a:lnSpc>
              <a:spcBef>
                <a:spcPts val="600"/>
              </a:spcBef>
              <a:spcAft>
                <a:spcPts val="0"/>
              </a:spcAft>
            </a:pPr>
            <a:r>
              <a:rPr lang="en-GB" sz="1200" dirty="0"/>
              <a:t>Occupant Health &amp; Wellness</a:t>
            </a:r>
          </a:p>
          <a:p>
            <a:pPr>
              <a:lnSpc>
                <a:spcPct val="100000"/>
              </a:lnSpc>
              <a:spcBef>
                <a:spcPts val="600"/>
              </a:spcBef>
              <a:spcAft>
                <a:spcPts val="0"/>
              </a:spcAft>
            </a:pPr>
            <a:r>
              <a:rPr lang="en-GB" sz="1200" b="1" dirty="0"/>
              <a:t>Prioritizing People</a:t>
            </a:r>
          </a:p>
          <a:p>
            <a:endParaRPr lang="en-GB" dirty="0"/>
          </a:p>
        </p:txBody>
      </p:sp>
      <p:sp>
        <p:nvSpPr>
          <p:cNvPr id="29" name="Text Placeholder 28">
            <a:extLst>
              <a:ext uri="{FF2B5EF4-FFF2-40B4-BE49-F238E27FC236}">
                <a16:creationId xmlns:a16="http://schemas.microsoft.com/office/drawing/2014/main" id="{47123EEA-34AD-D176-5BCC-89577B69456A}"/>
              </a:ext>
            </a:extLst>
          </p:cNvPr>
          <p:cNvSpPr>
            <a:spLocks noGrp="1"/>
          </p:cNvSpPr>
          <p:nvPr>
            <p:ph type="body" sz="quarter" idx="32"/>
          </p:nvPr>
        </p:nvSpPr>
        <p:spPr>
          <a:xfrm>
            <a:off x="9323119" y="1694852"/>
            <a:ext cx="2003360" cy="313976"/>
          </a:xfrm>
        </p:spPr>
        <p:txBody>
          <a:bodyPr/>
          <a:lstStyle/>
          <a:p>
            <a:r>
              <a:rPr lang="en-GB" sz="1800" b="1" dirty="0"/>
              <a:t>Quality</a:t>
            </a:r>
          </a:p>
        </p:txBody>
      </p:sp>
      <p:sp>
        <p:nvSpPr>
          <p:cNvPr id="31" name="Text Placeholder 30">
            <a:extLst>
              <a:ext uri="{FF2B5EF4-FFF2-40B4-BE49-F238E27FC236}">
                <a16:creationId xmlns:a16="http://schemas.microsoft.com/office/drawing/2014/main" id="{325D2131-44DB-6192-565C-C8DB02DE0661}"/>
              </a:ext>
            </a:extLst>
          </p:cNvPr>
          <p:cNvSpPr>
            <a:spLocks noGrp="1"/>
          </p:cNvSpPr>
          <p:nvPr>
            <p:ph type="body" sz="quarter" idx="34"/>
          </p:nvPr>
        </p:nvSpPr>
        <p:spPr>
          <a:xfrm>
            <a:off x="9237640" y="2579133"/>
            <a:ext cx="2231112" cy="2069204"/>
          </a:xfrm>
        </p:spPr>
        <p:txBody>
          <a:bodyPr/>
          <a:lstStyle/>
          <a:p>
            <a:pPr>
              <a:lnSpc>
                <a:spcPct val="100000"/>
              </a:lnSpc>
              <a:spcBef>
                <a:spcPts val="600"/>
              </a:spcBef>
              <a:spcAft>
                <a:spcPts val="0"/>
              </a:spcAft>
            </a:pPr>
            <a:r>
              <a:rPr lang="en-GB" sz="1200" dirty="0"/>
              <a:t>Construction Products / Materials (Quality and Performance)</a:t>
            </a:r>
          </a:p>
          <a:p>
            <a:pPr>
              <a:lnSpc>
                <a:spcPct val="100000"/>
              </a:lnSpc>
              <a:spcBef>
                <a:spcPts val="600"/>
              </a:spcBef>
              <a:spcAft>
                <a:spcPts val="0"/>
              </a:spcAft>
            </a:pPr>
            <a:r>
              <a:rPr lang="en-GB" sz="1200" b="1" dirty="0"/>
              <a:t>Sector specific Quality Management </a:t>
            </a:r>
          </a:p>
          <a:p>
            <a:pPr>
              <a:lnSpc>
                <a:spcPct val="100000"/>
              </a:lnSpc>
              <a:spcBef>
                <a:spcPts val="600"/>
              </a:spcBef>
              <a:spcAft>
                <a:spcPts val="0"/>
              </a:spcAft>
            </a:pPr>
            <a:r>
              <a:rPr lang="en-GB" sz="1200" dirty="0"/>
              <a:t>Kitemark Home</a:t>
            </a:r>
          </a:p>
          <a:p>
            <a:endParaRPr lang="en-GB" dirty="0"/>
          </a:p>
        </p:txBody>
      </p:sp>
      <p:sp>
        <p:nvSpPr>
          <p:cNvPr id="15" name="Footer Placeholder 14">
            <a:extLst>
              <a:ext uri="{FF2B5EF4-FFF2-40B4-BE49-F238E27FC236}">
                <a16:creationId xmlns:a16="http://schemas.microsoft.com/office/drawing/2014/main" id="{9CF899F6-9B86-6A55-3066-1334F9F52BAF}"/>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24262E"/>
                </a:solidFill>
                <a:effectLst/>
                <a:uLnTx/>
                <a:uFillTx/>
                <a:latin typeface="Noto Sans"/>
                <a:ea typeface="+mn-ea"/>
                <a:cs typeface="+mn-cs"/>
              </a:rPr>
              <a:t>© 2023 BSI. All rights reserved.</a:t>
            </a:r>
            <a:endParaRPr kumimoji="0" lang="en-US" sz="8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16" name="Slide Number Placeholder 15">
            <a:extLst>
              <a:ext uri="{FF2B5EF4-FFF2-40B4-BE49-F238E27FC236}">
                <a16:creationId xmlns:a16="http://schemas.microsoft.com/office/drawing/2014/main" id="{E834D316-00FD-6354-90AA-3C2C5A3F9A5E}"/>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F0A4D3-AD76-42DE-9CBE-D54D18FB1335}" type="slidenum">
              <a:rPr kumimoji="0" lang="en-GB" sz="800" b="0" i="0" u="none" strike="noStrike" kern="1200" cap="none" spc="0" normalizeH="0" baseline="0" noProof="0" smtClean="0">
                <a:ln>
                  <a:noFill/>
                </a:ln>
                <a:solidFill>
                  <a:srgbClr val="24262E"/>
                </a:solidFill>
                <a:effectLst/>
                <a:uLnTx/>
                <a:uFillTx/>
                <a:latin typeface="Noto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8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10" name="Text Placeholder 31">
            <a:extLst>
              <a:ext uri="{FF2B5EF4-FFF2-40B4-BE49-F238E27FC236}">
                <a16:creationId xmlns:a16="http://schemas.microsoft.com/office/drawing/2014/main" id="{356BF61A-B3E4-15BB-A829-FC6F55A78A87}"/>
              </a:ext>
            </a:extLst>
          </p:cNvPr>
          <p:cNvSpPr txBox="1">
            <a:spLocks/>
          </p:cNvSpPr>
          <p:nvPr/>
        </p:nvSpPr>
        <p:spPr>
          <a:xfrm>
            <a:off x="3333305" y="6297668"/>
            <a:ext cx="2694170" cy="345404"/>
          </a:xfrm>
          <a:prstGeom prst="rect">
            <a:avLst/>
          </a:prstGeom>
        </p:spPr>
        <p:txBody>
          <a:bodyPr vert="horz" lIns="0" tIns="0" rIns="0" bIns="0" rtlCol="0" anchor="b" anchorCtr="0">
            <a:noAutofit/>
          </a:bodyPr>
          <a:lstStyle>
            <a:lvl1pPr marL="0" indent="0" algn="l" defTabSz="914400" rtl="0" eaLnBrk="1" latinLnBrk="0" hangingPunct="1">
              <a:lnSpc>
                <a:spcPct val="115000"/>
              </a:lnSpc>
              <a:spcBef>
                <a:spcPts val="0"/>
              </a:spcBef>
              <a:spcAft>
                <a:spcPts val="2000"/>
              </a:spcAft>
              <a:buFont typeface="Arial" panose="020B0604020202020204" pitchFamily="34" charset="0"/>
              <a:buNone/>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5000"/>
              </a:lnSpc>
              <a:spcBef>
                <a:spcPts val="0"/>
              </a:spcBef>
              <a:spcAft>
                <a:spcPts val="2000"/>
              </a:spcAft>
              <a:buClrTx/>
              <a:buSzTx/>
              <a:buFont typeface="Arial" panose="020B0604020202020204" pitchFamily="34" charset="0"/>
              <a:buNone/>
              <a:tabLst/>
              <a:defRPr/>
            </a:pPr>
            <a:endParaRPr kumimoji="0" lang="en-GB" sz="14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11" name="Text Placeholder 31">
            <a:extLst>
              <a:ext uri="{FF2B5EF4-FFF2-40B4-BE49-F238E27FC236}">
                <a16:creationId xmlns:a16="http://schemas.microsoft.com/office/drawing/2014/main" id="{B30E12A1-0DCB-0959-8B2B-DD9E2792B827}"/>
              </a:ext>
            </a:extLst>
          </p:cNvPr>
          <p:cNvSpPr txBox="1">
            <a:spLocks/>
          </p:cNvSpPr>
          <p:nvPr/>
        </p:nvSpPr>
        <p:spPr>
          <a:xfrm>
            <a:off x="6163257" y="6297668"/>
            <a:ext cx="2694170" cy="345404"/>
          </a:xfrm>
          <a:prstGeom prst="rect">
            <a:avLst/>
          </a:prstGeom>
        </p:spPr>
        <p:txBody>
          <a:bodyPr vert="horz" lIns="0" tIns="0" rIns="0" bIns="0" rtlCol="0" anchor="b" anchorCtr="0">
            <a:noAutofit/>
          </a:bodyPr>
          <a:lstStyle>
            <a:lvl1pPr marL="0" indent="0" algn="l" defTabSz="914400" rtl="0" eaLnBrk="1" latinLnBrk="0" hangingPunct="1">
              <a:lnSpc>
                <a:spcPct val="115000"/>
              </a:lnSpc>
              <a:spcBef>
                <a:spcPts val="0"/>
              </a:spcBef>
              <a:spcAft>
                <a:spcPts val="2000"/>
              </a:spcAft>
              <a:buFont typeface="Arial" panose="020B0604020202020204" pitchFamily="34" charset="0"/>
              <a:buNone/>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5000"/>
              </a:lnSpc>
              <a:spcBef>
                <a:spcPts val="0"/>
              </a:spcBef>
              <a:spcAft>
                <a:spcPts val="2000"/>
              </a:spcAft>
              <a:buClrTx/>
              <a:buSzTx/>
              <a:buFont typeface="Arial" panose="020B0604020202020204" pitchFamily="34" charset="0"/>
              <a:buNone/>
              <a:tabLst/>
              <a:defRPr/>
            </a:pPr>
            <a:endParaRPr kumimoji="0" lang="en-GB" sz="14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12" name="Text Placeholder 31">
            <a:extLst>
              <a:ext uri="{FF2B5EF4-FFF2-40B4-BE49-F238E27FC236}">
                <a16:creationId xmlns:a16="http://schemas.microsoft.com/office/drawing/2014/main" id="{43349178-1671-C675-CF4A-7A051E0BCCCE}"/>
              </a:ext>
            </a:extLst>
          </p:cNvPr>
          <p:cNvSpPr txBox="1">
            <a:spLocks/>
          </p:cNvSpPr>
          <p:nvPr/>
        </p:nvSpPr>
        <p:spPr>
          <a:xfrm>
            <a:off x="8956231" y="6297668"/>
            <a:ext cx="2694170" cy="345404"/>
          </a:xfrm>
          <a:prstGeom prst="rect">
            <a:avLst/>
          </a:prstGeom>
        </p:spPr>
        <p:txBody>
          <a:bodyPr vert="horz" lIns="0" tIns="0" rIns="0" bIns="0" rtlCol="0" anchor="b" anchorCtr="0">
            <a:noAutofit/>
          </a:bodyPr>
          <a:lstStyle>
            <a:lvl1pPr marL="0" indent="0" algn="l" defTabSz="914400" rtl="0" eaLnBrk="1" latinLnBrk="0" hangingPunct="1">
              <a:lnSpc>
                <a:spcPct val="115000"/>
              </a:lnSpc>
              <a:spcBef>
                <a:spcPts val="0"/>
              </a:spcBef>
              <a:spcAft>
                <a:spcPts val="2000"/>
              </a:spcAft>
              <a:buFont typeface="Arial" panose="020B0604020202020204" pitchFamily="34" charset="0"/>
              <a:buNone/>
              <a:defRPr sz="14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2000"/>
              </a:spcAft>
              <a:buFont typeface="Arial" panose="020B0604020202020204" pitchFamily="34" charset="0"/>
              <a:buChar char="•"/>
              <a:defRPr sz="15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5000"/>
              </a:lnSpc>
              <a:spcBef>
                <a:spcPts val="0"/>
              </a:spcBef>
              <a:spcAft>
                <a:spcPts val="2000"/>
              </a:spcAft>
              <a:buClrTx/>
              <a:buSzTx/>
              <a:buFont typeface="Arial" panose="020B0604020202020204" pitchFamily="34" charset="0"/>
              <a:buNone/>
              <a:tabLst/>
              <a:defRPr/>
            </a:pPr>
            <a:endParaRPr kumimoji="0" lang="en-GB" sz="1400" b="0" i="0" u="none" strike="noStrike" kern="1200" cap="none" spc="0" normalizeH="0" baseline="0" noProof="0" dirty="0">
              <a:ln>
                <a:noFill/>
              </a:ln>
              <a:solidFill>
                <a:srgbClr val="24262E"/>
              </a:solidFill>
              <a:effectLst/>
              <a:uLnTx/>
              <a:uFillTx/>
              <a:latin typeface="Noto Sans"/>
              <a:ea typeface="+mn-ea"/>
              <a:cs typeface="+mn-cs"/>
            </a:endParaRPr>
          </a:p>
        </p:txBody>
      </p:sp>
      <p:sp>
        <p:nvSpPr>
          <p:cNvPr id="2" name="Rectangle: Rounded Corners 1">
            <a:extLst>
              <a:ext uri="{FF2B5EF4-FFF2-40B4-BE49-F238E27FC236}">
                <a16:creationId xmlns:a16="http://schemas.microsoft.com/office/drawing/2014/main" id="{B3ED5BAD-43B5-7C1E-C648-4493764D2049}"/>
              </a:ext>
            </a:extLst>
          </p:cNvPr>
          <p:cNvSpPr/>
          <p:nvPr/>
        </p:nvSpPr>
        <p:spPr>
          <a:xfrm>
            <a:off x="601574" y="4385705"/>
            <a:ext cx="2593677" cy="1379300"/>
          </a:xfrm>
          <a:prstGeom prst="roundRect">
            <a:avLst/>
          </a:prstGeom>
          <a:blipFill>
            <a:blip r:embed="rId2"/>
            <a:stretch>
              <a:fillRect/>
            </a:stretch>
          </a:blip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5" name="Rectangle: Rounded Corners 4">
            <a:extLst>
              <a:ext uri="{FF2B5EF4-FFF2-40B4-BE49-F238E27FC236}">
                <a16:creationId xmlns:a16="http://schemas.microsoft.com/office/drawing/2014/main" id="{38D120C3-2CAF-169F-BD04-9D5ED3C014EF}"/>
              </a:ext>
            </a:extLst>
          </p:cNvPr>
          <p:cNvSpPr/>
          <p:nvPr/>
        </p:nvSpPr>
        <p:spPr>
          <a:xfrm>
            <a:off x="3384721" y="4385705"/>
            <a:ext cx="2593677" cy="1379300"/>
          </a:xfrm>
          <a:prstGeom prst="roundRect">
            <a:avLst/>
          </a:prstGeom>
          <a:blipFill>
            <a:blip r:embed="rId3"/>
            <a:stretch>
              <a:fillRect/>
            </a:stretch>
          </a:blip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14" name="Rectangle: Rounded Corners 13">
            <a:extLst>
              <a:ext uri="{FF2B5EF4-FFF2-40B4-BE49-F238E27FC236}">
                <a16:creationId xmlns:a16="http://schemas.microsoft.com/office/drawing/2014/main" id="{41CF81FE-5315-C2C6-2AE7-37D875821637}"/>
              </a:ext>
            </a:extLst>
          </p:cNvPr>
          <p:cNvSpPr/>
          <p:nvPr/>
        </p:nvSpPr>
        <p:spPr>
          <a:xfrm>
            <a:off x="6197423" y="4385705"/>
            <a:ext cx="2635009" cy="1379300"/>
          </a:xfrm>
          <a:prstGeom prst="roundRect">
            <a:avLst/>
          </a:prstGeom>
          <a:blipFill>
            <a:blip r:embed="rId4"/>
            <a:stretch>
              <a:fillRect/>
            </a:stretch>
          </a:blip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
        <p:nvSpPr>
          <p:cNvPr id="17" name="Rectangle: Rounded Corners 16">
            <a:extLst>
              <a:ext uri="{FF2B5EF4-FFF2-40B4-BE49-F238E27FC236}">
                <a16:creationId xmlns:a16="http://schemas.microsoft.com/office/drawing/2014/main" id="{F00D0434-5300-4D9B-B3F9-C46AF4822688}"/>
              </a:ext>
            </a:extLst>
          </p:cNvPr>
          <p:cNvSpPr/>
          <p:nvPr/>
        </p:nvSpPr>
        <p:spPr>
          <a:xfrm>
            <a:off x="9023866" y="4369800"/>
            <a:ext cx="2589378" cy="1379300"/>
          </a:xfrm>
          <a:prstGeom prst="roundRect">
            <a:avLst/>
          </a:prstGeom>
          <a:blipFill>
            <a:blip r:embed="rId5"/>
            <a:stretch>
              <a:fillRect/>
            </a:stretch>
          </a:blipFill>
          <a:ln>
            <a:solidFill>
              <a:srgbClr val="CCED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srgbClr val="FBFBFB"/>
              </a:solidFill>
              <a:effectLst/>
              <a:uLnTx/>
              <a:uFillTx/>
              <a:latin typeface="Noto Sans"/>
              <a:ea typeface="+mn-ea"/>
              <a:cs typeface="+mn-cs"/>
            </a:endParaRPr>
          </a:p>
        </p:txBody>
      </p:sp>
    </p:spTree>
    <p:extLst>
      <p:ext uri="{BB962C8B-B14F-4D97-AF65-F5344CB8AC3E}">
        <p14:creationId xmlns:p14="http://schemas.microsoft.com/office/powerpoint/2010/main" val="189783097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ooter Placeholder 20">
            <a:extLst>
              <a:ext uri="{FF2B5EF4-FFF2-40B4-BE49-F238E27FC236}">
                <a16:creationId xmlns:a16="http://schemas.microsoft.com/office/drawing/2014/main" id="{AEB9E35F-EED7-4F5A-7D39-72104A7CE239}"/>
              </a:ext>
            </a:extLst>
          </p:cNvPr>
          <p:cNvSpPr>
            <a:spLocks noGrp="1"/>
          </p:cNvSpPr>
          <p:nvPr>
            <p:ph type="ftr" sz="quarter" idx="4294967295"/>
          </p:nvPr>
        </p:nvSpPr>
        <p:spPr>
          <a:xfrm>
            <a:off x="10493375" y="6484938"/>
            <a:ext cx="1698625" cy="192087"/>
          </a:xfrm>
        </p:spPr>
        <p:txBody>
          <a:body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25ABAE97-A8EE-C7A2-FD06-C5432B31EBE4}"/>
              </a:ext>
            </a:extLst>
          </p:cNvPr>
          <p:cNvSpPr>
            <a:spLocks noGrp="1"/>
          </p:cNvSpPr>
          <p:nvPr>
            <p:ph type="sldNum" sz="quarter" idx="4294967295"/>
          </p:nvPr>
        </p:nvSpPr>
        <p:spPr>
          <a:xfrm>
            <a:off x="11837988" y="6484938"/>
            <a:ext cx="354012" cy="192087"/>
          </a:xfrm>
        </p:spPr>
        <p:txBody>
          <a:bodyPr/>
          <a:lstStyle/>
          <a:p>
            <a:fld id="{69F0A4D3-AD76-42DE-9CBE-D54D18FB1335}" type="slidenum">
              <a:rPr lang="en-GB" smtClean="0"/>
              <a:pPr/>
              <a:t>6</a:t>
            </a:fld>
            <a:endParaRPr lang="en-GB" dirty="0"/>
          </a:p>
        </p:txBody>
      </p:sp>
      <p:pic>
        <p:nvPicPr>
          <p:cNvPr id="24" name="Picture 23" descr="A screenshot of a framework for a project&#10;&#10;Description automatically generated with medium confidence">
            <a:extLst>
              <a:ext uri="{FF2B5EF4-FFF2-40B4-BE49-F238E27FC236}">
                <a16:creationId xmlns:a16="http://schemas.microsoft.com/office/drawing/2014/main" id="{F2515DFB-A01F-EC90-BD7F-0FFCF8366FE5}"/>
              </a:ext>
            </a:extLst>
          </p:cNvPr>
          <p:cNvPicPr>
            <a:picLocks noChangeAspect="1"/>
          </p:cNvPicPr>
          <p:nvPr/>
        </p:nvPicPr>
        <p:blipFill>
          <a:blip r:embed="rId2"/>
          <a:stretch>
            <a:fillRect/>
          </a:stretch>
        </p:blipFill>
        <p:spPr>
          <a:xfrm>
            <a:off x="0" y="1219"/>
            <a:ext cx="12192000" cy="6856781"/>
          </a:xfrm>
          <a:prstGeom prst="rect">
            <a:avLst/>
          </a:prstGeom>
        </p:spPr>
      </p:pic>
    </p:spTree>
    <p:extLst>
      <p:ext uri="{BB962C8B-B14F-4D97-AF65-F5344CB8AC3E}">
        <p14:creationId xmlns:p14="http://schemas.microsoft.com/office/powerpoint/2010/main" val="746221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ooter Placeholder 20">
            <a:extLst>
              <a:ext uri="{FF2B5EF4-FFF2-40B4-BE49-F238E27FC236}">
                <a16:creationId xmlns:a16="http://schemas.microsoft.com/office/drawing/2014/main" id="{26D2A32B-A0DA-5396-3E77-7E1C46E3333E}"/>
              </a:ext>
            </a:extLst>
          </p:cNvPr>
          <p:cNvSpPr>
            <a:spLocks noGrp="1"/>
          </p:cNvSpPr>
          <p:nvPr>
            <p:ph type="ftr" sz="quarter" idx="13"/>
          </p:nvPr>
        </p:nvSpPr>
        <p:spPr/>
        <p:txBody>
          <a:bodyPr/>
          <a:lstStyle/>
          <a:p>
            <a:r>
              <a:rPr lang="en-US"/>
              <a:t>© 2023 BSI. All rights reserved.</a:t>
            </a:r>
            <a:endParaRPr lang="en-US" dirty="0"/>
          </a:p>
        </p:txBody>
      </p:sp>
      <p:sp>
        <p:nvSpPr>
          <p:cNvPr id="22" name="Slide Number Placeholder 21">
            <a:extLst>
              <a:ext uri="{FF2B5EF4-FFF2-40B4-BE49-F238E27FC236}">
                <a16:creationId xmlns:a16="http://schemas.microsoft.com/office/drawing/2014/main" id="{FB4AE69E-CDCE-3CD4-E5BE-1D5BE2197842}"/>
              </a:ext>
            </a:extLst>
          </p:cNvPr>
          <p:cNvSpPr>
            <a:spLocks noGrp="1"/>
          </p:cNvSpPr>
          <p:nvPr>
            <p:ph type="sldNum" sz="quarter" idx="14"/>
          </p:nvPr>
        </p:nvSpPr>
        <p:spPr/>
        <p:txBody>
          <a:bodyPr/>
          <a:lstStyle/>
          <a:p>
            <a:fld id="{69F0A4D3-AD76-42DE-9CBE-D54D18FB1335}" type="slidenum">
              <a:rPr lang="en-GB" smtClean="0"/>
              <a:pPr/>
              <a:t>7</a:t>
            </a:fld>
            <a:endParaRPr lang="en-GB" dirty="0"/>
          </a:p>
        </p:txBody>
      </p:sp>
      <p:sp>
        <p:nvSpPr>
          <p:cNvPr id="23" name="Title 22">
            <a:extLst>
              <a:ext uri="{FF2B5EF4-FFF2-40B4-BE49-F238E27FC236}">
                <a16:creationId xmlns:a16="http://schemas.microsoft.com/office/drawing/2014/main" id="{3BDA0184-3225-0621-248C-8550A58FAD77}"/>
              </a:ext>
            </a:extLst>
          </p:cNvPr>
          <p:cNvSpPr>
            <a:spLocks noGrp="1"/>
          </p:cNvSpPr>
          <p:nvPr>
            <p:ph type="title"/>
          </p:nvPr>
        </p:nvSpPr>
        <p:spPr/>
        <p:txBody>
          <a:bodyPr/>
          <a:lstStyle/>
          <a:p>
            <a:r>
              <a:rPr lang="en-US" sz="4000" dirty="0">
                <a:latin typeface="noto sans" panose="020B0502040504020204" pitchFamily="34" charset="0"/>
                <a:ea typeface="noto sans" panose="020B0502040504020204" pitchFamily="34" charset="0"/>
                <a:cs typeface="noto sans" panose="020B0502040504020204" pitchFamily="34" charset="0"/>
              </a:rPr>
              <a:t>The Role of Technology in Achieving Net Zero Goals</a:t>
            </a:r>
          </a:p>
        </p:txBody>
      </p:sp>
      <p:sp>
        <p:nvSpPr>
          <p:cNvPr id="30" name="Text Placeholder 29">
            <a:extLst>
              <a:ext uri="{FF2B5EF4-FFF2-40B4-BE49-F238E27FC236}">
                <a16:creationId xmlns:a16="http://schemas.microsoft.com/office/drawing/2014/main" id="{DC37794C-93A9-37DB-C151-AEB31A992183}"/>
              </a:ext>
            </a:extLst>
          </p:cNvPr>
          <p:cNvSpPr>
            <a:spLocks noGrp="1"/>
          </p:cNvSpPr>
          <p:nvPr>
            <p:ph type="body" sz="quarter" idx="17"/>
          </p:nvPr>
        </p:nvSpPr>
        <p:spPr/>
        <p:txBody>
          <a:bodyPr/>
          <a:lstStyle/>
          <a:p>
            <a:r>
              <a:rPr lang="en-US" dirty="0">
                <a:latin typeface="noto sans" panose="020B0502040504020204" pitchFamily="34" charset="0"/>
                <a:ea typeface="noto sans" panose="020B0502040504020204" pitchFamily="34" charset="0"/>
                <a:cs typeface="noto sans" panose="020B0502040504020204" pitchFamily="34" charset="0"/>
              </a:rPr>
              <a:t>Gouri Ganbavale</a:t>
            </a:r>
          </a:p>
        </p:txBody>
      </p:sp>
      <p:pic>
        <p:nvPicPr>
          <p:cNvPr id="42" name="Picture Placeholder 41" descr="A spiral staircase with a blue sky&#10;&#10;Description automatically generated">
            <a:extLst>
              <a:ext uri="{FF2B5EF4-FFF2-40B4-BE49-F238E27FC236}">
                <a16:creationId xmlns:a16="http://schemas.microsoft.com/office/drawing/2014/main" id="{4A185FDE-DE75-FF2D-D801-8EE90A628FFF}"/>
              </a:ext>
            </a:extLst>
          </p:cNvPr>
          <p:cNvPicPr>
            <a:picLocks noGrp="1" noChangeAspect="1"/>
          </p:cNvPicPr>
          <p:nvPr>
            <p:ph type="pic" sz="quarter" idx="15"/>
          </p:nvPr>
        </p:nvPicPr>
        <p:blipFill>
          <a:blip r:embed="rId3"/>
          <a:srcRect l="4719" r="4719"/>
          <a:stretch>
            <a:fillRect/>
          </a:stretch>
        </p:blipFill>
        <p:spPr/>
      </p:pic>
    </p:spTree>
    <p:extLst>
      <p:ext uri="{BB962C8B-B14F-4D97-AF65-F5344CB8AC3E}">
        <p14:creationId xmlns:p14="http://schemas.microsoft.com/office/powerpoint/2010/main" val="3110230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4336FA3-850C-4330-7BEF-A8F6697BB7B4}"/>
              </a:ext>
            </a:extLst>
          </p:cNvPr>
          <p:cNvSpPr/>
          <p:nvPr/>
        </p:nvSpPr>
        <p:spPr>
          <a:xfrm>
            <a:off x="336884" y="272716"/>
            <a:ext cx="3641265" cy="4017117"/>
          </a:xfrm>
          <a:prstGeom prst="roundRect">
            <a:avLst>
              <a:gd name="adj" fmla="val 4772"/>
            </a:avLst>
          </a:prstGeom>
          <a:solidFill>
            <a:schemeClr val="bg1"/>
          </a:solidFill>
          <a:ln>
            <a:solidFill>
              <a:srgbClr val="13485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0C17BBE1-AA6D-1CB6-55DB-C6F7F955A440}"/>
              </a:ext>
            </a:extLst>
          </p:cNvPr>
          <p:cNvSpPr>
            <a:spLocks noGrp="1"/>
          </p:cNvSpPr>
          <p:nvPr>
            <p:ph type="ftr" sz="quarter" idx="13"/>
          </p:nvPr>
        </p:nvSpPr>
        <p:spPr/>
        <p:txBody>
          <a:bodyPr/>
          <a:lstStyle/>
          <a:p>
            <a:pPr algn="l"/>
            <a:r>
              <a:rPr lang="en-US" dirty="0"/>
              <a:t>© 2023 BSI. All rights reserved.</a:t>
            </a:r>
          </a:p>
        </p:txBody>
      </p:sp>
      <p:sp>
        <p:nvSpPr>
          <p:cNvPr id="4" name="Slide Number Placeholder 3">
            <a:extLst>
              <a:ext uri="{FF2B5EF4-FFF2-40B4-BE49-F238E27FC236}">
                <a16:creationId xmlns:a16="http://schemas.microsoft.com/office/drawing/2014/main" id="{583FA413-8318-A56F-F9F1-22FE9CD58995}"/>
              </a:ext>
            </a:extLst>
          </p:cNvPr>
          <p:cNvSpPr>
            <a:spLocks noGrp="1"/>
          </p:cNvSpPr>
          <p:nvPr>
            <p:ph type="sldNum" sz="quarter" idx="14"/>
          </p:nvPr>
        </p:nvSpPr>
        <p:spPr/>
        <p:txBody>
          <a:bodyPr/>
          <a:lstStyle/>
          <a:p>
            <a:fld id="{69F0A4D3-AD76-42DE-9CBE-D54D18FB1335}" type="slidenum">
              <a:rPr lang="en-GB" smtClean="0"/>
              <a:pPr/>
              <a:t>8</a:t>
            </a:fld>
            <a:endParaRPr lang="en-GB" dirty="0"/>
          </a:p>
        </p:txBody>
      </p:sp>
      <p:sp>
        <p:nvSpPr>
          <p:cNvPr id="60" name="Text Placeholder 59">
            <a:extLst>
              <a:ext uri="{FF2B5EF4-FFF2-40B4-BE49-F238E27FC236}">
                <a16:creationId xmlns:a16="http://schemas.microsoft.com/office/drawing/2014/main" id="{E22CA8E3-06C0-F0B7-9D93-DBD4BEAF3A92}"/>
              </a:ext>
            </a:extLst>
          </p:cNvPr>
          <p:cNvSpPr>
            <a:spLocks noGrp="1"/>
          </p:cNvSpPr>
          <p:nvPr>
            <p:ph type="body" sz="quarter" idx="18"/>
          </p:nvPr>
        </p:nvSpPr>
        <p:spPr/>
        <p:txBody>
          <a:bodyPr/>
          <a:lstStyle/>
          <a:p>
            <a:r>
              <a:rPr lang="en-US" b="1" dirty="0">
                <a:latin typeface="noto sans" panose="020B0502040504020204" pitchFamily="34" charset="0"/>
                <a:ea typeface="noto sans" panose="020B0502040504020204" pitchFamily="34" charset="0"/>
                <a:cs typeface="noto sans" panose="020B0502040504020204" pitchFamily="34" charset="0"/>
              </a:rPr>
              <a:t>Current policy ambition is not enough</a:t>
            </a:r>
          </a:p>
        </p:txBody>
      </p:sp>
      <p:sp>
        <p:nvSpPr>
          <p:cNvPr id="70" name="Text Placeholder 69">
            <a:extLst>
              <a:ext uri="{FF2B5EF4-FFF2-40B4-BE49-F238E27FC236}">
                <a16:creationId xmlns:a16="http://schemas.microsoft.com/office/drawing/2014/main" id="{F63D0E7A-A2CB-E80C-5468-774B2DE22D44}"/>
              </a:ext>
            </a:extLst>
          </p:cNvPr>
          <p:cNvSpPr>
            <a:spLocks noGrp="1"/>
          </p:cNvSpPr>
          <p:nvPr>
            <p:ph type="body" sz="quarter" idx="19"/>
          </p:nvPr>
        </p:nvSpPr>
        <p:spPr/>
        <p:txBody>
          <a:bodyPr>
            <a:normAutofit fontScale="25000" lnSpcReduction="20000"/>
          </a:bodyPr>
          <a:lstStyle/>
          <a:p>
            <a:endParaRPr lang="en-US"/>
          </a:p>
        </p:txBody>
      </p:sp>
      <p:sp>
        <p:nvSpPr>
          <p:cNvPr id="71" name="Content Placeholder 70">
            <a:extLst>
              <a:ext uri="{FF2B5EF4-FFF2-40B4-BE49-F238E27FC236}">
                <a16:creationId xmlns:a16="http://schemas.microsoft.com/office/drawing/2014/main" id="{6B6141ED-AB10-D397-7F0F-0A9F6E92E9A1}"/>
              </a:ext>
            </a:extLst>
          </p:cNvPr>
          <p:cNvSpPr>
            <a:spLocks noGrp="1"/>
          </p:cNvSpPr>
          <p:nvPr>
            <p:ph sz="quarter" idx="20"/>
          </p:nvPr>
        </p:nvSpPr>
        <p:spPr>
          <a:xfrm>
            <a:off x="5043558" y="1335144"/>
            <a:ext cx="5937472" cy="1912141"/>
          </a:xfrm>
        </p:spPr>
        <p:txBody>
          <a:bodyPr>
            <a:noAutofit/>
          </a:bodyPr>
          <a:lstStyle/>
          <a:p>
            <a:pPr marL="171450" indent="-171450" algn="l">
              <a:lnSpc>
                <a:spcPct val="100000"/>
              </a:lnSpc>
              <a:spcAft>
                <a:spcPts val="600"/>
              </a:spcAft>
              <a:buFont typeface="Arial" panose="020B0604020202020204" pitchFamily="34" charset="0"/>
              <a:buChar char="•"/>
            </a:pPr>
            <a:r>
              <a:rPr lang="en-US" dirty="0">
                <a:latin typeface="noto sans" panose="020B0502040504020204" pitchFamily="34" charset="0"/>
                <a:ea typeface="noto sans" panose="020B0502040504020204" pitchFamily="34" charset="0"/>
                <a:cs typeface="noto sans" panose="020B0502040504020204" pitchFamily="34" charset="0"/>
              </a:rPr>
              <a:t>Global scientific consensus says not to exceed max 2°C by 2100 or expect “catastrophic results.” Paris Agreement catalyzed global commitment to limit warming to </a:t>
            </a:r>
            <a:r>
              <a:rPr lang="en-US" b="1" dirty="0">
                <a:latin typeface="noto sans" panose="020B0502040504020204" pitchFamily="34" charset="0"/>
                <a:ea typeface="noto sans" panose="020B0502040504020204" pitchFamily="34" charset="0"/>
                <a:cs typeface="noto sans" panose="020B0502040504020204" pitchFamily="34" charset="0"/>
              </a:rPr>
              <a:t>1.5°C</a:t>
            </a:r>
            <a:r>
              <a:rPr lang="en-US" dirty="0">
                <a:latin typeface="noto sans" panose="020B0502040504020204" pitchFamily="34" charset="0"/>
                <a:ea typeface="noto sans" panose="020B0502040504020204" pitchFamily="34" charset="0"/>
                <a:cs typeface="noto sans" panose="020B0502040504020204" pitchFamily="34" charset="0"/>
              </a:rPr>
              <a:t>.</a:t>
            </a:r>
          </a:p>
          <a:p>
            <a:pPr marL="171450" indent="-171450" algn="l">
              <a:lnSpc>
                <a:spcPct val="100000"/>
              </a:lnSpc>
              <a:spcAft>
                <a:spcPts val="600"/>
              </a:spcAft>
              <a:buFont typeface="Arial" panose="020B0604020202020204" pitchFamily="34" charset="0"/>
              <a:buChar char="•"/>
            </a:pPr>
            <a:r>
              <a:rPr lang="en-US" dirty="0">
                <a:latin typeface="noto sans" panose="020B0502040504020204" pitchFamily="34" charset="0"/>
                <a:ea typeface="noto sans" panose="020B0502040504020204" pitchFamily="34" charset="0"/>
                <a:cs typeface="noto sans" panose="020B0502040504020204" pitchFamily="34" charset="0"/>
              </a:rPr>
              <a:t>The IPCC reports human-induced warming has reached 1.1°C in 2021. </a:t>
            </a:r>
          </a:p>
          <a:p>
            <a:pPr marL="171450" indent="-171450" algn="l">
              <a:lnSpc>
                <a:spcPct val="100000"/>
              </a:lnSpc>
              <a:spcAft>
                <a:spcPts val="600"/>
              </a:spcAft>
              <a:buFont typeface="Arial" panose="020B0604020202020204" pitchFamily="34" charset="0"/>
              <a:buChar char="•"/>
            </a:pPr>
            <a:r>
              <a:rPr lang="en-US" dirty="0">
                <a:latin typeface="noto sans" panose="020B0502040504020204" pitchFamily="34" charset="0"/>
                <a:ea typeface="noto sans" panose="020B0502040504020204" pitchFamily="34" charset="0"/>
                <a:cs typeface="noto sans" panose="020B0502040504020204" pitchFamily="34" charset="0"/>
              </a:rPr>
              <a:t>Current policies may only curtail warming down to 2.8-3.2°C by 2100. </a:t>
            </a:r>
          </a:p>
          <a:p>
            <a:pPr marL="171450" indent="-171450" algn="l">
              <a:lnSpc>
                <a:spcPct val="100000"/>
              </a:lnSpc>
              <a:spcAft>
                <a:spcPts val="600"/>
              </a:spcAft>
              <a:buFont typeface="Arial" panose="020B0604020202020204" pitchFamily="34" charset="0"/>
              <a:buChar char="•"/>
            </a:pPr>
            <a:r>
              <a:rPr lang="en-US" dirty="0">
                <a:latin typeface="noto sans" panose="020B0502040504020204" pitchFamily="34" charset="0"/>
                <a:ea typeface="noto sans" panose="020B0502040504020204" pitchFamily="34" charset="0"/>
                <a:cs typeface="noto sans" panose="020B0502040504020204" pitchFamily="34" charset="0"/>
              </a:rPr>
              <a:t>Latest IPCC (2021) declares “</a:t>
            </a:r>
            <a:r>
              <a:rPr lang="en-US" dirty="0">
                <a:solidFill>
                  <a:srgbClr val="C00000"/>
                </a:solidFill>
                <a:latin typeface="noto sans" panose="020B0502040504020204" pitchFamily="34" charset="0"/>
                <a:ea typeface="noto sans" panose="020B0502040504020204" pitchFamily="34" charset="0"/>
                <a:cs typeface="noto sans" panose="020B0502040504020204" pitchFamily="34" charset="0"/>
              </a:rPr>
              <a:t>code red</a:t>
            </a:r>
            <a:r>
              <a:rPr lang="en-US" dirty="0">
                <a:latin typeface="noto sans" panose="020B0502040504020204" pitchFamily="34" charset="0"/>
                <a:ea typeface="noto sans" panose="020B0502040504020204" pitchFamily="34" charset="0"/>
                <a:cs typeface="noto sans" panose="020B0502040504020204" pitchFamily="34" charset="0"/>
              </a:rPr>
              <a:t>” for humanity and warns that rapid and transformative change is required. </a:t>
            </a:r>
          </a:p>
          <a:p>
            <a:pPr marL="171450" indent="-171450" algn="l">
              <a:buFont typeface="Arial" panose="020B0604020202020204" pitchFamily="34" charset="0"/>
              <a:buChar char="•"/>
            </a:pPr>
            <a:endParaRPr lang="en-US" sz="1200" dirty="0">
              <a:latin typeface="noto sans" panose="020B0502040504020204" pitchFamily="34" charset="0"/>
              <a:ea typeface="noto sans" panose="020B0502040504020204" pitchFamily="34" charset="0"/>
              <a:cs typeface="noto sans" panose="020B0502040504020204" pitchFamily="34" charset="0"/>
            </a:endParaRPr>
          </a:p>
        </p:txBody>
      </p:sp>
      <p:sp>
        <p:nvSpPr>
          <p:cNvPr id="59" name="Text Placeholder 58">
            <a:extLst>
              <a:ext uri="{FF2B5EF4-FFF2-40B4-BE49-F238E27FC236}">
                <a16:creationId xmlns:a16="http://schemas.microsoft.com/office/drawing/2014/main" id="{4E7AA055-9D1E-F2C8-DB68-F44DAFFD39F4}"/>
              </a:ext>
            </a:extLst>
          </p:cNvPr>
          <p:cNvSpPr>
            <a:spLocks noGrp="1"/>
          </p:cNvSpPr>
          <p:nvPr>
            <p:ph type="body" sz="quarter" idx="17"/>
          </p:nvPr>
        </p:nvSpPr>
        <p:spPr>
          <a:xfrm>
            <a:off x="567419" y="2754316"/>
            <a:ext cx="3410730" cy="2350892"/>
          </a:xfrm>
        </p:spPr>
        <p:txBody>
          <a:bodyPr/>
          <a:lstStyle/>
          <a:p>
            <a:pPr>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Capital markets</a:t>
            </a:r>
          </a:p>
          <a:p>
            <a:pPr>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B2B/Consumer Behavior</a:t>
            </a:r>
          </a:p>
          <a:p>
            <a:pPr>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Political</a:t>
            </a:r>
          </a:p>
          <a:p>
            <a:pPr>
              <a:spcAft>
                <a:spcPts val="600"/>
              </a:spcAft>
            </a:pPr>
            <a:r>
              <a:rPr lang="en-US" dirty="0">
                <a:latin typeface="noto sans" panose="020B0502040504020204" pitchFamily="34" charset="0"/>
                <a:ea typeface="noto sans" panose="020B0502040504020204" pitchFamily="34" charset="0"/>
                <a:cs typeface="noto sans" panose="020B0502040504020204" pitchFamily="34" charset="0"/>
              </a:rPr>
              <a:t>Scientific Consensus</a:t>
            </a:r>
          </a:p>
        </p:txBody>
      </p:sp>
      <p:sp>
        <p:nvSpPr>
          <p:cNvPr id="7" name="Title 6">
            <a:extLst>
              <a:ext uri="{FF2B5EF4-FFF2-40B4-BE49-F238E27FC236}">
                <a16:creationId xmlns:a16="http://schemas.microsoft.com/office/drawing/2014/main" id="{8ECD1943-F679-AD98-6391-2688D5C16446}"/>
              </a:ext>
            </a:extLst>
          </p:cNvPr>
          <p:cNvSpPr>
            <a:spLocks noGrp="1"/>
          </p:cNvSpPr>
          <p:nvPr>
            <p:ph type="title"/>
          </p:nvPr>
        </p:nvSpPr>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Levers Driving Low Carbon Economy:</a:t>
            </a:r>
          </a:p>
        </p:txBody>
      </p:sp>
      <p:sp>
        <p:nvSpPr>
          <p:cNvPr id="72" name="Text Placeholder 71">
            <a:extLst>
              <a:ext uri="{FF2B5EF4-FFF2-40B4-BE49-F238E27FC236}">
                <a16:creationId xmlns:a16="http://schemas.microsoft.com/office/drawing/2014/main" id="{7134830A-4C0E-36AB-2000-73EB0414C6B5}"/>
              </a:ext>
            </a:extLst>
          </p:cNvPr>
          <p:cNvSpPr>
            <a:spLocks noGrp="1"/>
          </p:cNvSpPr>
          <p:nvPr>
            <p:ph type="body" sz="quarter" idx="21"/>
          </p:nvPr>
        </p:nvSpPr>
        <p:spPr>
          <a:xfrm>
            <a:off x="5024814" y="3962264"/>
            <a:ext cx="5956216" cy="669539"/>
          </a:xfrm>
        </p:spPr>
        <p:txBody>
          <a:bodyPr anchor="t"/>
          <a:lstStyle/>
          <a:p>
            <a:r>
              <a:rPr lang="en-US" dirty="0">
                <a:latin typeface="noto sans" panose="020B0502040504020204" pitchFamily="34" charset="0"/>
                <a:ea typeface="noto sans" panose="020B0502040504020204" pitchFamily="34" charset="0"/>
                <a:cs typeface="noto sans" panose="020B0502040504020204" pitchFamily="34" charset="0"/>
              </a:rPr>
              <a:t>To avoid the most significant damage and disruption, </a:t>
            </a:r>
            <a:r>
              <a:rPr lang="en-US" b="1" dirty="0">
                <a:latin typeface="noto sans" panose="020B0502040504020204" pitchFamily="34" charset="0"/>
                <a:ea typeface="noto sans" panose="020B0502040504020204" pitchFamily="34" charset="0"/>
                <a:cs typeface="noto sans" panose="020B0502040504020204" pitchFamily="34" charset="0"/>
              </a:rPr>
              <a:t>global net human-caused emissions including carbon dioxide (CO</a:t>
            </a:r>
            <a:r>
              <a:rPr lang="en-US" b="1" baseline="-25000" dirty="0">
                <a:latin typeface="noto sans" panose="020B0502040504020204" pitchFamily="34" charset="0"/>
                <a:ea typeface="noto sans" panose="020B0502040504020204" pitchFamily="34" charset="0"/>
                <a:cs typeface="noto sans" panose="020B0502040504020204" pitchFamily="34" charset="0"/>
              </a:rPr>
              <a:t>2</a:t>
            </a:r>
            <a:r>
              <a:rPr lang="en-US" b="1" dirty="0">
                <a:latin typeface="noto sans" panose="020B0502040504020204" pitchFamily="34" charset="0"/>
                <a:ea typeface="noto sans" panose="020B0502040504020204" pitchFamily="34" charset="0"/>
                <a:cs typeface="noto sans" panose="020B0502040504020204" pitchFamily="34" charset="0"/>
              </a:rPr>
              <a:t>) need to</a:t>
            </a:r>
            <a:r>
              <a:rPr lang="en-US" dirty="0">
                <a:latin typeface="noto sans" panose="020B0502040504020204" pitchFamily="34" charset="0"/>
                <a:ea typeface="noto sans" panose="020B0502040504020204" pitchFamily="34" charset="0"/>
                <a:cs typeface="noto sans" panose="020B0502040504020204" pitchFamily="34" charset="0"/>
              </a:rPr>
              <a:t>:</a:t>
            </a:r>
          </a:p>
        </p:txBody>
      </p:sp>
      <p:sp>
        <p:nvSpPr>
          <p:cNvPr id="73" name="Text Placeholder 72">
            <a:extLst>
              <a:ext uri="{FF2B5EF4-FFF2-40B4-BE49-F238E27FC236}">
                <a16:creationId xmlns:a16="http://schemas.microsoft.com/office/drawing/2014/main" id="{B704CF93-98DE-BA96-3146-52CE12B0DDD5}"/>
              </a:ext>
            </a:extLst>
          </p:cNvPr>
          <p:cNvSpPr>
            <a:spLocks noGrp="1"/>
          </p:cNvSpPr>
          <p:nvPr>
            <p:ph type="body" sz="quarter" idx="22"/>
          </p:nvPr>
        </p:nvSpPr>
        <p:spPr>
          <a:xfrm>
            <a:off x="5043558" y="3935944"/>
            <a:ext cx="5860671" cy="7200"/>
          </a:xfrm>
        </p:spPr>
        <p:txBody>
          <a:bodyPr>
            <a:normAutofit fontScale="25000" lnSpcReduction="20000"/>
          </a:bodyPr>
          <a:lstStyle/>
          <a:p>
            <a:endParaRPr lang="en-US"/>
          </a:p>
        </p:txBody>
      </p:sp>
      <p:pic>
        <p:nvPicPr>
          <p:cNvPr id="65" name="Picture 64">
            <a:extLst>
              <a:ext uri="{FF2B5EF4-FFF2-40B4-BE49-F238E27FC236}">
                <a16:creationId xmlns:a16="http://schemas.microsoft.com/office/drawing/2014/main" id="{6886DC38-D79B-FA5A-0B52-A3042DF41B8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7938" y="4445824"/>
            <a:ext cx="2912467" cy="1527776"/>
          </a:xfrm>
          <a:prstGeom prst="rect">
            <a:avLst/>
          </a:prstGeom>
          <a:ln>
            <a:noFill/>
          </a:ln>
          <a:effectLst/>
        </p:spPr>
      </p:pic>
      <p:grpSp>
        <p:nvGrpSpPr>
          <p:cNvPr id="79" name="Group 78">
            <a:extLst>
              <a:ext uri="{FF2B5EF4-FFF2-40B4-BE49-F238E27FC236}">
                <a16:creationId xmlns:a16="http://schemas.microsoft.com/office/drawing/2014/main" id="{8E9F16E8-C150-8D98-556C-4467374D99CD}"/>
              </a:ext>
            </a:extLst>
          </p:cNvPr>
          <p:cNvGrpSpPr/>
          <p:nvPr/>
        </p:nvGrpSpPr>
        <p:grpSpPr>
          <a:xfrm>
            <a:off x="6036466" y="4556679"/>
            <a:ext cx="1937427" cy="1450949"/>
            <a:chOff x="6424386" y="5021071"/>
            <a:chExt cx="1485643" cy="1385842"/>
          </a:xfrm>
        </p:grpSpPr>
        <p:sp>
          <p:nvSpPr>
            <p:cNvPr id="81" name="TextBox 80">
              <a:extLst>
                <a:ext uri="{FF2B5EF4-FFF2-40B4-BE49-F238E27FC236}">
                  <a16:creationId xmlns:a16="http://schemas.microsoft.com/office/drawing/2014/main" id="{3E0FCE7C-9181-7C51-4440-6F11E34266D2}"/>
                </a:ext>
              </a:extLst>
            </p:cNvPr>
            <p:cNvSpPr txBox="1"/>
            <p:nvPr/>
          </p:nvSpPr>
          <p:spPr>
            <a:xfrm>
              <a:off x="6424386" y="5703967"/>
              <a:ext cx="1485643" cy="702946"/>
            </a:xfrm>
            <a:prstGeom prst="rect">
              <a:avLst/>
            </a:prstGeom>
            <a:noFill/>
          </p:spPr>
          <p:txBody>
            <a:bodyPr wrap="square">
              <a:spAutoFit/>
            </a:bodyPr>
            <a:lstStyle/>
            <a:p>
              <a:pPr algn="ctr">
                <a:lnSpc>
                  <a:spcPts val="2500"/>
                </a:lnSpc>
              </a:pPr>
              <a:r>
                <a:rPr lang="en-US" sz="1100" dirty="0">
                  <a:solidFill>
                    <a:schemeClr val="tx1">
                      <a:lumMod val="50000"/>
                      <a:lumOff val="50000"/>
                    </a:schemeClr>
                  </a:solidFill>
                  <a:latin typeface="Franklin Gothic Heavy" panose="020B0903020102020204" pitchFamily="34" charset="0"/>
                  <a:ea typeface="Gesta Lt"/>
                  <a:cs typeface="Calibri" panose="020F0502020204030204" pitchFamily="34" charset="0"/>
                </a:rPr>
                <a:t>by</a:t>
              </a:r>
              <a:r>
                <a:rPr lang="en-US" sz="1400" dirty="0">
                  <a:solidFill>
                    <a:schemeClr val="tx1">
                      <a:lumMod val="50000"/>
                      <a:lumOff val="50000"/>
                    </a:schemeClr>
                  </a:solidFill>
                  <a:latin typeface="Franklin Gothic Heavy" panose="020B0903020102020204" pitchFamily="34" charset="0"/>
                  <a:ea typeface="Gesta Lt"/>
                  <a:cs typeface="Calibri" panose="020F0502020204030204" pitchFamily="34" charset="0"/>
                </a:rPr>
                <a:t> </a:t>
              </a:r>
            </a:p>
            <a:p>
              <a:pPr algn="ctr">
                <a:lnSpc>
                  <a:spcPts val="2500"/>
                </a:lnSpc>
              </a:pPr>
              <a:r>
                <a:rPr lang="en-US" sz="2800" dirty="0">
                  <a:solidFill>
                    <a:schemeClr val="accent1">
                      <a:lumMod val="50000"/>
                    </a:schemeClr>
                  </a:solidFill>
                  <a:latin typeface="Franklin Gothic Heavy" panose="020B0903020102020204" pitchFamily="34" charset="0"/>
                  <a:ea typeface="Gesta Lt"/>
                  <a:cs typeface="Calibri" panose="020F0502020204030204" pitchFamily="34" charset="0"/>
                </a:rPr>
                <a:t>2030</a:t>
              </a:r>
              <a:endParaRPr lang="en-US" sz="1800" dirty="0">
                <a:solidFill>
                  <a:schemeClr val="accent1">
                    <a:lumMod val="50000"/>
                  </a:schemeClr>
                </a:solidFill>
                <a:latin typeface="Franklin Gothic Heavy" panose="020B0903020102020204" pitchFamily="34" charset="0"/>
              </a:endParaRPr>
            </a:p>
          </p:txBody>
        </p:sp>
        <p:sp>
          <p:nvSpPr>
            <p:cNvPr id="82" name="TextBox 81">
              <a:extLst>
                <a:ext uri="{FF2B5EF4-FFF2-40B4-BE49-F238E27FC236}">
                  <a16:creationId xmlns:a16="http://schemas.microsoft.com/office/drawing/2014/main" id="{B0E24ABB-74E8-DEDF-3956-4B6460C5D944}"/>
                </a:ext>
              </a:extLst>
            </p:cNvPr>
            <p:cNvSpPr txBox="1"/>
            <p:nvPr/>
          </p:nvSpPr>
          <p:spPr>
            <a:xfrm>
              <a:off x="6507778" y="5021071"/>
              <a:ext cx="1338393" cy="895678"/>
            </a:xfrm>
            <a:prstGeom prst="rect">
              <a:avLst/>
            </a:prstGeom>
            <a:noFill/>
          </p:spPr>
          <p:txBody>
            <a:bodyPr wrap="square">
              <a:spAutoFit/>
            </a:bodyPr>
            <a:lstStyle/>
            <a:p>
              <a:pPr algn="ctr">
                <a:lnSpc>
                  <a:spcPts val="3300"/>
                </a:lnSpc>
              </a:pPr>
              <a:r>
                <a:rPr lang="en-US" sz="1600" b="1" cap="small" dirty="0">
                  <a:solidFill>
                    <a:schemeClr val="tx1">
                      <a:lumMod val="50000"/>
                      <a:lumOff val="50000"/>
                    </a:schemeClr>
                  </a:solidFill>
                  <a:latin typeface="Verdana Pro Black" panose="020B0604020202020204" pitchFamily="34" charset="0"/>
                  <a:ea typeface="Source Sans Pro Black" panose="020B0803030403020204" pitchFamily="34" charset="0"/>
                  <a:cs typeface="Aharoni" panose="020B0604020202020204" pitchFamily="2" charset="-79"/>
                </a:rPr>
                <a:t>REDUCE</a:t>
              </a:r>
            </a:p>
            <a:p>
              <a:pPr algn="ctr">
                <a:lnSpc>
                  <a:spcPts val="3000"/>
                </a:lnSpc>
              </a:pPr>
              <a:r>
                <a:rPr lang="en-US" sz="4000" dirty="0">
                  <a:solidFill>
                    <a:srgbClr val="404040"/>
                  </a:solidFill>
                  <a:latin typeface="Source Sans Pro Black" panose="020B0803030403020204" pitchFamily="34" charset="0"/>
                  <a:ea typeface="Source Sans Pro Black" panose="020B0803030403020204" pitchFamily="34" charset="0"/>
                  <a:cs typeface="Calibri" panose="020F0502020204030204" pitchFamily="34" charset="0"/>
                </a:rPr>
                <a:t>45</a:t>
              </a:r>
              <a:r>
                <a:rPr lang="en-US" sz="3200" dirty="0">
                  <a:solidFill>
                    <a:srgbClr val="404040"/>
                  </a:solidFill>
                  <a:latin typeface="Franklin Gothic Heavy" panose="020B0903020102020204" pitchFamily="34" charset="0"/>
                  <a:ea typeface="Gesta Lt"/>
                  <a:cs typeface="Calibri" panose="020F0502020204030204" pitchFamily="34" charset="0"/>
                </a:rPr>
                <a:t>%</a:t>
              </a:r>
              <a:endParaRPr lang="en-US" sz="1400" dirty="0">
                <a:solidFill>
                  <a:srgbClr val="404040"/>
                </a:solidFill>
                <a:latin typeface="Franklin Gothic Heavy" panose="020B0903020102020204" pitchFamily="34" charset="0"/>
                <a:ea typeface="Gesta Lt"/>
                <a:cs typeface="Calibri" panose="020F0502020204030204" pitchFamily="34" charset="0"/>
              </a:endParaRPr>
            </a:p>
          </p:txBody>
        </p:sp>
      </p:grpSp>
      <p:grpSp>
        <p:nvGrpSpPr>
          <p:cNvPr id="85" name="Group 84">
            <a:extLst>
              <a:ext uri="{FF2B5EF4-FFF2-40B4-BE49-F238E27FC236}">
                <a16:creationId xmlns:a16="http://schemas.microsoft.com/office/drawing/2014/main" id="{6F5F281C-A457-8549-9F32-301F082891C6}"/>
              </a:ext>
            </a:extLst>
          </p:cNvPr>
          <p:cNvGrpSpPr/>
          <p:nvPr/>
        </p:nvGrpSpPr>
        <p:grpSpPr>
          <a:xfrm>
            <a:off x="8082645" y="4476553"/>
            <a:ext cx="1494344" cy="1576529"/>
            <a:chOff x="4269438" y="4191331"/>
            <a:chExt cx="1494344" cy="1576529"/>
          </a:xfrm>
        </p:grpSpPr>
        <p:sp>
          <p:nvSpPr>
            <p:cNvPr id="83" name="TextBox 82">
              <a:extLst>
                <a:ext uri="{FF2B5EF4-FFF2-40B4-BE49-F238E27FC236}">
                  <a16:creationId xmlns:a16="http://schemas.microsoft.com/office/drawing/2014/main" id="{9B7D3EAA-5A8D-BF86-806E-951F68ACDE95}"/>
                </a:ext>
              </a:extLst>
            </p:cNvPr>
            <p:cNvSpPr txBox="1"/>
            <p:nvPr/>
          </p:nvSpPr>
          <p:spPr>
            <a:xfrm>
              <a:off x="4269438" y="5031889"/>
              <a:ext cx="1485643" cy="735971"/>
            </a:xfrm>
            <a:prstGeom prst="rect">
              <a:avLst/>
            </a:prstGeom>
            <a:noFill/>
          </p:spPr>
          <p:txBody>
            <a:bodyPr wrap="square">
              <a:spAutoFit/>
            </a:bodyPr>
            <a:lstStyle/>
            <a:p>
              <a:pPr algn="ctr">
                <a:lnSpc>
                  <a:spcPts val="2500"/>
                </a:lnSpc>
              </a:pPr>
              <a:r>
                <a:rPr lang="en-US" sz="1100" dirty="0">
                  <a:solidFill>
                    <a:schemeClr val="tx1">
                      <a:lumMod val="50000"/>
                      <a:lumOff val="50000"/>
                    </a:schemeClr>
                  </a:solidFill>
                  <a:latin typeface="Franklin Gothic Heavy" panose="020B0903020102020204" pitchFamily="34" charset="0"/>
                  <a:ea typeface="Gesta Lt"/>
                  <a:cs typeface="Calibri" panose="020F0502020204030204" pitchFamily="34" charset="0"/>
                </a:rPr>
                <a:t>by</a:t>
              </a:r>
              <a:r>
                <a:rPr lang="en-US" sz="1400" dirty="0">
                  <a:solidFill>
                    <a:schemeClr val="tx1">
                      <a:lumMod val="50000"/>
                      <a:lumOff val="50000"/>
                    </a:schemeClr>
                  </a:solidFill>
                  <a:latin typeface="Franklin Gothic Heavy" panose="020B0903020102020204" pitchFamily="34" charset="0"/>
                  <a:ea typeface="Gesta Lt"/>
                  <a:cs typeface="Calibri" panose="020F0502020204030204" pitchFamily="34" charset="0"/>
                </a:rPr>
                <a:t> </a:t>
              </a:r>
            </a:p>
            <a:p>
              <a:pPr algn="ctr">
                <a:lnSpc>
                  <a:spcPts val="2500"/>
                </a:lnSpc>
              </a:pPr>
              <a:r>
                <a:rPr lang="en-US" sz="2800" dirty="0">
                  <a:solidFill>
                    <a:schemeClr val="accent1">
                      <a:lumMod val="50000"/>
                    </a:schemeClr>
                  </a:solidFill>
                  <a:latin typeface="Franklin Gothic Heavy" panose="020B0903020102020204" pitchFamily="34" charset="0"/>
                  <a:ea typeface="Gesta Lt"/>
                  <a:cs typeface="Calibri" panose="020F0502020204030204" pitchFamily="34" charset="0"/>
                </a:rPr>
                <a:t>2050</a:t>
              </a:r>
              <a:endParaRPr lang="en-US" sz="1800" dirty="0">
                <a:solidFill>
                  <a:schemeClr val="accent1">
                    <a:lumMod val="50000"/>
                  </a:schemeClr>
                </a:solidFill>
                <a:latin typeface="Franklin Gothic Heavy" panose="020B0903020102020204" pitchFamily="34" charset="0"/>
              </a:endParaRPr>
            </a:p>
          </p:txBody>
        </p:sp>
        <p:sp>
          <p:nvSpPr>
            <p:cNvPr id="84" name="TextBox 83">
              <a:extLst>
                <a:ext uri="{FF2B5EF4-FFF2-40B4-BE49-F238E27FC236}">
                  <a16:creationId xmlns:a16="http://schemas.microsoft.com/office/drawing/2014/main" id="{7781E48D-BE46-9C2A-567D-E2839134DEA4}"/>
                </a:ext>
              </a:extLst>
            </p:cNvPr>
            <p:cNvSpPr txBox="1"/>
            <p:nvPr/>
          </p:nvSpPr>
          <p:spPr>
            <a:xfrm>
              <a:off x="4278139" y="4191331"/>
              <a:ext cx="1485643" cy="1123128"/>
            </a:xfrm>
            <a:prstGeom prst="rect">
              <a:avLst/>
            </a:prstGeom>
            <a:noFill/>
          </p:spPr>
          <p:txBody>
            <a:bodyPr wrap="square">
              <a:spAutoFit/>
            </a:bodyPr>
            <a:lstStyle/>
            <a:p>
              <a:pPr algn="ctr">
                <a:lnSpc>
                  <a:spcPts val="3300"/>
                </a:lnSpc>
              </a:pPr>
              <a:r>
                <a:rPr lang="en-US" sz="1600" b="1" cap="small" dirty="0">
                  <a:solidFill>
                    <a:schemeClr val="tx1">
                      <a:lumMod val="50000"/>
                      <a:lumOff val="50000"/>
                    </a:schemeClr>
                  </a:solidFill>
                  <a:latin typeface="Verdana Pro Black" panose="020B0604020202020204" pitchFamily="34" charset="0"/>
                  <a:ea typeface="Source Sans Pro Black" panose="020B0803030403020204" pitchFamily="34" charset="0"/>
                  <a:cs typeface="Aharoni" panose="020B0604020202020204" pitchFamily="2" charset="-79"/>
                </a:rPr>
                <a:t>REACH</a:t>
              </a:r>
            </a:p>
            <a:p>
              <a:pPr algn="ctr">
                <a:lnSpc>
                  <a:spcPts val="2800"/>
                </a:lnSpc>
              </a:pPr>
              <a:r>
                <a:rPr lang="en-US" sz="3600" dirty="0">
                  <a:solidFill>
                    <a:srgbClr val="404040"/>
                  </a:solidFill>
                  <a:latin typeface="Source Sans Pro Black" panose="020B0803030403020204" pitchFamily="34" charset="0"/>
                  <a:ea typeface="Source Sans Pro Black" panose="020B0803030403020204" pitchFamily="34" charset="0"/>
                  <a:cs typeface="Calibri" panose="020F0502020204030204" pitchFamily="34" charset="0"/>
                </a:rPr>
                <a:t>NET</a:t>
              </a:r>
            </a:p>
            <a:p>
              <a:pPr algn="ctr">
                <a:lnSpc>
                  <a:spcPts val="1500"/>
                </a:lnSpc>
              </a:pPr>
              <a:r>
                <a:rPr lang="en-US" sz="3200" dirty="0">
                  <a:solidFill>
                    <a:srgbClr val="404040"/>
                  </a:solidFill>
                  <a:latin typeface="Source Sans Pro Black" panose="020B0803030403020204" pitchFamily="34" charset="0"/>
                  <a:ea typeface="Source Sans Pro Black" panose="020B0803030403020204" pitchFamily="34" charset="0"/>
                  <a:cs typeface="Calibri" panose="020F0502020204030204" pitchFamily="34" charset="0"/>
                </a:rPr>
                <a:t>zero</a:t>
              </a:r>
              <a:endParaRPr lang="en-US" sz="1400" dirty="0">
                <a:solidFill>
                  <a:srgbClr val="404040"/>
                </a:solidFill>
                <a:latin typeface="Franklin Gothic Heavy" panose="020B0903020102020204" pitchFamily="34" charset="0"/>
                <a:ea typeface="Gesta Lt"/>
                <a:cs typeface="Calibri" panose="020F0502020204030204" pitchFamily="34" charset="0"/>
              </a:endParaRPr>
            </a:p>
          </p:txBody>
        </p:sp>
      </p:grpSp>
    </p:spTree>
    <p:extLst>
      <p:ext uri="{BB962C8B-B14F-4D97-AF65-F5344CB8AC3E}">
        <p14:creationId xmlns:p14="http://schemas.microsoft.com/office/powerpoint/2010/main" val="309917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Placeholder 58">
            <a:extLst>
              <a:ext uri="{FF2B5EF4-FFF2-40B4-BE49-F238E27FC236}">
                <a16:creationId xmlns:a16="http://schemas.microsoft.com/office/drawing/2014/main" id="{A526ACFF-EAF7-87C9-3162-F78CE96045AD}"/>
              </a:ext>
            </a:extLst>
          </p:cNvPr>
          <p:cNvSpPr txBox="1">
            <a:spLocks/>
          </p:cNvSpPr>
          <p:nvPr/>
        </p:nvSpPr>
        <p:spPr>
          <a:xfrm>
            <a:off x="567419" y="2798788"/>
            <a:ext cx="3410730" cy="2306420"/>
          </a:xfrm>
          <a:prstGeom prst="rect">
            <a:avLst/>
          </a:prstGeom>
        </p:spPr>
        <p:txBody>
          <a:bodyPr vert="horz" lIns="0" tIns="45720" rIns="91440" bIns="45720" rtlCol="0">
            <a:noAutofit/>
          </a:bodyPr>
          <a:lstStyle>
            <a:lvl1pPr marL="285750" indent="-285750" algn="l" defTabSz="914400" rtl="0" eaLnBrk="1" latinLnBrk="0" hangingPunct="1">
              <a:lnSpc>
                <a:spcPct val="115000"/>
              </a:lnSpc>
              <a:spcBef>
                <a:spcPts val="0"/>
              </a:spcBef>
              <a:spcAft>
                <a:spcPts val="1000"/>
              </a:spcAft>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115000"/>
              </a:lnSpc>
              <a:spcBef>
                <a:spcPts val="0"/>
              </a:spcBef>
              <a:spcAft>
                <a:spcPts val="1000"/>
              </a:spcAft>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115000"/>
              </a:lnSpc>
              <a:spcBef>
                <a:spcPts val="0"/>
              </a:spcBef>
              <a:spcAft>
                <a:spcPts val="1000"/>
              </a:spcAft>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5000"/>
              </a:lnSpc>
              <a:spcBef>
                <a:spcPts val="0"/>
              </a:spcBef>
              <a:spcAft>
                <a:spcPts val="20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3" name="Title 12">
            <a:extLst>
              <a:ext uri="{FF2B5EF4-FFF2-40B4-BE49-F238E27FC236}">
                <a16:creationId xmlns:a16="http://schemas.microsoft.com/office/drawing/2014/main" id="{2400FAF0-12EC-936C-8BFE-2E2865A7C92A}"/>
              </a:ext>
            </a:extLst>
          </p:cNvPr>
          <p:cNvSpPr>
            <a:spLocks noGrp="1"/>
          </p:cNvSpPr>
          <p:nvPr>
            <p:ph type="title"/>
          </p:nvPr>
        </p:nvSpPr>
        <p:spPr>
          <a:xfrm>
            <a:off x="535540" y="471585"/>
            <a:ext cx="6701844" cy="1201767"/>
          </a:xfrm>
        </p:spPr>
        <p:txBody>
          <a:bodyPr/>
          <a:lstStyle/>
          <a:p>
            <a:r>
              <a:rPr lang="en-US" sz="3200" dirty="0">
                <a:latin typeface="noto sans" panose="020B0502040504020204" pitchFamily="34" charset="0"/>
                <a:ea typeface="noto sans" panose="020B0502040504020204" pitchFamily="34" charset="0"/>
                <a:cs typeface="noto sans" panose="020B0502040504020204" pitchFamily="34" charset="0"/>
              </a:rPr>
              <a:t>Defining Net Zero for </a:t>
            </a:r>
            <a:br>
              <a:rPr lang="en-US" sz="3200" dirty="0">
                <a:latin typeface="noto sans" panose="020B0502040504020204" pitchFamily="34" charset="0"/>
                <a:ea typeface="noto sans" panose="020B0502040504020204" pitchFamily="34" charset="0"/>
                <a:cs typeface="noto sans" panose="020B0502040504020204" pitchFamily="34" charset="0"/>
              </a:rPr>
            </a:br>
            <a:r>
              <a:rPr lang="en-US" sz="3200" dirty="0">
                <a:latin typeface="noto sans" panose="020B0502040504020204" pitchFamily="34" charset="0"/>
                <a:ea typeface="noto sans" panose="020B0502040504020204" pitchFamily="34" charset="0"/>
                <a:cs typeface="noto sans" panose="020B0502040504020204" pitchFamily="34" charset="0"/>
              </a:rPr>
              <a:t>Built Environment</a:t>
            </a:r>
          </a:p>
        </p:txBody>
      </p:sp>
      <p:sp>
        <p:nvSpPr>
          <p:cNvPr id="27" name="Text Placeholder 58">
            <a:extLst>
              <a:ext uri="{FF2B5EF4-FFF2-40B4-BE49-F238E27FC236}">
                <a16:creationId xmlns:a16="http://schemas.microsoft.com/office/drawing/2014/main" id="{BD668DB2-2EB4-3A83-46C7-0295916CBCF5}"/>
              </a:ext>
            </a:extLst>
          </p:cNvPr>
          <p:cNvSpPr>
            <a:spLocks noGrp="1"/>
          </p:cNvSpPr>
          <p:nvPr>
            <p:ph type="body" sz="quarter" idx="17"/>
          </p:nvPr>
        </p:nvSpPr>
        <p:spPr>
          <a:xfrm>
            <a:off x="7534655" y="471586"/>
            <a:ext cx="4085229" cy="6014104"/>
          </a:xfrm>
        </p:spPr>
        <p:txBody>
          <a:bodyPr anchor="ctr"/>
          <a:lstStyle/>
          <a:p>
            <a:pPr marL="0" indent="0">
              <a:spcAft>
                <a:spcPts val="600"/>
              </a:spcAft>
              <a:buNone/>
            </a:pPr>
            <a:r>
              <a:rPr lang="en-US" b="1" dirty="0">
                <a:latin typeface="noto sans" panose="020B0502040504020204" pitchFamily="34" charset="0"/>
                <a:ea typeface="noto sans" panose="020B0502040504020204" pitchFamily="34" charset="0"/>
                <a:cs typeface="noto sans" panose="020B0502040504020204" pitchFamily="34" charset="0"/>
              </a:rPr>
              <a:t>Net Zero</a:t>
            </a:r>
          </a:p>
          <a:p>
            <a:pPr marL="342900" indent="-342900">
              <a:spcAft>
                <a:spcPts val="600"/>
              </a:spcAft>
              <a:buFontTx/>
              <a:buChar char="-"/>
            </a:pPr>
            <a:r>
              <a:rPr lang="en-US" sz="1600" dirty="0">
                <a:latin typeface="noto sans" panose="020B0502040504020204" pitchFamily="34" charset="0"/>
                <a:ea typeface="noto sans" panose="020B0502040504020204" pitchFamily="34" charset="0"/>
                <a:cs typeface="noto sans" panose="020B0502040504020204" pitchFamily="34" charset="0"/>
              </a:rPr>
              <a:t>Total greenhouse gas (GHG) emissions are equal to or less than the emissions removed from the atmosphere</a:t>
            </a:r>
          </a:p>
          <a:p>
            <a:pPr>
              <a:spcAft>
                <a:spcPts val="600"/>
              </a:spcAft>
            </a:pPr>
            <a:r>
              <a:rPr lang="en-US" b="1" dirty="0">
                <a:latin typeface="noto sans" panose="020B0502040504020204" pitchFamily="34" charset="0"/>
                <a:ea typeface="noto sans" panose="020B0502040504020204" pitchFamily="34" charset="0"/>
                <a:cs typeface="noto sans" panose="020B0502040504020204" pitchFamily="34" charset="0"/>
              </a:rPr>
              <a:t>Net Zero Operational Carbon</a:t>
            </a:r>
          </a:p>
          <a:p>
            <a:pPr marL="342900" indent="-342900">
              <a:spcAft>
                <a:spcPts val="600"/>
              </a:spcAft>
              <a:buFontTx/>
              <a:buChar char="-"/>
            </a:pPr>
            <a:r>
              <a:rPr lang="en-US" sz="1600" dirty="0">
                <a:latin typeface="noto sans" panose="020B0502040504020204" pitchFamily="34" charset="0"/>
                <a:ea typeface="noto sans" panose="020B0502040504020204" pitchFamily="34" charset="0"/>
                <a:cs typeface="noto sans" panose="020B0502040504020204" pitchFamily="34" charset="0"/>
              </a:rPr>
              <a:t>When the CO2 emissions associated with building operations are reduced to a level that is consistent with reaching net zero</a:t>
            </a:r>
          </a:p>
          <a:p>
            <a:pPr>
              <a:spcAft>
                <a:spcPts val="600"/>
              </a:spcAft>
            </a:pPr>
            <a:r>
              <a:rPr lang="en-US" b="1" dirty="0">
                <a:latin typeface="noto sans" panose="020B0502040504020204" pitchFamily="34" charset="0"/>
                <a:ea typeface="noto sans" panose="020B0502040504020204" pitchFamily="34" charset="0"/>
                <a:cs typeface="noto sans" panose="020B0502040504020204" pitchFamily="34" charset="0"/>
              </a:rPr>
              <a:t>Net Zero Whole-Life Carbon </a:t>
            </a:r>
          </a:p>
          <a:p>
            <a:pPr marL="342900" indent="-342900">
              <a:spcAft>
                <a:spcPts val="600"/>
              </a:spcAft>
              <a:buFontTx/>
              <a:buChar char="-"/>
            </a:pPr>
            <a:r>
              <a:rPr lang="en-US" sz="1600" dirty="0">
                <a:latin typeface="noto sans" panose="020B0502040504020204" pitchFamily="34" charset="0"/>
                <a:ea typeface="noto sans" panose="020B0502040504020204" pitchFamily="34" charset="0"/>
                <a:cs typeface="noto sans" panose="020B0502040504020204" pitchFamily="34" charset="0"/>
              </a:rPr>
              <a:t>“Net Zero Operational Carbon” AND when upfront carbon and other embodied carbon across the building lifecycle is reduced to a level consistent with reaching net zero</a:t>
            </a:r>
          </a:p>
          <a:p>
            <a:pPr>
              <a:spcAft>
                <a:spcPts val="600"/>
              </a:spcAft>
            </a:pPr>
            <a:endParaRPr lang="en-US" dirty="0">
              <a:latin typeface="noto sans" panose="020B0502040504020204" pitchFamily="34" charset="0"/>
              <a:ea typeface="noto sans" panose="020B0502040504020204" pitchFamily="34" charset="0"/>
              <a:cs typeface="noto sans" panose="020B0502040504020204" pitchFamily="34" charset="0"/>
            </a:endParaRPr>
          </a:p>
        </p:txBody>
      </p:sp>
      <p:sp>
        <p:nvSpPr>
          <p:cNvPr id="2" name="Footer Placeholder 1">
            <a:extLst>
              <a:ext uri="{FF2B5EF4-FFF2-40B4-BE49-F238E27FC236}">
                <a16:creationId xmlns:a16="http://schemas.microsoft.com/office/drawing/2014/main" id="{04B91926-B7C4-8015-8D8B-D4167C47CA6C}"/>
              </a:ext>
            </a:extLst>
          </p:cNvPr>
          <p:cNvSpPr>
            <a:spLocks noGrp="1"/>
          </p:cNvSpPr>
          <p:nvPr>
            <p:ph type="ftr" sz="quarter" idx="13"/>
          </p:nvPr>
        </p:nvSpPr>
        <p:spPr/>
        <p:txBody>
          <a:bodyPr/>
          <a:lstStyle/>
          <a:p>
            <a:r>
              <a:rPr lang="en-US"/>
              <a:t>© 2023 BSI. All rights reserved.</a:t>
            </a:r>
            <a:endParaRPr lang="en-US" dirty="0"/>
          </a:p>
        </p:txBody>
      </p:sp>
      <p:sp>
        <p:nvSpPr>
          <p:cNvPr id="3" name="Slide Number Placeholder 2">
            <a:extLst>
              <a:ext uri="{FF2B5EF4-FFF2-40B4-BE49-F238E27FC236}">
                <a16:creationId xmlns:a16="http://schemas.microsoft.com/office/drawing/2014/main" id="{379804D4-EFE4-55AD-70F9-1D3B007C21B3}"/>
              </a:ext>
            </a:extLst>
          </p:cNvPr>
          <p:cNvSpPr>
            <a:spLocks noGrp="1"/>
          </p:cNvSpPr>
          <p:nvPr>
            <p:ph type="sldNum" sz="quarter" idx="14"/>
          </p:nvPr>
        </p:nvSpPr>
        <p:spPr/>
        <p:txBody>
          <a:bodyPr/>
          <a:lstStyle/>
          <a:p>
            <a:fld id="{69F0A4D3-AD76-42DE-9CBE-D54D18FB1335}" type="slidenum">
              <a:rPr lang="en-GB" smtClean="0"/>
              <a:pPr/>
              <a:t>9</a:t>
            </a:fld>
            <a:endParaRPr lang="en-GB" dirty="0"/>
          </a:p>
        </p:txBody>
      </p:sp>
      <p:sp>
        <p:nvSpPr>
          <p:cNvPr id="19" name="TextBox 18">
            <a:extLst>
              <a:ext uri="{FF2B5EF4-FFF2-40B4-BE49-F238E27FC236}">
                <a16:creationId xmlns:a16="http://schemas.microsoft.com/office/drawing/2014/main" id="{7534B5F7-A724-575B-9310-3B5C3A3D3005}"/>
              </a:ext>
            </a:extLst>
          </p:cNvPr>
          <p:cNvSpPr txBox="1"/>
          <p:nvPr/>
        </p:nvSpPr>
        <p:spPr>
          <a:xfrm>
            <a:off x="535540" y="5630973"/>
            <a:ext cx="5229726" cy="230832"/>
          </a:xfrm>
          <a:prstGeom prst="rect">
            <a:avLst/>
          </a:prstGeom>
          <a:noFill/>
        </p:spPr>
        <p:txBody>
          <a:bodyPr wrap="square" rtlCol="0">
            <a:spAutoFit/>
          </a:bodyPr>
          <a:lstStyle/>
          <a:p>
            <a:r>
              <a:rPr lang="en-US" sz="900" dirty="0"/>
              <a:t>Source: </a:t>
            </a:r>
            <a:r>
              <a:rPr lang="en-US" sz="900" dirty="0">
                <a:hlinkClick r:id="rId3">
                  <a:extLst>
                    <a:ext uri="{A12FA001-AC4F-418D-AE19-62706E023703}">
                      <ahyp:hlinkClr xmlns:ahyp="http://schemas.microsoft.com/office/drawing/2018/hyperlinkcolor" val="tx"/>
                    </a:ext>
                  </a:extLst>
                </a:hlinkClick>
              </a:rPr>
              <a:t>World Green Building Council (worldgbc.org)</a:t>
            </a:r>
            <a:endParaRPr lang="en-US" sz="900" dirty="0"/>
          </a:p>
        </p:txBody>
      </p:sp>
      <p:pic>
        <p:nvPicPr>
          <p:cNvPr id="5" name="Picture 4">
            <a:extLst>
              <a:ext uri="{FF2B5EF4-FFF2-40B4-BE49-F238E27FC236}">
                <a16:creationId xmlns:a16="http://schemas.microsoft.com/office/drawing/2014/main" id="{15DB87EE-0C6F-2E43-3BF2-15B8359C6F79}"/>
              </a:ext>
            </a:extLst>
          </p:cNvPr>
          <p:cNvPicPr>
            <a:picLocks noChangeAspect="1"/>
          </p:cNvPicPr>
          <p:nvPr/>
        </p:nvPicPr>
        <p:blipFill>
          <a:blip r:embed="rId4"/>
          <a:stretch>
            <a:fillRect/>
          </a:stretch>
        </p:blipFill>
        <p:spPr>
          <a:xfrm>
            <a:off x="281540" y="1982910"/>
            <a:ext cx="6843684" cy="3338505"/>
          </a:xfrm>
          <a:prstGeom prst="rect">
            <a:avLst/>
          </a:prstGeom>
        </p:spPr>
      </p:pic>
    </p:spTree>
    <p:extLst>
      <p:ext uri="{BB962C8B-B14F-4D97-AF65-F5344CB8AC3E}">
        <p14:creationId xmlns:p14="http://schemas.microsoft.com/office/powerpoint/2010/main" val="2410540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Title / Divider Layouts">
  <a:themeElements>
    <a:clrScheme name="BSI">
      <a:dk1>
        <a:srgbClr val="24262E"/>
      </a:dk1>
      <a:lt1>
        <a:srgbClr val="FBFBFB"/>
      </a:lt1>
      <a:dk2>
        <a:srgbClr val="24262E"/>
      </a:dk2>
      <a:lt2>
        <a:srgbClr val="FBFBFB"/>
      </a:lt2>
      <a:accent1>
        <a:srgbClr val="8F99D6"/>
      </a:accent1>
      <a:accent2>
        <a:srgbClr val="E58F8C"/>
      </a:accent2>
      <a:accent3>
        <a:srgbClr val="5EAB96"/>
      </a:accent3>
      <a:accent4>
        <a:srgbClr val="85D6F0"/>
      </a:accent4>
      <a:accent5>
        <a:srgbClr val="D2D6EF"/>
      </a:accent5>
      <a:accent6>
        <a:srgbClr val="F5D2D1"/>
      </a:accent6>
      <a:hlink>
        <a:srgbClr val="0563C1"/>
      </a:hlink>
      <a:folHlink>
        <a:srgbClr val="954F72"/>
      </a:folHlink>
    </a:clrScheme>
    <a:fontScheme name="BSI">
      <a:majorFont>
        <a:latin typeface="Reckless Neue Light"/>
        <a:ea typeface=""/>
        <a:cs typeface=""/>
      </a:majorFont>
      <a:minorFont>
        <a:latin typeface="Libre Frankl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lnSpc>
            <a:spcPct val="114000"/>
          </a:lnSpc>
          <a:spcAft>
            <a:spcPts val="2000"/>
          </a:spcAft>
          <a:defRPr sz="15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losing Layouts">
  <a:themeElements>
    <a:clrScheme name="BSI">
      <a:dk1>
        <a:srgbClr val="24262E"/>
      </a:dk1>
      <a:lt1>
        <a:srgbClr val="FBFBFB"/>
      </a:lt1>
      <a:dk2>
        <a:srgbClr val="24262E"/>
      </a:dk2>
      <a:lt2>
        <a:srgbClr val="FBFBFB"/>
      </a:lt2>
      <a:accent1>
        <a:srgbClr val="8F99D6"/>
      </a:accent1>
      <a:accent2>
        <a:srgbClr val="E58F8C"/>
      </a:accent2>
      <a:accent3>
        <a:srgbClr val="5EAB96"/>
      </a:accent3>
      <a:accent4>
        <a:srgbClr val="85D6F0"/>
      </a:accent4>
      <a:accent5>
        <a:srgbClr val="D2D6EF"/>
      </a:accent5>
      <a:accent6>
        <a:srgbClr val="F5D2D1"/>
      </a:accent6>
      <a:hlink>
        <a:srgbClr val="0563C1"/>
      </a:hlink>
      <a:folHlink>
        <a:srgbClr val="954F72"/>
      </a:folHlink>
    </a:clrScheme>
    <a:fontScheme name="BSI">
      <a:majorFont>
        <a:latin typeface="Reckless Neue Light"/>
        <a:ea typeface=""/>
        <a:cs typeface=""/>
      </a:majorFont>
      <a:minorFont>
        <a:latin typeface="Libre Frankl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lnSpc>
            <a:spcPct val="114000"/>
          </a:lnSpc>
          <a:spcAft>
            <a:spcPts val="2000"/>
          </a:spcAft>
          <a:defRPr sz="15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ontents / Agenda Layouts">
  <a:themeElements>
    <a:clrScheme name="BSI">
      <a:dk1>
        <a:srgbClr val="24262E"/>
      </a:dk1>
      <a:lt1>
        <a:srgbClr val="FBFBFB"/>
      </a:lt1>
      <a:dk2>
        <a:srgbClr val="24262E"/>
      </a:dk2>
      <a:lt2>
        <a:srgbClr val="FBFBFB"/>
      </a:lt2>
      <a:accent1>
        <a:srgbClr val="8F99D6"/>
      </a:accent1>
      <a:accent2>
        <a:srgbClr val="E58F8C"/>
      </a:accent2>
      <a:accent3>
        <a:srgbClr val="5EAB96"/>
      </a:accent3>
      <a:accent4>
        <a:srgbClr val="85D6F0"/>
      </a:accent4>
      <a:accent5>
        <a:srgbClr val="D2D6EF"/>
      </a:accent5>
      <a:accent6>
        <a:srgbClr val="F5D2D1"/>
      </a:accent6>
      <a:hlink>
        <a:srgbClr val="0563C1"/>
      </a:hlink>
      <a:folHlink>
        <a:srgbClr val="954F72"/>
      </a:folHlink>
    </a:clrScheme>
    <a:fontScheme name="BSI">
      <a:majorFont>
        <a:latin typeface="Reckless Neue Light"/>
        <a:ea typeface=""/>
        <a:cs typeface=""/>
      </a:majorFont>
      <a:minorFont>
        <a:latin typeface="Libre Frankl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lnSpc>
            <a:spcPct val="114000"/>
          </a:lnSpc>
          <a:spcAft>
            <a:spcPts val="2000"/>
          </a:spcAft>
          <a:defRPr sz="15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Content Layouts">
  <a:themeElements>
    <a:clrScheme name="BSI">
      <a:dk1>
        <a:srgbClr val="24262E"/>
      </a:dk1>
      <a:lt1>
        <a:srgbClr val="FBFBFB"/>
      </a:lt1>
      <a:dk2>
        <a:srgbClr val="24262E"/>
      </a:dk2>
      <a:lt2>
        <a:srgbClr val="FBFBFB"/>
      </a:lt2>
      <a:accent1>
        <a:srgbClr val="8F99D6"/>
      </a:accent1>
      <a:accent2>
        <a:srgbClr val="E58F8C"/>
      </a:accent2>
      <a:accent3>
        <a:srgbClr val="5EAB96"/>
      </a:accent3>
      <a:accent4>
        <a:srgbClr val="85D6F0"/>
      </a:accent4>
      <a:accent5>
        <a:srgbClr val="D2D6EF"/>
      </a:accent5>
      <a:accent6>
        <a:srgbClr val="F5D2D1"/>
      </a:accent6>
      <a:hlink>
        <a:srgbClr val="0563C1"/>
      </a:hlink>
      <a:folHlink>
        <a:srgbClr val="954F72"/>
      </a:folHlink>
    </a:clrScheme>
    <a:fontScheme name="BSI">
      <a:majorFont>
        <a:latin typeface="Reckless Neue Light"/>
        <a:ea typeface=""/>
        <a:cs typeface=""/>
      </a:majorFont>
      <a:minorFont>
        <a:latin typeface="Libre Frankl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lnSpc>
            <a:spcPct val="114000"/>
          </a:lnSpc>
          <a:spcAft>
            <a:spcPts val="2000"/>
          </a:spcAft>
          <a:defRPr sz="15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Table / Graph Layouts">
  <a:themeElements>
    <a:clrScheme name="BSI">
      <a:dk1>
        <a:srgbClr val="24262E"/>
      </a:dk1>
      <a:lt1>
        <a:srgbClr val="FBFBFB"/>
      </a:lt1>
      <a:dk2>
        <a:srgbClr val="24262E"/>
      </a:dk2>
      <a:lt2>
        <a:srgbClr val="FBFBFB"/>
      </a:lt2>
      <a:accent1>
        <a:srgbClr val="8F99D6"/>
      </a:accent1>
      <a:accent2>
        <a:srgbClr val="E58F8C"/>
      </a:accent2>
      <a:accent3>
        <a:srgbClr val="5EAB96"/>
      </a:accent3>
      <a:accent4>
        <a:srgbClr val="85D6F0"/>
      </a:accent4>
      <a:accent5>
        <a:srgbClr val="D2D6EF"/>
      </a:accent5>
      <a:accent6>
        <a:srgbClr val="F5D2D1"/>
      </a:accent6>
      <a:hlink>
        <a:srgbClr val="0563C1"/>
      </a:hlink>
      <a:folHlink>
        <a:srgbClr val="954F72"/>
      </a:folHlink>
    </a:clrScheme>
    <a:fontScheme name="BSI">
      <a:majorFont>
        <a:latin typeface="Reckless Neue Light"/>
        <a:ea typeface=""/>
        <a:cs typeface=""/>
      </a:majorFont>
      <a:minorFont>
        <a:latin typeface="Libre Frankl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lnSpc>
            <a:spcPct val="114000"/>
          </a:lnSpc>
          <a:spcAft>
            <a:spcPts val="2000"/>
          </a:spcAft>
          <a:defRPr sz="15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Maps">
  <a:themeElements>
    <a:clrScheme name="BSI">
      <a:dk1>
        <a:srgbClr val="24262E"/>
      </a:dk1>
      <a:lt1>
        <a:srgbClr val="FBFBFB"/>
      </a:lt1>
      <a:dk2>
        <a:srgbClr val="24262E"/>
      </a:dk2>
      <a:lt2>
        <a:srgbClr val="FBFBFB"/>
      </a:lt2>
      <a:accent1>
        <a:srgbClr val="8F99D6"/>
      </a:accent1>
      <a:accent2>
        <a:srgbClr val="E58F8C"/>
      </a:accent2>
      <a:accent3>
        <a:srgbClr val="5EAB96"/>
      </a:accent3>
      <a:accent4>
        <a:srgbClr val="85D6F0"/>
      </a:accent4>
      <a:accent5>
        <a:srgbClr val="D2D6EF"/>
      </a:accent5>
      <a:accent6>
        <a:srgbClr val="F5D2D1"/>
      </a:accent6>
      <a:hlink>
        <a:srgbClr val="0563C1"/>
      </a:hlink>
      <a:folHlink>
        <a:srgbClr val="954F72"/>
      </a:folHlink>
    </a:clrScheme>
    <a:fontScheme name="BSI">
      <a:majorFont>
        <a:latin typeface="Reckless Neue Light"/>
        <a:ea typeface=""/>
        <a:cs typeface=""/>
      </a:majorFont>
      <a:minorFont>
        <a:latin typeface="Libre Frankl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lnSpc>
            <a:spcPct val="114000"/>
          </a:lnSpc>
          <a:spcAft>
            <a:spcPts val="2000"/>
          </a:spcAft>
          <a:defRPr sz="15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Blank Layouts">
  <a:themeElements>
    <a:clrScheme name="BSI">
      <a:dk1>
        <a:srgbClr val="24262E"/>
      </a:dk1>
      <a:lt1>
        <a:srgbClr val="FBFBFB"/>
      </a:lt1>
      <a:dk2>
        <a:srgbClr val="24262E"/>
      </a:dk2>
      <a:lt2>
        <a:srgbClr val="FBFBFB"/>
      </a:lt2>
      <a:accent1>
        <a:srgbClr val="8F99D6"/>
      </a:accent1>
      <a:accent2>
        <a:srgbClr val="E58F8C"/>
      </a:accent2>
      <a:accent3>
        <a:srgbClr val="5EAB96"/>
      </a:accent3>
      <a:accent4>
        <a:srgbClr val="85D6F0"/>
      </a:accent4>
      <a:accent5>
        <a:srgbClr val="D2D6EF"/>
      </a:accent5>
      <a:accent6>
        <a:srgbClr val="F5D2D1"/>
      </a:accent6>
      <a:hlink>
        <a:srgbClr val="0563C1"/>
      </a:hlink>
      <a:folHlink>
        <a:srgbClr val="954F72"/>
      </a:folHlink>
    </a:clrScheme>
    <a:fontScheme name="BSI">
      <a:majorFont>
        <a:latin typeface="Reckless Neue Light"/>
        <a:ea typeface=""/>
        <a:cs typeface=""/>
      </a:majorFont>
      <a:minorFont>
        <a:latin typeface="Libre Frankl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lnSpc>
            <a:spcPct val="114000"/>
          </a:lnSpc>
          <a:spcAft>
            <a:spcPts val="2000"/>
          </a:spcAft>
          <a:defRPr sz="15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Contents / Agenda Layouts">
  <a:themeElements>
    <a:clrScheme name="BSI">
      <a:dk1>
        <a:srgbClr val="24262E"/>
      </a:dk1>
      <a:lt1>
        <a:srgbClr val="FBFBFB"/>
      </a:lt1>
      <a:dk2>
        <a:srgbClr val="24262E"/>
      </a:dk2>
      <a:lt2>
        <a:srgbClr val="FBFBFB"/>
      </a:lt2>
      <a:accent1>
        <a:srgbClr val="8F99D6"/>
      </a:accent1>
      <a:accent2>
        <a:srgbClr val="E58F8C"/>
      </a:accent2>
      <a:accent3>
        <a:srgbClr val="5EAB96"/>
      </a:accent3>
      <a:accent4>
        <a:srgbClr val="85D6F0"/>
      </a:accent4>
      <a:accent5>
        <a:srgbClr val="D2D6EF"/>
      </a:accent5>
      <a:accent6>
        <a:srgbClr val="F5D2D1"/>
      </a:accent6>
      <a:hlink>
        <a:srgbClr val="0563C1"/>
      </a:hlink>
      <a:folHlink>
        <a:srgbClr val="954F72"/>
      </a:folHlink>
    </a:clrScheme>
    <a:fontScheme name="BSI">
      <a:majorFont>
        <a:latin typeface="Reckless Neue Light"/>
        <a:ea typeface=""/>
        <a:cs typeface=""/>
      </a:majorFont>
      <a:minorFont>
        <a:latin typeface="Libre Frankl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lnSpc>
            <a:spcPct val="114000"/>
          </a:lnSpc>
          <a:spcAft>
            <a:spcPts val="2000"/>
          </a:spcAft>
          <a:defRPr sz="15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Blank Layouts">
  <a:themeElements>
    <a:clrScheme name="BSI">
      <a:dk1>
        <a:srgbClr val="24262E"/>
      </a:dk1>
      <a:lt1>
        <a:srgbClr val="FBFBFB"/>
      </a:lt1>
      <a:dk2>
        <a:srgbClr val="24262E"/>
      </a:dk2>
      <a:lt2>
        <a:srgbClr val="FBFBFB"/>
      </a:lt2>
      <a:accent1>
        <a:srgbClr val="8F99D6"/>
      </a:accent1>
      <a:accent2>
        <a:srgbClr val="E58F8C"/>
      </a:accent2>
      <a:accent3>
        <a:srgbClr val="5EAB96"/>
      </a:accent3>
      <a:accent4>
        <a:srgbClr val="85D6F0"/>
      </a:accent4>
      <a:accent5>
        <a:srgbClr val="D2D6EF"/>
      </a:accent5>
      <a:accent6>
        <a:srgbClr val="F5D2D1"/>
      </a:accent6>
      <a:hlink>
        <a:srgbClr val="0563C1"/>
      </a:hlink>
      <a:folHlink>
        <a:srgbClr val="954F72"/>
      </a:folHlink>
    </a:clrScheme>
    <a:fontScheme name="BSI Noto Sans">
      <a:majorFont>
        <a:latin typeface="Noto Sans"/>
        <a:ea typeface=""/>
        <a:cs typeface=""/>
      </a:majorFont>
      <a:minorFont>
        <a:latin typeface="Noto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lnSpc>
            <a:spcPct val="114000"/>
          </a:lnSpc>
          <a:spcAft>
            <a:spcPts val="2000"/>
          </a:spcAft>
          <a:defRPr sz="15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4">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0A15952A-3913-4DBC-A87B-671318B3915C}">
  <we:reference id="wa104381063" version="1.0.0.1" store="en-001"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3D111C637EA9C458A880ABE950E6466" ma:contentTypeVersion="16" ma:contentTypeDescription="Create a new document." ma:contentTypeScope="" ma:versionID="8d52e9f403b1e136cfa60f0f1b60269d">
  <xsd:schema xmlns:xsd="http://www.w3.org/2001/XMLSchema" xmlns:xs="http://www.w3.org/2001/XMLSchema" xmlns:p="http://schemas.microsoft.com/office/2006/metadata/properties" xmlns:ns3="95ef55eb-681e-4dcc-9b8d-f3af5910adbf" xmlns:ns4="a583f768-c4dc-40af-8d66-fe75510925b2" targetNamespace="http://schemas.microsoft.com/office/2006/metadata/properties" ma:root="true" ma:fieldsID="2100a92c2951b3df44a06729218769a5" ns3:_="" ns4:_="">
    <xsd:import namespace="95ef55eb-681e-4dcc-9b8d-f3af5910adbf"/>
    <xsd:import namespace="a583f768-c4dc-40af-8d66-fe75510925b2"/>
    <xsd:element name="properties">
      <xsd:complexType>
        <xsd:sequence>
          <xsd:element name="documentManagement">
            <xsd:complexType>
              <xsd:all>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OCR" minOccurs="0"/>
                <xsd:element ref="ns4:SharedWithUsers" minOccurs="0"/>
                <xsd:element ref="ns4:SharedWithDetails" minOccurs="0"/>
                <xsd:element ref="ns4:SharingHintHash" minOccurs="0"/>
                <xsd:element ref="ns3:MediaLengthInSeconds" minOccurs="0"/>
                <xsd:element ref="ns3:MediaServiceLocation" minOccurs="0"/>
                <xsd:element ref="ns3:_activity" minOccurs="0"/>
                <xsd:element ref="ns3:MediaServiceObjectDetectorVersions" minOccurs="0"/>
                <xsd:element ref="ns3:MediaServiceSystemTag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5ef55eb-681e-4dcc-9b8d-f3af5910adb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LengthInSeconds" ma:index="18" nillable="true" ma:displayName="MediaLengthInSeconds" ma:hidden="true" ma:internalName="MediaLengthInSeconds" ma:readOnly="true">
      <xsd:simpleType>
        <xsd:restriction base="dms:Unknown"/>
      </xsd:simpleType>
    </xsd:element>
    <xsd:element name="MediaServiceLocation" ma:index="19" nillable="true" ma:displayName="Location" ma:indexed="true" ma:internalName="MediaServiceLocation" ma:readOnly="true">
      <xsd:simpleType>
        <xsd:restriction base="dms:Text"/>
      </xsd:simpleType>
    </xsd:element>
    <xsd:element name="_activity" ma:index="20" nillable="true" ma:displayName="_activity" ma:hidden="true" ma:internalName="_activity">
      <xsd:simpleType>
        <xsd:restriction base="dms:Note"/>
      </xsd:simpleType>
    </xsd:element>
    <xsd:element name="MediaServiceObjectDetectorVersions" ma:index="21" nillable="true" ma:displayName="MediaServiceObjectDetectorVersions" ma:hidden="true" ma:indexed="true" ma:internalName="MediaServiceObjectDetectorVersions" ma:readOnly="true">
      <xsd:simpleType>
        <xsd:restriction base="dms:Text"/>
      </xsd:simpleType>
    </xsd:element>
    <xsd:element name="MediaServiceSystemTags" ma:index="22" nillable="true" ma:displayName="MediaServiceSystemTags" ma:hidden="true" ma:internalName="MediaServiceSystemTags" ma:readOnly="true">
      <xsd:simpleType>
        <xsd:restriction base="dms:Note"/>
      </xsd:simpleType>
    </xsd:element>
    <xsd:element name="MediaServiceSearchProperties" ma:index="23"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a583f768-c4dc-40af-8d66-fe75510925b2" elementFormDefault="qualified">
    <xsd:import namespace="http://schemas.microsoft.com/office/2006/documentManagement/types"/>
    <xsd:import namespace="http://schemas.microsoft.com/office/infopath/2007/PartnerControls"/>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6" nillable="true" ma:displayName="Shared With Details" ma:internalName="SharedWithDetails" ma:readOnly="true">
      <xsd:simpleType>
        <xsd:restriction base="dms:Note">
          <xsd:maxLength value="255"/>
        </xsd:restriction>
      </xsd:simpleType>
    </xsd:element>
    <xsd:element name="SharingHintHash" ma:index="17"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activity xmlns="95ef55eb-681e-4dcc-9b8d-f3af5910adbf"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8CD36F72-2E29-488B-A097-DB6CBE9B336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5ef55eb-681e-4dcc-9b8d-f3af5910adbf"/>
    <ds:schemaRef ds:uri="a583f768-c4dc-40af-8d66-fe75510925b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C30B0FE-B622-4498-A565-E6BC26D1C356}">
  <ds:schemaRef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a583f768-c4dc-40af-8d66-fe75510925b2"/>
    <ds:schemaRef ds:uri="95ef55eb-681e-4dcc-9b8d-f3af5910adbf"/>
    <ds:schemaRef ds:uri="http://www.w3.org/XML/1998/namespace"/>
    <ds:schemaRef ds:uri="http://purl.org/dc/dcmitype/"/>
  </ds:schemaRefs>
</ds:datastoreItem>
</file>

<file path=customXml/itemProps3.xml><?xml version="1.0" encoding="utf-8"?>
<ds:datastoreItem xmlns:ds="http://schemas.openxmlformats.org/officeDocument/2006/customXml" ds:itemID="{BA969504-07A0-4615-B8EF-F340F7606C7C}">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21022</TotalTime>
  <Words>6896</Words>
  <Application>Microsoft Office PowerPoint</Application>
  <PresentationFormat>Widescreen</PresentationFormat>
  <Paragraphs>644</Paragraphs>
  <Slides>32</Slides>
  <Notes>18</Notes>
  <HiddenSlides>0</HiddenSlides>
  <MMClips>0</MMClips>
  <ScaleCrop>false</ScaleCrop>
  <HeadingPairs>
    <vt:vector size="6" baseType="variant">
      <vt:variant>
        <vt:lpstr>Fonts Used</vt:lpstr>
      </vt:variant>
      <vt:variant>
        <vt:i4>16</vt:i4>
      </vt:variant>
      <vt:variant>
        <vt:lpstr>Theme</vt:lpstr>
      </vt:variant>
      <vt:variant>
        <vt:i4>9</vt:i4>
      </vt:variant>
      <vt:variant>
        <vt:lpstr>Slide Titles</vt:lpstr>
      </vt:variant>
      <vt:variant>
        <vt:i4>32</vt:i4>
      </vt:variant>
    </vt:vector>
  </HeadingPairs>
  <TitlesOfParts>
    <vt:vector size="57" baseType="lpstr">
      <vt:lpstr>Trebuchet MS</vt:lpstr>
      <vt:lpstr>Courier New</vt:lpstr>
      <vt:lpstr>Source Sans Pro Black</vt:lpstr>
      <vt:lpstr>Noto Sans</vt:lpstr>
      <vt:lpstr>Calibri</vt:lpstr>
      <vt:lpstr>Georgia</vt:lpstr>
      <vt:lpstr>Franklin Gothic Book</vt:lpstr>
      <vt:lpstr>Times New Roman</vt:lpstr>
      <vt:lpstr>Arial</vt:lpstr>
      <vt:lpstr>Lato</vt:lpstr>
      <vt:lpstr>Libre Franklin</vt:lpstr>
      <vt:lpstr>Reckless Neue Light</vt:lpstr>
      <vt:lpstr>Franklin Gothic Heavy</vt:lpstr>
      <vt:lpstr>Verdana Pro Black</vt:lpstr>
      <vt:lpstr>Gothic A1</vt:lpstr>
      <vt:lpstr>Noto Sans</vt:lpstr>
      <vt:lpstr>Title / Divider Layouts</vt:lpstr>
      <vt:lpstr>Closing Layouts</vt:lpstr>
      <vt:lpstr>Contents / Agenda Layouts</vt:lpstr>
      <vt:lpstr>Content Layouts</vt:lpstr>
      <vt:lpstr>Table / Graph Layouts</vt:lpstr>
      <vt:lpstr>Maps</vt:lpstr>
      <vt:lpstr>Blank Layouts</vt:lpstr>
      <vt:lpstr>1_Contents / Agenda Layouts</vt:lpstr>
      <vt:lpstr>1_Blank Layouts</vt:lpstr>
      <vt:lpstr>   </vt:lpstr>
      <vt:lpstr>Accelerating progress towards a better society and sustainable world</vt:lpstr>
      <vt:lpstr>PowerPoint Presentation</vt:lpstr>
      <vt:lpstr>Delivered through a unique combination of services and experts</vt:lpstr>
      <vt:lpstr>Our focus is on key themes impacting the built environment</vt:lpstr>
      <vt:lpstr>PowerPoint Presentation</vt:lpstr>
      <vt:lpstr>The Role of Technology in Achieving Net Zero Goals</vt:lpstr>
      <vt:lpstr>Levers Driving Low Carbon Economy:</vt:lpstr>
      <vt:lpstr>Defining Net Zero for  Built Environment</vt:lpstr>
      <vt:lpstr>Goals for Built Environment</vt:lpstr>
      <vt:lpstr>Emissions of Built Environment</vt:lpstr>
      <vt:lpstr>Emissions of Built Environment</vt:lpstr>
      <vt:lpstr>Net Zero Challenges of  Built Environment</vt:lpstr>
      <vt:lpstr>What are Science-Based Targets?</vt:lpstr>
      <vt:lpstr>ISO Net Zero Guidance Standard (IWA 42)</vt:lpstr>
      <vt:lpstr>Standards for the Carbon Journey </vt:lpstr>
      <vt:lpstr>Product standards and guidance</vt:lpstr>
      <vt:lpstr>PAS 2080: 2023 Carbon management in buildings and infrastructure</vt:lpstr>
      <vt:lpstr>PAS 2038: 2021 Retrofitting non-domestic buildings for improved energy efficiency</vt:lpstr>
      <vt:lpstr>Case Study</vt:lpstr>
      <vt:lpstr>Case Study</vt:lpstr>
      <vt:lpstr>Case Study</vt:lpstr>
      <vt:lpstr>Strategies Implementation Matrix</vt:lpstr>
      <vt:lpstr>Reaching Net-Zero Emissions</vt:lpstr>
      <vt:lpstr>Carbon-reduction strategies and technologies applicable of built environment </vt:lpstr>
      <vt:lpstr>Carbon-Reduction Strategies and Technologies Applicable of Built Environment</vt:lpstr>
      <vt:lpstr>Grid-Interactive Efficient Buildings (GEB)</vt:lpstr>
      <vt:lpstr>Carbon Sequestration</vt:lpstr>
      <vt:lpstr>Carbon Sequestration Technologies and Strategies</vt:lpstr>
      <vt:lpstr>Key Takeaways</vt:lpstr>
      <vt:lpstr>Recommendations</vt:lpstr>
      <vt:lpstr>Thank You!</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Helping to shape a better future for all</dc:title>
  <dc:subject/>
  <dc:creator>Caitlin Regan</dc:creator>
  <cp:keywords/>
  <dc:description/>
  <cp:lastModifiedBy>Rhys Cota</cp:lastModifiedBy>
  <cp:revision>276</cp:revision>
  <cp:lastPrinted>2023-12-04T07:31:44Z</cp:lastPrinted>
  <dcterms:created xsi:type="dcterms:W3CDTF">2023-03-14T03:46:35Z</dcterms:created>
  <dcterms:modified xsi:type="dcterms:W3CDTF">2024-02-08T19:00:25Z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e26b1ce7-864c-4cdb-bd23-8a45203020a5_Enabled">
    <vt:lpwstr>true</vt:lpwstr>
  </property>
  <property fmtid="{D5CDD505-2E9C-101B-9397-08002B2CF9AE}" pid="3" name="MSIP_Label_e26b1ce7-864c-4cdb-bd23-8a45203020a5_SetDate">
    <vt:lpwstr>2023-04-24T16:40:37Z</vt:lpwstr>
  </property>
  <property fmtid="{D5CDD505-2E9C-101B-9397-08002B2CF9AE}" pid="4" name="MSIP_Label_e26b1ce7-864c-4cdb-bd23-8a45203020a5_Method">
    <vt:lpwstr>Privileged</vt:lpwstr>
  </property>
  <property fmtid="{D5CDD505-2E9C-101B-9397-08002B2CF9AE}" pid="5" name="MSIP_Label_e26b1ce7-864c-4cdb-bd23-8a45203020a5_Name">
    <vt:lpwstr>Confidential - Marked</vt:lpwstr>
  </property>
  <property fmtid="{D5CDD505-2E9C-101B-9397-08002B2CF9AE}" pid="6" name="MSIP_Label_e26b1ce7-864c-4cdb-bd23-8a45203020a5_SiteId">
    <vt:lpwstr>54946ffc-68d3-4955-ac70-dca726d445b4</vt:lpwstr>
  </property>
  <property fmtid="{D5CDD505-2E9C-101B-9397-08002B2CF9AE}" pid="7" name="MSIP_Label_e26b1ce7-864c-4cdb-bd23-8a45203020a5_ActionId">
    <vt:lpwstr>e5164d60-4681-4dd5-9199-63e0ca1b4521</vt:lpwstr>
  </property>
  <property fmtid="{D5CDD505-2E9C-101B-9397-08002B2CF9AE}" pid="8" name="MSIP_Label_e26b1ce7-864c-4cdb-bd23-8a45203020a5_ContentBits">
    <vt:lpwstr>1</vt:lpwstr>
  </property>
  <property fmtid="{D5CDD505-2E9C-101B-9397-08002B2CF9AE}" pid="9" name="ClassificationContentMarkingHeaderLocations">
    <vt:lpwstr>BSI - black logos:5\Charts:5\BSI - white logos:5</vt:lpwstr>
  </property>
  <property fmtid="{D5CDD505-2E9C-101B-9397-08002B2CF9AE}" pid="10" name="ClassificationContentMarkingHeaderText">
    <vt:lpwstr>Confidential</vt:lpwstr>
  </property>
  <property fmtid="{D5CDD505-2E9C-101B-9397-08002B2CF9AE}" pid="11" name="ContentTypeId">
    <vt:lpwstr>0x010100F3D111C637EA9C458A880ABE950E6466</vt:lpwstr>
  </property>
  <property fmtid="{D5CDD505-2E9C-101B-9397-08002B2CF9AE}" pid="12" name="MediaServiceImageTags">
    <vt:lpwstr/>
  </property>
</Properties>
</file>