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0" r:id="rId3"/>
    <p:sldId id="263" r:id="rId4"/>
    <p:sldId id="265" r:id="rId5"/>
    <p:sldId id="266" r:id="rId6"/>
    <p:sldId id="337" r:id="rId7"/>
    <p:sldId id="270" r:id="rId8"/>
    <p:sldId id="321" r:id="rId9"/>
    <p:sldId id="325" r:id="rId10"/>
    <p:sldId id="312" r:id="rId11"/>
    <p:sldId id="324" r:id="rId12"/>
    <p:sldId id="326" r:id="rId13"/>
    <p:sldId id="327" r:id="rId14"/>
    <p:sldId id="272" r:id="rId15"/>
    <p:sldId id="328" r:id="rId16"/>
    <p:sldId id="295" r:id="rId17"/>
    <p:sldId id="329" r:id="rId18"/>
    <p:sldId id="319" r:id="rId19"/>
    <p:sldId id="297" r:id="rId20"/>
    <p:sldId id="333" r:id="rId21"/>
    <p:sldId id="331" r:id="rId22"/>
    <p:sldId id="332" r:id="rId23"/>
    <p:sldId id="334" r:id="rId24"/>
    <p:sldId id="335" r:id="rId25"/>
    <p:sldId id="336" r:id="rId26"/>
    <p:sldId id="330" r:id="rId27"/>
    <p:sldId id="322" r:id="rId28"/>
    <p:sldId id="316" r:id="rId29"/>
    <p:sldId id="307" r:id="rId30"/>
    <p:sldId id="30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CA3C"/>
    <a:srgbClr val="9ACA3B"/>
    <a:srgbClr val="1011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11" autoAdjust="0"/>
    <p:restoredTop sz="94660"/>
  </p:normalViewPr>
  <p:slideViewPr>
    <p:cSldViewPr snapToGrid="0">
      <p:cViewPr varScale="1">
        <p:scale>
          <a:sx n="103" d="100"/>
          <a:sy n="103" d="100"/>
        </p:scale>
        <p:origin x="192" y="7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5" name="Text Placeholder 23">
            <a:extLst>
              <a:ext uri="{FF2B5EF4-FFF2-40B4-BE49-F238E27FC236}">
                <a16:creationId xmlns:a16="http://schemas.microsoft.com/office/drawing/2014/main" id="{5AB33C2F-F56A-4C04-82AE-E23B206AD0EF}"/>
              </a:ext>
            </a:extLst>
          </p:cNvPr>
          <p:cNvSpPr>
            <a:spLocks noGrp="1"/>
          </p:cNvSpPr>
          <p:nvPr>
            <p:ph type="body" sz="quarter" idx="10" hasCustomPrompt="1"/>
          </p:nvPr>
        </p:nvSpPr>
        <p:spPr>
          <a:xfrm>
            <a:off x="284480" y="197730"/>
            <a:ext cx="8211820" cy="506730"/>
          </a:xfrm>
          <a:prstGeom prst="rect">
            <a:avLst/>
          </a:prstGeom>
        </p:spPr>
        <p:txBody>
          <a:bodyPr anchor="ctr" anchorCtr="0">
            <a:noAutofit/>
          </a:bodyPr>
          <a:lstStyle>
            <a:lvl1pPr marL="0" indent="0">
              <a:buNone/>
              <a:defRPr sz="3200" b="1">
                <a:latin typeface="+mj-lt"/>
              </a:defRPr>
            </a:lvl1pPr>
          </a:lstStyle>
          <a:p>
            <a:pPr lvl="0"/>
            <a:r>
              <a:rPr lang="en-US" dirty="0"/>
              <a:t>Click To Edit Master Text Styles</a:t>
            </a:r>
          </a:p>
        </p:txBody>
      </p:sp>
      <p:cxnSp>
        <p:nvCxnSpPr>
          <p:cNvPr id="26" name="Straight Connector 25">
            <a:extLst>
              <a:ext uri="{FF2B5EF4-FFF2-40B4-BE49-F238E27FC236}">
                <a16:creationId xmlns:a16="http://schemas.microsoft.com/office/drawing/2014/main" id="{93AA159B-4AAD-4C97-A72F-9158E3E35B8A}"/>
              </a:ext>
            </a:extLst>
          </p:cNvPr>
          <p:cNvCxnSpPr>
            <a:cxnSpLocks/>
          </p:cNvCxnSpPr>
          <p:nvPr userDrawn="1"/>
        </p:nvCxnSpPr>
        <p:spPr>
          <a:xfrm>
            <a:off x="1589005" y="846742"/>
            <a:ext cx="1019798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Freeform: Shape 26">
            <a:extLst>
              <a:ext uri="{FF2B5EF4-FFF2-40B4-BE49-F238E27FC236}">
                <a16:creationId xmlns:a16="http://schemas.microsoft.com/office/drawing/2014/main" id="{DD2F8DE4-5F1D-4777-B2F2-4640D9401E7A}"/>
              </a:ext>
            </a:extLst>
          </p:cNvPr>
          <p:cNvSpPr/>
          <p:nvPr userDrawn="1"/>
        </p:nvSpPr>
        <p:spPr>
          <a:xfrm>
            <a:off x="383379" y="805594"/>
            <a:ext cx="1240868" cy="82296"/>
          </a:xfrm>
          <a:custGeom>
            <a:avLst/>
            <a:gdLst>
              <a:gd name="connsiteX0" fmla="*/ 0 w 1240868"/>
              <a:gd name="connsiteY0" fmla="*/ 0 h 82296"/>
              <a:gd name="connsiteX1" fmla="*/ 1240868 w 1240868"/>
              <a:gd name="connsiteY1" fmla="*/ 0 h 82296"/>
              <a:gd name="connsiteX2" fmla="*/ 1184575 w 1240868"/>
              <a:gd name="connsiteY2" fmla="*/ 82296 h 82296"/>
              <a:gd name="connsiteX3" fmla="*/ 0 w 1240868"/>
              <a:gd name="connsiteY3" fmla="*/ 82296 h 82296"/>
            </a:gdLst>
            <a:ahLst/>
            <a:cxnLst>
              <a:cxn ang="0">
                <a:pos x="connsiteX0" y="connsiteY0"/>
              </a:cxn>
              <a:cxn ang="0">
                <a:pos x="connsiteX1" y="connsiteY1"/>
              </a:cxn>
              <a:cxn ang="0">
                <a:pos x="connsiteX2" y="connsiteY2"/>
              </a:cxn>
              <a:cxn ang="0">
                <a:pos x="connsiteX3" y="connsiteY3"/>
              </a:cxn>
            </a:cxnLst>
            <a:rect l="l" t="t" r="r" b="b"/>
            <a:pathLst>
              <a:path w="1240868" h="82296">
                <a:moveTo>
                  <a:pt x="0" y="0"/>
                </a:moveTo>
                <a:lnTo>
                  <a:pt x="1240868" y="0"/>
                </a:lnTo>
                <a:lnTo>
                  <a:pt x="1184575" y="82296"/>
                </a:lnTo>
                <a:lnTo>
                  <a:pt x="0" y="82296"/>
                </a:lnTo>
                <a:close/>
              </a:path>
            </a:pathLst>
          </a:custGeom>
          <a:solidFill>
            <a:srgbClr val="10113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2" name="Picture 31">
            <a:extLst>
              <a:ext uri="{FF2B5EF4-FFF2-40B4-BE49-F238E27FC236}">
                <a16:creationId xmlns:a16="http://schemas.microsoft.com/office/drawing/2014/main" id="{42727E0A-1680-4C67-ACE0-1A51A75D0D56}"/>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42174" y="197730"/>
            <a:ext cx="544816" cy="544816"/>
          </a:xfrm>
          <a:prstGeom prst="rect">
            <a:avLst/>
          </a:prstGeom>
        </p:spPr>
      </p:pic>
      <p:grpSp>
        <p:nvGrpSpPr>
          <p:cNvPr id="12" name="Group 11">
            <a:extLst>
              <a:ext uri="{FF2B5EF4-FFF2-40B4-BE49-F238E27FC236}">
                <a16:creationId xmlns:a16="http://schemas.microsoft.com/office/drawing/2014/main" id="{841225AE-BE34-444B-B90B-6B03E068F58F}"/>
              </a:ext>
            </a:extLst>
          </p:cNvPr>
          <p:cNvGrpSpPr/>
          <p:nvPr userDrawn="1"/>
        </p:nvGrpSpPr>
        <p:grpSpPr>
          <a:xfrm>
            <a:off x="0" y="6577588"/>
            <a:ext cx="12195048" cy="280412"/>
            <a:chOff x="0" y="6577588"/>
            <a:chExt cx="12195048" cy="280412"/>
          </a:xfrm>
          <a:solidFill>
            <a:srgbClr val="9ACA3C"/>
          </a:solidFill>
        </p:grpSpPr>
        <p:sp>
          <p:nvSpPr>
            <p:cNvPr id="13" name="Rectangle 12">
              <a:extLst>
                <a:ext uri="{FF2B5EF4-FFF2-40B4-BE49-F238E27FC236}">
                  <a16:creationId xmlns:a16="http://schemas.microsoft.com/office/drawing/2014/main" id="{10DA0233-F0D2-4662-B171-6CBC5580D869}"/>
                </a:ext>
              </a:extLst>
            </p:cNvPr>
            <p:cNvSpPr/>
            <p:nvPr userDrawn="1"/>
          </p:nvSpPr>
          <p:spPr>
            <a:xfrm>
              <a:off x="609600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5ADE1488-6ECB-4442-900A-2434C719B03D}"/>
                </a:ext>
              </a:extLst>
            </p:cNvPr>
            <p:cNvGrpSpPr/>
            <p:nvPr userDrawn="1"/>
          </p:nvGrpSpPr>
          <p:grpSpPr>
            <a:xfrm>
              <a:off x="0" y="6577588"/>
              <a:ext cx="6338083" cy="280412"/>
              <a:chOff x="0" y="6577588"/>
              <a:chExt cx="6338083" cy="280412"/>
            </a:xfrm>
            <a:grpFill/>
          </p:grpSpPr>
          <p:sp>
            <p:nvSpPr>
              <p:cNvPr id="15" name="Rectangle 14">
                <a:extLst>
                  <a:ext uri="{FF2B5EF4-FFF2-40B4-BE49-F238E27FC236}">
                    <a16:creationId xmlns:a16="http://schemas.microsoft.com/office/drawing/2014/main" id="{3D9503DE-E1BF-40E3-BB74-290D81078309}"/>
                  </a:ext>
                </a:extLst>
              </p:cNvPr>
              <p:cNvSpPr/>
              <p:nvPr userDrawn="1"/>
            </p:nvSpPr>
            <p:spPr>
              <a:xfrm>
                <a:off x="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Google Shape;24;p54">
                <a:extLst>
                  <a:ext uri="{FF2B5EF4-FFF2-40B4-BE49-F238E27FC236}">
                    <a16:creationId xmlns:a16="http://schemas.microsoft.com/office/drawing/2014/main" id="{25E2F1F9-5143-4ABB-AF96-AEFF1EBA60FC}"/>
                  </a:ext>
                </a:extLst>
              </p:cNvPr>
              <p:cNvSpPr/>
              <p:nvPr userDrawn="1"/>
            </p:nvSpPr>
            <p:spPr>
              <a:xfrm>
                <a:off x="5853918" y="6577588"/>
                <a:ext cx="484165" cy="268981"/>
              </a:xfrm>
              <a:custGeom>
                <a:avLst/>
                <a:gdLst/>
                <a:ahLst/>
                <a:cxnLst/>
                <a:rect l="l" t="t" r="r" b="b"/>
                <a:pathLst>
                  <a:path w="365760" h="203200" extrusionOk="0">
                    <a:moveTo>
                      <a:pt x="182880" y="0"/>
                    </a:moveTo>
                    <a:cubicBezTo>
                      <a:pt x="283882" y="0"/>
                      <a:pt x="365760" y="81878"/>
                      <a:pt x="365760" y="182880"/>
                    </a:cubicBezTo>
                    <a:lnTo>
                      <a:pt x="361658" y="203200"/>
                    </a:lnTo>
                    <a:lnTo>
                      <a:pt x="4103" y="203200"/>
                    </a:lnTo>
                    <a:lnTo>
                      <a:pt x="0" y="182880"/>
                    </a:lnTo>
                    <a:cubicBezTo>
                      <a:pt x="0" y="81878"/>
                      <a:pt x="81878" y="0"/>
                      <a:pt x="182880" y="0"/>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grpSp>
      </p:grpSp>
      <p:sp>
        <p:nvSpPr>
          <p:cNvPr id="17" name="Slide Number Placeholder 5">
            <a:extLst>
              <a:ext uri="{FF2B5EF4-FFF2-40B4-BE49-F238E27FC236}">
                <a16:creationId xmlns:a16="http://schemas.microsoft.com/office/drawing/2014/main" id="{6A62A798-4D34-4D82-9551-C0D51B64F6C4}"/>
              </a:ext>
            </a:extLst>
          </p:cNvPr>
          <p:cNvSpPr txBox="1">
            <a:spLocks/>
          </p:cNvSpPr>
          <p:nvPr userDrawn="1"/>
        </p:nvSpPr>
        <p:spPr>
          <a:xfrm>
            <a:off x="5699948" y="6529516"/>
            <a:ext cx="792104" cy="365125"/>
          </a:xfrm>
          <a:prstGeom prst="rect">
            <a:avLst/>
          </a:prstGeom>
        </p:spPr>
        <p:txBody>
          <a:bodyPr vert="horz" lIns="91440" tIns="45720" rIns="91440" bIns="45720" rtlCol="0" anchor="ctr"/>
          <a:lstStyle>
            <a:defPPr>
              <a:defRPr lang="en-US"/>
            </a:defPPr>
            <a:lvl1pPr marL="0" algn="ctr" defTabSz="914400" rtl="0" eaLnBrk="1" latinLnBrk="0" hangingPunct="1">
              <a:defRPr sz="1100"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8868B4-BCB4-40C5-8F5B-96F1F985AC30}" type="slidenum">
              <a:rPr lang="en-US" smtClean="0">
                <a:latin typeface="+mn-lt"/>
              </a:rPr>
              <a:pPr/>
              <a:t>‹#›</a:t>
            </a:fld>
            <a:endParaRPr lang="en-US" dirty="0">
              <a:latin typeface="+mn-lt"/>
            </a:endParaRPr>
          </a:p>
        </p:txBody>
      </p:sp>
    </p:spTree>
    <p:extLst>
      <p:ext uri="{BB962C8B-B14F-4D97-AF65-F5344CB8AC3E}">
        <p14:creationId xmlns:p14="http://schemas.microsoft.com/office/powerpoint/2010/main" val="1977671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6ABEE-9DBE-4B92-900D-B5B6A29BC3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190B4A-789D-4373-820E-9FD4ECF914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3109F8A-B94E-4CD9-B413-00560770A46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CAFE93-FF1A-434C-85B6-309EC0BB3F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252F21D-BBF8-4475-A2D8-4066B2EF89C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00175E-EE71-4A99-B984-1FDE78ED2141}"/>
              </a:ext>
            </a:extLst>
          </p:cNvPr>
          <p:cNvSpPr>
            <a:spLocks noGrp="1"/>
          </p:cNvSpPr>
          <p:nvPr>
            <p:ph type="dt" sz="half" idx="10"/>
          </p:nvPr>
        </p:nvSpPr>
        <p:spPr/>
        <p:txBody>
          <a:bodyPr/>
          <a:lstStyle/>
          <a:p>
            <a:fld id="{DD375FEA-C642-4369-B945-A2E49924A1CD}" type="datetimeFigureOut">
              <a:rPr lang="en-US" smtClean="0"/>
              <a:t>2/9/24</a:t>
            </a:fld>
            <a:endParaRPr lang="en-US"/>
          </a:p>
        </p:txBody>
      </p:sp>
      <p:sp>
        <p:nvSpPr>
          <p:cNvPr id="8" name="Footer Placeholder 7">
            <a:extLst>
              <a:ext uri="{FF2B5EF4-FFF2-40B4-BE49-F238E27FC236}">
                <a16:creationId xmlns:a16="http://schemas.microsoft.com/office/drawing/2014/main" id="{4CE107E9-3A60-4A78-8C04-160A5F6A3B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7205C-0931-4CA2-B082-949C68D2DA14}"/>
              </a:ext>
            </a:extLst>
          </p:cNvPr>
          <p:cNvSpPr>
            <a:spLocks noGrp="1"/>
          </p:cNvSpPr>
          <p:nvPr>
            <p:ph type="sldNum" sz="quarter" idx="12"/>
          </p:nvPr>
        </p:nvSpPr>
        <p:spPr/>
        <p:txBody>
          <a:bodyPr/>
          <a:lstStyle/>
          <a:p>
            <a:fld id="{4487EE7C-F71A-4A1D-9177-785F0EFEDCB5}" type="slidenum">
              <a:rPr lang="en-US" smtClean="0"/>
              <a:t>‹#›</a:t>
            </a:fld>
            <a:endParaRPr lang="en-US"/>
          </a:p>
        </p:txBody>
      </p:sp>
    </p:spTree>
    <p:extLst>
      <p:ext uri="{BB962C8B-B14F-4D97-AF65-F5344CB8AC3E}">
        <p14:creationId xmlns:p14="http://schemas.microsoft.com/office/powerpoint/2010/main" val="3249019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EC6D8-6C4E-459C-97B4-70B3311124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6C8E1-CF39-47CF-A8AD-92C96BA23A72}"/>
              </a:ext>
            </a:extLst>
          </p:cNvPr>
          <p:cNvSpPr>
            <a:spLocks noGrp="1"/>
          </p:cNvSpPr>
          <p:nvPr>
            <p:ph type="dt" sz="half" idx="10"/>
          </p:nvPr>
        </p:nvSpPr>
        <p:spPr/>
        <p:txBody>
          <a:bodyPr/>
          <a:lstStyle/>
          <a:p>
            <a:fld id="{DD375FEA-C642-4369-B945-A2E49924A1CD}" type="datetimeFigureOut">
              <a:rPr lang="en-US" smtClean="0"/>
              <a:t>2/9/24</a:t>
            </a:fld>
            <a:endParaRPr lang="en-US"/>
          </a:p>
        </p:txBody>
      </p:sp>
      <p:sp>
        <p:nvSpPr>
          <p:cNvPr id="4" name="Footer Placeholder 3">
            <a:extLst>
              <a:ext uri="{FF2B5EF4-FFF2-40B4-BE49-F238E27FC236}">
                <a16:creationId xmlns:a16="http://schemas.microsoft.com/office/drawing/2014/main" id="{32E64AAA-F43B-4052-9A46-8F9D14FC92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0E4B59-8AEF-4A96-9F6E-643F5B2EF71D}"/>
              </a:ext>
            </a:extLst>
          </p:cNvPr>
          <p:cNvSpPr>
            <a:spLocks noGrp="1"/>
          </p:cNvSpPr>
          <p:nvPr>
            <p:ph type="sldNum" sz="quarter" idx="12"/>
          </p:nvPr>
        </p:nvSpPr>
        <p:spPr/>
        <p:txBody>
          <a:bodyPr/>
          <a:lstStyle/>
          <a:p>
            <a:fld id="{4487EE7C-F71A-4A1D-9177-785F0EFEDCB5}" type="slidenum">
              <a:rPr lang="en-US" smtClean="0"/>
              <a:t>‹#›</a:t>
            </a:fld>
            <a:endParaRPr lang="en-US"/>
          </a:p>
        </p:txBody>
      </p:sp>
    </p:spTree>
    <p:extLst>
      <p:ext uri="{BB962C8B-B14F-4D97-AF65-F5344CB8AC3E}">
        <p14:creationId xmlns:p14="http://schemas.microsoft.com/office/powerpoint/2010/main" val="3482021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A22E09-4D75-49AE-A570-909749A3ECF8}"/>
              </a:ext>
            </a:extLst>
          </p:cNvPr>
          <p:cNvSpPr>
            <a:spLocks noGrp="1"/>
          </p:cNvSpPr>
          <p:nvPr>
            <p:ph type="dt" sz="half" idx="10"/>
          </p:nvPr>
        </p:nvSpPr>
        <p:spPr/>
        <p:txBody>
          <a:bodyPr/>
          <a:lstStyle/>
          <a:p>
            <a:fld id="{DD375FEA-C642-4369-B945-A2E49924A1CD}" type="datetimeFigureOut">
              <a:rPr lang="en-US" smtClean="0"/>
              <a:t>2/9/24</a:t>
            </a:fld>
            <a:endParaRPr lang="en-US"/>
          </a:p>
        </p:txBody>
      </p:sp>
      <p:sp>
        <p:nvSpPr>
          <p:cNvPr id="3" name="Footer Placeholder 2">
            <a:extLst>
              <a:ext uri="{FF2B5EF4-FFF2-40B4-BE49-F238E27FC236}">
                <a16:creationId xmlns:a16="http://schemas.microsoft.com/office/drawing/2014/main" id="{11EA0078-42C2-42CA-8FE7-20FD09FB65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0C63FE-3DE1-44EB-9F28-1D7C951BD47A}"/>
              </a:ext>
            </a:extLst>
          </p:cNvPr>
          <p:cNvSpPr>
            <a:spLocks noGrp="1"/>
          </p:cNvSpPr>
          <p:nvPr>
            <p:ph type="sldNum" sz="quarter" idx="12"/>
          </p:nvPr>
        </p:nvSpPr>
        <p:spPr/>
        <p:txBody>
          <a:bodyPr/>
          <a:lstStyle/>
          <a:p>
            <a:fld id="{4487EE7C-F71A-4A1D-9177-785F0EFEDCB5}" type="slidenum">
              <a:rPr lang="en-US" smtClean="0"/>
              <a:t>‹#›</a:t>
            </a:fld>
            <a:endParaRPr lang="en-US"/>
          </a:p>
        </p:txBody>
      </p:sp>
    </p:spTree>
    <p:extLst>
      <p:ext uri="{BB962C8B-B14F-4D97-AF65-F5344CB8AC3E}">
        <p14:creationId xmlns:p14="http://schemas.microsoft.com/office/powerpoint/2010/main" val="4159058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5BEA8-4584-495C-9138-A0D7F47C0F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A5CC41-D5C2-4607-9214-80BF219C98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8410BD-9FC6-45E2-A6E1-4A1C0F4752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D673E67-EBF5-4B3C-BDFD-737BBF5F1743}"/>
              </a:ext>
            </a:extLst>
          </p:cNvPr>
          <p:cNvSpPr>
            <a:spLocks noGrp="1"/>
          </p:cNvSpPr>
          <p:nvPr>
            <p:ph type="dt" sz="half" idx="10"/>
          </p:nvPr>
        </p:nvSpPr>
        <p:spPr/>
        <p:txBody>
          <a:bodyPr/>
          <a:lstStyle/>
          <a:p>
            <a:fld id="{DD375FEA-C642-4369-B945-A2E49924A1CD}" type="datetimeFigureOut">
              <a:rPr lang="en-US" smtClean="0"/>
              <a:t>2/9/24</a:t>
            </a:fld>
            <a:endParaRPr lang="en-US"/>
          </a:p>
        </p:txBody>
      </p:sp>
      <p:sp>
        <p:nvSpPr>
          <p:cNvPr id="6" name="Footer Placeholder 5">
            <a:extLst>
              <a:ext uri="{FF2B5EF4-FFF2-40B4-BE49-F238E27FC236}">
                <a16:creationId xmlns:a16="http://schemas.microsoft.com/office/drawing/2014/main" id="{6BBF8241-95FC-4268-A1BD-957ACA73A6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54AAF2-33D1-4574-B1E3-247C08F3546D}"/>
              </a:ext>
            </a:extLst>
          </p:cNvPr>
          <p:cNvSpPr>
            <a:spLocks noGrp="1"/>
          </p:cNvSpPr>
          <p:nvPr>
            <p:ph type="sldNum" sz="quarter" idx="12"/>
          </p:nvPr>
        </p:nvSpPr>
        <p:spPr/>
        <p:txBody>
          <a:bodyPr/>
          <a:lstStyle/>
          <a:p>
            <a:fld id="{4487EE7C-F71A-4A1D-9177-785F0EFEDCB5}" type="slidenum">
              <a:rPr lang="en-US" smtClean="0"/>
              <a:t>‹#›</a:t>
            </a:fld>
            <a:endParaRPr lang="en-US"/>
          </a:p>
        </p:txBody>
      </p:sp>
    </p:spTree>
    <p:extLst>
      <p:ext uri="{BB962C8B-B14F-4D97-AF65-F5344CB8AC3E}">
        <p14:creationId xmlns:p14="http://schemas.microsoft.com/office/powerpoint/2010/main" val="2098127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3F344-48D9-4AD9-A330-AE66493CF1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FC61B-D103-4FE8-9018-F0C9AB8A90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73997D-7362-4451-A37C-F422C59388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4B4EBBB-E6DC-492D-A558-3C75E534A493}"/>
              </a:ext>
            </a:extLst>
          </p:cNvPr>
          <p:cNvSpPr>
            <a:spLocks noGrp="1"/>
          </p:cNvSpPr>
          <p:nvPr>
            <p:ph type="dt" sz="half" idx="10"/>
          </p:nvPr>
        </p:nvSpPr>
        <p:spPr/>
        <p:txBody>
          <a:bodyPr/>
          <a:lstStyle/>
          <a:p>
            <a:fld id="{DD375FEA-C642-4369-B945-A2E49924A1CD}" type="datetimeFigureOut">
              <a:rPr lang="en-US" smtClean="0"/>
              <a:t>2/9/24</a:t>
            </a:fld>
            <a:endParaRPr lang="en-US"/>
          </a:p>
        </p:txBody>
      </p:sp>
      <p:sp>
        <p:nvSpPr>
          <p:cNvPr id="6" name="Footer Placeholder 5">
            <a:extLst>
              <a:ext uri="{FF2B5EF4-FFF2-40B4-BE49-F238E27FC236}">
                <a16:creationId xmlns:a16="http://schemas.microsoft.com/office/drawing/2014/main" id="{4F73E377-6AD1-4027-A1E6-ECF083CB94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5C3D38-A66F-4317-B2A5-5ED66C209D50}"/>
              </a:ext>
            </a:extLst>
          </p:cNvPr>
          <p:cNvSpPr>
            <a:spLocks noGrp="1"/>
          </p:cNvSpPr>
          <p:nvPr>
            <p:ph type="sldNum" sz="quarter" idx="12"/>
          </p:nvPr>
        </p:nvSpPr>
        <p:spPr/>
        <p:txBody>
          <a:bodyPr/>
          <a:lstStyle/>
          <a:p>
            <a:fld id="{4487EE7C-F71A-4A1D-9177-785F0EFEDCB5}" type="slidenum">
              <a:rPr lang="en-US" smtClean="0"/>
              <a:t>‹#›</a:t>
            </a:fld>
            <a:endParaRPr lang="en-US"/>
          </a:p>
        </p:txBody>
      </p:sp>
    </p:spTree>
    <p:extLst>
      <p:ext uri="{BB962C8B-B14F-4D97-AF65-F5344CB8AC3E}">
        <p14:creationId xmlns:p14="http://schemas.microsoft.com/office/powerpoint/2010/main" val="42108168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FB4D7-DFF5-4A5E-81AD-045F4E6B82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B577AE-A2CB-44D6-867C-5F5EAE7CECB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DD2796-DE60-49B5-92C9-9CF7F6210924}"/>
              </a:ext>
            </a:extLst>
          </p:cNvPr>
          <p:cNvSpPr>
            <a:spLocks noGrp="1"/>
          </p:cNvSpPr>
          <p:nvPr>
            <p:ph type="dt" sz="half" idx="10"/>
          </p:nvPr>
        </p:nvSpPr>
        <p:spPr/>
        <p:txBody>
          <a:bodyPr/>
          <a:lstStyle/>
          <a:p>
            <a:fld id="{DD375FEA-C642-4369-B945-A2E49924A1CD}" type="datetimeFigureOut">
              <a:rPr lang="en-US" smtClean="0"/>
              <a:t>2/9/24</a:t>
            </a:fld>
            <a:endParaRPr lang="en-US"/>
          </a:p>
        </p:txBody>
      </p:sp>
      <p:sp>
        <p:nvSpPr>
          <p:cNvPr id="5" name="Footer Placeholder 4">
            <a:extLst>
              <a:ext uri="{FF2B5EF4-FFF2-40B4-BE49-F238E27FC236}">
                <a16:creationId xmlns:a16="http://schemas.microsoft.com/office/drawing/2014/main" id="{CFE32A68-50DC-419E-9AA1-25FB4DF16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57022D-4724-4529-B6FB-06EB866EDB67}"/>
              </a:ext>
            </a:extLst>
          </p:cNvPr>
          <p:cNvSpPr>
            <a:spLocks noGrp="1"/>
          </p:cNvSpPr>
          <p:nvPr>
            <p:ph type="sldNum" sz="quarter" idx="12"/>
          </p:nvPr>
        </p:nvSpPr>
        <p:spPr/>
        <p:txBody>
          <a:bodyPr/>
          <a:lstStyle/>
          <a:p>
            <a:fld id="{4487EE7C-F71A-4A1D-9177-785F0EFEDCB5}" type="slidenum">
              <a:rPr lang="en-US" smtClean="0"/>
              <a:t>‹#›</a:t>
            </a:fld>
            <a:endParaRPr lang="en-US"/>
          </a:p>
        </p:txBody>
      </p:sp>
    </p:spTree>
    <p:extLst>
      <p:ext uri="{BB962C8B-B14F-4D97-AF65-F5344CB8AC3E}">
        <p14:creationId xmlns:p14="http://schemas.microsoft.com/office/powerpoint/2010/main" val="1625422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FB1AEA-7393-4440-8B9A-61FBADCC5C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6457B5-DDFE-4504-B5B5-5117E7E177D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FD8421-422B-48AD-BB3A-2F89DF929F87}"/>
              </a:ext>
            </a:extLst>
          </p:cNvPr>
          <p:cNvSpPr>
            <a:spLocks noGrp="1"/>
          </p:cNvSpPr>
          <p:nvPr>
            <p:ph type="dt" sz="half" idx="10"/>
          </p:nvPr>
        </p:nvSpPr>
        <p:spPr/>
        <p:txBody>
          <a:bodyPr/>
          <a:lstStyle/>
          <a:p>
            <a:fld id="{DD375FEA-C642-4369-B945-A2E49924A1CD}" type="datetimeFigureOut">
              <a:rPr lang="en-US" smtClean="0"/>
              <a:t>2/9/24</a:t>
            </a:fld>
            <a:endParaRPr lang="en-US"/>
          </a:p>
        </p:txBody>
      </p:sp>
      <p:sp>
        <p:nvSpPr>
          <p:cNvPr id="5" name="Footer Placeholder 4">
            <a:extLst>
              <a:ext uri="{FF2B5EF4-FFF2-40B4-BE49-F238E27FC236}">
                <a16:creationId xmlns:a16="http://schemas.microsoft.com/office/drawing/2014/main" id="{A1E75BCC-034A-400F-AEF9-3D4C7E46F3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5692DD-FAC3-4C0B-8C94-1ED5F983C974}"/>
              </a:ext>
            </a:extLst>
          </p:cNvPr>
          <p:cNvSpPr>
            <a:spLocks noGrp="1"/>
          </p:cNvSpPr>
          <p:nvPr>
            <p:ph type="sldNum" sz="quarter" idx="12"/>
          </p:nvPr>
        </p:nvSpPr>
        <p:spPr/>
        <p:txBody>
          <a:bodyPr/>
          <a:lstStyle/>
          <a:p>
            <a:fld id="{4487EE7C-F71A-4A1D-9177-785F0EFEDCB5}" type="slidenum">
              <a:rPr lang="en-US" smtClean="0"/>
              <a:t>‹#›</a:t>
            </a:fld>
            <a:endParaRPr lang="en-US"/>
          </a:p>
        </p:txBody>
      </p:sp>
    </p:spTree>
    <p:extLst>
      <p:ext uri="{BB962C8B-B14F-4D97-AF65-F5344CB8AC3E}">
        <p14:creationId xmlns:p14="http://schemas.microsoft.com/office/powerpoint/2010/main" val="724053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0A5AF9E-0E66-42E5-9BAD-4BEE4D65DBB2}"/>
              </a:ext>
            </a:extLst>
          </p:cNvPr>
          <p:cNvGrpSpPr/>
          <p:nvPr userDrawn="1"/>
        </p:nvGrpSpPr>
        <p:grpSpPr>
          <a:xfrm>
            <a:off x="0" y="6577588"/>
            <a:ext cx="12195048" cy="280412"/>
            <a:chOff x="0" y="6577588"/>
            <a:chExt cx="12195048" cy="280412"/>
          </a:xfrm>
          <a:solidFill>
            <a:srgbClr val="9ACA3C"/>
          </a:solidFill>
        </p:grpSpPr>
        <p:sp>
          <p:nvSpPr>
            <p:cNvPr id="20" name="Rectangle 19">
              <a:extLst>
                <a:ext uri="{FF2B5EF4-FFF2-40B4-BE49-F238E27FC236}">
                  <a16:creationId xmlns:a16="http://schemas.microsoft.com/office/drawing/2014/main" id="{CAE63000-38A2-4DC8-9FFA-432A92F7E338}"/>
                </a:ext>
              </a:extLst>
            </p:cNvPr>
            <p:cNvSpPr/>
            <p:nvPr userDrawn="1"/>
          </p:nvSpPr>
          <p:spPr>
            <a:xfrm>
              <a:off x="609600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2E30987D-E632-4B3F-90B6-E8FA2BF68AC6}"/>
                </a:ext>
              </a:extLst>
            </p:cNvPr>
            <p:cNvGrpSpPr/>
            <p:nvPr userDrawn="1"/>
          </p:nvGrpSpPr>
          <p:grpSpPr>
            <a:xfrm>
              <a:off x="0" y="6577588"/>
              <a:ext cx="6338083" cy="280412"/>
              <a:chOff x="0" y="6577588"/>
              <a:chExt cx="6338083" cy="280412"/>
            </a:xfrm>
            <a:grpFill/>
          </p:grpSpPr>
          <p:sp>
            <p:nvSpPr>
              <p:cNvPr id="22" name="Rectangle 21">
                <a:extLst>
                  <a:ext uri="{FF2B5EF4-FFF2-40B4-BE49-F238E27FC236}">
                    <a16:creationId xmlns:a16="http://schemas.microsoft.com/office/drawing/2014/main" id="{7E7C0A04-7287-4D8B-8F4B-24F6F853725D}"/>
                  </a:ext>
                </a:extLst>
              </p:cNvPr>
              <p:cNvSpPr/>
              <p:nvPr userDrawn="1"/>
            </p:nvSpPr>
            <p:spPr>
              <a:xfrm>
                <a:off x="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Google Shape;24;p54">
                <a:extLst>
                  <a:ext uri="{FF2B5EF4-FFF2-40B4-BE49-F238E27FC236}">
                    <a16:creationId xmlns:a16="http://schemas.microsoft.com/office/drawing/2014/main" id="{134AED81-58F9-4D12-9E9A-A5CAF599CFD8}"/>
                  </a:ext>
                </a:extLst>
              </p:cNvPr>
              <p:cNvSpPr/>
              <p:nvPr userDrawn="1"/>
            </p:nvSpPr>
            <p:spPr>
              <a:xfrm>
                <a:off x="5853918" y="6577588"/>
                <a:ext cx="484165" cy="268981"/>
              </a:xfrm>
              <a:custGeom>
                <a:avLst/>
                <a:gdLst/>
                <a:ahLst/>
                <a:cxnLst/>
                <a:rect l="l" t="t" r="r" b="b"/>
                <a:pathLst>
                  <a:path w="365760" h="203200" extrusionOk="0">
                    <a:moveTo>
                      <a:pt x="182880" y="0"/>
                    </a:moveTo>
                    <a:cubicBezTo>
                      <a:pt x="283882" y="0"/>
                      <a:pt x="365760" y="81878"/>
                      <a:pt x="365760" y="182880"/>
                    </a:cubicBezTo>
                    <a:lnTo>
                      <a:pt x="361658" y="203200"/>
                    </a:lnTo>
                    <a:lnTo>
                      <a:pt x="4103" y="203200"/>
                    </a:lnTo>
                    <a:lnTo>
                      <a:pt x="0" y="182880"/>
                    </a:lnTo>
                    <a:cubicBezTo>
                      <a:pt x="0" y="81878"/>
                      <a:pt x="81878" y="0"/>
                      <a:pt x="182880" y="0"/>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grpSp>
      </p:grpSp>
      <p:sp>
        <p:nvSpPr>
          <p:cNvPr id="24" name="Slide Number Placeholder 5">
            <a:extLst>
              <a:ext uri="{FF2B5EF4-FFF2-40B4-BE49-F238E27FC236}">
                <a16:creationId xmlns:a16="http://schemas.microsoft.com/office/drawing/2014/main" id="{9EA05EF5-D039-4F9B-9965-D9B5660F0153}"/>
              </a:ext>
            </a:extLst>
          </p:cNvPr>
          <p:cNvSpPr txBox="1">
            <a:spLocks/>
          </p:cNvSpPr>
          <p:nvPr userDrawn="1"/>
        </p:nvSpPr>
        <p:spPr>
          <a:xfrm>
            <a:off x="5699948" y="6529516"/>
            <a:ext cx="792104" cy="365125"/>
          </a:xfrm>
          <a:prstGeom prst="rect">
            <a:avLst/>
          </a:prstGeom>
        </p:spPr>
        <p:txBody>
          <a:bodyPr vert="horz" lIns="91440" tIns="45720" rIns="91440" bIns="45720" rtlCol="0" anchor="ctr"/>
          <a:lstStyle>
            <a:defPPr>
              <a:defRPr lang="en-US"/>
            </a:defPPr>
            <a:lvl1pPr marL="0" algn="ctr" defTabSz="914400" rtl="0" eaLnBrk="1" latinLnBrk="0" hangingPunct="1">
              <a:defRPr sz="1100"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8868B4-BCB4-40C5-8F5B-96F1F985AC30}" type="slidenum">
              <a:rPr lang="en-US" smtClean="0">
                <a:latin typeface="+mn-lt"/>
              </a:rPr>
              <a:pPr/>
              <a:t>‹#›</a:t>
            </a:fld>
            <a:endParaRPr lang="en-US" dirty="0">
              <a:latin typeface="+mn-lt"/>
            </a:endParaRPr>
          </a:p>
        </p:txBody>
      </p:sp>
      <p:sp>
        <p:nvSpPr>
          <p:cNvPr id="25" name="Text Placeholder 23">
            <a:extLst>
              <a:ext uri="{FF2B5EF4-FFF2-40B4-BE49-F238E27FC236}">
                <a16:creationId xmlns:a16="http://schemas.microsoft.com/office/drawing/2014/main" id="{5AB33C2F-F56A-4C04-82AE-E23B206AD0EF}"/>
              </a:ext>
            </a:extLst>
          </p:cNvPr>
          <p:cNvSpPr>
            <a:spLocks noGrp="1"/>
          </p:cNvSpPr>
          <p:nvPr>
            <p:ph type="body" sz="quarter" idx="10" hasCustomPrompt="1"/>
          </p:nvPr>
        </p:nvSpPr>
        <p:spPr>
          <a:xfrm>
            <a:off x="284480" y="197730"/>
            <a:ext cx="8211820" cy="506730"/>
          </a:xfrm>
          <a:prstGeom prst="rect">
            <a:avLst/>
          </a:prstGeom>
        </p:spPr>
        <p:txBody>
          <a:bodyPr anchor="ctr" anchorCtr="0">
            <a:noAutofit/>
          </a:bodyPr>
          <a:lstStyle>
            <a:lvl1pPr marL="0" indent="0">
              <a:buNone/>
              <a:defRPr sz="3200" b="1">
                <a:latin typeface="+mj-lt"/>
              </a:defRPr>
            </a:lvl1pPr>
          </a:lstStyle>
          <a:p>
            <a:pPr lvl="0"/>
            <a:r>
              <a:rPr lang="en-US" dirty="0"/>
              <a:t>Click To Edit Master Text Styles</a:t>
            </a:r>
          </a:p>
        </p:txBody>
      </p:sp>
      <p:sp>
        <p:nvSpPr>
          <p:cNvPr id="27" name="Freeform: Shape 26">
            <a:extLst>
              <a:ext uri="{FF2B5EF4-FFF2-40B4-BE49-F238E27FC236}">
                <a16:creationId xmlns:a16="http://schemas.microsoft.com/office/drawing/2014/main" id="{DD2F8DE4-5F1D-4777-B2F2-4640D9401E7A}"/>
              </a:ext>
            </a:extLst>
          </p:cNvPr>
          <p:cNvSpPr/>
          <p:nvPr userDrawn="1"/>
        </p:nvSpPr>
        <p:spPr>
          <a:xfrm>
            <a:off x="383379" y="0"/>
            <a:ext cx="1240868" cy="82296"/>
          </a:xfrm>
          <a:custGeom>
            <a:avLst/>
            <a:gdLst>
              <a:gd name="connsiteX0" fmla="*/ 0 w 1240868"/>
              <a:gd name="connsiteY0" fmla="*/ 0 h 82296"/>
              <a:gd name="connsiteX1" fmla="*/ 1240868 w 1240868"/>
              <a:gd name="connsiteY1" fmla="*/ 0 h 82296"/>
              <a:gd name="connsiteX2" fmla="*/ 1184575 w 1240868"/>
              <a:gd name="connsiteY2" fmla="*/ 82296 h 82296"/>
              <a:gd name="connsiteX3" fmla="*/ 0 w 1240868"/>
              <a:gd name="connsiteY3" fmla="*/ 82296 h 82296"/>
            </a:gdLst>
            <a:ahLst/>
            <a:cxnLst>
              <a:cxn ang="0">
                <a:pos x="connsiteX0" y="connsiteY0"/>
              </a:cxn>
              <a:cxn ang="0">
                <a:pos x="connsiteX1" y="connsiteY1"/>
              </a:cxn>
              <a:cxn ang="0">
                <a:pos x="connsiteX2" y="connsiteY2"/>
              </a:cxn>
              <a:cxn ang="0">
                <a:pos x="connsiteX3" y="connsiteY3"/>
              </a:cxn>
            </a:cxnLst>
            <a:rect l="l" t="t" r="r" b="b"/>
            <a:pathLst>
              <a:path w="1240868" h="82296">
                <a:moveTo>
                  <a:pt x="0" y="0"/>
                </a:moveTo>
                <a:lnTo>
                  <a:pt x="1240868" y="0"/>
                </a:lnTo>
                <a:lnTo>
                  <a:pt x="1184575" y="82296"/>
                </a:lnTo>
                <a:lnTo>
                  <a:pt x="0" y="82296"/>
                </a:lnTo>
                <a:close/>
              </a:path>
            </a:pathLst>
          </a:custGeom>
          <a:solidFill>
            <a:srgbClr val="10113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2" name="Picture 31">
            <a:extLst>
              <a:ext uri="{FF2B5EF4-FFF2-40B4-BE49-F238E27FC236}">
                <a16:creationId xmlns:a16="http://schemas.microsoft.com/office/drawing/2014/main" id="{42727E0A-1680-4C67-ACE0-1A51A75D0D56}"/>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42174" y="197730"/>
            <a:ext cx="544816" cy="544816"/>
          </a:xfrm>
          <a:prstGeom prst="rect">
            <a:avLst/>
          </a:prstGeom>
        </p:spPr>
      </p:pic>
    </p:spTree>
    <p:extLst>
      <p:ext uri="{BB962C8B-B14F-4D97-AF65-F5344CB8AC3E}">
        <p14:creationId xmlns:p14="http://schemas.microsoft.com/office/powerpoint/2010/main" val="3852701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5" name="Text Placeholder 23">
            <a:extLst>
              <a:ext uri="{FF2B5EF4-FFF2-40B4-BE49-F238E27FC236}">
                <a16:creationId xmlns:a16="http://schemas.microsoft.com/office/drawing/2014/main" id="{5AB33C2F-F56A-4C04-82AE-E23B206AD0EF}"/>
              </a:ext>
            </a:extLst>
          </p:cNvPr>
          <p:cNvSpPr>
            <a:spLocks noGrp="1"/>
          </p:cNvSpPr>
          <p:nvPr>
            <p:ph type="body" sz="quarter" idx="10" hasCustomPrompt="1"/>
          </p:nvPr>
        </p:nvSpPr>
        <p:spPr>
          <a:xfrm>
            <a:off x="284480" y="197730"/>
            <a:ext cx="8211820" cy="506730"/>
          </a:xfrm>
          <a:prstGeom prst="rect">
            <a:avLst/>
          </a:prstGeom>
        </p:spPr>
        <p:txBody>
          <a:bodyPr anchor="ctr" anchorCtr="0">
            <a:noAutofit/>
          </a:bodyPr>
          <a:lstStyle>
            <a:lvl1pPr marL="0" indent="0">
              <a:buNone/>
              <a:defRPr sz="3200" b="1">
                <a:latin typeface="+mj-lt"/>
              </a:defRPr>
            </a:lvl1pPr>
          </a:lstStyle>
          <a:p>
            <a:pPr lvl="0"/>
            <a:r>
              <a:rPr lang="en-US" dirty="0"/>
              <a:t>Click To Edit Master Text Styles</a:t>
            </a:r>
          </a:p>
        </p:txBody>
      </p:sp>
      <p:pic>
        <p:nvPicPr>
          <p:cNvPr id="32" name="Picture 31">
            <a:extLst>
              <a:ext uri="{FF2B5EF4-FFF2-40B4-BE49-F238E27FC236}">
                <a16:creationId xmlns:a16="http://schemas.microsoft.com/office/drawing/2014/main" id="{42727E0A-1680-4C67-ACE0-1A51A75D0D56}"/>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42174" y="197730"/>
            <a:ext cx="544816" cy="544816"/>
          </a:xfrm>
          <a:prstGeom prst="rect">
            <a:avLst/>
          </a:prstGeom>
        </p:spPr>
      </p:pic>
      <p:grpSp>
        <p:nvGrpSpPr>
          <p:cNvPr id="10" name="Group 9">
            <a:extLst>
              <a:ext uri="{FF2B5EF4-FFF2-40B4-BE49-F238E27FC236}">
                <a16:creationId xmlns:a16="http://schemas.microsoft.com/office/drawing/2014/main" id="{0584119A-9448-4FE6-9B7E-9A5FEDDFA39B}"/>
              </a:ext>
            </a:extLst>
          </p:cNvPr>
          <p:cNvGrpSpPr/>
          <p:nvPr userDrawn="1"/>
        </p:nvGrpSpPr>
        <p:grpSpPr>
          <a:xfrm>
            <a:off x="0" y="6577588"/>
            <a:ext cx="12195048" cy="280412"/>
            <a:chOff x="0" y="6577588"/>
            <a:chExt cx="12195048" cy="280412"/>
          </a:xfrm>
          <a:solidFill>
            <a:srgbClr val="9ACA3C"/>
          </a:solidFill>
        </p:grpSpPr>
        <p:sp>
          <p:nvSpPr>
            <p:cNvPr id="11" name="Rectangle 10">
              <a:extLst>
                <a:ext uri="{FF2B5EF4-FFF2-40B4-BE49-F238E27FC236}">
                  <a16:creationId xmlns:a16="http://schemas.microsoft.com/office/drawing/2014/main" id="{5C67D1A3-EB98-4EAB-B54F-62D7BFC21EED}"/>
                </a:ext>
              </a:extLst>
            </p:cNvPr>
            <p:cNvSpPr/>
            <p:nvPr userDrawn="1"/>
          </p:nvSpPr>
          <p:spPr>
            <a:xfrm>
              <a:off x="609600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8A25BB58-BE29-4708-8FE2-20E67048E0E3}"/>
                </a:ext>
              </a:extLst>
            </p:cNvPr>
            <p:cNvGrpSpPr/>
            <p:nvPr userDrawn="1"/>
          </p:nvGrpSpPr>
          <p:grpSpPr>
            <a:xfrm>
              <a:off x="0" y="6577588"/>
              <a:ext cx="6338083" cy="280412"/>
              <a:chOff x="0" y="6577588"/>
              <a:chExt cx="6338083" cy="280412"/>
            </a:xfrm>
            <a:grpFill/>
          </p:grpSpPr>
          <p:sp>
            <p:nvSpPr>
              <p:cNvPr id="13" name="Rectangle 12">
                <a:extLst>
                  <a:ext uri="{FF2B5EF4-FFF2-40B4-BE49-F238E27FC236}">
                    <a16:creationId xmlns:a16="http://schemas.microsoft.com/office/drawing/2014/main" id="{3155C86D-1FCA-4E74-AAD4-333C12CEC2BB}"/>
                  </a:ext>
                </a:extLst>
              </p:cNvPr>
              <p:cNvSpPr/>
              <p:nvPr userDrawn="1"/>
            </p:nvSpPr>
            <p:spPr>
              <a:xfrm>
                <a:off x="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oogle Shape;24;p54">
                <a:extLst>
                  <a:ext uri="{FF2B5EF4-FFF2-40B4-BE49-F238E27FC236}">
                    <a16:creationId xmlns:a16="http://schemas.microsoft.com/office/drawing/2014/main" id="{F565E9C9-AF36-4472-B6EC-C4936D0F0A6A}"/>
                  </a:ext>
                </a:extLst>
              </p:cNvPr>
              <p:cNvSpPr/>
              <p:nvPr userDrawn="1"/>
            </p:nvSpPr>
            <p:spPr>
              <a:xfrm>
                <a:off x="5853918" y="6577588"/>
                <a:ext cx="484165" cy="268981"/>
              </a:xfrm>
              <a:custGeom>
                <a:avLst/>
                <a:gdLst/>
                <a:ahLst/>
                <a:cxnLst/>
                <a:rect l="l" t="t" r="r" b="b"/>
                <a:pathLst>
                  <a:path w="365760" h="203200" extrusionOk="0">
                    <a:moveTo>
                      <a:pt x="182880" y="0"/>
                    </a:moveTo>
                    <a:cubicBezTo>
                      <a:pt x="283882" y="0"/>
                      <a:pt x="365760" y="81878"/>
                      <a:pt x="365760" y="182880"/>
                    </a:cubicBezTo>
                    <a:lnTo>
                      <a:pt x="361658" y="203200"/>
                    </a:lnTo>
                    <a:lnTo>
                      <a:pt x="4103" y="203200"/>
                    </a:lnTo>
                    <a:lnTo>
                      <a:pt x="0" y="182880"/>
                    </a:lnTo>
                    <a:cubicBezTo>
                      <a:pt x="0" y="81878"/>
                      <a:pt x="81878" y="0"/>
                      <a:pt x="182880" y="0"/>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grpSp>
      </p:grpSp>
      <p:sp>
        <p:nvSpPr>
          <p:cNvPr id="15" name="Slide Number Placeholder 5">
            <a:extLst>
              <a:ext uri="{FF2B5EF4-FFF2-40B4-BE49-F238E27FC236}">
                <a16:creationId xmlns:a16="http://schemas.microsoft.com/office/drawing/2014/main" id="{508232E7-6DF9-4750-8D4B-3982CBB635C3}"/>
              </a:ext>
            </a:extLst>
          </p:cNvPr>
          <p:cNvSpPr txBox="1">
            <a:spLocks/>
          </p:cNvSpPr>
          <p:nvPr userDrawn="1"/>
        </p:nvSpPr>
        <p:spPr>
          <a:xfrm>
            <a:off x="5699948" y="6529516"/>
            <a:ext cx="792104" cy="365125"/>
          </a:xfrm>
          <a:prstGeom prst="rect">
            <a:avLst/>
          </a:prstGeom>
        </p:spPr>
        <p:txBody>
          <a:bodyPr vert="horz" lIns="91440" tIns="45720" rIns="91440" bIns="45720" rtlCol="0" anchor="ctr"/>
          <a:lstStyle>
            <a:defPPr>
              <a:defRPr lang="en-US"/>
            </a:defPPr>
            <a:lvl1pPr marL="0" algn="ctr" defTabSz="914400" rtl="0" eaLnBrk="1" latinLnBrk="0" hangingPunct="1">
              <a:defRPr sz="1100"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8868B4-BCB4-40C5-8F5B-96F1F985AC30}" type="slidenum">
              <a:rPr lang="en-US" smtClean="0">
                <a:latin typeface="+mn-lt"/>
              </a:rPr>
              <a:pPr/>
              <a:t>‹#›</a:t>
            </a:fld>
            <a:endParaRPr lang="en-US" dirty="0">
              <a:latin typeface="+mn-lt"/>
            </a:endParaRPr>
          </a:p>
        </p:txBody>
      </p:sp>
    </p:spTree>
    <p:extLst>
      <p:ext uri="{BB962C8B-B14F-4D97-AF65-F5344CB8AC3E}">
        <p14:creationId xmlns:p14="http://schemas.microsoft.com/office/powerpoint/2010/main" val="1092680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42727E0A-1680-4C67-ACE0-1A51A75D0D56}"/>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42174" y="197730"/>
            <a:ext cx="544816" cy="544816"/>
          </a:xfrm>
          <a:prstGeom prst="rect">
            <a:avLst/>
          </a:prstGeom>
        </p:spPr>
      </p:pic>
      <p:grpSp>
        <p:nvGrpSpPr>
          <p:cNvPr id="9" name="Group 8">
            <a:extLst>
              <a:ext uri="{FF2B5EF4-FFF2-40B4-BE49-F238E27FC236}">
                <a16:creationId xmlns:a16="http://schemas.microsoft.com/office/drawing/2014/main" id="{3259D2C7-2306-4B35-8265-ADDB10FE86EB}"/>
              </a:ext>
            </a:extLst>
          </p:cNvPr>
          <p:cNvGrpSpPr/>
          <p:nvPr userDrawn="1"/>
        </p:nvGrpSpPr>
        <p:grpSpPr>
          <a:xfrm>
            <a:off x="0" y="6577588"/>
            <a:ext cx="12195048" cy="280412"/>
            <a:chOff x="0" y="6577588"/>
            <a:chExt cx="12195048" cy="280412"/>
          </a:xfrm>
          <a:solidFill>
            <a:srgbClr val="9ACA3C"/>
          </a:solidFill>
        </p:grpSpPr>
        <p:sp>
          <p:nvSpPr>
            <p:cNvPr id="10" name="Rectangle 9">
              <a:extLst>
                <a:ext uri="{FF2B5EF4-FFF2-40B4-BE49-F238E27FC236}">
                  <a16:creationId xmlns:a16="http://schemas.microsoft.com/office/drawing/2014/main" id="{8EE365B6-83C8-4534-A947-E73D582A62EA}"/>
                </a:ext>
              </a:extLst>
            </p:cNvPr>
            <p:cNvSpPr/>
            <p:nvPr userDrawn="1"/>
          </p:nvSpPr>
          <p:spPr>
            <a:xfrm>
              <a:off x="609600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08A3DB3D-C807-42EC-881E-37A186BEAD12}"/>
                </a:ext>
              </a:extLst>
            </p:cNvPr>
            <p:cNvGrpSpPr/>
            <p:nvPr userDrawn="1"/>
          </p:nvGrpSpPr>
          <p:grpSpPr>
            <a:xfrm>
              <a:off x="0" y="6577588"/>
              <a:ext cx="6338083" cy="280412"/>
              <a:chOff x="0" y="6577588"/>
              <a:chExt cx="6338083" cy="280412"/>
            </a:xfrm>
            <a:grpFill/>
          </p:grpSpPr>
          <p:sp>
            <p:nvSpPr>
              <p:cNvPr id="12" name="Rectangle 11">
                <a:extLst>
                  <a:ext uri="{FF2B5EF4-FFF2-40B4-BE49-F238E27FC236}">
                    <a16:creationId xmlns:a16="http://schemas.microsoft.com/office/drawing/2014/main" id="{CB1DCA36-D1DF-4F5C-B329-924457059DDB}"/>
                  </a:ext>
                </a:extLst>
              </p:cNvPr>
              <p:cNvSpPr/>
              <p:nvPr userDrawn="1"/>
            </p:nvSpPr>
            <p:spPr>
              <a:xfrm>
                <a:off x="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oogle Shape;24;p54">
                <a:extLst>
                  <a:ext uri="{FF2B5EF4-FFF2-40B4-BE49-F238E27FC236}">
                    <a16:creationId xmlns:a16="http://schemas.microsoft.com/office/drawing/2014/main" id="{4CEFE02D-D2E8-4487-97A5-8A8F21611D51}"/>
                  </a:ext>
                </a:extLst>
              </p:cNvPr>
              <p:cNvSpPr/>
              <p:nvPr userDrawn="1"/>
            </p:nvSpPr>
            <p:spPr>
              <a:xfrm>
                <a:off x="5853918" y="6577588"/>
                <a:ext cx="484165" cy="268981"/>
              </a:xfrm>
              <a:custGeom>
                <a:avLst/>
                <a:gdLst/>
                <a:ahLst/>
                <a:cxnLst/>
                <a:rect l="l" t="t" r="r" b="b"/>
                <a:pathLst>
                  <a:path w="365760" h="203200" extrusionOk="0">
                    <a:moveTo>
                      <a:pt x="182880" y="0"/>
                    </a:moveTo>
                    <a:cubicBezTo>
                      <a:pt x="283882" y="0"/>
                      <a:pt x="365760" y="81878"/>
                      <a:pt x="365760" y="182880"/>
                    </a:cubicBezTo>
                    <a:lnTo>
                      <a:pt x="361658" y="203200"/>
                    </a:lnTo>
                    <a:lnTo>
                      <a:pt x="4103" y="203200"/>
                    </a:lnTo>
                    <a:lnTo>
                      <a:pt x="0" y="182880"/>
                    </a:lnTo>
                    <a:cubicBezTo>
                      <a:pt x="0" y="81878"/>
                      <a:pt x="81878" y="0"/>
                      <a:pt x="182880" y="0"/>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grpSp>
      </p:grpSp>
      <p:sp>
        <p:nvSpPr>
          <p:cNvPr id="14" name="Slide Number Placeholder 5">
            <a:extLst>
              <a:ext uri="{FF2B5EF4-FFF2-40B4-BE49-F238E27FC236}">
                <a16:creationId xmlns:a16="http://schemas.microsoft.com/office/drawing/2014/main" id="{DF9F0737-A375-439B-A25B-1BEB5094A195}"/>
              </a:ext>
            </a:extLst>
          </p:cNvPr>
          <p:cNvSpPr txBox="1">
            <a:spLocks/>
          </p:cNvSpPr>
          <p:nvPr userDrawn="1"/>
        </p:nvSpPr>
        <p:spPr>
          <a:xfrm>
            <a:off x="5699948" y="6529516"/>
            <a:ext cx="792104" cy="365125"/>
          </a:xfrm>
          <a:prstGeom prst="rect">
            <a:avLst/>
          </a:prstGeom>
        </p:spPr>
        <p:txBody>
          <a:bodyPr vert="horz" lIns="91440" tIns="45720" rIns="91440" bIns="45720" rtlCol="0" anchor="ctr"/>
          <a:lstStyle>
            <a:defPPr>
              <a:defRPr lang="en-US"/>
            </a:defPPr>
            <a:lvl1pPr marL="0" algn="ctr" defTabSz="914400" rtl="0" eaLnBrk="1" latinLnBrk="0" hangingPunct="1">
              <a:defRPr sz="1100"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8868B4-BCB4-40C5-8F5B-96F1F985AC30}" type="slidenum">
              <a:rPr lang="en-US" smtClean="0">
                <a:latin typeface="+mn-lt"/>
              </a:rPr>
              <a:pPr/>
              <a:t>‹#›</a:t>
            </a:fld>
            <a:endParaRPr lang="en-US" dirty="0">
              <a:latin typeface="+mn-lt"/>
            </a:endParaRPr>
          </a:p>
        </p:txBody>
      </p:sp>
    </p:spTree>
    <p:extLst>
      <p:ext uri="{BB962C8B-B14F-4D97-AF65-F5344CB8AC3E}">
        <p14:creationId xmlns:p14="http://schemas.microsoft.com/office/powerpoint/2010/main" val="2891838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42727E0A-1680-4C67-ACE0-1A51A75D0D56}"/>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23592" y="197730"/>
            <a:ext cx="544816" cy="544816"/>
          </a:xfrm>
          <a:prstGeom prst="rect">
            <a:avLst/>
          </a:prstGeom>
        </p:spPr>
      </p:pic>
      <p:grpSp>
        <p:nvGrpSpPr>
          <p:cNvPr id="9" name="Group 8">
            <a:extLst>
              <a:ext uri="{FF2B5EF4-FFF2-40B4-BE49-F238E27FC236}">
                <a16:creationId xmlns:a16="http://schemas.microsoft.com/office/drawing/2014/main" id="{D6BDE696-2CED-4CDE-BBE0-6C5124896F60}"/>
              </a:ext>
            </a:extLst>
          </p:cNvPr>
          <p:cNvGrpSpPr/>
          <p:nvPr userDrawn="1"/>
        </p:nvGrpSpPr>
        <p:grpSpPr>
          <a:xfrm>
            <a:off x="0" y="6577588"/>
            <a:ext cx="12195048" cy="280412"/>
            <a:chOff x="0" y="6577588"/>
            <a:chExt cx="12195048" cy="280412"/>
          </a:xfrm>
          <a:solidFill>
            <a:srgbClr val="9ACA3C"/>
          </a:solidFill>
        </p:grpSpPr>
        <p:sp>
          <p:nvSpPr>
            <p:cNvPr id="10" name="Rectangle 9">
              <a:extLst>
                <a:ext uri="{FF2B5EF4-FFF2-40B4-BE49-F238E27FC236}">
                  <a16:creationId xmlns:a16="http://schemas.microsoft.com/office/drawing/2014/main" id="{E4D0F37D-5966-407D-8343-040BAEF809DA}"/>
                </a:ext>
              </a:extLst>
            </p:cNvPr>
            <p:cNvSpPr/>
            <p:nvPr userDrawn="1"/>
          </p:nvSpPr>
          <p:spPr>
            <a:xfrm>
              <a:off x="609600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0A72638D-0C2D-4234-9EBF-CDC95E40E545}"/>
                </a:ext>
              </a:extLst>
            </p:cNvPr>
            <p:cNvGrpSpPr/>
            <p:nvPr userDrawn="1"/>
          </p:nvGrpSpPr>
          <p:grpSpPr>
            <a:xfrm>
              <a:off x="0" y="6577588"/>
              <a:ext cx="6338083" cy="280412"/>
              <a:chOff x="0" y="6577588"/>
              <a:chExt cx="6338083" cy="280412"/>
            </a:xfrm>
            <a:grpFill/>
          </p:grpSpPr>
          <p:sp>
            <p:nvSpPr>
              <p:cNvPr id="12" name="Rectangle 11">
                <a:extLst>
                  <a:ext uri="{FF2B5EF4-FFF2-40B4-BE49-F238E27FC236}">
                    <a16:creationId xmlns:a16="http://schemas.microsoft.com/office/drawing/2014/main" id="{9641AF4B-3134-4E0E-9EA6-1AEE1B75E2D2}"/>
                  </a:ext>
                </a:extLst>
              </p:cNvPr>
              <p:cNvSpPr/>
              <p:nvPr userDrawn="1"/>
            </p:nvSpPr>
            <p:spPr>
              <a:xfrm>
                <a:off x="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oogle Shape;24;p54">
                <a:extLst>
                  <a:ext uri="{FF2B5EF4-FFF2-40B4-BE49-F238E27FC236}">
                    <a16:creationId xmlns:a16="http://schemas.microsoft.com/office/drawing/2014/main" id="{21EB8CA1-9ECF-46CA-ACD9-2AEC07A15260}"/>
                  </a:ext>
                </a:extLst>
              </p:cNvPr>
              <p:cNvSpPr/>
              <p:nvPr userDrawn="1"/>
            </p:nvSpPr>
            <p:spPr>
              <a:xfrm>
                <a:off x="5853918" y="6577588"/>
                <a:ext cx="484165" cy="268981"/>
              </a:xfrm>
              <a:custGeom>
                <a:avLst/>
                <a:gdLst/>
                <a:ahLst/>
                <a:cxnLst/>
                <a:rect l="l" t="t" r="r" b="b"/>
                <a:pathLst>
                  <a:path w="365760" h="203200" extrusionOk="0">
                    <a:moveTo>
                      <a:pt x="182880" y="0"/>
                    </a:moveTo>
                    <a:cubicBezTo>
                      <a:pt x="283882" y="0"/>
                      <a:pt x="365760" y="81878"/>
                      <a:pt x="365760" y="182880"/>
                    </a:cubicBezTo>
                    <a:lnTo>
                      <a:pt x="361658" y="203200"/>
                    </a:lnTo>
                    <a:lnTo>
                      <a:pt x="4103" y="203200"/>
                    </a:lnTo>
                    <a:lnTo>
                      <a:pt x="0" y="182880"/>
                    </a:lnTo>
                    <a:cubicBezTo>
                      <a:pt x="0" y="81878"/>
                      <a:pt x="81878" y="0"/>
                      <a:pt x="182880" y="0"/>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grpSp>
      </p:grpSp>
      <p:sp>
        <p:nvSpPr>
          <p:cNvPr id="14" name="Slide Number Placeholder 5">
            <a:extLst>
              <a:ext uri="{FF2B5EF4-FFF2-40B4-BE49-F238E27FC236}">
                <a16:creationId xmlns:a16="http://schemas.microsoft.com/office/drawing/2014/main" id="{2446A5DF-6A3F-479C-8B27-1BF37CDD7ED5}"/>
              </a:ext>
            </a:extLst>
          </p:cNvPr>
          <p:cNvSpPr txBox="1">
            <a:spLocks/>
          </p:cNvSpPr>
          <p:nvPr userDrawn="1"/>
        </p:nvSpPr>
        <p:spPr>
          <a:xfrm>
            <a:off x="5699948" y="6529516"/>
            <a:ext cx="792104" cy="365125"/>
          </a:xfrm>
          <a:prstGeom prst="rect">
            <a:avLst/>
          </a:prstGeom>
        </p:spPr>
        <p:txBody>
          <a:bodyPr vert="horz" lIns="91440" tIns="45720" rIns="91440" bIns="45720" rtlCol="0" anchor="ctr"/>
          <a:lstStyle>
            <a:defPPr>
              <a:defRPr lang="en-US"/>
            </a:defPPr>
            <a:lvl1pPr marL="0" algn="ctr" defTabSz="914400" rtl="0" eaLnBrk="1" latinLnBrk="0" hangingPunct="1">
              <a:defRPr sz="1100"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8868B4-BCB4-40C5-8F5B-96F1F985AC30}" type="slidenum">
              <a:rPr lang="en-US" smtClean="0">
                <a:latin typeface="+mn-lt"/>
              </a:rPr>
              <a:pPr/>
              <a:t>‹#›</a:t>
            </a:fld>
            <a:endParaRPr lang="en-US" dirty="0">
              <a:latin typeface="+mn-lt"/>
            </a:endParaRPr>
          </a:p>
        </p:txBody>
      </p:sp>
    </p:spTree>
    <p:extLst>
      <p:ext uri="{BB962C8B-B14F-4D97-AF65-F5344CB8AC3E}">
        <p14:creationId xmlns:p14="http://schemas.microsoft.com/office/powerpoint/2010/main" val="2010031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04ECEFF-8C80-452F-917B-749A02230812}"/>
              </a:ext>
            </a:extLst>
          </p:cNvPr>
          <p:cNvGrpSpPr/>
          <p:nvPr userDrawn="1"/>
        </p:nvGrpSpPr>
        <p:grpSpPr>
          <a:xfrm>
            <a:off x="0" y="6577588"/>
            <a:ext cx="12195048" cy="280412"/>
            <a:chOff x="0" y="6577588"/>
            <a:chExt cx="12195048" cy="280412"/>
          </a:xfrm>
          <a:solidFill>
            <a:srgbClr val="9ACA3C"/>
          </a:solidFill>
        </p:grpSpPr>
        <p:sp>
          <p:nvSpPr>
            <p:cNvPr id="9" name="Rectangle 8">
              <a:extLst>
                <a:ext uri="{FF2B5EF4-FFF2-40B4-BE49-F238E27FC236}">
                  <a16:creationId xmlns:a16="http://schemas.microsoft.com/office/drawing/2014/main" id="{6BC12F97-603B-46EC-9557-78C99F3815D5}"/>
                </a:ext>
              </a:extLst>
            </p:cNvPr>
            <p:cNvSpPr/>
            <p:nvPr userDrawn="1"/>
          </p:nvSpPr>
          <p:spPr>
            <a:xfrm>
              <a:off x="609600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2542D260-E2F3-47D8-A549-0BB62E455193}"/>
                </a:ext>
              </a:extLst>
            </p:cNvPr>
            <p:cNvGrpSpPr/>
            <p:nvPr userDrawn="1"/>
          </p:nvGrpSpPr>
          <p:grpSpPr>
            <a:xfrm>
              <a:off x="0" y="6577588"/>
              <a:ext cx="6338083" cy="280412"/>
              <a:chOff x="0" y="6577588"/>
              <a:chExt cx="6338083" cy="280412"/>
            </a:xfrm>
            <a:grpFill/>
          </p:grpSpPr>
          <p:sp>
            <p:nvSpPr>
              <p:cNvPr id="11" name="Rectangle 10">
                <a:extLst>
                  <a:ext uri="{FF2B5EF4-FFF2-40B4-BE49-F238E27FC236}">
                    <a16:creationId xmlns:a16="http://schemas.microsoft.com/office/drawing/2014/main" id="{9A2E8E08-4BBB-4FF3-92E0-21D75AF3B667}"/>
                  </a:ext>
                </a:extLst>
              </p:cNvPr>
              <p:cNvSpPr/>
              <p:nvPr userDrawn="1"/>
            </p:nvSpPr>
            <p:spPr>
              <a:xfrm>
                <a:off x="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24;p54">
                <a:extLst>
                  <a:ext uri="{FF2B5EF4-FFF2-40B4-BE49-F238E27FC236}">
                    <a16:creationId xmlns:a16="http://schemas.microsoft.com/office/drawing/2014/main" id="{8808D2E3-149D-4DDC-B1A5-FD1CAA6ECD35}"/>
                  </a:ext>
                </a:extLst>
              </p:cNvPr>
              <p:cNvSpPr/>
              <p:nvPr userDrawn="1"/>
            </p:nvSpPr>
            <p:spPr>
              <a:xfrm>
                <a:off x="5853918" y="6577588"/>
                <a:ext cx="484165" cy="268981"/>
              </a:xfrm>
              <a:custGeom>
                <a:avLst/>
                <a:gdLst/>
                <a:ahLst/>
                <a:cxnLst/>
                <a:rect l="l" t="t" r="r" b="b"/>
                <a:pathLst>
                  <a:path w="365760" h="203200" extrusionOk="0">
                    <a:moveTo>
                      <a:pt x="182880" y="0"/>
                    </a:moveTo>
                    <a:cubicBezTo>
                      <a:pt x="283882" y="0"/>
                      <a:pt x="365760" y="81878"/>
                      <a:pt x="365760" y="182880"/>
                    </a:cubicBezTo>
                    <a:lnTo>
                      <a:pt x="361658" y="203200"/>
                    </a:lnTo>
                    <a:lnTo>
                      <a:pt x="4103" y="203200"/>
                    </a:lnTo>
                    <a:lnTo>
                      <a:pt x="0" y="182880"/>
                    </a:lnTo>
                    <a:cubicBezTo>
                      <a:pt x="0" y="81878"/>
                      <a:pt x="81878" y="0"/>
                      <a:pt x="182880" y="0"/>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grpSp>
      </p:grpSp>
      <p:sp>
        <p:nvSpPr>
          <p:cNvPr id="13" name="Slide Number Placeholder 5">
            <a:extLst>
              <a:ext uri="{FF2B5EF4-FFF2-40B4-BE49-F238E27FC236}">
                <a16:creationId xmlns:a16="http://schemas.microsoft.com/office/drawing/2014/main" id="{2EAE33B6-A343-487F-8D46-1D10BD8F94B4}"/>
              </a:ext>
            </a:extLst>
          </p:cNvPr>
          <p:cNvSpPr txBox="1">
            <a:spLocks/>
          </p:cNvSpPr>
          <p:nvPr userDrawn="1"/>
        </p:nvSpPr>
        <p:spPr>
          <a:xfrm>
            <a:off x="5699948" y="6529516"/>
            <a:ext cx="792104" cy="365125"/>
          </a:xfrm>
          <a:prstGeom prst="rect">
            <a:avLst/>
          </a:prstGeom>
        </p:spPr>
        <p:txBody>
          <a:bodyPr vert="horz" lIns="91440" tIns="45720" rIns="91440" bIns="45720" rtlCol="0" anchor="ctr"/>
          <a:lstStyle>
            <a:defPPr>
              <a:defRPr lang="en-US"/>
            </a:defPPr>
            <a:lvl1pPr marL="0" algn="ctr" defTabSz="914400" rtl="0" eaLnBrk="1" latinLnBrk="0" hangingPunct="1">
              <a:defRPr sz="1100"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8868B4-BCB4-40C5-8F5B-96F1F985AC30}" type="slidenum">
              <a:rPr lang="en-US" smtClean="0">
                <a:latin typeface="+mn-lt"/>
              </a:rPr>
              <a:pPr/>
              <a:t>‹#›</a:t>
            </a:fld>
            <a:endParaRPr lang="en-US" dirty="0">
              <a:latin typeface="+mn-lt"/>
            </a:endParaRPr>
          </a:p>
        </p:txBody>
      </p:sp>
    </p:spTree>
    <p:extLst>
      <p:ext uri="{BB962C8B-B14F-4D97-AF65-F5344CB8AC3E}">
        <p14:creationId xmlns:p14="http://schemas.microsoft.com/office/powerpoint/2010/main" val="2849634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182B4-4C8E-4679-A237-31E72B7658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3CE91F-F8FE-49B4-876A-9283656BDD8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B937DD-A80A-4F8D-BDA0-9FB891A7A652}"/>
              </a:ext>
            </a:extLst>
          </p:cNvPr>
          <p:cNvSpPr>
            <a:spLocks noGrp="1"/>
          </p:cNvSpPr>
          <p:nvPr>
            <p:ph type="dt" sz="half" idx="10"/>
          </p:nvPr>
        </p:nvSpPr>
        <p:spPr/>
        <p:txBody>
          <a:bodyPr/>
          <a:lstStyle/>
          <a:p>
            <a:fld id="{DD375FEA-C642-4369-B945-A2E49924A1CD}" type="datetimeFigureOut">
              <a:rPr lang="en-US" smtClean="0"/>
              <a:t>2/9/24</a:t>
            </a:fld>
            <a:endParaRPr lang="en-US"/>
          </a:p>
        </p:txBody>
      </p:sp>
      <p:sp>
        <p:nvSpPr>
          <p:cNvPr id="5" name="Footer Placeholder 4">
            <a:extLst>
              <a:ext uri="{FF2B5EF4-FFF2-40B4-BE49-F238E27FC236}">
                <a16:creationId xmlns:a16="http://schemas.microsoft.com/office/drawing/2014/main" id="{DBE77851-9363-4FBD-8EAB-A39F93434A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EA5C84-D608-4CFC-9B98-9A0364F97EC2}"/>
              </a:ext>
            </a:extLst>
          </p:cNvPr>
          <p:cNvSpPr>
            <a:spLocks noGrp="1"/>
          </p:cNvSpPr>
          <p:nvPr>
            <p:ph type="sldNum" sz="quarter" idx="12"/>
          </p:nvPr>
        </p:nvSpPr>
        <p:spPr/>
        <p:txBody>
          <a:bodyPr/>
          <a:lstStyle/>
          <a:p>
            <a:fld id="{4487EE7C-F71A-4A1D-9177-785F0EFEDCB5}" type="slidenum">
              <a:rPr lang="en-US" smtClean="0"/>
              <a:t>‹#›</a:t>
            </a:fld>
            <a:endParaRPr lang="en-US"/>
          </a:p>
        </p:txBody>
      </p:sp>
    </p:spTree>
    <p:extLst>
      <p:ext uri="{BB962C8B-B14F-4D97-AF65-F5344CB8AC3E}">
        <p14:creationId xmlns:p14="http://schemas.microsoft.com/office/powerpoint/2010/main" val="3807121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0D642-2BC9-4BE1-B6A5-AD40501E5D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255B71-5244-4F11-A2BF-38BDBE9481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D5E24E7-14D3-4954-8855-6903192B5EBA}"/>
              </a:ext>
            </a:extLst>
          </p:cNvPr>
          <p:cNvSpPr>
            <a:spLocks noGrp="1"/>
          </p:cNvSpPr>
          <p:nvPr>
            <p:ph type="dt" sz="half" idx="10"/>
          </p:nvPr>
        </p:nvSpPr>
        <p:spPr/>
        <p:txBody>
          <a:bodyPr/>
          <a:lstStyle/>
          <a:p>
            <a:fld id="{DD375FEA-C642-4369-B945-A2E49924A1CD}" type="datetimeFigureOut">
              <a:rPr lang="en-US" smtClean="0"/>
              <a:t>2/9/24</a:t>
            </a:fld>
            <a:endParaRPr lang="en-US"/>
          </a:p>
        </p:txBody>
      </p:sp>
      <p:sp>
        <p:nvSpPr>
          <p:cNvPr id="5" name="Footer Placeholder 4">
            <a:extLst>
              <a:ext uri="{FF2B5EF4-FFF2-40B4-BE49-F238E27FC236}">
                <a16:creationId xmlns:a16="http://schemas.microsoft.com/office/drawing/2014/main" id="{752E229D-4B79-4E15-9A39-83895AAF99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8E880A-722B-4659-9DA1-DF09F0BAD7F6}"/>
              </a:ext>
            </a:extLst>
          </p:cNvPr>
          <p:cNvSpPr>
            <a:spLocks noGrp="1"/>
          </p:cNvSpPr>
          <p:nvPr>
            <p:ph type="sldNum" sz="quarter" idx="12"/>
          </p:nvPr>
        </p:nvSpPr>
        <p:spPr/>
        <p:txBody>
          <a:bodyPr/>
          <a:lstStyle/>
          <a:p>
            <a:fld id="{4487EE7C-F71A-4A1D-9177-785F0EFEDCB5}" type="slidenum">
              <a:rPr lang="en-US" smtClean="0"/>
              <a:t>‹#›</a:t>
            </a:fld>
            <a:endParaRPr lang="en-US"/>
          </a:p>
        </p:txBody>
      </p:sp>
    </p:spTree>
    <p:extLst>
      <p:ext uri="{BB962C8B-B14F-4D97-AF65-F5344CB8AC3E}">
        <p14:creationId xmlns:p14="http://schemas.microsoft.com/office/powerpoint/2010/main" val="2198635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3EE70-4BEF-4155-8E75-7BB7F2754C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D89453-D6AC-4AE8-AC9A-2AC38026CD3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FEB1D1-6D0B-4396-B81D-5B9791B2311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3C2B6E-02D4-473E-935D-888185186815}"/>
              </a:ext>
            </a:extLst>
          </p:cNvPr>
          <p:cNvSpPr>
            <a:spLocks noGrp="1"/>
          </p:cNvSpPr>
          <p:nvPr>
            <p:ph type="dt" sz="half" idx="10"/>
          </p:nvPr>
        </p:nvSpPr>
        <p:spPr/>
        <p:txBody>
          <a:bodyPr/>
          <a:lstStyle/>
          <a:p>
            <a:fld id="{DD375FEA-C642-4369-B945-A2E49924A1CD}" type="datetimeFigureOut">
              <a:rPr lang="en-US" smtClean="0"/>
              <a:t>2/9/24</a:t>
            </a:fld>
            <a:endParaRPr lang="en-US"/>
          </a:p>
        </p:txBody>
      </p:sp>
      <p:sp>
        <p:nvSpPr>
          <p:cNvPr id="6" name="Footer Placeholder 5">
            <a:extLst>
              <a:ext uri="{FF2B5EF4-FFF2-40B4-BE49-F238E27FC236}">
                <a16:creationId xmlns:a16="http://schemas.microsoft.com/office/drawing/2014/main" id="{BC0316C1-D3F0-4622-A864-FF22137421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C7CD87-116D-4376-AEB1-6ADE8131FE81}"/>
              </a:ext>
            </a:extLst>
          </p:cNvPr>
          <p:cNvSpPr>
            <a:spLocks noGrp="1"/>
          </p:cNvSpPr>
          <p:nvPr>
            <p:ph type="sldNum" sz="quarter" idx="12"/>
          </p:nvPr>
        </p:nvSpPr>
        <p:spPr/>
        <p:txBody>
          <a:bodyPr/>
          <a:lstStyle/>
          <a:p>
            <a:fld id="{4487EE7C-F71A-4A1D-9177-785F0EFEDCB5}" type="slidenum">
              <a:rPr lang="en-US" smtClean="0"/>
              <a:t>‹#›</a:t>
            </a:fld>
            <a:endParaRPr lang="en-US"/>
          </a:p>
        </p:txBody>
      </p:sp>
    </p:spTree>
    <p:extLst>
      <p:ext uri="{BB962C8B-B14F-4D97-AF65-F5344CB8AC3E}">
        <p14:creationId xmlns:p14="http://schemas.microsoft.com/office/powerpoint/2010/main" val="462549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48AD87-E592-4C24-B519-E3F91830A4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A59341-F97E-430C-9026-64EA48869A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4BE4FE-45C9-4E55-ACAA-C88832F16B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375FEA-C642-4369-B945-A2E49924A1CD}" type="datetimeFigureOut">
              <a:rPr lang="en-US" smtClean="0"/>
              <a:t>2/9/24</a:t>
            </a:fld>
            <a:endParaRPr lang="en-US"/>
          </a:p>
        </p:txBody>
      </p:sp>
      <p:sp>
        <p:nvSpPr>
          <p:cNvPr id="5" name="Footer Placeholder 4">
            <a:extLst>
              <a:ext uri="{FF2B5EF4-FFF2-40B4-BE49-F238E27FC236}">
                <a16:creationId xmlns:a16="http://schemas.microsoft.com/office/drawing/2014/main" id="{5C2DBA2E-A360-4F44-81DE-B7B32A3916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557514-248E-4F68-9013-6E67A4C230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87EE7C-F71A-4A1D-9177-785F0EFEDCB5}" type="slidenum">
              <a:rPr lang="en-US" smtClean="0"/>
              <a:t>‹#›</a:t>
            </a:fld>
            <a:endParaRPr lang="en-US"/>
          </a:p>
        </p:txBody>
      </p:sp>
    </p:spTree>
    <p:extLst>
      <p:ext uri="{BB962C8B-B14F-4D97-AF65-F5344CB8AC3E}">
        <p14:creationId xmlns:p14="http://schemas.microsoft.com/office/powerpoint/2010/main" val="254475422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4.png"/><Relationship Id="rId5" Type="http://schemas.microsoft.com/office/2007/relationships/hdphoto" Target="../media/hdphoto2.wdp"/><Relationship Id="rId4" Type="http://schemas.openxmlformats.org/officeDocument/2006/relationships/image" Target="../media/image53.png"/><Relationship Id="rId9" Type="http://schemas.microsoft.com/office/2007/relationships/hdphoto" Target="../media/hdphoto4.wdp"/></Relationships>
</file>

<file path=ppt/slides/_rels/slide1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75.png"/><Relationship Id="rId18" Type="http://schemas.microsoft.com/office/2007/relationships/hdphoto" Target="../media/hdphoto12.wdp"/><Relationship Id="rId26" Type="http://schemas.microsoft.com/office/2007/relationships/hdphoto" Target="../media/hdphoto15.wdp"/><Relationship Id="rId3" Type="http://schemas.openxmlformats.org/officeDocument/2006/relationships/image" Target="../media/image70.png"/><Relationship Id="rId21" Type="http://schemas.openxmlformats.org/officeDocument/2006/relationships/image" Target="../media/image79.png"/><Relationship Id="rId7" Type="http://schemas.openxmlformats.org/officeDocument/2006/relationships/image" Target="../media/image72.png"/><Relationship Id="rId12" Type="http://schemas.microsoft.com/office/2007/relationships/hdphoto" Target="../media/hdphoto9.wdp"/><Relationship Id="rId17" Type="http://schemas.openxmlformats.org/officeDocument/2006/relationships/image" Target="../media/image77.png"/><Relationship Id="rId25" Type="http://schemas.openxmlformats.org/officeDocument/2006/relationships/image" Target="../media/image82.png"/><Relationship Id="rId2" Type="http://schemas.openxmlformats.org/officeDocument/2006/relationships/image" Target="../media/image1.png"/><Relationship Id="rId16" Type="http://schemas.microsoft.com/office/2007/relationships/hdphoto" Target="../media/hdphoto11.wdp"/><Relationship Id="rId20" Type="http://schemas.microsoft.com/office/2007/relationships/hdphoto" Target="../media/hdphoto13.wdp"/><Relationship Id="rId1" Type="http://schemas.openxmlformats.org/officeDocument/2006/relationships/slideLayout" Target="../slideLayouts/slideLayout2.xml"/><Relationship Id="rId6" Type="http://schemas.microsoft.com/office/2007/relationships/hdphoto" Target="../media/hdphoto6.wdp"/><Relationship Id="rId11" Type="http://schemas.openxmlformats.org/officeDocument/2006/relationships/image" Target="../media/image74.png"/><Relationship Id="rId24" Type="http://schemas.openxmlformats.org/officeDocument/2006/relationships/image" Target="../media/image81.png"/><Relationship Id="rId5" Type="http://schemas.openxmlformats.org/officeDocument/2006/relationships/image" Target="../media/image71.png"/><Relationship Id="rId15" Type="http://schemas.openxmlformats.org/officeDocument/2006/relationships/image" Target="../media/image76.png"/><Relationship Id="rId23" Type="http://schemas.microsoft.com/office/2007/relationships/hdphoto" Target="../media/hdphoto14.wdp"/><Relationship Id="rId10" Type="http://schemas.microsoft.com/office/2007/relationships/hdphoto" Target="../media/hdphoto8.wdp"/><Relationship Id="rId19" Type="http://schemas.openxmlformats.org/officeDocument/2006/relationships/image" Target="../media/image78.png"/><Relationship Id="rId4" Type="http://schemas.microsoft.com/office/2007/relationships/hdphoto" Target="../media/hdphoto5.wdp"/><Relationship Id="rId9" Type="http://schemas.openxmlformats.org/officeDocument/2006/relationships/image" Target="../media/image73.png"/><Relationship Id="rId14" Type="http://schemas.microsoft.com/office/2007/relationships/hdphoto" Target="../media/hdphoto10.wdp"/><Relationship Id="rId22" Type="http://schemas.openxmlformats.org/officeDocument/2006/relationships/image" Target="../media/image80.png"/><Relationship Id="rId27" Type="http://schemas.openxmlformats.org/officeDocument/2006/relationships/image" Target="../media/image83.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1.png"/><Relationship Id="rId2" Type="http://schemas.openxmlformats.org/officeDocument/2006/relationships/image" Target="../media/image85.png"/><Relationship Id="rId1" Type="http://schemas.openxmlformats.org/officeDocument/2006/relationships/slideLayout" Target="../slideLayouts/slideLayout4.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JP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jpe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1.png"/><Relationship Id="rId2" Type="http://schemas.openxmlformats.org/officeDocument/2006/relationships/image" Target="../media/image12.png"/><Relationship Id="rId16"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jpe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gif"/><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png"/><Relationship Id="rId14" Type="http://schemas.openxmlformats.org/officeDocument/2006/relationships/image" Target="../media/image39.jpe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video" Target="https://www.youtube.com/embed/gHCDvdCaJhI?feature=oembed" TargetMode="External"/><Relationship Id="rId5" Type="http://schemas.openxmlformats.org/officeDocument/2006/relationships/image" Target="../media/image44.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p18">
            <a:extLst>
              <a:ext uri="{FF2B5EF4-FFF2-40B4-BE49-F238E27FC236}">
                <a16:creationId xmlns:a16="http://schemas.microsoft.com/office/drawing/2014/main" id="{6BE5DBC4-E2D5-43F2-9A8E-BF536A66E307}"/>
              </a:ext>
            </a:extLst>
          </p:cNvPr>
          <p:cNvSpPr/>
          <p:nvPr/>
        </p:nvSpPr>
        <p:spPr>
          <a:xfrm>
            <a:off x="0" y="0"/>
            <a:ext cx="12192000" cy="6858000"/>
          </a:xfrm>
          <a:prstGeom prst="rect">
            <a:avLst/>
          </a:prstGeom>
          <a:gradFill>
            <a:gsLst>
              <a:gs pos="0">
                <a:schemeClr val="lt1"/>
              </a:gs>
              <a:gs pos="17000">
                <a:schemeClr val="lt1"/>
              </a:gs>
              <a:gs pos="92000">
                <a:srgbClr val="FFFFFF">
                  <a:alpha val="66666"/>
                </a:srgbClr>
              </a:gs>
              <a:gs pos="100000">
                <a:srgbClr val="FFFFFF">
                  <a:alpha val="66666"/>
                </a:srgbClr>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Raleway"/>
              <a:buNone/>
            </a:pPr>
            <a:endParaRPr sz="1800">
              <a:solidFill>
                <a:schemeClr val="lt1"/>
              </a:solidFill>
              <a:latin typeface="Arial"/>
              <a:ea typeface="Arial"/>
              <a:cs typeface="Arial"/>
              <a:sym typeface="Arial"/>
            </a:endParaRPr>
          </a:p>
        </p:txBody>
      </p:sp>
      <p:sp>
        <p:nvSpPr>
          <p:cNvPr id="4" name="Google Shape;129;p18">
            <a:extLst>
              <a:ext uri="{FF2B5EF4-FFF2-40B4-BE49-F238E27FC236}">
                <a16:creationId xmlns:a16="http://schemas.microsoft.com/office/drawing/2014/main" id="{E4F0D1AC-572D-4A4A-9495-9678F1CD2346}"/>
              </a:ext>
            </a:extLst>
          </p:cNvPr>
          <p:cNvSpPr/>
          <p:nvPr/>
        </p:nvSpPr>
        <p:spPr>
          <a:xfrm rot="-1677411">
            <a:off x="5223977" y="-2115662"/>
            <a:ext cx="7400746" cy="7496701"/>
          </a:xfrm>
          <a:custGeom>
            <a:avLst/>
            <a:gdLst/>
            <a:ahLst/>
            <a:cxnLst/>
            <a:rect l="l" t="t" r="r" b="b"/>
            <a:pathLst>
              <a:path w="7400746" h="7496701" extrusionOk="0">
                <a:moveTo>
                  <a:pt x="120570" y="0"/>
                </a:moveTo>
                <a:lnTo>
                  <a:pt x="7400746" y="3863908"/>
                </a:lnTo>
                <a:lnTo>
                  <a:pt x="7195294" y="3931080"/>
                </a:lnTo>
                <a:cubicBezTo>
                  <a:pt x="4810517" y="4848657"/>
                  <a:pt x="4617482" y="8924831"/>
                  <a:pt x="1895501" y="6974820"/>
                </a:cubicBezTo>
                <a:lnTo>
                  <a:pt x="1861048" y="6949184"/>
                </a:lnTo>
                <a:lnTo>
                  <a:pt x="1844508" y="6940755"/>
                </a:lnTo>
                <a:cubicBezTo>
                  <a:pt x="783791" y="6338213"/>
                  <a:pt x="0" y="4212424"/>
                  <a:pt x="0" y="1682461"/>
                </a:cubicBezTo>
                <a:cubicBezTo>
                  <a:pt x="0" y="1098285"/>
                  <a:pt x="41789" y="535659"/>
                  <a:pt x="119126" y="8359"/>
                </a:cubicBezTo>
                <a:close/>
              </a:path>
            </a:pathLst>
          </a:custGeom>
          <a:solidFill>
            <a:srgbClr val="9ACA3C"/>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Raleway"/>
              <a:buNone/>
            </a:pPr>
            <a:endParaRPr sz="1800">
              <a:solidFill>
                <a:schemeClr val="lt1"/>
              </a:solidFill>
              <a:latin typeface="Arial"/>
              <a:ea typeface="Arial"/>
              <a:cs typeface="Arial"/>
              <a:sym typeface="Arial"/>
            </a:endParaRPr>
          </a:p>
        </p:txBody>
      </p:sp>
      <p:sp>
        <p:nvSpPr>
          <p:cNvPr id="5" name="Google Shape;130;p18">
            <a:extLst>
              <a:ext uri="{FF2B5EF4-FFF2-40B4-BE49-F238E27FC236}">
                <a16:creationId xmlns:a16="http://schemas.microsoft.com/office/drawing/2014/main" id="{88CC45C7-5C40-4FA4-BC97-0F3CA47879BB}"/>
              </a:ext>
            </a:extLst>
          </p:cNvPr>
          <p:cNvSpPr/>
          <p:nvPr/>
        </p:nvSpPr>
        <p:spPr>
          <a:xfrm>
            <a:off x="6746445" y="1408274"/>
            <a:ext cx="5110436" cy="511043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Raleway"/>
              <a:buNone/>
            </a:pPr>
            <a:endParaRPr sz="1800">
              <a:solidFill>
                <a:schemeClr val="lt1"/>
              </a:solidFill>
              <a:latin typeface="Arial"/>
              <a:ea typeface="Arial"/>
              <a:cs typeface="Arial"/>
              <a:sym typeface="Arial"/>
            </a:endParaRPr>
          </a:p>
        </p:txBody>
      </p:sp>
      <p:sp>
        <p:nvSpPr>
          <p:cNvPr id="30" name="Freeform: Shape 29">
            <a:extLst>
              <a:ext uri="{FF2B5EF4-FFF2-40B4-BE49-F238E27FC236}">
                <a16:creationId xmlns:a16="http://schemas.microsoft.com/office/drawing/2014/main" id="{510B68C8-C87D-448C-9268-6E9E3664C4CF}"/>
              </a:ext>
            </a:extLst>
          </p:cNvPr>
          <p:cNvSpPr/>
          <p:nvPr/>
        </p:nvSpPr>
        <p:spPr>
          <a:xfrm>
            <a:off x="-1" y="4647292"/>
            <a:ext cx="7040261" cy="748276"/>
          </a:xfrm>
          <a:custGeom>
            <a:avLst/>
            <a:gdLst>
              <a:gd name="connsiteX0" fmla="*/ 0 w 7040261"/>
              <a:gd name="connsiteY0" fmla="*/ 0 h 748276"/>
              <a:gd name="connsiteX1" fmla="*/ 6696630 w 7040261"/>
              <a:gd name="connsiteY1" fmla="*/ 0 h 748276"/>
              <a:gd name="connsiteX2" fmla="*/ 6716183 w 7040261"/>
              <a:gd name="connsiteY2" fmla="*/ 76044 h 748276"/>
              <a:gd name="connsiteX3" fmla="*/ 7037696 w 7040261"/>
              <a:gd name="connsiteY3" fmla="*/ 744847 h 748276"/>
              <a:gd name="connsiteX4" fmla="*/ 7040261 w 7040261"/>
              <a:gd name="connsiteY4" fmla="*/ 748276 h 748276"/>
              <a:gd name="connsiteX5" fmla="*/ 0 w 7040261"/>
              <a:gd name="connsiteY5" fmla="*/ 748276 h 74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40261" h="748276">
                <a:moveTo>
                  <a:pt x="0" y="0"/>
                </a:moveTo>
                <a:lnTo>
                  <a:pt x="6696630" y="0"/>
                </a:lnTo>
                <a:lnTo>
                  <a:pt x="6716183" y="76044"/>
                </a:lnTo>
                <a:cubicBezTo>
                  <a:pt x="6790841" y="316078"/>
                  <a:pt x="6899939" y="540939"/>
                  <a:pt x="7037696" y="744847"/>
                </a:cubicBezTo>
                <a:lnTo>
                  <a:pt x="7040261" y="748276"/>
                </a:lnTo>
                <a:lnTo>
                  <a:pt x="0" y="748276"/>
                </a:lnTo>
                <a:close/>
              </a:path>
            </a:pathLst>
          </a:custGeom>
          <a:solidFill>
            <a:srgbClr val="10113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 name="Group 15">
            <a:extLst>
              <a:ext uri="{FF2B5EF4-FFF2-40B4-BE49-F238E27FC236}">
                <a16:creationId xmlns:a16="http://schemas.microsoft.com/office/drawing/2014/main" id="{77A7A089-AF1E-4397-B2CE-D6729521E0A0}"/>
              </a:ext>
            </a:extLst>
          </p:cNvPr>
          <p:cNvGrpSpPr/>
          <p:nvPr/>
        </p:nvGrpSpPr>
        <p:grpSpPr>
          <a:xfrm>
            <a:off x="660928" y="1861210"/>
            <a:ext cx="2398047" cy="95250"/>
            <a:chOff x="760441" y="2940257"/>
            <a:chExt cx="1487352" cy="95250"/>
          </a:xfrm>
          <a:solidFill>
            <a:srgbClr val="101131"/>
          </a:solidFill>
        </p:grpSpPr>
        <p:sp>
          <p:nvSpPr>
            <p:cNvPr id="17" name="Rectangle: Rounded Corners 16">
              <a:extLst>
                <a:ext uri="{FF2B5EF4-FFF2-40B4-BE49-F238E27FC236}">
                  <a16:creationId xmlns:a16="http://schemas.microsoft.com/office/drawing/2014/main" id="{A4217FD9-03E5-4740-8976-EAFA11AB23ED}"/>
                </a:ext>
              </a:extLst>
            </p:cNvPr>
            <p:cNvSpPr/>
            <p:nvPr/>
          </p:nvSpPr>
          <p:spPr>
            <a:xfrm>
              <a:off x="760441" y="2940257"/>
              <a:ext cx="819151" cy="95250"/>
            </a:xfrm>
            <a:prstGeom prst="roundRect">
              <a:avLst>
                <a:gd name="adj" fmla="val 50000"/>
              </a:avLst>
            </a:prstGeom>
            <a:grp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7CB68328-B4D9-4680-A348-F4AA38E04FCA}"/>
                </a:ext>
              </a:extLst>
            </p:cNvPr>
            <p:cNvSpPr/>
            <p:nvPr/>
          </p:nvSpPr>
          <p:spPr>
            <a:xfrm>
              <a:off x="1630675" y="2940257"/>
              <a:ext cx="273024" cy="95250"/>
            </a:xfrm>
            <a:prstGeom prst="roundRect">
              <a:avLst>
                <a:gd name="adj" fmla="val 50000"/>
              </a:avLst>
            </a:prstGeom>
            <a:grp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CB41BA86-2D87-4747-AAA6-E5EA4192E69C}"/>
                </a:ext>
              </a:extLst>
            </p:cNvPr>
            <p:cNvSpPr/>
            <p:nvPr/>
          </p:nvSpPr>
          <p:spPr>
            <a:xfrm>
              <a:off x="1954783" y="2940257"/>
              <a:ext cx="150493" cy="95250"/>
            </a:xfrm>
            <a:prstGeom prst="roundRect">
              <a:avLst>
                <a:gd name="adj" fmla="val 50000"/>
              </a:avLst>
            </a:prstGeom>
            <a:grp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D5D3D45E-37B3-44E7-A6EE-76087A0F6E42}"/>
                </a:ext>
              </a:extLst>
            </p:cNvPr>
            <p:cNvSpPr/>
            <p:nvPr/>
          </p:nvSpPr>
          <p:spPr>
            <a:xfrm>
              <a:off x="2156353" y="2940257"/>
              <a:ext cx="91440" cy="95250"/>
            </a:xfrm>
            <a:prstGeom prst="roundRect">
              <a:avLst>
                <a:gd name="adj" fmla="val 50000"/>
              </a:avLst>
            </a:prstGeom>
            <a:grp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F5E89F7E-FA81-49B3-9CB7-808B9D0B0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943" y="652935"/>
            <a:ext cx="3478086" cy="686189"/>
          </a:xfrm>
          <a:prstGeom prst="rect">
            <a:avLst/>
          </a:prstGeom>
        </p:spPr>
      </p:pic>
      <p:sp>
        <p:nvSpPr>
          <p:cNvPr id="22" name="Rectangle 21">
            <a:extLst>
              <a:ext uri="{FF2B5EF4-FFF2-40B4-BE49-F238E27FC236}">
                <a16:creationId xmlns:a16="http://schemas.microsoft.com/office/drawing/2014/main" id="{C8C2FB84-FB57-4FC7-B764-B1C8D6CF4661}"/>
              </a:ext>
            </a:extLst>
          </p:cNvPr>
          <p:cNvSpPr/>
          <p:nvPr/>
        </p:nvSpPr>
        <p:spPr>
          <a:xfrm>
            <a:off x="540729" y="2129592"/>
            <a:ext cx="4904827" cy="2226250"/>
          </a:xfrm>
          <a:prstGeom prst="rect">
            <a:avLst/>
          </a:prstGeom>
        </p:spPr>
        <p:txBody>
          <a:bodyPr wrap="square">
            <a:spAutoFit/>
          </a:bodyPr>
          <a:lstStyle/>
          <a:p>
            <a:pPr>
              <a:lnSpc>
                <a:spcPct val="110000"/>
              </a:lnSpc>
            </a:pPr>
            <a:r>
              <a:rPr lang="en-US" sz="3200" b="1" dirty="0">
                <a:solidFill>
                  <a:srgbClr val="9ACA3C"/>
                </a:solidFill>
              </a:rPr>
              <a:t>Accessible Design and Inclusive City Centers: Understanding the Public Right of Way Rule</a:t>
            </a:r>
          </a:p>
        </p:txBody>
      </p:sp>
      <p:sp>
        <p:nvSpPr>
          <p:cNvPr id="33" name="Rectangle 32">
            <a:extLst>
              <a:ext uri="{FF2B5EF4-FFF2-40B4-BE49-F238E27FC236}">
                <a16:creationId xmlns:a16="http://schemas.microsoft.com/office/drawing/2014/main" id="{693C4871-5D25-44A9-8E2A-3CC4910455C6}"/>
              </a:ext>
            </a:extLst>
          </p:cNvPr>
          <p:cNvSpPr/>
          <p:nvPr/>
        </p:nvSpPr>
        <p:spPr>
          <a:xfrm>
            <a:off x="527048" y="4817883"/>
            <a:ext cx="6096000" cy="430887"/>
          </a:xfrm>
          <a:prstGeom prst="rect">
            <a:avLst/>
          </a:prstGeom>
        </p:spPr>
        <p:txBody>
          <a:bodyPr>
            <a:spAutoFit/>
          </a:bodyPr>
          <a:lstStyle/>
          <a:p>
            <a:r>
              <a:rPr lang="en-US" sz="2200" dirty="0">
                <a:solidFill>
                  <a:schemeClr val="bg1"/>
                </a:solidFill>
              </a:rPr>
              <a:t>Steven Mifsud MBE - Director, Direct Access</a:t>
            </a:r>
          </a:p>
        </p:txBody>
      </p:sp>
      <p:pic>
        <p:nvPicPr>
          <p:cNvPr id="36" name="Picture 35">
            <a:extLst>
              <a:ext uri="{FF2B5EF4-FFF2-40B4-BE49-F238E27FC236}">
                <a16:creationId xmlns:a16="http://schemas.microsoft.com/office/drawing/2014/main" id="{6927E4A2-4719-4091-867C-B824EED7D1FF}"/>
              </a:ext>
            </a:extLst>
          </p:cNvPr>
          <p:cNvPicPr>
            <a:picLocks noChangeAspect="1"/>
          </p:cNvPicPr>
          <p:nvPr/>
        </p:nvPicPr>
        <p:blipFill>
          <a:blip r:embed="rId3">
            <a:extLst>
              <a:ext uri="{28A0092B-C50C-407E-A947-70E740481C1C}">
                <a14:useLocalDpi xmlns:a14="http://schemas.microsoft.com/office/drawing/2010/main" val="0"/>
              </a:ext>
            </a:extLst>
          </a:blip>
          <a:srcRect l="21875" r="21875"/>
          <a:stretch/>
        </p:blipFill>
        <p:spPr>
          <a:xfrm>
            <a:off x="6910701" y="1576909"/>
            <a:ext cx="4773168" cy="4773166"/>
          </a:xfrm>
          <a:custGeom>
            <a:avLst/>
            <a:gdLst>
              <a:gd name="connsiteX0" fmla="*/ 2386584 w 4773168"/>
              <a:gd name="connsiteY0" fmla="*/ 0 h 4773166"/>
              <a:gd name="connsiteX1" fmla="*/ 4773168 w 4773168"/>
              <a:gd name="connsiteY1" fmla="*/ 2386584 h 4773166"/>
              <a:gd name="connsiteX2" fmla="*/ 2630598 w 4773168"/>
              <a:gd name="connsiteY2" fmla="*/ 4760847 h 4773166"/>
              <a:gd name="connsiteX3" fmla="*/ 2386625 w 4773168"/>
              <a:gd name="connsiteY3" fmla="*/ 4773166 h 4773166"/>
              <a:gd name="connsiteX4" fmla="*/ 2386543 w 4773168"/>
              <a:gd name="connsiteY4" fmla="*/ 4773166 h 4773166"/>
              <a:gd name="connsiteX5" fmla="*/ 2142570 w 4773168"/>
              <a:gd name="connsiteY5" fmla="*/ 4760847 h 4773166"/>
              <a:gd name="connsiteX6" fmla="*/ 0 w 4773168"/>
              <a:gd name="connsiteY6" fmla="*/ 2386584 h 4773166"/>
              <a:gd name="connsiteX7" fmla="*/ 2386584 w 4773168"/>
              <a:gd name="connsiteY7" fmla="*/ 0 h 47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3168" h="4773166">
                <a:moveTo>
                  <a:pt x="2386584" y="0"/>
                </a:moveTo>
                <a:cubicBezTo>
                  <a:pt x="3704658" y="0"/>
                  <a:pt x="4773168" y="1068510"/>
                  <a:pt x="4773168" y="2386584"/>
                </a:cubicBezTo>
                <a:cubicBezTo>
                  <a:pt x="4773168" y="3622279"/>
                  <a:pt x="3834048" y="4638630"/>
                  <a:pt x="2630598" y="4760847"/>
                </a:cubicBezTo>
                <a:lnTo>
                  <a:pt x="2386625" y="4773166"/>
                </a:lnTo>
                <a:lnTo>
                  <a:pt x="2386543" y="4773166"/>
                </a:lnTo>
                <a:lnTo>
                  <a:pt x="2142570" y="4760847"/>
                </a:lnTo>
                <a:cubicBezTo>
                  <a:pt x="939120" y="4638630"/>
                  <a:pt x="0" y="3622279"/>
                  <a:pt x="0" y="2386584"/>
                </a:cubicBezTo>
                <a:cubicBezTo>
                  <a:pt x="0" y="1068510"/>
                  <a:pt x="1068510" y="0"/>
                  <a:pt x="2386584" y="0"/>
                </a:cubicBezTo>
                <a:close/>
              </a:path>
            </a:pathLst>
          </a:custGeom>
        </p:spPr>
      </p:pic>
      <p:pic>
        <p:nvPicPr>
          <p:cNvPr id="24" name="Picture 23" descr="A person and child with a stroller&#10;&#10;Description automatically generated">
            <a:extLst>
              <a:ext uri="{FF2B5EF4-FFF2-40B4-BE49-F238E27FC236}">
                <a16:creationId xmlns:a16="http://schemas.microsoft.com/office/drawing/2014/main" id="{12A6E7AF-1A44-4DA7-BF4A-38E0D9413A80}"/>
              </a:ext>
            </a:extLst>
          </p:cNvPr>
          <p:cNvPicPr>
            <a:picLocks noChangeAspect="1"/>
          </p:cNvPicPr>
          <p:nvPr/>
        </p:nvPicPr>
        <p:blipFill>
          <a:blip r:embed="rId4"/>
          <a:stretch>
            <a:fillRect/>
          </a:stretch>
        </p:blipFill>
        <p:spPr>
          <a:xfrm>
            <a:off x="540729" y="5653784"/>
            <a:ext cx="5584499" cy="806124"/>
          </a:xfrm>
          <a:prstGeom prst="rect">
            <a:avLst/>
          </a:prstGeom>
        </p:spPr>
      </p:pic>
    </p:spTree>
    <p:extLst>
      <p:ext uri="{BB962C8B-B14F-4D97-AF65-F5344CB8AC3E}">
        <p14:creationId xmlns:p14="http://schemas.microsoft.com/office/powerpoint/2010/main" val="3890805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56E44BE9-C622-4F3F-9899-EFF687190886}"/>
              </a:ext>
            </a:extLst>
          </p:cNvPr>
          <p:cNvPicPr>
            <a:picLocks noChangeAspect="1"/>
          </p:cNvPicPr>
          <p:nvPr/>
        </p:nvPicPr>
        <p:blipFill>
          <a:blip r:embed="rId2">
            <a:extLst>
              <a:ext uri="{28A0092B-C50C-407E-A947-70E740481C1C}">
                <a14:useLocalDpi xmlns:a14="http://schemas.microsoft.com/office/drawing/2010/main" val="0"/>
              </a:ext>
            </a:extLst>
          </a:blip>
          <a:srcRect l="4566" r="4566"/>
          <a:stretch/>
        </p:blipFill>
        <p:spPr>
          <a:xfrm>
            <a:off x="5960252" y="11431"/>
            <a:ext cx="6231748" cy="6857998"/>
          </a:xfrm>
          <a:custGeom>
            <a:avLst/>
            <a:gdLst>
              <a:gd name="connsiteX0" fmla="*/ 1128765 w 6231748"/>
              <a:gd name="connsiteY0" fmla="*/ 0 h 6857998"/>
              <a:gd name="connsiteX1" fmla="*/ 1713560 w 6231748"/>
              <a:gd name="connsiteY1" fmla="*/ 0 h 6857998"/>
              <a:gd name="connsiteX2" fmla="*/ 5646953 w 6231748"/>
              <a:gd name="connsiteY2" fmla="*/ 0 h 6857998"/>
              <a:gd name="connsiteX3" fmla="*/ 6231748 w 6231748"/>
              <a:gd name="connsiteY3" fmla="*/ 0 h 6857998"/>
              <a:gd name="connsiteX4" fmla="*/ 6231748 w 6231748"/>
              <a:gd name="connsiteY4" fmla="*/ 6857998 h 6857998"/>
              <a:gd name="connsiteX5" fmla="*/ 5646953 w 6231748"/>
              <a:gd name="connsiteY5" fmla="*/ 6857998 h 6857998"/>
              <a:gd name="connsiteX6" fmla="*/ 1165371 w 6231748"/>
              <a:gd name="connsiteY6" fmla="*/ 6857998 h 6857998"/>
              <a:gd name="connsiteX7" fmla="*/ 580576 w 6231748"/>
              <a:gd name="connsiteY7" fmla="*/ 6857998 h 6857998"/>
              <a:gd name="connsiteX8" fmla="*/ 581718 w 6231748"/>
              <a:gd name="connsiteY8" fmla="*/ 6857050 h 6857998"/>
              <a:gd name="connsiteX9" fmla="*/ 0 w 6231748"/>
              <a:gd name="connsiteY9" fmla="*/ 6857050 h 6857998"/>
              <a:gd name="connsiteX10" fmla="*/ 304466 w 6231748"/>
              <a:gd name="connsiteY10" fmla="*/ 6604262 h 6857998"/>
              <a:gd name="connsiteX11" fmla="*/ 1031533 w 6231748"/>
              <a:gd name="connsiteY11" fmla="*/ 6045015 h 6857998"/>
              <a:gd name="connsiteX12" fmla="*/ 1452522 w 6231748"/>
              <a:gd name="connsiteY12" fmla="*/ 5728076 h 6857998"/>
              <a:gd name="connsiteX13" fmla="*/ 1973390 w 6231748"/>
              <a:gd name="connsiteY13" fmla="*/ 5307291 h 6857998"/>
              <a:gd name="connsiteX14" fmla="*/ 2280809 w 6231748"/>
              <a:gd name="connsiteY14" fmla="*/ 5024651 h 6857998"/>
              <a:gd name="connsiteX15" fmla="*/ 2537484 w 6231748"/>
              <a:gd name="connsiteY15" fmla="*/ 4726131 h 6857998"/>
              <a:gd name="connsiteX16" fmla="*/ 2710122 w 6231748"/>
              <a:gd name="connsiteY16" fmla="*/ 4449207 h 6857998"/>
              <a:gd name="connsiteX17" fmla="*/ 2846782 w 6231748"/>
              <a:gd name="connsiteY17" fmla="*/ 4019847 h 6857998"/>
              <a:gd name="connsiteX18" fmla="*/ 2710122 w 6231748"/>
              <a:gd name="connsiteY18" fmla="*/ 3578103 h 6857998"/>
              <a:gd name="connsiteX19" fmla="*/ 2222547 w 6231748"/>
              <a:gd name="connsiteY19" fmla="*/ 2972172 h 6857998"/>
              <a:gd name="connsiteX20" fmla="*/ 1663286 w 6231748"/>
              <a:gd name="connsiteY20" fmla="*/ 2396729 h 6857998"/>
              <a:gd name="connsiteX21" fmla="*/ 1480982 w 6231748"/>
              <a:gd name="connsiteY21" fmla="*/ 1687587 h 6857998"/>
              <a:gd name="connsiteX22" fmla="*/ 1545956 w 6231748"/>
              <a:gd name="connsiteY22" fmla="*/ 1062602 h 6857998"/>
              <a:gd name="connsiteX23" fmla="*/ 1545956 w 6231748"/>
              <a:gd name="connsiteY23" fmla="*/ 298202 h 6857998"/>
              <a:gd name="connsiteX24" fmla="*/ 1136365 w 6231748"/>
              <a:gd name="connsiteY24" fmla="*/ 2554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31748" h="6857998">
                <a:moveTo>
                  <a:pt x="1128765" y="0"/>
                </a:moveTo>
                <a:lnTo>
                  <a:pt x="1713560" y="0"/>
                </a:lnTo>
                <a:lnTo>
                  <a:pt x="5646953" y="0"/>
                </a:lnTo>
                <a:lnTo>
                  <a:pt x="6231748" y="0"/>
                </a:lnTo>
                <a:lnTo>
                  <a:pt x="6231748" y="6857998"/>
                </a:lnTo>
                <a:lnTo>
                  <a:pt x="5646953" y="6857998"/>
                </a:lnTo>
                <a:lnTo>
                  <a:pt x="1165371" y="6857998"/>
                </a:lnTo>
                <a:lnTo>
                  <a:pt x="580576" y="6857998"/>
                </a:lnTo>
                <a:lnTo>
                  <a:pt x="581718" y="6857050"/>
                </a:lnTo>
                <a:lnTo>
                  <a:pt x="0" y="6857050"/>
                </a:lnTo>
                <a:lnTo>
                  <a:pt x="304466" y="6604262"/>
                </a:lnTo>
                <a:lnTo>
                  <a:pt x="1031533" y="6045015"/>
                </a:lnTo>
                <a:lnTo>
                  <a:pt x="1452522" y="5728076"/>
                </a:lnTo>
                <a:lnTo>
                  <a:pt x="1973390" y="5307291"/>
                </a:lnTo>
                <a:lnTo>
                  <a:pt x="2280809" y="5024651"/>
                </a:lnTo>
                <a:lnTo>
                  <a:pt x="2537484" y="4726131"/>
                </a:lnTo>
                <a:lnTo>
                  <a:pt x="2710122" y="4449207"/>
                </a:lnTo>
                <a:lnTo>
                  <a:pt x="2846782" y="4019847"/>
                </a:lnTo>
                <a:lnTo>
                  <a:pt x="2710122" y="3578103"/>
                </a:lnTo>
                <a:lnTo>
                  <a:pt x="2222547" y="2972172"/>
                </a:lnTo>
                <a:lnTo>
                  <a:pt x="1663286" y="2396729"/>
                </a:lnTo>
                <a:lnTo>
                  <a:pt x="1480982" y="1687587"/>
                </a:lnTo>
                <a:lnTo>
                  <a:pt x="1545956" y="1062602"/>
                </a:lnTo>
                <a:cubicBezTo>
                  <a:pt x="1545956" y="1062602"/>
                  <a:pt x="1620328" y="489064"/>
                  <a:pt x="1545956" y="298202"/>
                </a:cubicBezTo>
                <a:cubicBezTo>
                  <a:pt x="1479942" y="131199"/>
                  <a:pt x="1204255" y="26196"/>
                  <a:pt x="1136365" y="2554"/>
                </a:cubicBezTo>
                <a:close/>
              </a:path>
            </a:pathLst>
          </a:custGeom>
        </p:spPr>
      </p:pic>
      <p:sp>
        <p:nvSpPr>
          <p:cNvPr id="2" name="Freeform: Shape 1">
            <a:extLst>
              <a:ext uri="{FF2B5EF4-FFF2-40B4-BE49-F238E27FC236}">
                <a16:creationId xmlns:a16="http://schemas.microsoft.com/office/drawing/2014/main" id="{44EB4CA7-87CF-4392-BBB6-79D47C6B6D98}"/>
              </a:ext>
            </a:extLst>
          </p:cNvPr>
          <p:cNvSpPr/>
          <p:nvPr/>
        </p:nvSpPr>
        <p:spPr>
          <a:xfrm>
            <a:off x="5994423" y="-42314"/>
            <a:ext cx="6231748" cy="6857998"/>
          </a:xfrm>
          <a:custGeom>
            <a:avLst/>
            <a:gdLst>
              <a:gd name="connsiteX0" fmla="*/ 1128765 w 6231748"/>
              <a:gd name="connsiteY0" fmla="*/ 0 h 6857998"/>
              <a:gd name="connsiteX1" fmla="*/ 1713560 w 6231748"/>
              <a:gd name="connsiteY1" fmla="*/ 0 h 6857998"/>
              <a:gd name="connsiteX2" fmla="*/ 5646953 w 6231748"/>
              <a:gd name="connsiteY2" fmla="*/ 0 h 6857998"/>
              <a:gd name="connsiteX3" fmla="*/ 6231748 w 6231748"/>
              <a:gd name="connsiteY3" fmla="*/ 0 h 6857998"/>
              <a:gd name="connsiteX4" fmla="*/ 6231748 w 6231748"/>
              <a:gd name="connsiteY4" fmla="*/ 6857998 h 6857998"/>
              <a:gd name="connsiteX5" fmla="*/ 5646953 w 6231748"/>
              <a:gd name="connsiteY5" fmla="*/ 6857998 h 6857998"/>
              <a:gd name="connsiteX6" fmla="*/ 1165371 w 6231748"/>
              <a:gd name="connsiteY6" fmla="*/ 6857998 h 6857998"/>
              <a:gd name="connsiteX7" fmla="*/ 580576 w 6231748"/>
              <a:gd name="connsiteY7" fmla="*/ 6857998 h 6857998"/>
              <a:gd name="connsiteX8" fmla="*/ 581718 w 6231748"/>
              <a:gd name="connsiteY8" fmla="*/ 6857050 h 6857998"/>
              <a:gd name="connsiteX9" fmla="*/ 0 w 6231748"/>
              <a:gd name="connsiteY9" fmla="*/ 6857050 h 6857998"/>
              <a:gd name="connsiteX10" fmla="*/ 304466 w 6231748"/>
              <a:gd name="connsiteY10" fmla="*/ 6604262 h 6857998"/>
              <a:gd name="connsiteX11" fmla="*/ 1031533 w 6231748"/>
              <a:gd name="connsiteY11" fmla="*/ 6045015 h 6857998"/>
              <a:gd name="connsiteX12" fmla="*/ 1452522 w 6231748"/>
              <a:gd name="connsiteY12" fmla="*/ 5728076 h 6857998"/>
              <a:gd name="connsiteX13" fmla="*/ 1973390 w 6231748"/>
              <a:gd name="connsiteY13" fmla="*/ 5307291 h 6857998"/>
              <a:gd name="connsiteX14" fmla="*/ 2280809 w 6231748"/>
              <a:gd name="connsiteY14" fmla="*/ 5024651 h 6857998"/>
              <a:gd name="connsiteX15" fmla="*/ 2537484 w 6231748"/>
              <a:gd name="connsiteY15" fmla="*/ 4726131 h 6857998"/>
              <a:gd name="connsiteX16" fmla="*/ 2710122 w 6231748"/>
              <a:gd name="connsiteY16" fmla="*/ 4449207 h 6857998"/>
              <a:gd name="connsiteX17" fmla="*/ 2846782 w 6231748"/>
              <a:gd name="connsiteY17" fmla="*/ 4019847 h 6857998"/>
              <a:gd name="connsiteX18" fmla="*/ 2710122 w 6231748"/>
              <a:gd name="connsiteY18" fmla="*/ 3578103 h 6857998"/>
              <a:gd name="connsiteX19" fmla="*/ 2222547 w 6231748"/>
              <a:gd name="connsiteY19" fmla="*/ 2972172 h 6857998"/>
              <a:gd name="connsiteX20" fmla="*/ 1663286 w 6231748"/>
              <a:gd name="connsiteY20" fmla="*/ 2396729 h 6857998"/>
              <a:gd name="connsiteX21" fmla="*/ 1480982 w 6231748"/>
              <a:gd name="connsiteY21" fmla="*/ 1687587 h 6857998"/>
              <a:gd name="connsiteX22" fmla="*/ 1545956 w 6231748"/>
              <a:gd name="connsiteY22" fmla="*/ 1062602 h 6857998"/>
              <a:gd name="connsiteX23" fmla="*/ 1545956 w 6231748"/>
              <a:gd name="connsiteY23" fmla="*/ 298202 h 6857998"/>
              <a:gd name="connsiteX24" fmla="*/ 1136365 w 6231748"/>
              <a:gd name="connsiteY24" fmla="*/ 2554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31748" h="6857998">
                <a:moveTo>
                  <a:pt x="1128765" y="0"/>
                </a:moveTo>
                <a:lnTo>
                  <a:pt x="1713560" y="0"/>
                </a:lnTo>
                <a:lnTo>
                  <a:pt x="5646953" y="0"/>
                </a:lnTo>
                <a:lnTo>
                  <a:pt x="6231748" y="0"/>
                </a:lnTo>
                <a:lnTo>
                  <a:pt x="6231748" y="6857998"/>
                </a:lnTo>
                <a:lnTo>
                  <a:pt x="5646953" y="6857998"/>
                </a:lnTo>
                <a:lnTo>
                  <a:pt x="1165371" y="6857998"/>
                </a:lnTo>
                <a:lnTo>
                  <a:pt x="580576" y="6857998"/>
                </a:lnTo>
                <a:lnTo>
                  <a:pt x="581718" y="6857050"/>
                </a:lnTo>
                <a:lnTo>
                  <a:pt x="0" y="6857050"/>
                </a:lnTo>
                <a:lnTo>
                  <a:pt x="304466" y="6604262"/>
                </a:lnTo>
                <a:lnTo>
                  <a:pt x="1031533" y="6045015"/>
                </a:lnTo>
                <a:lnTo>
                  <a:pt x="1452522" y="5728076"/>
                </a:lnTo>
                <a:lnTo>
                  <a:pt x="1973390" y="5307291"/>
                </a:lnTo>
                <a:lnTo>
                  <a:pt x="2280809" y="5024651"/>
                </a:lnTo>
                <a:lnTo>
                  <a:pt x="2537484" y="4726131"/>
                </a:lnTo>
                <a:lnTo>
                  <a:pt x="2710122" y="4449207"/>
                </a:lnTo>
                <a:lnTo>
                  <a:pt x="2846782" y="4019847"/>
                </a:lnTo>
                <a:lnTo>
                  <a:pt x="2710122" y="3578103"/>
                </a:lnTo>
                <a:lnTo>
                  <a:pt x="2222547" y="2972172"/>
                </a:lnTo>
                <a:lnTo>
                  <a:pt x="1663286" y="2396729"/>
                </a:lnTo>
                <a:lnTo>
                  <a:pt x="1480982" y="1687587"/>
                </a:lnTo>
                <a:lnTo>
                  <a:pt x="1545956" y="1062602"/>
                </a:lnTo>
                <a:cubicBezTo>
                  <a:pt x="1545956" y="1062602"/>
                  <a:pt x="1620328" y="489064"/>
                  <a:pt x="1545956" y="298202"/>
                </a:cubicBezTo>
                <a:cubicBezTo>
                  <a:pt x="1479942" y="131199"/>
                  <a:pt x="1204255" y="26196"/>
                  <a:pt x="1136365" y="2554"/>
                </a:cubicBezTo>
                <a:close/>
              </a:path>
            </a:pathLst>
          </a:cu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F9B58F7D-EB51-441B-987B-4CCA64B46B18}"/>
              </a:ext>
            </a:extLst>
          </p:cNvPr>
          <p:cNvSpPr/>
          <p:nvPr/>
        </p:nvSpPr>
        <p:spPr>
          <a:xfrm>
            <a:off x="-5" y="544382"/>
            <a:ext cx="7369520" cy="1667190"/>
          </a:xfrm>
          <a:custGeom>
            <a:avLst/>
            <a:gdLst>
              <a:gd name="connsiteX0" fmla="*/ 0 w 7369520"/>
              <a:gd name="connsiteY0" fmla="*/ 0 h 1667190"/>
              <a:gd name="connsiteX1" fmla="*/ 7329059 w 7369520"/>
              <a:gd name="connsiteY1" fmla="*/ 0 h 1667190"/>
              <a:gd name="connsiteX2" fmla="*/ 7364843 w 7369520"/>
              <a:gd name="connsiteY2" fmla="*/ 148342 h 1667190"/>
              <a:gd name="connsiteX3" fmla="*/ 7311375 w 7369520"/>
              <a:gd name="connsiteY3" fmla="*/ 719101 h 1667190"/>
              <a:gd name="connsiteX4" fmla="*/ 7268490 w 7369520"/>
              <a:gd name="connsiteY4" fmla="*/ 981453 h 1667190"/>
              <a:gd name="connsiteX5" fmla="*/ 7255020 w 7369520"/>
              <a:gd name="connsiteY5" fmla="*/ 1118981 h 1667190"/>
              <a:gd name="connsiteX6" fmla="*/ 7252271 w 7369520"/>
              <a:gd name="connsiteY6" fmla="*/ 1246981 h 1667190"/>
              <a:gd name="connsiteX7" fmla="*/ 7262717 w 7369520"/>
              <a:gd name="connsiteY7" fmla="*/ 1398485 h 1667190"/>
              <a:gd name="connsiteX8" fmla="*/ 7301891 w 7369520"/>
              <a:gd name="connsiteY8" fmla="*/ 1587467 h 1667190"/>
              <a:gd name="connsiteX9" fmla="*/ 7331171 w 7369520"/>
              <a:gd name="connsiteY9" fmla="*/ 1667190 h 1667190"/>
              <a:gd name="connsiteX10" fmla="*/ 0 w 7369520"/>
              <a:gd name="connsiteY10" fmla="*/ 1667190 h 166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69520" h="1667190">
                <a:moveTo>
                  <a:pt x="0" y="0"/>
                </a:moveTo>
                <a:lnTo>
                  <a:pt x="7329059" y="0"/>
                </a:lnTo>
                <a:lnTo>
                  <a:pt x="7364843" y="148342"/>
                </a:lnTo>
                <a:cubicBezTo>
                  <a:pt x="7382987" y="340183"/>
                  <a:pt x="7344775" y="530118"/>
                  <a:pt x="7311375" y="719101"/>
                </a:cubicBezTo>
                <a:cubicBezTo>
                  <a:pt x="7296118" y="807081"/>
                  <a:pt x="7279898" y="893790"/>
                  <a:pt x="7268490" y="981453"/>
                </a:cubicBezTo>
                <a:cubicBezTo>
                  <a:pt x="7262717" y="1027507"/>
                  <a:pt x="7258869" y="1073244"/>
                  <a:pt x="7255020" y="1118981"/>
                </a:cubicBezTo>
                <a:cubicBezTo>
                  <a:pt x="7252271" y="1161860"/>
                  <a:pt x="7252271" y="1203785"/>
                  <a:pt x="7252271" y="1246981"/>
                </a:cubicBezTo>
                <a:cubicBezTo>
                  <a:pt x="7251309" y="1297482"/>
                  <a:pt x="7256944" y="1347983"/>
                  <a:pt x="7262717" y="1398485"/>
                </a:cubicBezTo>
                <a:cubicBezTo>
                  <a:pt x="7270414" y="1462643"/>
                  <a:pt x="7283747" y="1525532"/>
                  <a:pt x="7301891" y="1587467"/>
                </a:cubicBezTo>
                <a:lnTo>
                  <a:pt x="7331171" y="1667190"/>
                </a:lnTo>
                <a:lnTo>
                  <a:pt x="0" y="1667190"/>
                </a:lnTo>
                <a:close/>
              </a:path>
            </a:pathLst>
          </a:cu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Shape">
            <a:extLst>
              <a:ext uri="{FF2B5EF4-FFF2-40B4-BE49-F238E27FC236}">
                <a16:creationId xmlns:a16="http://schemas.microsoft.com/office/drawing/2014/main" id="{8A32A7B9-AA9C-405F-9EB5-F8F53E907936}"/>
              </a:ext>
            </a:extLst>
          </p:cNvPr>
          <p:cNvSpPr/>
          <p:nvPr/>
        </p:nvSpPr>
        <p:spPr>
          <a:xfrm>
            <a:off x="5916633" y="-2541"/>
            <a:ext cx="2960552" cy="6860539"/>
          </a:xfrm>
          <a:custGeom>
            <a:avLst/>
            <a:gdLst/>
            <a:ahLst/>
            <a:cxnLst>
              <a:cxn ang="0">
                <a:pos x="wd2" y="hd2"/>
              </a:cxn>
              <a:cxn ang="5400000">
                <a:pos x="wd2" y="hd2"/>
              </a:cxn>
              <a:cxn ang="10800000">
                <a:pos x="wd2" y="hd2"/>
              </a:cxn>
              <a:cxn ang="16200000">
                <a:pos x="wd2" y="hd2"/>
              </a:cxn>
            </a:cxnLst>
            <a:rect l="0" t="0" r="r" b="b"/>
            <a:pathLst>
              <a:path w="21539" h="21600" extrusionOk="0">
                <a:moveTo>
                  <a:pt x="2208" y="20924"/>
                </a:moveTo>
                <a:cubicBezTo>
                  <a:pt x="2527" y="20810"/>
                  <a:pt x="2847" y="20699"/>
                  <a:pt x="3159" y="20584"/>
                </a:cubicBezTo>
                <a:cubicBezTo>
                  <a:pt x="4138" y="20248"/>
                  <a:pt x="5124" y="19914"/>
                  <a:pt x="6131" y="19590"/>
                </a:cubicBezTo>
                <a:cubicBezTo>
                  <a:pt x="7151" y="19262"/>
                  <a:pt x="8179" y="18932"/>
                  <a:pt x="9200" y="18604"/>
                </a:cubicBezTo>
                <a:cubicBezTo>
                  <a:pt x="11234" y="17946"/>
                  <a:pt x="13289" y="17291"/>
                  <a:pt x="15171" y="16555"/>
                </a:cubicBezTo>
                <a:cubicBezTo>
                  <a:pt x="16219" y="16144"/>
                  <a:pt x="17247" y="15720"/>
                  <a:pt x="18177" y="15257"/>
                </a:cubicBezTo>
                <a:cubicBezTo>
                  <a:pt x="18434" y="15128"/>
                  <a:pt x="18684" y="14999"/>
                  <a:pt x="18927" y="14867"/>
                </a:cubicBezTo>
                <a:cubicBezTo>
                  <a:pt x="19135" y="14756"/>
                  <a:pt x="19330" y="14641"/>
                  <a:pt x="19524" y="14527"/>
                </a:cubicBezTo>
                <a:cubicBezTo>
                  <a:pt x="19600" y="14482"/>
                  <a:pt x="19670" y="14434"/>
                  <a:pt x="19746" y="14389"/>
                </a:cubicBezTo>
                <a:cubicBezTo>
                  <a:pt x="19857" y="14317"/>
                  <a:pt x="19982" y="14245"/>
                  <a:pt x="20086" y="14173"/>
                </a:cubicBezTo>
                <a:cubicBezTo>
                  <a:pt x="20267" y="14043"/>
                  <a:pt x="20447" y="13914"/>
                  <a:pt x="20614" y="13779"/>
                </a:cubicBezTo>
                <a:cubicBezTo>
                  <a:pt x="20940" y="13509"/>
                  <a:pt x="21218" y="13229"/>
                  <a:pt x="21392" y="12935"/>
                </a:cubicBezTo>
                <a:cubicBezTo>
                  <a:pt x="21600" y="12580"/>
                  <a:pt x="21579" y="12214"/>
                  <a:pt x="21385" y="11859"/>
                </a:cubicBezTo>
                <a:cubicBezTo>
                  <a:pt x="21295" y="11694"/>
                  <a:pt x="21156" y="11538"/>
                  <a:pt x="20996" y="11381"/>
                </a:cubicBezTo>
                <a:cubicBezTo>
                  <a:pt x="20906" y="11294"/>
                  <a:pt x="20795" y="11210"/>
                  <a:pt x="20690" y="11126"/>
                </a:cubicBezTo>
                <a:cubicBezTo>
                  <a:pt x="20635" y="11078"/>
                  <a:pt x="20565" y="11033"/>
                  <a:pt x="20503" y="10988"/>
                </a:cubicBezTo>
                <a:cubicBezTo>
                  <a:pt x="20427" y="10934"/>
                  <a:pt x="20350" y="10877"/>
                  <a:pt x="20267" y="10823"/>
                </a:cubicBezTo>
                <a:cubicBezTo>
                  <a:pt x="20156" y="10753"/>
                  <a:pt x="20045" y="10687"/>
                  <a:pt x="19934" y="10618"/>
                </a:cubicBezTo>
                <a:cubicBezTo>
                  <a:pt x="19843" y="10564"/>
                  <a:pt x="19746" y="10513"/>
                  <a:pt x="19649" y="10462"/>
                </a:cubicBezTo>
                <a:cubicBezTo>
                  <a:pt x="19448" y="10351"/>
                  <a:pt x="19232" y="10249"/>
                  <a:pt x="19017" y="10140"/>
                </a:cubicBezTo>
                <a:cubicBezTo>
                  <a:pt x="18837" y="10050"/>
                  <a:pt x="18642" y="9963"/>
                  <a:pt x="18441" y="9879"/>
                </a:cubicBezTo>
                <a:cubicBezTo>
                  <a:pt x="18212" y="9780"/>
                  <a:pt x="17983" y="9678"/>
                  <a:pt x="17747" y="9582"/>
                </a:cubicBezTo>
                <a:cubicBezTo>
                  <a:pt x="17261" y="9377"/>
                  <a:pt x="16775" y="9173"/>
                  <a:pt x="16295" y="8966"/>
                </a:cubicBezTo>
                <a:cubicBezTo>
                  <a:pt x="16066" y="8870"/>
                  <a:pt x="15844" y="8767"/>
                  <a:pt x="15622" y="8668"/>
                </a:cubicBezTo>
                <a:cubicBezTo>
                  <a:pt x="15428" y="8581"/>
                  <a:pt x="15226" y="8491"/>
                  <a:pt x="15046" y="8398"/>
                </a:cubicBezTo>
                <a:cubicBezTo>
                  <a:pt x="14636" y="8188"/>
                  <a:pt x="14226" y="7977"/>
                  <a:pt x="13865" y="7752"/>
                </a:cubicBezTo>
                <a:cubicBezTo>
                  <a:pt x="13775" y="7695"/>
                  <a:pt x="13685" y="7641"/>
                  <a:pt x="13595" y="7584"/>
                </a:cubicBezTo>
                <a:cubicBezTo>
                  <a:pt x="13491" y="7517"/>
                  <a:pt x="13400" y="7448"/>
                  <a:pt x="13303" y="7382"/>
                </a:cubicBezTo>
                <a:cubicBezTo>
                  <a:pt x="13136" y="7265"/>
                  <a:pt x="12991" y="7145"/>
                  <a:pt x="12838" y="7025"/>
                </a:cubicBezTo>
                <a:cubicBezTo>
                  <a:pt x="12775" y="6977"/>
                  <a:pt x="12727" y="6923"/>
                  <a:pt x="12671" y="6871"/>
                </a:cubicBezTo>
                <a:cubicBezTo>
                  <a:pt x="12574" y="6781"/>
                  <a:pt x="12484" y="6691"/>
                  <a:pt x="12393" y="6601"/>
                </a:cubicBezTo>
                <a:cubicBezTo>
                  <a:pt x="12053" y="6235"/>
                  <a:pt x="11838" y="5847"/>
                  <a:pt x="11734" y="5456"/>
                </a:cubicBezTo>
                <a:cubicBezTo>
                  <a:pt x="11685" y="5252"/>
                  <a:pt x="11685" y="5048"/>
                  <a:pt x="11678" y="4843"/>
                </a:cubicBezTo>
                <a:cubicBezTo>
                  <a:pt x="11678" y="4789"/>
                  <a:pt x="11692" y="4732"/>
                  <a:pt x="11699" y="4678"/>
                </a:cubicBezTo>
                <a:cubicBezTo>
                  <a:pt x="11706" y="4615"/>
                  <a:pt x="11706" y="4552"/>
                  <a:pt x="11727" y="4489"/>
                </a:cubicBezTo>
                <a:cubicBezTo>
                  <a:pt x="11762" y="4357"/>
                  <a:pt x="11789" y="4221"/>
                  <a:pt x="11845" y="4089"/>
                </a:cubicBezTo>
                <a:cubicBezTo>
                  <a:pt x="11901" y="3942"/>
                  <a:pt x="11956" y="3795"/>
                  <a:pt x="12026" y="3648"/>
                </a:cubicBezTo>
                <a:cubicBezTo>
                  <a:pt x="12282" y="3089"/>
                  <a:pt x="12650" y="2536"/>
                  <a:pt x="12748" y="1968"/>
                </a:cubicBezTo>
                <a:cubicBezTo>
                  <a:pt x="12782" y="1782"/>
                  <a:pt x="12768" y="1595"/>
                  <a:pt x="12720" y="1409"/>
                </a:cubicBezTo>
                <a:cubicBezTo>
                  <a:pt x="12671" y="1208"/>
                  <a:pt x="12539" y="1016"/>
                  <a:pt x="12324" y="832"/>
                </a:cubicBezTo>
                <a:cubicBezTo>
                  <a:pt x="11956" y="511"/>
                  <a:pt x="11283" y="267"/>
                  <a:pt x="10588" y="78"/>
                </a:cubicBezTo>
                <a:cubicBezTo>
                  <a:pt x="10484" y="51"/>
                  <a:pt x="10387" y="24"/>
                  <a:pt x="10283" y="0"/>
                </a:cubicBezTo>
                <a:lnTo>
                  <a:pt x="6179" y="0"/>
                </a:lnTo>
                <a:cubicBezTo>
                  <a:pt x="6707" y="90"/>
                  <a:pt x="7235" y="183"/>
                  <a:pt x="7735" y="294"/>
                </a:cubicBezTo>
                <a:cubicBezTo>
                  <a:pt x="7880" y="328"/>
                  <a:pt x="8026" y="358"/>
                  <a:pt x="8172" y="391"/>
                </a:cubicBezTo>
                <a:cubicBezTo>
                  <a:pt x="8332" y="427"/>
                  <a:pt x="8485" y="472"/>
                  <a:pt x="8644" y="511"/>
                </a:cubicBezTo>
                <a:cubicBezTo>
                  <a:pt x="9269" y="670"/>
                  <a:pt x="9818" y="871"/>
                  <a:pt x="10262" y="1112"/>
                </a:cubicBezTo>
                <a:cubicBezTo>
                  <a:pt x="10831" y="1418"/>
                  <a:pt x="11123" y="1797"/>
                  <a:pt x="11234" y="2181"/>
                </a:cubicBezTo>
                <a:cubicBezTo>
                  <a:pt x="11366" y="2785"/>
                  <a:pt x="11088" y="3383"/>
                  <a:pt x="10845" y="3978"/>
                </a:cubicBezTo>
                <a:cubicBezTo>
                  <a:pt x="10734" y="4255"/>
                  <a:pt x="10616" y="4528"/>
                  <a:pt x="10533" y="4804"/>
                </a:cubicBezTo>
                <a:cubicBezTo>
                  <a:pt x="10491" y="4949"/>
                  <a:pt x="10463" y="5093"/>
                  <a:pt x="10435" y="5237"/>
                </a:cubicBezTo>
                <a:cubicBezTo>
                  <a:pt x="10415" y="5372"/>
                  <a:pt x="10415" y="5504"/>
                  <a:pt x="10415" y="5640"/>
                </a:cubicBezTo>
                <a:cubicBezTo>
                  <a:pt x="10408" y="5799"/>
                  <a:pt x="10449" y="5958"/>
                  <a:pt x="10491" y="6117"/>
                </a:cubicBezTo>
                <a:cubicBezTo>
                  <a:pt x="10547" y="6319"/>
                  <a:pt x="10644" y="6517"/>
                  <a:pt x="10776" y="6712"/>
                </a:cubicBezTo>
                <a:cubicBezTo>
                  <a:pt x="10949" y="6968"/>
                  <a:pt x="11206" y="7205"/>
                  <a:pt x="11491" y="7439"/>
                </a:cubicBezTo>
                <a:cubicBezTo>
                  <a:pt x="11637" y="7563"/>
                  <a:pt x="11803" y="7683"/>
                  <a:pt x="11963" y="7803"/>
                </a:cubicBezTo>
                <a:cubicBezTo>
                  <a:pt x="12025" y="7848"/>
                  <a:pt x="12095" y="7893"/>
                  <a:pt x="12157" y="7938"/>
                </a:cubicBezTo>
                <a:cubicBezTo>
                  <a:pt x="12241" y="7992"/>
                  <a:pt x="12317" y="8052"/>
                  <a:pt x="12407" y="8103"/>
                </a:cubicBezTo>
                <a:cubicBezTo>
                  <a:pt x="12588" y="8212"/>
                  <a:pt x="12754" y="8320"/>
                  <a:pt x="12942" y="8425"/>
                </a:cubicBezTo>
                <a:cubicBezTo>
                  <a:pt x="13150" y="8539"/>
                  <a:pt x="13359" y="8653"/>
                  <a:pt x="13581" y="8764"/>
                </a:cubicBezTo>
                <a:cubicBezTo>
                  <a:pt x="14011" y="8984"/>
                  <a:pt x="14469" y="9194"/>
                  <a:pt x="14935" y="9401"/>
                </a:cubicBezTo>
                <a:cubicBezTo>
                  <a:pt x="15337" y="9585"/>
                  <a:pt x="15754" y="9762"/>
                  <a:pt x="16150" y="9945"/>
                </a:cubicBezTo>
                <a:cubicBezTo>
                  <a:pt x="16615" y="10162"/>
                  <a:pt x="17080" y="10378"/>
                  <a:pt x="17524" y="10600"/>
                </a:cubicBezTo>
                <a:cubicBezTo>
                  <a:pt x="18392" y="11039"/>
                  <a:pt x="19191" y="11517"/>
                  <a:pt x="19684" y="12054"/>
                </a:cubicBezTo>
                <a:cubicBezTo>
                  <a:pt x="19878" y="12268"/>
                  <a:pt x="20003" y="12487"/>
                  <a:pt x="20072" y="12715"/>
                </a:cubicBezTo>
                <a:cubicBezTo>
                  <a:pt x="20121" y="12938"/>
                  <a:pt x="20100" y="13157"/>
                  <a:pt x="20017" y="13376"/>
                </a:cubicBezTo>
                <a:cubicBezTo>
                  <a:pt x="19934" y="13611"/>
                  <a:pt x="19760" y="13839"/>
                  <a:pt x="19552" y="14058"/>
                </a:cubicBezTo>
                <a:cubicBezTo>
                  <a:pt x="19489" y="14116"/>
                  <a:pt x="19434" y="14170"/>
                  <a:pt x="19371" y="14227"/>
                </a:cubicBezTo>
                <a:cubicBezTo>
                  <a:pt x="19309" y="14287"/>
                  <a:pt x="19232" y="14341"/>
                  <a:pt x="19163" y="14398"/>
                </a:cubicBezTo>
                <a:cubicBezTo>
                  <a:pt x="19010" y="14518"/>
                  <a:pt x="18837" y="14635"/>
                  <a:pt x="18670" y="14753"/>
                </a:cubicBezTo>
                <a:cubicBezTo>
                  <a:pt x="18552" y="14825"/>
                  <a:pt x="18427" y="14900"/>
                  <a:pt x="18309" y="14972"/>
                </a:cubicBezTo>
                <a:cubicBezTo>
                  <a:pt x="18177" y="15053"/>
                  <a:pt x="18031" y="15128"/>
                  <a:pt x="17892" y="15203"/>
                </a:cubicBezTo>
                <a:cubicBezTo>
                  <a:pt x="17747" y="15278"/>
                  <a:pt x="17594" y="15356"/>
                  <a:pt x="17441" y="15432"/>
                </a:cubicBezTo>
                <a:cubicBezTo>
                  <a:pt x="17274" y="15516"/>
                  <a:pt x="17094" y="15597"/>
                  <a:pt x="16920" y="15681"/>
                </a:cubicBezTo>
                <a:cubicBezTo>
                  <a:pt x="16643" y="15807"/>
                  <a:pt x="16358" y="15930"/>
                  <a:pt x="16073" y="16054"/>
                </a:cubicBezTo>
                <a:cubicBezTo>
                  <a:pt x="15775" y="16180"/>
                  <a:pt x="15476" y="16300"/>
                  <a:pt x="15171" y="16423"/>
                </a:cubicBezTo>
                <a:cubicBezTo>
                  <a:pt x="15178" y="16420"/>
                  <a:pt x="15185" y="16417"/>
                  <a:pt x="15198" y="16414"/>
                </a:cubicBezTo>
                <a:cubicBezTo>
                  <a:pt x="14421" y="16712"/>
                  <a:pt x="13636" y="17003"/>
                  <a:pt x="12838" y="17291"/>
                </a:cubicBezTo>
                <a:cubicBezTo>
                  <a:pt x="11845" y="17634"/>
                  <a:pt x="10845" y="17970"/>
                  <a:pt x="9838" y="18304"/>
                </a:cubicBezTo>
                <a:cubicBezTo>
                  <a:pt x="8804" y="18643"/>
                  <a:pt x="7755" y="18977"/>
                  <a:pt x="6707" y="19311"/>
                </a:cubicBezTo>
                <a:cubicBezTo>
                  <a:pt x="5679" y="19638"/>
                  <a:pt x="4666" y="19972"/>
                  <a:pt x="3652" y="20311"/>
                </a:cubicBezTo>
                <a:cubicBezTo>
                  <a:pt x="2618" y="20660"/>
                  <a:pt x="1604" y="21020"/>
                  <a:pt x="597" y="21384"/>
                </a:cubicBezTo>
                <a:cubicBezTo>
                  <a:pt x="396" y="21456"/>
                  <a:pt x="201" y="21528"/>
                  <a:pt x="0" y="21600"/>
                </a:cubicBezTo>
                <a:lnTo>
                  <a:pt x="368" y="21600"/>
                </a:lnTo>
                <a:cubicBezTo>
                  <a:pt x="979" y="21369"/>
                  <a:pt x="1583" y="21143"/>
                  <a:pt x="2208" y="20924"/>
                </a:cubicBezTo>
                <a:close/>
              </a:path>
            </a:pathLst>
          </a:custGeom>
          <a:solidFill>
            <a:srgbClr val="9ACA3C"/>
          </a:solidFill>
          <a:ln w="12700">
            <a:miter lim="400000"/>
          </a:ln>
          <a:effectLst>
            <a:innerShdw blurRad="63500" dist="50800">
              <a:prstClr val="black">
                <a:alpha val="66000"/>
              </a:prstClr>
            </a:innerShdw>
          </a:effectLst>
        </p:spPr>
        <p:txBody>
          <a:bodyPr lIns="38100" tIns="38100" rIns="38100" bIns="38100" anchor="ctr"/>
          <a:lstStyle/>
          <a:p>
            <a:endParaRPr sz="3000">
              <a:solidFill>
                <a:srgbClr val="FFFFFF"/>
              </a:solidFill>
            </a:endParaRPr>
          </a:p>
        </p:txBody>
      </p:sp>
      <p:sp>
        <p:nvSpPr>
          <p:cNvPr id="5" name="Rectangle 4">
            <a:extLst>
              <a:ext uri="{FF2B5EF4-FFF2-40B4-BE49-F238E27FC236}">
                <a16:creationId xmlns:a16="http://schemas.microsoft.com/office/drawing/2014/main" id="{71305212-E1F2-46C6-AE33-3000EFC1D7D9}"/>
              </a:ext>
            </a:extLst>
          </p:cNvPr>
          <p:cNvSpPr/>
          <p:nvPr/>
        </p:nvSpPr>
        <p:spPr>
          <a:xfrm>
            <a:off x="594833" y="675220"/>
            <a:ext cx="6412281" cy="1405513"/>
          </a:xfrm>
          <a:prstGeom prst="rect">
            <a:avLst/>
          </a:prstGeom>
        </p:spPr>
        <p:txBody>
          <a:bodyPr wrap="square">
            <a:spAutoFit/>
          </a:bodyPr>
          <a:lstStyle/>
          <a:p>
            <a:pPr algn="ctr">
              <a:lnSpc>
                <a:spcPct val="110000"/>
              </a:lnSpc>
            </a:pPr>
            <a:r>
              <a:rPr lang="en-US" sz="4000" b="1" dirty="0">
                <a:solidFill>
                  <a:schemeClr val="bg1"/>
                </a:solidFill>
              </a:rPr>
              <a:t>Statistics on People with Disabilities – United States</a:t>
            </a:r>
          </a:p>
        </p:txBody>
      </p:sp>
      <p:sp>
        <p:nvSpPr>
          <p:cNvPr id="6" name="Rectangle 5">
            <a:extLst>
              <a:ext uri="{FF2B5EF4-FFF2-40B4-BE49-F238E27FC236}">
                <a16:creationId xmlns:a16="http://schemas.microsoft.com/office/drawing/2014/main" id="{05096274-FB3C-485D-8E38-EA561EB25259}"/>
              </a:ext>
            </a:extLst>
          </p:cNvPr>
          <p:cNvSpPr/>
          <p:nvPr/>
        </p:nvSpPr>
        <p:spPr>
          <a:xfrm>
            <a:off x="1108087" y="2641026"/>
            <a:ext cx="6412281" cy="3231654"/>
          </a:xfrm>
          <a:prstGeom prst="rect">
            <a:avLst/>
          </a:prstGeom>
        </p:spPr>
        <p:txBody>
          <a:bodyPr wrap="square">
            <a:spAutoFit/>
          </a:bodyPr>
          <a:lstStyle/>
          <a:p>
            <a:pPr>
              <a:lnSpc>
                <a:spcPct val="150000"/>
              </a:lnSpc>
            </a:pPr>
            <a:r>
              <a:rPr lang="en-US" sz="2400" dirty="0"/>
              <a:t>According to the U.S. Census Bureau, as of 2020, approximately 61 million adults in the United States are living with a disability, which represents around 26% of the adult population. </a:t>
            </a:r>
            <a:endParaRPr lang="en-US" sz="2200" dirty="0"/>
          </a:p>
          <a:p>
            <a:pPr>
              <a:lnSpc>
                <a:spcPct val="150000"/>
              </a:lnSpc>
            </a:pPr>
            <a:endParaRPr lang="en-US" dirty="0"/>
          </a:p>
        </p:txBody>
      </p:sp>
      <p:grpSp>
        <p:nvGrpSpPr>
          <p:cNvPr id="41" name="Group 40">
            <a:extLst>
              <a:ext uri="{FF2B5EF4-FFF2-40B4-BE49-F238E27FC236}">
                <a16:creationId xmlns:a16="http://schemas.microsoft.com/office/drawing/2014/main" id="{1F4BC472-5FB7-4C51-9B42-8AB770E5AD09}"/>
              </a:ext>
            </a:extLst>
          </p:cNvPr>
          <p:cNvGrpSpPr/>
          <p:nvPr/>
        </p:nvGrpSpPr>
        <p:grpSpPr>
          <a:xfrm rot="5400000">
            <a:off x="345903" y="2790755"/>
            <a:ext cx="653436" cy="653426"/>
            <a:chOff x="1580264" y="2126420"/>
            <a:chExt cx="1691640" cy="1691640"/>
          </a:xfrm>
        </p:grpSpPr>
        <p:sp>
          <p:nvSpPr>
            <p:cNvPr id="42" name="Oval 41">
              <a:extLst>
                <a:ext uri="{FF2B5EF4-FFF2-40B4-BE49-F238E27FC236}">
                  <a16:creationId xmlns:a16="http://schemas.microsoft.com/office/drawing/2014/main" id="{E4F2FF9D-FA7A-4D25-B4E4-E4B68438E011}"/>
                </a:ext>
              </a:extLst>
            </p:cNvPr>
            <p:cNvSpPr/>
            <p:nvPr/>
          </p:nvSpPr>
          <p:spPr>
            <a:xfrm>
              <a:off x="1648844" y="2195000"/>
              <a:ext cx="1554480" cy="1554480"/>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onut 49">
              <a:extLst>
                <a:ext uri="{FF2B5EF4-FFF2-40B4-BE49-F238E27FC236}">
                  <a16:creationId xmlns:a16="http://schemas.microsoft.com/office/drawing/2014/main" id="{0E8AD410-6190-4D6E-B9AC-A7A94DB5CA4C}"/>
                </a:ext>
              </a:extLst>
            </p:cNvPr>
            <p:cNvSpPr/>
            <p:nvPr/>
          </p:nvSpPr>
          <p:spPr>
            <a:xfrm>
              <a:off x="1786004" y="2332160"/>
              <a:ext cx="1280160" cy="1280160"/>
            </a:xfrm>
            <a:prstGeom prst="donut">
              <a:avLst>
                <a:gd name="adj" fmla="val 11326"/>
              </a:avLst>
            </a:pr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Block Arc 43">
              <a:extLst>
                <a:ext uri="{FF2B5EF4-FFF2-40B4-BE49-F238E27FC236}">
                  <a16:creationId xmlns:a16="http://schemas.microsoft.com/office/drawing/2014/main" id="{CAE0976C-6275-4CED-A081-A9838531F999}"/>
                </a:ext>
              </a:extLst>
            </p:cNvPr>
            <p:cNvSpPr/>
            <p:nvPr/>
          </p:nvSpPr>
          <p:spPr>
            <a:xfrm>
              <a:off x="1580264" y="2126420"/>
              <a:ext cx="1691640" cy="1691640"/>
            </a:xfrm>
            <a:prstGeom prst="blockArc">
              <a:avLst>
                <a:gd name="adj1" fmla="val 12909575"/>
                <a:gd name="adj2" fmla="val 17462474"/>
                <a:gd name="adj3" fmla="val 7604"/>
              </a:avLst>
            </a:pr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cxnSp>
        <p:nvCxnSpPr>
          <p:cNvPr id="53" name="Straight Connector 52">
            <a:extLst>
              <a:ext uri="{FF2B5EF4-FFF2-40B4-BE49-F238E27FC236}">
                <a16:creationId xmlns:a16="http://schemas.microsoft.com/office/drawing/2014/main" id="{4DC1F744-5492-402E-B2A6-9CE9490D6F87}"/>
              </a:ext>
            </a:extLst>
          </p:cNvPr>
          <p:cNvCxnSpPr>
            <a:cxnSpLocks/>
            <a:stCxn id="42" idx="6"/>
          </p:cNvCxnSpPr>
          <p:nvPr/>
        </p:nvCxnSpPr>
        <p:spPr>
          <a:xfrm>
            <a:off x="672622" y="3417696"/>
            <a:ext cx="0" cy="3014635"/>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7" name="Picture 56">
            <a:extLst>
              <a:ext uri="{FF2B5EF4-FFF2-40B4-BE49-F238E27FC236}">
                <a16:creationId xmlns:a16="http://schemas.microsoft.com/office/drawing/2014/main" id="{1A72B095-1263-4CF3-9157-95FE836096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432" y="3022279"/>
            <a:ext cx="190378" cy="190378"/>
          </a:xfrm>
          <a:prstGeom prst="rect">
            <a:avLst/>
          </a:prstGeom>
        </p:spPr>
      </p:pic>
      <p:grpSp>
        <p:nvGrpSpPr>
          <p:cNvPr id="58" name="Group 57">
            <a:extLst>
              <a:ext uri="{FF2B5EF4-FFF2-40B4-BE49-F238E27FC236}">
                <a16:creationId xmlns:a16="http://schemas.microsoft.com/office/drawing/2014/main" id="{847720F7-7605-4A3E-8479-6C39FDC0AA97}"/>
              </a:ext>
            </a:extLst>
          </p:cNvPr>
          <p:cNvGrpSpPr/>
          <p:nvPr/>
        </p:nvGrpSpPr>
        <p:grpSpPr>
          <a:xfrm>
            <a:off x="0" y="6577588"/>
            <a:ext cx="12195048" cy="280412"/>
            <a:chOff x="0" y="6577588"/>
            <a:chExt cx="12195048" cy="280412"/>
          </a:xfrm>
          <a:solidFill>
            <a:srgbClr val="9ACA3C"/>
          </a:solidFill>
        </p:grpSpPr>
        <p:sp>
          <p:nvSpPr>
            <p:cNvPr id="59" name="Rectangle 58">
              <a:extLst>
                <a:ext uri="{FF2B5EF4-FFF2-40B4-BE49-F238E27FC236}">
                  <a16:creationId xmlns:a16="http://schemas.microsoft.com/office/drawing/2014/main" id="{65610D95-D315-457F-AA21-F598C38A200B}"/>
                </a:ext>
              </a:extLst>
            </p:cNvPr>
            <p:cNvSpPr/>
            <p:nvPr userDrawn="1"/>
          </p:nvSpPr>
          <p:spPr>
            <a:xfrm>
              <a:off x="609600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0" name="Group 59">
              <a:extLst>
                <a:ext uri="{FF2B5EF4-FFF2-40B4-BE49-F238E27FC236}">
                  <a16:creationId xmlns:a16="http://schemas.microsoft.com/office/drawing/2014/main" id="{4A19045C-CC2A-4A0B-949B-2DD05E2CA1EA}"/>
                </a:ext>
              </a:extLst>
            </p:cNvPr>
            <p:cNvGrpSpPr/>
            <p:nvPr userDrawn="1"/>
          </p:nvGrpSpPr>
          <p:grpSpPr>
            <a:xfrm>
              <a:off x="0" y="6577588"/>
              <a:ext cx="6338083" cy="280412"/>
              <a:chOff x="0" y="6577588"/>
              <a:chExt cx="6338083" cy="280412"/>
            </a:xfrm>
            <a:grpFill/>
          </p:grpSpPr>
          <p:sp>
            <p:nvSpPr>
              <p:cNvPr id="61" name="Rectangle 60">
                <a:extLst>
                  <a:ext uri="{FF2B5EF4-FFF2-40B4-BE49-F238E27FC236}">
                    <a16:creationId xmlns:a16="http://schemas.microsoft.com/office/drawing/2014/main" id="{51961660-08AA-4979-9876-76C10B43A06B}"/>
                  </a:ext>
                </a:extLst>
              </p:cNvPr>
              <p:cNvSpPr/>
              <p:nvPr userDrawn="1"/>
            </p:nvSpPr>
            <p:spPr>
              <a:xfrm>
                <a:off x="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Google Shape;24;p54">
                <a:extLst>
                  <a:ext uri="{FF2B5EF4-FFF2-40B4-BE49-F238E27FC236}">
                    <a16:creationId xmlns:a16="http://schemas.microsoft.com/office/drawing/2014/main" id="{3E5C3E0F-88D8-4BFC-B190-7AEBCE94E484}"/>
                  </a:ext>
                </a:extLst>
              </p:cNvPr>
              <p:cNvSpPr/>
              <p:nvPr userDrawn="1"/>
            </p:nvSpPr>
            <p:spPr>
              <a:xfrm>
                <a:off x="5853918" y="6577588"/>
                <a:ext cx="484165" cy="268981"/>
              </a:xfrm>
              <a:custGeom>
                <a:avLst/>
                <a:gdLst/>
                <a:ahLst/>
                <a:cxnLst/>
                <a:rect l="l" t="t" r="r" b="b"/>
                <a:pathLst>
                  <a:path w="365760" h="203200" extrusionOk="0">
                    <a:moveTo>
                      <a:pt x="182880" y="0"/>
                    </a:moveTo>
                    <a:cubicBezTo>
                      <a:pt x="283882" y="0"/>
                      <a:pt x="365760" y="81878"/>
                      <a:pt x="365760" y="182880"/>
                    </a:cubicBezTo>
                    <a:lnTo>
                      <a:pt x="361658" y="203200"/>
                    </a:lnTo>
                    <a:lnTo>
                      <a:pt x="4103" y="203200"/>
                    </a:lnTo>
                    <a:lnTo>
                      <a:pt x="0" y="182880"/>
                    </a:lnTo>
                    <a:cubicBezTo>
                      <a:pt x="0" y="81878"/>
                      <a:pt x="81878" y="0"/>
                      <a:pt x="182880" y="0"/>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grpSp>
      </p:grpSp>
      <p:sp>
        <p:nvSpPr>
          <p:cNvPr id="63" name="Slide Number Placeholder 5">
            <a:extLst>
              <a:ext uri="{FF2B5EF4-FFF2-40B4-BE49-F238E27FC236}">
                <a16:creationId xmlns:a16="http://schemas.microsoft.com/office/drawing/2014/main" id="{FB6A4679-BAA4-4EE7-B036-4209665A6214}"/>
              </a:ext>
            </a:extLst>
          </p:cNvPr>
          <p:cNvSpPr txBox="1">
            <a:spLocks/>
          </p:cNvSpPr>
          <p:nvPr/>
        </p:nvSpPr>
        <p:spPr>
          <a:xfrm>
            <a:off x="5699948" y="6529516"/>
            <a:ext cx="792104" cy="365125"/>
          </a:xfrm>
          <a:prstGeom prst="rect">
            <a:avLst/>
          </a:prstGeom>
        </p:spPr>
        <p:txBody>
          <a:bodyPr vert="horz" lIns="91440" tIns="45720" rIns="91440" bIns="45720" rtlCol="0" anchor="ctr"/>
          <a:lstStyle>
            <a:defPPr>
              <a:defRPr lang="en-US"/>
            </a:defPPr>
            <a:lvl1pPr marL="0" algn="ctr" defTabSz="914400" rtl="0" eaLnBrk="1" latinLnBrk="0" hangingPunct="1">
              <a:defRPr sz="1100"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8868B4-BCB4-40C5-8F5B-96F1F985AC30}" type="slidenum">
              <a:rPr lang="en-US" smtClean="0">
                <a:latin typeface="+mn-lt"/>
              </a:rPr>
              <a:pPr/>
              <a:t>10</a:t>
            </a:fld>
            <a:endParaRPr lang="en-US" dirty="0">
              <a:latin typeface="+mn-lt"/>
            </a:endParaRPr>
          </a:p>
        </p:txBody>
      </p:sp>
      <p:pic>
        <p:nvPicPr>
          <p:cNvPr id="64" name="Picture 63">
            <a:extLst>
              <a:ext uri="{FF2B5EF4-FFF2-40B4-BE49-F238E27FC236}">
                <a16:creationId xmlns:a16="http://schemas.microsoft.com/office/drawing/2014/main" id="{13E5D341-B522-4BCA-B757-72604169C08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42174" y="197730"/>
            <a:ext cx="544816" cy="544816"/>
          </a:xfrm>
          <a:prstGeom prst="rect">
            <a:avLst/>
          </a:prstGeom>
        </p:spPr>
      </p:pic>
    </p:spTree>
    <p:extLst>
      <p:ext uri="{BB962C8B-B14F-4D97-AF65-F5344CB8AC3E}">
        <p14:creationId xmlns:p14="http://schemas.microsoft.com/office/powerpoint/2010/main" val="258968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10B93-64DE-4BE3-75E7-C0A595BE874F}"/>
            </a:ext>
          </a:extLst>
        </p:cNvPr>
        <p:cNvGrpSpPr/>
        <p:nvPr/>
      </p:nvGrpSpPr>
      <p:grpSpPr>
        <a:xfrm>
          <a:off x="0" y="0"/>
          <a:ext cx="0" cy="0"/>
          <a:chOff x="0" y="0"/>
          <a:chExt cx="0" cy="0"/>
        </a:xfrm>
      </p:grpSpPr>
      <p:pic>
        <p:nvPicPr>
          <p:cNvPr id="39" name="Picture 38">
            <a:extLst>
              <a:ext uri="{FF2B5EF4-FFF2-40B4-BE49-F238E27FC236}">
                <a16:creationId xmlns:a16="http://schemas.microsoft.com/office/drawing/2014/main" id="{79129AD2-5E54-1968-965E-63BD6D31D8BB}"/>
              </a:ext>
            </a:extLst>
          </p:cNvPr>
          <p:cNvPicPr>
            <a:picLocks noChangeAspect="1"/>
          </p:cNvPicPr>
          <p:nvPr/>
        </p:nvPicPr>
        <p:blipFill>
          <a:blip r:embed="rId2">
            <a:extLst>
              <a:ext uri="{28A0092B-C50C-407E-A947-70E740481C1C}">
                <a14:useLocalDpi xmlns:a14="http://schemas.microsoft.com/office/drawing/2010/main" val="0"/>
              </a:ext>
            </a:extLst>
          </a:blip>
          <a:srcRect l="24443" r="24443"/>
          <a:stretch/>
        </p:blipFill>
        <p:spPr>
          <a:xfrm>
            <a:off x="5960251" y="0"/>
            <a:ext cx="6231748" cy="6857998"/>
          </a:xfrm>
          <a:custGeom>
            <a:avLst/>
            <a:gdLst>
              <a:gd name="connsiteX0" fmla="*/ 1128765 w 6231748"/>
              <a:gd name="connsiteY0" fmla="*/ 0 h 6857998"/>
              <a:gd name="connsiteX1" fmla="*/ 1713560 w 6231748"/>
              <a:gd name="connsiteY1" fmla="*/ 0 h 6857998"/>
              <a:gd name="connsiteX2" fmla="*/ 5646953 w 6231748"/>
              <a:gd name="connsiteY2" fmla="*/ 0 h 6857998"/>
              <a:gd name="connsiteX3" fmla="*/ 6231748 w 6231748"/>
              <a:gd name="connsiteY3" fmla="*/ 0 h 6857998"/>
              <a:gd name="connsiteX4" fmla="*/ 6231748 w 6231748"/>
              <a:gd name="connsiteY4" fmla="*/ 6857998 h 6857998"/>
              <a:gd name="connsiteX5" fmla="*/ 5646953 w 6231748"/>
              <a:gd name="connsiteY5" fmla="*/ 6857998 h 6857998"/>
              <a:gd name="connsiteX6" fmla="*/ 1165371 w 6231748"/>
              <a:gd name="connsiteY6" fmla="*/ 6857998 h 6857998"/>
              <a:gd name="connsiteX7" fmla="*/ 580576 w 6231748"/>
              <a:gd name="connsiteY7" fmla="*/ 6857998 h 6857998"/>
              <a:gd name="connsiteX8" fmla="*/ 581718 w 6231748"/>
              <a:gd name="connsiteY8" fmla="*/ 6857050 h 6857998"/>
              <a:gd name="connsiteX9" fmla="*/ 0 w 6231748"/>
              <a:gd name="connsiteY9" fmla="*/ 6857050 h 6857998"/>
              <a:gd name="connsiteX10" fmla="*/ 304466 w 6231748"/>
              <a:gd name="connsiteY10" fmla="*/ 6604262 h 6857998"/>
              <a:gd name="connsiteX11" fmla="*/ 1031533 w 6231748"/>
              <a:gd name="connsiteY11" fmla="*/ 6045015 h 6857998"/>
              <a:gd name="connsiteX12" fmla="*/ 1452522 w 6231748"/>
              <a:gd name="connsiteY12" fmla="*/ 5728076 h 6857998"/>
              <a:gd name="connsiteX13" fmla="*/ 1973390 w 6231748"/>
              <a:gd name="connsiteY13" fmla="*/ 5307291 h 6857998"/>
              <a:gd name="connsiteX14" fmla="*/ 2280809 w 6231748"/>
              <a:gd name="connsiteY14" fmla="*/ 5024651 h 6857998"/>
              <a:gd name="connsiteX15" fmla="*/ 2537484 w 6231748"/>
              <a:gd name="connsiteY15" fmla="*/ 4726131 h 6857998"/>
              <a:gd name="connsiteX16" fmla="*/ 2710122 w 6231748"/>
              <a:gd name="connsiteY16" fmla="*/ 4449207 h 6857998"/>
              <a:gd name="connsiteX17" fmla="*/ 2846782 w 6231748"/>
              <a:gd name="connsiteY17" fmla="*/ 4019847 h 6857998"/>
              <a:gd name="connsiteX18" fmla="*/ 2710122 w 6231748"/>
              <a:gd name="connsiteY18" fmla="*/ 3578103 h 6857998"/>
              <a:gd name="connsiteX19" fmla="*/ 2222547 w 6231748"/>
              <a:gd name="connsiteY19" fmla="*/ 2972172 h 6857998"/>
              <a:gd name="connsiteX20" fmla="*/ 1663286 w 6231748"/>
              <a:gd name="connsiteY20" fmla="*/ 2396729 h 6857998"/>
              <a:gd name="connsiteX21" fmla="*/ 1480982 w 6231748"/>
              <a:gd name="connsiteY21" fmla="*/ 1687587 h 6857998"/>
              <a:gd name="connsiteX22" fmla="*/ 1545956 w 6231748"/>
              <a:gd name="connsiteY22" fmla="*/ 1062602 h 6857998"/>
              <a:gd name="connsiteX23" fmla="*/ 1545956 w 6231748"/>
              <a:gd name="connsiteY23" fmla="*/ 298202 h 6857998"/>
              <a:gd name="connsiteX24" fmla="*/ 1136365 w 6231748"/>
              <a:gd name="connsiteY24" fmla="*/ 2554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31748" h="6857998">
                <a:moveTo>
                  <a:pt x="1128765" y="0"/>
                </a:moveTo>
                <a:lnTo>
                  <a:pt x="1713560" y="0"/>
                </a:lnTo>
                <a:lnTo>
                  <a:pt x="5646953" y="0"/>
                </a:lnTo>
                <a:lnTo>
                  <a:pt x="6231748" y="0"/>
                </a:lnTo>
                <a:lnTo>
                  <a:pt x="6231748" y="6857998"/>
                </a:lnTo>
                <a:lnTo>
                  <a:pt x="5646953" y="6857998"/>
                </a:lnTo>
                <a:lnTo>
                  <a:pt x="1165371" y="6857998"/>
                </a:lnTo>
                <a:lnTo>
                  <a:pt x="580576" y="6857998"/>
                </a:lnTo>
                <a:lnTo>
                  <a:pt x="581718" y="6857050"/>
                </a:lnTo>
                <a:lnTo>
                  <a:pt x="0" y="6857050"/>
                </a:lnTo>
                <a:lnTo>
                  <a:pt x="304466" y="6604262"/>
                </a:lnTo>
                <a:lnTo>
                  <a:pt x="1031533" y="6045015"/>
                </a:lnTo>
                <a:lnTo>
                  <a:pt x="1452522" y="5728076"/>
                </a:lnTo>
                <a:lnTo>
                  <a:pt x="1973390" y="5307291"/>
                </a:lnTo>
                <a:lnTo>
                  <a:pt x="2280809" y="5024651"/>
                </a:lnTo>
                <a:lnTo>
                  <a:pt x="2537484" y="4726131"/>
                </a:lnTo>
                <a:lnTo>
                  <a:pt x="2710122" y="4449207"/>
                </a:lnTo>
                <a:lnTo>
                  <a:pt x="2846782" y="4019847"/>
                </a:lnTo>
                <a:lnTo>
                  <a:pt x="2710122" y="3578103"/>
                </a:lnTo>
                <a:lnTo>
                  <a:pt x="2222547" y="2972172"/>
                </a:lnTo>
                <a:lnTo>
                  <a:pt x="1663286" y="2396729"/>
                </a:lnTo>
                <a:lnTo>
                  <a:pt x="1480982" y="1687587"/>
                </a:lnTo>
                <a:lnTo>
                  <a:pt x="1545956" y="1062602"/>
                </a:lnTo>
                <a:cubicBezTo>
                  <a:pt x="1545956" y="1062602"/>
                  <a:pt x="1620328" y="489064"/>
                  <a:pt x="1545956" y="298202"/>
                </a:cubicBezTo>
                <a:cubicBezTo>
                  <a:pt x="1479942" y="131199"/>
                  <a:pt x="1204255" y="26196"/>
                  <a:pt x="1136365" y="2554"/>
                </a:cubicBezTo>
                <a:close/>
              </a:path>
            </a:pathLst>
          </a:custGeom>
        </p:spPr>
      </p:pic>
      <p:sp>
        <p:nvSpPr>
          <p:cNvPr id="2" name="Freeform: Shape 1">
            <a:extLst>
              <a:ext uri="{FF2B5EF4-FFF2-40B4-BE49-F238E27FC236}">
                <a16:creationId xmlns:a16="http://schemas.microsoft.com/office/drawing/2014/main" id="{53EF594E-C3B9-25B1-5C59-1A33C9509BFB}"/>
              </a:ext>
            </a:extLst>
          </p:cNvPr>
          <p:cNvSpPr/>
          <p:nvPr/>
        </p:nvSpPr>
        <p:spPr>
          <a:xfrm>
            <a:off x="6003869" y="8037"/>
            <a:ext cx="6231748" cy="6857998"/>
          </a:xfrm>
          <a:custGeom>
            <a:avLst/>
            <a:gdLst>
              <a:gd name="connsiteX0" fmla="*/ 1128765 w 6231748"/>
              <a:gd name="connsiteY0" fmla="*/ 0 h 6857998"/>
              <a:gd name="connsiteX1" fmla="*/ 1713560 w 6231748"/>
              <a:gd name="connsiteY1" fmla="*/ 0 h 6857998"/>
              <a:gd name="connsiteX2" fmla="*/ 5646953 w 6231748"/>
              <a:gd name="connsiteY2" fmla="*/ 0 h 6857998"/>
              <a:gd name="connsiteX3" fmla="*/ 6231748 w 6231748"/>
              <a:gd name="connsiteY3" fmla="*/ 0 h 6857998"/>
              <a:gd name="connsiteX4" fmla="*/ 6231748 w 6231748"/>
              <a:gd name="connsiteY4" fmla="*/ 6857998 h 6857998"/>
              <a:gd name="connsiteX5" fmla="*/ 5646953 w 6231748"/>
              <a:gd name="connsiteY5" fmla="*/ 6857998 h 6857998"/>
              <a:gd name="connsiteX6" fmla="*/ 1165371 w 6231748"/>
              <a:gd name="connsiteY6" fmla="*/ 6857998 h 6857998"/>
              <a:gd name="connsiteX7" fmla="*/ 580576 w 6231748"/>
              <a:gd name="connsiteY7" fmla="*/ 6857998 h 6857998"/>
              <a:gd name="connsiteX8" fmla="*/ 581718 w 6231748"/>
              <a:gd name="connsiteY8" fmla="*/ 6857050 h 6857998"/>
              <a:gd name="connsiteX9" fmla="*/ 0 w 6231748"/>
              <a:gd name="connsiteY9" fmla="*/ 6857050 h 6857998"/>
              <a:gd name="connsiteX10" fmla="*/ 304466 w 6231748"/>
              <a:gd name="connsiteY10" fmla="*/ 6604262 h 6857998"/>
              <a:gd name="connsiteX11" fmla="*/ 1031533 w 6231748"/>
              <a:gd name="connsiteY11" fmla="*/ 6045015 h 6857998"/>
              <a:gd name="connsiteX12" fmla="*/ 1452522 w 6231748"/>
              <a:gd name="connsiteY12" fmla="*/ 5728076 h 6857998"/>
              <a:gd name="connsiteX13" fmla="*/ 1973390 w 6231748"/>
              <a:gd name="connsiteY13" fmla="*/ 5307291 h 6857998"/>
              <a:gd name="connsiteX14" fmla="*/ 2280809 w 6231748"/>
              <a:gd name="connsiteY14" fmla="*/ 5024651 h 6857998"/>
              <a:gd name="connsiteX15" fmla="*/ 2537484 w 6231748"/>
              <a:gd name="connsiteY15" fmla="*/ 4726131 h 6857998"/>
              <a:gd name="connsiteX16" fmla="*/ 2710122 w 6231748"/>
              <a:gd name="connsiteY16" fmla="*/ 4449207 h 6857998"/>
              <a:gd name="connsiteX17" fmla="*/ 2846782 w 6231748"/>
              <a:gd name="connsiteY17" fmla="*/ 4019847 h 6857998"/>
              <a:gd name="connsiteX18" fmla="*/ 2710122 w 6231748"/>
              <a:gd name="connsiteY18" fmla="*/ 3578103 h 6857998"/>
              <a:gd name="connsiteX19" fmla="*/ 2222547 w 6231748"/>
              <a:gd name="connsiteY19" fmla="*/ 2972172 h 6857998"/>
              <a:gd name="connsiteX20" fmla="*/ 1663286 w 6231748"/>
              <a:gd name="connsiteY20" fmla="*/ 2396729 h 6857998"/>
              <a:gd name="connsiteX21" fmla="*/ 1480982 w 6231748"/>
              <a:gd name="connsiteY21" fmla="*/ 1687587 h 6857998"/>
              <a:gd name="connsiteX22" fmla="*/ 1545956 w 6231748"/>
              <a:gd name="connsiteY22" fmla="*/ 1062602 h 6857998"/>
              <a:gd name="connsiteX23" fmla="*/ 1545956 w 6231748"/>
              <a:gd name="connsiteY23" fmla="*/ 298202 h 6857998"/>
              <a:gd name="connsiteX24" fmla="*/ 1136365 w 6231748"/>
              <a:gd name="connsiteY24" fmla="*/ 2554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31748" h="6857998">
                <a:moveTo>
                  <a:pt x="1128765" y="0"/>
                </a:moveTo>
                <a:lnTo>
                  <a:pt x="1713560" y="0"/>
                </a:lnTo>
                <a:lnTo>
                  <a:pt x="5646953" y="0"/>
                </a:lnTo>
                <a:lnTo>
                  <a:pt x="6231748" y="0"/>
                </a:lnTo>
                <a:lnTo>
                  <a:pt x="6231748" y="6857998"/>
                </a:lnTo>
                <a:lnTo>
                  <a:pt x="5646953" y="6857998"/>
                </a:lnTo>
                <a:lnTo>
                  <a:pt x="1165371" y="6857998"/>
                </a:lnTo>
                <a:lnTo>
                  <a:pt x="580576" y="6857998"/>
                </a:lnTo>
                <a:lnTo>
                  <a:pt x="581718" y="6857050"/>
                </a:lnTo>
                <a:lnTo>
                  <a:pt x="0" y="6857050"/>
                </a:lnTo>
                <a:lnTo>
                  <a:pt x="304466" y="6604262"/>
                </a:lnTo>
                <a:lnTo>
                  <a:pt x="1031533" y="6045015"/>
                </a:lnTo>
                <a:lnTo>
                  <a:pt x="1452522" y="5728076"/>
                </a:lnTo>
                <a:lnTo>
                  <a:pt x="1973390" y="5307291"/>
                </a:lnTo>
                <a:lnTo>
                  <a:pt x="2280809" y="5024651"/>
                </a:lnTo>
                <a:lnTo>
                  <a:pt x="2537484" y="4726131"/>
                </a:lnTo>
                <a:lnTo>
                  <a:pt x="2710122" y="4449207"/>
                </a:lnTo>
                <a:lnTo>
                  <a:pt x="2846782" y="4019847"/>
                </a:lnTo>
                <a:lnTo>
                  <a:pt x="2710122" y="3578103"/>
                </a:lnTo>
                <a:lnTo>
                  <a:pt x="2222547" y="2972172"/>
                </a:lnTo>
                <a:lnTo>
                  <a:pt x="1663286" y="2396729"/>
                </a:lnTo>
                <a:lnTo>
                  <a:pt x="1480982" y="1687587"/>
                </a:lnTo>
                <a:lnTo>
                  <a:pt x="1545956" y="1062602"/>
                </a:lnTo>
                <a:cubicBezTo>
                  <a:pt x="1545956" y="1062602"/>
                  <a:pt x="1620328" y="489064"/>
                  <a:pt x="1545956" y="298202"/>
                </a:cubicBezTo>
                <a:cubicBezTo>
                  <a:pt x="1479942" y="131199"/>
                  <a:pt x="1204255" y="26196"/>
                  <a:pt x="1136365" y="2554"/>
                </a:cubicBezTo>
                <a:close/>
              </a:path>
            </a:pathLst>
          </a:cu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7D086D77-B145-020D-2CD0-8C0DF8E8C681}"/>
              </a:ext>
            </a:extLst>
          </p:cNvPr>
          <p:cNvSpPr/>
          <p:nvPr/>
        </p:nvSpPr>
        <p:spPr>
          <a:xfrm>
            <a:off x="-5" y="544382"/>
            <a:ext cx="7369520" cy="1667190"/>
          </a:xfrm>
          <a:custGeom>
            <a:avLst/>
            <a:gdLst>
              <a:gd name="connsiteX0" fmla="*/ 0 w 7369520"/>
              <a:gd name="connsiteY0" fmla="*/ 0 h 1667190"/>
              <a:gd name="connsiteX1" fmla="*/ 7329059 w 7369520"/>
              <a:gd name="connsiteY1" fmla="*/ 0 h 1667190"/>
              <a:gd name="connsiteX2" fmla="*/ 7364843 w 7369520"/>
              <a:gd name="connsiteY2" fmla="*/ 148342 h 1667190"/>
              <a:gd name="connsiteX3" fmla="*/ 7311375 w 7369520"/>
              <a:gd name="connsiteY3" fmla="*/ 719101 h 1667190"/>
              <a:gd name="connsiteX4" fmla="*/ 7268490 w 7369520"/>
              <a:gd name="connsiteY4" fmla="*/ 981453 h 1667190"/>
              <a:gd name="connsiteX5" fmla="*/ 7255020 w 7369520"/>
              <a:gd name="connsiteY5" fmla="*/ 1118981 h 1667190"/>
              <a:gd name="connsiteX6" fmla="*/ 7252271 w 7369520"/>
              <a:gd name="connsiteY6" fmla="*/ 1246981 h 1667190"/>
              <a:gd name="connsiteX7" fmla="*/ 7262717 w 7369520"/>
              <a:gd name="connsiteY7" fmla="*/ 1398485 h 1667190"/>
              <a:gd name="connsiteX8" fmla="*/ 7301891 w 7369520"/>
              <a:gd name="connsiteY8" fmla="*/ 1587467 h 1667190"/>
              <a:gd name="connsiteX9" fmla="*/ 7331171 w 7369520"/>
              <a:gd name="connsiteY9" fmla="*/ 1667190 h 1667190"/>
              <a:gd name="connsiteX10" fmla="*/ 0 w 7369520"/>
              <a:gd name="connsiteY10" fmla="*/ 1667190 h 166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69520" h="1667190">
                <a:moveTo>
                  <a:pt x="0" y="0"/>
                </a:moveTo>
                <a:lnTo>
                  <a:pt x="7329059" y="0"/>
                </a:lnTo>
                <a:lnTo>
                  <a:pt x="7364843" y="148342"/>
                </a:lnTo>
                <a:cubicBezTo>
                  <a:pt x="7382987" y="340183"/>
                  <a:pt x="7344775" y="530118"/>
                  <a:pt x="7311375" y="719101"/>
                </a:cubicBezTo>
                <a:cubicBezTo>
                  <a:pt x="7296118" y="807081"/>
                  <a:pt x="7279898" y="893790"/>
                  <a:pt x="7268490" y="981453"/>
                </a:cubicBezTo>
                <a:cubicBezTo>
                  <a:pt x="7262717" y="1027507"/>
                  <a:pt x="7258869" y="1073244"/>
                  <a:pt x="7255020" y="1118981"/>
                </a:cubicBezTo>
                <a:cubicBezTo>
                  <a:pt x="7252271" y="1161860"/>
                  <a:pt x="7252271" y="1203785"/>
                  <a:pt x="7252271" y="1246981"/>
                </a:cubicBezTo>
                <a:cubicBezTo>
                  <a:pt x="7251309" y="1297482"/>
                  <a:pt x="7256944" y="1347983"/>
                  <a:pt x="7262717" y="1398485"/>
                </a:cubicBezTo>
                <a:cubicBezTo>
                  <a:pt x="7270414" y="1462643"/>
                  <a:pt x="7283747" y="1525532"/>
                  <a:pt x="7301891" y="1587467"/>
                </a:cubicBezTo>
                <a:lnTo>
                  <a:pt x="7331171" y="1667190"/>
                </a:lnTo>
                <a:lnTo>
                  <a:pt x="0" y="1667190"/>
                </a:lnTo>
                <a:close/>
              </a:path>
            </a:pathLst>
          </a:cu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Shape">
            <a:extLst>
              <a:ext uri="{FF2B5EF4-FFF2-40B4-BE49-F238E27FC236}">
                <a16:creationId xmlns:a16="http://schemas.microsoft.com/office/drawing/2014/main" id="{24624A5E-7538-B5B1-6862-6842FEFEEF0B}"/>
              </a:ext>
            </a:extLst>
          </p:cNvPr>
          <p:cNvSpPr/>
          <p:nvPr/>
        </p:nvSpPr>
        <p:spPr>
          <a:xfrm>
            <a:off x="5916633" y="-2541"/>
            <a:ext cx="2960552" cy="6860539"/>
          </a:xfrm>
          <a:custGeom>
            <a:avLst/>
            <a:gdLst/>
            <a:ahLst/>
            <a:cxnLst>
              <a:cxn ang="0">
                <a:pos x="wd2" y="hd2"/>
              </a:cxn>
              <a:cxn ang="5400000">
                <a:pos x="wd2" y="hd2"/>
              </a:cxn>
              <a:cxn ang="10800000">
                <a:pos x="wd2" y="hd2"/>
              </a:cxn>
              <a:cxn ang="16200000">
                <a:pos x="wd2" y="hd2"/>
              </a:cxn>
            </a:cxnLst>
            <a:rect l="0" t="0" r="r" b="b"/>
            <a:pathLst>
              <a:path w="21539" h="21600" extrusionOk="0">
                <a:moveTo>
                  <a:pt x="2208" y="20924"/>
                </a:moveTo>
                <a:cubicBezTo>
                  <a:pt x="2527" y="20810"/>
                  <a:pt x="2847" y="20699"/>
                  <a:pt x="3159" y="20584"/>
                </a:cubicBezTo>
                <a:cubicBezTo>
                  <a:pt x="4138" y="20248"/>
                  <a:pt x="5124" y="19914"/>
                  <a:pt x="6131" y="19590"/>
                </a:cubicBezTo>
                <a:cubicBezTo>
                  <a:pt x="7151" y="19262"/>
                  <a:pt x="8179" y="18932"/>
                  <a:pt x="9200" y="18604"/>
                </a:cubicBezTo>
                <a:cubicBezTo>
                  <a:pt x="11234" y="17946"/>
                  <a:pt x="13289" y="17291"/>
                  <a:pt x="15171" y="16555"/>
                </a:cubicBezTo>
                <a:cubicBezTo>
                  <a:pt x="16219" y="16144"/>
                  <a:pt x="17247" y="15720"/>
                  <a:pt x="18177" y="15257"/>
                </a:cubicBezTo>
                <a:cubicBezTo>
                  <a:pt x="18434" y="15128"/>
                  <a:pt x="18684" y="14999"/>
                  <a:pt x="18927" y="14867"/>
                </a:cubicBezTo>
                <a:cubicBezTo>
                  <a:pt x="19135" y="14756"/>
                  <a:pt x="19330" y="14641"/>
                  <a:pt x="19524" y="14527"/>
                </a:cubicBezTo>
                <a:cubicBezTo>
                  <a:pt x="19600" y="14482"/>
                  <a:pt x="19670" y="14434"/>
                  <a:pt x="19746" y="14389"/>
                </a:cubicBezTo>
                <a:cubicBezTo>
                  <a:pt x="19857" y="14317"/>
                  <a:pt x="19982" y="14245"/>
                  <a:pt x="20086" y="14173"/>
                </a:cubicBezTo>
                <a:cubicBezTo>
                  <a:pt x="20267" y="14043"/>
                  <a:pt x="20447" y="13914"/>
                  <a:pt x="20614" y="13779"/>
                </a:cubicBezTo>
                <a:cubicBezTo>
                  <a:pt x="20940" y="13509"/>
                  <a:pt x="21218" y="13229"/>
                  <a:pt x="21392" y="12935"/>
                </a:cubicBezTo>
                <a:cubicBezTo>
                  <a:pt x="21600" y="12580"/>
                  <a:pt x="21579" y="12214"/>
                  <a:pt x="21385" y="11859"/>
                </a:cubicBezTo>
                <a:cubicBezTo>
                  <a:pt x="21295" y="11694"/>
                  <a:pt x="21156" y="11538"/>
                  <a:pt x="20996" y="11381"/>
                </a:cubicBezTo>
                <a:cubicBezTo>
                  <a:pt x="20906" y="11294"/>
                  <a:pt x="20795" y="11210"/>
                  <a:pt x="20690" y="11126"/>
                </a:cubicBezTo>
                <a:cubicBezTo>
                  <a:pt x="20635" y="11078"/>
                  <a:pt x="20565" y="11033"/>
                  <a:pt x="20503" y="10988"/>
                </a:cubicBezTo>
                <a:cubicBezTo>
                  <a:pt x="20427" y="10934"/>
                  <a:pt x="20350" y="10877"/>
                  <a:pt x="20267" y="10823"/>
                </a:cubicBezTo>
                <a:cubicBezTo>
                  <a:pt x="20156" y="10753"/>
                  <a:pt x="20045" y="10687"/>
                  <a:pt x="19934" y="10618"/>
                </a:cubicBezTo>
                <a:cubicBezTo>
                  <a:pt x="19843" y="10564"/>
                  <a:pt x="19746" y="10513"/>
                  <a:pt x="19649" y="10462"/>
                </a:cubicBezTo>
                <a:cubicBezTo>
                  <a:pt x="19448" y="10351"/>
                  <a:pt x="19232" y="10249"/>
                  <a:pt x="19017" y="10140"/>
                </a:cubicBezTo>
                <a:cubicBezTo>
                  <a:pt x="18837" y="10050"/>
                  <a:pt x="18642" y="9963"/>
                  <a:pt x="18441" y="9879"/>
                </a:cubicBezTo>
                <a:cubicBezTo>
                  <a:pt x="18212" y="9780"/>
                  <a:pt x="17983" y="9678"/>
                  <a:pt x="17747" y="9582"/>
                </a:cubicBezTo>
                <a:cubicBezTo>
                  <a:pt x="17261" y="9377"/>
                  <a:pt x="16775" y="9173"/>
                  <a:pt x="16295" y="8966"/>
                </a:cubicBezTo>
                <a:cubicBezTo>
                  <a:pt x="16066" y="8870"/>
                  <a:pt x="15844" y="8767"/>
                  <a:pt x="15622" y="8668"/>
                </a:cubicBezTo>
                <a:cubicBezTo>
                  <a:pt x="15428" y="8581"/>
                  <a:pt x="15226" y="8491"/>
                  <a:pt x="15046" y="8398"/>
                </a:cubicBezTo>
                <a:cubicBezTo>
                  <a:pt x="14636" y="8188"/>
                  <a:pt x="14226" y="7977"/>
                  <a:pt x="13865" y="7752"/>
                </a:cubicBezTo>
                <a:cubicBezTo>
                  <a:pt x="13775" y="7695"/>
                  <a:pt x="13685" y="7641"/>
                  <a:pt x="13595" y="7584"/>
                </a:cubicBezTo>
                <a:cubicBezTo>
                  <a:pt x="13491" y="7517"/>
                  <a:pt x="13400" y="7448"/>
                  <a:pt x="13303" y="7382"/>
                </a:cubicBezTo>
                <a:cubicBezTo>
                  <a:pt x="13136" y="7265"/>
                  <a:pt x="12991" y="7145"/>
                  <a:pt x="12838" y="7025"/>
                </a:cubicBezTo>
                <a:cubicBezTo>
                  <a:pt x="12775" y="6977"/>
                  <a:pt x="12727" y="6923"/>
                  <a:pt x="12671" y="6871"/>
                </a:cubicBezTo>
                <a:cubicBezTo>
                  <a:pt x="12574" y="6781"/>
                  <a:pt x="12484" y="6691"/>
                  <a:pt x="12393" y="6601"/>
                </a:cubicBezTo>
                <a:cubicBezTo>
                  <a:pt x="12053" y="6235"/>
                  <a:pt x="11838" y="5847"/>
                  <a:pt x="11734" y="5456"/>
                </a:cubicBezTo>
                <a:cubicBezTo>
                  <a:pt x="11685" y="5252"/>
                  <a:pt x="11685" y="5048"/>
                  <a:pt x="11678" y="4843"/>
                </a:cubicBezTo>
                <a:cubicBezTo>
                  <a:pt x="11678" y="4789"/>
                  <a:pt x="11692" y="4732"/>
                  <a:pt x="11699" y="4678"/>
                </a:cubicBezTo>
                <a:cubicBezTo>
                  <a:pt x="11706" y="4615"/>
                  <a:pt x="11706" y="4552"/>
                  <a:pt x="11727" y="4489"/>
                </a:cubicBezTo>
                <a:cubicBezTo>
                  <a:pt x="11762" y="4357"/>
                  <a:pt x="11789" y="4221"/>
                  <a:pt x="11845" y="4089"/>
                </a:cubicBezTo>
                <a:cubicBezTo>
                  <a:pt x="11901" y="3942"/>
                  <a:pt x="11956" y="3795"/>
                  <a:pt x="12026" y="3648"/>
                </a:cubicBezTo>
                <a:cubicBezTo>
                  <a:pt x="12282" y="3089"/>
                  <a:pt x="12650" y="2536"/>
                  <a:pt x="12748" y="1968"/>
                </a:cubicBezTo>
                <a:cubicBezTo>
                  <a:pt x="12782" y="1782"/>
                  <a:pt x="12768" y="1595"/>
                  <a:pt x="12720" y="1409"/>
                </a:cubicBezTo>
                <a:cubicBezTo>
                  <a:pt x="12671" y="1208"/>
                  <a:pt x="12539" y="1016"/>
                  <a:pt x="12324" y="832"/>
                </a:cubicBezTo>
                <a:cubicBezTo>
                  <a:pt x="11956" y="511"/>
                  <a:pt x="11283" y="267"/>
                  <a:pt x="10588" y="78"/>
                </a:cubicBezTo>
                <a:cubicBezTo>
                  <a:pt x="10484" y="51"/>
                  <a:pt x="10387" y="24"/>
                  <a:pt x="10283" y="0"/>
                </a:cubicBezTo>
                <a:lnTo>
                  <a:pt x="6179" y="0"/>
                </a:lnTo>
                <a:cubicBezTo>
                  <a:pt x="6707" y="90"/>
                  <a:pt x="7235" y="183"/>
                  <a:pt x="7735" y="294"/>
                </a:cubicBezTo>
                <a:cubicBezTo>
                  <a:pt x="7880" y="328"/>
                  <a:pt x="8026" y="358"/>
                  <a:pt x="8172" y="391"/>
                </a:cubicBezTo>
                <a:cubicBezTo>
                  <a:pt x="8332" y="427"/>
                  <a:pt x="8485" y="472"/>
                  <a:pt x="8644" y="511"/>
                </a:cubicBezTo>
                <a:cubicBezTo>
                  <a:pt x="9269" y="670"/>
                  <a:pt x="9818" y="871"/>
                  <a:pt x="10262" y="1112"/>
                </a:cubicBezTo>
                <a:cubicBezTo>
                  <a:pt x="10831" y="1418"/>
                  <a:pt x="11123" y="1797"/>
                  <a:pt x="11234" y="2181"/>
                </a:cubicBezTo>
                <a:cubicBezTo>
                  <a:pt x="11366" y="2785"/>
                  <a:pt x="11088" y="3383"/>
                  <a:pt x="10845" y="3978"/>
                </a:cubicBezTo>
                <a:cubicBezTo>
                  <a:pt x="10734" y="4255"/>
                  <a:pt x="10616" y="4528"/>
                  <a:pt x="10533" y="4804"/>
                </a:cubicBezTo>
                <a:cubicBezTo>
                  <a:pt x="10491" y="4949"/>
                  <a:pt x="10463" y="5093"/>
                  <a:pt x="10435" y="5237"/>
                </a:cubicBezTo>
                <a:cubicBezTo>
                  <a:pt x="10415" y="5372"/>
                  <a:pt x="10415" y="5504"/>
                  <a:pt x="10415" y="5640"/>
                </a:cubicBezTo>
                <a:cubicBezTo>
                  <a:pt x="10408" y="5799"/>
                  <a:pt x="10449" y="5958"/>
                  <a:pt x="10491" y="6117"/>
                </a:cubicBezTo>
                <a:cubicBezTo>
                  <a:pt x="10547" y="6319"/>
                  <a:pt x="10644" y="6517"/>
                  <a:pt x="10776" y="6712"/>
                </a:cubicBezTo>
                <a:cubicBezTo>
                  <a:pt x="10949" y="6968"/>
                  <a:pt x="11206" y="7205"/>
                  <a:pt x="11491" y="7439"/>
                </a:cubicBezTo>
                <a:cubicBezTo>
                  <a:pt x="11637" y="7563"/>
                  <a:pt x="11803" y="7683"/>
                  <a:pt x="11963" y="7803"/>
                </a:cubicBezTo>
                <a:cubicBezTo>
                  <a:pt x="12025" y="7848"/>
                  <a:pt x="12095" y="7893"/>
                  <a:pt x="12157" y="7938"/>
                </a:cubicBezTo>
                <a:cubicBezTo>
                  <a:pt x="12241" y="7992"/>
                  <a:pt x="12317" y="8052"/>
                  <a:pt x="12407" y="8103"/>
                </a:cubicBezTo>
                <a:cubicBezTo>
                  <a:pt x="12588" y="8212"/>
                  <a:pt x="12754" y="8320"/>
                  <a:pt x="12942" y="8425"/>
                </a:cubicBezTo>
                <a:cubicBezTo>
                  <a:pt x="13150" y="8539"/>
                  <a:pt x="13359" y="8653"/>
                  <a:pt x="13581" y="8764"/>
                </a:cubicBezTo>
                <a:cubicBezTo>
                  <a:pt x="14011" y="8984"/>
                  <a:pt x="14469" y="9194"/>
                  <a:pt x="14935" y="9401"/>
                </a:cubicBezTo>
                <a:cubicBezTo>
                  <a:pt x="15337" y="9585"/>
                  <a:pt x="15754" y="9762"/>
                  <a:pt x="16150" y="9945"/>
                </a:cubicBezTo>
                <a:cubicBezTo>
                  <a:pt x="16615" y="10162"/>
                  <a:pt x="17080" y="10378"/>
                  <a:pt x="17524" y="10600"/>
                </a:cubicBezTo>
                <a:cubicBezTo>
                  <a:pt x="18392" y="11039"/>
                  <a:pt x="19191" y="11517"/>
                  <a:pt x="19684" y="12054"/>
                </a:cubicBezTo>
                <a:cubicBezTo>
                  <a:pt x="19878" y="12268"/>
                  <a:pt x="20003" y="12487"/>
                  <a:pt x="20072" y="12715"/>
                </a:cubicBezTo>
                <a:cubicBezTo>
                  <a:pt x="20121" y="12938"/>
                  <a:pt x="20100" y="13157"/>
                  <a:pt x="20017" y="13376"/>
                </a:cubicBezTo>
                <a:cubicBezTo>
                  <a:pt x="19934" y="13611"/>
                  <a:pt x="19760" y="13839"/>
                  <a:pt x="19552" y="14058"/>
                </a:cubicBezTo>
                <a:cubicBezTo>
                  <a:pt x="19489" y="14116"/>
                  <a:pt x="19434" y="14170"/>
                  <a:pt x="19371" y="14227"/>
                </a:cubicBezTo>
                <a:cubicBezTo>
                  <a:pt x="19309" y="14287"/>
                  <a:pt x="19232" y="14341"/>
                  <a:pt x="19163" y="14398"/>
                </a:cubicBezTo>
                <a:cubicBezTo>
                  <a:pt x="19010" y="14518"/>
                  <a:pt x="18837" y="14635"/>
                  <a:pt x="18670" y="14753"/>
                </a:cubicBezTo>
                <a:cubicBezTo>
                  <a:pt x="18552" y="14825"/>
                  <a:pt x="18427" y="14900"/>
                  <a:pt x="18309" y="14972"/>
                </a:cubicBezTo>
                <a:cubicBezTo>
                  <a:pt x="18177" y="15053"/>
                  <a:pt x="18031" y="15128"/>
                  <a:pt x="17892" y="15203"/>
                </a:cubicBezTo>
                <a:cubicBezTo>
                  <a:pt x="17747" y="15278"/>
                  <a:pt x="17594" y="15356"/>
                  <a:pt x="17441" y="15432"/>
                </a:cubicBezTo>
                <a:cubicBezTo>
                  <a:pt x="17274" y="15516"/>
                  <a:pt x="17094" y="15597"/>
                  <a:pt x="16920" y="15681"/>
                </a:cubicBezTo>
                <a:cubicBezTo>
                  <a:pt x="16643" y="15807"/>
                  <a:pt x="16358" y="15930"/>
                  <a:pt x="16073" y="16054"/>
                </a:cubicBezTo>
                <a:cubicBezTo>
                  <a:pt x="15775" y="16180"/>
                  <a:pt x="15476" y="16300"/>
                  <a:pt x="15171" y="16423"/>
                </a:cubicBezTo>
                <a:cubicBezTo>
                  <a:pt x="15178" y="16420"/>
                  <a:pt x="15185" y="16417"/>
                  <a:pt x="15198" y="16414"/>
                </a:cubicBezTo>
                <a:cubicBezTo>
                  <a:pt x="14421" y="16712"/>
                  <a:pt x="13636" y="17003"/>
                  <a:pt x="12838" y="17291"/>
                </a:cubicBezTo>
                <a:cubicBezTo>
                  <a:pt x="11845" y="17634"/>
                  <a:pt x="10845" y="17970"/>
                  <a:pt x="9838" y="18304"/>
                </a:cubicBezTo>
                <a:cubicBezTo>
                  <a:pt x="8804" y="18643"/>
                  <a:pt x="7755" y="18977"/>
                  <a:pt x="6707" y="19311"/>
                </a:cubicBezTo>
                <a:cubicBezTo>
                  <a:pt x="5679" y="19638"/>
                  <a:pt x="4666" y="19972"/>
                  <a:pt x="3652" y="20311"/>
                </a:cubicBezTo>
                <a:cubicBezTo>
                  <a:pt x="2618" y="20660"/>
                  <a:pt x="1604" y="21020"/>
                  <a:pt x="597" y="21384"/>
                </a:cubicBezTo>
                <a:cubicBezTo>
                  <a:pt x="396" y="21456"/>
                  <a:pt x="201" y="21528"/>
                  <a:pt x="0" y="21600"/>
                </a:cubicBezTo>
                <a:lnTo>
                  <a:pt x="368" y="21600"/>
                </a:lnTo>
                <a:cubicBezTo>
                  <a:pt x="979" y="21369"/>
                  <a:pt x="1583" y="21143"/>
                  <a:pt x="2208" y="20924"/>
                </a:cubicBezTo>
                <a:close/>
              </a:path>
            </a:pathLst>
          </a:custGeom>
          <a:solidFill>
            <a:srgbClr val="9ACA3C"/>
          </a:solidFill>
          <a:ln w="12700">
            <a:miter lim="400000"/>
          </a:ln>
          <a:effectLst>
            <a:innerShdw blurRad="63500" dist="50800">
              <a:prstClr val="black">
                <a:alpha val="66000"/>
              </a:prstClr>
            </a:innerShdw>
          </a:effectLst>
        </p:spPr>
        <p:txBody>
          <a:bodyPr lIns="38100" tIns="38100" rIns="38100" bIns="38100" anchor="ctr"/>
          <a:lstStyle/>
          <a:p>
            <a:endParaRPr sz="3000">
              <a:solidFill>
                <a:srgbClr val="FFFFFF"/>
              </a:solidFill>
            </a:endParaRPr>
          </a:p>
        </p:txBody>
      </p:sp>
      <p:sp>
        <p:nvSpPr>
          <p:cNvPr id="5" name="Rectangle 4">
            <a:extLst>
              <a:ext uri="{FF2B5EF4-FFF2-40B4-BE49-F238E27FC236}">
                <a16:creationId xmlns:a16="http://schemas.microsoft.com/office/drawing/2014/main" id="{D216B858-52C6-FE9F-56F3-CA70B2B2B6EB}"/>
              </a:ext>
            </a:extLst>
          </p:cNvPr>
          <p:cNvSpPr/>
          <p:nvPr/>
        </p:nvSpPr>
        <p:spPr>
          <a:xfrm>
            <a:off x="594834" y="675220"/>
            <a:ext cx="6179842" cy="1405513"/>
          </a:xfrm>
          <a:prstGeom prst="rect">
            <a:avLst/>
          </a:prstGeom>
        </p:spPr>
        <p:txBody>
          <a:bodyPr wrap="square">
            <a:spAutoFit/>
          </a:bodyPr>
          <a:lstStyle/>
          <a:p>
            <a:pPr algn="ctr">
              <a:lnSpc>
                <a:spcPct val="110000"/>
              </a:lnSpc>
            </a:pPr>
            <a:r>
              <a:rPr lang="en-US" sz="4000" b="1" dirty="0">
                <a:solidFill>
                  <a:schemeClr val="bg1"/>
                </a:solidFill>
              </a:rPr>
              <a:t>Statistics on People with Disabilities – NY State</a:t>
            </a:r>
          </a:p>
        </p:txBody>
      </p:sp>
      <p:sp>
        <p:nvSpPr>
          <p:cNvPr id="6" name="Rectangle 5">
            <a:extLst>
              <a:ext uri="{FF2B5EF4-FFF2-40B4-BE49-F238E27FC236}">
                <a16:creationId xmlns:a16="http://schemas.microsoft.com/office/drawing/2014/main" id="{6965088F-7410-4E41-D74A-E25EFE4EFE49}"/>
              </a:ext>
            </a:extLst>
          </p:cNvPr>
          <p:cNvSpPr/>
          <p:nvPr/>
        </p:nvSpPr>
        <p:spPr>
          <a:xfrm>
            <a:off x="1108087" y="2641026"/>
            <a:ext cx="6638033" cy="3354765"/>
          </a:xfrm>
          <a:prstGeom prst="rect">
            <a:avLst/>
          </a:prstGeom>
        </p:spPr>
        <p:txBody>
          <a:bodyPr wrap="square">
            <a:spAutoFit/>
          </a:bodyPr>
          <a:lstStyle/>
          <a:p>
            <a:pPr>
              <a:lnSpc>
                <a:spcPct val="150000"/>
              </a:lnSpc>
            </a:pPr>
            <a:r>
              <a:rPr lang="en-US" sz="2400" dirty="0"/>
              <a:t>The most recent data indicates that in New York State, there are approximately 3.8 million individuals living with a disability. This statistic encompasses a wide range of disabilities, including physical, cognitive, sensory, and other types of impairments.</a:t>
            </a:r>
            <a:endParaRPr lang="en-US" dirty="0"/>
          </a:p>
        </p:txBody>
      </p:sp>
      <p:grpSp>
        <p:nvGrpSpPr>
          <p:cNvPr id="41" name="Group 40">
            <a:extLst>
              <a:ext uri="{FF2B5EF4-FFF2-40B4-BE49-F238E27FC236}">
                <a16:creationId xmlns:a16="http://schemas.microsoft.com/office/drawing/2014/main" id="{44078322-734C-3E25-611F-121F5AED3FB3}"/>
              </a:ext>
            </a:extLst>
          </p:cNvPr>
          <p:cNvGrpSpPr/>
          <p:nvPr/>
        </p:nvGrpSpPr>
        <p:grpSpPr>
          <a:xfrm rot="5400000">
            <a:off x="345903" y="2790755"/>
            <a:ext cx="653436" cy="653426"/>
            <a:chOff x="1580264" y="2126420"/>
            <a:chExt cx="1691640" cy="1691640"/>
          </a:xfrm>
        </p:grpSpPr>
        <p:sp>
          <p:nvSpPr>
            <p:cNvPr id="42" name="Oval 41">
              <a:extLst>
                <a:ext uri="{FF2B5EF4-FFF2-40B4-BE49-F238E27FC236}">
                  <a16:creationId xmlns:a16="http://schemas.microsoft.com/office/drawing/2014/main" id="{CF6C886D-BEE9-841F-142D-001B2D94D8C2}"/>
                </a:ext>
              </a:extLst>
            </p:cNvPr>
            <p:cNvSpPr/>
            <p:nvPr/>
          </p:nvSpPr>
          <p:spPr>
            <a:xfrm>
              <a:off x="1648844" y="2195000"/>
              <a:ext cx="1554480" cy="1554480"/>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onut 49">
              <a:extLst>
                <a:ext uri="{FF2B5EF4-FFF2-40B4-BE49-F238E27FC236}">
                  <a16:creationId xmlns:a16="http://schemas.microsoft.com/office/drawing/2014/main" id="{2EFB663B-9C76-8245-817E-DC80624B218F}"/>
                </a:ext>
              </a:extLst>
            </p:cNvPr>
            <p:cNvSpPr/>
            <p:nvPr/>
          </p:nvSpPr>
          <p:spPr>
            <a:xfrm>
              <a:off x="1786004" y="2332160"/>
              <a:ext cx="1280160" cy="1280160"/>
            </a:xfrm>
            <a:prstGeom prst="donut">
              <a:avLst>
                <a:gd name="adj" fmla="val 11326"/>
              </a:avLst>
            </a:pr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Block Arc 43">
              <a:extLst>
                <a:ext uri="{FF2B5EF4-FFF2-40B4-BE49-F238E27FC236}">
                  <a16:creationId xmlns:a16="http://schemas.microsoft.com/office/drawing/2014/main" id="{62227420-B83C-240A-0C45-BD3777C53F75}"/>
                </a:ext>
              </a:extLst>
            </p:cNvPr>
            <p:cNvSpPr/>
            <p:nvPr/>
          </p:nvSpPr>
          <p:spPr>
            <a:xfrm>
              <a:off x="1580264" y="2126420"/>
              <a:ext cx="1691640" cy="1691640"/>
            </a:xfrm>
            <a:prstGeom prst="blockArc">
              <a:avLst>
                <a:gd name="adj1" fmla="val 12909575"/>
                <a:gd name="adj2" fmla="val 17462474"/>
                <a:gd name="adj3" fmla="val 7604"/>
              </a:avLst>
            </a:pr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cxnSp>
        <p:nvCxnSpPr>
          <p:cNvPr id="53" name="Straight Connector 52">
            <a:extLst>
              <a:ext uri="{FF2B5EF4-FFF2-40B4-BE49-F238E27FC236}">
                <a16:creationId xmlns:a16="http://schemas.microsoft.com/office/drawing/2014/main" id="{8E06F3FD-9D2C-3A4A-2CFA-574752FE074E}"/>
              </a:ext>
            </a:extLst>
          </p:cNvPr>
          <p:cNvCxnSpPr>
            <a:cxnSpLocks/>
            <a:stCxn id="42" idx="6"/>
          </p:cNvCxnSpPr>
          <p:nvPr/>
        </p:nvCxnSpPr>
        <p:spPr>
          <a:xfrm>
            <a:off x="672622" y="3417696"/>
            <a:ext cx="0" cy="3014635"/>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7" name="Picture 56">
            <a:extLst>
              <a:ext uri="{FF2B5EF4-FFF2-40B4-BE49-F238E27FC236}">
                <a16:creationId xmlns:a16="http://schemas.microsoft.com/office/drawing/2014/main" id="{599B7240-6C6B-F594-0EB8-08354A90E4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432" y="3022279"/>
            <a:ext cx="190378" cy="190378"/>
          </a:xfrm>
          <a:prstGeom prst="rect">
            <a:avLst/>
          </a:prstGeom>
        </p:spPr>
      </p:pic>
      <p:grpSp>
        <p:nvGrpSpPr>
          <p:cNvPr id="58" name="Group 57">
            <a:extLst>
              <a:ext uri="{FF2B5EF4-FFF2-40B4-BE49-F238E27FC236}">
                <a16:creationId xmlns:a16="http://schemas.microsoft.com/office/drawing/2014/main" id="{CD72C6E3-B6FE-B8A7-BA5B-CBE801798F2D}"/>
              </a:ext>
            </a:extLst>
          </p:cNvPr>
          <p:cNvGrpSpPr/>
          <p:nvPr/>
        </p:nvGrpSpPr>
        <p:grpSpPr>
          <a:xfrm>
            <a:off x="0" y="6577588"/>
            <a:ext cx="12195048" cy="280412"/>
            <a:chOff x="0" y="6577588"/>
            <a:chExt cx="12195048" cy="280412"/>
          </a:xfrm>
          <a:solidFill>
            <a:srgbClr val="9ACA3C"/>
          </a:solidFill>
        </p:grpSpPr>
        <p:sp>
          <p:nvSpPr>
            <p:cNvPr id="59" name="Rectangle 58">
              <a:extLst>
                <a:ext uri="{FF2B5EF4-FFF2-40B4-BE49-F238E27FC236}">
                  <a16:creationId xmlns:a16="http://schemas.microsoft.com/office/drawing/2014/main" id="{EF041C7F-501C-BC0E-B8D6-40DE8E67D17A}"/>
                </a:ext>
              </a:extLst>
            </p:cNvPr>
            <p:cNvSpPr/>
            <p:nvPr userDrawn="1"/>
          </p:nvSpPr>
          <p:spPr>
            <a:xfrm>
              <a:off x="609600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0" name="Group 59">
              <a:extLst>
                <a:ext uri="{FF2B5EF4-FFF2-40B4-BE49-F238E27FC236}">
                  <a16:creationId xmlns:a16="http://schemas.microsoft.com/office/drawing/2014/main" id="{468764A8-1BCF-ABAD-9951-36ABEE5FE2C5}"/>
                </a:ext>
              </a:extLst>
            </p:cNvPr>
            <p:cNvGrpSpPr/>
            <p:nvPr userDrawn="1"/>
          </p:nvGrpSpPr>
          <p:grpSpPr>
            <a:xfrm>
              <a:off x="0" y="6577588"/>
              <a:ext cx="6338083" cy="280412"/>
              <a:chOff x="0" y="6577588"/>
              <a:chExt cx="6338083" cy="280412"/>
            </a:xfrm>
            <a:grpFill/>
          </p:grpSpPr>
          <p:sp>
            <p:nvSpPr>
              <p:cNvPr id="61" name="Rectangle 60">
                <a:extLst>
                  <a:ext uri="{FF2B5EF4-FFF2-40B4-BE49-F238E27FC236}">
                    <a16:creationId xmlns:a16="http://schemas.microsoft.com/office/drawing/2014/main" id="{CC11AE47-440C-8DDF-1A36-BDE4624D3807}"/>
                  </a:ext>
                </a:extLst>
              </p:cNvPr>
              <p:cNvSpPr/>
              <p:nvPr userDrawn="1"/>
            </p:nvSpPr>
            <p:spPr>
              <a:xfrm>
                <a:off x="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Google Shape;24;p54">
                <a:extLst>
                  <a:ext uri="{FF2B5EF4-FFF2-40B4-BE49-F238E27FC236}">
                    <a16:creationId xmlns:a16="http://schemas.microsoft.com/office/drawing/2014/main" id="{AECBB0B3-7087-997C-0886-D95C5D634C26}"/>
                  </a:ext>
                </a:extLst>
              </p:cNvPr>
              <p:cNvSpPr/>
              <p:nvPr userDrawn="1"/>
            </p:nvSpPr>
            <p:spPr>
              <a:xfrm>
                <a:off x="5853918" y="6577588"/>
                <a:ext cx="484165" cy="268981"/>
              </a:xfrm>
              <a:custGeom>
                <a:avLst/>
                <a:gdLst/>
                <a:ahLst/>
                <a:cxnLst/>
                <a:rect l="l" t="t" r="r" b="b"/>
                <a:pathLst>
                  <a:path w="365760" h="203200" extrusionOk="0">
                    <a:moveTo>
                      <a:pt x="182880" y="0"/>
                    </a:moveTo>
                    <a:cubicBezTo>
                      <a:pt x="283882" y="0"/>
                      <a:pt x="365760" y="81878"/>
                      <a:pt x="365760" y="182880"/>
                    </a:cubicBezTo>
                    <a:lnTo>
                      <a:pt x="361658" y="203200"/>
                    </a:lnTo>
                    <a:lnTo>
                      <a:pt x="4103" y="203200"/>
                    </a:lnTo>
                    <a:lnTo>
                      <a:pt x="0" y="182880"/>
                    </a:lnTo>
                    <a:cubicBezTo>
                      <a:pt x="0" y="81878"/>
                      <a:pt x="81878" y="0"/>
                      <a:pt x="182880" y="0"/>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grpSp>
      </p:grpSp>
      <p:sp>
        <p:nvSpPr>
          <p:cNvPr id="63" name="Slide Number Placeholder 5">
            <a:extLst>
              <a:ext uri="{FF2B5EF4-FFF2-40B4-BE49-F238E27FC236}">
                <a16:creationId xmlns:a16="http://schemas.microsoft.com/office/drawing/2014/main" id="{D6847028-9406-62E4-5E81-328B2B7E0B13}"/>
              </a:ext>
            </a:extLst>
          </p:cNvPr>
          <p:cNvSpPr txBox="1">
            <a:spLocks/>
          </p:cNvSpPr>
          <p:nvPr/>
        </p:nvSpPr>
        <p:spPr>
          <a:xfrm>
            <a:off x="5699948" y="6529516"/>
            <a:ext cx="792104" cy="365125"/>
          </a:xfrm>
          <a:prstGeom prst="rect">
            <a:avLst/>
          </a:prstGeom>
        </p:spPr>
        <p:txBody>
          <a:bodyPr vert="horz" lIns="91440" tIns="45720" rIns="91440" bIns="45720" rtlCol="0" anchor="ctr"/>
          <a:lstStyle>
            <a:defPPr>
              <a:defRPr lang="en-US"/>
            </a:defPPr>
            <a:lvl1pPr marL="0" algn="ctr" defTabSz="914400" rtl="0" eaLnBrk="1" latinLnBrk="0" hangingPunct="1">
              <a:defRPr sz="1100"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8868B4-BCB4-40C5-8F5B-96F1F985AC30}" type="slidenum">
              <a:rPr lang="en-US" smtClean="0">
                <a:latin typeface="+mn-lt"/>
              </a:rPr>
              <a:pPr/>
              <a:t>11</a:t>
            </a:fld>
            <a:endParaRPr lang="en-US" dirty="0">
              <a:latin typeface="+mn-lt"/>
            </a:endParaRPr>
          </a:p>
        </p:txBody>
      </p:sp>
      <p:pic>
        <p:nvPicPr>
          <p:cNvPr id="64" name="Picture 63">
            <a:extLst>
              <a:ext uri="{FF2B5EF4-FFF2-40B4-BE49-F238E27FC236}">
                <a16:creationId xmlns:a16="http://schemas.microsoft.com/office/drawing/2014/main" id="{BB93AED6-0FE8-0F74-FD08-54B93F6F952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42174" y="197730"/>
            <a:ext cx="544816" cy="544816"/>
          </a:xfrm>
          <a:prstGeom prst="rect">
            <a:avLst/>
          </a:prstGeom>
        </p:spPr>
      </p:pic>
    </p:spTree>
    <p:extLst>
      <p:ext uri="{BB962C8B-B14F-4D97-AF65-F5344CB8AC3E}">
        <p14:creationId xmlns:p14="http://schemas.microsoft.com/office/powerpoint/2010/main" val="69577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8279B-5B2C-C4AD-2AD3-4D75F53A7D99}"/>
            </a:ext>
          </a:extLst>
        </p:cNvPr>
        <p:cNvGrpSpPr/>
        <p:nvPr/>
      </p:nvGrpSpPr>
      <p:grpSpPr>
        <a:xfrm>
          <a:off x="0" y="0"/>
          <a:ext cx="0" cy="0"/>
          <a:chOff x="0" y="0"/>
          <a:chExt cx="0" cy="0"/>
        </a:xfrm>
      </p:grpSpPr>
      <p:pic>
        <p:nvPicPr>
          <p:cNvPr id="55" name="Picture 54">
            <a:extLst>
              <a:ext uri="{FF2B5EF4-FFF2-40B4-BE49-F238E27FC236}">
                <a16:creationId xmlns:a16="http://schemas.microsoft.com/office/drawing/2014/main" id="{DDC1FE17-86FD-8643-8A0D-0D5ED94F55FB}"/>
              </a:ext>
            </a:extLst>
          </p:cNvPr>
          <p:cNvPicPr>
            <a:picLocks noChangeAspect="1"/>
          </p:cNvPicPr>
          <p:nvPr/>
        </p:nvPicPr>
        <p:blipFill>
          <a:blip r:embed="rId2">
            <a:extLst>
              <a:ext uri="{28A0092B-C50C-407E-A947-70E740481C1C}">
                <a14:useLocalDpi xmlns:a14="http://schemas.microsoft.com/office/drawing/2010/main" val="0"/>
              </a:ext>
            </a:extLst>
          </a:blip>
          <a:srcRect l="22485" r="22485"/>
          <a:stretch/>
        </p:blipFill>
        <p:spPr>
          <a:xfrm>
            <a:off x="0" y="0"/>
            <a:ext cx="6718301" cy="6858000"/>
          </a:xfrm>
          <a:custGeom>
            <a:avLst/>
            <a:gdLst>
              <a:gd name="connsiteX0" fmla="*/ 0 w 6718301"/>
              <a:gd name="connsiteY0" fmla="*/ 0 h 6858000"/>
              <a:gd name="connsiteX1" fmla="*/ 5894587 w 6718301"/>
              <a:gd name="connsiteY1" fmla="*/ 0 h 6858000"/>
              <a:gd name="connsiteX2" fmla="*/ 6718301 w 6718301"/>
              <a:gd name="connsiteY2" fmla="*/ 823714 h 6858000"/>
              <a:gd name="connsiteX3" fmla="*/ 6718301 w 6718301"/>
              <a:gd name="connsiteY3" fmla="*/ 6034286 h 6858000"/>
              <a:gd name="connsiteX4" fmla="*/ 5894587 w 6718301"/>
              <a:gd name="connsiteY4" fmla="*/ 6858000 h 6858000"/>
              <a:gd name="connsiteX5" fmla="*/ 0 w 671830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18301" h="6858000">
                <a:moveTo>
                  <a:pt x="0" y="0"/>
                </a:moveTo>
                <a:lnTo>
                  <a:pt x="5894587" y="0"/>
                </a:lnTo>
                <a:cubicBezTo>
                  <a:pt x="6349512" y="0"/>
                  <a:pt x="6718301" y="368789"/>
                  <a:pt x="6718301" y="823714"/>
                </a:cubicBezTo>
                <a:lnTo>
                  <a:pt x="6718301" y="6034286"/>
                </a:lnTo>
                <a:cubicBezTo>
                  <a:pt x="6718301" y="6489211"/>
                  <a:pt x="6349512" y="6858000"/>
                  <a:pt x="5894587" y="6858000"/>
                </a:cubicBezTo>
                <a:lnTo>
                  <a:pt x="0" y="6858000"/>
                </a:lnTo>
                <a:close/>
              </a:path>
            </a:pathLst>
          </a:custGeom>
        </p:spPr>
      </p:pic>
      <p:sp>
        <p:nvSpPr>
          <p:cNvPr id="53" name="Freeform: Shape 52">
            <a:extLst>
              <a:ext uri="{FF2B5EF4-FFF2-40B4-BE49-F238E27FC236}">
                <a16:creationId xmlns:a16="http://schemas.microsoft.com/office/drawing/2014/main" id="{03889E41-E019-AE27-2525-158AADDD93F5}"/>
              </a:ext>
            </a:extLst>
          </p:cNvPr>
          <p:cNvSpPr/>
          <p:nvPr/>
        </p:nvSpPr>
        <p:spPr>
          <a:xfrm>
            <a:off x="0" y="0"/>
            <a:ext cx="6718301" cy="6858000"/>
          </a:xfrm>
          <a:custGeom>
            <a:avLst/>
            <a:gdLst>
              <a:gd name="connsiteX0" fmla="*/ 0 w 6718301"/>
              <a:gd name="connsiteY0" fmla="*/ 0 h 6858000"/>
              <a:gd name="connsiteX1" fmla="*/ 5894587 w 6718301"/>
              <a:gd name="connsiteY1" fmla="*/ 0 h 6858000"/>
              <a:gd name="connsiteX2" fmla="*/ 6718301 w 6718301"/>
              <a:gd name="connsiteY2" fmla="*/ 823714 h 6858000"/>
              <a:gd name="connsiteX3" fmla="*/ 6718301 w 6718301"/>
              <a:gd name="connsiteY3" fmla="*/ 6034286 h 6858000"/>
              <a:gd name="connsiteX4" fmla="*/ 5894587 w 6718301"/>
              <a:gd name="connsiteY4" fmla="*/ 6858000 h 6858000"/>
              <a:gd name="connsiteX5" fmla="*/ 0 w 671830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18301" h="6858000">
                <a:moveTo>
                  <a:pt x="0" y="0"/>
                </a:moveTo>
                <a:lnTo>
                  <a:pt x="5894587" y="0"/>
                </a:lnTo>
                <a:cubicBezTo>
                  <a:pt x="6349512" y="0"/>
                  <a:pt x="6718301" y="368789"/>
                  <a:pt x="6718301" y="823714"/>
                </a:cubicBezTo>
                <a:lnTo>
                  <a:pt x="6718301" y="6034286"/>
                </a:lnTo>
                <a:cubicBezTo>
                  <a:pt x="6718301" y="6489211"/>
                  <a:pt x="6349512" y="6858000"/>
                  <a:pt x="5894587" y="6858000"/>
                </a:cubicBezTo>
                <a:lnTo>
                  <a:pt x="0" y="6858000"/>
                </a:lnTo>
                <a:close/>
              </a:path>
            </a:pathLst>
          </a:custGeom>
          <a:solidFill>
            <a:srgbClr val="00000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36" name="Straight Connector 35">
            <a:extLst>
              <a:ext uri="{FF2B5EF4-FFF2-40B4-BE49-F238E27FC236}">
                <a16:creationId xmlns:a16="http://schemas.microsoft.com/office/drawing/2014/main" id="{C4F91E75-48A9-2EE5-847D-966A4B6E370D}"/>
              </a:ext>
            </a:extLst>
          </p:cNvPr>
          <p:cNvCxnSpPr>
            <a:cxnSpLocks/>
          </p:cNvCxnSpPr>
          <p:nvPr/>
        </p:nvCxnSpPr>
        <p:spPr>
          <a:xfrm flipH="1">
            <a:off x="7728876" y="1211727"/>
            <a:ext cx="8337" cy="471765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2CDEA288-28C4-DAA3-B9F4-43E02752158D}"/>
              </a:ext>
            </a:extLst>
          </p:cNvPr>
          <p:cNvSpPr/>
          <p:nvPr/>
        </p:nvSpPr>
        <p:spPr>
          <a:xfrm>
            <a:off x="0" y="1441316"/>
            <a:ext cx="6718300" cy="3094037"/>
          </a:xfrm>
          <a:prstGeom prst="roundRect">
            <a:avLst>
              <a:gd name="adj" fmla="val 0"/>
            </a:avLst>
          </a:prstGeom>
          <a:solidFill>
            <a:srgbClr val="9ACA3C">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Rectangle 6">
            <a:extLst>
              <a:ext uri="{FF2B5EF4-FFF2-40B4-BE49-F238E27FC236}">
                <a16:creationId xmlns:a16="http://schemas.microsoft.com/office/drawing/2014/main" id="{C653E889-B9A1-3B45-114D-705506CB2A0D}"/>
              </a:ext>
            </a:extLst>
          </p:cNvPr>
          <p:cNvSpPr/>
          <p:nvPr/>
        </p:nvSpPr>
        <p:spPr>
          <a:xfrm>
            <a:off x="505907" y="1640273"/>
            <a:ext cx="4531595" cy="2696123"/>
          </a:xfrm>
          <a:prstGeom prst="rect">
            <a:avLst/>
          </a:prstGeom>
        </p:spPr>
        <p:txBody>
          <a:bodyPr wrap="square">
            <a:spAutoFit/>
          </a:bodyPr>
          <a:lstStyle/>
          <a:p>
            <a:r>
              <a:rPr lang="en-US" sz="5400" b="1" dirty="0">
                <a:solidFill>
                  <a:schemeClr val="bg1"/>
                </a:solidFill>
              </a:rPr>
              <a:t>Who </a:t>
            </a:r>
          </a:p>
          <a:p>
            <a:pPr>
              <a:lnSpc>
                <a:spcPct val="110000"/>
              </a:lnSpc>
            </a:pPr>
            <a:r>
              <a:rPr lang="en-US" sz="5400" b="1" dirty="0">
                <a:solidFill>
                  <a:schemeClr val="bg1"/>
                </a:solidFill>
              </a:rPr>
              <a:t>Benefits from Accessibility?</a:t>
            </a:r>
          </a:p>
        </p:txBody>
      </p:sp>
      <p:sp>
        <p:nvSpPr>
          <p:cNvPr id="8" name="Rectangle 7">
            <a:extLst>
              <a:ext uri="{FF2B5EF4-FFF2-40B4-BE49-F238E27FC236}">
                <a16:creationId xmlns:a16="http://schemas.microsoft.com/office/drawing/2014/main" id="{C97214D4-4A12-7298-D76B-C0D033522F65}"/>
              </a:ext>
            </a:extLst>
          </p:cNvPr>
          <p:cNvSpPr/>
          <p:nvPr/>
        </p:nvSpPr>
        <p:spPr>
          <a:xfrm>
            <a:off x="8080338" y="671081"/>
            <a:ext cx="3619500" cy="5821594"/>
          </a:xfrm>
          <a:prstGeom prst="rect">
            <a:avLst/>
          </a:prstGeom>
        </p:spPr>
        <p:txBody>
          <a:bodyPr wrap="square">
            <a:spAutoFit/>
          </a:bodyPr>
          <a:lstStyle/>
          <a:p>
            <a:pPr>
              <a:lnSpc>
                <a:spcPct val="130000"/>
              </a:lnSpc>
            </a:pPr>
            <a:r>
              <a:rPr lang="en-US" dirty="0"/>
              <a:t>Wheelchair users</a:t>
            </a:r>
          </a:p>
          <a:p>
            <a:pPr>
              <a:lnSpc>
                <a:spcPct val="130000"/>
              </a:lnSpc>
            </a:pPr>
            <a:endParaRPr lang="en-US" dirty="0"/>
          </a:p>
          <a:p>
            <a:pPr>
              <a:lnSpc>
                <a:spcPct val="130000"/>
              </a:lnSpc>
            </a:pPr>
            <a:r>
              <a:rPr lang="en-US" dirty="0"/>
              <a:t>People with sight loss</a:t>
            </a:r>
          </a:p>
          <a:p>
            <a:pPr>
              <a:lnSpc>
                <a:spcPct val="130000"/>
              </a:lnSpc>
            </a:pPr>
            <a:endParaRPr lang="en-US" dirty="0"/>
          </a:p>
          <a:p>
            <a:pPr>
              <a:lnSpc>
                <a:spcPct val="130000"/>
              </a:lnSpc>
            </a:pPr>
            <a:r>
              <a:rPr lang="en-US" dirty="0"/>
              <a:t>Deaf / Hard of hearing</a:t>
            </a:r>
          </a:p>
          <a:p>
            <a:pPr>
              <a:lnSpc>
                <a:spcPct val="130000"/>
              </a:lnSpc>
            </a:pPr>
            <a:endParaRPr lang="en-US" dirty="0"/>
          </a:p>
          <a:p>
            <a:pPr>
              <a:lnSpc>
                <a:spcPct val="130000"/>
              </a:lnSpc>
            </a:pPr>
            <a:r>
              <a:rPr lang="en-US" dirty="0"/>
              <a:t>Hidden disability / Non – Apparent disability</a:t>
            </a:r>
          </a:p>
          <a:p>
            <a:pPr>
              <a:lnSpc>
                <a:spcPct val="130000"/>
              </a:lnSpc>
            </a:pPr>
            <a:endParaRPr lang="en-US" dirty="0"/>
          </a:p>
          <a:p>
            <a:pPr>
              <a:lnSpc>
                <a:spcPct val="130000"/>
              </a:lnSpc>
            </a:pPr>
            <a:r>
              <a:rPr lang="en-US" dirty="0"/>
              <a:t>Families</a:t>
            </a:r>
          </a:p>
          <a:p>
            <a:pPr>
              <a:lnSpc>
                <a:spcPct val="130000"/>
              </a:lnSpc>
            </a:pPr>
            <a:endParaRPr lang="en-US" dirty="0"/>
          </a:p>
          <a:p>
            <a:pPr>
              <a:lnSpc>
                <a:spcPct val="130000"/>
              </a:lnSpc>
            </a:pPr>
            <a:r>
              <a:rPr lang="en-US" dirty="0"/>
              <a:t>Elderly people</a:t>
            </a:r>
          </a:p>
          <a:p>
            <a:pPr>
              <a:lnSpc>
                <a:spcPct val="130000"/>
              </a:lnSpc>
            </a:pPr>
            <a:endParaRPr lang="en-US" dirty="0"/>
          </a:p>
          <a:p>
            <a:pPr>
              <a:lnSpc>
                <a:spcPct val="130000"/>
              </a:lnSpc>
            </a:pPr>
            <a:r>
              <a:rPr lang="en-US" dirty="0"/>
              <a:t>People with mobility difficulties</a:t>
            </a:r>
          </a:p>
          <a:p>
            <a:pPr>
              <a:lnSpc>
                <a:spcPct val="130000"/>
              </a:lnSpc>
            </a:pPr>
            <a:endParaRPr lang="en-US" dirty="0"/>
          </a:p>
          <a:p>
            <a:pPr>
              <a:lnSpc>
                <a:spcPct val="130000"/>
              </a:lnSpc>
            </a:pPr>
            <a:r>
              <a:rPr lang="en-US" dirty="0"/>
              <a:t>Expectant mothers</a:t>
            </a:r>
          </a:p>
        </p:txBody>
      </p:sp>
      <p:grpSp>
        <p:nvGrpSpPr>
          <p:cNvPr id="56" name="Group 55">
            <a:extLst>
              <a:ext uri="{FF2B5EF4-FFF2-40B4-BE49-F238E27FC236}">
                <a16:creationId xmlns:a16="http://schemas.microsoft.com/office/drawing/2014/main" id="{C2FEC89A-01DD-12A6-8ECF-6E4FF6792B3F}"/>
              </a:ext>
            </a:extLst>
          </p:cNvPr>
          <p:cNvGrpSpPr/>
          <p:nvPr/>
        </p:nvGrpSpPr>
        <p:grpSpPr>
          <a:xfrm>
            <a:off x="0" y="6577588"/>
            <a:ext cx="12195048" cy="280412"/>
            <a:chOff x="0" y="6577588"/>
            <a:chExt cx="12195048" cy="280412"/>
          </a:xfrm>
          <a:solidFill>
            <a:srgbClr val="9ACA3C"/>
          </a:solidFill>
        </p:grpSpPr>
        <p:sp>
          <p:nvSpPr>
            <p:cNvPr id="57" name="Rectangle 56">
              <a:extLst>
                <a:ext uri="{FF2B5EF4-FFF2-40B4-BE49-F238E27FC236}">
                  <a16:creationId xmlns:a16="http://schemas.microsoft.com/office/drawing/2014/main" id="{E151A2F8-D127-D5B8-7A5D-993B59003675}"/>
                </a:ext>
              </a:extLst>
            </p:cNvPr>
            <p:cNvSpPr/>
            <p:nvPr userDrawn="1"/>
          </p:nvSpPr>
          <p:spPr>
            <a:xfrm>
              <a:off x="609600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8" name="Group 57">
              <a:extLst>
                <a:ext uri="{FF2B5EF4-FFF2-40B4-BE49-F238E27FC236}">
                  <a16:creationId xmlns:a16="http://schemas.microsoft.com/office/drawing/2014/main" id="{A2066898-1140-0E68-40D9-752B71A7AD68}"/>
                </a:ext>
              </a:extLst>
            </p:cNvPr>
            <p:cNvGrpSpPr/>
            <p:nvPr userDrawn="1"/>
          </p:nvGrpSpPr>
          <p:grpSpPr>
            <a:xfrm>
              <a:off x="0" y="6577588"/>
              <a:ext cx="6338083" cy="280412"/>
              <a:chOff x="0" y="6577588"/>
              <a:chExt cx="6338083" cy="280412"/>
            </a:xfrm>
            <a:grpFill/>
          </p:grpSpPr>
          <p:sp>
            <p:nvSpPr>
              <p:cNvPr id="59" name="Rectangle 58">
                <a:extLst>
                  <a:ext uri="{FF2B5EF4-FFF2-40B4-BE49-F238E27FC236}">
                    <a16:creationId xmlns:a16="http://schemas.microsoft.com/office/drawing/2014/main" id="{F414D490-6148-DFD9-1B3D-ED176FEF496C}"/>
                  </a:ext>
                </a:extLst>
              </p:cNvPr>
              <p:cNvSpPr/>
              <p:nvPr userDrawn="1"/>
            </p:nvSpPr>
            <p:spPr>
              <a:xfrm>
                <a:off x="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Google Shape;24;p54">
                <a:extLst>
                  <a:ext uri="{FF2B5EF4-FFF2-40B4-BE49-F238E27FC236}">
                    <a16:creationId xmlns:a16="http://schemas.microsoft.com/office/drawing/2014/main" id="{8A2D2670-3B5D-9A32-312D-E1CDCCE2B203}"/>
                  </a:ext>
                </a:extLst>
              </p:cNvPr>
              <p:cNvSpPr/>
              <p:nvPr userDrawn="1"/>
            </p:nvSpPr>
            <p:spPr>
              <a:xfrm>
                <a:off x="5853918" y="6577588"/>
                <a:ext cx="484165" cy="268981"/>
              </a:xfrm>
              <a:custGeom>
                <a:avLst/>
                <a:gdLst/>
                <a:ahLst/>
                <a:cxnLst/>
                <a:rect l="l" t="t" r="r" b="b"/>
                <a:pathLst>
                  <a:path w="365760" h="203200" extrusionOk="0">
                    <a:moveTo>
                      <a:pt x="182880" y="0"/>
                    </a:moveTo>
                    <a:cubicBezTo>
                      <a:pt x="283882" y="0"/>
                      <a:pt x="365760" y="81878"/>
                      <a:pt x="365760" y="182880"/>
                    </a:cubicBezTo>
                    <a:lnTo>
                      <a:pt x="361658" y="203200"/>
                    </a:lnTo>
                    <a:lnTo>
                      <a:pt x="4103" y="203200"/>
                    </a:lnTo>
                    <a:lnTo>
                      <a:pt x="0" y="182880"/>
                    </a:lnTo>
                    <a:cubicBezTo>
                      <a:pt x="0" y="81878"/>
                      <a:pt x="81878" y="0"/>
                      <a:pt x="182880" y="0"/>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grpSp>
      </p:grpSp>
      <p:sp>
        <p:nvSpPr>
          <p:cNvPr id="61" name="Slide Number Placeholder 5">
            <a:extLst>
              <a:ext uri="{FF2B5EF4-FFF2-40B4-BE49-F238E27FC236}">
                <a16:creationId xmlns:a16="http://schemas.microsoft.com/office/drawing/2014/main" id="{37149540-B35E-74D7-CCF9-E6F70AE8E319}"/>
              </a:ext>
            </a:extLst>
          </p:cNvPr>
          <p:cNvSpPr txBox="1">
            <a:spLocks/>
          </p:cNvSpPr>
          <p:nvPr/>
        </p:nvSpPr>
        <p:spPr>
          <a:xfrm>
            <a:off x="5699948" y="6529516"/>
            <a:ext cx="792104" cy="365125"/>
          </a:xfrm>
          <a:prstGeom prst="rect">
            <a:avLst/>
          </a:prstGeom>
        </p:spPr>
        <p:txBody>
          <a:bodyPr vert="horz" lIns="91440" tIns="45720" rIns="91440" bIns="45720" rtlCol="0" anchor="ctr"/>
          <a:lstStyle>
            <a:defPPr>
              <a:defRPr lang="en-US"/>
            </a:defPPr>
            <a:lvl1pPr marL="0" algn="ctr" defTabSz="914400" rtl="0" eaLnBrk="1" latinLnBrk="0" hangingPunct="1">
              <a:defRPr sz="1100"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8868B4-BCB4-40C5-8F5B-96F1F985AC30}" type="slidenum">
              <a:rPr lang="en-US" smtClean="0">
                <a:latin typeface="+mn-lt"/>
              </a:rPr>
              <a:pPr/>
              <a:t>12</a:t>
            </a:fld>
            <a:endParaRPr lang="en-US" dirty="0">
              <a:latin typeface="+mn-lt"/>
            </a:endParaRPr>
          </a:p>
        </p:txBody>
      </p:sp>
      <p:grpSp>
        <p:nvGrpSpPr>
          <p:cNvPr id="37" name="Group 36">
            <a:extLst>
              <a:ext uri="{FF2B5EF4-FFF2-40B4-BE49-F238E27FC236}">
                <a16:creationId xmlns:a16="http://schemas.microsoft.com/office/drawing/2014/main" id="{1D202404-A1AD-E7C7-B606-A760B22276EF}"/>
              </a:ext>
            </a:extLst>
          </p:cNvPr>
          <p:cNvGrpSpPr/>
          <p:nvPr/>
        </p:nvGrpSpPr>
        <p:grpSpPr>
          <a:xfrm>
            <a:off x="7410105" y="5920081"/>
            <a:ext cx="645874" cy="645874"/>
            <a:chOff x="7410105" y="5920081"/>
            <a:chExt cx="645874" cy="645874"/>
          </a:xfrm>
        </p:grpSpPr>
        <p:grpSp>
          <p:nvGrpSpPr>
            <p:cNvPr id="31" name="Group 30">
              <a:extLst>
                <a:ext uri="{FF2B5EF4-FFF2-40B4-BE49-F238E27FC236}">
                  <a16:creationId xmlns:a16="http://schemas.microsoft.com/office/drawing/2014/main" id="{C3EDDA01-E3C1-55E1-DB23-1185B1417EDA}"/>
                </a:ext>
              </a:extLst>
            </p:cNvPr>
            <p:cNvGrpSpPr/>
            <p:nvPr/>
          </p:nvGrpSpPr>
          <p:grpSpPr>
            <a:xfrm>
              <a:off x="7410105" y="5920081"/>
              <a:ext cx="645874" cy="645874"/>
              <a:chOff x="265876" y="2918377"/>
              <a:chExt cx="452482" cy="452482"/>
            </a:xfrm>
          </p:grpSpPr>
          <p:sp>
            <p:nvSpPr>
              <p:cNvPr id="32" name="Oval 31">
                <a:extLst>
                  <a:ext uri="{FF2B5EF4-FFF2-40B4-BE49-F238E27FC236}">
                    <a16:creationId xmlns:a16="http://schemas.microsoft.com/office/drawing/2014/main" id="{28944C78-28E1-6B31-7AC4-3B5E12E73E7F}"/>
                  </a:ext>
                </a:extLst>
              </p:cNvPr>
              <p:cNvSpPr/>
              <p:nvPr/>
            </p:nvSpPr>
            <p:spPr>
              <a:xfrm flipH="1">
                <a:off x="265876" y="2918377"/>
                <a:ext cx="452482" cy="452482"/>
              </a:xfrm>
              <a:prstGeom prst="ellipse">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33" name="Arc 32">
                <a:extLst>
                  <a:ext uri="{FF2B5EF4-FFF2-40B4-BE49-F238E27FC236}">
                    <a16:creationId xmlns:a16="http://schemas.microsoft.com/office/drawing/2014/main" id="{B413A172-725A-BEB1-9040-A3757F4307EA}"/>
                  </a:ext>
                </a:extLst>
              </p:cNvPr>
              <p:cNvSpPr/>
              <p:nvPr/>
            </p:nvSpPr>
            <p:spPr>
              <a:xfrm flipH="1">
                <a:off x="267066" y="2919567"/>
                <a:ext cx="450101" cy="450101"/>
              </a:xfrm>
              <a:prstGeom prst="arc">
                <a:avLst>
                  <a:gd name="adj1" fmla="val 18015953"/>
                  <a:gd name="adj2" fmla="val 3513834"/>
                </a:avLst>
              </a:prstGeom>
              <a:ln w="60325">
                <a:solidFill>
                  <a:srgbClr val="9ACA3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62" name="Picture 61">
              <a:extLst>
                <a:ext uri="{FF2B5EF4-FFF2-40B4-BE49-F238E27FC236}">
                  <a16:creationId xmlns:a16="http://schemas.microsoft.com/office/drawing/2014/main" id="{14FB22B3-ACB1-E0CB-96B0-E8C47B28070E}"/>
                </a:ext>
              </a:extLst>
            </p:cNvPr>
            <p:cNvPicPr>
              <a:picLocks noChangeAspect="1"/>
            </p:cNvPicPr>
            <p:nvPr/>
          </p:nvPicPr>
          <p:blipFill rotWithShape="1">
            <a:blip r:embed="rId3">
              <a:extLst>
                <a:ext uri="{28A0092B-C50C-407E-A947-70E740481C1C}">
                  <a14:useLocalDpi xmlns:a14="http://schemas.microsoft.com/office/drawing/2010/main" val="0"/>
                </a:ext>
              </a:extLst>
            </a:blip>
            <a:srcRect l="90618" r="1042"/>
            <a:stretch/>
          </p:blipFill>
          <p:spPr>
            <a:xfrm>
              <a:off x="7612068" y="6033632"/>
              <a:ext cx="241949" cy="418772"/>
            </a:xfrm>
            <a:prstGeom prst="rect">
              <a:avLst/>
            </a:prstGeom>
          </p:spPr>
        </p:pic>
      </p:grpSp>
      <p:grpSp>
        <p:nvGrpSpPr>
          <p:cNvPr id="2" name="Group 1">
            <a:extLst>
              <a:ext uri="{FF2B5EF4-FFF2-40B4-BE49-F238E27FC236}">
                <a16:creationId xmlns:a16="http://schemas.microsoft.com/office/drawing/2014/main" id="{39FBE4BF-CE2F-C60C-0DE2-FDDEF1E59299}"/>
              </a:ext>
            </a:extLst>
          </p:cNvPr>
          <p:cNvGrpSpPr/>
          <p:nvPr/>
        </p:nvGrpSpPr>
        <p:grpSpPr>
          <a:xfrm>
            <a:off x="7410105" y="555895"/>
            <a:ext cx="645874" cy="645874"/>
            <a:chOff x="7410105" y="575156"/>
            <a:chExt cx="645874" cy="645874"/>
          </a:xfrm>
        </p:grpSpPr>
        <p:grpSp>
          <p:nvGrpSpPr>
            <p:cNvPr id="10" name="Group 9">
              <a:extLst>
                <a:ext uri="{FF2B5EF4-FFF2-40B4-BE49-F238E27FC236}">
                  <a16:creationId xmlns:a16="http://schemas.microsoft.com/office/drawing/2014/main" id="{06A622A0-9FC8-E189-7B08-3CDB1BF3A560}"/>
                </a:ext>
              </a:extLst>
            </p:cNvPr>
            <p:cNvGrpSpPr/>
            <p:nvPr/>
          </p:nvGrpSpPr>
          <p:grpSpPr>
            <a:xfrm>
              <a:off x="7410105" y="575156"/>
              <a:ext cx="645874" cy="645874"/>
              <a:chOff x="265876" y="2918377"/>
              <a:chExt cx="452482" cy="452482"/>
            </a:xfrm>
          </p:grpSpPr>
          <p:sp>
            <p:nvSpPr>
              <p:cNvPr id="11" name="Oval 10">
                <a:extLst>
                  <a:ext uri="{FF2B5EF4-FFF2-40B4-BE49-F238E27FC236}">
                    <a16:creationId xmlns:a16="http://schemas.microsoft.com/office/drawing/2014/main" id="{C58D8870-EF43-EC5E-B148-CB90C587206E}"/>
                  </a:ext>
                </a:extLst>
              </p:cNvPr>
              <p:cNvSpPr/>
              <p:nvPr/>
            </p:nvSpPr>
            <p:spPr>
              <a:xfrm flipH="1">
                <a:off x="265876" y="2918377"/>
                <a:ext cx="452482" cy="452482"/>
              </a:xfrm>
              <a:prstGeom prst="ellipse">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12" name="Arc 11">
                <a:extLst>
                  <a:ext uri="{FF2B5EF4-FFF2-40B4-BE49-F238E27FC236}">
                    <a16:creationId xmlns:a16="http://schemas.microsoft.com/office/drawing/2014/main" id="{D2EF2C44-F8F3-472A-7104-BF73F7474D5B}"/>
                  </a:ext>
                </a:extLst>
              </p:cNvPr>
              <p:cNvSpPr/>
              <p:nvPr/>
            </p:nvSpPr>
            <p:spPr>
              <a:xfrm flipH="1">
                <a:off x="267066" y="2919567"/>
                <a:ext cx="450101" cy="450101"/>
              </a:xfrm>
              <a:prstGeom prst="arc">
                <a:avLst>
                  <a:gd name="adj1" fmla="val 18015953"/>
                  <a:gd name="adj2" fmla="val 3513834"/>
                </a:avLst>
              </a:prstGeom>
              <a:ln w="60325">
                <a:solidFill>
                  <a:srgbClr val="10113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64" name="Picture 63">
              <a:extLst>
                <a:ext uri="{FF2B5EF4-FFF2-40B4-BE49-F238E27FC236}">
                  <a16:creationId xmlns:a16="http://schemas.microsoft.com/office/drawing/2014/main" id="{CB6C8D10-3BC1-4EA3-CAF7-15324EE4CC63}"/>
                </a:ext>
              </a:extLst>
            </p:cNvPr>
            <p:cNvPicPr>
              <a:picLocks noChangeAspect="1"/>
            </p:cNvPicPr>
            <p:nvPr/>
          </p:nvPicPr>
          <p:blipFill rotWithShape="1">
            <a:blip r:embed="rId3">
              <a:extLst>
                <a:ext uri="{28A0092B-C50C-407E-A947-70E740481C1C}">
                  <a14:useLocalDpi xmlns:a14="http://schemas.microsoft.com/office/drawing/2010/main" val="0"/>
                </a:ext>
              </a:extLst>
            </a:blip>
            <a:srcRect l="549" t="13894" r="88773"/>
            <a:stretch/>
          </p:blipFill>
          <p:spPr>
            <a:xfrm>
              <a:off x="7591323" y="738187"/>
              <a:ext cx="275105" cy="320224"/>
            </a:xfrm>
            <a:prstGeom prst="rect">
              <a:avLst/>
            </a:prstGeom>
          </p:spPr>
        </p:pic>
      </p:grpSp>
      <p:grpSp>
        <p:nvGrpSpPr>
          <p:cNvPr id="3" name="Group 2">
            <a:extLst>
              <a:ext uri="{FF2B5EF4-FFF2-40B4-BE49-F238E27FC236}">
                <a16:creationId xmlns:a16="http://schemas.microsoft.com/office/drawing/2014/main" id="{46B13623-36CB-226A-CD6A-D5AAFBBB07AA}"/>
              </a:ext>
            </a:extLst>
          </p:cNvPr>
          <p:cNvGrpSpPr/>
          <p:nvPr/>
        </p:nvGrpSpPr>
        <p:grpSpPr>
          <a:xfrm>
            <a:off x="7410105" y="1299256"/>
            <a:ext cx="645874" cy="645874"/>
            <a:chOff x="7410105" y="1299256"/>
            <a:chExt cx="645874" cy="645874"/>
          </a:xfrm>
        </p:grpSpPr>
        <p:grpSp>
          <p:nvGrpSpPr>
            <p:cNvPr id="13" name="Group 12">
              <a:extLst>
                <a:ext uri="{FF2B5EF4-FFF2-40B4-BE49-F238E27FC236}">
                  <a16:creationId xmlns:a16="http://schemas.microsoft.com/office/drawing/2014/main" id="{81DE4E45-FC16-B9D6-BE53-4985A340C6C8}"/>
                </a:ext>
              </a:extLst>
            </p:cNvPr>
            <p:cNvGrpSpPr/>
            <p:nvPr/>
          </p:nvGrpSpPr>
          <p:grpSpPr>
            <a:xfrm>
              <a:off x="7410105" y="1299256"/>
              <a:ext cx="645874" cy="645874"/>
              <a:chOff x="265876" y="2918377"/>
              <a:chExt cx="452482" cy="452482"/>
            </a:xfrm>
          </p:grpSpPr>
          <p:sp>
            <p:nvSpPr>
              <p:cNvPr id="14" name="Oval 13">
                <a:extLst>
                  <a:ext uri="{FF2B5EF4-FFF2-40B4-BE49-F238E27FC236}">
                    <a16:creationId xmlns:a16="http://schemas.microsoft.com/office/drawing/2014/main" id="{282B9EA1-06A8-2F13-A542-47F7A3B2EEB0}"/>
                  </a:ext>
                </a:extLst>
              </p:cNvPr>
              <p:cNvSpPr/>
              <p:nvPr/>
            </p:nvSpPr>
            <p:spPr>
              <a:xfrm flipH="1">
                <a:off x="265876" y="2918377"/>
                <a:ext cx="452482" cy="452482"/>
              </a:xfrm>
              <a:prstGeom prst="ellipse">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15" name="Arc 14">
                <a:extLst>
                  <a:ext uri="{FF2B5EF4-FFF2-40B4-BE49-F238E27FC236}">
                    <a16:creationId xmlns:a16="http://schemas.microsoft.com/office/drawing/2014/main" id="{11E96BE6-2B65-9D28-D18E-590DA295F991}"/>
                  </a:ext>
                </a:extLst>
              </p:cNvPr>
              <p:cNvSpPr/>
              <p:nvPr/>
            </p:nvSpPr>
            <p:spPr>
              <a:xfrm flipH="1">
                <a:off x="267066" y="2919567"/>
                <a:ext cx="450101" cy="450101"/>
              </a:xfrm>
              <a:prstGeom prst="arc">
                <a:avLst>
                  <a:gd name="adj1" fmla="val 18015953"/>
                  <a:gd name="adj2" fmla="val 3513834"/>
                </a:avLst>
              </a:prstGeom>
              <a:ln w="60325">
                <a:solidFill>
                  <a:srgbClr val="9ACA3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65" name="Picture 64">
              <a:extLst>
                <a:ext uri="{FF2B5EF4-FFF2-40B4-BE49-F238E27FC236}">
                  <a16:creationId xmlns:a16="http://schemas.microsoft.com/office/drawing/2014/main" id="{812A6E3F-D71C-12DE-6E74-B83548F046BE}"/>
                </a:ext>
              </a:extLst>
            </p:cNvPr>
            <p:cNvPicPr>
              <a:picLocks noChangeAspect="1"/>
            </p:cNvPicPr>
            <p:nvPr/>
          </p:nvPicPr>
          <p:blipFill rotWithShape="1">
            <a:blip r:embed="rId3">
              <a:extLst>
                <a:ext uri="{28A0092B-C50C-407E-A947-70E740481C1C}">
                  <a14:useLocalDpi xmlns:a14="http://schemas.microsoft.com/office/drawing/2010/main" val="0"/>
                </a:ext>
              </a:extLst>
            </a:blip>
            <a:srcRect l="11392" r="75652"/>
            <a:stretch/>
          </p:blipFill>
          <p:spPr>
            <a:xfrm>
              <a:off x="7599508" y="1465518"/>
              <a:ext cx="275410" cy="306852"/>
            </a:xfrm>
            <a:prstGeom prst="rect">
              <a:avLst/>
            </a:prstGeom>
          </p:spPr>
        </p:pic>
      </p:grpSp>
      <p:grpSp>
        <p:nvGrpSpPr>
          <p:cNvPr id="4" name="Group 3">
            <a:extLst>
              <a:ext uri="{FF2B5EF4-FFF2-40B4-BE49-F238E27FC236}">
                <a16:creationId xmlns:a16="http://schemas.microsoft.com/office/drawing/2014/main" id="{DCF226DD-E69C-5B10-1634-7D76883E5A4B}"/>
              </a:ext>
            </a:extLst>
          </p:cNvPr>
          <p:cNvGrpSpPr/>
          <p:nvPr/>
        </p:nvGrpSpPr>
        <p:grpSpPr>
          <a:xfrm>
            <a:off x="7410105" y="1997956"/>
            <a:ext cx="645874" cy="645874"/>
            <a:chOff x="7410105" y="1997956"/>
            <a:chExt cx="645874" cy="645874"/>
          </a:xfrm>
        </p:grpSpPr>
        <p:grpSp>
          <p:nvGrpSpPr>
            <p:cNvPr id="16" name="Group 15">
              <a:extLst>
                <a:ext uri="{FF2B5EF4-FFF2-40B4-BE49-F238E27FC236}">
                  <a16:creationId xmlns:a16="http://schemas.microsoft.com/office/drawing/2014/main" id="{A1FDFAAB-3C94-9BFA-7DE8-180DAC49EF31}"/>
                </a:ext>
              </a:extLst>
            </p:cNvPr>
            <p:cNvGrpSpPr/>
            <p:nvPr/>
          </p:nvGrpSpPr>
          <p:grpSpPr>
            <a:xfrm>
              <a:off x="7410105" y="1997956"/>
              <a:ext cx="645874" cy="645874"/>
              <a:chOff x="265876" y="2918377"/>
              <a:chExt cx="452482" cy="452482"/>
            </a:xfrm>
          </p:grpSpPr>
          <p:sp>
            <p:nvSpPr>
              <p:cNvPr id="17" name="Oval 16">
                <a:extLst>
                  <a:ext uri="{FF2B5EF4-FFF2-40B4-BE49-F238E27FC236}">
                    <a16:creationId xmlns:a16="http://schemas.microsoft.com/office/drawing/2014/main" id="{62E748E2-51F5-5071-3F9D-EF9B40BC737A}"/>
                  </a:ext>
                </a:extLst>
              </p:cNvPr>
              <p:cNvSpPr/>
              <p:nvPr/>
            </p:nvSpPr>
            <p:spPr>
              <a:xfrm flipH="1">
                <a:off x="265876" y="2918377"/>
                <a:ext cx="452482" cy="452482"/>
              </a:xfrm>
              <a:prstGeom prst="ellipse">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18" name="Arc 17">
                <a:extLst>
                  <a:ext uri="{FF2B5EF4-FFF2-40B4-BE49-F238E27FC236}">
                    <a16:creationId xmlns:a16="http://schemas.microsoft.com/office/drawing/2014/main" id="{83A8B9F1-E901-E257-327C-E1783AE373DE}"/>
                  </a:ext>
                </a:extLst>
              </p:cNvPr>
              <p:cNvSpPr/>
              <p:nvPr/>
            </p:nvSpPr>
            <p:spPr>
              <a:xfrm flipH="1">
                <a:off x="267066" y="2919567"/>
                <a:ext cx="450101" cy="450101"/>
              </a:xfrm>
              <a:prstGeom prst="arc">
                <a:avLst>
                  <a:gd name="adj1" fmla="val 18015953"/>
                  <a:gd name="adj2" fmla="val 3513834"/>
                </a:avLst>
              </a:prstGeom>
              <a:ln w="60325">
                <a:solidFill>
                  <a:srgbClr val="10113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66" name="Picture 65">
              <a:extLst>
                <a:ext uri="{FF2B5EF4-FFF2-40B4-BE49-F238E27FC236}">
                  <a16:creationId xmlns:a16="http://schemas.microsoft.com/office/drawing/2014/main" id="{69D2CBA8-2A94-B724-1872-918F452521FD}"/>
                </a:ext>
              </a:extLst>
            </p:cNvPr>
            <p:cNvPicPr>
              <a:picLocks noChangeAspect="1"/>
            </p:cNvPicPr>
            <p:nvPr/>
          </p:nvPicPr>
          <p:blipFill rotWithShape="1">
            <a:blip r:embed="rId3">
              <a:extLst>
                <a:ext uri="{28A0092B-C50C-407E-A947-70E740481C1C}">
                  <a14:useLocalDpi xmlns:a14="http://schemas.microsoft.com/office/drawing/2010/main" val="0"/>
                </a:ext>
              </a:extLst>
            </a:blip>
            <a:srcRect l="24501" r="66927"/>
            <a:stretch/>
          </p:blipFill>
          <p:spPr>
            <a:xfrm>
              <a:off x="7632880" y="2139694"/>
              <a:ext cx="208665" cy="351415"/>
            </a:xfrm>
            <a:prstGeom prst="rect">
              <a:avLst/>
            </a:prstGeom>
          </p:spPr>
        </p:pic>
      </p:grpSp>
      <p:grpSp>
        <p:nvGrpSpPr>
          <p:cNvPr id="6" name="Group 5">
            <a:extLst>
              <a:ext uri="{FF2B5EF4-FFF2-40B4-BE49-F238E27FC236}">
                <a16:creationId xmlns:a16="http://schemas.microsoft.com/office/drawing/2014/main" id="{807B19B0-52D1-2F8C-0572-639CAE667FEF}"/>
              </a:ext>
            </a:extLst>
          </p:cNvPr>
          <p:cNvGrpSpPr/>
          <p:nvPr/>
        </p:nvGrpSpPr>
        <p:grpSpPr>
          <a:xfrm>
            <a:off x="7410105" y="2856676"/>
            <a:ext cx="645874" cy="645874"/>
            <a:chOff x="7410105" y="2856676"/>
            <a:chExt cx="645874" cy="645874"/>
          </a:xfrm>
        </p:grpSpPr>
        <p:grpSp>
          <p:nvGrpSpPr>
            <p:cNvPr id="19" name="Group 18">
              <a:extLst>
                <a:ext uri="{FF2B5EF4-FFF2-40B4-BE49-F238E27FC236}">
                  <a16:creationId xmlns:a16="http://schemas.microsoft.com/office/drawing/2014/main" id="{90A5156F-A166-0F89-1833-52C03F9D3D2F}"/>
                </a:ext>
              </a:extLst>
            </p:cNvPr>
            <p:cNvGrpSpPr/>
            <p:nvPr/>
          </p:nvGrpSpPr>
          <p:grpSpPr>
            <a:xfrm>
              <a:off x="7410105" y="2856676"/>
              <a:ext cx="645874" cy="645874"/>
              <a:chOff x="265876" y="2918377"/>
              <a:chExt cx="452482" cy="452482"/>
            </a:xfrm>
          </p:grpSpPr>
          <p:sp>
            <p:nvSpPr>
              <p:cNvPr id="20" name="Oval 19">
                <a:extLst>
                  <a:ext uri="{FF2B5EF4-FFF2-40B4-BE49-F238E27FC236}">
                    <a16:creationId xmlns:a16="http://schemas.microsoft.com/office/drawing/2014/main" id="{8C25FC17-BB84-B687-FC44-C87709CFA14C}"/>
                  </a:ext>
                </a:extLst>
              </p:cNvPr>
              <p:cNvSpPr/>
              <p:nvPr/>
            </p:nvSpPr>
            <p:spPr>
              <a:xfrm flipH="1">
                <a:off x="265876" y="2918377"/>
                <a:ext cx="452482" cy="452482"/>
              </a:xfrm>
              <a:prstGeom prst="ellipse">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21" name="Arc 20">
                <a:extLst>
                  <a:ext uri="{FF2B5EF4-FFF2-40B4-BE49-F238E27FC236}">
                    <a16:creationId xmlns:a16="http://schemas.microsoft.com/office/drawing/2014/main" id="{EEC6EBD2-C0A8-B4A8-2C2A-28867CF6AE09}"/>
                  </a:ext>
                </a:extLst>
              </p:cNvPr>
              <p:cNvSpPr/>
              <p:nvPr/>
            </p:nvSpPr>
            <p:spPr>
              <a:xfrm flipH="1">
                <a:off x="267066" y="2919567"/>
                <a:ext cx="450101" cy="450101"/>
              </a:xfrm>
              <a:prstGeom prst="arc">
                <a:avLst>
                  <a:gd name="adj1" fmla="val 18015953"/>
                  <a:gd name="adj2" fmla="val 3513834"/>
                </a:avLst>
              </a:prstGeom>
              <a:ln w="60325">
                <a:solidFill>
                  <a:srgbClr val="9ACA3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67" name="Picture 66">
              <a:extLst>
                <a:ext uri="{FF2B5EF4-FFF2-40B4-BE49-F238E27FC236}">
                  <a16:creationId xmlns:a16="http://schemas.microsoft.com/office/drawing/2014/main" id="{2A946A61-52FA-AF0C-72A2-D96671DA4615}"/>
                </a:ext>
              </a:extLst>
            </p:cNvPr>
            <p:cNvPicPr>
              <a:picLocks noChangeAspect="1"/>
            </p:cNvPicPr>
            <p:nvPr/>
          </p:nvPicPr>
          <p:blipFill rotWithShape="1">
            <a:blip r:embed="rId3">
              <a:extLst>
                <a:ext uri="{28A0092B-C50C-407E-A947-70E740481C1C}">
                  <a14:useLocalDpi xmlns:a14="http://schemas.microsoft.com/office/drawing/2010/main" val="0"/>
                </a:ext>
              </a:extLst>
            </a:blip>
            <a:srcRect l="34128" r="59525"/>
            <a:stretch/>
          </p:blipFill>
          <p:spPr>
            <a:xfrm>
              <a:off x="7642243" y="2964656"/>
              <a:ext cx="189940" cy="431989"/>
            </a:xfrm>
            <a:prstGeom prst="rect">
              <a:avLst/>
            </a:prstGeom>
          </p:spPr>
        </p:pic>
      </p:grpSp>
      <p:grpSp>
        <p:nvGrpSpPr>
          <p:cNvPr id="9" name="Group 8">
            <a:extLst>
              <a:ext uri="{FF2B5EF4-FFF2-40B4-BE49-F238E27FC236}">
                <a16:creationId xmlns:a16="http://schemas.microsoft.com/office/drawing/2014/main" id="{7554E8D8-E967-D69B-A86B-83007C67EAC5}"/>
              </a:ext>
            </a:extLst>
          </p:cNvPr>
          <p:cNvGrpSpPr/>
          <p:nvPr/>
        </p:nvGrpSpPr>
        <p:grpSpPr>
          <a:xfrm>
            <a:off x="7410105" y="3791596"/>
            <a:ext cx="645874" cy="645874"/>
            <a:chOff x="7410105" y="3791596"/>
            <a:chExt cx="645874" cy="645874"/>
          </a:xfrm>
        </p:grpSpPr>
        <p:grpSp>
          <p:nvGrpSpPr>
            <p:cNvPr id="22" name="Group 21">
              <a:extLst>
                <a:ext uri="{FF2B5EF4-FFF2-40B4-BE49-F238E27FC236}">
                  <a16:creationId xmlns:a16="http://schemas.microsoft.com/office/drawing/2014/main" id="{CABB55A0-FBCE-39C0-7C70-E012A05F8A6F}"/>
                </a:ext>
              </a:extLst>
            </p:cNvPr>
            <p:cNvGrpSpPr/>
            <p:nvPr/>
          </p:nvGrpSpPr>
          <p:grpSpPr>
            <a:xfrm>
              <a:off x="7410105" y="3791596"/>
              <a:ext cx="645874" cy="645874"/>
              <a:chOff x="265876" y="2918377"/>
              <a:chExt cx="452482" cy="452482"/>
            </a:xfrm>
          </p:grpSpPr>
          <p:sp>
            <p:nvSpPr>
              <p:cNvPr id="23" name="Oval 22">
                <a:extLst>
                  <a:ext uri="{FF2B5EF4-FFF2-40B4-BE49-F238E27FC236}">
                    <a16:creationId xmlns:a16="http://schemas.microsoft.com/office/drawing/2014/main" id="{F066CF5F-F63D-2A0B-206D-F2A253AF1511}"/>
                  </a:ext>
                </a:extLst>
              </p:cNvPr>
              <p:cNvSpPr/>
              <p:nvPr/>
            </p:nvSpPr>
            <p:spPr>
              <a:xfrm flipH="1">
                <a:off x="265876" y="2918377"/>
                <a:ext cx="452482" cy="452482"/>
              </a:xfrm>
              <a:prstGeom prst="ellipse">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24" name="Arc 23">
                <a:extLst>
                  <a:ext uri="{FF2B5EF4-FFF2-40B4-BE49-F238E27FC236}">
                    <a16:creationId xmlns:a16="http://schemas.microsoft.com/office/drawing/2014/main" id="{A00FEF19-A4B8-1787-0234-9C04465B0CEA}"/>
                  </a:ext>
                </a:extLst>
              </p:cNvPr>
              <p:cNvSpPr/>
              <p:nvPr/>
            </p:nvSpPr>
            <p:spPr>
              <a:xfrm flipH="1">
                <a:off x="267066" y="2919567"/>
                <a:ext cx="450101" cy="450101"/>
              </a:xfrm>
              <a:prstGeom prst="arc">
                <a:avLst>
                  <a:gd name="adj1" fmla="val 18015953"/>
                  <a:gd name="adj2" fmla="val 3513834"/>
                </a:avLst>
              </a:prstGeom>
              <a:ln w="60325">
                <a:solidFill>
                  <a:srgbClr val="10113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68" name="Picture 67">
              <a:extLst>
                <a:ext uri="{FF2B5EF4-FFF2-40B4-BE49-F238E27FC236}">
                  <a16:creationId xmlns:a16="http://schemas.microsoft.com/office/drawing/2014/main" id="{CAD1FE9D-2F1C-1E51-695F-BC7E32B58683}"/>
                </a:ext>
              </a:extLst>
            </p:cNvPr>
            <p:cNvPicPr>
              <a:picLocks noChangeAspect="1"/>
            </p:cNvPicPr>
            <p:nvPr/>
          </p:nvPicPr>
          <p:blipFill rotWithShape="1">
            <a:blip r:embed="rId3">
              <a:extLst>
                <a:ext uri="{28A0092B-C50C-407E-A947-70E740481C1C}">
                  <a14:useLocalDpi xmlns:a14="http://schemas.microsoft.com/office/drawing/2010/main" val="0"/>
                </a:ext>
              </a:extLst>
            </a:blip>
            <a:srcRect l="42636" r="37083"/>
            <a:stretch/>
          </p:blipFill>
          <p:spPr>
            <a:xfrm>
              <a:off x="7542710" y="3972165"/>
              <a:ext cx="389006" cy="276878"/>
            </a:xfrm>
            <a:prstGeom prst="rect">
              <a:avLst/>
            </a:prstGeom>
          </p:spPr>
        </p:pic>
      </p:grpSp>
      <p:grpSp>
        <p:nvGrpSpPr>
          <p:cNvPr id="34" name="Group 33">
            <a:extLst>
              <a:ext uri="{FF2B5EF4-FFF2-40B4-BE49-F238E27FC236}">
                <a16:creationId xmlns:a16="http://schemas.microsoft.com/office/drawing/2014/main" id="{F89929C7-685C-075C-E4D1-39F3DEC325CD}"/>
              </a:ext>
            </a:extLst>
          </p:cNvPr>
          <p:cNvGrpSpPr/>
          <p:nvPr/>
        </p:nvGrpSpPr>
        <p:grpSpPr>
          <a:xfrm>
            <a:off x="7410105" y="4497916"/>
            <a:ext cx="645874" cy="645874"/>
            <a:chOff x="7410105" y="4497916"/>
            <a:chExt cx="645874" cy="645874"/>
          </a:xfrm>
        </p:grpSpPr>
        <p:grpSp>
          <p:nvGrpSpPr>
            <p:cNvPr id="25" name="Group 24">
              <a:extLst>
                <a:ext uri="{FF2B5EF4-FFF2-40B4-BE49-F238E27FC236}">
                  <a16:creationId xmlns:a16="http://schemas.microsoft.com/office/drawing/2014/main" id="{F4790A8F-8E13-5982-5547-55C533E25D65}"/>
                </a:ext>
              </a:extLst>
            </p:cNvPr>
            <p:cNvGrpSpPr/>
            <p:nvPr/>
          </p:nvGrpSpPr>
          <p:grpSpPr>
            <a:xfrm>
              <a:off x="7410105" y="4497916"/>
              <a:ext cx="645874" cy="645874"/>
              <a:chOff x="265876" y="2918377"/>
              <a:chExt cx="452482" cy="452482"/>
            </a:xfrm>
          </p:grpSpPr>
          <p:sp>
            <p:nvSpPr>
              <p:cNvPr id="26" name="Oval 25">
                <a:extLst>
                  <a:ext uri="{FF2B5EF4-FFF2-40B4-BE49-F238E27FC236}">
                    <a16:creationId xmlns:a16="http://schemas.microsoft.com/office/drawing/2014/main" id="{81723B38-89AB-E553-C866-BA1EC040C0CB}"/>
                  </a:ext>
                </a:extLst>
              </p:cNvPr>
              <p:cNvSpPr/>
              <p:nvPr/>
            </p:nvSpPr>
            <p:spPr>
              <a:xfrm flipH="1">
                <a:off x="265876" y="2918377"/>
                <a:ext cx="452482" cy="452482"/>
              </a:xfrm>
              <a:prstGeom prst="ellipse">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27" name="Arc 26">
                <a:extLst>
                  <a:ext uri="{FF2B5EF4-FFF2-40B4-BE49-F238E27FC236}">
                    <a16:creationId xmlns:a16="http://schemas.microsoft.com/office/drawing/2014/main" id="{5E0B4F8A-3EB0-D003-941C-93EE1F38E036}"/>
                  </a:ext>
                </a:extLst>
              </p:cNvPr>
              <p:cNvSpPr/>
              <p:nvPr/>
            </p:nvSpPr>
            <p:spPr>
              <a:xfrm flipH="1">
                <a:off x="267066" y="2919567"/>
                <a:ext cx="450101" cy="450101"/>
              </a:xfrm>
              <a:prstGeom prst="arc">
                <a:avLst>
                  <a:gd name="adj1" fmla="val 18015953"/>
                  <a:gd name="adj2" fmla="val 3513834"/>
                </a:avLst>
              </a:prstGeom>
              <a:ln w="60325">
                <a:solidFill>
                  <a:srgbClr val="9ACA3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69" name="Picture 68">
              <a:extLst>
                <a:ext uri="{FF2B5EF4-FFF2-40B4-BE49-F238E27FC236}">
                  <a16:creationId xmlns:a16="http://schemas.microsoft.com/office/drawing/2014/main" id="{AE003401-772C-8254-84CB-3B719F2097B2}"/>
                </a:ext>
              </a:extLst>
            </p:cNvPr>
            <p:cNvPicPr>
              <a:picLocks noChangeAspect="1"/>
            </p:cNvPicPr>
            <p:nvPr/>
          </p:nvPicPr>
          <p:blipFill rotWithShape="1">
            <a:blip r:embed="rId3">
              <a:extLst>
                <a:ext uri="{28A0092B-C50C-407E-A947-70E740481C1C}">
                  <a14:useLocalDpi xmlns:a14="http://schemas.microsoft.com/office/drawing/2010/main" val="0"/>
                </a:ext>
              </a:extLst>
            </a:blip>
            <a:srcRect l="64489" r="19053"/>
            <a:stretch/>
          </p:blipFill>
          <p:spPr>
            <a:xfrm>
              <a:off x="7558505" y="4667766"/>
              <a:ext cx="349075" cy="306174"/>
            </a:xfrm>
            <a:prstGeom prst="rect">
              <a:avLst/>
            </a:prstGeom>
          </p:spPr>
        </p:pic>
      </p:grpSp>
      <p:grpSp>
        <p:nvGrpSpPr>
          <p:cNvPr id="35" name="Group 34">
            <a:extLst>
              <a:ext uri="{FF2B5EF4-FFF2-40B4-BE49-F238E27FC236}">
                <a16:creationId xmlns:a16="http://schemas.microsoft.com/office/drawing/2014/main" id="{B8F3E917-DC11-C278-F625-9B6528F3A867}"/>
              </a:ext>
            </a:extLst>
          </p:cNvPr>
          <p:cNvGrpSpPr/>
          <p:nvPr/>
        </p:nvGrpSpPr>
        <p:grpSpPr>
          <a:xfrm>
            <a:off x="7410105" y="5223286"/>
            <a:ext cx="645874" cy="645874"/>
            <a:chOff x="7410105" y="5223286"/>
            <a:chExt cx="645874" cy="645874"/>
          </a:xfrm>
        </p:grpSpPr>
        <p:grpSp>
          <p:nvGrpSpPr>
            <p:cNvPr id="28" name="Group 27">
              <a:extLst>
                <a:ext uri="{FF2B5EF4-FFF2-40B4-BE49-F238E27FC236}">
                  <a16:creationId xmlns:a16="http://schemas.microsoft.com/office/drawing/2014/main" id="{40B1E0FA-6C8C-5E6B-AE17-ABCEEDC346CB}"/>
                </a:ext>
              </a:extLst>
            </p:cNvPr>
            <p:cNvGrpSpPr/>
            <p:nvPr/>
          </p:nvGrpSpPr>
          <p:grpSpPr>
            <a:xfrm>
              <a:off x="7410105" y="5223286"/>
              <a:ext cx="645874" cy="645874"/>
              <a:chOff x="265876" y="2918377"/>
              <a:chExt cx="452482" cy="452482"/>
            </a:xfrm>
          </p:grpSpPr>
          <p:sp>
            <p:nvSpPr>
              <p:cNvPr id="29" name="Oval 28">
                <a:extLst>
                  <a:ext uri="{FF2B5EF4-FFF2-40B4-BE49-F238E27FC236}">
                    <a16:creationId xmlns:a16="http://schemas.microsoft.com/office/drawing/2014/main" id="{7C6AE9B2-E3D9-5771-2F6E-8E215D2AA488}"/>
                  </a:ext>
                </a:extLst>
              </p:cNvPr>
              <p:cNvSpPr/>
              <p:nvPr/>
            </p:nvSpPr>
            <p:spPr>
              <a:xfrm flipH="1">
                <a:off x="265876" y="2918377"/>
                <a:ext cx="452482" cy="452482"/>
              </a:xfrm>
              <a:prstGeom prst="ellipse">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30" name="Arc 29">
                <a:extLst>
                  <a:ext uri="{FF2B5EF4-FFF2-40B4-BE49-F238E27FC236}">
                    <a16:creationId xmlns:a16="http://schemas.microsoft.com/office/drawing/2014/main" id="{7BC6B5D4-7831-3E79-1FCC-F3757FAD69A5}"/>
                  </a:ext>
                </a:extLst>
              </p:cNvPr>
              <p:cNvSpPr/>
              <p:nvPr/>
            </p:nvSpPr>
            <p:spPr>
              <a:xfrm flipH="1">
                <a:off x="267066" y="2919567"/>
                <a:ext cx="450101" cy="450101"/>
              </a:xfrm>
              <a:prstGeom prst="arc">
                <a:avLst>
                  <a:gd name="adj1" fmla="val 18015953"/>
                  <a:gd name="adj2" fmla="val 3513834"/>
                </a:avLst>
              </a:prstGeom>
              <a:ln w="60325">
                <a:solidFill>
                  <a:srgbClr val="10113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70" name="Picture 69">
              <a:extLst>
                <a:ext uri="{FF2B5EF4-FFF2-40B4-BE49-F238E27FC236}">
                  <a16:creationId xmlns:a16="http://schemas.microsoft.com/office/drawing/2014/main" id="{6F915AD1-9D44-8005-ACF4-6DE2A187B067}"/>
                </a:ext>
              </a:extLst>
            </p:cNvPr>
            <p:cNvPicPr>
              <a:picLocks noChangeAspect="1"/>
            </p:cNvPicPr>
            <p:nvPr/>
          </p:nvPicPr>
          <p:blipFill rotWithShape="1">
            <a:blip r:embed="rId3">
              <a:extLst>
                <a:ext uri="{28A0092B-C50C-407E-A947-70E740481C1C}">
                  <a14:useLocalDpi xmlns:a14="http://schemas.microsoft.com/office/drawing/2010/main" val="0"/>
                </a:ext>
              </a:extLst>
            </a:blip>
            <a:srcRect l="81382" r="10038"/>
            <a:stretch/>
          </p:blipFill>
          <p:spPr>
            <a:xfrm>
              <a:off x="7619075" y="5351204"/>
              <a:ext cx="236276" cy="397494"/>
            </a:xfrm>
            <a:prstGeom prst="rect">
              <a:avLst/>
            </a:prstGeom>
          </p:spPr>
        </p:pic>
      </p:grpSp>
    </p:spTree>
    <p:extLst>
      <p:ext uri="{BB962C8B-B14F-4D97-AF65-F5344CB8AC3E}">
        <p14:creationId xmlns:p14="http://schemas.microsoft.com/office/powerpoint/2010/main" val="191219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nodeType="afterEffect">
                                  <p:stCondLst>
                                    <p:cond delay="0"/>
                                  </p:stCondLst>
                                  <p:iterate type="lt">
                                    <p:tmPct val="10000"/>
                                  </p:iterate>
                                  <p:childTnLst>
                                    <p:set>
                                      <p:cBhvr>
                                        <p:cTn id="12" dur="1" fill="hold">
                                          <p:stCondLst>
                                            <p:cond delay="0"/>
                                          </p:stCondLst>
                                        </p:cTn>
                                        <p:tgtEl>
                                          <p:spTgt spid="8">
                                            <p:txEl>
                                              <p:pRg st="0" end="0"/>
                                            </p:txEl>
                                          </p:spTgt>
                                        </p:tgtEl>
                                        <p:attrNameLst>
                                          <p:attrName>style.visibility</p:attrName>
                                        </p:attrNameLst>
                                      </p:cBhvr>
                                      <p:to>
                                        <p:strVal val="visible"/>
                                      </p:to>
                                    </p:set>
                                    <p:animEffect transition="in" filter="wipe(left)">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up)">
                                      <p:cBhvr>
                                        <p:cTn id="18" dur="500"/>
                                        <p:tgtEl>
                                          <p:spTgt spid="36"/>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par>
                          <p:cTn id="25" fill="hold">
                            <p:stCondLst>
                              <p:cond delay="1000"/>
                            </p:stCondLst>
                            <p:childTnLst>
                              <p:par>
                                <p:cTn id="26" presetID="22" presetClass="entr" presetSubtype="8" fill="hold" nodeType="afterEffect">
                                  <p:stCondLst>
                                    <p:cond delay="0"/>
                                  </p:stCondLst>
                                  <p:iterate type="lt">
                                    <p:tmPct val="10000"/>
                                  </p:iterate>
                                  <p:childTnLst>
                                    <p:set>
                                      <p:cBhvr>
                                        <p:cTn id="27" dur="1" fill="hold">
                                          <p:stCondLst>
                                            <p:cond delay="0"/>
                                          </p:stCondLst>
                                        </p:cTn>
                                        <p:tgtEl>
                                          <p:spTgt spid="8">
                                            <p:txEl>
                                              <p:pRg st="2" end="2"/>
                                            </p:txEl>
                                          </p:spTgt>
                                        </p:tgtEl>
                                        <p:attrNameLst>
                                          <p:attrName>style.visibility</p:attrName>
                                        </p:attrNameLst>
                                      </p:cBhvr>
                                      <p:to>
                                        <p:strVal val="visible"/>
                                      </p:to>
                                    </p:set>
                                    <p:animEffect transition="in" filter="wipe(left)">
                                      <p:cBhvr>
                                        <p:cTn id="28" dur="500"/>
                                        <p:tgtEl>
                                          <p:spTgt spid="8">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par>
                          <p:cTn id="36" fill="hold">
                            <p:stCondLst>
                              <p:cond delay="500"/>
                            </p:stCondLst>
                            <p:childTnLst>
                              <p:par>
                                <p:cTn id="37" presetID="22" presetClass="entr" presetSubtype="8" fill="hold" nodeType="afterEffect">
                                  <p:stCondLst>
                                    <p:cond delay="0"/>
                                  </p:stCondLst>
                                  <p:iterate type="lt">
                                    <p:tmPct val="10000"/>
                                  </p:iterate>
                                  <p:childTnLst>
                                    <p:set>
                                      <p:cBhvr>
                                        <p:cTn id="38" dur="1" fill="hold">
                                          <p:stCondLst>
                                            <p:cond delay="0"/>
                                          </p:stCondLst>
                                        </p:cTn>
                                        <p:tgtEl>
                                          <p:spTgt spid="8">
                                            <p:txEl>
                                              <p:pRg st="4" end="4"/>
                                            </p:txEl>
                                          </p:spTgt>
                                        </p:tgtEl>
                                        <p:attrNameLst>
                                          <p:attrName>style.visibility</p:attrName>
                                        </p:attrNameLst>
                                      </p:cBhvr>
                                      <p:to>
                                        <p:strVal val="visible"/>
                                      </p:to>
                                    </p:set>
                                    <p:animEffect transition="in" filter="wipe(left)">
                                      <p:cBhvr>
                                        <p:cTn id="39" dur="500"/>
                                        <p:tgtEl>
                                          <p:spTgt spid="8">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childTnLst>
                          </p:cTn>
                        </p:par>
                        <p:par>
                          <p:cTn id="47" fill="hold">
                            <p:stCondLst>
                              <p:cond delay="500"/>
                            </p:stCondLst>
                            <p:childTnLst>
                              <p:par>
                                <p:cTn id="48" presetID="22" presetClass="entr" presetSubtype="8" fill="hold" nodeType="afterEffect">
                                  <p:stCondLst>
                                    <p:cond delay="0"/>
                                  </p:stCondLst>
                                  <p:iterate type="lt">
                                    <p:tmPct val="10000"/>
                                  </p:iterate>
                                  <p:childTnLst>
                                    <p:set>
                                      <p:cBhvr>
                                        <p:cTn id="49" dur="1" fill="hold">
                                          <p:stCondLst>
                                            <p:cond delay="0"/>
                                          </p:stCondLst>
                                        </p:cTn>
                                        <p:tgtEl>
                                          <p:spTgt spid="8">
                                            <p:txEl>
                                              <p:pRg st="6" end="6"/>
                                            </p:txEl>
                                          </p:spTgt>
                                        </p:tgtEl>
                                        <p:attrNameLst>
                                          <p:attrName>style.visibility</p:attrName>
                                        </p:attrNameLst>
                                      </p:cBhvr>
                                      <p:to>
                                        <p:strVal val="visible"/>
                                      </p:to>
                                    </p:set>
                                    <p:animEffect transition="in" filter="wipe(left)">
                                      <p:cBhvr>
                                        <p:cTn id="50" dur="500"/>
                                        <p:tgtEl>
                                          <p:spTgt spid="8">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fltVal val="0"/>
                                          </p:val>
                                        </p:tav>
                                        <p:tav tm="100000">
                                          <p:val>
                                            <p:strVal val="#ppt_h"/>
                                          </p:val>
                                        </p:tav>
                                      </p:tavLst>
                                    </p:anim>
                                    <p:animEffect transition="in" filter="fade">
                                      <p:cBhvr>
                                        <p:cTn id="57" dur="500"/>
                                        <p:tgtEl>
                                          <p:spTgt spid="9"/>
                                        </p:tgtEl>
                                      </p:cBhvr>
                                    </p:animEffect>
                                  </p:childTnLst>
                                </p:cTn>
                              </p:par>
                            </p:childTnLst>
                          </p:cTn>
                        </p:par>
                        <p:par>
                          <p:cTn id="58" fill="hold">
                            <p:stCondLst>
                              <p:cond delay="500"/>
                            </p:stCondLst>
                            <p:childTnLst>
                              <p:par>
                                <p:cTn id="59" presetID="22" presetClass="entr" presetSubtype="8" fill="hold" nodeType="afterEffect">
                                  <p:stCondLst>
                                    <p:cond delay="0"/>
                                  </p:stCondLst>
                                  <p:iterate type="lt">
                                    <p:tmPct val="10000"/>
                                  </p:iterate>
                                  <p:childTnLst>
                                    <p:set>
                                      <p:cBhvr>
                                        <p:cTn id="60" dur="1" fill="hold">
                                          <p:stCondLst>
                                            <p:cond delay="0"/>
                                          </p:stCondLst>
                                        </p:cTn>
                                        <p:tgtEl>
                                          <p:spTgt spid="8">
                                            <p:txEl>
                                              <p:pRg st="8" end="8"/>
                                            </p:txEl>
                                          </p:spTgt>
                                        </p:tgtEl>
                                        <p:attrNameLst>
                                          <p:attrName>style.visibility</p:attrName>
                                        </p:attrNameLst>
                                      </p:cBhvr>
                                      <p:to>
                                        <p:strVal val="visible"/>
                                      </p:to>
                                    </p:set>
                                    <p:animEffect transition="in" filter="wipe(left)">
                                      <p:cBhvr>
                                        <p:cTn id="61" dur="500"/>
                                        <p:tgtEl>
                                          <p:spTgt spid="8">
                                            <p:txEl>
                                              <p:pRg st="8" end="8"/>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34"/>
                                        </p:tgtEl>
                                        <p:attrNameLst>
                                          <p:attrName>style.visibility</p:attrName>
                                        </p:attrNameLst>
                                      </p:cBhvr>
                                      <p:to>
                                        <p:strVal val="visible"/>
                                      </p:to>
                                    </p:set>
                                    <p:anim calcmode="lin" valueType="num">
                                      <p:cBhvr>
                                        <p:cTn id="66" dur="500" fill="hold"/>
                                        <p:tgtEl>
                                          <p:spTgt spid="34"/>
                                        </p:tgtEl>
                                        <p:attrNameLst>
                                          <p:attrName>ppt_w</p:attrName>
                                        </p:attrNameLst>
                                      </p:cBhvr>
                                      <p:tavLst>
                                        <p:tav tm="0">
                                          <p:val>
                                            <p:fltVal val="0"/>
                                          </p:val>
                                        </p:tav>
                                        <p:tav tm="100000">
                                          <p:val>
                                            <p:strVal val="#ppt_w"/>
                                          </p:val>
                                        </p:tav>
                                      </p:tavLst>
                                    </p:anim>
                                    <p:anim calcmode="lin" valueType="num">
                                      <p:cBhvr>
                                        <p:cTn id="67" dur="500" fill="hold"/>
                                        <p:tgtEl>
                                          <p:spTgt spid="34"/>
                                        </p:tgtEl>
                                        <p:attrNameLst>
                                          <p:attrName>ppt_h</p:attrName>
                                        </p:attrNameLst>
                                      </p:cBhvr>
                                      <p:tavLst>
                                        <p:tav tm="0">
                                          <p:val>
                                            <p:fltVal val="0"/>
                                          </p:val>
                                        </p:tav>
                                        <p:tav tm="100000">
                                          <p:val>
                                            <p:strVal val="#ppt_h"/>
                                          </p:val>
                                        </p:tav>
                                      </p:tavLst>
                                    </p:anim>
                                    <p:animEffect transition="in" filter="fade">
                                      <p:cBhvr>
                                        <p:cTn id="68" dur="500"/>
                                        <p:tgtEl>
                                          <p:spTgt spid="34"/>
                                        </p:tgtEl>
                                      </p:cBhvr>
                                    </p:animEffect>
                                  </p:childTnLst>
                                </p:cTn>
                              </p:par>
                            </p:childTnLst>
                          </p:cTn>
                        </p:par>
                        <p:par>
                          <p:cTn id="69" fill="hold">
                            <p:stCondLst>
                              <p:cond delay="500"/>
                            </p:stCondLst>
                            <p:childTnLst>
                              <p:par>
                                <p:cTn id="70" presetID="22" presetClass="entr" presetSubtype="8" fill="hold" nodeType="afterEffect">
                                  <p:stCondLst>
                                    <p:cond delay="0"/>
                                  </p:stCondLst>
                                  <p:iterate type="lt">
                                    <p:tmPct val="10000"/>
                                  </p:iterate>
                                  <p:childTnLst>
                                    <p:set>
                                      <p:cBhvr>
                                        <p:cTn id="71" dur="1" fill="hold">
                                          <p:stCondLst>
                                            <p:cond delay="0"/>
                                          </p:stCondLst>
                                        </p:cTn>
                                        <p:tgtEl>
                                          <p:spTgt spid="8">
                                            <p:txEl>
                                              <p:pRg st="10" end="10"/>
                                            </p:txEl>
                                          </p:spTgt>
                                        </p:tgtEl>
                                        <p:attrNameLst>
                                          <p:attrName>style.visibility</p:attrName>
                                        </p:attrNameLst>
                                      </p:cBhvr>
                                      <p:to>
                                        <p:strVal val="visible"/>
                                      </p:to>
                                    </p:set>
                                    <p:animEffect transition="in" filter="wipe(left)">
                                      <p:cBhvr>
                                        <p:cTn id="72" dur="500"/>
                                        <p:tgtEl>
                                          <p:spTgt spid="8">
                                            <p:txEl>
                                              <p:pRg st="10" end="1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35"/>
                                        </p:tgtEl>
                                        <p:attrNameLst>
                                          <p:attrName>style.visibility</p:attrName>
                                        </p:attrNameLst>
                                      </p:cBhvr>
                                      <p:to>
                                        <p:strVal val="visible"/>
                                      </p:to>
                                    </p:set>
                                    <p:anim calcmode="lin" valueType="num">
                                      <p:cBhvr>
                                        <p:cTn id="77" dur="500" fill="hold"/>
                                        <p:tgtEl>
                                          <p:spTgt spid="35"/>
                                        </p:tgtEl>
                                        <p:attrNameLst>
                                          <p:attrName>ppt_w</p:attrName>
                                        </p:attrNameLst>
                                      </p:cBhvr>
                                      <p:tavLst>
                                        <p:tav tm="0">
                                          <p:val>
                                            <p:fltVal val="0"/>
                                          </p:val>
                                        </p:tav>
                                        <p:tav tm="100000">
                                          <p:val>
                                            <p:strVal val="#ppt_w"/>
                                          </p:val>
                                        </p:tav>
                                      </p:tavLst>
                                    </p:anim>
                                    <p:anim calcmode="lin" valueType="num">
                                      <p:cBhvr>
                                        <p:cTn id="78" dur="500" fill="hold"/>
                                        <p:tgtEl>
                                          <p:spTgt spid="35"/>
                                        </p:tgtEl>
                                        <p:attrNameLst>
                                          <p:attrName>ppt_h</p:attrName>
                                        </p:attrNameLst>
                                      </p:cBhvr>
                                      <p:tavLst>
                                        <p:tav tm="0">
                                          <p:val>
                                            <p:fltVal val="0"/>
                                          </p:val>
                                        </p:tav>
                                        <p:tav tm="100000">
                                          <p:val>
                                            <p:strVal val="#ppt_h"/>
                                          </p:val>
                                        </p:tav>
                                      </p:tavLst>
                                    </p:anim>
                                    <p:animEffect transition="in" filter="fade">
                                      <p:cBhvr>
                                        <p:cTn id="79" dur="500"/>
                                        <p:tgtEl>
                                          <p:spTgt spid="35"/>
                                        </p:tgtEl>
                                      </p:cBhvr>
                                    </p:animEffect>
                                  </p:childTnLst>
                                </p:cTn>
                              </p:par>
                            </p:childTnLst>
                          </p:cTn>
                        </p:par>
                        <p:par>
                          <p:cTn id="80" fill="hold">
                            <p:stCondLst>
                              <p:cond delay="500"/>
                            </p:stCondLst>
                            <p:childTnLst>
                              <p:par>
                                <p:cTn id="81" presetID="22" presetClass="entr" presetSubtype="8" fill="hold" nodeType="afterEffect">
                                  <p:stCondLst>
                                    <p:cond delay="0"/>
                                  </p:stCondLst>
                                  <p:iterate type="lt">
                                    <p:tmPct val="10000"/>
                                  </p:iterate>
                                  <p:childTnLst>
                                    <p:set>
                                      <p:cBhvr>
                                        <p:cTn id="82" dur="1" fill="hold">
                                          <p:stCondLst>
                                            <p:cond delay="0"/>
                                          </p:stCondLst>
                                        </p:cTn>
                                        <p:tgtEl>
                                          <p:spTgt spid="8">
                                            <p:txEl>
                                              <p:pRg st="12" end="12"/>
                                            </p:txEl>
                                          </p:spTgt>
                                        </p:tgtEl>
                                        <p:attrNameLst>
                                          <p:attrName>style.visibility</p:attrName>
                                        </p:attrNameLst>
                                      </p:cBhvr>
                                      <p:to>
                                        <p:strVal val="visible"/>
                                      </p:to>
                                    </p:set>
                                    <p:animEffect transition="in" filter="wipe(left)">
                                      <p:cBhvr>
                                        <p:cTn id="83" dur="500"/>
                                        <p:tgtEl>
                                          <p:spTgt spid="8">
                                            <p:txEl>
                                              <p:pRg st="12" end="12"/>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nodeType="clickEffect">
                                  <p:stCondLst>
                                    <p:cond delay="0"/>
                                  </p:stCondLst>
                                  <p:childTnLst>
                                    <p:set>
                                      <p:cBhvr>
                                        <p:cTn id="87" dur="1" fill="hold">
                                          <p:stCondLst>
                                            <p:cond delay="0"/>
                                          </p:stCondLst>
                                        </p:cTn>
                                        <p:tgtEl>
                                          <p:spTgt spid="37"/>
                                        </p:tgtEl>
                                        <p:attrNameLst>
                                          <p:attrName>style.visibility</p:attrName>
                                        </p:attrNameLst>
                                      </p:cBhvr>
                                      <p:to>
                                        <p:strVal val="visible"/>
                                      </p:to>
                                    </p:set>
                                    <p:anim calcmode="lin" valueType="num">
                                      <p:cBhvr>
                                        <p:cTn id="88" dur="500" fill="hold"/>
                                        <p:tgtEl>
                                          <p:spTgt spid="37"/>
                                        </p:tgtEl>
                                        <p:attrNameLst>
                                          <p:attrName>ppt_w</p:attrName>
                                        </p:attrNameLst>
                                      </p:cBhvr>
                                      <p:tavLst>
                                        <p:tav tm="0">
                                          <p:val>
                                            <p:fltVal val="0"/>
                                          </p:val>
                                        </p:tav>
                                        <p:tav tm="100000">
                                          <p:val>
                                            <p:strVal val="#ppt_w"/>
                                          </p:val>
                                        </p:tav>
                                      </p:tavLst>
                                    </p:anim>
                                    <p:anim calcmode="lin" valueType="num">
                                      <p:cBhvr>
                                        <p:cTn id="89" dur="500" fill="hold"/>
                                        <p:tgtEl>
                                          <p:spTgt spid="37"/>
                                        </p:tgtEl>
                                        <p:attrNameLst>
                                          <p:attrName>ppt_h</p:attrName>
                                        </p:attrNameLst>
                                      </p:cBhvr>
                                      <p:tavLst>
                                        <p:tav tm="0">
                                          <p:val>
                                            <p:fltVal val="0"/>
                                          </p:val>
                                        </p:tav>
                                        <p:tav tm="100000">
                                          <p:val>
                                            <p:strVal val="#ppt_h"/>
                                          </p:val>
                                        </p:tav>
                                      </p:tavLst>
                                    </p:anim>
                                    <p:animEffect transition="in" filter="fade">
                                      <p:cBhvr>
                                        <p:cTn id="90" dur="500"/>
                                        <p:tgtEl>
                                          <p:spTgt spid="37"/>
                                        </p:tgtEl>
                                      </p:cBhvr>
                                    </p:animEffect>
                                  </p:childTnLst>
                                </p:cTn>
                              </p:par>
                            </p:childTnLst>
                          </p:cTn>
                        </p:par>
                        <p:par>
                          <p:cTn id="91" fill="hold">
                            <p:stCondLst>
                              <p:cond delay="500"/>
                            </p:stCondLst>
                            <p:childTnLst>
                              <p:par>
                                <p:cTn id="92" presetID="22" presetClass="entr" presetSubtype="8" fill="hold" nodeType="afterEffect">
                                  <p:stCondLst>
                                    <p:cond delay="0"/>
                                  </p:stCondLst>
                                  <p:iterate type="lt">
                                    <p:tmPct val="10000"/>
                                  </p:iterate>
                                  <p:childTnLst>
                                    <p:set>
                                      <p:cBhvr>
                                        <p:cTn id="93" dur="1" fill="hold">
                                          <p:stCondLst>
                                            <p:cond delay="0"/>
                                          </p:stCondLst>
                                        </p:cTn>
                                        <p:tgtEl>
                                          <p:spTgt spid="8">
                                            <p:txEl>
                                              <p:pRg st="14" end="14"/>
                                            </p:txEl>
                                          </p:spTgt>
                                        </p:tgtEl>
                                        <p:attrNameLst>
                                          <p:attrName>style.visibility</p:attrName>
                                        </p:attrNameLst>
                                      </p:cBhvr>
                                      <p:to>
                                        <p:strVal val="visible"/>
                                      </p:to>
                                    </p:set>
                                    <p:animEffect transition="in" filter="wipe(left)">
                                      <p:cBhvr>
                                        <p:cTn id="94" dur="500"/>
                                        <p:tgtEl>
                                          <p:spTgt spid="8">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9783A-44D6-ECA3-4DCA-F52BA7F6C03A}"/>
            </a:ext>
          </a:extLst>
        </p:cNvPr>
        <p:cNvGrpSpPr/>
        <p:nvPr/>
      </p:nvGrpSpPr>
      <p:grpSpPr>
        <a:xfrm>
          <a:off x="0" y="0"/>
          <a:ext cx="0" cy="0"/>
          <a:chOff x="0" y="0"/>
          <a:chExt cx="0" cy="0"/>
        </a:xfrm>
      </p:grpSpPr>
      <p:pic>
        <p:nvPicPr>
          <p:cNvPr id="55" name="Picture 54">
            <a:extLst>
              <a:ext uri="{FF2B5EF4-FFF2-40B4-BE49-F238E27FC236}">
                <a16:creationId xmlns:a16="http://schemas.microsoft.com/office/drawing/2014/main" id="{7AB4CBAF-868C-7CDD-9263-8AB048744C36}"/>
              </a:ext>
            </a:extLst>
          </p:cNvPr>
          <p:cNvPicPr>
            <a:picLocks noChangeAspect="1"/>
          </p:cNvPicPr>
          <p:nvPr/>
        </p:nvPicPr>
        <p:blipFill>
          <a:blip r:embed="rId2">
            <a:extLst>
              <a:ext uri="{28A0092B-C50C-407E-A947-70E740481C1C}">
                <a14:useLocalDpi xmlns:a14="http://schemas.microsoft.com/office/drawing/2010/main" val="0"/>
              </a:ext>
            </a:extLst>
          </a:blip>
          <a:srcRect l="17391" r="17391"/>
          <a:stretch/>
        </p:blipFill>
        <p:spPr>
          <a:xfrm>
            <a:off x="0" y="0"/>
            <a:ext cx="6718301" cy="6858000"/>
          </a:xfrm>
          <a:custGeom>
            <a:avLst/>
            <a:gdLst>
              <a:gd name="connsiteX0" fmla="*/ 0 w 6718301"/>
              <a:gd name="connsiteY0" fmla="*/ 0 h 6858000"/>
              <a:gd name="connsiteX1" fmla="*/ 5894587 w 6718301"/>
              <a:gd name="connsiteY1" fmla="*/ 0 h 6858000"/>
              <a:gd name="connsiteX2" fmla="*/ 6718301 w 6718301"/>
              <a:gd name="connsiteY2" fmla="*/ 823714 h 6858000"/>
              <a:gd name="connsiteX3" fmla="*/ 6718301 w 6718301"/>
              <a:gd name="connsiteY3" fmla="*/ 6034286 h 6858000"/>
              <a:gd name="connsiteX4" fmla="*/ 5894587 w 6718301"/>
              <a:gd name="connsiteY4" fmla="*/ 6858000 h 6858000"/>
              <a:gd name="connsiteX5" fmla="*/ 0 w 671830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18301" h="6858000">
                <a:moveTo>
                  <a:pt x="0" y="0"/>
                </a:moveTo>
                <a:lnTo>
                  <a:pt x="5894587" y="0"/>
                </a:lnTo>
                <a:cubicBezTo>
                  <a:pt x="6349512" y="0"/>
                  <a:pt x="6718301" y="368789"/>
                  <a:pt x="6718301" y="823714"/>
                </a:cubicBezTo>
                <a:lnTo>
                  <a:pt x="6718301" y="6034286"/>
                </a:lnTo>
                <a:cubicBezTo>
                  <a:pt x="6718301" y="6489211"/>
                  <a:pt x="6349512" y="6858000"/>
                  <a:pt x="5894587" y="6858000"/>
                </a:cubicBezTo>
                <a:lnTo>
                  <a:pt x="0" y="6858000"/>
                </a:lnTo>
                <a:close/>
              </a:path>
            </a:pathLst>
          </a:custGeom>
        </p:spPr>
      </p:pic>
      <p:sp>
        <p:nvSpPr>
          <p:cNvPr id="53" name="Freeform: Shape 52">
            <a:extLst>
              <a:ext uri="{FF2B5EF4-FFF2-40B4-BE49-F238E27FC236}">
                <a16:creationId xmlns:a16="http://schemas.microsoft.com/office/drawing/2014/main" id="{FBE089BB-3615-5977-DDB0-DAB26A748A1B}"/>
              </a:ext>
            </a:extLst>
          </p:cNvPr>
          <p:cNvSpPr/>
          <p:nvPr/>
        </p:nvSpPr>
        <p:spPr>
          <a:xfrm>
            <a:off x="0" y="0"/>
            <a:ext cx="6718301" cy="6858000"/>
          </a:xfrm>
          <a:custGeom>
            <a:avLst/>
            <a:gdLst>
              <a:gd name="connsiteX0" fmla="*/ 0 w 6718301"/>
              <a:gd name="connsiteY0" fmla="*/ 0 h 6858000"/>
              <a:gd name="connsiteX1" fmla="*/ 5894587 w 6718301"/>
              <a:gd name="connsiteY1" fmla="*/ 0 h 6858000"/>
              <a:gd name="connsiteX2" fmla="*/ 6718301 w 6718301"/>
              <a:gd name="connsiteY2" fmla="*/ 823714 h 6858000"/>
              <a:gd name="connsiteX3" fmla="*/ 6718301 w 6718301"/>
              <a:gd name="connsiteY3" fmla="*/ 6034286 h 6858000"/>
              <a:gd name="connsiteX4" fmla="*/ 5894587 w 6718301"/>
              <a:gd name="connsiteY4" fmla="*/ 6858000 h 6858000"/>
              <a:gd name="connsiteX5" fmla="*/ 0 w 671830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18301" h="6858000">
                <a:moveTo>
                  <a:pt x="0" y="0"/>
                </a:moveTo>
                <a:lnTo>
                  <a:pt x="5894587" y="0"/>
                </a:lnTo>
                <a:cubicBezTo>
                  <a:pt x="6349512" y="0"/>
                  <a:pt x="6718301" y="368789"/>
                  <a:pt x="6718301" y="823714"/>
                </a:cubicBezTo>
                <a:lnTo>
                  <a:pt x="6718301" y="6034286"/>
                </a:lnTo>
                <a:cubicBezTo>
                  <a:pt x="6718301" y="6489211"/>
                  <a:pt x="6349512" y="6858000"/>
                  <a:pt x="5894587" y="6858000"/>
                </a:cubicBezTo>
                <a:lnTo>
                  <a:pt x="0" y="6858000"/>
                </a:lnTo>
                <a:close/>
              </a:path>
            </a:pathLst>
          </a:custGeom>
          <a:solidFill>
            <a:srgbClr val="00000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Rounded Corners 4">
            <a:extLst>
              <a:ext uri="{FF2B5EF4-FFF2-40B4-BE49-F238E27FC236}">
                <a16:creationId xmlns:a16="http://schemas.microsoft.com/office/drawing/2014/main" id="{522F89D2-C09D-DFBE-1119-8EE112CE0E44}"/>
              </a:ext>
            </a:extLst>
          </p:cNvPr>
          <p:cNvSpPr/>
          <p:nvPr/>
        </p:nvSpPr>
        <p:spPr>
          <a:xfrm>
            <a:off x="0" y="1441316"/>
            <a:ext cx="6718300" cy="3094037"/>
          </a:xfrm>
          <a:prstGeom prst="roundRect">
            <a:avLst>
              <a:gd name="adj" fmla="val 0"/>
            </a:avLst>
          </a:prstGeom>
          <a:solidFill>
            <a:srgbClr val="9ACA3C">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Rectangle 6">
            <a:extLst>
              <a:ext uri="{FF2B5EF4-FFF2-40B4-BE49-F238E27FC236}">
                <a16:creationId xmlns:a16="http://schemas.microsoft.com/office/drawing/2014/main" id="{1F259398-DA6D-7177-F2F7-61AB7C3CB7BB}"/>
              </a:ext>
            </a:extLst>
          </p:cNvPr>
          <p:cNvSpPr/>
          <p:nvPr/>
        </p:nvSpPr>
        <p:spPr>
          <a:xfrm>
            <a:off x="503874" y="2011094"/>
            <a:ext cx="4531595" cy="1754326"/>
          </a:xfrm>
          <a:prstGeom prst="rect">
            <a:avLst/>
          </a:prstGeom>
        </p:spPr>
        <p:txBody>
          <a:bodyPr wrap="square">
            <a:spAutoFit/>
          </a:bodyPr>
          <a:lstStyle/>
          <a:p>
            <a:r>
              <a:rPr lang="en-US" sz="5400" b="1" dirty="0">
                <a:solidFill>
                  <a:schemeClr val="bg1"/>
                </a:solidFill>
              </a:rPr>
              <a:t>Learning Objective 2</a:t>
            </a:r>
          </a:p>
        </p:txBody>
      </p:sp>
      <p:sp>
        <p:nvSpPr>
          <p:cNvPr id="8" name="Rectangle 7">
            <a:extLst>
              <a:ext uri="{FF2B5EF4-FFF2-40B4-BE49-F238E27FC236}">
                <a16:creationId xmlns:a16="http://schemas.microsoft.com/office/drawing/2014/main" id="{C6F9497F-B662-8570-903B-AF8FE0DFB64C}"/>
              </a:ext>
            </a:extLst>
          </p:cNvPr>
          <p:cNvSpPr/>
          <p:nvPr/>
        </p:nvSpPr>
        <p:spPr>
          <a:xfrm>
            <a:off x="7222174" y="1910553"/>
            <a:ext cx="4465952" cy="1955407"/>
          </a:xfrm>
          <a:prstGeom prst="rect">
            <a:avLst/>
          </a:prstGeom>
        </p:spPr>
        <p:txBody>
          <a:bodyPr wrap="square">
            <a:spAutoFit/>
          </a:bodyPr>
          <a:lstStyle/>
          <a:p>
            <a:pPr>
              <a:lnSpc>
                <a:spcPct val="130000"/>
              </a:lnSpc>
            </a:pPr>
            <a:r>
              <a:rPr lang="en-US" sz="3200" dirty="0"/>
              <a:t>Grasping the concept of the four fundamental pillars of accessibility</a:t>
            </a:r>
          </a:p>
        </p:txBody>
      </p:sp>
      <p:grpSp>
        <p:nvGrpSpPr>
          <p:cNvPr id="56" name="Group 55">
            <a:extLst>
              <a:ext uri="{FF2B5EF4-FFF2-40B4-BE49-F238E27FC236}">
                <a16:creationId xmlns:a16="http://schemas.microsoft.com/office/drawing/2014/main" id="{6985D6EE-99EF-2DA1-4760-A00B4A4EF07F}"/>
              </a:ext>
            </a:extLst>
          </p:cNvPr>
          <p:cNvGrpSpPr/>
          <p:nvPr/>
        </p:nvGrpSpPr>
        <p:grpSpPr>
          <a:xfrm>
            <a:off x="0" y="6577588"/>
            <a:ext cx="12195048" cy="280412"/>
            <a:chOff x="0" y="6577588"/>
            <a:chExt cx="12195048" cy="280412"/>
          </a:xfrm>
          <a:solidFill>
            <a:srgbClr val="9ACA3C"/>
          </a:solidFill>
        </p:grpSpPr>
        <p:sp>
          <p:nvSpPr>
            <p:cNvPr id="57" name="Rectangle 56">
              <a:extLst>
                <a:ext uri="{FF2B5EF4-FFF2-40B4-BE49-F238E27FC236}">
                  <a16:creationId xmlns:a16="http://schemas.microsoft.com/office/drawing/2014/main" id="{44B58DB6-EA41-B8D5-8AA9-4AB9DEF15F5E}"/>
                </a:ext>
              </a:extLst>
            </p:cNvPr>
            <p:cNvSpPr/>
            <p:nvPr userDrawn="1"/>
          </p:nvSpPr>
          <p:spPr>
            <a:xfrm>
              <a:off x="609600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8" name="Group 57">
              <a:extLst>
                <a:ext uri="{FF2B5EF4-FFF2-40B4-BE49-F238E27FC236}">
                  <a16:creationId xmlns:a16="http://schemas.microsoft.com/office/drawing/2014/main" id="{E2B2E326-3EF7-846F-0DD5-4DC9B87B09EB}"/>
                </a:ext>
              </a:extLst>
            </p:cNvPr>
            <p:cNvGrpSpPr/>
            <p:nvPr userDrawn="1"/>
          </p:nvGrpSpPr>
          <p:grpSpPr>
            <a:xfrm>
              <a:off x="0" y="6577588"/>
              <a:ext cx="6338083" cy="280412"/>
              <a:chOff x="0" y="6577588"/>
              <a:chExt cx="6338083" cy="280412"/>
            </a:xfrm>
            <a:grpFill/>
          </p:grpSpPr>
          <p:sp>
            <p:nvSpPr>
              <p:cNvPr id="59" name="Rectangle 58">
                <a:extLst>
                  <a:ext uri="{FF2B5EF4-FFF2-40B4-BE49-F238E27FC236}">
                    <a16:creationId xmlns:a16="http://schemas.microsoft.com/office/drawing/2014/main" id="{36BB168F-9690-0BBF-00C8-38B582600D71}"/>
                  </a:ext>
                </a:extLst>
              </p:cNvPr>
              <p:cNvSpPr/>
              <p:nvPr userDrawn="1"/>
            </p:nvSpPr>
            <p:spPr>
              <a:xfrm>
                <a:off x="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Google Shape;24;p54">
                <a:extLst>
                  <a:ext uri="{FF2B5EF4-FFF2-40B4-BE49-F238E27FC236}">
                    <a16:creationId xmlns:a16="http://schemas.microsoft.com/office/drawing/2014/main" id="{89876D4A-ACDF-32CE-EBA0-8ED7E291DA02}"/>
                  </a:ext>
                </a:extLst>
              </p:cNvPr>
              <p:cNvSpPr/>
              <p:nvPr userDrawn="1"/>
            </p:nvSpPr>
            <p:spPr>
              <a:xfrm>
                <a:off x="5853918" y="6577588"/>
                <a:ext cx="484165" cy="268981"/>
              </a:xfrm>
              <a:custGeom>
                <a:avLst/>
                <a:gdLst/>
                <a:ahLst/>
                <a:cxnLst/>
                <a:rect l="l" t="t" r="r" b="b"/>
                <a:pathLst>
                  <a:path w="365760" h="203200" extrusionOk="0">
                    <a:moveTo>
                      <a:pt x="182880" y="0"/>
                    </a:moveTo>
                    <a:cubicBezTo>
                      <a:pt x="283882" y="0"/>
                      <a:pt x="365760" y="81878"/>
                      <a:pt x="365760" y="182880"/>
                    </a:cubicBezTo>
                    <a:lnTo>
                      <a:pt x="361658" y="203200"/>
                    </a:lnTo>
                    <a:lnTo>
                      <a:pt x="4103" y="203200"/>
                    </a:lnTo>
                    <a:lnTo>
                      <a:pt x="0" y="182880"/>
                    </a:lnTo>
                    <a:cubicBezTo>
                      <a:pt x="0" y="81878"/>
                      <a:pt x="81878" y="0"/>
                      <a:pt x="182880" y="0"/>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grpSp>
      </p:grpSp>
      <p:sp>
        <p:nvSpPr>
          <p:cNvPr id="61" name="Slide Number Placeholder 5">
            <a:extLst>
              <a:ext uri="{FF2B5EF4-FFF2-40B4-BE49-F238E27FC236}">
                <a16:creationId xmlns:a16="http://schemas.microsoft.com/office/drawing/2014/main" id="{6B9E0E6F-CA92-8EF4-8DD7-6D3C0E2D4829}"/>
              </a:ext>
            </a:extLst>
          </p:cNvPr>
          <p:cNvSpPr txBox="1">
            <a:spLocks/>
          </p:cNvSpPr>
          <p:nvPr/>
        </p:nvSpPr>
        <p:spPr>
          <a:xfrm>
            <a:off x="5699948" y="6529516"/>
            <a:ext cx="792104" cy="365125"/>
          </a:xfrm>
          <a:prstGeom prst="rect">
            <a:avLst/>
          </a:prstGeom>
        </p:spPr>
        <p:txBody>
          <a:bodyPr vert="horz" lIns="91440" tIns="45720" rIns="91440" bIns="45720" rtlCol="0" anchor="ctr"/>
          <a:lstStyle>
            <a:defPPr>
              <a:defRPr lang="en-US"/>
            </a:defPPr>
            <a:lvl1pPr marL="0" algn="ctr" defTabSz="914400" rtl="0" eaLnBrk="1" latinLnBrk="0" hangingPunct="1">
              <a:defRPr sz="1100"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8868B4-BCB4-40C5-8F5B-96F1F985AC30}" type="slidenum">
              <a:rPr lang="en-US" smtClean="0">
                <a:latin typeface="+mn-lt"/>
              </a:rPr>
              <a:pPr/>
              <a:t>13</a:t>
            </a:fld>
            <a:endParaRPr lang="en-US" dirty="0">
              <a:latin typeface="+mn-lt"/>
            </a:endParaRPr>
          </a:p>
        </p:txBody>
      </p:sp>
    </p:spTree>
    <p:extLst>
      <p:ext uri="{BB962C8B-B14F-4D97-AF65-F5344CB8AC3E}">
        <p14:creationId xmlns:p14="http://schemas.microsoft.com/office/powerpoint/2010/main" val="3073944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Freeform: Shape 63">
            <a:extLst>
              <a:ext uri="{FF2B5EF4-FFF2-40B4-BE49-F238E27FC236}">
                <a16:creationId xmlns:a16="http://schemas.microsoft.com/office/drawing/2014/main" id="{FF9FA668-269D-41A5-81F2-8ED7C6AAACC3}"/>
              </a:ext>
            </a:extLst>
          </p:cNvPr>
          <p:cNvSpPr/>
          <p:nvPr/>
        </p:nvSpPr>
        <p:spPr>
          <a:xfrm>
            <a:off x="609597" y="2965694"/>
            <a:ext cx="2643103" cy="2787102"/>
          </a:xfrm>
          <a:custGeom>
            <a:avLst/>
            <a:gdLst>
              <a:gd name="connsiteX0" fmla="*/ 228173 w 2643103"/>
              <a:gd name="connsiteY0" fmla="*/ 0 h 2787102"/>
              <a:gd name="connsiteX1" fmla="*/ 2378329 w 2643103"/>
              <a:gd name="connsiteY1" fmla="*/ 0 h 2787102"/>
              <a:gd name="connsiteX2" fmla="*/ 2382307 w 2643103"/>
              <a:gd name="connsiteY2" fmla="*/ 39464 h 2787102"/>
              <a:gd name="connsiteX3" fmla="*/ 2606504 w 2643103"/>
              <a:gd name="connsiteY3" fmla="*/ 222189 h 2787102"/>
              <a:gd name="connsiteX4" fmla="*/ 2643103 w 2643103"/>
              <a:gd name="connsiteY4" fmla="*/ 218500 h 2787102"/>
              <a:gd name="connsiteX5" fmla="*/ 2643103 w 2643103"/>
              <a:gd name="connsiteY5" fmla="*/ 2493120 h 2787102"/>
              <a:gd name="connsiteX6" fmla="*/ 2606504 w 2643103"/>
              <a:gd name="connsiteY6" fmla="*/ 2489430 h 2787102"/>
              <a:gd name="connsiteX7" fmla="*/ 2377658 w 2643103"/>
              <a:gd name="connsiteY7" fmla="*/ 2718276 h 2787102"/>
              <a:gd name="connsiteX8" fmla="*/ 2382307 w 2643103"/>
              <a:gd name="connsiteY8" fmla="*/ 2764397 h 2787102"/>
              <a:gd name="connsiteX9" fmla="*/ 2389356 w 2643103"/>
              <a:gd name="connsiteY9" fmla="*/ 2787102 h 2787102"/>
              <a:gd name="connsiteX10" fmla="*/ 217146 w 2643103"/>
              <a:gd name="connsiteY10" fmla="*/ 2787102 h 2787102"/>
              <a:gd name="connsiteX11" fmla="*/ 224195 w 2643103"/>
              <a:gd name="connsiteY11" fmla="*/ 2764397 h 2787102"/>
              <a:gd name="connsiteX12" fmla="*/ 228844 w 2643103"/>
              <a:gd name="connsiteY12" fmla="*/ 2718276 h 2787102"/>
              <a:gd name="connsiteX13" fmla="*/ 46118 w 2643103"/>
              <a:gd name="connsiteY13" fmla="*/ 2494080 h 2787102"/>
              <a:gd name="connsiteX14" fmla="*/ 0 w 2643103"/>
              <a:gd name="connsiteY14" fmla="*/ 2489430 h 2787102"/>
              <a:gd name="connsiteX15" fmla="*/ 0 w 2643103"/>
              <a:gd name="connsiteY15" fmla="*/ 222189 h 2787102"/>
              <a:gd name="connsiteX16" fmla="*/ 46118 w 2643103"/>
              <a:gd name="connsiteY16" fmla="*/ 217540 h 2787102"/>
              <a:gd name="connsiteX17" fmla="*/ 224195 w 2643103"/>
              <a:gd name="connsiteY17" fmla="*/ 39464 h 278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43103" h="2787102">
                <a:moveTo>
                  <a:pt x="228173" y="0"/>
                </a:moveTo>
                <a:lnTo>
                  <a:pt x="2378329" y="0"/>
                </a:lnTo>
                <a:lnTo>
                  <a:pt x="2382307" y="39464"/>
                </a:lnTo>
                <a:cubicBezTo>
                  <a:pt x="2403647" y="143745"/>
                  <a:pt x="2495915" y="222189"/>
                  <a:pt x="2606504" y="222189"/>
                </a:cubicBezTo>
                <a:lnTo>
                  <a:pt x="2643103" y="218500"/>
                </a:lnTo>
                <a:lnTo>
                  <a:pt x="2643103" y="2493120"/>
                </a:lnTo>
                <a:lnTo>
                  <a:pt x="2606504" y="2489430"/>
                </a:lnTo>
                <a:cubicBezTo>
                  <a:pt x="2480116" y="2489430"/>
                  <a:pt x="2377658" y="2591888"/>
                  <a:pt x="2377658" y="2718276"/>
                </a:cubicBezTo>
                <a:cubicBezTo>
                  <a:pt x="2377658" y="2734075"/>
                  <a:pt x="2379259" y="2749499"/>
                  <a:pt x="2382307" y="2764397"/>
                </a:cubicBezTo>
                <a:lnTo>
                  <a:pt x="2389356" y="2787102"/>
                </a:lnTo>
                <a:lnTo>
                  <a:pt x="217146" y="2787102"/>
                </a:lnTo>
                <a:lnTo>
                  <a:pt x="224195" y="2764397"/>
                </a:lnTo>
                <a:cubicBezTo>
                  <a:pt x="227243" y="2749499"/>
                  <a:pt x="228844" y="2734075"/>
                  <a:pt x="228844" y="2718276"/>
                </a:cubicBezTo>
                <a:cubicBezTo>
                  <a:pt x="228844" y="2607687"/>
                  <a:pt x="150400" y="2515419"/>
                  <a:pt x="46118" y="2494080"/>
                </a:cubicBezTo>
                <a:lnTo>
                  <a:pt x="0" y="2489430"/>
                </a:lnTo>
                <a:lnTo>
                  <a:pt x="0" y="222189"/>
                </a:lnTo>
                <a:lnTo>
                  <a:pt x="46118" y="217540"/>
                </a:lnTo>
                <a:cubicBezTo>
                  <a:pt x="135502" y="199249"/>
                  <a:pt x="205904" y="128847"/>
                  <a:pt x="224195" y="39464"/>
                </a:cubicBezTo>
                <a:close/>
              </a:path>
            </a:pathLst>
          </a:cu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Freeform: Shape 67">
            <a:extLst>
              <a:ext uri="{FF2B5EF4-FFF2-40B4-BE49-F238E27FC236}">
                <a16:creationId xmlns:a16="http://schemas.microsoft.com/office/drawing/2014/main" id="{F19D50E6-3D2C-41C5-889C-E21F28D36560}"/>
              </a:ext>
            </a:extLst>
          </p:cNvPr>
          <p:cNvSpPr/>
          <p:nvPr/>
        </p:nvSpPr>
        <p:spPr>
          <a:xfrm>
            <a:off x="609597" y="2280009"/>
            <a:ext cx="2643103" cy="649809"/>
          </a:xfrm>
          <a:custGeom>
            <a:avLst/>
            <a:gdLst>
              <a:gd name="connsiteX0" fmla="*/ 223037 w 2643103"/>
              <a:gd name="connsiteY0" fmla="*/ 0 h 649809"/>
              <a:gd name="connsiteX1" fmla="*/ 2383465 w 2643103"/>
              <a:gd name="connsiteY1" fmla="*/ 0 h 649809"/>
              <a:gd name="connsiteX2" fmla="*/ 2395642 w 2643103"/>
              <a:gd name="connsiteY2" fmla="*/ 60315 h 649809"/>
              <a:gd name="connsiteX3" fmla="*/ 2606504 w 2643103"/>
              <a:gd name="connsiteY3" fmla="*/ 200084 h 649809"/>
              <a:gd name="connsiteX4" fmla="*/ 2643103 w 2643103"/>
              <a:gd name="connsiteY4" fmla="*/ 196395 h 649809"/>
              <a:gd name="connsiteX5" fmla="*/ 2643103 w 2643103"/>
              <a:gd name="connsiteY5" fmla="*/ 453872 h 649809"/>
              <a:gd name="connsiteX6" fmla="*/ 2606504 w 2643103"/>
              <a:gd name="connsiteY6" fmla="*/ 450182 h 649809"/>
              <a:gd name="connsiteX7" fmla="*/ 2395642 w 2643103"/>
              <a:gd name="connsiteY7" fmla="*/ 589951 h 649809"/>
              <a:gd name="connsiteX8" fmla="*/ 2383557 w 2643103"/>
              <a:gd name="connsiteY8" fmla="*/ 649809 h 649809"/>
              <a:gd name="connsiteX9" fmla="*/ 222945 w 2643103"/>
              <a:gd name="connsiteY9" fmla="*/ 649809 h 649809"/>
              <a:gd name="connsiteX10" fmla="*/ 210860 w 2643103"/>
              <a:gd name="connsiteY10" fmla="*/ 589951 h 649809"/>
              <a:gd name="connsiteX11" fmla="*/ 46118 w 2643103"/>
              <a:gd name="connsiteY11" fmla="*/ 454831 h 649809"/>
              <a:gd name="connsiteX12" fmla="*/ 0 w 2643103"/>
              <a:gd name="connsiteY12" fmla="*/ 450182 h 649809"/>
              <a:gd name="connsiteX13" fmla="*/ 0 w 2643103"/>
              <a:gd name="connsiteY13" fmla="*/ 200084 h 649809"/>
              <a:gd name="connsiteX14" fmla="*/ 46118 w 2643103"/>
              <a:gd name="connsiteY14" fmla="*/ 195435 h 649809"/>
              <a:gd name="connsiteX15" fmla="*/ 210860 w 2643103"/>
              <a:gd name="connsiteY15" fmla="*/ 60315 h 64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43103" h="649809">
                <a:moveTo>
                  <a:pt x="223037" y="0"/>
                </a:moveTo>
                <a:lnTo>
                  <a:pt x="2383465" y="0"/>
                </a:lnTo>
                <a:lnTo>
                  <a:pt x="2395642" y="60315"/>
                </a:lnTo>
                <a:cubicBezTo>
                  <a:pt x="2430383" y="142452"/>
                  <a:pt x="2511713" y="200084"/>
                  <a:pt x="2606504" y="200084"/>
                </a:cubicBezTo>
                <a:lnTo>
                  <a:pt x="2643103" y="196395"/>
                </a:lnTo>
                <a:lnTo>
                  <a:pt x="2643103" y="453872"/>
                </a:lnTo>
                <a:lnTo>
                  <a:pt x="2606504" y="450182"/>
                </a:lnTo>
                <a:cubicBezTo>
                  <a:pt x="2511713" y="450182"/>
                  <a:pt x="2430383" y="507815"/>
                  <a:pt x="2395642" y="589951"/>
                </a:cubicBezTo>
                <a:lnTo>
                  <a:pt x="2383557" y="649809"/>
                </a:lnTo>
                <a:lnTo>
                  <a:pt x="222945" y="649809"/>
                </a:lnTo>
                <a:lnTo>
                  <a:pt x="210860" y="589951"/>
                </a:lnTo>
                <a:cubicBezTo>
                  <a:pt x="181910" y="521504"/>
                  <a:pt x="120605" y="470074"/>
                  <a:pt x="46118" y="454831"/>
                </a:cubicBezTo>
                <a:lnTo>
                  <a:pt x="0" y="450182"/>
                </a:lnTo>
                <a:lnTo>
                  <a:pt x="0" y="200084"/>
                </a:lnTo>
                <a:lnTo>
                  <a:pt x="46118" y="195435"/>
                </a:lnTo>
                <a:cubicBezTo>
                  <a:pt x="120605" y="180193"/>
                  <a:pt x="181910" y="128762"/>
                  <a:pt x="210860" y="60315"/>
                </a:cubicBezTo>
                <a:close/>
              </a:path>
            </a:pathLst>
          </a:cu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Isosceles Triangle 3">
            <a:extLst>
              <a:ext uri="{FF2B5EF4-FFF2-40B4-BE49-F238E27FC236}">
                <a16:creationId xmlns:a16="http://schemas.microsoft.com/office/drawing/2014/main" id="{28D8F5A0-24B9-427E-B988-CEFBF5274CCB}"/>
              </a:ext>
            </a:extLst>
          </p:cNvPr>
          <p:cNvSpPr/>
          <p:nvPr/>
        </p:nvSpPr>
        <p:spPr>
          <a:xfrm>
            <a:off x="609602" y="954178"/>
            <a:ext cx="10972800" cy="836485"/>
          </a:xfrm>
          <a:prstGeom prst="triangle">
            <a:avLst>
              <a:gd name="adj" fmla="val 49965"/>
            </a:avLst>
          </a:prstGeom>
          <a:solidFill>
            <a:srgbClr val="9ACA3C"/>
          </a:solidFill>
          <a:ln w="698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3B8081B1-17C7-400B-A7CA-11B832F5DFDF}"/>
              </a:ext>
            </a:extLst>
          </p:cNvPr>
          <p:cNvSpPr/>
          <p:nvPr/>
        </p:nvSpPr>
        <p:spPr>
          <a:xfrm>
            <a:off x="609601" y="1827212"/>
            <a:ext cx="10972800" cy="402633"/>
          </a:xfrm>
          <a:prstGeom prst="roundRect">
            <a:avLst>
              <a:gd name="adj" fmla="val 50000"/>
            </a:avLst>
          </a:prstGeom>
          <a:solidFill>
            <a:srgbClr val="101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6EE16358-AD19-4EBF-B2B6-9F5ABD5D8433}"/>
              </a:ext>
            </a:extLst>
          </p:cNvPr>
          <p:cNvSpPr/>
          <p:nvPr/>
        </p:nvSpPr>
        <p:spPr>
          <a:xfrm>
            <a:off x="609598" y="5803858"/>
            <a:ext cx="10972800" cy="57024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 Placeholder 42">
            <a:extLst>
              <a:ext uri="{FF2B5EF4-FFF2-40B4-BE49-F238E27FC236}">
                <a16:creationId xmlns:a16="http://schemas.microsoft.com/office/drawing/2014/main" id="{0DD8DF52-F235-46C7-8F55-04A9A14580EC}"/>
              </a:ext>
            </a:extLst>
          </p:cNvPr>
          <p:cNvSpPr>
            <a:spLocks noGrp="1"/>
          </p:cNvSpPr>
          <p:nvPr>
            <p:ph type="body" sz="quarter" idx="10"/>
          </p:nvPr>
        </p:nvSpPr>
        <p:spPr/>
        <p:txBody>
          <a:bodyPr/>
          <a:lstStyle/>
          <a:p>
            <a:r>
              <a:rPr lang="en-US"/>
              <a:t>Four key pillar approach to accessibility :-</a:t>
            </a:r>
          </a:p>
        </p:txBody>
      </p:sp>
      <p:sp>
        <p:nvSpPr>
          <p:cNvPr id="71" name="Freeform: Shape 70">
            <a:extLst>
              <a:ext uri="{FF2B5EF4-FFF2-40B4-BE49-F238E27FC236}">
                <a16:creationId xmlns:a16="http://schemas.microsoft.com/office/drawing/2014/main" id="{FA8CC86E-1867-4F89-A813-362C5676EB53}"/>
              </a:ext>
            </a:extLst>
          </p:cNvPr>
          <p:cNvSpPr/>
          <p:nvPr/>
        </p:nvSpPr>
        <p:spPr>
          <a:xfrm>
            <a:off x="3386163" y="2965694"/>
            <a:ext cx="2643103" cy="2787102"/>
          </a:xfrm>
          <a:custGeom>
            <a:avLst/>
            <a:gdLst>
              <a:gd name="connsiteX0" fmla="*/ 228173 w 2643103"/>
              <a:gd name="connsiteY0" fmla="*/ 0 h 2787102"/>
              <a:gd name="connsiteX1" fmla="*/ 2378329 w 2643103"/>
              <a:gd name="connsiteY1" fmla="*/ 0 h 2787102"/>
              <a:gd name="connsiteX2" fmla="*/ 2382307 w 2643103"/>
              <a:gd name="connsiteY2" fmla="*/ 39464 h 2787102"/>
              <a:gd name="connsiteX3" fmla="*/ 2606504 w 2643103"/>
              <a:gd name="connsiteY3" fmla="*/ 222189 h 2787102"/>
              <a:gd name="connsiteX4" fmla="*/ 2643103 w 2643103"/>
              <a:gd name="connsiteY4" fmla="*/ 218500 h 2787102"/>
              <a:gd name="connsiteX5" fmla="*/ 2643103 w 2643103"/>
              <a:gd name="connsiteY5" fmla="*/ 2493120 h 2787102"/>
              <a:gd name="connsiteX6" fmla="*/ 2606504 w 2643103"/>
              <a:gd name="connsiteY6" fmla="*/ 2489430 h 2787102"/>
              <a:gd name="connsiteX7" fmla="*/ 2377658 w 2643103"/>
              <a:gd name="connsiteY7" fmla="*/ 2718276 h 2787102"/>
              <a:gd name="connsiteX8" fmla="*/ 2382307 w 2643103"/>
              <a:gd name="connsiteY8" fmla="*/ 2764397 h 2787102"/>
              <a:gd name="connsiteX9" fmla="*/ 2389356 w 2643103"/>
              <a:gd name="connsiteY9" fmla="*/ 2787102 h 2787102"/>
              <a:gd name="connsiteX10" fmla="*/ 217146 w 2643103"/>
              <a:gd name="connsiteY10" fmla="*/ 2787102 h 2787102"/>
              <a:gd name="connsiteX11" fmla="*/ 224195 w 2643103"/>
              <a:gd name="connsiteY11" fmla="*/ 2764397 h 2787102"/>
              <a:gd name="connsiteX12" fmla="*/ 228844 w 2643103"/>
              <a:gd name="connsiteY12" fmla="*/ 2718276 h 2787102"/>
              <a:gd name="connsiteX13" fmla="*/ 46118 w 2643103"/>
              <a:gd name="connsiteY13" fmla="*/ 2494080 h 2787102"/>
              <a:gd name="connsiteX14" fmla="*/ 0 w 2643103"/>
              <a:gd name="connsiteY14" fmla="*/ 2489430 h 2787102"/>
              <a:gd name="connsiteX15" fmla="*/ 0 w 2643103"/>
              <a:gd name="connsiteY15" fmla="*/ 222189 h 2787102"/>
              <a:gd name="connsiteX16" fmla="*/ 46118 w 2643103"/>
              <a:gd name="connsiteY16" fmla="*/ 217540 h 2787102"/>
              <a:gd name="connsiteX17" fmla="*/ 224195 w 2643103"/>
              <a:gd name="connsiteY17" fmla="*/ 39464 h 278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43103" h="2787102">
                <a:moveTo>
                  <a:pt x="228173" y="0"/>
                </a:moveTo>
                <a:lnTo>
                  <a:pt x="2378329" y="0"/>
                </a:lnTo>
                <a:lnTo>
                  <a:pt x="2382307" y="39464"/>
                </a:lnTo>
                <a:cubicBezTo>
                  <a:pt x="2403647" y="143745"/>
                  <a:pt x="2495915" y="222189"/>
                  <a:pt x="2606504" y="222189"/>
                </a:cubicBezTo>
                <a:lnTo>
                  <a:pt x="2643103" y="218500"/>
                </a:lnTo>
                <a:lnTo>
                  <a:pt x="2643103" y="2493120"/>
                </a:lnTo>
                <a:lnTo>
                  <a:pt x="2606504" y="2489430"/>
                </a:lnTo>
                <a:cubicBezTo>
                  <a:pt x="2480116" y="2489430"/>
                  <a:pt x="2377658" y="2591888"/>
                  <a:pt x="2377658" y="2718276"/>
                </a:cubicBezTo>
                <a:cubicBezTo>
                  <a:pt x="2377658" y="2734075"/>
                  <a:pt x="2379259" y="2749499"/>
                  <a:pt x="2382307" y="2764397"/>
                </a:cubicBezTo>
                <a:lnTo>
                  <a:pt x="2389356" y="2787102"/>
                </a:lnTo>
                <a:lnTo>
                  <a:pt x="217146" y="2787102"/>
                </a:lnTo>
                <a:lnTo>
                  <a:pt x="224195" y="2764397"/>
                </a:lnTo>
                <a:cubicBezTo>
                  <a:pt x="227243" y="2749499"/>
                  <a:pt x="228844" y="2734075"/>
                  <a:pt x="228844" y="2718276"/>
                </a:cubicBezTo>
                <a:cubicBezTo>
                  <a:pt x="228844" y="2607687"/>
                  <a:pt x="150400" y="2515419"/>
                  <a:pt x="46118" y="2494080"/>
                </a:cubicBezTo>
                <a:lnTo>
                  <a:pt x="0" y="2489430"/>
                </a:lnTo>
                <a:lnTo>
                  <a:pt x="0" y="222189"/>
                </a:lnTo>
                <a:lnTo>
                  <a:pt x="46118" y="217540"/>
                </a:lnTo>
                <a:cubicBezTo>
                  <a:pt x="135502" y="199249"/>
                  <a:pt x="205904" y="128847"/>
                  <a:pt x="224195" y="39464"/>
                </a:cubicBezTo>
                <a:close/>
              </a:path>
            </a:pathLst>
          </a:custGeom>
          <a:solidFill>
            <a:srgbClr val="10113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Shape 71">
            <a:extLst>
              <a:ext uri="{FF2B5EF4-FFF2-40B4-BE49-F238E27FC236}">
                <a16:creationId xmlns:a16="http://schemas.microsoft.com/office/drawing/2014/main" id="{15521D4C-CA14-46AB-939C-8F7516B1B7EF}"/>
              </a:ext>
            </a:extLst>
          </p:cNvPr>
          <p:cNvSpPr/>
          <p:nvPr/>
        </p:nvSpPr>
        <p:spPr>
          <a:xfrm>
            <a:off x="3386163" y="2280009"/>
            <a:ext cx="2643103" cy="649809"/>
          </a:xfrm>
          <a:custGeom>
            <a:avLst/>
            <a:gdLst>
              <a:gd name="connsiteX0" fmla="*/ 223037 w 2643103"/>
              <a:gd name="connsiteY0" fmla="*/ 0 h 649809"/>
              <a:gd name="connsiteX1" fmla="*/ 2383465 w 2643103"/>
              <a:gd name="connsiteY1" fmla="*/ 0 h 649809"/>
              <a:gd name="connsiteX2" fmla="*/ 2395642 w 2643103"/>
              <a:gd name="connsiteY2" fmla="*/ 60315 h 649809"/>
              <a:gd name="connsiteX3" fmla="*/ 2606504 w 2643103"/>
              <a:gd name="connsiteY3" fmla="*/ 200084 h 649809"/>
              <a:gd name="connsiteX4" fmla="*/ 2643103 w 2643103"/>
              <a:gd name="connsiteY4" fmla="*/ 196395 h 649809"/>
              <a:gd name="connsiteX5" fmla="*/ 2643103 w 2643103"/>
              <a:gd name="connsiteY5" fmla="*/ 453872 h 649809"/>
              <a:gd name="connsiteX6" fmla="*/ 2606504 w 2643103"/>
              <a:gd name="connsiteY6" fmla="*/ 450182 h 649809"/>
              <a:gd name="connsiteX7" fmla="*/ 2395642 w 2643103"/>
              <a:gd name="connsiteY7" fmla="*/ 589951 h 649809"/>
              <a:gd name="connsiteX8" fmla="*/ 2383557 w 2643103"/>
              <a:gd name="connsiteY8" fmla="*/ 649809 h 649809"/>
              <a:gd name="connsiteX9" fmla="*/ 222945 w 2643103"/>
              <a:gd name="connsiteY9" fmla="*/ 649809 h 649809"/>
              <a:gd name="connsiteX10" fmla="*/ 210860 w 2643103"/>
              <a:gd name="connsiteY10" fmla="*/ 589951 h 649809"/>
              <a:gd name="connsiteX11" fmla="*/ 46118 w 2643103"/>
              <a:gd name="connsiteY11" fmla="*/ 454831 h 649809"/>
              <a:gd name="connsiteX12" fmla="*/ 0 w 2643103"/>
              <a:gd name="connsiteY12" fmla="*/ 450182 h 649809"/>
              <a:gd name="connsiteX13" fmla="*/ 0 w 2643103"/>
              <a:gd name="connsiteY13" fmla="*/ 200084 h 649809"/>
              <a:gd name="connsiteX14" fmla="*/ 46118 w 2643103"/>
              <a:gd name="connsiteY14" fmla="*/ 195435 h 649809"/>
              <a:gd name="connsiteX15" fmla="*/ 210860 w 2643103"/>
              <a:gd name="connsiteY15" fmla="*/ 60315 h 64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43103" h="649809">
                <a:moveTo>
                  <a:pt x="223037" y="0"/>
                </a:moveTo>
                <a:lnTo>
                  <a:pt x="2383465" y="0"/>
                </a:lnTo>
                <a:lnTo>
                  <a:pt x="2395642" y="60315"/>
                </a:lnTo>
                <a:cubicBezTo>
                  <a:pt x="2430383" y="142452"/>
                  <a:pt x="2511713" y="200084"/>
                  <a:pt x="2606504" y="200084"/>
                </a:cubicBezTo>
                <a:lnTo>
                  <a:pt x="2643103" y="196395"/>
                </a:lnTo>
                <a:lnTo>
                  <a:pt x="2643103" y="453872"/>
                </a:lnTo>
                <a:lnTo>
                  <a:pt x="2606504" y="450182"/>
                </a:lnTo>
                <a:cubicBezTo>
                  <a:pt x="2511713" y="450182"/>
                  <a:pt x="2430383" y="507815"/>
                  <a:pt x="2395642" y="589951"/>
                </a:cubicBezTo>
                <a:lnTo>
                  <a:pt x="2383557" y="649809"/>
                </a:lnTo>
                <a:lnTo>
                  <a:pt x="222945" y="649809"/>
                </a:lnTo>
                <a:lnTo>
                  <a:pt x="210860" y="589951"/>
                </a:lnTo>
                <a:cubicBezTo>
                  <a:pt x="181910" y="521504"/>
                  <a:pt x="120605" y="470074"/>
                  <a:pt x="46118" y="454831"/>
                </a:cubicBezTo>
                <a:lnTo>
                  <a:pt x="0" y="450182"/>
                </a:lnTo>
                <a:lnTo>
                  <a:pt x="0" y="200084"/>
                </a:lnTo>
                <a:lnTo>
                  <a:pt x="46118" y="195435"/>
                </a:lnTo>
                <a:cubicBezTo>
                  <a:pt x="120605" y="180193"/>
                  <a:pt x="181910" y="128762"/>
                  <a:pt x="210860" y="60315"/>
                </a:cubicBezTo>
                <a:close/>
              </a:path>
            </a:pathLst>
          </a:custGeom>
          <a:solidFill>
            <a:srgbClr val="10113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Freeform: Shape 73">
            <a:extLst>
              <a:ext uri="{FF2B5EF4-FFF2-40B4-BE49-F238E27FC236}">
                <a16:creationId xmlns:a16="http://schemas.microsoft.com/office/drawing/2014/main" id="{87BF1BA8-1994-4E2B-8E96-04D73761D677}"/>
              </a:ext>
            </a:extLst>
          </p:cNvPr>
          <p:cNvSpPr/>
          <p:nvPr/>
        </p:nvSpPr>
        <p:spPr>
          <a:xfrm>
            <a:off x="6162729" y="2965694"/>
            <a:ext cx="2643103" cy="2787102"/>
          </a:xfrm>
          <a:custGeom>
            <a:avLst/>
            <a:gdLst>
              <a:gd name="connsiteX0" fmla="*/ 228173 w 2643103"/>
              <a:gd name="connsiteY0" fmla="*/ 0 h 2787102"/>
              <a:gd name="connsiteX1" fmla="*/ 2378329 w 2643103"/>
              <a:gd name="connsiteY1" fmla="*/ 0 h 2787102"/>
              <a:gd name="connsiteX2" fmla="*/ 2382307 w 2643103"/>
              <a:gd name="connsiteY2" fmla="*/ 39464 h 2787102"/>
              <a:gd name="connsiteX3" fmla="*/ 2606504 w 2643103"/>
              <a:gd name="connsiteY3" fmla="*/ 222189 h 2787102"/>
              <a:gd name="connsiteX4" fmla="*/ 2643103 w 2643103"/>
              <a:gd name="connsiteY4" fmla="*/ 218500 h 2787102"/>
              <a:gd name="connsiteX5" fmla="*/ 2643103 w 2643103"/>
              <a:gd name="connsiteY5" fmla="*/ 2493120 h 2787102"/>
              <a:gd name="connsiteX6" fmla="*/ 2606504 w 2643103"/>
              <a:gd name="connsiteY6" fmla="*/ 2489430 h 2787102"/>
              <a:gd name="connsiteX7" fmla="*/ 2377658 w 2643103"/>
              <a:gd name="connsiteY7" fmla="*/ 2718276 h 2787102"/>
              <a:gd name="connsiteX8" fmla="*/ 2382307 w 2643103"/>
              <a:gd name="connsiteY8" fmla="*/ 2764397 h 2787102"/>
              <a:gd name="connsiteX9" fmla="*/ 2389356 w 2643103"/>
              <a:gd name="connsiteY9" fmla="*/ 2787102 h 2787102"/>
              <a:gd name="connsiteX10" fmla="*/ 217146 w 2643103"/>
              <a:gd name="connsiteY10" fmla="*/ 2787102 h 2787102"/>
              <a:gd name="connsiteX11" fmla="*/ 224195 w 2643103"/>
              <a:gd name="connsiteY11" fmla="*/ 2764397 h 2787102"/>
              <a:gd name="connsiteX12" fmla="*/ 228844 w 2643103"/>
              <a:gd name="connsiteY12" fmla="*/ 2718276 h 2787102"/>
              <a:gd name="connsiteX13" fmla="*/ 46118 w 2643103"/>
              <a:gd name="connsiteY13" fmla="*/ 2494080 h 2787102"/>
              <a:gd name="connsiteX14" fmla="*/ 0 w 2643103"/>
              <a:gd name="connsiteY14" fmla="*/ 2489430 h 2787102"/>
              <a:gd name="connsiteX15" fmla="*/ 0 w 2643103"/>
              <a:gd name="connsiteY15" fmla="*/ 222189 h 2787102"/>
              <a:gd name="connsiteX16" fmla="*/ 46118 w 2643103"/>
              <a:gd name="connsiteY16" fmla="*/ 217540 h 2787102"/>
              <a:gd name="connsiteX17" fmla="*/ 224195 w 2643103"/>
              <a:gd name="connsiteY17" fmla="*/ 39464 h 278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43103" h="2787102">
                <a:moveTo>
                  <a:pt x="228173" y="0"/>
                </a:moveTo>
                <a:lnTo>
                  <a:pt x="2378329" y="0"/>
                </a:lnTo>
                <a:lnTo>
                  <a:pt x="2382307" y="39464"/>
                </a:lnTo>
                <a:cubicBezTo>
                  <a:pt x="2403647" y="143745"/>
                  <a:pt x="2495915" y="222189"/>
                  <a:pt x="2606504" y="222189"/>
                </a:cubicBezTo>
                <a:lnTo>
                  <a:pt x="2643103" y="218500"/>
                </a:lnTo>
                <a:lnTo>
                  <a:pt x="2643103" y="2493120"/>
                </a:lnTo>
                <a:lnTo>
                  <a:pt x="2606504" y="2489430"/>
                </a:lnTo>
                <a:cubicBezTo>
                  <a:pt x="2480116" y="2489430"/>
                  <a:pt x="2377658" y="2591888"/>
                  <a:pt x="2377658" y="2718276"/>
                </a:cubicBezTo>
                <a:cubicBezTo>
                  <a:pt x="2377658" y="2734075"/>
                  <a:pt x="2379259" y="2749499"/>
                  <a:pt x="2382307" y="2764397"/>
                </a:cubicBezTo>
                <a:lnTo>
                  <a:pt x="2389356" y="2787102"/>
                </a:lnTo>
                <a:lnTo>
                  <a:pt x="217146" y="2787102"/>
                </a:lnTo>
                <a:lnTo>
                  <a:pt x="224195" y="2764397"/>
                </a:lnTo>
                <a:cubicBezTo>
                  <a:pt x="227243" y="2749499"/>
                  <a:pt x="228844" y="2734075"/>
                  <a:pt x="228844" y="2718276"/>
                </a:cubicBezTo>
                <a:cubicBezTo>
                  <a:pt x="228844" y="2607687"/>
                  <a:pt x="150400" y="2515419"/>
                  <a:pt x="46118" y="2494080"/>
                </a:cubicBezTo>
                <a:lnTo>
                  <a:pt x="0" y="2489430"/>
                </a:lnTo>
                <a:lnTo>
                  <a:pt x="0" y="222189"/>
                </a:lnTo>
                <a:lnTo>
                  <a:pt x="46118" y="217540"/>
                </a:lnTo>
                <a:cubicBezTo>
                  <a:pt x="135502" y="199249"/>
                  <a:pt x="205904" y="128847"/>
                  <a:pt x="224195" y="39464"/>
                </a:cubicBezTo>
                <a:close/>
              </a:path>
            </a:pathLst>
          </a:cu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a16="http://schemas.microsoft.com/office/drawing/2014/main" id="{7C10A4EF-97D5-412B-A36D-0A6F28F647FF}"/>
              </a:ext>
            </a:extLst>
          </p:cNvPr>
          <p:cNvSpPr/>
          <p:nvPr/>
        </p:nvSpPr>
        <p:spPr>
          <a:xfrm>
            <a:off x="6162729" y="2280009"/>
            <a:ext cx="2643103" cy="649809"/>
          </a:xfrm>
          <a:custGeom>
            <a:avLst/>
            <a:gdLst>
              <a:gd name="connsiteX0" fmla="*/ 223037 w 2643103"/>
              <a:gd name="connsiteY0" fmla="*/ 0 h 649809"/>
              <a:gd name="connsiteX1" fmla="*/ 2383465 w 2643103"/>
              <a:gd name="connsiteY1" fmla="*/ 0 h 649809"/>
              <a:gd name="connsiteX2" fmla="*/ 2395642 w 2643103"/>
              <a:gd name="connsiteY2" fmla="*/ 60315 h 649809"/>
              <a:gd name="connsiteX3" fmla="*/ 2606504 w 2643103"/>
              <a:gd name="connsiteY3" fmla="*/ 200084 h 649809"/>
              <a:gd name="connsiteX4" fmla="*/ 2643103 w 2643103"/>
              <a:gd name="connsiteY4" fmla="*/ 196395 h 649809"/>
              <a:gd name="connsiteX5" fmla="*/ 2643103 w 2643103"/>
              <a:gd name="connsiteY5" fmla="*/ 453872 h 649809"/>
              <a:gd name="connsiteX6" fmla="*/ 2606504 w 2643103"/>
              <a:gd name="connsiteY6" fmla="*/ 450182 h 649809"/>
              <a:gd name="connsiteX7" fmla="*/ 2395642 w 2643103"/>
              <a:gd name="connsiteY7" fmla="*/ 589951 h 649809"/>
              <a:gd name="connsiteX8" fmla="*/ 2383557 w 2643103"/>
              <a:gd name="connsiteY8" fmla="*/ 649809 h 649809"/>
              <a:gd name="connsiteX9" fmla="*/ 222945 w 2643103"/>
              <a:gd name="connsiteY9" fmla="*/ 649809 h 649809"/>
              <a:gd name="connsiteX10" fmla="*/ 210860 w 2643103"/>
              <a:gd name="connsiteY10" fmla="*/ 589951 h 649809"/>
              <a:gd name="connsiteX11" fmla="*/ 46118 w 2643103"/>
              <a:gd name="connsiteY11" fmla="*/ 454831 h 649809"/>
              <a:gd name="connsiteX12" fmla="*/ 0 w 2643103"/>
              <a:gd name="connsiteY12" fmla="*/ 450182 h 649809"/>
              <a:gd name="connsiteX13" fmla="*/ 0 w 2643103"/>
              <a:gd name="connsiteY13" fmla="*/ 200084 h 649809"/>
              <a:gd name="connsiteX14" fmla="*/ 46118 w 2643103"/>
              <a:gd name="connsiteY14" fmla="*/ 195435 h 649809"/>
              <a:gd name="connsiteX15" fmla="*/ 210860 w 2643103"/>
              <a:gd name="connsiteY15" fmla="*/ 60315 h 64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43103" h="649809">
                <a:moveTo>
                  <a:pt x="223037" y="0"/>
                </a:moveTo>
                <a:lnTo>
                  <a:pt x="2383465" y="0"/>
                </a:lnTo>
                <a:lnTo>
                  <a:pt x="2395642" y="60315"/>
                </a:lnTo>
                <a:cubicBezTo>
                  <a:pt x="2430383" y="142452"/>
                  <a:pt x="2511713" y="200084"/>
                  <a:pt x="2606504" y="200084"/>
                </a:cubicBezTo>
                <a:lnTo>
                  <a:pt x="2643103" y="196395"/>
                </a:lnTo>
                <a:lnTo>
                  <a:pt x="2643103" y="453872"/>
                </a:lnTo>
                <a:lnTo>
                  <a:pt x="2606504" y="450182"/>
                </a:lnTo>
                <a:cubicBezTo>
                  <a:pt x="2511713" y="450182"/>
                  <a:pt x="2430383" y="507815"/>
                  <a:pt x="2395642" y="589951"/>
                </a:cubicBezTo>
                <a:lnTo>
                  <a:pt x="2383557" y="649809"/>
                </a:lnTo>
                <a:lnTo>
                  <a:pt x="222945" y="649809"/>
                </a:lnTo>
                <a:lnTo>
                  <a:pt x="210860" y="589951"/>
                </a:lnTo>
                <a:cubicBezTo>
                  <a:pt x="181910" y="521504"/>
                  <a:pt x="120605" y="470074"/>
                  <a:pt x="46118" y="454831"/>
                </a:cubicBezTo>
                <a:lnTo>
                  <a:pt x="0" y="450182"/>
                </a:lnTo>
                <a:lnTo>
                  <a:pt x="0" y="200084"/>
                </a:lnTo>
                <a:lnTo>
                  <a:pt x="46118" y="195435"/>
                </a:lnTo>
                <a:cubicBezTo>
                  <a:pt x="120605" y="180193"/>
                  <a:pt x="181910" y="128762"/>
                  <a:pt x="210860" y="60315"/>
                </a:cubicBezTo>
                <a:close/>
              </a:path>
            </a:pathLst>
          </a:cu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Shape 76">
            <a:extLst>
              <a:ext uri="{FF2B5EF4-FFF2-40B4-BE49-F238E27FC236}">
                <a16:creationId xmlns:a16="http://schemas.microsoft.com/office/drawing/2014/main" id="{9EF67A03-51A8-429B-977F-BA1CC95AA9FD}"/>
              </a:ext>
            </a:extLst>
          </p:cNvPr>
          <p:cNvSpPr/>
          <p:nvPr/>
        </p:nvSpPr>
        <p:spPr>
          <a:xfrm>
            <a:off x="8939295" y="2965694"/>
            <a:ext cx="2643103" cy="2787102"/>
          </a:xfrm>
          <a:custGeom>
            <a:avLst/>
            <a:gdLst>
              <a:gd name="connsiteX0" fmla="*/ 228173 w 2643103"/>
              <a:gd name="connsiteY0" fmla="*/ 0 h 2787102"/>
              <a:gd name="connsiteX1" fmla="*/ 2378329 w 2643103"/>
              <a:gd name="connsiteY1" fmla="*/ 0 h 2787102"/>
              <a:gd name="connsiteX2" fmla="*/ 2382307 w 2643103"/>
              <a:gd name="connsiteY2" fmla="*/ 39464 h 2787102"/>
              <a:gd name="connsiteX3" fmla="*/ 2606504 w 2643103"/>
              <a:gd name="connsiteY3" fmla="*/ 222189 h 2787102"/>
              <a:gd name="connsiteX4" fmla="*/ 2643103 w 2643103"/>
              <a:gd name="connsiteY4" fmla="*/ 218500 h 2787102"/>
              <a:gd name="connsiteX5" fmla="*/ 2643103 w 2643103"/>
              <a:gd name="connsiteY5" fmla="*/ 2493120 h 2787102"/>
              <a:gd name="connsiteX6" fmla="*/ 2606504 w 2643103"/>
              <a:gd name="connsiteY6" fmla="*/ 2489430 h 2787102"/>
              <a:gd name="connsiteX7" fmla="*/ 2377658 w 2643103"/>
              <a:gd name="connsiteY7" fmla="*/ 2718276 h 2787102"/>
              <a:gd name="connsiteX8" fmla="*/ 2382307 w 2643103"/>
              <a:gd name="connsiteY8" fmla="*/ 2764397 h 2787102"/>
              <a:gd name="connsiteX9" fmla="*/ 2389356 w 2643103"/>
              <a:gd name="connsiteY9" fmla="*/ 2787102 h 2787102"/>
              <a:gd name="connsiteX10" fmla="*/ 217146 w 2643103"/>
              <a:gd name="connsiteY10" fmla="*/ 2787102 h 2787102"/>
              <a:gd name="connsiteX11" fmla="*/ 224195 w 2643103"/>
              <a:gd name="connsiteY11" fmla="*/ 2764397 h 2787102"/>
              <a:gd name="connsiteX12" fmla="*/ 228844 w 2643103"/>
              <a:gd name="connsiteY12" fmla="*/ 2718276 h 2787102"/>
              <a:gd name="connsiteX13" fmla="*/ 46118 w 2643103"/>
              <a:gd name="connsiteY13" fmla="*/ 2494080 h 2787102"/>
              <a:gd name="connsiteX14" fmla="*/ 0 w 2643103"/>
              <a:gd name="connsiteY14" fmla="*/ 2489430 h 2787102"/>
              <a:gd name="connsiteX15" fmla="*/ 0 w 2643103"/>
              <a:gd name="connsiteY15" fmla="*/ 222189 h 2787102"/>
              <a:gd name="connsiteX16" fmla="*/ 46118 w 2643103"/>
              <a:gd name="connsiteY16" fmla="*/ 217540 h 2787102"/>
              <a:gd name="connsiteX17" fmla="*/ 224195 w 2643103"/>
              <a:gd name="connsiteY17" fmla="*/ 39464 h 278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43103" h="2787102">
                <a:moveTo>
                  <a:pt x="228173" y="0"/>
                </a:moveTo>
                <a:lnTo>
                  <a:pt x="2378329" y="0"/>
                </a:lnTo>
                <a:lnTo>
                  <a:pt x="2382307" y="39464"/>
                </a:lnTo>
                <a:cubicBezTo>
                  <a:pt x="2403647" y="143745"/>
                  <a:pt x="2495915" y="222189"/>
                  <a:pt x="2606504" y="222189"/>
                </a:cubicBezTo>
                <a:lnTo>
                  <a:pt x="2643103" y="218500"/>
                </a:lnTo>
                <a:lnTo>
                  <a:pt x="2643103" y="2493120"/>
                </a:lnTo>
                <a:lnTo>
                  <a:pt x="2606504" y="2489430"/>
                </a:lnTo>
                <a:cubicBezTo>
                  <a:pt x="2480116" y="2489430"/>
                  <a:pt x="2377658" y="2591888"/>
                  <a:pt x="2377658" y="2718276"/>
                </a:cubicBezTo>
                <a:cubicBezTo>
                  <a:pt x="2377658" y="2734075"/>
                  <a:pt x="2379259" y="2749499"/>
                  <a:pt x="2382307" y="2764397"/>
                </a:cubicBezTo>
                <a:lnTo>
                  <a:pt x="2389356" y="2787102"/>
                </a:lnTo>
                <a:lnTo>
                  <a:pt x="217146" y="2787102"/>
                </a:lnTo>
                <a:lnTo>
                  <a:pt x="224195" y="2764397"/>
                </a:lnTo>
                <a:cubicBezTo>
                  <a:pt x="227243" y="2749499"/>
                  <a:pt x="228844" y="2734075"/>
                  <a:pt x="228844" y="2718276"/>
                </a:cubicBezTo>
                <a:cubicBezTo>
                  <a:pt x="228844" y="2607687"/>
                  <a:pt x="150400" y="2515419"/>
                  <a:pt x="46118" y="2494080"/>
                </a:cubicBezTo>
                <a:lnTo>
                  <a:pt x="0" y="2489430"/>
                </a:lnTo>
                <a:lnTo>
                  <a:pt x="0" y="222189"/>
                </a:lnTo>
                <a:lnTo>
                  <a:pt x="46118" y="217540"/>
                </a:lnTo>
                <a:cubicBezTo>
                  <a:pt x="135502" y="199249"/>
                  <a:pt x="205904" y="128847"/>
                  <a:pt x="224195" y="39464"/>
                </a:cubicBezTo>
                <a:close/>
              </a:path>
            </a:pathLst>
          </a:custGeom>
          <a:solidFill>
            <a:srgbClr val="10113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id="{9BEBAC4D-E401-46BE-843C-E045736F4AEF}"/>
              </a:ext>
            </a:extLst>
          </p:cNvPr>
          <p:cNvSpPr/>
          <p:nvPr/>
        </p:nvSpPr>
        <p:spPr>
          <a:xfrm>
            <a:off x="8939295" y="2280009"/>
            <a:ext cx="2643103" cy="649809"/>
          </a:xfrm>
          <a:custGeom>
            <a:avLst/>
            <a:gdLst>
              <a:gd name="connsiteX0" fmla="*/ 223037 w 2643103"/>
              <a:gd name="connsiteY0" fmla="*/ 0 h 649809"/>
              <a:gd name="connsiteX1" fmla="*/ 2383465 w 2643103"/>
              <a:gd name="connsiteY1" fmla="*/ 0 h 649809"/>
              <a:gd name="connsiteX2" fmla="*/ 2395642 w 2643103"/>
              <a:gd name="connsiteY2" fmla="*/ 60315 h 649809"/>
              <a:gd name="connsiteX3" fmla="*/ 2606504 w 2643103"/>
              <a:gd name="connsiteY3" fmla="*/ 200084 h 649809"/>
              <a:gd name="connsiteX4" fmla="*/ 2643103 w 2643103"/>
              <a:gd name="connsiteY4" fmla="*/ 196395 h 649809"/>
              <a:gd name="connsiteX5" fmla="*/ 2643103 w 2643103"/>
              <a:gd name="connsiteY5" fmla="*/ 453872 h 649809"/>
              <a:gd name="connsiteX6" fmla="*/ 2606504 w 2643103"/>
              <a:gd name="connsiteY6" fmla="*/ 450182 h 649809"/>
              <a:gd name="connsiteX7" fmla="*/ 2395642 w 2643103"/>
              <a:gd name="connsiteY7" fmla="*/ 589951 h 649809"/>
              <a:gd name="connsiteX8" fmla="*/ 2383557 w 2643103"/>
              <a:gd name="connsiteY8" fmla="*/ 649809 h 649809"/>
              <a:gd name="connsiteX9" fmla="*/ 222945 w 2643103"/>
              <a:gd name="connsiteY9" fmla="*/ 649809 h 649809"/>
              <a:gd name="connsiteX10" fmla="*/ 210860 w 2643103"/>
              <a:gd name="connsiteY10" fmla="*/ 589951 h 649809"/>
              <a:gd name="connsiteX11" fmla="*/ 46118 w 2643103"/>
              <a:gd name="connsiteY11" fmla="*/ 454831 h 649809"/>
              <a:gd name="connsiteX12" fmla="*/ 0 w 2643103"/>
              <a:gd name="connsiteY12" fmla="*/ 450182 h 649809"/>
              <a:gd name="connsiteX13" fmla="*/ 0 w 2643103"/>
              <a:gd name="connsiteY13" fmla="*/ 200084 h 649809"/>
              <a:gd name="connsiteX14" fmla="*/ 46118 w 2643103"/>
              <a:gd name="connsiteY14" fmla="*/ 195435 h 649809"/>
              <a:gd name="connsiteX15" fmla="*/ 210860 w 2643103"/>
              <a:gd name="connsiteY15" fmla="*/ 60315 h 64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43103" h="649809">
                <a:moveTo>
                  <a:pt x="223037" y="0"/>
                </a:moveTo>
                <a:lnTo>
                  <a:pt x="2383465" y="0"/>
                </a:lnTo>
                <a:lnTo>
                  <a:pt x="2395642" y="60315"/>
                </a:lnTo>
                <a:cubicBezTo>
                  <a:pt x="2430383" y="142452"/>
                  <a:pt x="2511713" y="200084"/>
                  <a:pt x="2606504" y="200084"/>
                </a:cubicBezTo>
                <a:lnTo>
                  <a:pt x="2643103" y="196395"/>
                </a:lnTo>
                <a:lnTo>
                  <a:pt x="2643103" y="453872"/>
                </a:lnTo>
                <a:lnTo>
                  <a:pt x="2606504" y="450182"/>
                </a:lnTo>
                <a:cubicBezTo>
                  <a:pt x="2511713" y="450182"/>
                  <a:pt x="2430383" y="507815"/>
                  <a:pt x="2395642" y="589951"/>
                </a:cubicBezTo>
                <a:lnTo>
                  <a:pt x="2383557" y="649809"/>
                </a:lnTo>
                <a:lnTo>
                  <a:pt x="222945" y="649809"/>
                </a:lnTo>
                <a:lnTo>
                  <a:pt x="210860" y="589951"/>
                </a:lnTo>
                <a:cubicBezTo>
                  <a:pt x="181910" y="521504"/>
                  <a:pt x="120605" y="470074"/>
                  <a:pt x="46118" y="454831"/>
                </a:cubicBezTo>
                <a:lnTo>
                  <a:pt x="0" y="450182"/>
                </a:lnTo>
                <a:lnTo>
                  <a:pt x="0" y="200084"/>
                </a:lnTo>
                <a:lnTo>
                  <a:pt x="46118" y="195435"/>
                </a:lnTo>
                <a:cubicBezTo>
                  <a:pt x="120605" y="180193"/>
                  <a:pt x="181910" y="128762"/>
                  <a:pt x="210860" y="60315"/>
                </a:cubicBezTo>
                <a:close/>
              </a:path>
            </a:pathLst>
          </a:custGeom>
          <a:solidFill>
            <a:srgbClr val="10113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Rectangle 78">
            <a:extLst>
              <a:ext uri="{FF2B5EF4-FFF2-40B4-BE49-F238E27FC236}">
                <a16:creationId xmlns:a16="http://schemas.microsoft.com/office/drawing/2014/main" id="{48B87CD2-BB33-4CF5-9B30-9FE50A06851D}"/>
              </a:ext>
            </a:extLst>
          </p:cNvPr>
          <p:cNvSpPr/>
          <p:nvPr/>
        </p:nvSpPr>
        <p:spPr>
          <a:xfrm>
            <a:off x="920976" y="3687528"/>
            <a:ext cx="2020344" cy="1009507"/>
          </a:xfrm>
          <a:prstGeom prst="rect">
            <a:avLst/>
          </a:prstGeom>
        </p:spPr>
        <p:txBody>
          <a:bodyPr wrap="square" anchor="ctr" anchorCtr="0">
            <a:spAutoFit/>
          </a:bodyPr>
          <a:lstStyle/>
          <a:p>
            <a:pPr algn="ctr">
              <a:lnSpc>
                <a:spcPct val="130000"/>
              </a:lnSpc>
            </a:pPr>
            <a:r>
              <a:rPr lang="en-US" sz="2400" b="1" dirty="0">
                <a:solidFill>
                  <a:schemeClr val="bg1"/>
                </a:solidFill>
              </a:rPr>
              <a:t>Physical Environment</a:t>
            </a:r>
          </a:p>
        </p:txBody>
      </p:sp>
      <p:sp>
        <p:nvSpPr>
          <p:cNvPr id="80" name="Rectangle 79">
            <a:extLst>
              <a:ext uri="{FF2B5EF4-FFF2-40B4-BE49-F238E27FC236}">
                <a16:creationId xmlns:a16="http://schemas.microsoft.com/office/drawing/2014/main" id="{EB28D51A-CC37-49B2-93E8-ACE0C5F96DA5}"/>
              </a:ext>
            </a:extLst>
          </p:cNvPr>
          <p:cNvSpPr/>
          <p:nvPr/>
        </p:nvSpPr>
        <p:spPr>
          <a:xfrm>
            <a:off x="3697542" y="3687528"/>
            <a:ext cx="2020344" cy="1009507"/>
          </a:xfrm>
          <a:prstGeom prst="rect">
            <a:avLst/>
          </a:prstGeom>
        </p:spPr>
        <p:txBody>
          <a:bodyPr wrap="square" anchor="ctr" anchorCtr="0">
            <a:spAutoFit/>
          </a:bodyPr>
          <a:lstStyle/>
          <a:p>
            <a:pPr algn="ctr">
              <a:lnSpc>
                <a:spcPct val="130000"/>
              </a:lnSpc>
            </a:pPr>
            <a:r>
              <a:rPr lang="en-US" sz="2400" b="1" dirty="0">
                <a:solidFill>
                  <a:schemeClr val="bg1"/>
                </a:solidFill>
              </a:rPr>
              <a:t>Digital Environment</a:t>
            </a:r>
          </a:p>
        </p:txBody>
      </p:sp>
      <p:sp>
        <p:nvSpPr>
          <p:cNvPr id="81" name="Rectangle 80">
            <a:extLst>
              <a:ext uri="{FF2B5EF4-FFF2-40B4-BE49-F238E27FC236}">
                <a16:creationId xmlns:a16="http://schemas.microsoft.com/office/drawing/2014/main" id="{17A962CB-0D72-4E21-96EF-A1C879755C52}"/>
              </a:ext>
            </a:extLst>
          </p:cNvPr>
          <p:cNvSpPr/>
          <p:nvPr/>
        </p:nvSpPr>
        <p:spPr>
          <a:xfrm>
            <a:off x="6474108" y="3687528"/>
            <a:ext cx="2020344" cy="1009507"/>
          </a:xfrm>
          <a:prstGeom prst="rect">
            <a:avLst/>
          </a:prstGeom>
        </p:spPr>
        <p:txBody>
          <a:bodyPr wrap="square" anchor="ctr" anchorCtr="0">
            <a:spAutoFit/>
          </a:bodyPr>
          <a:lstStyle/>
          <a:p>
            <a:pPr algn="ctr">
              <a:lnSpc>
                <a:spcPct val="130000"/>
              </a:lnSpc>
            </a:pPr>
            <a:r>
              <a:rPr lang="en-US" sz="2400" b="1" dirty="0">
                <a:solidFill>
                  <a:schemeClr val="bg1"/>
                </a:solidFill>
              </a:rPr>
              <a:t>Social Environment</a:t>
            </a:r>
          </a:p>
        </p:txBody>
      </p:sp>
      <p:sp>
        <p:nvSpPr>
          <p:cNvPr id="82" name="Rectangle 81">
            <a:extLst>
              <a:ext uri="{FF2B5EF4-FFF2-40B4-BE49-F238E27FC236}">
                <a16:creationId xmlns:a16="http://schemas.microsoft.com/office/drawing/2014/main" id="{836FEA72-02B3-4A04-915E-9D35D96A423D}"/>
              </a:ext>
            </a:extLst>
          </p:cNvPr>
          <p:cNvSpPr/>
          <p:nvPr/>
        </p:nvSpPr>
        <p:spPr>
          <a:xfrm>
            <a:off x="9250674" y="3687528"/>
            <a:ext cx="2020344" cy="1009507"/>
          </a:xfrm>
          <a:prstGeom prst="rect">
            <a:avLst/>
          </a:prstGeom>
        </p:spPr>
        <p:txBody>
          <a:bodyPr wrap="square" anchor="ctr" anchorCtr="0">
            <a:spAutoFit/>
          </a:bodyPr>
          <a:lstStyle/>
          <a:p>
            <a:pPr algn="ctr">
              <a:lnSpc>
                <a:spcPct val="130000"/>
              </a:lnSpc>
            </a:pPr>
            <a:r>
              <a:rPr lang="en-US" sz="2400" b="1" dirty="0">
                <a:solidFill>
                  <a:schemeClr val="bg1"/>
                </a:solidFill>
              </a:rPr>
              <a:t>Sensory Environment</a:t>
            </a:r>
          </a:p>
        </p:txBody>
      </p:sp>
      <p:sp>
        <p:nvSpPr>
          <p:cNvPr id="83" name="Rectangle 82">
            <a:extLst>
              <a:ext uri="{FF2B5EF4-FFF2-40B4-BE49-F238E27FC236}">
                <a16:creationId xmlns:a16="http://schemas.microsoft.com/office/drawing/2014/main" id="{61FB8359-CCD7-415A-B2FA-1E784353BF20}"/>
              </a:ext>
            </a:extLst>
          </p:cNvPr>
          <p:cNvSpPr/>
          <p:nvPr/>
        </p:nvSpPr>
        <p:spPr>
          <a:xfrm>
            <a:off x="2132931" y="5888923"/>
            <a:ext cx="7926134" cy="400110"/>
          </a:xfrm>
          <a:prstGeom prst="rect">
            <a:avLst/>
          </a:prstGeom>
        </p:spPr>
        <p:txBody>
          <a:bodyPr wrap="square">
            <a:spAutoFit/>
          </a:bodyPr>
          <a:lstStyle/>
          <a:p>
            <a:pPr algn="ctr"/>
            <a:r>
              <a:rPr lang="en-US" sz="2000" b="1" dirty="0"/>
              <a:t>Only once all four are covered, then can we create true inclusion.</a:t>
            </a:r>
          </a:p>
        </p:txBody>
      </p:sp>
      <p:pic>
        <p:nvPicPr>
          <p:cNvPr id="21" name="Picture 20">
            <a:extLst>
              <a:ext uri="{FF2B5EF4-FFF2-40B4-BE49-F238E27FC236}">
                <a16:creationId xmlns:a16="http://schemas.microsoft.com/office/drawing/2014/main" id="{A4994A31-EBD6-434F-BACB-8E0F45156F3A}"/>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4505933" y="2403132"/>
            <a:ext cx="403562" cy="403562"/>
          </a:xfrm>
          <a:prstGeom prst="rect">
            <a:avLst/>
          </a:prstGeom>
        </p:spPr>
      </p:pic>
      <p:pic>
        <p:nvPicPr>
          <p:cNvPr id="22" name="Picture 21">
            <a:extLst>
              <a:ext uri="{FF2B5EF4-FFF2-40B4-BE49-F238E27FC236}">
                <a16:creationId xmlns:a16="http://schemas.microsoft.com/office/drawing/2014/main" id="{41E8FAB9-61C7-45CC-93B7-8546B2284466}"/>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1729367" y="2403132"/>
            <a:ext cx="403562" cy="403562"/>
          </a:xfrm>
          <a:prstGeom prst="rect">
            <a:avLst/>
          </a:prstGeom>
        </p:spPr>
      </p:pic>
      <p:pic>
        <p:nvPicPr>
          <p:cNvPr id="23" name="Picture 22">
            <a:extLst>
              <a:ext uri="{FF2B5EF4-FFF2-40B4-BE49-F238E27FC236}">
                <a16:creationId xmlns:a16="http://schemas.microsoft.com/office/drawing/2014/main" id="{85EC97FF-D11C-4FC5-9308-9E8C356D58A8}"/>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tretch>
            <a:fillRect/>
          </a:stretch>
        </p:blipFill>
        <p:spPr>
          <a:xfrm>
            <a:off x="10059065" y="2403132"/>
            <a:ext cx="403562" cy="403562"/>
          </a:xfrm>
          <a:prstGeom prst="rect">
            <a:avLst/>
          </a:prstGeom>
        </p:spPr>
      </p:pic>
      <p:pic>
        <p:nvPicPr>
          <p:cNvPr id="24" name="Picture 23">
            <a:extLst>
              <a:ext uri="{FF2B5EF4-FFF2-40B4-BE49-F238E27FC236}">
                <a16:creationId xmlns:a16="http://schemas.microsoft.com/office/drawing/2014/main" id="{2B910F04-BCE9-482E-94C1-08FBE8F9CB46}"/>
              </a:ext>
            </a:extLst>
          </p:cNvPr>
          <p:cNvPicPr>
            <a:picLocks noChangeAspect="1"/>
          </p:cNvPicPr>
          <p:nvPr/>
        </p:nvPicPr>
        <p:blipFill>
          <a:blip r:embed="rId8">
            <a:lum bright="70000" contrast="-70000"/>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val="0"/>
              </a:ext>
            </a:extLst>
          </a:blip>
          <a:stretch>
            <a:fillRect/>
          </a:stretch>
        </p:blipFill>
        <p:spPr>
          <a:xfrm>
            <a:off x="7282499" y="2403132"/>
            <a:ext cx="403562" cy="403562"/>
          </a:xfrm>
          <a:prstGeom prst="rect">
            <a:avLst/>
          </a:prstGeom>
        </p:spPr>
      </p:pic>
    </p:spTree>
    <p:extLst>
      <p:ext uri="{BB962C8B-B14F-4D97-AF65-F5344CB8AC3E}">
        <p14:creationId xmlns:p14="http://schemas.microsoft.com/office/powerpoint/2010/main" val="1916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p:bldP spid="81" grpId="0"/>
      <p:bldP spid="82" grpId="0"/>
      <p:bldP spid="8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3C483-C90E-76BB-5433-833C8E0C810E}"/>
            </a:ext>
          </a:extLst>
        </p:cNvPr>
        <p:cNvGrpSpPr/>
        <p:nvPr/>
      </p:nvGrpSpPr>
      <p:grpSpPr>
        <a:xfrm>
          <a:off x="0" y="0"/>
          <a:ext cx="0" cy="0"/>
          <a:chOff x="0" y="0"/>
          <a:chExt cx="0" cy="0"/>
        </a:xfrm>
      </p:grpSpPr>
      <p:pic>
        <p:nvPicPr>
          <p:cNvPr id="55" name="Picture 54">
            <a:extLst>
              <a:ext uri="{FF2B5EF4-FFF2-40B4-BE49-F238E27FC236}">
                <a16:creationId xmlns:a16="http://schemas.microsoft.com/office/drawing/2014/main" id="{042A14A5-507A-9F3D-0FD0-571DB8F2EAF3}"/>
              </a:ext>
            </a:extLst>
          </p:cNvPr>
          <p:cNvPicPr>
            <a:picLocks noChangeAspect="1"/>
          </p:cNvPicPr>
          <p:nvPr/>
        </p:nvPicPr>
        <p:blipFill>
          <a:blip r:embed="rId2">
            <a:extLst>
              <a:ext uri="{28A0092B-C50C-407E-A947-70E740481C1C}">
                <a14:useLocalDpi xmlns:a14="http://schemas.microsoft.com/office/drawing/2010/main" val="0"/>
              </a:ext>
            </a:extLst>
          </a:blip>
          <a:srcRect l="25234" r="9378"/>
          <a:stretch>
            <a:fillRect/>
          </a:stretch>
        </p:blipFill>
        <p:spPr>
          <a:xfrm>
            <a:off x="0" y="0"/>
            <a:ext cx="6718301" cy="6858000"/>
          </a:xfrm>
          <a:custGeom>
            <a:avLst/>
            <a:gdLst>
              <a:gd name="connsiteX0" fmla="*/ 0 w 6718301"/>
              <a:gd name="connsiteY0" fmla="*/ 0 h 6858000"/>
              <a:gd name="connsiteX1" fmla="*/ 5894587 w 6718301"/>
              <a:gd name="connsiteY1" fmla="*/ 0 h 6858000"/>
              <a:gd name="connsiteX2" fmla="*/ 6718301 w 6718301"/>
              <a:gd name="connsiteY2" fmla="*/ 823714 h 6858000"/>
              <a:gd name="connsiteX3" fmla="*/ 6718301 w 6718301"/>
              <a:gd name="connsiteY3" fmla="*/ 6034286 h 6858000"/>
              <a:gd name="connsiteX4" fmla="*/ 5894587 w 6718301"/>
              <a:gd name="connsiteY4" fmla="*/ 6858000 h 6858000"/>
              <a:gd name="connsiteX5" fmla="*/ 0 w 671830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18301" h="6858000">
                <a:moveTo>
                  <a:pt x="0" y="0"/>
                </a:moveTo>
                <a:lnTo>
                  <a:pt x="5894587" y="0"/>
                </a:lnTo>
                <a:cubicBezTo>
                  <a:pt x="6349512" y="0"/>
                  <a:pt x="6718301" y="368789"/>
                  <a:pt x="6718301" y="823714"/>
                </a:cubicBezTo>
                <a:lnTo>
                  <a:pt x="6718301" y="6034286"/>
                </a:lnTo>
                <a:cubicBezTo>
                  <a:pt x="6718301" y="6489211"/>
                  <a:pt x="6349512" y="6858000"/>
                  <a:pt x="5894587" y="6858000"/>
                </a:cubicBezTo>
                <a:lnTo>
                  <a:pt x="0" y="6858000"/>
                </a:lnTo>
                <a:close/>
              </a:path>
            </a:pathLst>
          </a:custGeom>
        </p:spPr>
      </p:pic>
      <p:sp>
        <p:nvSpPr>
          <p:cNvPr id="53" name="Freeform: Shape 52">
            <a:extLst>
              <a:ext uri="{FF2B5EF4-FFF2-40B4-BE49-F238E27FC236}">
                <a16:creationId xmlns:a16="http://schemas.microsoft.com/office/drawing/2014/main" id="{345423EC-3D84-F640-A803-33F56AB431D9}"/>
              </a:ext>
            </a:extLst>
          </p:cNvPr>
          <p:cNvSpPr/>
          <p:nvPr/>
        </p:nvSpPr>
        <p:spPr>
          <a:xfrm>
            <a:off x="0" y="0"/>
            <a:ext cx="6718301" cy="6858000"/>
          </a:xfrm>
          <a:custGeom>
            <a:avLst/>
            <a:gdLst>
              <a:gd name="connsiteX0" fmla="*/ 0 w 6718301"/>
              <a:gd name="connsiteY0" fmla="*/ 0 h 6858000"/>
              <a:gd name="connsiteX1" fmla="*/ 5894587 w 6718301"/>
              <a:gd name="connsiteY1" fmla="*/ 0 h 6858000"/>
              <a:gd name="connsiteX2" fmla="*/ 6718301 w 6718301"/>
              <a:gd name="connsiteY2" fmla="*/ 823714 h 6858000"/>
              <a:gd name="connsiteX3" fmla="*/ 6718301 w 6718301"/>
              <a:gd name="connsiteY3" fmla="*/ 6034286 h 6858000"/>
              <a:gd name="connsiteX4" fmla="*/ 5894587 w 6718301"/>
              <a:gd name="connsiteY4" fmla="*/ 6858000 h 6858000"/>
              <a:gd name="connsiteX5" fmla="*/ 0 w 671830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18301" h="6858000">
                <a:moveTo>
                  <a:pt x="0" y="0"/>
                </a:moveTo>
                <a:lnTo>
                  <a:pt x="5894587" y="0"/>
                </a:lnTo>
                <a:cubicBezTo>
                  <a:pt x="6349512" y="0"/>
                  <a:pt x="6718301" y="368789"/>
                  <a:pt x="6718301" y="823714"/>
                </a:cubicBezTo>
                <a:lnTo>
                  <a:pt x="6718301" y="6034286"/>
                </a:lnTo>
                <a:cubicBezTo>
                  <a:pt x="6718301" y="6489211"/>
                  <a:pt x="6349512" y="6858000"/>
                  <a:pt x="5894587" y="6858000"/>
                </a:cubicBezTo>
                <a:lnTo>
                  <a:pt x="0" y="6858000"/>
                </a:lnTo>
                <a:close/>
              </a:path>
            </a:pathLst>
          </a:custGeom>
          <a:solidFill>
            <a:srgbClr val="00000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Rounded Corners 4">
            <a:extLst>
              <a:ext uri="{FF2B5EF4-FFF2-40B4-BE49-F238E27FC236}">
                <a16:creationId xmlns:a16="http://schemas.microsoft.com/office/drawing/2014/main" id="{08C29800-8372-FB70-4584-6746564B2001}"/>
              </a:ext>
            </a:extLst>
          </p:cNvPr>
          <p:cNvSpPr/>
          <p:nvPr/>
        </p:nvSpPr>
        <p:spPr>
          <a:xfrm>
            <a:off x="0" y="1441316"/>
            <a:ext cx="6718300" cy="3094037"/>
          </a:xfrm>
          <a:prstGeom prst="roundRect">
            <a:avLst>
              <a:gd name="adj" fmla="val 0"/>
            </a:avLst>
          </a:prstGeom>
          <a:solidFill>
            <a:srgbClr val="9ACA3C">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Rectangle 6">
            <a:extLst>
              <a:ext uri="{FF2B5EF4-FFF2-40B4-BE49-F238E27FC236}">
                <a16:creationId xmlns:a16="http://schemas.microsoft.com/office/drawing/2014/main" id="{E3C299FF-A0B4-501B-7E77-7DC81A6B5CE6}"/>
              </a:ext>
            </a:extLst>
          </p:cNvPr>
          <p:cNvSpPr/>
          <p:nvPr/>
        </p:nvSpPr>
        <p:spPr>
          <a:xfrm>
            <a:off x="503874" y="2011094"/>
            <a:ext cx="4531595" cy="1754326"/>
          </a:xfrm>
          <a:prstGeom prst="rect">
            <a:avLst/>
          </a:prstGeom>
        </p:spPr>
        <p:txBody>
          <a:bodyPr wrap="square">
            <a:spAutoFit/>
          </a:bodyPr>
          <a:lstStyle/>
          <a:p>
            <a:r>
              <a:rPr lang="en-US" sz="5400" b="1" dirty="0">
                <a:solidFill>
                  <a:schemeClr val="bg1"/>
                </a:solidFill>
              </a:rPr>
              <a:t>Learning Objective 3</a:t>
            </a:r>
          </a:p>
        </p:txBody>
      </p:sp>
      <p:sp>
        <p:nvSpPr>
          <p:cNvPr id="8" name="Rectangle 7">
            <a:extLst>
              <a:ext uri="{FF2B5EF4-FFF2-40B4-BE49-F238E27FC236}">
                <a16:creationId xmlns:a16="http://schemas.microsoft.com/office/drawing/2014/main" id="{A7F98307-F93E-3D33-9C55-273C3A7F4938}"/>
              </a:ext>
            </a:extLst>
          </p:cNvPr>
          <p:cNvSpPr/>
          <p:nvPr/>
        </p:nvSpPr>
        <p:spPr>
          <a:xfrm>
            <a:off x="7222174" y="1370455"/>
            <a:ext cx="4248296" cy="3235758"/>
          </a:xfrm>
          <a:prstGeom prst="rect">
            <a:avLst/>
          </a:prstGeom>
        </p:spPr>
        <p:txBody>
          <a:bodyPr wrap="square">
            <a:spAutoFit/>
          </a:bodyPr>
          <a:lstStyle/>
          <a:p>
            <a:pPr>
              <a:lnSpc>
                <a:spcPct val="130000"/>
              </a:lnSpc>
            </a:pPr>
            <a:r>
              <a:rPr lang="en-US" sz="3200" dirty="0"/>
              <a:t>What legal protections are in place for individuals with disabilities in the United States?</a:t>
            </a:r>
          </a:p>
        </p:txBody>
      </p:sp>
      <p:grpSp>
        <p:nvGrpSpPr>
          <p:cNvPr id="56" name="Group 55">
            <a:extLst>
              <a:ext uri="{FF2B5EF4-FFF2-40B4-BE49-F238E27FC236}">
                <a16:creationId xmlns:a16="http://schemas.microsoft.com/office/drawing/2014/main" id="{31A1387B-B10E-5297-2738-47729561B3AA}"/>
              </a:ext>
            </a:extLst>
          </p:cNvPr>
          <p:cNvGrpSpPr/>
          <p:nvPr/>
        </p:nvGrpSpPr>
        <p:grpSpPr>
          <a:xfrm>
            <a:off x="0" y="6577588"/>
            <a:ext cx="12195048" cy="280412"/>
            <a:chOff x="0" y="6577588"/>
            <a:chExt cx="12195048" cy="280412"/>
          </a:xfrm>
          <a:solidFill>
            <a:srgbClr val="9ACA3C"/>
          </a:solidFill>
        </p:grpSpPr>
        <p:sp>
          <p:nvSpPr>
            <p:cNvPr id="57" name="Rectangle 56">
              <a:extLst>
                <a:ext uri="{FF2B5EF4-FFF2-40B4-BE49-F238E27FC236}">
                  <a16:creationId xmlns:a16="http://schemas.microsoft.com/office/drawing/2014/main" id="{05A22D7A-A0B9-4AF8-16B9-3E81F854E152}"/>
                </a:ext>
              </a:extLst>
            </p:cNvPr>
            <p:cNvSpPr/>
            <p:nvPr userDrawn="1"/>
          </p:nvSpPr>
          <p:spPr>
            <a:xfrm>
              <a:off x="609600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8" name="Group 57">
              <a:extLst>
                <a:ext uri="{FF2B5EF4-FFF2-40B4-BE49-F238E27FC236}">
                  <a16:creationId xmlns:a16="http://schemas.microsoft.com/office/drawing/2014/main" id="{1E738725-A86F-9E93-929A-BB4AE5CD4082}"/>
                </a:ext>
              </a:extLst>
            </p:cNvPr>
            <p:cNvGrpSpPr/>
            <p:nvPr userDrawn="1"/>
          </p:nvGrpSpPr>
          <p:grpSpPr>
            <a:xfrm>
              <a:off x="0" y="6577588"/>
              <a:ext cx="6338083" cy="280412"/>
              <a:chOff x="0" y="6577588"/>
              <a:chExt cx="6338083" cy="280412"/>
            </a:xfrm>
            <a:grpFill/>
          </p:grpSpPr>
          <p:sp>
            <p:nvSpPr>
              <p:cNvPr id="59" name="Rectangle 58">
                <a:extLst>
                  <a:ext uri="{FF2B5EF4-FFF2-40B4-BE49-F238E27FC236}">
                    <a16:creationId xmlns:a16="http://schemas.microsoft.com/office/drawing/2014/main" id="{38E097CD-403E-301E-AB6A-5C9E5AF15C62}"/>
                  </a:ext>
                </a:extLst>
              </p:cNvPr>
              <p:cNvSpPr/>
              <p:nvPr userDrawn="1"/>
            </p:nvSpPr>
            <p:spPr>
              <a:xfrm>
                <a:off x="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Google Shape;24;p54">
                <a:extLst>
                  <a:ext uri="{FF2B5EF4-FFF2-40B4-BE49-F238E27FC236}">
                    <a16:creationId xmlns:a16="http://schemas.microsoft.com/office/drawing/2014/main" id="{2FEAADB9-87F8-F441-D004-54FF0C2E7724}"/>
                  </a:ext>
                </a:extLst>
              </p:cNvPr>
              <p:cNvSpPr/>
              <p:nvPr userDrawn="1"/>
            </p:nvSpPr>
            <p:spPr>
              <a:xfrm>
                <a:off x="5853918" y="6577588"/>
                <a:ext cx="484165" cy="268981"/>
              </a:xfrm>
              <a:custGeom>
                <a:avLst/>
                <a:gdLst/>
                <a:ahLst/>
                <a:cxnLst/>
                <a:rect l="l" t="t" r="r" b="b"/>
                <a:pathLst>
                  <a:path w="365760" h="203200" extrusionOk="0">
                    <a:moveTo>
                      <a:pt x="182880" y="0"/>
                    </a:moveTo>
                    <a:cubicBezTo>
                      <a:pt x="283882" y="0"/>
                      <a:pt x="365760" y="81878"/>
                      <a:pt x="365760" y="182880"/>
                    </a:cubicBezTo>
                    <a:lnTo>
                      <a:pt x="361658" y="203200"/>
                    </a:lnTo>
                    <a:lnTo>
                      <a:pt x="4103" y="203200"/>
                    </a:lnTo>
                    <a:lnTo>
                      <a:pt x="0" y="182880"/>
                    </a:lnTo>
                    <a:cubicBezTo>
                      <a:pt x="0" y="81878"/>
                      <a:pt x="81878" y="0"/>
                      <a:pt x="182880" y="0"/>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grpSp>
      </p:grpSp>
      <p:sp>
        <p:nvSpPr>
          <p:cNvPr id="61" name="Slide Number Placeholder 5">
            <a:extLst>
              <a:ext uri="{FF2B5EF4-FFF2-40B4-BE49-F238E27FC236}">
                <a16:creationId xmlns:a16="http://schemas.microsoft.com/office/drawing/2014/main" id="{0DA6E096-4BAC-8393-759D-817FC4291247}"/>
              </a:ext>
            </a:extLst>
          </p:cNvPr>
          <p:cNvSpPr txBox="1">
            <a:spLocks/>
          </p:cNvSpPr>
          <p:nvPr/>
        </p:nvSpPr>
        <p:spPr>
          <a:xfrm>
            <a:off x="5699948" y="6529516"/>
            <a:ext cx="792104" cy="365125"/>
          </a:xfrm>
          <a:prstGeom prst="rect">
            <a:avLst/>
          </a:prstGeom>
        </p:spPr>
        <p:txBody>
          <a:bodyPr vert="horz" lIns="91440" tIns="45720" rIns="91440" bIns="45720" rtlCol="0" anchor="ctr"/>
          <a:lstStyle>
            <a:defPPr>
              <a:defRPr lang="en-US"/>
            </a:defPPr>
            <a:lvl1pPr marL="0" algn="ctr" defTabSz="914400" rtl="0" eaLnBrk="1" latinLnBrk="0" hangingPunct="1">
              <a:defRPr sz="1100"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8868B4-BCB4-40C5-8F5B-96F1F985AC30}" type="slidenum">
              <a:rPr lang="en-US" smtClean="0">
                <a:latin typeface="+mn-lt"/>
              </a:rPr>
              <a:pPr/>
              <a:t>15</a:t>
            </a:fld>
            <a:endParaRPr lang="en-US" dirty="0">
              <a:latin typeface="+mn-lt"/>
            </a:endParaRPr>
          </a:p>
        </p:txBody>
      </p:sp>
    </p:spTree>
    <p:extLst>
      <p:ext uri="{BB962C8B-B14F-4D97-AF65-F5344CB8AC3E}">
        <p14:creationId xmlns:p14="http://schemas.microsoft.com/office/powerpoint/2010/main" val="266408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5">
            <a:extLst>
              <a:ext uri="{FF2B5EF4-FFF2-40B4-BE49-F238E27FC236}">
                <a16:creationId xmlns:a16="http://schemas.microsoft.com/office/drawing/2014/main" id="{E92B0294-43E0-492F-A43D-BA96F2F1C63C}"/>
              </a:ext>
            </a:extLst>
          </p:cNvPr>
          <p:cNvSpPr/>
          <p:nvPr/>
        </p:nvSpPr>
        <p:spPr>
          <a:xfrm>
            <a:off x="3888402" y="981012"/>
            <a:ext cx="1632460" cy="1509616"/>
          </a:xfrm>
          <a:custGeom>
            <a:avLst/>
            <a:gdLst>
              <a:gd name="connsiteX0" fmla="*/ 734129 w 2587746"/>
              <a:gd name="connsiteY0" fmla="*/ 0 h 2511474"/>
              <a:gd name="connsiteX1" fmla="*/ 2149983 w 2587746"/>
              <a:gd name="connsiteY1" fmla="*/ 0 h 2511474"/>
              <a:gd name="connsiteX2" fmla="*/ 2587746 w 2587746"/>
              <a:gd name="connsiteY2" fmla="*/ 437763 h 2511474"/>
              <a:gd name="connsiteX3" fmla="*/ 2587746 w 2587746"/>
              <a:gd name="connsiteY3" fmla="*/ 1768481 h 2511474"/>
              <a:gd name="connsiteX4" fmla="*/ 2238208 w 2587746"/>
              <a:gd name="connsiteY4" fmla="*/ 2197350 h 2511474"/>
              <a:gd name="connsiteX5" fmla="*/ 2236801 w 2587746"/>
              <a:gd name="connsiteY5" fmla="*/ 2197492 h 2511474"/>
              <a:gd name="connsiteX6" fmla="*/ 2217885 w 2587746"/>
              <a:gd name="connsiteY6" fmla="*/ 2254104 h 2511474"/>
              <a:gd name="connsiteX7" fmla="*/ 1722579 w 2587746"/>
              <a:gd name="connsiteY7" fmla="*/ 2500636 h 2511474"/>
              <a:gd name="connsiteX8" fmla="*/ 341471 w 2587746"/>
              <a:gd name="connsiteY8" fmla="*/ 2188893 h 2511474"/>
              <a:gd name="connsiteX9" fmla="*/ 10838 w 2587746"/>
              <a:gd name="connsiteY9" fmla="*/ 1665486 h 2511474"/>
              <a:gd name="connsiteX10" fmla="*/ 303151 w 2587746"/>
              <a:gd name="connsiteY10" fmla="*/ 370462 h 2511474"/>
              <a:gd name="connsiteX11" fmla="*/ 305260 w 2587746"/>
              <a:gd name="connsiteY11" fmla="*/ 349539 h 2511474"/>
              <a:gd name="connsiteX12" fmla="*/ 734129 w 2587746"/>
              <a:gd name="connsiteY12" fmla="*/ 0 h 251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7746" h="2511474">
                <a:moveTo>
                  <a:pt x="734129" y="0"/>
                </a:moveTo>
                <a:lnTo>
                  <a:pt x="2149983" y="0"/>
                </a:lnTo>
                <a:cubicBezTo>
                  <a:pt x="2391753" y="0"/>
                  <a:pt x="2587746" y="195993"/>
                  <a:pt x="2587746" y="437763"/>
                </a:cubicBezTo>
                <a:lnTo>
                  <a:pt x="2587746" y="1768481"/>
                </a:lnTo>
                <a:cubicBezTo>
                  <a:pt x="2587746" y="1980030"/>
                  <a:pt x="2437689" y="2156531"/>
                  <a:pt x="2238208" y="2197350"/>
                </a:cubicBezTo>
                <a:lnTo>
                  <a:pt x="2236801" y="2197492"/>
                </a:lnTo>
                <a:lnTo>
                  <a:pt x="2217885" y="2254104"/>
                </a:lnTo>
                <a:cubicBezTo>
                  <a:pt x="2134145" y="2439703"/>
                  <a:pt x="1928936" y="2547215"/>
                  <a:pt x="1722579" y="2500636"/>
                </a:cubicBezTo>
                <a:lnTo>
                  <a:pt x="341471" y="2188893"/>
                </a:lnTo>
                <a:cubicBezTo>
                  <a:pt x="105634" y="2135660"/>
                  <a:pt x="-42395" y="1901323"/>
                  <a:pt x="10838" y="1665486"/>
                </a:cubicBezTo>
                <a:lnTo>
                  <a:pt x="303151" y="370462"/>
                </a:lnTo>
                <a:lnTo>
                  <a:pt x="305260" y="349539"/>
                </a:lnTo>
                <a:cubicBezTo>
                  <a:pt x="346080" y="150057"/>
                  <a:pt x="522580" y="0"/>
                  <a:pt x="734129" y="0"/>
                </a:cubicBezTo>
                <a:close/>
              </a:path>
            </a:pathLst>
          </a:custGeom>
          <a:solidFill>
            <a:srgbClr val="9ACA3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25">
            <a:extLst>
              <a:ext uri="{FF2B5EF4-FFF2-40B4-BE49-F238E27FC236}">
                <a16:creationId xmlns:a16="http://schemas.microsoft.com/office/drawing/2014/main" id="{EB864F0C-F202-4020-A5C2-0DCAE685FCA5}"/>
              </a:ext>
            </a:extLst>
          </p:cNvPr>
          <p:cNvSpPr/>
          <p:nvPr/>
        </p:nvSpPr>
        <p:spPr>
          <a:xfrm>
            <a:off x="6857843" y="987335"/>
            <a:ext cx="1632460" cy="1509616"/>
          </a:xfrm>
          <a:custGeom>
            <a:avLst/>
            <a:gdLst>
              <a:gd name="connsiteX0" fmla="*/ 734129 w 2587746"/>
              <a:gd name="connsiteY0" fmla="*/ 0 h 2511474"/>
              <a:gd name="connsiteX1" fmla="*/ 2149983 w 2587746"/>
              <a:gd name="connsiteY1" fmla="*/ 0 h 2511474"/>
              <a:gd name="connsiteX2" fmla="*/ 2587746 w 2587746"/>
              <a:gd name="connsiteY2" fmla="*/ 437763 h 2511474"/>
              <a:gd name="connsiteX3" fmla="*/ 2587746 w 2587746"/>
              <a:gd name="connsiteY3" fmla="*/ 1768481 h 2511474"/>
              <a:gd name="connsiteX4" fmla="*/ 2238208 w 2587746"/>
              <a:gd name="connsiteY4" fmla="*/ 2197350 h 2511474"/>
              <a:gd name="connsiteX5" fmla="*/ 2236801 w 2587746"/>
              <a:gd name="connsiteY5" fmla="*/ 2197492 h 2511474"/>
              <a:gd name="connsiteX6" fmla="*/ 2217885 w 2587746"/>
              <a:gd name="connsiteY6" fmla="*/ 2254104 h 2511474"/>
              <a:gd name="connsiteX7" fmla="*/ 1722579 w 2587746"/>
              <a:gd name="connsiteY7" fmla="*/ 2500636 h 2511474"/>
              <a:gd name="connsiteX8" fmla="*/ 341471 w 2587746"/>
              <a:gd name="connsiteY8" fmla="*/ 2188893 h 2511474"/>
              <a:gd name="connsiteX9" fmla="*/ 10838 w 2587746"/>
              <a:gd name="connsiteY9" fmla="*/ 1665486 h 2511474"/>
              <a:gd name="connsiteX10" fmla="*/ 303151 w 2587746"/>
              <a:gd name="connsiteY10" fmla="*/ 370462 h 2511474"/>
              <a:gd name="connsiteX11" fmla="*/ 305260 w 2587746"/>
              <a:gd name="connsiteY11" fmla="*/ 349539 h 2511474"/>
              <a:gd name="connsiteX12" fmla="*/ 734129 w 2587746"/>
              <a:gd name="connsiteY12" fmla="*/ 0 h 251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7746" h="2511474">
                <a:moveTo>
                  <a:pt x="734129" y="0"/>
                </a:moveTo>
                <a:lnTo>
                  <a:pt x="2149983" y="0"/>
                </a:lnTo>
                <a:cubicBezTo>
                  <a:pt x="2391753" y="0"/>
                  <a:pt x="2587746" y="195993"/>
                  <a:pt x="2587746" y="437763"/>
                </a:cubicBezTo>
                <a:lnTo>
                  <a:pt x="2587746" y="1768481"/>
                </a:lnTo>
                <a:cubicBezTo>
                  <a:pt x="2587746" y="1980030"/>
                  <a:pt x="2437689" y="2156531"/>
                  <a:pt x="2238208" y="2197350"/>
                </a:cubicBezTo>
                <a:lnTo>
                  <a:pt x="2236801" y="2197492"/>
                </a:lnTo>
                <a:lnTo>
                  <a:pt x="2217885" y="2254104"/>
                </a:lnTo>
                <a:cubicBezTo>
                  <a:pt x="2134145" y="2439703"/>
                  <a:pt x="1928936" y="2547215"/>
                  <a:pt x="1722579" y="2500636"/>
                </a:cubicBezTo>
                <a:lnTo>
                  <a:pt x="341471" y="2188893"/>
                </a:lnTo>
                <a:cubicBezTo>
                  <a:pt x="105634" y="2135660"/>
                  <a:pt x="-42395" y="1901323"/>
                  <a:pt x="10838" y="1665486"/>
                </a:cubicBezTo>
                <a:lnTo>
                  <a:pt x="303151" y="370462"/>
                </a:lnTo>
                <a:lnTo>
                  <a:pt x="305260" y="349539"/>
                </a:lnTo>
                <a:cubicBezTo>
                  <a:pt x="346080" y="150057"/>
                  <a:pt x="522580" y="0"/>
                  <a:pt x="734129" y="0"/>
                </a:cubicBezTo>
                <a:close/>
              </a:path>
            </a:pathLst>
          </a:custGeom>
          <a:solidFill>
            <a:srgbClr val="10113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25">
            <a:extLst>
              <a:ext uri="{FF2B5EF4-FFF2-40B4-BE49-F238E27FC236}">
                <a16:creationId xmlns:a16="http://schemas.microsoft.com/office/drawing/2014/main" id="{E657F96B-39FA-4B2A-8144-6B8ED6144309}"/>
              </a:ext>
            </a:extLst>
          </p:cNvPr>
          <p:cNvSpPr/>
          <p:nvPr/>
        </p:nvSpPr>
        <p:spPr>
          <a:xfrm>
            <a:off x="9551524" y="981012"/>
            <a:ext cx="1632460" cy="1509616"/>
          </a:xfrm>
          <a:custGeom>
            <a:avLst/>
            <a:gdLst>
              <a:gd name="connsiteX0" fmla="*/ 734129 w 2587746"/>
              <a:gd name="connsiteY0" fmla="*/ 0 h 2511474"/>
              <a:gd name="connsiteX1" fmla="*/ 2149983 w 2587746"/>
              <a:gd name="connsiteY1" fmla="*/ 0 h 2511474"/>
              <a:gd name="connsiteX2" fmla="*/ 2587746 w 2587746"/>
              <a:gd name="connsiteY2" fmla="*/ 437763 h 2511474"/>
              <a:gd name="connsiteX3" fmla="*/ 2587746 w 2587746"/>
              <a:gd name="connsiteY3" fmla="*/ 1768481 h 2511474"/>
              <a:gd name="connsiteX4" fmla="*/ 2238208 w 2587746"/>
              <a:gd name="connsiteY4" fmla="*/ 2197350 h 2511474"/>
              <a:gd name="connsiteX5" fmla="*/ 2236801 w 2587746"/>
              <a:gd name="connsiteY5" fmla="*/ 2197492 h 2511474"/>
              <a:gd name="connsiteX6" fmla="*/ 2217885 w 2587746"/>
              <a:gd name="connsiteY6" fmla="*/ 2254104 h 2511474"/>
              <a:gd name="connsiteX7" fmla="*/ 1722579 w 2587746"/>
              <a:gd name="connsiteY7" fmla="*/ 2500636 h 2511474"/>
              <a:gd name="connsiteX8" fmla="*/ 341471 w 2587746"/>
              <a:gd name="connsiteY8" fmla="*/ 2188893 h 2511474"/>
              <a:gd name="connsiteX9" fmla="*/ 10838 w 2587746"/>
              <a:gd name="connsiteY9" fmla="*/ 1665486 h 2511474"/>
              <a:gd name="connsiteX10" fmla="*/ 303151 w 2587746"/>
              <a:gd name="connsiteY10" fmla="*/ 370462 h 2511474"/>
              <a:gd name="connsiteX11" fmla="*/ 305260 w 2587746"/>
              <a:gd name="connsiteY11" fmla="*/ 349539 h 2511474"/>
              <a:gd name="connsiteX12" fmla="*/ 734129 w 2587746"/>
              <a:gd name="connsiteY12" fmla="*/ 0 h 251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7746" h="2511474">
                <a:moveTo>
                  <a:pt x="734129" y="0"/>
                </a:moveTo>
                <a:lnTo>
                  <a:pt x="2149983" y="0"/>
                </a:lnTo>
                <a:cubicBezTo>
                  <a:pt x="2391753" y="0"/>
                  <a:pt x="2587746" y="195993"/>
                  <a:pt x="2587746" y="437763"/>
                </a:cubicBezTo>
                <a:lnTo>
                  <a:pt x="2587746" y="1768481"/>
                </a:lnTo>
                <a:cubicBezTo>
                  <a:pt x="2587746" y="1980030"/>
                  <a:pt x="2437689" y="2156531"/>
                  <a:pt x="2238208" y="2197350"/>
                </a:cubicBezTo>
                <a:lnTo>
                  <a:pt x="2236801" y="2197492"/>
                </a:lnTo>
                <a:lnTo>
                  <a:pt x="2217885" y="2254104"/>
                </a:lnTo>
                <a:cubicBezTo>
                  <a:pt x="2134145" y="2439703"/>
                  <a:pt x="1928936" y="2547215"/>
                  <a:pt x="1722579" y="2500636"/>
                </a:cubicBezTo>
                <a:lnTo>
                  <a:pt x="341471" y="2188893"/>
                </a:lnTo>
                <a:cubicBezTo>
                  <a:pt x="105634" y="2135660"/>
                  <a:pt x="-42395" y="1901323"/>
                  <a:pt x="10838" y="1665486"/>
                </a:cubicBezTo>
                <a:lnTo>
                  <a:pt x="303151" y="370462"/>
                </a:lnTo>
                <a:lnTo>
                  <a:pt x="305260" y="349539"/>
                </a:lnTo>
                <a:cubicBezTo>
                  <a:pt x="346080" y="150057"/>
                  <a:pt x="522580" y="0"/>
                  <a:pt x="734129" y="0"/>
                </a:cubicBezTo>
                <a:close/>
              </a:path>
            </a:pathLst>
          </a:custGeom>
          <a:solidFill>
            <a:srgbClr val="9ACA3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D623836F-1488-4444-A955-DE5AAC61C2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7151219" y="1196632"/>
            <a:ext cx="1487326" cy="1473939"/>
          </a:xfrm>
          <a:custGeom>
            <a:avLst/>
            <a:gdLst>
              <a:gd name="connsiteX0" fmla="*/ 563655 w 1127310"/>
              <a:gd name="connsiteY0" fmla="*/ 0 h 1127309"/>
              <a:gd name="connsiteX1" fmla="*/ 1127310 w 1127310"/>
              <a:gd name="connsiteY1" fmla="*/ 563655 h 1127309"/>
              <a:gd name="connsiteX2" fmla="*/ 563655 w 1127310"/>
              <a:gd name="connsiteY2" fmla="*/ 1127309 h 1127309"/>
              <a:gd name="connsiteX3" fmla="*/ 0 w 1127310"/>
              <a:gd name="connsiteY3" fmla="*/ 563655 h 1127309"/>
              <a:gd name="connsiteX4" fmla="*/ 563655 w 1127310"/>
              <a:gd name="connsiteY4" fmla="*/ 0 h 1127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310" h="1127309">
                <a:moveTo>
                  <a:pt x="563655" y="0"/>
                </a:moveTo>
                <a:cubicBezTo>
                  <a:pt x="874953" y="0"/>
                  <a:pt x="1127310" y="252357"/>
                  <a:pt x="1127310" y="563655"/>
                </a:cubicBezTo>
                <a:cubicBezTo>
                  <a:pt x="1127310" y="874953"/>
                  <a:pt x="874953" y="1127309"/>
                  <a:pt x="563655" y="1127309"/>
                </a:cubicBezTo>
                <a:cubicBezTo>
                  <a:pt x="252357" y="1127309"/>
                  <a:pt x="0" y="874953"/>
                  <a:pt x="0" y="563655"/>
                </a:cubicBezTo>
                <a:cubicBezTo>
                  <a:pt x="0" y="252357"/>
                  <a:pt x="252357" y="0"/>
                  <a:pt x="563655" y="0"/>
                </a:cubicBezTo>
                <a:close/>
              </a:path>
            </a:pathLst>
          </a:custGeom>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9326DD71-3425-46C8-A70D-44DF1F9C06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855105" y="1174588"/>
            <a:ext cx="1487326" cy="1487324"/>
          </a:xfrm>
          <a:custGeom>
            <a:avLst/>
            <a:gdLst>
              <a:gd name="connsiteX0" fmla="*/ 563655 w 1127310"/>
              <a:gd name="connsiteY0" fmla="*/ 0 h 1127309"/>
              <a:gd name="connsiteX1" fmla="*/ 1127310 w 1127310"/>
              <a:gd name="connsiteY1" fmla="*/ 563655 h 1127309"/>
              <a:gd name="connsiteX2" fmla="*/ 563655 w 1127310"/>
              <a:gd name="connsiteY2" fmla="*/ 1127309 h 1127309"/>
              <a:gd name="connsiteX3" fmla="*/ 0 w 1127310"/>
              <a:gd name="connsiteY3" fmla="*/ 563655 h 1127309"/>
              <a:gd name="connsiteX4" fmla="*/ 563655 w 1127310"/>
              <a:gd name="connsiteY4" fmla="*/ 0 h 1127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310" h="1127309">
                <a:moveTo>
                  <a:pt x="563655" y="0"/>
                </a:moveTo>
                <a:cubicBezTo>
                  <a:pt x="874953" y="0"/>
                  <a:pt x="1127310" y="252357"/>
                  <a:pt x="1127310" y="563655"/>
                </a:cubicBezTo>
                <a:cubicBezTo>
                  <a:pt x="1127310" y="874953"/>
                  <a:pt x="874953" y="1127309"/>
                  <a:pt x="563655" y="1127309"/>
                </a:cubicBezTo>
                <a:cubicBezTo>
                  <a:pt x="252357" y="1127309"/>
                  <a:pt x="0" y="874953"/>
                  <a:pt x="0" y="563655"/>
                </a:cubicBezTo>
                <a:cubicBezTo>
                  <a:pt x="0" y="252357"/>
                  <a:pt x="252357" y="0"/>
                  <a:pt x="563655" y="0"/>
                </a:cubicBezTo>
                <a:close/>
              </a:path>
            </a:pathLst>
          </a:custGeom>
        </p:spPr>
      </p:pic>
      <p:pic>
        <p:nvPicPr>
          <p:cNvPr id="61" name="Picture 60">
            <a:extLst>
              <a:ext uri="{FF2B5EF4-FFF2-40B4-BE49-F238E27FC236}">
                <a16:creationId xmlns:a16="http://schemas.microsoft.com/office/drawing/2014/main" id="{0568D8AA-4EF2-44FD-A837-DDB96CA5B052}"/>
              </a:ext>
            </a:extLst>
          </p:cNvPr>
          <p:cNvPicPr>
            <a:picLocks noChangeAspect="1"/>
          </p:cNvPicPr>
          <p:nvPr/>
        </p:nvPicPr>
        <p:blipFill>
          <a:blip r:embed="rId4">
            <a:extLst>
              <a:ext uri="{28A0092B-C50C-407E-A947-70E740481C1C}">
                <a14:useLocalDpi xmlns:a14="http://schemas.microsoft.com/office/drawing/2010/main" val="0"/>
              </a:ext>
            </a:extLst>
          </a:blip>
          <a:srcRect l="16687" r="16687"/>
          <a:stretch/>
        </p:blipFill>
        <p:spPr>
          <a:xfrm>
            <a:off x="4201922" y="1174588"/>
            <a:ext cx="1487326" cy="1487324"/>
          </a:xfrm>
          <a:custGeom>
            <a:avLst/>
            <a:gdLst>
              <a:gd name="connsiteX0" fmla="*/ 563655 w 1127310"/>
              <a:gd name="connsiteY0" fmla="*/ 0 h 1127309"/>
              <a:gd name="connsiteX1" fmla="*/ 1127310 w 1127310"/>
              <a:gd name="connsiteY1" fmla="*/ 563655 h 1127309"/>
              <a:gd name="connsiteX2" fmla="*/ 563655 w 1127310"/>
              <a:gd name="connsiteY2" fmla="*/ 1127309 h 1127309"/>
              <a:gd name="connsiteX3" fmla="*/ 0 w 1127310"/>
              <a:gd name="connsiteY3" fmla="*/ 563655 h 1127309"/>
              <a:gd name="connsiteX4" fmla="*/ 563655 w 1127310"/>
              <a:gd name="connsiteY4" fmla="*/ 0 h 1127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310" h="1127309">
                <a:moveTo>
                  <a:pt x="563655" y="0"/>
                </a:moveTo>
                <a:cubicBezTo>
                  <a:pt x="874953" y="0"/>
                  <a:pt x="1127310" y="252357"/>
                  <a:pt x="1127310" y="563655"/>
                </a:cubicBezTo>
                <a:cubicBezTo>
                  <a:pt x="1127310" y="874953"/>
                  <a:pt x="874953" y="1127309"/>
                  <a:pt x="563655" y="1127309"/>
                </a:cubicBezTo>
                <a:cubicBezTo>
                  <a:pt x="252357" y="1127309"/>
                  <a:pt x="0" y="874953"/>
                  <a:pt x="0" y="563655"/>
                </a:cubicBezTo>
                <a:cubicBezTo>
                  <a:pt x="0" y="252357"/>
                  <a:pt x="252357" y="0"/>
                  <a:pt x="563655" y="0"/>
                </a:cubicBezTo>
                <a:close/>
              </a:path>
            </a:pathLst>
          </a:custGeom>
        </p:spPr>
      </p:pic>
      <p:sp>
        <p:nvSpPr>
          <p:cNvPr id="2" name="Text Placeholder 1">
            <a:extLst>
              <a:ext uri="{FF2B5EF4-FFF2-40B4-BE49-F238E27FC236}">
                <a16:creationId xmlns:a16="http://schemas.microsoft.com/office/drawing/2014/main" id="{E67536D9-EEE2-49E2-B0F9-2B4957905BC0}"/>
              </a:ext>
            </a:extLst>
          </p:cNvPr>
          <p:cNvSpPr>
            <a:spLocks noGrp="1"/>
          </p:cNvSpPr>
          <p:nvPr>
            <p:ph type="body" sz="quarter" idx="10"/>
          </p:nvPr>
        </p:nvSpPr>
        <p:spPr>
          <a:xfrm>
            <a:off x="278483" y="207638"/>
            <a:ext cx="8211820" cy="506730"/>
          </a:xfrm>
        </p:spPr>
        <p:txBody>
          <a:bodyPr/>
          <a:lstStyle/>
          <a:p>
            <a:r>
              <a:rPr lang="en-US" dirty="0"/>
              <a:t>Legal Protections</a:t>
            </a:r>
          </a:p>
        </p:txBody>
      </p:sp>
      <p:sp>
        <p:nvSpPr>
          <p:cNvPr id="7" name="Freeform: Shape 6">
            <a:extLst>
              <a:ext uri="{FF2B5EF4-FFF2-40B4-BE49-F238E27FC236}">
                <a16:creationId xmlns:a16="http://schemas.microsoft.com/office/drawing/2014/main" id="{DC619490-01D5-4CDB-B8C0-C513EADB3197}"/>
              </a:ext>
            </a:extLst>
          </p:cNvPr>
          <p:cNvSpPr/>
          <p:nvPr/>
        </p:nvSpPr>
        <p:spPr>
          <a:xfrm>
            <a:off x="4201922" y="1180634"/>
            <a:ext cx="1489944" cy="1489938"/>
          </a:xfrm>
          <a:custGeom>
            <a:avLst/>
            <a:gdLst>
              <a:gd name="connsiteX0" fmla="*/ 526699 w 1053397"/>
              <a:gd name="connsiteY0" fmla="*/ 0 h 1053395"/>
              <a:gd name="connsiteX1" fmla="*/ 1053397 w 1053397"/>
              <a:gd name="connsiteY1" fmla="*/ 526698 h 1053395"/>
              <a:gd name="connsiteX2" fmla="*/ 526699 w 1053397"/>
              <a:gd name="connsiteY2" fmla="*/ 1053395 h 1053395"/>
              <a:gd name="connsiteX3" fmla="*/ 0 w 1053397"/>
              <a:gd name="connsiteY3" fmla="*/ 526698 h 1053395"/>
              <a:gd name="connsiteX4" fmla="*/ 526699 w 1053397"/>
              <a:gd name="connsiteY4" fmla="*/ 0 h 1053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3397" h="1053395">
                <a:moveTo>
                  <a:pt x="526699" y="0"/>
                </a:moveTo>
                <a:cubicBezTo>
                  <a:pt x="817587" y="0"/>
                  <a:pt x="1053397" y="235810"/>
                  <a:pt x="1053397" y="526698"/>
                </a:cubicBezTo>
                <a:cubicBezTo>
                  <a:pt x="1053397" y="817585"/>
                  <a:pt x="817587" y="1053395"/>
                  <a:pt x="526699" y="1053395"/>
                </a:cubicBezTo>
                <a:cubicBezTo>
                  <a:pt x="235811" y="1053395"/>
                  <a:pt x="0" y="817585"/>
                  <a:pt x="0" y="526698"/>
                </a:cubicBezTo>
                <a:cubicBezTo>
                  <a:pt x="0" y="235810"/>
                  <a:pt x="235811" y="0"/>
                  <a:pt x="526699" y="0"/>
                </a:cubicBezTo>
                <a:close/>
              </a:path>
            </a:pathLst>
          </a:custGeom>
          <a:solidFill>
            <a:schemeClr val="tx1">
              <a:alpha val="2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Rectangle 9">
            <a:extLst>
              <a:ext uri="{FF2B5EF4-FFF2-40B4-BE49-F238E27FC236}">
                <a16:creationId xmlns:a16="http://schemas.microsoft.com/office/drawing/2014/main" id="{BCB2FCB9-8593-4214-BE23-3E159CA2C530}"/>
              </a:ext>
            </a:extLst>
          </p:cNvPr>
          <p:cNvSpPr/>
          <p:nvPr/>
        </p:nvSpPr>
        <p:spPr>
          <a:xfrm>
            <a:off x="3420938" y="2731839"/>
            <a:ext cx="3176165" cy="880241"/>
          </a:xfrm>
          <a:prstGeom prst="rect">
            <a:avLst/>
          </a:prstGeom>
        </p:spPr>
        <p:txBody>
          <a:bodyPr wrap="square">
            <a:spAutoFit/>
          </a:bodyPr>
          <a:lstStyle/>
          <a:p>
            <a:pPr algn="ctr">
              <a:lnSpc>
                <a:spcPct val="110000"/>
              </a:lnSpc>
            </a:pPr>
            <a:r>
              <a:rPr lang="en-US" sz="2400" b="1" dirty="0">
                <a:solidFill>
                  <a:srgbClr val="9ACA3C"/>
                </a:solidFill>
              </a:rPr>
              <a:t>Americans with Disabilities Act (ADA)</a:t>
            </a:r>
          </a:p>
        </p:txBody>
      </p:sp>
      <p:sp>
        <p:nvSpPr>
          <p:cNvPr id="14" name="Freeform: Shape 13">
            <a:extLst>
              <a:ext uri="{FF2B5EF4-FFF2-40B4-BE49-F238E27FC236}">
                <a16:creationId xmlns:a16="http://schemas.microsoft.com/office/drawing/2014/main" id="{5D7E691D-7D6E-4FA8-B586-82A28D4AB713}"/>
              </a:ext>
            </a:extLst>
          </p:cNvPr>
          <p:cNvSpPr/>
          <p:nvPr/>
        </p:nvSpPr>
        <p:spPr>
          <a:xfrm>
            <a:off x="7151219" y="1180634"/>
            <a:ext cx="1489944" cy="1489938"/>
          </a:xfrm>
          <a:custGeom>
            <a:avLst/>
            <a:gdLst>
              <a:gd name="connsiteX0" fmla="*/ 526699 w 1053397"/>
              <a:gd name="connsiteY0" fmla="*/ 0 h 1053395"/>
              <a:gd name="connsiteX1" fmla="*/ 1053397 w 1053397"/>
              <a:gd name="connsiteY1" fmla="*/ 526698 h 1053395"/>
              <a:gd name="connsiteX2" fmla="*/ 526699 w 1053397"/>
              <a:gd name="connsiteY2" fmla="*/ 1053395 h 1053395"/>
              <a:gd name="connsiteX3" fmla="*/ 0 w 1053397"/>
              <a:gd name="connsiteY3" fmla="*/ 526698 h 1053395"/>
              <a:gd name="connsiteX4" fmla="*/ 526699 w 1053397"/>
              <a:gd name="connsiteY4" fmla="*/ 0 h 1053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3397" h="1053395">
                <a:moveTo>
                  <a:pt x="526699" y="0"/>
                </a:moveTo>
                <a:cubicBezTo>
                  <a:pt x="817587" y="0"/>
                  <a:pt x="1053397" y="235810"/>
                  <a:pt x="1053397" y="526698"/>
                </a:cubicBezTo>
                <a:cubicBezTo>
                  <a:pt x="1053397" y="817585"/>
                  <a:pt x="817587" y="1053395"/>
                  <a:pt x="526699" y="1053395"/>
                </a:cubicBezTo>
                <a:cubicBezTo>
                  <a:pt x="235811" y="1053395"/>
                  <a:pt x="0" y="817585"/>
                  <a:pt x="0" y="526698"/>
                </a:cubicBezTo>
                <a:cubicBezTo>
                  <a:pt x="0" y="235810"/>
                  <a:pt x="235811" y="0"/>
                  <a:pt x="526699" y="0"/>
                </a:cubicBezTo>
                <a:close/>
              </a:path>
            </a:pathLst>
          </a:custGeom>
          <a:solidFill>
            <a:schemeClr val="tx1">
              <a:alpha val="2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40CFA6CE-CE80-4BBA-A0F1-4C95C52AD649}"/>
              </a:ext>
            </a:extLst>
          </p:cNvPr>
          <p:cNvSpPr/>
          <p:nvPr/>
        </p:nvSpPr>
        <p:spPr>
          <a:xfrm>
            <a:off x="6748479" y="2740356"/>
            <a:ext cx="2217865" cy="880241"/>
          </a:xfrm>
          <a:prstGeom prst="rect">
            <a:avLst/>
          </a:prstGeom>
        </p:spPr>
        <p:txBody>
          <a:bodyPr wrap="square">
            <a:spAutoFit/>
          </a:bodyPr>
          <a:lstStyle/>
          <a:p>
            <a:pPr algn="ctr">
              <a:lnSpc>
                <a:spcPct val="110000"/>
              </a:lnSpc>
            </a:pPr>
            <a:r>
              <a:rPr lang="en-US" sz="2400" b="1" dirty="0">
                <a:solidFill>
                  <a:srgbClr val="101131"/>
                </a:solidFill>
              </a:rPr>
              <a:t>Rehabilitation Act of 1973</a:t>
            </a:r>
          </a:p>
        </p:txBody>
      </p:sp>
      <p:sp>
        <p:nvSpPr>
          <p:cNvPr id="18" name="Freeform: Shape 17">
            <a:extLst>
              <a:ext uri="{FF2B5EF4-FFF2-40B4-BE49-F238E27FC236}">
                <a16:creationId xmlns:a16="http://schemas.microsoft.com/office/drawing/2014/main" id="{A3D2C4AA-3E31-4414-9921-787D569711B5}"/>
              </a:ext>
            </a:extLst>
          </p:cNvPr>
          <p:cNvSpPr/>
          <p:nvPr/>
        </p:nvSpPr>
        <p:spPr>
          <a:xfrm>
            <a:off x="9855105" y="1174588"/>
            <a:ext cx="1489944" cy="1489938"/>
          </a:xfrm>
          <a:custGeom>
            <a:avLst/>
            <a:gdLst>
              <a:gd name="connsiteX0" fmla="*/ 526699 w 1053397"/>
              <a:gd name="connsiteY0" fmla="*/ 0 h 1053395"/>
              <a:gd name="connsiteX1" fmla="*/ 1053397 w 1053397"/>
              <a:gd name="connsiteY1" fmla="*/ 526698 h 1053395"/>
              <a:gd name="connsiteX2" fmla="*/ 526699 w 1053397"/>
              <a:gd name="connsiteY2" fmla="*/ 1053395 h 1053395"/>
              <a:gd name="connsiteX3" fmla="*/ 0 w 1053397"/>
              <a:gd name="connsiteY3" fmla="*/ 526698 h 1053395"/>
              <a:gd name="connsiteX4" fmla="*/ 526699 w 1053397"/>
              <a:gd name="connsiteY4" fmla="*/ 0 h 1053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3397" h="1053395">
                <a:moveTo>
                  <a:pt x="526699" y="0"/>
                </a:moveTo>
                <a:cubicBezTo>
                  <a:pt x="817587" y="0"/>
                  <a:pt x="1053397" y="235810"/>
                  <a:pt x="1053397" y="526698"/>
                </a:cubicBezTo>
                <a:cubicBezTo>
                  <a:pt x="1053397" y="817585"/>
                  <a:pt x="817587" y="1053395"/>
                  <a:pt x="526699" y="1053395"/>
                </a:cubicBezTo>
                <a:cubicBezTo>
                  <a:pt x="235811" y="1053395"/>
                  <a:pt x="0" y="817585"/>
                  <a:pt x="0" y="526698"/>
                </a:cubicBezTo>
                <a:cubicBezTo>
                  <a:pt x="0" y="235810"/>
                  <a:pt x="235811" y="0"/>
                  <a:pt x="526699" y="0"/>
                </a:cubicBezTo>
                <a:close/>
              </a:path>
            </a:pathLst>
          </a:custGeom>
          <a:solidFill>
            <a:schemeClr val="tx1">
              <a:alpha val="2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3031C3E0-A709-4744-B9B2-E2D22C72C3AA}"/>
              </a:ext>
            </a:extLst>
          </p:cNvPr>
          <p:cNvSpPr/>
          <p:nvPr/>
        </p:nvSpPr>
        <p:spPr>
          <a:xfrm>
            <a:off x="9516276" y="2711961"/>
            <a:ext cx="2082471" cy="880241"/>
          </a:xfrm>
          <a:prstGeom prst="rect">
            <a:avLst/>
          </a:prstGeom>
        </p:spPr>
        <p:txBody>
          <a:bodyPr wrap="square">
            <a:spAutoFit/>
          </a:bodyPr>
          <a:lstStyle/>
          <a:p>
            <a:pPr algn="ctr">
              <a:lnSpc>
                <a:spcPct val="110000"/>
              </a:lnSpc>
            </a:pPr>
            <a:r>
              <a:rPr lang="en-US" sz="2400" b="1" dirty="0">
                <a:solidFill>
                  <a:srgbClr val="9ACA3C"/>
                </a:solidFill>
              </a:rPr>
              <a:t>Fair Housing Act</a:t>
            </a:r>
          </a:p>
        </p:txBody>
      </p:sp>
      <p:pic>
        <p:nvPicPr>
          <p:cNvPr id="5" name="Picture 4">
            <a:extLst>
              <a:ext uri="{FF2B5EF4-FFF2-40B4-BE49-F238E27FC236}">
                <a16:creationId xmlns:a16="http://schemas.microsoft.com/office/drawing/2014/main" id="{607E5ECF-A839-64E7-5ECE-DCD2F077BC8C}"/>
              </a:ext>
            </a:extLst>
          </p:cNvPr>
          <p:cNvPicPr>
            <a:picLocks noChangeAspect="1"/>
          </p:cNvPicPr>
          <p:nvPr/>
        </p:nvPicPr>
        <p:blipFill rotWithShape="1">
          <a:blip r:embed="rId5">
            <a:extLst>
              <a:ext uri="{28A0092B-C50C-407E-A947-70E740481C1C}">
                <a14:useLocalDpi xmlns:a14="http://schemas.microsoft.com/office/drawing/2010/main" val="0"/>
              </a:ext>
            </a:extLst>
          </a:blip>
          <a:srcRect l="10793" r="10793"/>
          <a:stretch/>
        </p:blipFill>
        <p:spPr>
          <a:xfrm>
            <a:off x="0" y="981012"/>
            <a:ext cx="3283164" cy="5793860"/>
          </a:xfrm>
          <a:prstGeom prst="rect">
            <a:avLst/>
          </a:prstGeom>
        </p:spPr>
      </p:pic>
      <p:sp>
        <p:nvSpPr>
          <p:cNvPr id="6" name="Rectangle 5">
            <a:extLst>
              <a:ext uri="{FF2B5EF4-FFF2-40B4-BE49-F238E27FC236}">
                <a16:creationId xmlns:a16="http://schemas.microsoft.com/office/drawing/2014/main" id="{E1DCD975-40A1-68F4-0193-E5DCC6DD695A}"/>
              </a:ext>
            </a:extLst>
          </p:cNvPr>
          <p:cNvSpPr/>
          <p:nvPr/>
        </p:nvSpPr>
        <p:spPr>
          <a:xfrm>
            <a:off x="3655236" y="3746282"/>
            <a:ext cx="2580697" cy="1815882"/>
          </a:xfrm>
          <a:prstGeom prst="rect">
            <a:avLst/>
          </a:prstGeom>
        </p:spPr>
        <p:txBody>
          <a:bodyPr wrap="square">
            <a:spAutoFit/>
          </a:bodyPr>
          <a:lstStyle/>
          <a:p>
            <a:pPr algn="ctr"/>
            <a:r>
              <a:rPr lang="en-US" sz="1400" dirty="0"/>
              <a:t>Enacted in 1990, the ADA prohibits discrimination against individuals with disabilities in all areas of public life, including jobs, schools, transportation, and public and private places that are open to the general public.</a:t>
            </a:r>
          </a:p>
        </p:txBody>
      </p:sp>
      <p:sp>
        <p:nvSpPr>
          <p:cNvPr id="8" name="Rectangle 7">
            <a:extLst>
              <a:ext uri="{FF2B5EF4-FFF2-40B4-BE49-F238E27FC236}">
                <a16:creationId xmlns:a16="http://schemas.microsoft.com/office/drawing/2014/main" id="{B348EB97-48A1-861D-51FA-21360D01FFF0}"/>
              </a:ext>
            </a:extLst>
          </p:cNvPr>
          <p:cNvSpPr/>
          <p:nvPr/>
        </p:nvSpPr>
        <p:spPr>
          <a:xfrm>
            <a:off x="6545769" y="3746282"/>
            <a:ext cx="2698226" cy="1815882"/>
          </a:xfrm>
          <a:prstGeom prst="rect">
            <a:avLst/>
          </a:prstGeom>
        </p:spPr>
        <p:txBody>
          <a:bodyPr wrap="square">
            <a:spAutoFit/>
          </a:bodyPr>
          <a:lstStyle/>
          <a:p>
            <a:pPr algn="ctr"/>
            <a:r>
              <a:rPr lang="en-US" sz="1400" dirty="0"/>
              <a:t>Prohibits discrimination on the basis of disability in programs conducted by federal agencies, in programs receiving federal financial assistance, in federal employment, and in the employment practices of federal contractors.</a:t>
            </a:r>
          </a:p>
        </p:txBody>
      </p:sp>
      <p:sp>
        <p:nvSpPr>
          <p:cNvPr id="9" name="Rectangle 8">
            <a:extLst>
              <a:ext uri="{FF2B5EF4-FFF2-40B4-BE49-F238E27FC236}">
                <a16:creationId xmlns:a16="http://schemas.microsoft.com/office/drawing/2014/main" id="{EE25507A-631A-59EC-51B0-387730C9BB49}"/>
              </a:ext>
            </a:extLst>
          </p:cNvPr>
          <p:cNvSpPr/>
          <p:nvPr/>
        </p:nvSpPr>
        <p:spPr>
          <a:xfrm>
            <a:off x="9484173" y="3746281"/>
            <a:ext cx="2363269" cy="1169551"/>
          </a:xfrm>
          <a:prstGeom prst="rect">
            <a:avLst/>
          </a:prstGeom>
        </p:spPr>
        <p:txBody>
          <a:bodyPr wrap="square">
            <a:spAutoFit/>
          </a:bodyPr>
          <a:lstStyle/>
          <a:p>
            <a:pPr algn="ctr"/>
            <a:r>
              <a:rPr lang="en-US" sz="1400" dirty="0"/>
              <a:t>Makes it unlawful to discriminate against people with disabilities in housing and housing-related transactions.</a:t>
            </a:r>
          </a:p>
        </p:txBody>
      </p:sp>
      <p:sp>
        <p:nvSpPr>
          <p:cNvPr id="4" name="Rectangle 3">
            <a:extLst>
              <a:ext uri="{FF2B5EF4-FFF2-40B4-BE49-F238E27FC236}">
                <a16:creationId xmlns:a16="http://schemas.microsoft.com/office/drawing/2014/main" id="{A08885FF-4D38-69F2-5041-F27470DF710F}"/>
              </a:ext>
            </a:extLst>
          </p:cNvPr>
          <p:cNvSpPr/>
          <p:nvPr/>
        </p:nvSpPr>
        <p:spPr>
          <a:xfrm>
            <a:off x="3801093" y="5696366"/>
            <a:ext cx="7797653" cy="738664"/>
          </a:xfrm>
          <a:prstGeom prst="rect">
            <a:avLst/>
          </a:prstGeom>
        </p:spPr>
        <p:txBody>
          <a:bodyPr wrap="square">
            <a:spAutoFit/>
          </a:bodyPr>
          <a:lstStyle/>
          <a:p>
            <a:pPr algn="ctr"/>
            <a:r>
              <a:rPr lang="en-US" sz="1400" b="1" dirty="0">
                <a:solidFill>
                  <a:srgbClr val="9ACA3B"/>
                </a:solidFill>
              </a:rPr>
              <a:t>These and other laws exist to ensure that individuals with disabilities have equal opportunities, rights, and protections across various aspects of life, including employment, education, public accommodations, transportation, and more.</a:t>
            </a:r>
          </a:p>
        </p:txBody>
      </p:sp>
    </p:spTree>
    <p:extLst>
      <p:ext uri="{BB962C8B-B14F-4D97-AF65-F5344CB8AC3E}">
        <p14:creationId xmlns:p14="http://schemas.microsoft.com/office/powerpoint/2010/main" val="44175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B15DC-2C21-7B52-21EC-7E24CDF7A6E2}"/>
            </a:ext>
          </a:extLst>
        </p:cNvPr>
        <p:cNvGrpSpPr/>
        <p:nvPr/>
      </p:nvGrpSpPr>
      <p:grpSpPr>
        <a:xfrm>
          <a:off x="0" y="0"/>
          <a:ext cx="0" cy="0"/>
          <a:chOff x="0" y="0"/>
          <a:chExt cx="0" cy="0"/>
        </a:xfrm>
      </p:grpSpPr>
      <p:pic>
        <p:nvPicPr>
          <p:cNvPr id="55" name="Picture 54">
            <a:extLst>
              <a:ext uri="{FF2B5EF4-FFF2-40B4-BE49-F238E27FC236}">
                <a16:creationId xmlns:a16="http://schemas.microsoft.com/office/drawing/2014/main" id="{BE30E555-9712-44A9-19A0-005ED214F107}"/>
              </a:ext>
            </a:extLst>
          </p:cNvPr>
          <p:cNvPicPr>
            <a:picLocks noChangeAspect="1"/>
          </p:cNvPicPr>
          <p:nvPr/>
        </p:nvPicPr>
        <p:blipFill>
          <a:blip r:embed="rId2">
            <a:extLst>
              <a:ext uri="{28A0092B-C50C-407E-A947-70E740481C1C}">
                <a14:useLocalDpi xmlns:a14="http://schemas.microsoft.com/office/drawing/2010/main" val="0"/>
              </a:ext>
            </a:extLst>
          </a:blip>
          <a:srcRect l="17346" r="17346"/>
          <a:stretch/>
        </p:blipFill>
        <p:spPr>
          <a:xfrm>
            <a:off x="0" y="0"/>
            <a:ext cx="6718301" cy="6858000"/>
          </a:xfrm>
          <a:custGeom>
            <a:avLst/>
            <a:gdLst>
              <a:gd name="connsiteX0" fmla="*/ 0 w 6718301"/>
              <a:gd name="connsiteY0" fmla="*/ 0 h 6858000"/>
              <a:gd name="connsiteX1" fmla="*/ 5894587 w 6718301"/>
              <a:gd name="connsiteY1" fmla="*/ 0 h 6858000"/>
              <a:gd name="connsiteX2" fmla="*/ 6718301 w 6718301"/>
              <a:gd name="connsiteY2" fmla="*/ 823714 h 6858000"/>
              <a:gd name="connsiteX3" fmla="*/ 6718301 w 6718301"/>
              <a:gd name="connsiteY3" fmla="*/ 6034286 h 6858000"/>
              <a:gd name="connsiteX4" fmla="*/ 5894587 w 6718301"/>
              <a:gd name="connsiteY4" fmla="*/ 6858000 h 6858000"/>
              <a:gd name="connsiteX5" fmla="*/ 0 w 671830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18301" h="6858000">
                <a:moveTo>
                  <a:pt x="0" y="0"/>
                </a:moveTo>
                <a:lnTo>
                  <a:pt x="5894587" y="0"/>
                </a:lnTo>
                <a:cubicBezTo>
                  <a:pt x="6349512" y="0"/>
                  <a:pt x="6718301" y="368789"/>
                  <a:pt x="6718301" y="823714"/>
                </a:cubicBezTo>
                <a:lnTo>
                  <a:pt x="6718301" y="6034286"/>
                </a:lnTo>
                <a:cubicBezTo>
                  <a:pt x="6718301" y="6489211"/>
                  <a:pt x="6349512" y="6858000"/>
                  <a:pt x="5894587" y="6858000"/>
                </a:cubicBezTo>
                <a:lnTo>
                  <a:pt x="0" y="6858000"/>
                </a:lnTo>
                <a:close/>
              </a:path>
            </a:pathLst>
          </a:custGeom>
        </p:spPr>
      </p:pic>
      <p:sp>
        <p:nvSpPr>
          <p:cNvPr id="53" name="Freeform: Shape 52">
            <a:extLst>
              <a:ext uri="{FF2B5EF4-FFF2-40B4-BE49-F238E27FC236}">
                <a16:creationId xmlns:a16="http://schemas.microsoft.com/office/drawing/2014/main" id="{5FB6DEF3-9121-1AC2-5258-9BC072E77D7A}"/>
              </a:ext>
            </a:extLst>
          </p:cNvPr>
          <p:cNvSpPr/>
          <p:nvPr/>
        </p:nvSpPr>
        <p:spPr>
          <a:xfrm>
            <a:off x="-1" y="0"/>
            <a:ext cx="6718301" cy="6858000"/>
          </a:xfrm>
          <a:custGeom>
            <a:avLst/>
            <a:gdLst>
              <a:gd name="connsiteX0" fmla="*/ 0 w 6718301"/>
              <a:gd name="connsiteY0" fmla="*/ 0 h 6858000"/>
              <a:gd name="connsiteX1" fmla="*/ 5894587 w 6718301"/>
              <a:gd name="connsiteY1" fmla="*/ 0 h 6858000"/>
              <a:gd name="connsiteX2" fmla="*/ 6718301 w 6718301"/>
              <a:gd name="connsiteY2" fmla="*/ 823714 h 6858000"/>
              <a:gd name="connsiteX3" fmla="*/ 6718301 w 6718301"/>
              <a:gd name="connsiteY3" fmla="*/ 6034286 h 6858000"/>
              <a:gd name="connsiteX4" fmla="*/ 5894587 w 6718301"/>
              <a:gd name="connsiteY4" fmla="*/ 6858000 h 6858000"/>
              <a:gd name="connsiteX5" fmla="*/ 0 w 671830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18301" h="6858000">
                <a:moveTo>
                  <a:pt x="0" y="0"/>
                </a:moveTo>
                <a:lnTo>
                  <a:pt x="5894587" y="0"/>
                </a:lnTo>
                <a:cubicBezTo>
                  <a:pt x="6349512" y="0"/>
                  <a:pt x="6718301" y="368789"/>
                  <a:pt x="6718301" y="823714"/>
                </a:cubicBezTo>
                <a:lnTo>
                  <a:pt x="6718301" y="6034286"/>
                </a:lnTo>
                <a:cubicBezTo>
                  <a:pt x="6718301" y="6489211"/>
                  <a:pt x="6349512" y="6858000"/>
                  <a:pt x="5894587" y="6858000"/>
                </a:cubicBezTo>
                <a:lnTo>
                  <a:pt x="0" y="6858000"/>
                </a:lnTo>
                <a:close/>
              </a:path>
            </a:pathLst>
          </a:custGeom>
          <a:solidFill>
            <a:srgbClr val="00000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Rounded Corners 4">
            <a:extLst>
              <a:ext uri="{FF2B5EF4-FFF2-40B4-BE49-F238E27FC236}">
                <a16:creationId xmlns:a16="http://schemas.microsoft.com/office/drawing/2014/main" id="{580A9FFD-0571-A93E-808D-CAE3A7C3CE35}"/>
              </a:ext>
            </a:extLst>
          </p:cNvPr>
          <p:cNvSpPr/>
          <p:nvPr/>
        </p:nvSpPr>
        <p:spPr>
          <a:xfrm>
            <a:off x="0" y="1441316"/>
            <a:ext cx="6718300" cy="3094037"/>
          </a:xfrm>
          <a:prstGeom prst="roundRect">
            <a:avLst>
              <a:gd name="adj" fmla="val 0"/>
            </a:avLst>
          </a:prstGeom>
          <a:solidFill>
            <a:srgbClr val="9ACA3C">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Rectangle 6">
            <a:extLst>
              <a:ext uri="{FF2B5EF4-FFF2-40B4-BE49-F238E27FC236}">
                <a16:creationId xmlns:a16="http://schemas.microsoft.com/office/drawing/2014/main" id="{852F8686-E3E4-46AE-ECED-06AEF8194BFA}"/>
              </a:ext>
            </a:extLst>
          </p:cNvPr>
          <p:cNvSpPr/>
          <p:nvPr/>
        </p:nvSpPr>
        <p:spPr>
          <a:xfrm>
            <a:off x="503874" y="2011094"/>
            <a:ext cx="4531595" cy="1754326"/>
          </a:xfrm>
          <a:prstGeom prst="rect">
            <a:avLst/>
          </a:prstGeom>
        </p:spPr>
        <p:txBody>
          <a:bodyPr wrap="square">
            <a:spAutoFit/>
          </a:bodyPr>
          <a:lstStyle/>
          <a:p>
            <a:r>
              <a:rPr lang="en-US" sz="5400" b="1" dirty="0">
                <a:solidFill>
                  <a:schemeClr val="bg1"/>
                </a:solidFill>
              </a:rPr>
              <a:t>Learning Objective 4</a:t>
            </a:r>
          </a:p>
        </p:txBody>
      </p:sp>
      <p:sp>
        <p:nvSpPr>
          <p:cNvPr id="8" name="Rectangle 7">
            <a:extLst>
              <a:ext uri="{FF2B5EF4-FFF2-40B4-BE49-F238E27FC236}">
                <a16:creationId xmlns:a16="http://schemas.microsoft.com/office/drawing/2014/main" id="{5118AB3D-07C8-6EF1-AE5B-4270D9BB3EB1}"/>
              </a:ext>
            </a:extLst>
          </p:cNvPr>
          <p:cNvSpPr/>
          <p:nvPr/>
        </p:nvSpPr>
        <p:spPr>
          <a:xfrm>
            <a:off x="7222174" y="1370455"/>
            <a:ext cx="4248296" cy="3235758"/>
          </a:xfrm>
          <a:prstGeom prst="rect">
            <a:avLst/>
          </a:prstGeom>
        </p:spPr>
        <p:txBody>
          <a:bodyPr wrap="square">
            <a:spAutoFit/>
          </a:bodyPr>
          <a:lstStyle/>
          <a:p>
            <a:pPr>
              <a:lnSpc>
                <a:spcPct val="130000"/>
              </a:lnSpc>
            </a:pPr>
            <a:r>
              <a:rPr lang="en-US" sz="3200" dirty="0"/>
              <a:t>Understand the new legislative context for public-right-of-way for people with disabilities.</a:t>
            </a:r>
          </a:p>
        </p:txBody>
      </p:sp>
      <p:grpSp>
        <p:nvGrpSpPr>
          <p:cNvPr id="56" name="Group 55">
            <a:extLst>
              <a:ext uri="{FF2B5EF4-FFF2-40B4-BE49-F238E27FC236}">
                <a16:creationId xmlns:a16="http://schemas.microsoft.com/office/drawing/2014/main" id="{7B407C4C-2F64-9661-CC7D-383AEAFF3B22}"/>
              </a:ext>
            </a:extLst>
          </p:cNvPr>
          <p:cNvGrpSpPr/>
          <p:nvPr/>
        </p:nvGrpSpPr>
        <p:grpSpPr>
          <a:xfrm>
            <a:off x="0" y="6577588"/>
            <a:ext cx="12195048" cy="280412"/>
            <a:chOff x="0" y="6577588"/>
            <a:chExt cx="12195048" cy="280412"/>
          </a:xfrm>
          <a:solidFill>
            <a:srgbClr val="9ACA3C"/>
          </a:solidFill>
        </p:grpSpPr>
        <p:sp>
          <p:nvSpPr>
            <p:cNvPr id="57" name="Rectangle 56">
              <a:extLst>
                <a:ext uri="{FF2B5EF4-FFF2-40B4-BE49-F238E27FC236}">
                  <a16:creationId xmlns:a16="http://schemas.microsoft.com/office/drawing/2014/main" id="{76D0B967-4CBF-1A30-2E48-27445BBB7B5D}"/>
                </a:ext>
              </a:extLst>
            </p:cNvPr>
            <p:cNvSpPr/>
            <p:nvPr userDrawn="1"/>
          </p:nvSpPr>
          <p:spPr>
            <a:xfrm>
              <a:off x="609600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8" name="Group 57">
              <a:extLst>
                <a:ext uri="{FF2B5EF4-FFF2-40B4-BE49-F238E27FC236}">
                  <a16:creationId xmlns:a16="http://schemas.microsoft.com/office/drawing/2014/main" id="{EE172AEB-D5B3-B4FC-C5F1-2B5F567725EE}"/>
                </a:ext>
              </a:extLst>
            </p:cNvPr>
            <p:cNvGrpSpPr/>
            <p:nvPr userDrawn="1"/>
          </p:nvGrpSpPr>
          <p:grpSpPr>
            <a:xfrm>
              <a:off x="0" y="6577588"/>
              <a:ext cx="6338083" cy="280412"/>
              <a:chOff x="0" y="6577588"/>
              <a:chExt cx="6338083" cy="280412"/>
            </a:xfrm>
            <a:grpFill/>
          </p:grpSpPr>
          <p:sp>
            <p:nvSpPr>
              <p:cNvPr id="59" name="Rectangle 58">
                <a:extLst>
                  <a:ext uri="{FF2B5EF4-FFF2-40B4-BE49-F238E27FC236}">
                    <a16:creationId xmlns:a16="http://schemas.microsoft.com/office/drawing/2014/main" id="{A8D5C700-2954-CC42-6241-765F7FF14D86}"/>
                  </a:ext>
                </a:extLst>
              </p:cNvPr>
              <p:cNvSpPr/>
              <p:nvPr userDrawn="1"/>
            </p:nvSpPr>
            <p:spPr>
              <a:xfrm>
                <a:off x="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Google Shape;24;p54">
                <a:extLst>
                  <a:ext uri="{FF2B5EF4-FFF2-40B4-BE49-F238E27FC236}">
                    <a16:creationId xmlns:a16="http://schemas.microsoft.com/office/drawing/2014/main" id="{70B83ADA-0C32-79E7-F70C-5F8BD95A2E08}"/>
                  </a:ext>
                </a:extLst>
              </p:cNvPr>
              <p:cNvSpPr/>
              <p:nvPr userDrawn="1"/>
            </p:nvSpPr>
            <p:spPr>
              <a:xfrm>
                <a:off x="5853918" y="6577588"/>
                <a:ext cx="484165" cy="268981"/>
              </a:xfrm>
              <a:custGeom>
                <a:avLst/>
                <a:gdLst/>
                <a:ahLst/>
                <a:cxnLst/>
                <a:rect l="l" t="t" r="r" b="b"/>
                <a:pathLst>
                  <a:path w="365760" h="203200" extrusionOk="0">
                    <a:moveTo>
                      <a:pt x="182880" y="0"/>
                    </a:moveTo>
                    <a:cubicBezTo>
                      <a:pt x="283882" y="0"/>
                      <a:pt x="365760" y="81878"/>
                      <a:pt x="365760" y="182880"/>
                    </a:cubicBezTo>
                    <a:lnTo>
                      <a:pt x="361658" y="203200"/>
                    </a:lnTo>
                    <a:lnTo>
                      <a:pt x="4103" y="203200"/>
                    </a:lnTo>
                    <a:lnTo>
                      <a:pt x="0" y="182880"/>
                    </a:lnTo>
                    <a:cubicBezTo>
                      <a:pt x="0" y="81878"/>
                      <a:pt x="81878" y="0"/>
                      <a:pt x="182880" y="0"/>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grpSp>
      </p:grpSp>
      <p:sp>
        <p:nvSpPr>
          <p:cNvPr id="61" name="Slide Number Placeholder 5">
            <a:extLst>
              <a:ext uri="{FF2B5EF4-FFF2-40B4-BE49-F238E27FC236}">
                <a16:creationId xmlns:a16="http://schemas.microsoft.com/office/drawing/2014/main" id="{60E46A9B-F3E7-7DD2-ABCE-70FDC701CE84}"/>
              </a:ext>
            </a:extLst>
          </p:cNvPr>
          <p:cNvSpPr txBox="1">
            <a:spLocks/>
          </p:cNvSpPr>
          <p:nvPr/>
        </p:nvSpPr>
        <p:spPr>
          <a:xfrm>
            <a:off x="5699948" y="6529516"/>
            <a:ext cx="792104" cy="365125"/>
          </a:xfrm>
          <a:prstGeom prst="rect">
            <a:avLst/>
          </a:prstGeom>
        </p:spPr>
        <p:txBody>
          <a:bodyPr vert="horz" lIns="91440" tIns="45720" rIns="91440" bIns="45720" rtlCol="0" anchor="ctr"/>
          <a:lstStyle>
            <a:defPPr>
              <a:defRPr lang="en-US"/>
            </a:defPPr>
            <a:lvl1pPr marL="0" algn="ctr" defTabSz="914400" rtl="0" eaLnBrk="1" latinLnBrk="0" hangingPunct="1">
              <a:defRPr sz="1100"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8868B4-BCB4-40C5-8F5B-96F1F985AC30}" type="slidenum">
              <a:rPr lang="en-US" smtClean="0">
                <a:latin typeface="+mn-lt"/>
              </a:rPr>
              <a:pPr/>
              <a:t>17</a:t>
            </a:fld>
            <a:endParaRPr lang="en-US" dirty="0">
              <a:latin typeface="+mn-lt"/>
            </a:endParaRPr>
          </a:p>
        </p:txBody>
      </p:sp>
    </p:spTree>
    <p:extLst>
      <p:ext uri="{BB962C8B-B14F-4D97-AF65-F5344CB8AC3E}">
        <p14:creationId xmlns:p14="http://schemas.microsoft.com/office/powerpoint/2010/main" val="2680558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onut 22">
            <a:extLst>
              <a:ext uri="{FF2B5EF4-FFF2-40B4-BE49-F238E27FC236}">
                <a16:creationId xmlns:a16="http://schemas.microsoft.com/office/drawing/2014/main" id="{D391A5EC-183A-427E-82CC-2F930338424E}"/>
              </a:ext>
            </a:extLst>
          </p:cNvPr>
          <p:cNvSpPr/>
          <p:nvPr/>
        </p:nvSpPr>
        <p:spPr>
          <a:xfrm rot="21036931">
            <a:off x="5810567" y="1362177"/>
            <a:ext cx="728780" cy="728776"/>
          </a:xfrm>
          <a:prstGeom prst="donut">
            <a:avLst>
              <a:gd name="adj" fmla="val 13271"/>
            </a:avLst>
          </a:pr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Rectangle 19">
            <a:extLst>
              <a:ext uri="{FF2B5EF4-FFF2-40B4-BE49-F238E27FC236}">
                <a16:creationId xmlns:a16="http://schemas.microsoft.com/office/drawing/2014/main" id="{2DD16BCD-E4D5-4D0F-860D-326E02A363A3}"/>
              </a:ext>
            </a:extLst>
          </p:cNvPr>
          <p:cNvSpPr/>
          <p:nvPr/>
        </p:nvSpPr>
        <p:spPr>
          <a:xfrm rot="18954855">
            <a:off x="5735045" y="1695990"/>
            <a:ext cx="921278" cy="147559"/>
          </a:xfrm>
          <a:prstGeom prst="rect">
            <a:avLst/>
          </a:prstGeom>
          <a:solidFill>
            <a:schemeClr val="bg1"/>
          </a:solidFill>
          <a:ln>
            <a:noFill/>
          </a:ln>
          <a:effectLst>
            <a:outerShdw blurRad="1143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AEE6865-A274-4A55-8DBA-EA57B52B6BFD}"/>
              </a:ext>
            </a:extLst>
          </p:cNvPr>
          <p:cNvSpPr/>
          <p:nvPr/>
        </p:nvSpPr>
        <p:spPr>
          <a:xfrm rot="18954855">
            <a:off x="5756207" y="1644223"/>
            <a:ext cx="1125884" cy="4925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E45E937-A05E-4CAB-9D37-3418832DF4A6}"/>
              </a:ext>
            </a:extLst>
          </p:cNvPr>
          <p:cNvSpPr/>
          <p:nvPr/>
        </p:nvSpPr>
        <p:spPr>
          <a:xfrm rot="21036931">
            <a:off x="5966734" y="1518343"/>
            <a:ext cx="416445" cy="416444"/>
          </a:xfrm>
          <a:prstGeom prst="ellipse">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Donut 22">
            <a:extLst>
              <a:ext uri="{FF2B5EF4-FFF2-40B4-BE49-F238E27FC236}">
                <a16:creationId xmlns:a16="http://schemas.microsoft.com/office/drawing/2014/main" id="{1DF89595-A251-4518-917D-290CC271465B}"/>
              </a:ext>
            </a:extLst>
          </p:cNvPr>
          <p:cNvSpPr/>
          <p:nvPr/>
        </p:nvSpPr>
        <p:spPr>
          <a:xfrm rot="21036931">
            <a:off x="313193" y="1336602"/>
            <a:ext cx="728780" cy="728776"/>
          </a:xfrm>
          <a:prstGeom prst="donut">
            <a:avLst>
              <a:gd name="adj" fmla="val 13271"/>
            </a:avLst>
          </a:prstGeom>
          <a:solidFill>
            <a:srgbClr val="101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Rectangle 13">
            <a:extLst>
              <a:ext uri="{FF2B5EF4-FFF2-40B4-BE49-F238E27FC236}">
                <a16:creationId xmlns:a16="http://schemas.microsoft.com/office/drawing/2014/main" id="{19E9B647-B2C6-4907-8FD6-24084F86532E}"/>
              </a:ext>
            </a:extLst>
          </p:cNvPr>
          <p:cNvSpPr/>
          <p:nvPr/>
        </p:nvSpPr>
        <p:spPr>
          <a:xfrm rot="18954855">
            <a:off x="237671" y="1670415"/>
            <a:ext cx="921278" cy="147559"/>
          </a:xfrm>
          <a:prstGeom prst="rect">
            <a:avLst/>
          </a:prstGeom>
          <a:solidFill>
            <a:schemeClr val="bg1"/>
          </a:solidFill>
          <a:ln>
            <a:noFill/>
          </a:ln>
          <a:effectLst>
            <a:outerShdw blurRad="1143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A645951-577D-4699-BFEE-066DEC93D529}"/>
              </a:ext>
            </a:extLst>
          </p:cNvPr>
          <p:cNvSpPr/>
          <p:nvPr/>
        </p:nvSpPr>
        <p:spPr>
          <a:xfrm rot="18954855">
            <a:off x="258833" y="1618648"/>
            <a:ext cx="1125884" cy="4925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CD826C1-284A-48F2-A1FA-15ABCCDD12CE}"/>
              </a:ext>
            </a:extLst>
          </p:cNvPr>
          <p:cNvSpPr/>
          <p:nvPr/>
        </p:nvSpPr>
        <p:spPr>
          <a:xfrm rot="21036931">
            <a:off x="469360" y="1492768"/>
            <a:ext cx="416445" cy="416444"/>
          </a:xfrm>
          <a:prstGeom prst="ellipse">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4893345B-0A46-4B02-87E0-E80297874416}"/>
              </a:ext>
            </a:extLst>
          </p:cNvPr>
          <p:cNvSpPr>
            <a:spLocks noGrp="1"/>
          </p:cNvSpPr>
          <p:nvPr>
            <p:ph type="body" sz="quarter" idx="10"/>
          </p:nvPr>
        </p:nvSpPr>
        <p:spPr/>
        <p:txBody>
          <a:bodyPr/>
          <a:lstStyle/>
          <a:p>
            <a:r>
              <a:rPr lang="en-US" dirty="0"/>
              <a:t>New Final Rule for Public Right of Way</a:t>
            </a:r>
          </a:p>
        </p:txBody>
      </p:sp>
      <p:sp>
        <p:nvSpPr>
          <p:cNvPr id="3" name="Rectangle 2">
            <a:extLst>
              <a:ext uri="{FF2B5EF4-FFF2-40B4-BE49-F238E27FC236}">
                <a16:creationId xmlns:a16="http://schemas.microsoft.com/office/drawing/2014/main" id="{3E26FE62-98D0-4CFC-B62D-A7F4381E0CC9}"/>
              </a:ext>
            </a:extLst>
          </p:cNvPr>
          <p:cNvSpPr/>
          <p:nvPr/>
        </p:nvSpPr>
        <p:spPr>
          <a:xfrm>
            <a:off x="1029094" y="1307636"/>
            <a:ext cx="4687979" cy="1897955"/>
          </a:xfrm>
          <a:prstGeom prst="rect">
            <a:avLst/>
          </a:prstGeom>
        </p:spPr>
        <p:txBody>
          <a:bodyPr wrap="square">
            <a:spAutoFit/>
          </a:bodyPr>
          <a:lstStyle/>
          <a:p>
            <a:pPr>
              <a:lnSpc>
                <a:spcPct val="150000"/>
              </a:lnSpc>
            </a:pPr>
            <a:r>
              <a:rPr lang="en-US" sz="1600" dirty="0"/>
              <a:t>In August 2023, the Architectural and Transportation Barriers Compliance Board issued its final rule that sets out minimum guidelines for the accessibility of pedestrian facilities in the public right-of-way. </a:t>
            </a:r>
          </a:p>
        </p:txBody>
      </p:sp>
      <p:sp>
        <p:nvSpPr>
          <p:cNvPr id="23" name="Rectangle 22">
            <a:extLst>
              <a:ext uri="{FF2B5EF4-FFF2-40B4-BE49-F238E27FC236}">
                <a16:creationId xmlns:a16="http://schemas.microsoft.com/office/drawing/2014/main" id="{9D5B9084-3735-4F08-BF19-ED151EBB3C8B}"/>
              </a:ext>
            </a:extLst>
          </p:cNvPr>
          <p:cNvSpPr/>
          <p:nvPr/>
        </p:nvSpPr>
        <p:spPr>
          <a:xfrm>
            <a:off x="6588852" y="1296358"/>
            <a:ext cx="5287046" cy="3375283"/>
          </a:xfrm>
          <a:prstGeom prst="rect">
            <a:avLst/>
          </a:prstGeom>
        </p:spPr>
        <p:txBody>
          <a:bodyPr wrap="square">
            <a:spAutoFit/>
          </a:bodyPr>
          <a:lstStyle/>
          <a:p>
            <a:pPr>
              <a:lnSpc>
                <a:spcPct val="150000"/>
              </a:lnSpc>
            </a:pPr>
            <a:r>
              <a:rPr lang="en-US" sz="1600" dirty="0"/>
              <a:t>The new Public Right-of-Way Accessibility Guidelines (PROWAG) are intended to establish design standards for pedestrian facilities in the public right-of-way, ensuring accessibility for all, including individuals with disabilities. These guidelines, which are part of the Americans with Disabilities Act (ADA), cover aspects such as sidewalks, curb ramps, crosswalks, pedestrian signals, and other pedestrian features in public rights-of-way.</a:t>
            </a:r>
          </a:p>
        </p:txBody>
      </p:sp>
      <p:pic>
        <p:nvPicPr>
          <p:cNvPr id="24" name="Picture 23">
            <a:extLst>
              <a:ext uri="{FF2B5EF4-FFF2-40B4-BE49-F238E27FC236}">
                <a16:creationId xmlns:a16="http://schemas.microsoft.com/office/drawing/2014/main" id="{E670190E-E804-459C-BD29-ED1B302926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426" y="1595834"/>
            <a:ext cx="210312" cy="210312"/>
          </a:xfrm>
          <a:prstGeom prst="rect">
            <a:avLst/>
          </a:prstGeom>
        </p:spPr>
      </p:pic>
      <p:pic>
        <p:nvPicPr>
          <p:cNvPr id="25" name="Picture 24">
            <a:extLst>
              <a:ext uri="{FF2B5EF4-FFF2-40B4-BE49-F238E27FC236}">
                <a16:creationId xmlns:a16="http://schemas.microsoft.com/office/drawing/2014/main" id="{5A7647DB-1B0F-4145-A099-B72EE8C77B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9800" y="1621409"/>
            <a:ext cx="210312" cy="210312"/>
          </a:xfrm>
          <a:prstGeom prst="rect">
            <a:avLst/>
          </a:prstGeom>
        </p:spPr>
      </p:pic>
      <p:sp>
        <p:nvSpPr>
          <p:cNvPr id="6" name="Rectangle 5">
            <a:extLst>
              <a:ext uri="{FF2B5EF4-FFF2-40B4-BE49-F238E27FC236}">
                <a16:creationId xmlns:a16="http://schemas.microsoft.com/office/drawing/2014/main" id="{B2085BD3-4025-B5B3-7571-35A7264D7654}"/>
              </a:ext>
            </a:extLst>
          </p:cNvPr>
          <p:cNvSpPr/>
          <p:nvPr/>
        </p:nvSpPr>
        <p:spPr>
          <a:xfrm>
            <a:off x="7385969" y="4581940"/>
            <a:ext cx="3692811" cy="1754326"/>
          </a:xfrm>
          <a:prstGeom prst="rect">
            <a:avLst/>
          </a:prstGeom>
        </p:spPr>
        <p:txBody>
          <a:bodyPr wrap="square">
            <a:spAutoFit/>
          </a:bodyPr>
          <a:lstStyle/>
          <a:p>
            <a:pPr algn="ctr"/>
            <a:r>
              <a:rPr lang="en-GB" dirty="0">
                <a:solidFill>
                  <a:srgbClr val="9ACA3C"/>
                </a:solidFill>
              </a:rPr>
              <a:t>The rules aim to create environments that facilitate independent navigation and ensure equal access to amenities and services for all members of the community.</a:t>
            </a:r>
            <a:endParaRPr lang="en-US" sz="1400" b="1" dirty="0">
              <a:solidFill>
                <a:srgbClr val="9ACA3C"/>
              </a:solidFill>
            </a:endParaRPr>
          </a:p>
        </p:txBody>
      </p:sp>
      <p:pic>
        <p:nvPicPr>
          <p:cNvPr id="1026" name="Picture 2" descr="Tactile paving - Wikipedia">
            <a:extLst>
              <a:ext uri="{FF2B5EF4-FFF2-40B4-BE49-F238E27FC236}">
                <a16:creationId xmlns:a16="http://schemas.microsoft.com/office/drawing/2014/main" id="{D1C72FBD-3EFB-67B3-43EA-D2E284581C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725" t="30282" r="22895" b="26819"/>
          <a:stretch/>
        </p:blipFill>
        <p:spPr bwMode="auto">
          <a:xfrm>
            <a:off x="0" y="3296477"/>
            <a:ext cx="6069800" cy="2941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70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a:extLst>
              <a:ext uri="{FF2B5EF4-FFF2-40B4-BE49-F238E27FC236}">
                <a16:creationId xmlns:a16="http://schemas.microsoft.com/office/drawing/2014/main" id="{6FA4AE88-A31C-43E5-A221-15C2D3FBD6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841" r="25841"/>
          <a:stretch/>
        </p:blipFill>
        <p:spPr bwMode="auto">
          <a:xfrm>
            <a:off x="6301007" y="1"/>
            <a:ext cx="5890992" cy="6857995"/>
          </a:xfrm>
          <a:custGeom>
            <a:avLst/>
            <a:gdLst>
              <a:gd name="connsiteX0" fmla="*/ 711869 w 5890992"/>
              <a:gd name="connsiteY0" fmla="*/ 0 h 6857995"/>
              <a:gd name="connsiteX1" fmla="*/ 5890992 w 5890992"/>
              <a:gd name="connsiteY1" fmla="*/ 0 h 6857995"/>
              <a:gd name="connsiteX2" fmla="*/ 5890992 w 5890992"/>
              <a:gd name="connsiteY2" fmla="*/ 6857995 h 6857995"/>
              <a:gd name="connsiteX3" fmla="*/ 1158870 w 5890992"/>
              <a:gd name="connsiteY3" fmla="*/ 6857995 h 6857995"/>
              <a:gd name="connsiteX4" fmla="*/ 372412 w 5890992"/>
              <a:gd name="connsiteY4" fmla="*/ 6156008 h 6857995"/>
              <a:gd name="connsiteX5" fmla="*/ 91810 w 5890992"/>
              <a:gd name="connsiteY5" fmla="*/ 5594668 h 6857995"/>
              <a:gd name="connsiteX6" fmla="*/ 0 w 5890992"/>
              <a:gd name="connsiteY6" fmla="*/ 5004753 h 6857995"/>
              <a:gd name="connsiteX7" fmla="*/ 75775 w 5890992"/>
              <a:gd name="connsiteY7" fmla="*/ 4377691 h 6857995"/>
              <a:gd name="connsiteX8" fmla="*/ 231723 w 5890992"/>
              <a:gd name="connsiteY8" fmla="*/ 3860483 h 6857995"/>
              <a:gd name="connsiteX9" fmla="*/ 562240 w 5890992"/>
              <a:gd name="connsiteY9" fmla="*/ 3104833 h 6857995"/>
              <a:gd name="connsiteX10" fmla="*/ 905945 w 5890992"/>
              <a:gd name="connsiteY10" fmla="*/ 2384743 h 6857995"/>
              <a:gd name="connsiteX11" fmla="*/ 1102238 w 5890992"/>
              <a:gd name="connsiteY11" fmla="*/ 1836738 h 6857995"/>
              <a:gd name="connsiteX12" fmla="*/ 1066807 w 5890992"/>
              <a:gd name="connsiteY12" fmla="*/ 1179831 h 6857995"/>
              <a:gd name="connsiteX13" fmla="*/ 896377 w 5890992"/>
              <a:gd name="connsiteY13" fmla="*/ 659766 h 6857995"/>
              <a:gd name="connsiteX14" fmla="*/ 407068 w 5890992"/>
              <a:gd name="connsiteY14" fmla="*/ 1 h 6857995"/>
              <a:gd name="connsiteX15" fmla="*/ 711870 w 5890992"/>
              <a:gd name="connsiteY15" fmla="*/ 1 h 685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90992" h="6857995">
                <a:moveTo>
                  <a:pt x="711869" y="0"/>
                </a:moveTo>
                <a:lnTo>
                  <a:pt x="5890992" y="0"/>
                </a:lnTo>
                <a:lnTo>
                  <a:pt x="5890992" y="6857995"/>
                </a:lnTo>
                <a:lnTo>
                  <a:pt x="1158870" y="6857995"/>
                </a:lnTo>
                <a:lnTo>
                  <a:pt x="372412" y="6156008"/>
                </a:lnTo>
                <a:lnTo>
                  <a:pt x="91810" y="5594668"/>
                </a:lnTo>
                <a:lnTo>
                  <a:pt x="0" y="5004753"/>
                </a:lnTo>
                <a:lnTo>
                  <a:pt x="75775" y="4377691"/>
                </a:lnTo>
                <a:lnTo>
                  <a:pt x="231723" y="3860483"/>
                </a:lnTo>
                <a:lnTo>
                  <a:pt x="562240" y="3104833"/>
                </a:lnTo>
                <a:lnTo>
                  <a:pt x="905945" y="2384743"/>
                </a:lnTo>
                <a:lnTo>
                  <a:pt x="1102238" y="1836738"/>
                </a:lnTo>
                <a:lnTo>
                  <a:pt x="1066807" y="1179831"/>
                </a:lnTo>
                <a:lnTo>
                  <a:pt x="896377" y="659766"/>
                </a:lnTo>
                <a:lnTo>
                  <a:pt x="407068" y="1"/>
                </a:lnTo>
                <a:lnTo>
                  <a:pt x="711870" y="1"/>
                </a:lnTo>
                <a:close/>
              </a:path>
            </a:pathLst>
          </a:custGeom>
          <a:extLst>
            <a:ext uri="{909E8E84-426E-40DD-AFC4-6F175D3DCCD1}">
              <a14:hiddenFill xmlns:a14="http://schemas.microsoft.com/office/drawing/2010/main">
                <a:solidFill>
                  <a:srgbClr val="FFFFFF"/>
                </a:solidFill>
              </a14:hiddenFill>
            </a:ext>
          </a:extLst>
        </p:spPr>
      </p:pic>
      <p:sp>
        <p:nvSpPr>
          <p:cNvPr id="78" name="Freeform: Shape 77">
            <a:extLst>
              <a:ext uri="{FF2B5EF4-FFF2-40B4-BE49-F238E27FC236}">
                <a16:creationId xmlns:a16="http://schemas.microsoft.com/office/drawing/2014/main" id="{BADFD4C3-1144-4623-884F-0BE7B221414C}"/>
              </a:ext>
            </a:extLst>
          </p:cNvPr>
          <p:cNvSpPr/>
          <p:nvPr/>
        </p:nvSpPr>
        <p:spPr>
          <a:xfrm flipH="1" flipV="1">
            <a:off x="6308096" y="1485"/>
            <a:ext cx="5890992" cy="6858001"/>
          </a:xfrm>
          <a:custGeom>
            <a:avLst/>
            <a:gdLst>
              <a:gd name="connsiteX0" fmla="*/ 5179123 w 5890992"/>
              <a:gd name="connsiteY0" fmla="*/ 6858001 h 6858001"/>
              <a:gd name="connsiteX1" fmla="*/ 0 w 5890992"/>
              <a:gd name="connsiteY1" fmla="*/ 6858001 h 6858001"/>
              <a:gd name="connsiteX2" fmla="*/ 0 w 5890992"/>
              <a:gd name="connsiteY2" fmla="*/ 1 h 6858001"/>
              <a:gd name="connsiteX3" fmla="*/ 304801 w 5890992"/>
              <a:gd name="connsiteY3" fmla="*/ 1 h 6858001"/>
              <a:gd name="connsiteX4" fmla="*/ 304801 w 5890992"/>
              <a:gd name="connsiteY4" fmla="*/ 0 h 6858001"/>
              <a:gd name="connsiteX5" fmla="*/ 4732116 w 5890992"/>
              <a:gd name="connsiteY5" fmla="*/ 0 h 6858001"/>
              <a:gd name="connsiteX6" fmla="*/ 5518580 w 5890992"/>
              <a:gd name="connsiteY6" fmla="*/ 701993 h 6858001"/>
              <a:gd name="connsiteX7" fmla="*/ 5799182 w 5890992"/>
              <a:gd name="connsiteY7" fmla="*/ 1263333 h 6858001"/>
              <a:gd name="connsiteX8" fmla="*/ 5890992 w 5890992"/>
              <a:gd name="connsiteY8" fmla="*/ 1853248 h 6858001"/>
              <a:gd name="connsiteX9" fmla="*/ 5815217 w 5890992"/>
              <a:gd name="connsiteY9" fmla="*/ 2480310 h 6858001"/>
              <a:gd name="connsiteX10" fmla="*/ 5659269 w 5890992"/>
              <a:gd name="connsiteY10" fmla="*/ 2997518 h 6858001"/>
              <a:gd name="connsiteX11" fmla="*/ 5328752 w 5890992"/>
              <a:gd name="connsiteY11" fmla="*/ 3753168 h 6858001"/>
              <a:gd name="connsiteX12" fmla="*/ 4985047 w 5890992"/>
              <a:gd name="connsiteY12" fmla="*/ 4473258 h 6858001"/>
              <a:gd name="connsiteX13" fmla="*/ 4788754 w 5890992"/>
              <a:gd name="connsiteY13" fmla="*/ 5021263 h 6858001"/>
              <a:gd name="connsiteX14" fmla="*/ 4824185 w 5890992"/>
              <a:gd name="connsiteY14" fmla="*/ 5678170 h 6858001"/>
              <a:gd name="connsiteX15" fmla="*/ 4994615 w 5890992"/>
              <a:gd name="connsiteY15" fmla="*/ 6198235 h 6858001"/>
              <a:gd name="connsiteX16" fmla="*/ 5483924 w 5890992"/>
              <a:gd name="connsiteY16" fmla="*/ 6858000 h 6858001"/>
              <a:gd name="connsiteX17" fmla="*/ 5179122 w 5890992"/>
              <a:gd name="connsiteY17"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90992" h="6858001">
                <a:moveTo>
                  <a:pt x="5179123" y="6858001"/>
                </a:moveTo>
                <a:lnTo>
                  <a:pt x="0" y="6858001"/>
                </a:lnTo>
                <a:lnTo>
                  <a:pt x="0" y="1"/>
                </a:lnTo>
                <a:lnTo>
                  <a:pt x="304801" y="1"/>
                </a:lnTo>
                <a:lnTo>
                  <a:pt x="304801" y="0"/>
                </a:lnTo>
                <a:lnTo>
                  <a:pt x="4732116" y="0"/>
                </a:lnTo>
                <a:lnTo>
                  <a:pt x="5518580" y="701993"/>
                </a:lnTo>
                <a:lnTo>
                  <a:pt x="5799182" y="1263333"/>
                </a:lnTo>
                <a:lnTo>
                  <a:pt x="5890992" y="1853248"/>
                </a:lnTo>
                <a:lnTo>
                  <a:pt x="5815217" y="2480310"/>
                </a:lnTo>
                <a:lnTo>
                  <a:pt x="5659269" y="2997518"/>
                </a:lnTo>
                <a:lnTo>
                  <a:pt x="5328752" y="3753168"/>
                </a:lnTo>
                <a:lnTo>
                  <a:pt x="4985047" y="4473258"/>
                </a:lnTo>
                <a:lnTo>
                  <a:pt x="4788754" y="5021263"/>
                </a:lnTo>
                <a:lnTo>
                  <a:pt x="4824185" y="5678170"/>
                </a:lnTo>
                <a:lnTo>
                  <a:pt x="4994615" y="6198235"/>
                </a:lnTo>
                <a:lnTo>
                  <a:pt x="5483924" y="6858000"/>
                </a:lnTo>
                <a:lnTo>
                  <a:pt x="5179122" y="6858000"/>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 Placeholder 1">
            <a:extLst>
              <a:ext uri="{FF2B5EF4-FFF2-40B4-BE49-F238E27FC236}">
                <a16:creationId xmlns:a16="http://schemas.microsoft.com/office/drawing/2014/main" id="{3C10D918-DAA5-42B3-8D41-4A40344A2E92}"/>
              </a:ext>
            </a:extLst>
          </p:cNvPr>
          <p:cNvSpPr>
            <a:spLocks noGrp="1"/>
          </p:cNvSpPr>
          <p:nvPr>
            <p:ph type="body" sz="quarter" idx="10"/>
          </p:nvPr>
        </p:nvSpPr>
        <p:spPr/>
        <p:txBody>
          <a:bodyPr/>
          <a:lstStyle/>
          <a:p>
            <a:r>
              <a:rPr lang="en-US" sz="2800" dirty="0"/>
              <a:t>New Final Rule for Public Right of Way</a:t>
            </a:r>
          </a:p>
        </p:txBody>
      </p:sp>
      <p:sp>
        <p:nvSpPr>
          <p:cNvPr id="5" name="Rectangle 4">
            <a:extLst>
              <a:ext uri="{FF2B5EF4-FFF2-40B4-BE49-F238E27FC236}">
                <a16:creationId xmlns:a16="http://schemas.microsoft.com/office/drawing/2014/main" id="{712CBF52-03BE-493B-82C2-45412CAF3308}"/>
              </a:ext>
            </a:extLst>
          </p:cNvPr>
          <p:cNvSpPr/>
          <p:nvPr/>
        </p:nvSpPr>
        <p:spPr>
          <a:xfrm>
            <a:off x="289243" y="718797"/>
            <a:ext cx="6397905" cy="461665"/>
          </a:xfrm>
          <a:prstGeom prst="rect">
            <a:avLst/>
          </a:prstGeom>
        </p:spPr>
        <p:txBody>
          <a:bodyPr wrap="none">
            <a:spAutoFit/>
          </a:bodyPr>
          <a:lstStyle/>
          <a:p>
            <a:r>
              <a:rPr lang="en-US" sz="2400" b="1" dirty="0">
                <a:solidFill>
                  <a:srgbClr val="9ACA3C"/>
                </a:solidFill>
              </a:rPr>
              <a:t>What Hasn’t Changed: Equivalent Facilitation</a:t>
            </a:r>
          </a:p>
        </p:txBody>
      </p:sp>
      <p:sp>
        <p:nvSpPr>
          <p:cNvPr id="44" name="Shape">
            <a:extLst>
              <a:ext uri="{FF2B5EF4-FFF2-40B4-BE49-F238E27FC236}">
                <a16:creationId xmlns:a16="http://schemas.microsoft.com/office/drawing/2014/main" id="{9441E6C2-CD77-4D2C-9FD7-380272AA0849}"/>
              </a:ext>
            </a:extLst>
          </p:cNvPr>
          <p:cNvSpPr/>
          <p:nvPr/>
        </p:nvSpPr>
        <p:spPr>
          <a:xfrm flipH="1" flipV="1">
            <a:off x="6218647" y="11430"/>
            <a:ext cx="1748927" cy="6857996"/>
          </a:xfrm>
          <a:custGeom>
            <a:avLst/>
            <a:gdLst/>
            <a:ahLst/>
            <a:cxnLst>
              <a:cxn ang="0">
                <a:pos x="wd2" y="hd2"/>
              </a:cxn>
              <a:cxn ang="5400000">
                <a:pos x="wd2" y="hd2"/>
              </a:cxn>
              <a:cxn ang="10800000">
                <a:pos x="wd2" y="hd2"/>
              </a:cxn>
              <a:cxn ang="16200000">
                <a:pos x="wd2" y="hd2"/>
              </a:cxn>
            </a:cxnLst>
            <a:rect l="0" t="0" r="r" b="b"/>
            <a:pathLst>
              <a:path w="21532" h="21600" extrusionOk="0">
                <a:moveTo>
                  <a:pt x="8831" y="15362"/>
                </a:moveTo>
                <a:cubicBezTo>
                  <a:pt x="9031" y="15067"/>
                  <a:pt x="9338" y="14777"/>
                  <a:pt x="9656" y="14487"/>
                </a:cubicBezTo>
                <a:cubicBezTo>
                  <a:pt x="10246" y="13942"/>
                  <a:pt x="11095" y="13420"/>
                  <a:pt x="11967" y="12898"/>
                </a:cubicBezTo>
                <a:cubicBezTo>
                  <a:pt x="12757" y="12457"/>
                  <a:pt x="13571" y="12020"/>
                  <a:pt x="14384" y="11586"/>
                </a:cubicBezTo>
                <a:cubicBezTo>
                  <a:pt x="15280" y="11112"/>
                  <a:pt x="16129" y="10633"/>
                  <a:pt x="16955" y="10153"/>
                </a:cubicBezTo>
                <a:cubicBezTo>
                  <a:pt x="17745" y="9691"/>
                  <a:pt x="18393" y="9218"/>
                  <a:pt x="19053" y="8744"/>
                </a:cubicBezTo>
                <a:cubicBezTo>
                  <a:pt x="19383" y="8506"/>
                  <a:pt x="19631" y="8262"/>
                  <a:pt x="19914" y="8020"/>
                </a:cubicBezTo>
                <a:cubicBezTo>
                  <a:pt x="20055" y="7903"/>
                  <a:pt x="20150" y="7779"/>
                  <a:pt x="20268" y="7658"/>
                </a:cubicBezTo>
                <a:cubicBezTo>
                  <a:pt x="20397" y="7523"/>
                  <a:pt x="20527" y="7387"/>
                  <a:pt x="20669" y="7251"/>
                </a:cubicBezTo>
                <a:cubicBezTo>
                  <a:pt x="20881" y="7028"/>
                  <a:pt x="21022" y="6796"/>
                  <a:pt x="21152" y="6567"/>
                </a:cubicBezTo>
                <a:cubicBezTo>
                  <a:pt x="21293" y="6316"/>
                  <a:pt x="21388" y="6063"/>
                  <a:pt x="21459" y="5812"/>
                </a:cubicBezTo>
                <a:cubicBezTo>
                  <a:pt x="21600" y="5297"/>
                  <a:pt x="21529" y="4781"/>
                  <a:pt x="21305" y="4265"/>
                </a:cubicBezTo>
                <a:cubicBezTo>
                  <a:pt x="21199" y="4033"/>
                  <a:pt x="21058" y="3804"/>
                  <a:pt x="20881" y="3574"/>
                </a:cubicBezTo>
                <a:cubicBezTo>
                  <a:pt x="20669" y="3315"/>
                  <a:pt x="20409" y="3059"/>
                  <a:pt x="20126" y="2802"/>
                </a:cubicBezTo>
                <a:cubicBezTo>
                  <a:pt x="19607" y="2329"/>
                  <a:pt x="18900" y="1867"/>
                  <a:pt x="17874" y="1454"/>
                </a:cubicBezTo>
                <a:cubicBezTo>
                  <a:pt x="17650" y="1363"/>
                  <a:pt x="17414" y="1279"/>
                  <a:pt x="17179" y="1191"/>
                </a:cubicBezTo>
                <a:cubicBezTo>
                  <a:pt x="16931" y="1101"/>
                  <a:pt x="16601" y="1017"/>
                  <a:pt x="16318" y="935"/>
                </a:cubicBezTo>
                <a:cubicBezTo>
                  <a:pt x="16023" y="851"/>
                  <a:pt x="15717" y="772"/>
                  <a:pt x="15398" y="691"/>
                </a:cubicBezTo>
                <a:cubicBezTo>
                  <a:pt x="15009" y="591"/>
                  <a:pt x="14573" y="507"/>
                  <a:pt x="14148" y="422"/>
                </a:cubicBezTo>
                <a:cubicBezTo>
                  <a:pt x="13406" y="274"/>
                  <a:pt x="12639" y="136"/>
                  <a:pt x="11861" y="0"/>
                </a:cubicBezTo>
                <a:lnTo>
                  <a:pt x="0" y="0"/>
                </a:lnTo>
                <a:cubicBezTo>
                  <a:pt x="200" y="24"/>
                  <a:pt x="401" y="51"/>
                  <a:pt x="601" y="78"/>
                </a:cubicBezTo>
                <a:cubicBezTo>
                  <a:pt x="1132" y="154"/>
                  <a:pt x="1639" y="244"/>
                  <a:pt x="2134" y="332"/>
                </a:cubicBezTo>
                <a:cubicBezTo>
                  <a:pt x="2665" y="425"/>
                  <a:pt x="3219" y="510"/>
                  <a:pt x="3761" y="600"/>
                </a:cubicBezTo>
                <a:cubicBezTo>
                  <a:pt x="4315" y="691"/>
                  <a:pt x="4869" y="787"/>
                  <a:pt x="5412" y="884"/>
                </a:cubicBezTo>
                <a:cubicBezTo>
                  <a:pt x="6497" y="1077"/>
                  <a:pt x="7569" y="1273"/>
                  <a:pt x="8654" y="1469"/>
                </a:cubicBezTo>
                <a:cubicBezTo>
                  <a:pt x="9185" y="1565"/>
                  <a:pt x="9715" y="1665"/>
                  <a:pt x="10222" y="1771"/>
                </a:cubicBezTo>
                <a:cubicBezTo>
                  <a:pt x="10824" y="1894"/>
                  <a:pt x="11437" y="2015"/>
                  <a:pt x="12026" y="2145"/>
                </a:cubicBezTo>
                <a:cubicBezTo>
                  <a:pt x="12969" y="2353"/>
                  <a:pt x="13889" y="2567"/>
                  <a:pt x="14762" y="2799"/>
                </a:cubicBezTo>
                <a:cubicBezTo>
                  <a:pt x="15646" y="3034"/>
                  <a:pt x="16389" y="3306"/>
                  <a:pt x="17061" y="3583"/>
                </a:cubicBezTo>
                <a:cubicBezTo>
                  <a:pt x="18464" y="4169"/>
                  <a:pt x="19124" y="4853"/>
                  <a:pt x="19431" y="5529"/>
                </a:cubicBezTo>
                <a:cubicBezTo>
                  <a:pt x="19596" y="5939"/>
                  <a:pt x="19631" y="6349"/>
                  <a:pt x="19560" y="6760"/>
                </a:cubicBezTo>
                <a:cubicBezTo>
                  <a:pt x="19501" y="7058"/>
                  <a:pt x="19383" y="7357"/>
                  <a:pt x="19159" y="7649"/>
                </a:cubicBezTo>
                <a:cubicBezTo>
                  <a:pt x="19006" y="7842"/>
                  <a:pt x="18865" y="8033"/>
                  <a:pt x="18711" y="8226"/>
                </a:cubicBezTo>
                <a:cubicBezTo>
                  <a:pt x="18617" y="8343"/>
                  <a:pt x="18499" y="8458"/>
                  <a:pt x="18381" y="8572"/>
                </a:cubicBezTo>
                <a:cubicBezTo>
                  <a:pt x="18240" y="8708"/>
                  <a:pt x="18134" y="8847"/>
                  <a:pt x="17969" y="8980"/>
                </a:cubicBezTo>
                <a:cubicBezTo>
                  <a:pt x="17756" y="9146"/>
                  <a:pt x="17532" y="9311"/>
                  <a:pt x="17320" y="9477"/>
                </a:cubicBezTo>
                <a:cubicBezTo>
                  <a:pt x="16966" y="9746"/>
                  <a:pt x="16530" y="10005"/>
                  <a:pt x="16117" y="10268"/>
                </a:cubicBezTo>
                <a:cubicBezTo>
                  <a:pt x="15328" y="10717"/>
                  <a:pt x="14526" y="11170"/>
                  <a:pt x="13653" y="11607"/>
                </a:cubicBezTo>
                <a:cubicBezTo>
                  <a:pt x="12651" y="12111"/>
                  <a:pt x="11625" y="12614"/>
                  <a:pt x="10600" y="13115"/>
                </a:cubicBezTo>
                <a:cubicBezTo>
                  <a:pt x="9668" y="13571"/>
                  <a:pt x="8760" y="14029"/>
                  <a:pt x="7994" y="14506"/>
                </a:cubicBezTo>
                <a:cubicBezTo>
                  <a:pt x="7793" y="14629"/>
                  <a:pt x="7569" y="14750"/>
                  <a:pt x="7404" y="14877"/>
                </a:cubicBezTo>
                <a:cubicBezTo>
                  <a:pt x="7204" y="15030"/>
                  <a:pt x="7003" y="15184"/>
                  <a:pt x="6791" y="15335"/>
                </a:cubicBezTo>
                <a:cubicBezTo>
                  <a:pt x="6662" y="15432"/>
                  <a:pt x="6555" y="15528"/>
                  <a:pt x="6449" y="15628"/>
                </a:cubicBezTo>
                <a:cubicBezTo>
                  <a:pt x="6308" y="15754"/>
                  <a:pt x="6155" y="15878"/>
                  <a:pt x="6048" y="16008"/>
                </a:cubicBezTo>
                <a:cubicBezTo>
                  <a:pt x="5895" y="16183"/>
                  <a:pt x="5730" y="16358"/>
                  <a:pt x="5624" y="16533"/>
                </a:cubicBezTo>
                <a:cubicBezTo>
                  <a:pt x="5353" y="16955"/>
                  <a:pt x="5329" y="17377"/>
                  <a:pt x="5483" y="17802"/>
                </a:cubicBezTo>
                <a:cubicBezTo>
                  <a:pt x="5624" y="18189"/>
                  <a:pt x="5954" y="18563"/>
                  <a:pt x="6496" y="18925"/>
                </a:cubicBezTo>
                <a:cubicBezTo>
                  <a:pt x="7027" y="19274"/>
                  <a:pt x="7723" y="19606"/>
                  <a:pt x="8489" y="19923"/>
                </a:cubicBezTo>
                <a:cubicBezTo>
                  <a:pt x="10045" y="20565"/>
                  <a:pt x="12097" y="21126"/>
                  <a:pt x="14372" y="21600"/>
                </a:cubicBezTo>
                <a:lnTo>
                  <a:pt x="17202" y="21600"/>
                </a:lnTo>
                <a:cubicBezTo>
                  <a:pt x="15728" y="21271"/>
                  <a:pt x="14455" y="20894"/>
                  <a:pt x="13335" y="20481"/>
                </a:cubicBezTo>
                <a:cubicBezTo>
                  <a:pt x="10706" y="19513"/>
                  <a:pt x="8914" y="18400"/>
                  <a:pt x="8395" y="17223"/>
                </a:cubicBezTo>
                <a:cubicBezTo>
                  <a:pt x="8324" y="17018"/>
                  <a:pt x="8265" y="16813"/>
                  <a:pt x="8265" y="16605"/>
                </a:cubicBezTo>
                <a:cubicBezTo>
                  <a:pt x="8265" y="16364"/>
                  <a:pt x="8359" y="16125"/>
                  <a:pt x="8477" y="15887"/>
                </a:cubicBezTo>
                <a:cubicBezTo>
                  <a:pt x="8583" y="15709"/>
                  <a:pt x="8725" y="15534"/>
                  <a:pt x="8831" y="15362"/>
                </a:cubicBezTo>
                <a:close/>
              </a:path>
            </a:pathLst>
          </a:custGeom>
          <a:solidFill>
            <a:srgbClr val="9ACA3C"/>
          </a:solidFill>
          <a:ln w="12700">
            <a:miter lim="400000"/>
          </a:ln>
          <a:effectLst>
            <a:innerShdw blurRad="63500" dist="50800">
              <a:prstClr val="black">
                <a:alpha val="66000"/>
              </a:prstClr>
            </a:innerShdw>
          </a:effectLst>
        </p:spPr>
        <p:txBody>
          <a:bodyPr lIns="38100" tIns="38100" rIns="38100" bIns="38100" anchor="ctr"/>
          <a:lstStyle/>
          <a:p>
            <a:endParaRPr sz="3000">
              <a:solidFill>
                <a:srgbClr val="FFFFFF"/>
              </a:solidFill>
            </a:endParaRPr>
          </a:p>
        </p:txBody>
      </p:sp>
      <p:sp>
        <p:nvSpPr>
          <p:cNvPr id="7" name="Rectangle 6">
            <a:extLst>
              <a:ext uri="{FF2B5EF4-FFF2-40B4-BE49-F238E27FC236}">
                <a16:creationId xmlns:a16="http://schemas.microsoft.com/office/drawing/2014/main" id="{71AD7E88-090B-47A4-ABCC-73DBD2FA148F}"/>
              </a:ext>
            </a:extLst>
          </p:cNvPr>
          <p:cNvSpPr/>
          <p:nvPr/>
        </p:nvSpPr>
        <p:spPr>
          <a:xfrm>
            <a:off x="899825" y="1280964"/>
            <a:ext cx="5394093" cy="4123949"/>
          </a:xfrm>
          <a:prstGeom prst="rect">
            <a:avLst/>
          </a:prstGeom>
        </p:spPr>
        <p:txBody>
          <a:bodyPr wrap="square">
            <a:spAutoFit/>
          </a:bodyPr>
          <a:lstStyle/>
          <a:p>
            <a:pPr>
              <a:lnSpc>
                <a:spcPct val="120000"/>
              </a:lnSpc>
            </a:pPr>
            <a:r>
              <a:rPr lang="en-US" sz="2200" dirty="0"/>
              <a:t>One important aspect of the ADA that remains unchanged with this final rule is the provision for equivalent facilitation, which section R102 states:</a:t>
            </a:r>
          </a:p>
          <a:p>
            <a:pPr>
              <a:lnSpc>
                <a:spcPct val="120000"/>
              </a:lnSpc>
            </a:pPr>
            <a:endParaRPr lang="en-US" sz="2200" dirty="0"/>
          </a:p>
          <a:p>
            <a:pPr>
              <a:lnSpc>
                <a:spcPct val="120000"/>
              </a:lnSpc>
            </a:pPr>
            <a:r>
              <a:rPr lang="en-US" sz="2200" i="1" dirty="0"/>
              <a:t>“that under the ADA, the use of alternative designs, products, or technologies that result in substantially equivalent or greater accessibility and usability than the proposed guidelines is permitted”</a:t>
            </a:r>
          </a:p>
        </p:txBody>
      </p:sp>
      <p:cxnSp>
        <p:nvCxnSpPr>
          <p:cNvPr id="23" name="Straight Connector 22">
            <a:extLst>
              <a:ext uri="{FF2B5EF4-FFF2-40B4-BE49-F238E27FC236}">
                <a16:creationId xmlns:a16="http://schemas.microsoft.com/office/drawing/2014/main" id="{41805765-ADCA-44D9-B873-6B3C05DD7192}"/>
              </a:ext>
            </a:extLst>
          </p:cNvPr>
          <p:cNvCxnSpPr>
            <a:cxnSpLocks/>
            <a:stCxn id="14" idx="0"/>
          </p:cNvCxnSpPr>
          <p:nvPr/>
        </p:nvCxnSpPr>
        <p:spPr>
          <a:xfrm>
            <a:off x="613822" y="1336467"/>
            <a:ext cx="0" cy="5057765"/>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EF3ACD1D-F055-4D1F-A0DC-616422AF6BC9}"/>
              </a:ext>
            </a:extLst>
          </p:cNvPr>
          <p:cNvGrpSpPr/>
          <p:nvPr/>
        </p:nvGrpSpPr>
        <p:grpSpPr>
          <a:xfrm>
            <a:off x="403669" y="1336467"/>
            <a:ext cx="420306" cy="420306"/>
            <a:chOff x="265876" y="2918380"/>
            <a:chExt cx="452482" cy="452482"/>
          </a:xfrm>
        </p:grpSpPr>
        <p:sp>
          <p:nvSpPr>
            <p:cNvPr id="14" name="Oval 13">
              <a:extLst>
                <a:ext uri="{FF2B5EF4-FFF2-40B4-BE49-F238E27FC236}">
                  <a16:creationId xmlns:a16="http://schemas.microsoft.com/office/drawing/2014/main" id="{F628CD7C-42CB-4754-B4C1-51262E04E7E1}"/>
                </a:ext>
              </a:extLst>
            </p:cNvPr>
            <p:cNvSpPr/>
            <p:nvPr/>
          </p:nvSpPr>
          <p:spPr>
            <a:xfrm flipH="1">
              <a:off x="265876" y="2918380"/>
              <a:ext cx="452482" cy="452482"/>
            </a:xfrm>
            <a:prstGeom prst="ellipse">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c 14">
              <a:extLst>
                <a:ext uri="{FF2B5EF4-FFF2-40B4-BE49-F238E27FC236}">
                  <a16:creationId xmlns:a16="http://schemas.microsoft.com/office/drawing/2014/main" id="{E916E8E4-E1AB-4EBE-A4CC-4C8A6E3CAA4C}"/>
                </a:ext>
              </a:extLst>
            </p:cNvPr>
            <p:cNvSpPr/>
            <p:nvPr/>
          </p:nvSpPr>
          <p:spPr>
            <a:xfrm flipH="1">
              <a:off x="267066" y="2919567"/>
              <a:ext cx="450101" cy="450101"/>
            </a:xfrm>
            <a:prstGeom prst="arc">
              <a:avLst>
                <a:gd name="adj1" fmla="val 18015953"/>
                <a:gd name="adj2" fmla="val 3513834"/>
              </a:avLst>
            </a:prstGeom>
            <a:ln w="50800">
              <a:solidFill>
                <a:srgbClr val="9ACA3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118" name="Picture 117">
            <a:extLst>
              <a:ext uri="{FF2B5EF4-FFF2-40B4-BE49-F238E27FC236}">
                <a16:creationId xmlns:a16="http://schemas.microsoft.com/office/drawing/2014/main" id="{21FECE01-408D-4B42-B460-25F30A20FF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130" y="1441461"/>
            <a:ext cx="210312" cy="210312"/>
          </a:xfrm>
          <a:prstGeom prst="rect">
            <a:avLst/>
          </a:prstGeom>
        </p:spPr>
      </p:pic>
      <p:grpSp>
        <p:nvGrpSpPr>
          <p:cNvPr id="43" name="Group 42">
            <a:extLst>
              <a:ext uri="{FF2B5EF4-FFF2-40B4-BE49-F238E27FC236}">
                <a16:creationId xmlns:a16="http://schemas.microsoft.com/office/drawing/2014/main" id="{2AC08122-0A44-4019-B3C9-94B5254A847A}"/>
              </a:ext>
            </a:extLst>
          </p:cNvPr>
          <p:cNvGrpSpPr/>
          <p:nvPr/>
        </p:nvGrpSpPr>
        <p:grpSpPr>
          <a:xfrm>
            <a:off x="0" y="6577588"/>
            <a:ext cx="12195048" cy="280412"/>
            <a:chOff x="0" y="6577588"/>
            <a:chExt cx="12195048" cy="280412"/>
          </a:xfrm>
          <a:solidFill>
            <a:srgbClr val="9ACA3C"/>
          </a:solidFill>
        </p:grpSpPr>
        <p:sp>
          <p:nvSpPr>
            <p:cNvPr id="45" name="Rectangle 44">
              <a:extLst>
                <a:ext uri="{FF2B5EF4-FFF2-40B4-BE49-F238E27FC236}">
                  <a16:creationId xmlns:a16="http://schemas.microsoft.com/office/drawing/2014/main" id="{26AEAA84-D889-4703-A4FC-FDDC4D5196AC}"/>
                </a:ext>
              </a:extLst>
            </p:cNvPr>
            <p:cNvSpPr/>
            <p:nvPr userDrawn="1"/>
          </p:nvSpPr>
          <p:spPr>
            <a:xfrm>
              <a:off x="609600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6" name="Group 45">
              <a:extLst>
                <a:ext uri="{FF2B5EF4-FFF2-40B4-BE49-F238E27FC236}">
                  <a16:creationId xmlns:a16="http://schemas.microsoft.com/office/drawing/2014/main" id="{164EB6F2-C093-46D0-8EFC-95CB13B28424}"/>
                </a:ext>
              </a:extLst>
            </p:cNvPr>
            <p:cNvGrpSpPr/>
            <p:nvPr userDrawn="1"/>
          </p:nvGrpSpPr>
          <p:grpSpPr>
            <a:xfrm>
              <a:off x="0" y="6577588"/>
              <a:ext cx="6338083" cy="280412"/>
              <a:chOff x="0" y="6577588"/>
              <a:chExt cx="6338083" cy="280412"/>
            </a:xfrm>
            <a:grpFill/>
          </p:grpSpPr>
          <p:sp>
            <p:nvSpPr>
              <p:cNvPr id="47" name="Rectangle 46">
                <a:extLst>
                  <a:ext uri="{FF2B5EF4-FFF2-40B4-BE49-F238E27FC236}">
                    <a16:creationId xmlns:a16="http://schemas.microsoft.com/office/drawing/2014/main" id="{3B2BBE2F-C55F-4345-9A96-701B3114DF2F}"/>
                  </a:ext>
                </a:extLst>
              </p:cNvPr>
              <p:cNvSpPr/>
              <p:nvPr userDrawn="1"/>
            </p:nvSpPr>
            <p:spPr>
              <a:xfrm>
                <a:off x="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24;p54">
                <a:extLst>
                  <a:ext uri="{FF2B5EF4-FFF2-40B4-BE49-F238E27FC236}">
                    <a16:creationId xmlns:a16="http://schemas.microsoft.com/office/drawing/2014/main" id="{30EE489A-28B2-4705-AABE-BC9859BCE98F}"/>
                  </a:ext>
                </a:extLst>
              </p:cNvPr>
              <p:cNvSpPr/>
              <p:nvPr userDrawn="1"/>
            </p:nvSpPr>
            <p:spPr>
              <a:xfrm>
                <a:off x="5853918" y="6577588"/>
                <a:ext cx="484165" cy="268981"/>
              </a:xfrm>
              <a:custGeom>
                <a:avLst/>
                <a:gdLst/>
                <a:ahLst/>
                <a:cxnLst/>
                <a:rect l="l" t="t" r="r" b="b"/>
                <a:pathLst>
                  <a:path w="365760" h="203200" extrusionOk="0">
                    <a:moveTo>
                      <a:pt x="182880" y="0"/>
                    </a:moveTo>
                    <a:cubicBezTo>
                      <a:pt x="283882" y="0"/>
                      <a:pt x="365760" y="81878"/>
                      <a:pt x="365760" y="182880"/>
                    </a:cubicBezTo>
                    <a:lnTo>
                      <a:pt x="361658" y="203200"/>
                    </a:lnTo>
                    <a:lnTo>
                      <a:pt x="4103" y="203200"/>
                    </a:lnTo>
                    <a:lnTo>
                      <a:pt x="0" y="182880"/>
                    </a:lnTo>
                    <a:cubicBezTo>
                      <a:pt x="0" y="81878"/>
                      <a:pt x="81878" y="0"/>
                      <a:pt x="182880" y="0"/>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grpSp>
      </p:grpSp>
      <p:sp>
        <p:nvSpPr>
          <p:cNvPr id="49" name="Slide Number Placeholder 5">
            <a:extLst>
              <a:ext uri="{FF2B5EF4-FFF2-40B4-BE49-F238E27FC236}">
                <a16:creationId xmlns:a16="http://schemas.microsoft.com/office/drawing/2014/main" id="{2C34E694-F193-46C3-BFD7-15C818DA0580}"/>
              </a:ext>
            </a:extLst>
          </p:cNvPr>
          <p:cNvSpPr txBox="1">
            <a:spLocks/>
          </p:cNvSpPr>
          <p:nvPr/>
        </p:nvSpPr>
        <p:spPr>
          <a:xfrm>
            <a:off x="5699948" y="6529516"/>
            <a:ext cx="792104" cy="365125"/>
          </a:xfrm>
          <a:prstGeom prst="rect">
            <a:avLst/>
          </a:prstGeom>
        </p:spPr>
        <p:txBody>
          <a:bodyPr vert="horz" lIns="91440" tIns="45720" rIns="91440" bIns="45720" rtlCol="0" anchor="ctr"/>
          <a:lstStyle>
            <a:defPPr>
              <a:defRPr lang="en-US"/>
            </a:defPPr>
            <a:lvl1pPr marL="0" algn="ctr" defTabSz="914400" rtl="0" eaLnBrk="1" latinLnBrk="0" hangingPunct="1">
              <a:defRPr sz="1100"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8868B4-BCB4-40C5-8F5B-96F1F985AC30}" type="slidenum">
              <a:rPr lang="en-US" smtClean="0">
                <a:latin typeface="+mn-lt"/>
              </a:rPr>
              <a:pPr/>
              <a:t>19</a:t>
            </a:fld>
            <a:endParaRPr lang="en-US" dirty="0">
              <a:latin typeface="+mn-lt"/>
            </a:endParaRPr>
          </a:p>
        </p:txBody>
      </p:sp>
      <p:pic>
        <p:nvPicPr>
          <p:cNvPr id="50" name="Picture 49">
            <a:extLst>
              <a:ext uri="{FF2B5EF4-FFF2-40B4-BE49-F238E27FC236}">
                <a16:creationId xmlns:a16="http://schemas.microsoft.com/office/drawing/2014/main" id="{B82B7512-A68D-4E1B-A957-03D35876333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42174" y="197730"/>
            <a:ext cx="544816" cy="544816"/>
          </a:xfrm>
          <a:prstGeom prst="rect">
            <a:avLst/>
          </a:prstGeom>
        </p:spPr>
      </p:pic>
    </p:spTree>
    <p:extLst>
      <p:ext uri="{BB962C8B-B14F-4D97-AF65-F5344CB8AC3E}">
        <p14:creationId xmlns:p14="http://schemas.microsoft.com/office/powerpoint/2010/main" val="205312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95B89EA-9445-4392-B1AA-EE27B859913E}"/>
              </a:ext>
            </a:extLst>
          </p:cNvPr>
          <p:cNvPicPr>
            <a:picLocks noChangeAspect="1"/>
          </p:cNvPicPr>
          <p:nvPr/>
        </p:nvPicPr>
        <p:blipFill>
          <a:blip r:embed="rId2">
            <a:extLst>
              <a:ext uri="{28A0092B-C50C-407E-A947-70E740481C1C}">
                <a14:useLocalDpi xmlns:a14="http://schemas.microsoft.com/office/drawing/2010/main" val="0"/>
              </a:ext>
            </a:extLst>
          </a:blip>
          <a:srcRect l="3" t="30329" b="24240"/>
          <a:stretch>
            <a:fillRect/>
          </a:stretch>
        </p:blipFill>
        <p:spPr>
          <a:xfrm>
            <a:off x="184" y="0"/>
            <a:ext cx="12191816" cy="3693181"/>
          </a:xfrm>
          <a:custGeom>
            <a:avLst/>
            <a:gdLst>
              <a:gd name="connsiteX0" fmla="*/ 0 w 12191816"/>
              <a:gd name="connsiteY0" fmla="*/ 0 h 3693181"/>
              <a:gd name="connsiteX1" fmla="*/ 12191816 w 12191816"/>
              <a:gd name="connsiteY1" fmla="*/ 0 h 3693181"/>
              <a:gd name="connsiteX2" fmla="*/ 12191816 w 12191816"/>
              <a:gd name="connsiteY2" fmla="*/ 2402558 h 3693181"/>
              <a:gd name="connsiteX3" fmla="*/ 11914905 w 12191816"/>
              <a:gd name="connsiteY3" fmla="*/ 2476592 h 3693181"/>
              <a:gd name="connsiteX4" fmla="*/ 7344587 w 12191816"/>
              <a:gd name="connsiteY4" fmla="*/ 3476349 h 3693181"/>
              <a:gd name="connsiteX5" fmla="*/ 3628049 w 12191816"/>
              <a:gd name="connsiteY5" fmla="*/ 2839688 h 3693181"/>
              <a:gd name="connsiteX6" fmla="*/ 353956 w 12191816"/>
              <a:gd name="connsiteY6" fmla="*/ 3662042 h 3693181"/>
              <a:gd name="connsiteX7" fmla="*/ 143042 w 12191816"/>
              <a:gd name="connsiteY7" fmla="*/ 3683604 h 3693181"/>
              <a:gd name="connsiteX8" fmla="*/ 0 w 12191816"/>
              <a:gd name="connsiteY8" fmla="*/ 3693181 h 369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816" h="3693181">
                <a:moveTo>
                  <a:pt x="0" y="0"/>
                </a:moveTo>
                <a:lnTo>
                  <a:pt x="12191816" y="0"/>
                </a:lnTo>
                <a:lnTo>
                  <a:pt x="12191816" y="2402558"/>
                </a:lnTo>
                <a:lnTo>
                  <a:pt x="11914905" y="2476592"/>
                </a:lnTo>
                <a:cubicBezTo>
                  <a:pt x="10561530" y="2839689"/>
                  <a:pt x="8513379" y="3396767"/>
                  <a:pt x="7344587" y="3476349"/>
                </a:cubicBezTo>
                <a:cubicBezTo>
                  <a:pt x="5786201" y="3582460"/>
                  <a:pt x="4793154" y="2808739"/>
                  <a:pt x="3628049" y="2839688"/>
                </a:cubicBezTo>
                <a:cubicBezTo>
                  <a:pt x="2462943" y="2870637"/>
                  <a:pt x="1420740" y="3529405"/>
                  <a:pt x="353956" y="3662042"/>
                </a:cubicBezTo>
                <a:cubicBezTo>
                  <a:pt x="287282" y="3670333"/>
                  <a:pt x="216729" y="3677483"/>
                  <a:pt x="143042" y="3683604"/>
                </a:cubicBezTo>
                <a:lnTo>
                  <a:pt x="0" y="3693181"/>
                </a:lnTo>
                <a:close/>
              </a:path>
            </a:pathLst>
          </a:custGeom>
        </p:spPr>
      </p:pic>
      <p:sp>
        <p:nvSpPr>
          <p:cNvPr id="2" name="Freeform 3">
            <a:extLst>
              <a:ext uri="{FF2B5EF4-FFF2-40B4-BE49-F238E27FC236}">
                <a16:creationId xmlns:a16="http://schemas.microsoft.com/office/drawing/2014/main" id="{F14F392C-F90B-4312-8C7B-1151B457565B}"/>
              </a:ext>
            </a:extLst>
          </p:cNvPr>
          <p:cNvSpPr/>
          <p:nvPr/>
        </p:nvSpPr>
        <p:spPr>
          <a:xfrm>
            <a:off x="184" y="0"/>
            <a:ext cx="12191817" cy="3693181"/>
          </a:xfrm>
          <a:custGeom>
            <a:avLst/>
            <a:gdLst>
              <a:gd name="connsiteX0" fmla="*/ 0 w 12191817"/>
              <a:gd name="connsiteY0" fmla="*/ 0 h 4106429"/>
              <a:gd name="connsiteX1" fmla="*/ 12191817 w 12191817"/>
              <a:gd name="connsiteY1" fmla="*/ 0 h 4106429"/>
              <a:gd name="connsiteX2" fmla="*/ 12191817 w 12191817"/>
              <a:gd name="connsiteY2" fmla="*/ 2671392 h 4106429"/>
              <a:gd name="connsiteX3" fmla="*/ 11914905 w 12191817"/>
              <a:gd name="connsiteY3" fmla="*/ 2753710 h 4106429"/>
              <a:gd name="connsiteX4" fmla="*/ 7344587 w 12191817"/>
              <a:gd name="connsiteY4" fmla="*/ 3865335 h 4106429"/>
              <a:gd name="connsiteX5" fmla="*/ 3628049 w 12191817"/>
              <a:gd name="connsiteY5" fmla="*/ 3157434 h 4106429"/>
              <a:gd name="connsiteX6" fmla="*/ 353956 w 12191817"/>
              <a:gd name="connsiteY6" fmla="*/ 4071806 h 4106429"/>
              <a:gd name="connsiteX7" fmla="*/ 143042 w 12191817"/>
              <a:gd name="connsiteY7" fmla="*/ 4095780 h 4106429"/>
              <a:gd name="connsiteX8" fmla="*/ 0 w 12191817"/>
              <a:gd name="connsiteY8" fmla="*/ 4106429 h 410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817" h="4106429">
                <a:moveTo>
                  <a:pt x="0" y="0"/>
                </a:moveTo>
                <a:lnTo>
                  <a:pt x="12191817" y="0"/>
                </a:lnTo>
                <a:lnTo>
                  <a:pt x="12191817" y="2671392"/>
                </a:lnTo>
                <a:lnTo>
                  <a:pt x="11914905" y="2753710"/>
                </a:lnTo>
                <a:cubicBezTo>
                  <a:pt x="10561530" y="3157435"/>
                  <a:pt x="8513379" y="3776848"/>
                  <a:pt x="7344587" y="3865335"/>
                </a:cubicBezTo>
                <a:cubicBezTo>
                  <a:pt x="5786200" y="3983319"/>
                  <a:pt x="4793154" y="3123022"/>
                  <a:pt x="3628049" y="3157434"/>
                </a:cubicBezTo>
                <a:cubicBezTo>
                  <a:pt x="2462943" y="3191846"/>
                  <a:pt x="1420740" y="3924327"/>
                  <a:pt x="353956" y="4071806"/>
                </a:cubicBezTo>
                <a:cubicBezTo>
                  <a:pt x="287282" y="4081024"/>
                  <a:pt x="216729" y="4088974"/>
                  <a:pt x="143042" y="4095780"/>
                </a:cubicBezTo>
                <a:lnTo>
                  <a:pt x="0" y="4106429"/>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91">
            <a:extLst>
              <a:ext uri="{FF2B5EF4-FFF2-40B4-BE49-F238E27FC236}">
                <a16:creationId xmlns:a16="http://schemas.microsoft.com/office/drawing/2014/main" id="{E242DBE5-4A23-410D-93B4-8B131CABF1FF}"/>
              </a:ext>
            </a:extLst>
          </p:cNvPr>
          <p:cNvSpPr/>
          <p:nvPr/>
        </p:nvSpPr>
        <p:spPr>
          <a:xfrm>
            <a:off x="183" y="0"/>
            <a:ext cx="12191634" cy="3666891"/>
          </a:xfrm>
          <a:custGeom>
            <a:avLst/>
            <a:gdLst>
              <a:gd name="connsiteX0" fmla="*/ 12191634 w 12191634"/>
              <a:gd name="connsiteY0" fmla="*/ 2671448 h 4077196"/>
              <a:gd name="connsiteX1" fmla="*/ 12191634 w 12191634"/>
              <a:gd name="connsiteY1" fmla="*/ 4037309 h 4077196"/>
              <a:gd name="connsiteX2" fmla="*/ 12113353 w 12191634"/>
              <a:gd name="connsiteY2" fmla="*/ 4004842 h 4077196"/>
              <a:gd name="connsiteX3" fmla="*/ 7230694 w 12191634"/>
              <a:gd name="connsiteY3" fmla="*/ 4072328 h 4077196"/>
              <a:gd name="connsiteX4" fmla="*/ 3553050 w 12191634"/>
              <a:gd name="connsiteY4" fmla="*/ 3184469 h 4077196"/>
              <a:gd name="connsiteX5" fmla="*/ 3335561 w 12191634"/>
              <a:gd name="connsiteY5" fmla="*/ 3188213 h 4077196"/>
              <a:gd name="connsiteX6" fmla="*/ 3207177 w 12191634"/>
              <a:gd name="connsiteY6" fmla="*/ 3199136 h 4077196"/>
              <a:gd name="connsiteX7" fmla="*/ 3410996 w 12191634"/>
              <a:gd name="connsiteY7" fmla="*/ 3171755 h 4077196"/>
              <a:gd name="connsiteX8" fmla="*/ 3628049 w 12191634"/>
              <a:gd name="connsiteY8" fmla="*/ 3157435 h 4077196"/>
              <a:gd name="connsiteX9" fmla="*/ 7344587 w 12191634"/>
              <a:gd name="connsiteY9" fmla="*/ 3865336 h 4077196"/>
              <a:gd name="connsiteX10" fmla="*/ 11914905 w 12191634"/>
              <a:gd name="connsiteY10" fmla="*/ 2753711 h 4077196"/>
              <a:gd name="connsiteX11" fmla="*/ 0 w 12191634"/>
              <a:gd name="connsiteY11" fmla="*/ 0 h 4077196"/>
              <a:gd name="connsiteX12" fmla="*/ 12191634 w 12191634"/>
              <a:gd name="connsiteY12" fmla="*/ 0 h 4077196"/>
              <a:gd name="connsiteX13" fmla="*/ 12191634 w 12191634"/>
              <a:gd name="connsiteY13" fmla="*/ 1 h 4077196"/>
              <a:gd name="connsiteX14" fmla="*/ 0 w 12191634"/>
              <a:gd name="connsiteY14" fmla="*/ 1 h 4077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1634" h="4077196">
                <a:moveTo>
                  <a:pt x="12191634" y="2671448"/>
                </a:moveTo>
                <a:lnTo>
                  <a:pt x="12191634" y="4037309"/>
                </a:lnTo>
                <a:lnTo>
                  <a:pt x="12113353" y="4004842"/>
                </a:lnTo>
                <a:cubicBezTo>
                  <a:pt x="10731505" y="3480262"/>
                  <a:pt x="8639544" y="4139507"/>
                  <a:pt x="7230694" y="4072328"/>
                </a:cubicBezTo>
                <a:cubicBezTo>
                  <a:pt x="5390192" y="3984567"/>
                  <a:pt x="4718434" y="3206775"/>
                  <a:pt x="3553050" y="3184469"/>
                </a:cubicBezTo>
                <a:cubicBezTo>
                  <a:pt x="3480214" y="3183075"/>
                  <a:pt x="3407724" y="3184428"/>
                  <a:pt x="3335561" y="3188213"/>
                </a:cubicBezTo>
                <a:lnTo>
                  <a:pt x="3207177" y="3199136"/>
                </a:lnTo>
                <a:lnTo>
                  <a:pt x="3410996" y="3171755"/>
                </a:lnTo>
                <a:cubicBezTo>
                  <a:pt x="3482891" y="3164463"/>
                  <a:pt x="3555230" y="3159586"/>
                  <a:pt x="3628049" y="3157435"/>
                </a:cubicBezTo>
                <a:cubicBezTo>
                  <a:pt x="4793154" y="3123023"/>
                  <a:pt x="5786200" y="3983320"/>
                  <a:pt x="7344587" y="3865336"/>
                </a:cubicBezTo>
                <a:cubicBezTo>
                  <a:pt x="8513379" y="3776849"/>
                  <a:pt x="10561530" y="3157436"/>
                  <a:pt x="11914905" y="2753711"/>
                </a:cubicBezTo>
                <a:close/>
                <a:moveTo>
                  <a:pt x="0" y="0"/>
                </a:moveTo>
                <a:lnTo>
                  <a:pt x="12191634" y="0"/>
                </a:lnTo>
                <a:lnTo>
                  <a:pt x="12191634" y="1"/>
                </a:lnTo>
                <a:lnTo>
                  <a:pt x="0" y="1"/>
                </a:lnTo>
                <a:close/>
              </a:path>
            </a:pathLst>
          </a:custGeom>
          <a:solidFill>
            <a:srgbClr val="9ACA3C"/>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dirty="0">
              <a:ln>
                <a:noFill/>
              </a:ln>
              <a:solidFill>
                <a:srgbClr val="FFFFFF"/>
              </a:solidFill>
              <a:effectLst/>
              <a:uLnTx/>
              <a:uFillTx/>
              <a:latin typeface="Teko Light"/>
              <a:ea typeface="+mn-ea"/>
              <a:cs typeface="+mn-cs"/>
            </a:endParaRPr>
          </a:p>
        </p:txBody>
      </p:sp>
      <p:sp>
        <p:nvSpPr>
          <p:cNvPr id="5" name="Rectangle 4">
            <a:extLst>
              <a:ext uri="{FF2B5EF4-FFF2-40B4-BE49-F238E27FC236}">
                <a16:creationId xmlns:a16="http://schemas.microsoft.com/office/drawing/2014/main" id="{9A5812FC-F726-482A-A35A-F8B2FA4E0DA8}"/>
              </a:ext>
            </a:extLst>
          </p:cNvPr>
          <p:cNvSpPr/>
          <p:nvPr/>
        </p:nvSpPr>
        <p:spPr>
          <a:xfrm>
            <a:off x="440086" y="4231759"/>
            <a:ext cx="6975115" cy="1015663"/>
          </a:xfrm>
          <a:prstGeom prst="rect">
            <a:avLst/>
          </a:prstGeom>
        </p:spPr>
        <p:txBody>
          <a:bodyPr wrap="none">
            <a:spAutoFit/>
          </a:bodyPr>
          <a:lstStyle/>
          <a:p>
            <a:r>
              <a:rPr lang="en-US" sz="6000" b="1" dirty="0">
                <a:solidFill>
                  <a:srgbClr val="9ACA3C"/>
                </a:solidFill>
              </a:rPr>
              <a:t>Accessible Formats</a:t>
            </a:r>
          </a:p>
        </p:txBody>
      </p:sp>
      <p:sp>
        <p:nvSpPr>
          <p:cNvPr id="6" name="Rectangle 5">
            <a:extLst>
              <a:ext uri="{FF2B5EF4-FFF2-40B4-BE49-F238E27FC236}">
                <a16:creationId xmlns:a16="http://schemas.microsoft.com/office/drawing/2014/main" id="{AA2976A9-791C-4ECF-AF79-291ED8EA3294}"/>
              </a:ext>
            </a:extLst>
          </p:cNvPr>
          <p:cNvSpPr/>
          <p:nvPr/>
        </p:nvSpPr>
        <p:spPr>
          <a:xfrm>
            <a:off x="440086" y="5069364"/>
            <a:ext cx="11311828" cy="1313180"/>
          </a:xfrm>
          <a:prstGeom prst="rect">
            <a:avLst/>
          </a:prstGeom>
        </p:spPr>
        <p:txBody>
          <a:bodyPr wrap="square">
            <a:spAutoFit/>
          </a:bodyPr>
          <a:lstStyle/>
          <a:p>
            <a:pPr>
              <a:lnSpc>
                <a:spcPct val="150000"/>
              </a:lnSpc>
            </a:pPr>
            <a:r>
              <a:rPr lang="en-US" sz="2800" dirty="0"/>
              <a:t>If anyone requires this presentation in alternative, accessible formats, please let us know and we will accommodate.</a:t>
            </a:r>
          </a:p>
        </p:txBody>
      </p:sp>
      <p:pic>
        <p:nvPicPr>
          <p:cNvPr id="7" name="Picture 6">
            <a:extLst>
              <a:ext uri="{FF2B5EF4-FFF2-40B4-BE49-F238E27FC236}">
                <a16:creationId xmlns:a16="http://schemas.microsoft.com/office/drawing/2014/main" id="{5972209F-35CD-4AFB-84C7-7DDF4386935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28736" y="3177133"/>
            <a:ext cx="888866" cy="888866"/>
          </a:xfrm>
          <a:prstGeom prst="rect">
            <a:avLst/>
          </a:prstGeom>
        </p:spPr>
      </p:pic>
    </p:spTree>
    <p:extLst>
      <p:ext uri="{BB962C8B-B14F-4D97-AF65-F5344CB8AC3E}">
        <p14:creationId xmlns:p14="http://schemas.microsoft.com/office/powerpoint/2010/main" val="2587072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D68EB-F954-37C4-AEFE-846301470AC6}"/>
            </a:ext>
          </a:extLst>
        </p:cNvPr>
        <p:cNvGrpSpPr/>
        <p:nvPr/>
      </p:nvGrpSpPr>
      <p:grpSpPr>
        <a:xfrm>
          <a:off x="0" y="0"/>
          <a:ext cx="0" cy="0"/>
          <a:chOff x="0" y="0"/>
          <a:chExt cx="0" cy="0"/>
        </a:xfrm>
      </p:grpSpPr>
      <p:pic>
        <p:nvPicPr>
          <p:cNvPr id="111" name="Picture 110">
            <a:extLst>
              <a:ext uri="{FF2B5EF4-FFF2-40B4-BE49-F238E27FC236}">
                <a16:creationId xmlns:a16="http://schemas.microsoft.com/office/drawing/2014/main" id="{B419CFF9-908D-356F-6FDE-AE8D90B902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871" r="10871"/>
          <a:stretch/>
        </p:blipFill>
        <p:spPr bwMode="auto">
          <a:xfrm>
            <a:off x="6301007" y="1"/>
            <a:ext cx="5890992" cy="6857995"/>
          </a:xfrm>
          <a:custGeom>
            <a:avLst/>
            <a:gdLst>
              <a:gd name="connsiteX0" fmla="*/ 711869 w 5890992"/>
              <a:gd name="connsiteY0" fmla="*/ 0 h 6857995"/>
              <a:gd name="connsiteX1" fmla="*/ 5890992 w 5890992"/>
              <a:gd name="connsiteY1" fmla="*/ 0 h 6857995"/>
              <a:gd name="connsiteX2" fmla="*/ 5890992 w 5890992"/>
              <a:gd name="connsiteY2" fmla="*/ 6857995 h 6857995"/>
              <a:gd name="connsiteX3" fmla="*/ 1158870 w 5890992"/>
              <a:gd name="connsiteY3" fmla="*/ 6857995 h 6857995"/>
              <a:gd name="connsiteX4" fmla="*/ 372412 w 5890992"/>
              <a:gd name="connsiteY4" fmla="*/ 6156008 h 6857995"/>
              <a:gd name="connsiteX5" fmla="*/ 91810 w 5890992"/>
              <a:gd name="connsiteY5" fmla="*/ 5594668 h 6857995"/>
              <a:gd name="connsiteX6" fmla="*/ 0 w 5890992"/>
              <a:gd name="connsiteY6" fmla="*/ 5004753 h 6857995"/>
              <a:gd name="connsiteX7" fmla="*/ 75775 w 5890992"/>
              <a:gd name="connsiteY7" fmla="*/ 4377691 h 6857995"/>
              <a:gd name="connsiteX8" fmla="*/ 231723 w 5890992"/>
              <a:gd name="connsiteY8" fmla="*/ 3860483 h 6857995"/>
              <a:gd name="connsiteX9" fmla="*/ 562240 w 5890992"/>
              <a:gd name="connsiteY9" fmla="*/ 3104833 h 6857995"/>
              <a:gd name="connsiteX10" fmla="*/ 905945 w 5890992"/>
              <a:gd name="connsiteY10" fmla="*/ 2384743 h 6857995"/>
              <a:gd name="connsiteX11" fmla="*/ 1102238 w 5890992"/>
              <a:gd name="connsiteY11" fmla="*/ 1836738 h 6857995"/>
              <a:gd name="connsiteX12" fmla="*/ 1066807 w 5890992"/>
              <a:gd name="connsiteY12" fmla="*/ 1179831 h 6857995"/>
              <a:gd name="connsiteX13" fmla="*/ 896377 w 5890992"/>
              <a:gd name="connsiteY13" fmla="*/ 659766 h 6857995"/>
              <a:gd name="connsiteX14" fmla="*/ 407068 w 5890992"/>
              <a:gd name="connsiteY14" fmla="*/ 1 h 6857995"/>
              <a:gd name="connsiteX15" fmla="*/ 711870 w 5890992"/>
              <a:gd name="connsiteY15" fmla="*/ 1 h 685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90992" h="6857995">
                <a:moveTo>
                  <a:pt x="711869" y="0"/>
                </a:moveTo>
                <a:lnTo>
                  <a:pt x="5890992" y="0"/>
                </a:lnTo>
                <a:lnTo>
                  <a:pt x="5890992" y="6857995"/>
                </a:lnTo>
                <a:lnTo>
                  <a:pt x="1158870" y="6857995"/>
                </a:lnTo>
                <a:lnTo>
                  <a:pt x="372412" y="6156008"/>
                </a:lnTo>
                <a:lnTo>
                  <a:pt x="91810" y="5594668"/>
                </a:lnTo>
                <a:lnTo>
                  <a:pt x="0" y="5004753"/>
                </a:lnTo>
                <a:lnTo>
                  <a:pt x="75775" y="4377691"/>
                </a:lnTo>
                <a:lnTo>
                  <a:pt x="231723" y="3860483"/>
                </a:lnTo>
                <a:lnTo>
                  <a:pt x="562240" y="3104833"/>
                </a:lnTo>
                <a:lnTo>
                  <a:pt x="905945" y="2384743"/>
                </a:lnTo>
                <a:lnTo>
                  <a:pt x="1102238" y="1836738"/>
                </a:lnTo>
                <a:lnTo>
                  <a:pt x="1066807" y="1179831"/>
                </a:lnTo>
                <a:lnTo>
                  <a:pt x="896377" y="659766"/>
                </a:lnTo>
                <a:lnTo>
                  <a:pt x="407068" y="1"/>
                </a:lnTo>
                <a:lnTo>
                  <a:pt x="711870" y="1"/>
                </a:lnTo>
                <a:close/>
              </a:path>
            </a:pathLst>
          </a:custGeom>
          <a:extLst>
            <a:ext uri="{909E8E84-426E-40DD-AFC4-6F175D3DCCD1}">
              <a14:hiddenFill xmlns:a14="http://schemas.microsoft.com/office/drawing/2010/main">
                <a:solidFill>
                  <a:srgbClr val="FFFFFF"/>
                </a:solidFill>
              </a14:hiddenFill>
            </a:ext>
          </a:extLst>
        </p:spPr>
      </p:pic>
      <p:sp>
        <p:nvSpPr>
          <p:cNvPr id="78" name="Freeform: Shape 77">
            <a:extLst>
              <a:ext uri="{FF2B5EF4-FFF2-40B4-BE49-F238E27FC236}">
                <a16:creationId xmlns:a16="http://schemas.microsoft.com/office/drawing/2014/main" id="{AF694276-5BB0-E4B6-0367-00CA4C51145A}"/>
              </a:ext>
            </a:extLst>
          </p:cNvPr>
          <p:cNvSpPr/>
          <p:nvPr/>
        </p:nvSpPr>
        <p:spPr>
          <a:xfrm flipH="1" flipV="1">
            <a:off x="6293391" y="11424"/>
            <a:ext cx="5890992" cy="6858001"/>
          </a:xfrm>
          <a:custGeom>
            <a:avLst/>
            <a:gdLst>
              <a:gd name="connsiteX0" fmla="*/ 5179123 w 5890992"/>
              <a:gd name="connsiteY0" fmla="*/ 6858001 h 6858001"/>
              <a:gd name="connsiteX1" fmla="*/ 0 w 5890992"/>
              <a:gd name="connsiteY1" fmla="*/ 6858001 h 6858001"/>
              <a:gd name="connsiteX2" fmla="*/ 0 w 5890992"/>
              <a:gd name="connsiteY2" fmla="*/ 1 h 6858001"/>
              <a:gd name="connsiteX3" fmla="*/ 304801 w 5890992"/>
              <a:gd name="connsiteY3" fmla="*/ 1 h 6858001"/>
              <a:gd name="connsiteX4" fmla="*/ 304801 w 5890992"/>
              <a:gd name="connsiteY4" fmla="*/ 0 h 6858001"/>
              <a:gd name="connsiteX5" fmla="*/ 4732116 w 5890992"/>
              <a:gd name="connsiteY5" fmla="*/ 0 h 6858001"/>
              <a:gd name="connsiteX6" fmla="*/ 5518580 w 5890992"/>
              <a:gd name="connsiteY6" fmla="*/ 701993 h 6858001"/>
              <a:gd name="connsiteX7" fmla="*/ 5799182 w 5890992"/>
              <a:gd name="connsiteY7" fmla="*/ 1263333 h 6858001"/>
              <a:gd name="connsiteX8" fmla="*/ 5890992 w 5890992"/>
              <a:gd name="connsiteY8" fmla="*/ 1853248 h 6858001"/>
              <a:gd name="connsiteX9" fmla="*/ 5815217 w 5890992"/>
              <a:gd name="connsiteY9" fmla="*/ 2480310 h 6858001"/>
              <a:gd name="connsiteX10" fmla="*/ 5659269 w 5890992"/>
              <a:gd name="connsiteY10" fmla="*/ 2997518 h 6858001"/>
              <a:gd name="connsiteX11" fmla="*/ 5328752 w 5890992"/>
              <a:gd name="connsiteY11" fmla="*/ 3753168 h 6858001"/>
              <a:gd name="connsiteX12" fmla="*/ 4985047 w 5890992"/>
              <a:gd name="connsiteY12" fmla="*/ 4473258 h 6858001"/>
              <a:gd name="connsiteX13" fmla="*/ 4788754 w 5890992"/>
              <a:gd name="connsiteY13" fmla="*/ 5021263 h 6858001"/>
              <a:gd name="connsiteX14" fmla="*/ 4824185 w 5890992"/>
              <a:gd name="connsiteY14" fmla="*/ 5678170 h 6858001"/>
              <a:gd name="connsiteX15" fmla="*/ 4994615 w 5890992"/>
              <a:gd name="connsiteY15" fmla="*/ 6198235 h 6858001"/>
              <a:gd name="connsiteX16" fmla="*/ 5483924 w 5890992"/>
              <a:gd name="connsiteY16" fmla="*/ 6858000 h 6858001"/>
              <a:gd name="connsiteX17" fmla="*/ 5179122 w 5890992"/>
              <a:gd name="connsiteY17"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90992" h="6858001">
                <a:moveTo>
                  <a:pt x="5179123" y="6858001"/>
                </a:moveTo>
                <a:lnTo>
                  <a:pt x="0" y="6858001"/>
                </a:lnTo>
                <a:lnTo>
                  <a:pt x="0" y="1"/>
                </a:lnTo>
                <a:lnTo>
                  <a:pt x="304801" y="1"/>
                </a:lnTo>
                <a:lnTo>
                  <a:pt x="304801" y="0"/>
                </a:lnTo>
                <a:lnTo>
                  <a:pt x="4732116" y="0"/>
                </a:lnTo>
                <a:lnTo>
                  <a:pt x="5518580" y="701993"/>
                </a:lnTo>
                <a:lnTo>
                  <a:pt x="5799182" y="1263333"/>
                </a:lnTo>
                <a:lnTo>
                  <a:pt x="5890992" y="1853248"/>
                </a:lnTo>
                <a:lnTo>
                  <a:pt x="5815217" y="2480310"/>
                </a:lnTo>
                <a:lnTo>
                  <a:pt x="5659269" y="2997518"/>
                </a:lnTo>
                <a:lnTo>
                  <a:pt x="5328752" y="3753168"/>
                </a:lnTo>
                <a:lnTo>
                  <a:pt x="4985047" y="4473258"/>
                </a:lnTo>
                <a:lnTo>
                  <a:pt x="4788754" y="5021263"/>
                </a:lnTo>
                <a:lnTo>
                  <a:pt x="4824185" y="5678170"/>
                </a:lnTo>
                <a:lnTo>
                  <a:pt x="4994615" y="6198235"/>
                </a:lnTo>
                <a:lnTo>
                  <a:pt x="5483924" y="6858000"/>
                </a:lnTo>
                <a:lnTo>
                  <a:pt x="5179122" y="6858000"/>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 Placeholder 1">
            <a:extLst>
              <a:ext uri="{FF2B5EF4-FFF2-40B4-BE49-F238E27FC236}">
                <a16:creationId xmlns:a16="http://schemas.microsoft.com/office/drawing/2014/main" id="{8BE9CA54-6744-2546-7DD4-83DA2A1BCDE4}"/>
              </a:ext>
            </a:extLst>
          </p:cNvPr>
          <p:cNvSpPr>
            <a:spLocks noGrp="1"/>
          </p:cNvSpPr>
          <p:nvPr>
            <p:ph type="body" sz="quarter" idx="10"/>
          </p:nvPr>
        </p:nvSpPr>
        <p:spPr/>
        <p:txBody>
          <a:bodyPr/>
          <a:lstStyle/>
          <a:p>
            <a:r>
              <a:rPr lang="en-US" sz="2800" dirty="0"/>
              <a:t>New Final Rule for Public Right of Way</a:t>
            </a:r>
          </a:p>
        </p:txBody>
      </p:sp>
      <p:sp>
        <p:nvSpPr>
          <p:cNvPr id="5" name="Rectangle 4">
            <a:extLst>
              <a:ext uri="{FF2B5EF4-FFF2-40B4-BE49-F238E27FC236}">
                <a16:creationId xmlns:a16="http://schemas.microsoft.com/office/drawing/2014/main" id="{9D8548DD-5BAA-6B21-505C-D5B2BB8F6DC5}"/>
              </a:ext>
            </a:extLst>
          </p:cNvPr>
          <p:cNvSpPr/>
          <p:nvPr/>
        </p:nvSpPr>
        <p:spPr>
          <a:xfrm>
            <a:off x="289243" y="718797"/>
            <a:ext cx="4759636" cy="461665"/>
          </a:xfrm>
          <a:prstGeom prst="rect">
            <a:avLst/>
          </a:prstGeom>
        </p:spPr>
        <p:txBody>
          <a:bodyPr wrap="none">
            <a:spAutoFit/>
          </a:bodyPr>
          <a:lstStyle/>
          <a:p>
            <a:r>
              <a:rPr lang="en-US" sz="2400" b="1" dirty="0">
                <a:solidFill>
                  <a:srgbClr val="9ACA3C"/>
                </a:solidFill>
              </a:rPr>
              <a:t>Audible Pedestrian Push Buttons</a:t>
            </a:r>
          </a:p>
        </p:txBody>
      </p:sp>
      <p:sp>
        <p:nvSpPr>
          <p:cNvPr id="44" name="Shape">
            <a:extLst>
              <a:ext uri="{FF2B5EF4-FFF2-40B4-BE49-F238E27FC236}">
                <a16:creationId xmlns:a16="http://schemas.microsoft.com/office/drawing/2014/main" id="{1923F8BE-8769-0494-C326-A64A9F250CA0}"/>
              </a:ext>
            </a:extLst>
          </p:cNvPr>
          <p:cNvSpPr/>
          <p:nvPr/>
        </p:nvSpPr>
        <p:spPr>
          <a:xfrm flipH="1" flipV="1">
            <a:off x="6218647" y="11430"/>
            <a:ext cx="1748927" cy="6857996"/>
          </a:xfrm>
          <a:custGeom>
            <a:avLst/>
            <a:gdLst/>
            <a:ahLst/>
            <a:cxnLst>
              <a:cxn ang="0">
                <a:pos x="wd2" y="hd2"/>
              </a:cxn>
              <a:cxn ang="5400000">
                <a:pos x="wd2" y="hd2"/>
              </a:cxn>
              <a:cxn ang="10800000">
                <a:pos x="wd2" y="hd2"/>
              </a:cxn>
              <a:cxn ang="16200000">
                <a:pos x="wd2" y="hd2"/>
              </a:cxn>
            </a:cxnLst>
            <a:rect l="0" t="0" r="r" b="b"/>
            <a:pathLst>
              <a:path w="21532" h="21600" extrusionOk="0">
                <a:moveTo>
                  <a:pt x="8831" y="15362"/>
                </a:moveTo>
                <a:cubicBezTo>
                  <a:pt x="9031" y="15067"/>
                  <a:pt x="9338" y="14777"/>
                  <a:pt x="9656" y="14487"/>
                </a:cubicBezTo>
                <a:cubicBezTo>
                  <a:pt x="10246" y="13942"/>
                  <a:pt x="11095" y="13420"/>
                  <a:pt x="11967" y="12898"/>
                </a:cubicBezTo>
                <a:cubicBezTo>
                  <a:pt x="12757" y="12457"/>
                  <a:pt x="13571" y="12020"/>
                  <a:pt x="14384" y="11586"/>
                </a:cubicBezTo>
                <a:cubicBezTo>
                  <a:pt x="15280" y="11112"/>
                  <a:pt x="16129" y="10633"/>
                  <a:pt x="16955" y="10153"/>
                </a:cubicBezTo>
                <a:cubicBezTo>
                  <a:pt x="17745" y="9691"/>
                  <a:pt x="18393" y="9218"/>
                  <a:pt x="19053" y="8744"/>
                </a:cubicBezTo>
                <a:cubicBezTo>
                  <a:pt x="19383" y="8506"/>
                  <a:pt x="19631" y="8262"/>
                  <a:pt x="19914" y="8020"/>
                </a:cubicBezTo>
                <a:cubicBezTo>
                  <a:pt x="20055" y="7903"/>
                  <a:pt x="20150" y="7779"/>
                  <a:pt x="20268" y="7658"/>
                </a:cubicBezTo>
                <a:cubicBezTo>
                  <a:pt x="20397" y="7523"/>
                  <a:pt x="20527" y="7387"/>
                  <a:pt x="20669" y="7251"/>
                </a:cubicBezTo>
                <a:cubicBezTo>
                  <a:pt x="20881" y="7028"/>
                  <a:pt x="21022" y="6796"/>
                  <a:pt x="21152" y="6567"/>
                </a:cubicBezTo>
                <a:cubicBezTo>
                  <a:pt x="21293" y="6316"/>
                  <a:pt x="21388" y="6063"/>
                  <a:pt x="21459" y="5812"/>
                </a:cubicBezTo>
                <a:cubicBezTo>
                  <a:pt x="21600" y="5297"/>
                  <a:pt x="21529" y="4781"/>
                  <a:pt x="21305" y="4265"/>
                </a:cubicBezTo>
                <a:cubicBezTo>
                  <a:pt x="21199" y="4033"/>
                  <a:pt x="21058" y="3804"/>
                  <a:pt x="20881" y="3574"/>
                </a:cubicBezTo>
                <a:cubicBezTo>
                  <a:pt x="20669" y="3315"/>
                  <a:pt x="20409" y="3059"/>
                  <a:pt x="20126" y="2802"/>
                </a:cubicBezTo>
                <a:cubicBezTo>
                  <a:pt x="19607" y="2329"/>
                  <a:pt x="18900" y="1867"/>
                  <a:pt x="17874" y="1454"/>
                </a:cubicBezTo>
                <a:cubicBezTo>
                  <a:pt x="17650" y="1363"/>
                  <a:pt x="17414" y="1279"/>
                  <a:pt x="17179" y="1191"/>
                </a:cubicBezTo>
                <a:cubicBezTo>
                  <a:pt x="16931" y="1101"/>
                  <a:pt x="16601" y="1017"/>
                  <a:pt x="16318" y="935"/>
                </a:cubicBezTo>
                <a:cubicBezTo>
                  <a:pt x="16023" y="851"/>
                  <a:pt x="15717" y="772"/>
                  <a:pt x="15398" y="691"/>
                </a:cubicBezTo>
                <a:cubicBezTo>
                  <a:pt x="15009" y="591"/>
                  <a:pt x="14573" y="507"/>
                  <a:pt x="14148" y="422"/>
                </a:cubicBezTo>
                <a:cubicBezTo>
                  <a:pt x="13406" y="274"/>
                  <a:pt x="12639" y="136"/>
                  <a:pt x="11861" y="0"/>
                </a:cubicBezTo>
                <a:lnTo>
                  <a:pt x="0" y="0"/>
                </a:lnTo>
                <a:cubicBezTo>
                  <a:pt x="200" y="24"/>
                  <a:pt x="401" y="51"/>
                  <a:pt x="601" y="78"/>
                </a:cubicBezTo>
                <a:cubicBezTo>
                  <a:pt x="1132" y="154"/>
                  <a:pt x="1639" y="244"/>
                  <a:pt x="2134" y="332"/>
                </a:cubicBezTo>
                <a:cubicBezTo>
                  <a:pt x="2665" y="425"/>
                  <a:pt x="3219" y="510"/>
                  <a:pt x="3761" y="600"/>
                </a:cubicBezTo>
                <a:cubicBezTo>
                  <a:pt x="4315" y="691"/>
                  <a:pt x="4869" y="787"/>
                  <a:pt x="5412" y="884"/>
                </a:cubicBezTo>
                <a:cubicBezTo>
                  <a:pt x="6497" y="1077"/>
                  <a:pt x="7569" y="1273"/>
                  <a:pt x="8654" y="1469"/>
                </a:cubicBezTo>
                <a:cubicBezTo>
                  <a:pt x="9185" y="1565"/>
                  <a:pt x="9715" y="1665"/>
                  <a:pt x="10222" y="1771"/>
                </a:cubicBezTo>
                <a:cubicBezTo>
                  <a:pt x="10824" y="1894"/>
                  <a:pt x="11437" y="2015"/>
                  <a:pt x="12026" y="2145"/>
                </a:cubicBezTo>
                <a:cubicBezTo>
                  <a:pt x="12969" y="2353"/>
                  <a:pt x="13889" y="2567"/>
                  <a:pt x="14762" y="2799"/>
                </a:cubicBezTo>
                <a:cubicBezTo>
                  <a:pt x="15646" y="3034"/>
                  <a:pt x="16389" y="3306"/>
                  <a:pt x="17061" y="3583"/>
                </a:cubicBezTo>
                <a:cubicBezTo>
                  <a:pt x="18464" y="4169"/>
                  <a:pt x="19124" y="4853"/>
                  <a:pt x="19431" y="5529"/>
                </a:cubicBezTo>
                <a:cubicBezTo>
                  <a:pt x="19596" y="5939"/>
                  <a:pt x="19631" y="6349"/>
                  <a:pt x="19560" y="6760"/>
                </a:cubicBezTo>
                <a:cubicBezTo>
                  <a:pt x="19501" y="7058"/>
                  <a:pt x="19383" y="7357"/>
                  <a:pt x="19159" y="7649"/>
                </a:cubicBezTo>
                <a:cubicBezTo>
                  <a:pt x="19006" y="7842"/>
                  <a:pt x="18865" y="8033"/>
                  <a:pt x="18711" y="8226"/>
                </a:cubicBezTo>
                <a:cubicBezTo>
                  <a:pt x="18617" y="8343"/>
                  <a:pt x="18499" y="8458"/>
                  <a:pt x="18381" y="8572"/>
                </a:cubicBezTo>
                <a:cubicBezTo>
                  <a:pt x="18240" y="8708"/>
                  <a:pt x="18134" y="8847"/>
                  <a:pt x="17969" y="8980"/>
                </a:cubicBezTo>
                <a:cubicBezTo>
                  <a:pt x="17756" y="9146"/>
                  <a:pt x="17532" y="9311"/>
                  <a:pt x="17320" y="9477"/>
                </a:cubicBezTo>
                <a:cubicBezTo>
                  <a:pt x="16966" y="9746"/>
                  <a:pt x="16530" y="10005"/>
                  <a:pt x="16117" y="10268"/>
                </a:cubicBezTo>
                <a:cubicBezTo>
                  <a:pt x="15328" y="10717"/>
                  <a:pt x="14526" y="11170"/>
                  <a:pt x="13653" y="11607"/>
                </a:cubicBezTo>
                <a:cubicBezTo>
                  <a:pt x="12651" y="12111"/>
                  <a:pt x="11625" y="12614"/>
                  <a:pt x="10600" y="13115"/>
                </a:cubicBezTo>
                <a:cubicBezTo>
                  <a:pt x="9668" y="13571"/>
                  <a:pt x="8760" y="14029"/>
                  <a:pt x="7994" y="14506"/>
                </a:cubicBezTo>
                <a:cubicBezTo>
                  <a:pt x="7793" y="14629"/>
                  <a:pt x="7569" y="14750"/>
                  <a:pt x="7404" y="14877"/>
                </a:cubicBezTo>
                <a:cubicBezTo>
                  <a:pt x="7204" y="15030"/>
                  <a:pt x="7003" y="15184"/>
                  <a:pt x="6791" y="15335"/>
                </a:cubicBezTo>
                <a:cubicBezTo>
                  <a:pt x="6662" y="15432"/>
                  <a:pt x="6555" y="15528"/>
                  <a:pt x="6449" y="15628"/>
                </a:cubicBezTo>
                <a:cubicBezTo>
                  <a:pt x="6308" y="15754"/>
                  <a:pt x="6155" y="15878"/>
                  <a:pt x="6048" y="16008"/>
                </a:cubicBezTo>
                <a:cubicBezTo>
                  <a:pt x="5895" y="16183"/>
                  <a:pt x="5730" y="16358"/>
                  <a:pt x="5624" y="16533"/>
                </a:cubicBezTo>
                <a:cubicBezTo>
                  <a:pt x="5353" y="16955"/>
                  <a:pt x="5329" y="17377"/>
                  <a:pt x="5483" y="17802"/>
                </a:cubicBezTo>
                <a:cubicBezTo>
                  <a:pt x="5624" y="18189"/>
                  <a:pt x="5954" y="18563"/>
                  <a:pt x="6496" y="18925"/>
                </a:cubicBezTo>
                <a:cubicBezTo>
                  <a:pt x="7027" y="19274"/>
                  <a:pt x="7723" y="19606"/>
                  <a:pt x="8489" y="19923"/>
                </a:cubicBezTo>
                <a:cubicBezTo>
                  <a:pt x="10045" y="20565"/>
                  <a:pt x="12097" y="21126"/>
                  <a:pt x="14372" y="21600"/>
                </a:cubicBezTo>
                <a:lnTo>
                  <a:pt x="17202" y="21600"/>
                </a:lnTo>
                <a:cubicBezTo>
                  <a:pt x="15728" y="21271"/>
                  <a:pt x="14455" y="20894"/>
                  <a:pt x="13335" y="20481"/>
                </a:cubicBezTo>
                <a:cubicBezTo>
                  <a:pt x="10706" y="19513"/>
                  <a:pt x="8914" y="18400"/>
                  <a:pt x="8395" y="17223"/>
                </a:cubicBezTo>
                <a:cubicBezTo>
                  <a:pt x="8324" y="17018"/>
                  <a:pt x="8265" y="16813"/>
                  <a:pt x="8265" y="16605"/>
                </a:cubicBezTo>
                <a:cubicBezTo>
                  <a:pt x="8265" y="16364"/>
                  <a:pt x="8359" y="16125"/>
                  <a:pt x="8477" y="15887"/>
                </a:cubicBezTo>
                <a:cubicBezTo>
                  <a:pt x="8583" y="15709"/>
                  <a:pt x="8725" y="15534"/>
                  <a:pt x="8831" y="15362"/>
                </a:cubicBezTo>
                <a:close/>
              </a:path>
            </a:pathLst>
          </a:custGeom>
          <a:solidFill>
            <a:srgbClr val="9ACA3C"/>
          </a:solidFill>
          <a:ln w="12700">
            <a:miter lim="400000"/>
          </a:ln>
          <a:effectLst>
            <a:innerShdw blurRad="63500" dist="50800">
              <a:prstClr val="black">
                <a:alpha val="66000"/>
              </a:prstClr>
            </a:innerShdw>
          </a:effectLst>
        </p:spPr>
        <p:txBody>
          <a:bodyPr lIns="38100" tIns="38100" rIns="38100" bIns="38100" anchor="ctr"/>
          <a:lstStyle/>
          <a:p>
            <a:endParaRPr sz="3000">
              <a:solidFill>
                <a:srgbClr val="FFFFFF"/>
              </a:solidFill>
            </a:endParaRPr>
          </a:p>
        </p:txBody>
      </p:sp>
      <p:sp>
        <p:nvSpPr>
          <p:cNvPr id="7" name="Rectangle 6">
            <a:extLst>
              <a:ext uri="{FF2B5EF4-FFF2-40B4-BE49-F238E27FC236}">
                <a16:creationId xmlns:a16="http://schemas.microsoft.com/office/drawing/2014/main" id="{013A8A47-6C2F-C238-0332-7F2210DFA7D6}"/>
              </a:ext>
            </a:extLst>
          </p:cNvPr>
          <p:cNvSpPr/>
          <p:nvPr/>
        </p:nvSpPr>
        <p:spPr>
          <a:xfrm>
            <a:off x="910458" y="1990387"/>
            <a:ext cx="5394093" cy="2498889"/>
          </a:xfrm>
          <a:prstGeom prst="rect">
            <a:avLst/>
          </a:prstGeom>
        </p:spPr>
        <p:txBody>
          <a:bodyPr wrap="square">
            <a:spAutoFit/>
          </a:bodyPr>
          <a:lstStyle/>
          <a:p>
            <a:pPr>
              <a:lnSpc>
                <a:spcPct val="120000"/>
              </a:lnSpc>
            </a:pPr>
            <a:r>
              <a:rPr lang="en-US" sz="2200" b="1" dirty="0">
                <a:solidFill>
                  <a:srgbClr val="9ACA3C"/>
                </a:solidFill>
              </a:rPr>
              <a:t>Revised - </a:t>
            </a:r>
            <a:r>
              <a:rPr lang="en-US" sz="2200" dirty="0"/>
              <a:t>The new rule now requires that pedestrian push buttons provide audible and vibrotactile walk indicators. Therefore, moving forward, agencies will no longer have the option of choosing not to install audible push buttons.</a:t>
            </a:r>
            <a:endParaRPr lang="en-US" sz="2200" i="1" dirty="0"/>
          </a:p>
        </p:txBody>
      </p:sp>
      <p:cxnSp>
        <p:nvCxnSpPr>
          <p:cNvPr id="23" name="Straight Connector 22">
            <a:extLst>
              <a:ext uri="{FF2B5EF4-FFF2-40B4-BE49-F238E27FC236}">
                <a16:creationId xmlns:a16="http://schemas.microsoft.com/office/drawing/2014/main" id="{31AC591A-339C-B081-5A7E-4B2DF7FE0900}"/>
              </a:ext>
            </a:extLst>
          </p:cNvPr>
          <p:cNvCxnSpPr>
            <a:cxnSpLocks/>
            <a:stCxn id="14" idx="0"/>
          </p:cNvCxnSpPr>
          <p:nvPr/>
        </p:nvCxnSpPr>
        <p:spPr>
          <a:xfrm>
            <a:off x="606384" y="2012826"/>
            <a:ext cx="0" cy="5057765"/>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33C718E1-DF6C-835A-A0A9-5672E31EB30E}"/>
              </a:ext>
            </a:extLst>
          </p:cNvPr>
          <p:cNvGrpSpPr/>
          <p:nvPr/>
        </p:nvGrpSpPr>
        <p:grpSpPr>
          <a:xfrm>
            <a:off x="396231" y="2012826"/>
            <a:ext cx="420306" cy="420306"/>
            <a:chOff x="265876" y="2918380"/>
            <a:chExt cx="452482" cy="452482"/>
          </a:xfrm>
        </p:grpSpPr>
        <p:sp>
          <p:nvSpPr>
            <p:cNvPr id="14" name="Oval 13">
              <a:extLst>
                <a:ext uri="{FF2B5EF4-FFF2-40B4-BE49-F238E27FC236}">
                  <a16:creationId xmlns:a16="http://schemas.microsoft.com/office/drawing/2014/main" id="{DD013BEF-EE77-3F03-5EE2-ABBB0CDDE0F8}"/>
                </a:ext>
              </a:extLst>
            </p:cNvPr>
            <p:cNvSpPr/>
            <p:nvPr/>
          </p:nvSpPr>
          <p:spPr>
            <a:xfrm flipH="1">
              <a:off x="265876" y="2918380"/>
              <a:ext cx="452482" cy="452482"/>
            </a:xfrm>
            <a:prstGeom prst="ellipse">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c 14">
              <a:extLst>
                <a:ext uri="{FF2B5EF4-FFF2-40B4-BE49-F238E27FC236}">
                  <a16:creationId xmlns:a16="http://schemas.microsoft.com/office/drawing/2014/main" id="{815885D8-F35F-34FF-867F-007AF68BADF2}"/>
                </a:ext>
              </a:extLst>
            </p:cNvPr>
            <p:cNvSpPr/>
            <p:nvPr/>
          </p:nvSpPr>
          <p:spPr>
            <a:xfrm flipH="1">
              <a:off x="267066" y="2919567"/>
              <a:ext cx="450101" cy="450101"/>
            </a:xfrm>
            <a:prstGeom prst="arc">
              <a:avLst>
                <a:gd name="adj1" fmla="val 18015953"/>
                <a:gd name="adj2" fmla="val 3513834"/>
              </a:avLst>
            </a:prstGeom>
            <a:ln w="50800">
              <a:solidFill>
                <a:srgbClr val="9ACA3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118" name="Picture 117">
            <a:extLst>
              <a:ext uri="{FF2B5EF4-FFF2-40B4-BE49-F238E27FC236}">
                <a16:creationId xmlns:a16="http://schemas.microsoft.com/office/drawing/2014/main" id="{10560727-BA62-F121-3C17-E5D213139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92" y="2117820"/>
            <a:ext cx="210312" cy="210312"/>
          </a:xfrm>
          <a:prstGeom prst="rect">
            <a:avLst/>
          </a:prstGeom>
        </p:spPr>
      </p:pic>
      <p:grpSp>
        <p:nvGrpSpPr>
          <p:cNvPr id="43" name="Group 42">
            <a:extLst>
              <a:ext uri="{FF2B5EF4-FFF2-40B4-BE49-F238E27FC236}">
                <a16:creationId xmlns:a16="http://schemas.microsoft.com/office/drawing/2014/main" id="{5EF5BBB0-1DCC-11F3-4D9E-E1A025AEFEE3}"/>
              </a:ext>
            </a:extLst>
          </p:cNvPr>
          <p:cNvGrpSpPr/>
          <p:nvPr/>
        </p:nvGrpSpPr>
        <p:grpSpPr>
          <a:xfrm>
            <a:off x="0" y="6577588"/>
            <a:ext cx="12195048" cy="280412"/>
            <a:chOff x="0" y="6577588"/>
            <a:chExt cx="12195048" cy="280412"/>
          </a:xfrm>
          <a:solidFill>
            <a:srgbClr val="9ACA3C"/>
          </a:solidFill>
        </p:grpSpPr>
        <p:sp>
          <p:nvSpPr>
            <p:cNvPr id="45" name="Rectangle 44">
              <a:extLst>
                <a:ext uri="{FF2B5EF4-FFF2-40B4-BE49-F238E27FC236}">
                  <a16:creationId xmlns:a16="http://schemas.microsoft.com/office/drawing/2014/main" id="{391EA9A4-12C8-B288-28F4-387933D2130B}"/>
                </a:ext>
              </a:extLst>
            </p:cNvPr>
            <p:cNvSpPr/>
            <p:nvPr userDrawn="1"/>
          </p:nvSpPr>
          <p:spPr>
            <a:xfrm>
              <a:off x="609600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6" name="Group 45">
              <a:extLst>
                <a:ext uri="{FF2B5EF4-FFF2-40B4-BE49-F238E27FC236}">
                  <a16:creationId xmlns:a16="http://schemas.microsoft.com/office/drawing/2014/main" id="{36A4CC30-CC93-D765-96BC-B5566153978C}"/>
                </a:ext>
              </a:extLst>
            </p:cNvPr>
            <p:cNvGrpSpPr/>
            <p:nvPr userDrawn="1"/>
          </p:nvGrpSpPr>
          <p:grpSpPr>
            <a:xfrm>
              <a:off x="0" y="6577588"/>
              <a:ext cx="6338083" cy="280412"/>
              <a:chOff x="0" y="6577588"/>
              <a:chExt cx="6338083" cy="280412"/>
            </a:xfrm>
            <a:grpFill/>
          </p:grpSpPr>
          <p:sp>
            <p:nvSpPr>
              <p:cNvPr id="47" name="Rectangle 46">
                <a:extLst>
                  <a:ext uri="{FF2B5EF4-FFF2-40B4-BE49-F238E27FC236}">
                    <a16:creationId xmlns:a16="http://schemas.microsoft.com/office/drawing/2014/main" id="{6F3A5BCF-1DCB-3B46-FD9C-934C219F0603}"/>
                  </a:ext>
                </a:extLst>
              </p:cNvPr>
              <p:cNvSpPr/>
              <p:nvPr userDrawn="1"/>
            </p:nvSpPr>
            <p:spPr>
              <a:xfrm>
                <a:off x="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24;p54">
                <a:extLst>
                  <a:ext uri="{FF2B5EF4-FFF2-40B4-BE49-F238E27FC236}">
                    <a16:creationId xmlns:a16="http://schemas.microsoft.com/office/drawing/2014/main" id="{3BCFCE79-15B8-33B9-EB59-644D5CBD1812}"/>
                  </a:ext>
                </a:extLst>
              </p:cNvPr>
              <p:cNvSpPr/>
              <p:nvPr userDrawn="1"/>
            </p:nvSpPr>
            <p:spPr>
              <a:xfrm>
                <a:off x="5853918" y="6577588"/>
                <a:ext cx="484165" cy="268981"/>
              </a:xfrm>
              <a:custGeom>
                <a:avLst/>
                <a:gdLst/>
                <a:ahLst/>
                <a:cxnLst/>
                <a:rect l="l" t="t" r="r" b="b"/>
                <a:pathLst>
                  <a:path w="365760" h="203200" extrusionOk="0">
                    <a:moveTo>
                      <a:pt x="182880" y="0"/>
                    </a:moveTo>
                    <a:cubicBezTo>
                      <a:pt x="283882" y="0"/>
                      <a:pt x="365760" y="81878"/>
                      <a:pt x="365760" y="182880"/>
                    </a:cubicBezTo>
                    <a:lnTo>
                      <a:pt x="361658" y="203200"/>
                    </a:lnTo>
                    <a:lnTo>
                      <a:pt x="4103" y="203200"/>
                    </a:lnTo>
                    <a:lnTo>
                      <a:pt x="0" y="182880"/>
                    </a:lnTo>
                    <a:cubicBezTo>
                      <a:pt x="0" y="81878"/>
                      <a:pt x="81878" y="0"/>
                      <a:pt x="182880" y="0"/>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grpSp>
      </p:grpSp>
      <p:sp>
        <p:nvSpPr>
          <p:cNvPr id="49" name="Slide Number Placeholder 5">
            <a:extLst>
              <a:ext uri="{FF2B5EF4-FFF2-40B4-BE49-F238E27FC236}">
                <a16:creationId xmlns:a16="http://schemas.microsoft.com/office/drawing/2014/main" id="{DB0541B5-550C-E79F-C6AB-A1D09A1730F8}"/>
              </a:ext>
            </a:extLst>
          </p:cNvPr>
          <p:cNvSpPr txBox="1">
            <a:spLocks/>
          </p:cNvSpPr>
          <p:nvPr/>
        </p:nvSpPr>
        <p:spPr>
          <a:xfrm>
            <a:off x="5699948" y="6529516"/>
            <a:ext cx="792104" cy="365125"/>
          </a:xfrm>
          <a:prstGeom prst="rect">
            <a:avLst/>
          </a:prstGeom>
        </p:spPr>
        <p:txBody>
          <a:bodyPr vert="horz" lIns="91440" tIns="45720" rIns="91440" bIns="45720" rtlCol="0" anchor="ctr"/>
          <a:lstStyle>
            <a:defPPr>
              <a:defRPr lang="en-US"/>
            </a:defPPr>
            <a:lvl1pPr marL="0" algn="ctr" defTabSz="914400" rtl="0" eaLnBrk="1" latinLnBrk="0" hangingPunct="1">
              <a:defRPr sz="1100"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8868B4-BCB4-40C5-8F5B-96F1F985AC30}" type="slidenum">
              <a:rPr lang="en-US" smtClean="0">
                <a:latin typeface="+mn-lt"/>
              </a:rPr>
              <a:pPr/>
              <a:t>20</a:t>
            </a:fld>
            <a:endParaRPr lang="en-US" dirty="0">
              <a:latin typeface="+mn-lt"/>
            </a:endParaRPr>
          </a:p>
        </p:txBody>
      </p:sp>
      <p:pic>
        <p:nvPicPr>
          <p:cNvPr id="50" name="Picture 49">
            <a:extLst>
              <a:ext uri="{FF2B5EF4-FFF2-40B4-BE49-F238E27FC236}">
                <a16:creationId xmlns:a16="http://schemas.microsoft.com/office/drawing/2014/main" id="{FC4D293D-5953-359D-2A23-B458F8C1AFF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42174" y="197730"/>
            <a:ext cx="544816" cy="544816"/>
          </a:xfrm>
          <a:prstGeom prst="rect">
            <a:avLst/>
          </a:prstGeom>
        </p:spPr>
      </p:pic>
    </p:spTree>
    <p:extLst>
      <p:ext uri="{BB962C8B-B14F-4D97-AF65-F5344CB8AC3E}">
        <p14:creationId xmlns:p14="http://schemas.microsoft.com/office/powerpoint/2010/main" val="385539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4B031-3737-3F81-32FC-118E0537E06F}"/>
            </a:ext>
          </a:extLst>
        </p:cNvPr>
        <p:cNvGrpSpPr/>
        <p:nvPr/>
      </p:nvGrpSpPr>
      <p:grpSpPr>
        <a:xfrm>
          <a:off x="0" y="0"/>
          <a:ext cx="0" cy="0"/>
          <a:chOff x="0" y="0"/>
          <a:chExt cx="0" cy="0"/>
        </a:xfrm>
      </p:grpSpPr>
      <p:pic>
        <p:nvPicPr>
          <p:cNvPr id="111" name="Picture 110">
            <a:extLst>
              <a:ext uri="{FF2B5EF4-FFF2-40B4-BE49-F238E27FC236}">
                <a16:creationId xmlns:a16="http://schemas.microsoft.com/office/drawing/2014/main" id="{A1714238-639D-A519-991B-D91B7AED00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841" r="25841"/>
          <a:stretch/>
        </p:blipFill>
        <p:spPr bwMode="auto">
          <a:xfrm>
            <a:off x="6301008" y="11430"/>
            <a:ext cx="5890992" cy="6857995"/>
          </a:xfrm>
          <a:custGeom>
            <a:avLst/>
            <a:gdLst>
              <a:gd name="connsiteX0" fmla="*/ 711869 w 5890992"/>
              <a:gd name="connsiteY0" fmla="*/ 0 h 6857995"/>
              <a:gd name="connsiteX1" fmla="*/ 5890992 w 5890992"/>
              <a:gd name="connsiteY1" fmla="*/ 0 h 6857995"/>
              <a:gd name="connsiteX2" fmla="*/ 5890992 w 5890992"/>
              <a:gd name="connsiteY2" fmla="*/ 6857995 h 6857995"/>
              <a:gd name="connsiteX3" fmla="*/ 1158870 w 5890992"/>
              <a:gd name="connsiteY3" fmla="*/ 6857995 h 6857995"/>
              <a:gd name="connsiteX4" fmla="*/ 372412 w 5890992"/>
              <a:gd name="connsiteY4" fmla="*/ 6156008 h 6857995"/>
              <a:gd name="connsiteX5" fmla="*/ 91810 w 5890992"/>
              <a:gd name="connsiteY5" fmla="*/ 5594668 h 6857995"/>
              <a:gd name="connsiteX6" fmla="*/ 0 w 5890992"/>
              <a:gd name="connsiteY6" fmla="*/ 5004753 h 6857995"/>
              <a:gd name="connsiteX7" fmla="*/ 75775 w 5890992"/>
              <a:gd name="connsiteY7" fmla="*/ 4377691 h 6857995"/>
              <a:gd name="connsiteX8" fmla="*/ 231723 w 5890992"/>
              <a:gd name="connsiteY8" fmla="*/ 3860483 h 6857995"/>
              <a:gd name="connsiteX9" fmla="*/ 562240 w 5890992"/>
              <a:gd name="connsiteY9" fmla="*/ 3104833 h 6857995"/>
              <a:gd name="connsiteX10" fmla="*/ 905945 w 5890992"/>
              <a:gd name="connsiteY10" fmla="*/ 2384743 h 6857995"/>
              <a:gd name="connsiteX11" fmla="*/ 1102238 w 5890992"/>
              <a:gd name="connsiteY11" fmla="*/ 1836738 h 6857995"/>
              <a:gd name="connsiteX12" fmla="*/ 1066807 w 5890992"/>
              <a:gd name="connsiteY12" fmla="*/ 1179831 h 6857995"/>
              <a:gd name="connsiteX13" fmla="*/ 896377 w 5890992"/>
              <a:gd name="connsiteY13" fmla="*/ 659766 h 6857995"/>
              <a:gd name="connsiteX14" fmla="*/ 407068 w 5890992"/>
              <a:gd name="connsiteY14" fmla="*/ 1 h 6857995"/>
              <a:gd name="connsiteX15" fmla="*/ 711870 w 5890992"/>
              <a:gd name="connsiteY15" fmla="*/ 1 h 685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90992" h="6857995">
                <a:moveTo>
                  <a:pt x="711869" y="0"/>
                </a:moveTo>
                <a:lnTo>
                  <a:pt x="5890992" y="0"/>
                </a:lnTo>
                <a:lnTo>
                  <a:pt x="5890992" y="6857995"/>
                </a:lnTo>
                <a:lnTo>
                  <a:pt x="1158870" y="6857995"/>
                </a:lnTo>
                <a:lnTo>
                  <a:pt x="372412" y="6156008"/>
                </a:lnTo>
                <a:lnTo>
                  <a:pt x="91810" y="5594668"/>
                </a:lnTo>
                <a:lnTo>
                  <a:pt x="0" y="5004753"/>
                </a:lnTo>
                <a:lnTo>
                  <a:pt x="75775" y="4377691"/>
                </a:lnTo>
                <a:lnTo>
                  <a:pt x="231723" y="3860483"/>
                </a:lnTo>
                <a:lnTo>
                  <a:pt x="562240" y="3104833"/>
                </a:lnTo>
                <a:lnTo>
                  <a:pt x="905945" y="2384743"/>
                </a:lnTo>
                <a:lnTo>
                  <a:pt x="1102238" y="1836738"/>
                </a:lnTo>
                <a:lnTo>
                  <a:pt x="1066807" y="1179831"/>
                </a:lnTo>
                <a:lnTo>
                  <a:pt x="896377" y="659766"/>
                </a:lnTo>
                <a:lnTo>
                  <a:pt x="407068" y="1"/>
                </a:lnTo>
                <a:lnTo>
                  <a:pt x="711870" y="1"/>
                </a:lnTo>
                <a:close/>
              </a:path>
            </a:pathLst>
          </a:custGeom>
          <a:extLst>
            <a:ext uri="{909E8E84-426E-40DD-AFC4-6F175D3DCCD1}">
              <a14:hiddenFill xmlns:a14="http://schemas.microsoft.com/office/drawing/2010/main">
                <a:solidFill>
                  <a:srgbClr val="FFFFFF"/>
                </a:solidFill>
              </a14:hiddenFill>
            </a:ext>
          </a:extLst>
        </p:spPr>
      </p:pic>
      <p:sp>
        <p:nvSpPr>
          <p:cNvPr id="78" name="Freeform: Shape 77">
            <a:extLst>
              <a:ext uri="{FF2B5EF4-FFF2-40B4-BE49-F238E27FC236}">
                <a16:creationId xmlns:a16="http://schemas.microsoft.com/office/drawing/2014/main" id="{0C63C015-9147-DF97-5D10-2E1179C0F97E}"/>
              </a:ext>
            </a:extLst>
          </p:cNvPr>
          <p:cNvSpPr/>
          <p:nvPr/>
        </p:nvSpPr>
        <p:spPr>
          <a:xfrm flipH="1" flipV="1">
            <a:off x="6316101" y="0"/>
            <a:ext cx="5890992" cy="6858001"/>
          </a:xfrm>
          <a:custGeom>
            <a:avLst/>
            <a:gdLst>
              <a:gd name="connsiteX0" fmla="*/ 5179123 w 5890992"/>
              <a:gd name="connsiteY0" fmla="*/ 6858001 h 6858001"/>
              <a:gd name="connsiteX1" fmla="*/ 0 w 5890992"/>
              <a:gd name="connsiteY1" fmla="*/ 6858001 h 6858001"/>
              <a:gd name="connsiteX2" fmla="*/ 0 w 5890992"/>
              <a:gd name="connsiteY2" fmla="*/ 1 h 6858001"/>
              <a:gd name="connsiteX3" fmla="*/ 304801 w 5890992"/>
              <a:gd name="connsiteY3" fmla="*/ 1 h 6858001"/>
              <a:gd name="connsiteX4" fmla="*/ 304801 w 5890992"/>
              <a:gd name="connsiteY4" fmla="*/ 0 h 6858001"/>
              <a:gd name="connsiteX5" fmla="*/ 4732116 w 5890992"/>
              <a:gd name="connsiteY5" fmla="*/ 0 h 6858001"/>
              <a:gd name="connsiteX6" fmla="*/ 5518580 w 5890992"/>
              <a:gd name="connsiteY6" fmla="*/ 701993 h 6858001"/>
              <a:gd name="connsiteX7" fmla="*/ 5799182 w 5890992"/>
              <a:gd name="connsiteY7" fmla="*/ 1263333 h 6858001"/>
              <a:gd name="connsiteX8" fmla="*/ 5890992 w 5890992"/>
              <a:gd name="connsiteY8" fmla="*/ 1853248 h 6858001"/>
              <a:gd name="connsiteX9" fmla="*/ 5815217 w 5890992"/>
              <a:gd name="connsiteY9" fmla="*/ 2480310 h 6858001"/>
              <a:gd name="connsiteX10" fmla="*/ 5659269 w 5890992"/>
              <a:gd name="connsiteY10" fmla="*/ 2997518 h 6858001"/>
              <a:gd name="connsiteX11" fmla="*/ 5328752 w 5890992"/>
              <a:gd name="connsiteY11" fmla="*/ 3753168 h 6858001"/>
              <a:gd name="connsiteX12" fmla="*/ 4985047 w 5890992"/>
              <a:gd name="connsiteY12" fmla="*/ 4473258 h 6858001"/>
              <a:gd name="connsiteX13" fmla="*/ 4788754 w 5890992"/>
              <a:gd name="connsiteY13" fmla="*/ 5021263 h 6858001"/>
              <a:gd name="connsiteX14" fmla="*/ 4824185 w 5890992"/>
              <a:gd name="connsiteY14" fmla="*/ 5678170 h 6858001"/>
              <a:gd name="connsiteX15" fmla="*/ 4994615 w 5890992"/>
              <a:gd name="connsiteY15" fmla="*/ 6198235 h 6858001"/>
              <a:gd name="connsiteX16" fmla="*/ 5483924 w 5890992"/>
              <a:gd name="connsiteY16" fmla="*/ 6858000 h 6858001"/>
              <a:gd name="connsiteX17" fmla="*/ 5179122 w 5890992"/>
              <a:gd name="connsiteY17"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90992" h="6858001">
                <a:moveTo>
                  <a:pt x="5179123" y="6858001"/>
                </a:moveTo>
                <a:lnTo>
                  <a:pt x="0" y="6858001"/>
                </a:lnTo>
                <a:lnTo>
                  <a:pt x="0" y="1"/>
                </a:lnTo>
                <a:lnTo>
                  <a:pt x="304801" y="1"/>
                </a:lnTo>
                <a:lnTo>
                  <a:pt x="304801" y="0"/>
                </a:lnTo>
                <a:lnTo>
                  <a:pt x="4732116" y="0"/>
                </a:lnTo>
                <a:lnTo>
                  <a:pt x="5518580" y="701993"/>
                </a:lnTo>
                <a:lnTo>
                  <a:pt x="5799182" y="1263333"/>
                </a:lnTo>
                <a:lnTo>
                  <a:pt x="5890992" y="1853248"/>
                </a:lnTo>
                <a:lnTo>
                  <a:pt x="5815217" y="2480310"/>
                </a:lnTo>
                <a:lnTo>
                  <a:pt x="5659269" y="2997518"/>
                </a:lnTo>
                <a:lnTo>
                  <a:pt x="5328752" y="3753168"/>
                </a:lnTo>
                <a:lnTo>
                  <a:pt x="4985047" y="4473258"/>
                </a:lnTo>
                <a:lnTo>
                  <a:pt x="4788754" y="5021263"/>
                </a:lnTo>
                <a:lnTo>
                  <a:pt x="4824185" y="5678170"/>
                </a:lnTo>
                <a:lnTo>
                  <a:pt x="4994615" y="6198235"/>
                </a:lnTo>
                <a:lnTo>
                  <a:pt x="5483924" y="6858000"/>
                </a:lnTo>
                <a:lnTo>
                  <a:pt x="5179122" y="6858000"/>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 Placeholder 1">
            <a:extLst>
              <a:ext uri="{FF2B5EF4-FFF2-40B4-BE49-F238E27FC236}">
                <a16:creationId xmlns:a16="http://schemas.microsoft.com/office/drawing/2014/main" id="{6CF145D4-7F5C-274C-D905-CF08628A6420}"/>
              </a:ext>
            </a:extLst>
          </p:cNvPr>
          <p:cNvSpPr>
            <a:spLocks noGrp="1"/>
          </p:cNvSpPr>
          <p:nvPr>
            <p:ph type="body" sz="quarter" idx="10"/>
          </p:nvPr>
        </p:nvSpPr>
        <p:spPr/>
        <p:txBody>
          <a:bodyPr/>
          <a:lstStyle/>
          <a:p>
            <a:r>
              <a:rPr lang="en-US" sz="2800" dirty="0"/>
              <a:t>New Final Rule for Public Right of Way</a:t>
            </a:r>
          </a:p>
        </p:txBody>
      </p:sp>
      <p:sp>
        <p:nvSpPr>
          <p:cNvPr id="5" name="Rectangle 4">
            <a:extLst>
              <a:ext uri="{FF2B5EF4-FFF2-40B4-BE49-F238E27FC236}">
                <a16:creationId xmlns:a16="http://schemas.microsoft.com/office/drawing/2014/main" id="{B7866DE2-11C6-42EA-43A7-88596A4032B6}"/>
              </a:ext>
            </a:extLst>
          </p:cNvPr>
          <p:cNvSpPr/>
          <p:nvPr/>
        </p:nvSpPr>
        <p:spPr>
          <a:xfrm>
            <a:off x="289244" y="718797"/>
            <a:ext cx="6350096" cy="830997"/>
          </a:xfrm>
          <a:prstGeom prst="rect">
            <a:avLst/>
          </a:prstGeom>
        </p:spPr>
        <p:txBody>
          <a:bodyPr wrap="square">
            <a:spAutoFit/>
          </a:bodyPr>
          <a:lstStyle/>
          <a:p>
            <a:r>
              <a:rPr lang="en-US" sz="2400" b="1" dirty="0">
                <a:solidFill>
                  <a:srgbClr val="9ACA3C"/>
                </a:solidFill>
              </a:rPr>
              <a:t>Corner Treatments at Intersections and Roundabouts</a:t>
            </a:r>
          </a:p>
        </p:txBody>
      </p:sp>
      <p:sp>
        <p:nvSpPr>
          <p:cNvPr id="44" name="Shape">
            <a:extLst>
              <a:ext uri="{FF2B5EF4-FFF2-40B4-BE49-F238E27FC236}">
                <a16:creationId xmlns:a16="http://schemas.microsoft.com/office/drawing/2014/main" id="{37817333-D870-2CA5-B335-FD867CD86285}"/>
              </a:ext>
            </a:extLst>
          </p:cNvPr>
          <p:cNvSpPr/>
          <p:nvPr/>
        </p:nvSpPr>
        <p:spPr>
          <a:xfrm flipH="1" flipV="1">
            <a:off x="6218647" y="11430"/>
            <a:ext cx="1748927" cy="6857996"/>
          </a:xfrm>
          <a:custGeom>
            <a:avLst/>
            <a:gdLst/>
            <a:ahLst/>
            <a:cxnLst>
              <a:cxn ang="0">
                <a:pos x="wd2" y="hd2"/>
              </a:cxn>
              <a:cxn ang="5400000">
                <a:pos x="wd2" y="hd2"/>
              </a:cxn>
              <a:cxn ang="10800000">
                <a:pos x="wd2" y="hd2"/>
              </a:cxn>
              <a:cxn ang="16200000">
                <a:pos x="wd2" y="hd2"/>
              </a:cxn>
            </a:cxnLst>
            <a:rect l="0" t="0" r="r" b="b"/>
            <a:pathLst>
              <a:path w="21532" h="21600" extrusionOk="0">
                <a:moveTo>
                  <a:pt x="8831" y="15362"/>
                </a:moveTo>
                <a:cubicBezTo>
                  <a:pt x="9031" y="15067"/>
                  <a:pt x="9338" y="14777"/>
                  <a:pt x="9656" y="14487"/>
                </a:cubicBezTo>
                <a:cubicBezTo>
                  <a:pt x="10246" y="13942"/>
                  <a:pt x="11095" y="13420"/>
                  <a:pt x="11967" y="12898"/>
                </a:cubicBezTo>
                <a:cubicBezTo>
                  <a:pt x="12757" y="12457"/>
                  <a:pt x="13571" y="12020"/>
                  <a:pt x="14384" y="11586"/>
                </a:cubicBezTo>
                <a:cubicBezTo>
                  <a:pt x="15280" y="11112"/>
                  <a:pt x="16129" y="10633"/>
                  <a:pt x="16955" y="10153"/>
                </a:cubicBezTo>
                <a:cubicBezTo>
                  <a:pt x="17745" y="9691"/>
                  <a:pt x="18393" y="9218"/>
                  <a:pt x="19053" y="8744"/>
                </a:cubicBezTo>
                <a:cubicBezTo>
                  <a:pt x="19383" y="8506"/>
                  <a:pt x="19631" y="8262"/>
                  <a:pt x="19914" y="8020"/>
                </a:cubicBezTo>
                <a:cubicBezTo>
                  <a:pt x="20055" y="7903"/>
                  <a:pt x="20150" y="7779"/>
                  <a:pt x="20268" y="7658"/>
                </a:cubicBezTo>
                <a:cubicBezTo>
                  <a:pt x="20397" y="7523"/>
                  <a:pt x="20527" y="7387"/>
                  <a:pt x="20669" y="7251"/>
                </a:cubicBezTo>
                <a:cubicBezTo>
                  <a:pt x="20881" y="7028"/>
                  <a:pt x="21022" y="6796"/>
                  <a:pt x="21152" y="6567"/>
                </a:cubicBezTo>
                <a:cubicBezTo>
                  <a:pt x="21293" y="6316"/>
                  <a:pt x="21388" y="6063"/>
                  <a:pt x="21459" y="5812"/>
                </a:cubicBezTo>
                <a:cubicBezTo>
                  <a:pt x="21600" y="5297"/>
                  <a:pt x="21529" y="4781"/>
                  <a:pt x="21305" y="4265"/>
                </a:cubicBezTo>
                <a:cubicBezTo>
                  <a:pt x="21199" y="4033"/>
                  <a:pt x="21058" y="3804"/>
                  <a:pt x="20881" y="3574"/>
                </a:cubicBezTo>
                <a:cubicBezTo>
                  <a:pt x="20669" y="3315"/>
                  <a:pt x="20409" y="3059"/>
                  <a:pt x="20126" y="2802"/>
                </a:cubicBezTo>
                <a:cubicBezTo>
                  <a:pt x="19607" y="2329"/>
                  <a:pt x="18900" y="1867"/>
                  <a:pt x="17874" y="1454"/>
                </a:cubicBezTo>
                <a:cubicBezTo>
                  <a:pt x="17650" y="1363"/>
                  <a:pt x="17414" y="1279"/>
                  <a:pt x="17179" y="1191"/>
                </a:cubicBezTo>
                <a:cubicBezTo>
                  <a:pt x="16931" y="1101"/>
                  <a:pt x="16601" y="1017"/>
                  <a:pt x="16318" y="935"/>
                </a:cubicBezTo>
                <a:cubicBezTo>
                  <a:pt x="16023" y="851"/>
                  <a:pt x="15717" y="772"/>
                  <a:pt x="15398" y="691"/>
                </a:cubicBezTo>
                <a:cubicBezTo>
                  <a:pt x="15009" y="591"/>
                  <a:pt x="14573" y="507"/>
                  <a:pt x="14148" y="422"/>
                </a:cubicBezTo>
                <a:cubicBezTo>
                  <a:pt x="13406" y="274"/>
                  <a:pt x="12639" y="136"/>
                  <a:pt x="11861" y="0"/>
                </a:cubicBezTo>
                <a:lnTo>
                  <a:pt x="0" y="0"/>
                </a:lnTo>
                <a:cubicBezTo>
                  <a:pt x="200" y="24"/>
                  <a:pt x="401" y="51"/>
                  <a:pt x="601" y="78"/>
                </a:cubicBezTo>
                <a:cubicBezTo>
                  <a:pt x="1132" y="154"/>
                  <a:pt x="1639" y="244"/>
                  <a:pt x="2134" y="332"/>
                </a:cubicBezTo>
                <a:cubicBezTo>
                  <a:pt x="2665" y="425"/>
                  <a:pt x="3219" y="510"/>
                  <a:pt x="3761" y="600"/>
                </a:cubicBezTo>
                <a:cubicBezTo>
                  <a:pt x="4315" y="691"/>
                  <a:pt x="4869" y="787"/>
                  <a:pt x="5412" y="884"/>
                </a:cubicBezTo>
                <a:cubicBezTo>
                  <a:pt x="6497" y="1077"/>
                  <a:pt x="7569" y="1273"/>
                  <a:pt x="8654" y="1469"/>
                </a:cubicBezTo>
                <a:cubicBezTo>
                  <a:pt x="9185" y="1565"/>
                  <a:pt x="9715" y="1665"/>
                  <a:pt x="10222" y="1771"/>
                </a:cubicBezTo>
                <a:cubicBezTo>
                  <a:pt x="10824" y="1894"/>
                  <a:pt x="11437" y="2015"/>
                  <a:pt x="12026" y="2145"/>
                </a:cubicBezTo>
                <a:cubicBezTo>
                  <a:pt x="12969" y="2353"/>
                  <a:pt x="13889" y="2567"/>
                  <a:pt x="14762" y="2799"/>
                </a:cubicBezTo>
                <a:cubicBezTo>
                  <a:pt x="15646" y="3034"/>
                  <a:pt x="16389" y="3306"/>
                  <a:pt x="17061" y="3583"/>
                </a:cubicBezTo>
                <a:cubicBezTo>
                  <a:pt x="18464" y="4169"/>
                  <a:pt x="19124" y="4853"/>
                  <a:pt x="19431" y="5529"/>
                </a:cubicBezTo>
                <a:cubicBezTo>
                  <a:pt x="19596" y="5939"/>
                  <a:pt x="19631" y="6349"/>
                  <a:pt x="19560" y="6760"/>
                </a:cubicBezTo>
                <a:cubicBezTo>
                  <a:pt x="19501" y="7058"/>
                  <a:pt x="19383" y="7357"/>
                  <a:pt x="19159" y="7649"/>
                </a:cubicBezTo>
                <a:cubicBezTo>
                  <a:pt x="19006" y="7842"/>
                  <a:pt x="18865" y="8033"/>
                  <a:pt x="18711" y="8226"/>
                </a:cubicBezTo>
                <a:cubicBezTo>
                  <a:pt x="18617" y="8343"/>
                  <a:pt x="18499" y="8458"/>
                  <a:pt x="18381" y="8572"/>
                </a:cubicBezTo>
                <a:cubicBezTo>
                  <a:pt x="18240" y="8708"/>
                  <a:pt x="18134" y="8847"/>
                  <a:pt x="17969" y="8980"/>
                </a:cubicBezTo>
                <a:cubicBezTo>
                  <a:pt x="17756" y="9146"/>
                  <a:pt x="17532" y="9311"/>
                  <a:pt x="17320" y="9477"/>
                </a:cubicBezTo>
                <a:cubicBezTo>
                  <a:pt x="16966" y="9746"/>
                  <a:pt x="16530" y="10005"/>
                  <a:pt x="16117" y="10268"/>
                </a:cubicBezTo>
                <a:cubicBezTo>
                  <a:pt x="15328" y="10717"/>
                  <a:pt x="14526" y="11170"/>
                  <a:pt x="13653" y="11607"/>
                </a:cubicBezTo>
                <a:cubicBezTo>
                  <a:pt x="12651" y="12111"/>
                  <a:pt x="11625" y="12614"/>
                  <a:pt x="10600" y="13115"/>
                </a:cubicBezTo>
                <a:cubicBezTo>
                  <a:pt x="9668" y="13571"/>
                  <a:pt x="8760" y="14029"/>
                  <a:pt x="7994" y="14506"/>
                </a:cubicBezTo>
                <a:cubicBezTo>
                  <a:pt x="7793" y="14629"/>
                  <a:pt x="7569" y="14750"/>
                  <a:pt x="7404" y="14877"/>
                </a:cubicBezTo>
                <a:cubicBezTo>
                  <a:pt x="7204" y="15030"/>
                  <a:pt x="7003" y="15184"/>
                  <a:pt x="6791" y="15335"/>
                </a:cubicBezTo>
                <a:cubicBezTo>
                  <a:pt x="6662" y="15432"/>
                  <a:pt x="6555" y="15528"/>
                  <a:pt x="6449" y="15628"/>
                </a:cubicBezTo>
                <a:cubicBezTo>
                  <a:pt x="6308" y="15754"/>
                  <a:pt x="6155" y="15878"/>
                  <a:pt x="6048" y="16008"/>
                </a:cubicBezTo>
                <a:cubicBezTo>
                  <a:pt x="5895" y="16183"/>
                  <a:pt x="5730" y="16358"/>
                  <a:pt x="5624" y="16533"/>
                </a:cubicBezTo>
                <a:cubicBezTo>
                  <a:pt x="5353" y="16955"/>
                  <a:pt x="5329" y="17377"/>
                  <a:pt x="5483" y="17802"/>
                </a:cubicBezTo>
                <a:cubicBezTo>
                  <a:pt x="5624" y="18189"/>
                  <a:pt x="5954" y="18563"/>
                  <a:pt x="6496" y="18925"/>
                </a:cubicBezTo>
                <a:cubicBezTo>
                  <a:pt x="7027" y="19274"/>
                  <a:pt x="7723" y="19606"/>
                  <a:pt x="8489" y="19923"/>
                </a:cubicBezTo>
                <a:cubicBezTo>
                  <a:pt x="10045" y="20565"/>
                  <a:pt x="12097" y="21126"/>
                  <a:pt x="14372" y="21600"/>
                </a:cubicBezTo>
                <a:lnTo>
                  <a:pt x="17202" y="21600"/>
                </a:lnTo>
                <a:cubicBezTo>
                  <a:pt x="15728" y="21271"/>
                  <a:pt x="14455" y="20894"/>
                  <a:pt x="13335" y="20481"/>
                </a:cubicBezTo>
                <a:cubicBezTo>
                  <a:pt x="10706" y="19513"/>
                  <a:pt x="8914" y="18400"/>
                  <a:pt x="8395" y="17223"/>
                </a:cubicBezTo>
                <a:cubicBezTo>
                  <a:pt x="8324" y="17018"/>
                  <a:pt x="8265" y="16813"/>
                  <a:pt x="8265" y="16605"/>
                </a:cubicBezTo>
                <a:cubicBezTo>
                  <a:pt x="8265" y="16364"/>
                  <a:pt x="8359" y="16125"/>
                  <a:pt x="8477" y="15887"/>
                </a:cubicBezTo>
                <a:cubicBezTo>
                  <a:pt x="8583" y="15709"/>
                  <a:pt x="8725" y="15534"/>
                  <a:pt x="8831" y="15362"/>
                </a:cubicBezTo>
                <a:close/>
              </a:path>
            </a:pathLst>
          </a:custGeom>
          <a:solidFill>
            <a:srgbClr val="9ACA3C"/>
          </a:solidFill>
          <a:ln w="12700">
            <a:miter lim="400000"/>
          </a:ln>
          <a:effectLst>
            <a:innerShdw blurRad="63500" dist="50800">
              <a:prstClr val="black">
                <a:alpha val="66000"/>
              </a:prstClr>
            </a:innerShdw>
          </a:effectLst>
        </p:spPr>
        <p:txBody>
          <a:bodyPr lIns="38100" tIns="38100" rIns="38100" bIns="38100" anchor="ctr"/>
          <a:lstStyle/>
          <a:p>
            <a:endParaRPr sz="3000">
              <a:solidFill>
                <a:srgbClr val="FFFFFF"/>
              </a:solidFill>
            </a:endParaRPr>
          </a:p>
        </p:txBody>
      </p:sp>
      <p:sp>
        <p:nvSpPr>
          <p:cNvPr id="7" name="Rectangle 6">
            <a:extLst>
              <a:ext uri="{FF2B5EF4-FFF2-40B4-BE49-F238E27FC236}">
                <a16:creationId xmlns:a16="http://schemas.microsoft.com/office/drawing/2014/main" id="{974E969F-7323-5BC5-D7E0-353B5FE6127E}"/>
              </a:ext>
            </a:extLst>
          </p:cNvPr>
          <p:cNvSpPr/>
          <p:nvPr/>
        </p:nvSpPr>
        <p:spPr>
          <a:xfrm>
            <a:off x="872125" y="1609519"/>
            <a:ext cx="5388337" cy="4777333"/>
          </a:xfrm>
          <a:prstGeom prst="rect">
            <a:avLst/>
          </a:prstGeom>
        </p:spPr>
        <p:txBody>
          <a:bodyPr wrap="square">
            <a:spAutoFit/>
          </a:bodyPr>
          <a:lstStyle/>
          <a:p>
            <a:pPr>
              <a:lnSpc>
                <a:spcPct val="120000"/>
              </a:lnSpc>
            </a:pPr>
            <a:r>
              <a:rPr lang="en-US" sz="1700" b="1" dirty="0">
                <a:solidFill>
                  <a:srgbClr val="9ACA3C"/>
                </a:solidFill>
              </a:rPr>
              <a:t>Revised</a:t>
            </a:r>
            <a:r>
              <a:rPr lang="en-US" sz="1700" dirty="0"/>
              <a:t> - PROWAG still mandates the inclusion of a buffer or a detectable vertical edge treatment between the road and pedestrian path in roundabouts. The preamble particularly addressed cobblestones as a "prepared" surface. Additionally, PROWAG updated the specification for the vertical edge treatment (limiting the bottom edge to a maximum of 15 inches above the pedestrian path) instead of prescribing specific treatments such as fencing.</a:t>
            </a:r>
          </a:p>
          <a:p>
            <a:pPr>
              <a:lnSpc>
                <a:spcPct val="120000"/>
              </a:lnSpc>
            </a:pPr>
            <a:endParaRPr lang="en-US" sz="1700" b="1" dirty="0">
              <a:solidFill>
                <a:srgbClr val="9ACA3C"/>
              </a:solidFill>
            </a:endParaRPr>
          </a:p>
          <a:p>
            <a:pPr>
              <a:lnSpc>
                <a:spcPct val="120000"/>
              </a:lnSpc>
            </a:pPr>
            <a:r>
              <a:rPr lang="en-US" sz="1700" b="1" dirty="0">
                <a:solidFill>
                  <a:srgbClr val="9ACA3C"/>
                </a:solidFill>
              </a:rPr>
              <a:t>NEW: </a:t>
            </a:r>
            <a:r>
              <a:rPr lang="en-US" sz="1700" dirty="0"/>
              <a:t>PROWAG introduced a comparable mandate for a buffer or detectable vertical edge treatment at additional intersections where pedestrian crossings are prohibited. This implies that simply using a sign to indicate a closed pedestrian crossing is insufficient.</a:t>
            </a:r>
          </a:p>
        </p:txBody>
      </p:sp>
      <p:cxnSp>
        <p:nvCxnSpPr>
          <p:cNvPr id="23" name="Straight Connector 22">
            <a:extLst>
              <a:ext uri="{FF2B5EF4-FFF2-40B4-BE49-F238E27FC236}">
                <a16:creationId xmlns:a16="http://schemas.microsoft.com/office/drawing/2014/main" id="{F703A025-DEF2-BC1B-54E8-E0A409C823B7}"/>
              </a:ext>
            </a:extLst>
          </p:cNvPr>
          <p:cNvCxnSpPr>
            <a:cxnSpLocks/>
            <a:stCxn id="14" idx="0"/>
          </p:cNvCxnSpPr>
          <p:nvPr/>
        </p:nvCxnSpPr>
        <p:spPr>
          <a:xfrm flipH="1">
            <a:off x="613822" y="1689206"/>
            <a:ext cx="1860" cy="4705026"/>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56849A5E-BFE3-B5AD-C0DC-D0BEE09AA001}"/>
              </a:ext>
            </a:extLst>
          </p:cNvPr>
          <p:cNvGrpSpPr/>
          <p:nvPr/>
        </p:nvGrpSpPr>
        <p:grpSpPr>
          <a:xfrm>
            <a:off x="405529" y="1689206"/>
            <a:ext cx="420306" cy="420306"/>
            <a:chOff x="265876" y="2918380"/>
            <a:chExt cx="452482" cy="452482"/>
          </a:xfrm>
        </p:grpSpPr>
        <p:sp>
          <p:nvSpPr>
            <p:cNvPr id="14" name="Oval 13">
              <a:extLst>
                <a:ext uri="{FF2B5EF4-FFF2-40B4-BE49-F238E27FC236}">
                  <a16:creationId xmlns:a16="http://schemas.microsoft.com/office/drawing/2014/main" id="{B85C7CFE-D5B1-DFC1-F025-F1CF9310DB87}"/>
                </a:ext>
              </a:extLst>
            </p:cNvPr>
            <p:cNvSpPr/>
            <p:nvPr/>
          </p:nvSpPr>
          <p:spPr>
            <a:xfrm flipH="1">
              <a:off x="265876" y="2918380"/>
              <a:ext cx="452482" cy="452482"/>
            </a:xfrm>
            <a:prstGeom prst="ellipse">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c 14">
              <a:extLst>
                <a:ext uri="{FF2B5EF4-FFF2-40B4-BE49-F238E27FC236}">
                  <a16:creationId xmlns:a16="http://schemas.microsoft.com/office/drawing/2014/main" id="{73434FC1-9E21-346D-6871-993E6541134B}"/>
                </a:ext>
              </a:extLst>
            </p:cNvPr>
            <p:cNvSpPr/>
            <p:nvPr/>
          </p:nvSpPr>
          <p:spPr>
            <a:xfrm flipH="1">
              <a:off x="267066" y="2919567"/>
              <a:ext cx="450101" cy="450101"/>
            </a:xfrm>
            <a:prstGeom prst="arc">
              <a:avLst>
                <a:gd name="adj1" fmla="val 18015953"/>
                <a:gd name="adj2" fmla="val 3513834"/>
              </a:avLst>
            </a:prstGeom>
            <a:ln w="50800">
              <a:solidFill>
                <a:srgbClr val="9ACA3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118" name="Picture 117">
            <a:extLst>
              <a:ext uri="{FF2B5EF4-FFF2-40B4-BE49-F238E27FC236}">
                <a16:creationId xmlns:a16="http://schemas.microsoft.com/office/drawing/2014/main" id="{809C0352-B603-3D2C-1E6E-2EE60E538B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007" y="1793490"/>
            <a:ext cx="210312" cy="210312"/>
          </a:xfrm>
          <a:prstGeom prst="rect">
            <a:avLst/>
          </a:prstGeom>
        </p:spPr>
      </p:pic>
      <p:grpSp>
        <p:nvGrpSpPr>
          <p:cNvPr id="43" name="Group 42">
            <a:extLst>
              <a:ext uri="{FF2B5EF4-FFF2-40B4-BE49-F238E27FC236}">
                <a16:creationId xmlns:a16="http://schemas.microsoft.com/office/drawing/2014/main" id="{8AC398C6-2FBE-61AE-29B7-B32AB4CF98B8}"/>
              </a:ext>
            </a:extLst>
          </p:cNvPr>
          <p:cNvGrpSpPr/>
          <p:nvPr/>
        </p:nvGrpSpPr>
        <p:grpSpPr>
          <a:xfrm>
            <a:off x="0" y="6577588"/>
            <a:ext cx="12195048" cy="280412"/>
            <a:chOff x="0" y="6577588"/>
            <a:chExt cx="12195048" cy="280412"/>
          </a:xfrm>
          <a:solidFill>
            <a:srgbClr val="9ACA3C"/>
          </a:solidFill>
        </p:grpSpPr>
        <p:sp>
          <p:nvSpPr>
            <p:cNvPr id="45" name="Rectangle 44">
              <a:extLst>
                <a:ext uri="{FF2B5EF4-FFF2-40B4-BE49-F238E27FC236}">
                  <a16:creationId xmlns:a16="http://schemas.microsoft.com/office/drawing/2014/main" id="{C5D6F17F-26A8-6485-73C9-3354059564AA}"/>
                </a:ext>
              </a:extLst>
            </p:cNvPr>
            <p:cNvSpPr/>
            <p:nvPr userDrawn="1"/>
          </p:nvSpPr>
          <p:spPr>
            <a:xfrm>
              <a:off x="609600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6" name="Group 45">
              <a:extLst>
                <a:ext uri="{FF2B5EF4-FFF2-40B4-BE49-F238E27FC236}">
                  <a16:creationId xmlns:a16="http://schemas.microsoft.com/office/drawing/2014/main" id="{2F78B096-4A23-C501-5955-F1003B17C3F5}"/>
                </a:ext>
              </a:extLst>
            </p:cNvPr>
            <p:cNvGrpSpPr/>
            <p:nvPr userDrawn="1"/>
          </p:nvGrpSpPr>
          <p:grpSpPr>
            <a:xfrm>
              <a:off x="0" y="6577588"/>
              <a:ext cx="6338083" cy="280412"/>
              <a:chOff x="0" y="6577588"/>
              <a:chExt cx="6338083" cy="280412"/>
            </a:xfrm>
            <a:grpFill/>
          </p:grpSpPr>
          <p:sp>
            <p:nvSpPr>
              <p:cNvPr id="47" name="Rectangle 46">
                <a:extLst>
                  <a:ext uri="{FF2B5EF4-FFF2-40B4-BE49-F238E27FC236}">
                    <a16:creationId xmlns:a16="http://schemas.microsoft.com/office/drawing/2014/main" id="{A9A55E7D-56A4-7837-AF06-968E2971ABD7}"/>
                  </a:ext>
                </a:extLst>
              </p:cNvPr>
              <p:cNvSpPr/>
              <p:nvPr userDrawn="1"/>
            </p:nvSpPr>
            <p:spPr>
              <a:xfrm>
                <a:off x="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24;p54">
                <a:extLst>
                  <a:ext uri="{FF2B5EF4-FFF2-40B4-BE49-F238E27FC236}">
                    <a16:creationId xmlns:a16="http://schemas.microsoft.com/office/drawing/2014/main" id="{1B2849BB-17B7-0228-B1F0-91D584101E8F}"/>
                  </a:ext>
                </a:extLst>
              </p:cNvPr>
              <p:cNvSpPr/>
              <p:nvPr userDrawn="1"/>
            </p:nvSpPr>
            <p:spPr>
              <a:xfrm>
                <a:off x="5853918" y="6577588"/>
                <a:ext cx="484165" cy="268981"/>
              </a:xfrm>
              <a:custGeom>
                <a:avLst/>
                <a:gdLst/>
                <a:ahLst/>
                <a:cxnLst/>
                <a:rect l="l" t="t" r="r" b="b"/>
                <a:pathLst>
                  <a:path w="365760" h="203200" extrusionOk="0">
                    <a:moveTo>
                      <a:pt x="182880" y="0"/>
                    </a:moveTo>
                    <a:cubicBezTo>
                      <a:pt x="283882" y="0"/>
                      <a:pt x="365760" y="81878"/>
                      <a:pt x="365760" y="182880"/>
                    </a:cubicBezTo>
                    <a:lnTo>
                      <a:pt x="361658" y="203200"/>
                    </a:lnTo>
                    <a:lnTo>
                      <a:pt x="4103" y="203200"/>
                    </a:lnTo>
                    <a:lnTo>
                      <a:pt x="0" y="182880"/>
                    </a:lnTo>
                    <a:cubicBezTo>
                      <a:pt x="0" y="81878"/>
                      <a:pt x="81878" y="0"/>
                      <a:pt x="182880" y="0"/>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grpSp>
      </p:grpSp>
      <p:sp>
        <p:nvSpPr>
          <p:cNvPr id="49" name="Slide Number Placeholder 5">
            <a:extLst>
              <a:ext uri="{FF2B5EF4-FFF2-40B4-BE49-F238E27FC236}">
                <a16:creationId xmlns:a16="http://schemas.microsoft.com/office/drawing/2014/main" id="{42A1AF62-8420-2CD8-3009-BEDC8327F6FC}"/>
              </a:ext>
            </a:extLst>
          </p:cNvPr>
          <p:cNvSpPr txBox="1">
            <a:spLocks/>
          </p:cNvSpPr>
          <p:nvPr/>
        </p:nvSpPr>
        <p:spPr>
          <a:xfrm>
            <a:off x="5699948" y="6529516"/>
            <a:ext cx="792104" cy="365125"/>
          </a:xfrm>
          <a:prstGeom prst="rect">
            <a:avLst/>
          </a:prstGeom>
        </p:spPr>
        <p:txBody>
          <a:bodyPr vert="horz" lIns="91440" tIns="45720" rIns="91440" bIns="45720" rtlCol="0" anchor="ctr"/>
          <a:lstStyle>
            <a:defPPr>
              <a:defRPr lang="en-US"/>
            </a:defPPr>
            <a:lvl1pPr marL="0" algn="ctr" defTabSz="914400" rtl="0" eaLnBrk="1" latinLnBrk="0" hangingPunct="1">
              <a:defRPr sz="1100"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8868B4-BCB4-40C5-8F5B-96F1F985AC30}" type="slidenum">
              <a:rPr lang="en-US" smtClean="0">
                <a:latin typeface="+mn-lt"/>
              </a:rPr>
              <a:pPr/>
              <a:t>21</a:t>
            </a:fld>
            <a:endParaRPr lang="en-US" dirty="0">
              <a:latin typeface="+mn-lt"/>
            </a:endParaRPr>
          </a:p>
        </p:txBody>
      </p:sp>
      <p:pic>
        <p:nvPicPr>
          <p:cNvPr id="50" name="Picture 49">
            <a:extLst>
              <a:ext uri="{FF2B5EF4-FFF2-40B4-BE49-F238E27FC236}">
                <a16:creationId xmlns:a16="http://schemas.microsoft.com/office/drawing/2014/main" id="{43AC6D41-8AC3-28CD-EFA9-B97F2C5C93A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42174" y="197730"/>
            <a:ext cx="544816" cy="544816"/>
          </a:xfrm>
          <a:prstGeom prst="rect">
            <a:avLst/>
          </a:prstGeom>
        </p:spPr>
      </p:pic>
    </p:spTree>
    <p:extLst>
      <p:ext uri="{BB962C8B-B14F-4D97-AF65-F5344CB8AC3E}">
        <p14:creationId xmlns:p14="http://schemas.microsoft.com/office/powerpoint/2010/main" val="221639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7A969-C709-0457-3F9A-A5B271E8019A}"/>
            </a:ext>
          </a:extLst>
        </p:cNvPr>
        <p:cNvGrpSpPr/>
        <p:nvPr/>
      </p:nvGrpSpPr>
      <p:grpSpPr>
        <a:xfrm>
          <a:off x="0" y="0"/>
          <a:ext cx="0" cy="0"/>
          <a:chOff x="0" y="0"/>
          <a:chExt cx="0" cy="0"/>
        </a:xfrm>
      </p:grpSpPr>
      <p:pic>
        <p:nvPicPr>
          <p:cNvPr id="111" name="Picture 110">
            <a:extLst>
              <a:ext uri="{FF2B5EF4-FFF2-40B4-BE49-F238E27FC236}">
                <a16:creationId xmlns:a16="http://schemas.microsoft.com/office/drawing/2014/main" id="{159AECA2-4262-EECB-344D-D88D251EF6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788" r="17788"/>
          <a:stretch/>
        </p:blipFill>
        <p:spPr bwMode="auto">
          <a:xfrm>
            <a:off x="6301007" y="1"/>
            <a:ext cx="5890992" cy="6857995"/>
          </a:xfrm>
          <a:custGeom>
            <a:avLst/>
            <a:gdLst>
              <a:gd name="connsiteX0" fmla="*/ 711869 w 5890992"/>
              <a:gd name="connsiteY0" fmla="*/ 0 h 6857995"/>
              <a:gd name="connsiteX1" fmla="*/ 5890992 w 5890992"/>
              <a:gd name="connsiteY1" fmla="*/ 0 h 6857995"/>
              <a:gd name="connsiteX2" fmla="*/ 5890992 w 5890992"/>
              <a:gd name="connsiteY2" fmla="*/ 6857995 h 6857995"/>
              <a:gd name="connsiteX3" fmla="*/ 1158870 w 5890992"/>
              <a:gd name="connsiteY3" fmla="*/ 6857995 h 6857995"/>
              <a:gd name="connsiteX4" fmla="*/ 372412 w 5890992"/>
              <a:gd name="connsiteY4" fmla="*/ 6156008 h 6857995"/>
              <a:gd name="connsiteX5" fmla="*/ 91810 w 5890992"/>
              <a:gd name="connsiteY5" fmla="*/ 5594668 h 6857995"/>
              <a:gd name="connsiteX6" fmla="*/ 0 w 5890992"/>
              <a:gd name="connsiteY6" fmla="*/ 5004753 h 6857995"/>
              <a:gd name="connsiteX7" fmla="*/ 75775 w 5890992"/>
              <a:gd name="connsiteY7" fmla="*/ 4377691 h 6857995"/>
              <a:gd name="connsiteX8" fmla="*/ 231723 w 5890992"/>
              <a:gd name="connsiteY8" fmla="*/ 3860483 h 6857995"/>
              <a:gd name="connsiteX9" fmla="*/ 562240 w 5890992"/>
              <a:gd name="connsiteY9" fmla="*/ 3104833 h 6857995"/>
              <a:gd name="connsiteX10" fmla="*/ 905945 w 5890992"/>
              <a:gd name="connsiteY10" fmla="*/ 2384743 h 6857995"/>
              <a:gd name="connsiteX11" fmla="*/ 1102238 w 5890992"/>
              <a:gd name="connsiteY11" fmla="*/ 1836738 h 6857995"/>
              <a:gd name="connsiteX12" fmla="*/ 1066807 w 5890992"/>
              <a:gd name="connsiteY12" fmla="*/ 1179831 h 6857995"/>
              <a:gd name="connsiteX13" fmla="*/ 896377 w 5890992"/>
              <a:gd name="connsiteY13" fmla="*/ 659766 h 6857995"/>
              <a:gd name="connsiteX14" fmla="*/ 407068 w 5890992"/>
              <a:gd name="connsiteY14" fmla="*/ 1 h 6857995"/>
              <a:gd name="connsiteX15" fmla="*/ 711870 w 5890992"/>
              <a:gd name="connsiteY15" fmla="*/ 1 h 685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90992" h="6857995">
                <a:moveTo>
                  <a:pt x="711869" y="0"/>
                </a:moveTo>
                <a:lnTo>
                  <a:pt x="5890992" y="0"/>
                </a:lnTo>
                <a:lnTo>
                  <a:pt x="5890992" y="6857995"/>
                </a:lnTo>
                <a:lnTo>
                  <a:pt x="1158870" y="6857995"/>
                </a:lnTo>
                <a:lnTo>
                  <a:pt x="372412" y="6156008"/>
                </a:lnTo>
                <a:lnTo>
                  <a:pt x="91810" y="5594668"/>
                </a:lnTo>
                <a:lnTo>
                  <a:pt x="0" y="5004753"/>
                </a:lnTo>
                <a:lnTo>
                  <a:pt x="75775" y="4377691"/>
                </a:lnTo>
                <a:lnTo>
                  <a:pt x="231723" y="3860483"/>
                </a:lnTo>
                <a:lnTo>
                  <a:pt x="562240" y="3104833"/>
                </a:lnTo>
                <a:lnTo>
                  <a:pt x="905945" y="2384743"/>
                </a:lnTo>
                <a:lnTo>
                  <a:pt x="1102238" y="1836738"/>
                </a:lnTo>
                <a:lnTo>
                  <a:pt x="1066807" y="1179831"/>
                </a:lnTo>
                <a:lnTo>
                  <a:pt x="896377" y="659766"/>
                </a:lnTo>
                <a:lnTo>
                  <a:pt x="407068" y="1"/>
                </a:lnTo>
                <a:lnTo>
                  <a:pt x="711870" y="1"/>
                </a:lnTo>
                <a:close/>
              </a:path>
            </a:pathLst>
          </a:custGeom>
          <a:extLst>
            <a:ext uri="{909E8E84-426E-40DD-AFC4-6F175D3DCCD1}">
              <a14:hiddenFill xmlns:a14="http://schemas.microsoft.com/office/drawing/2010/main">
                <a:solidFill>
                  <a:srgbClr val="FFFFFF"/>
                </a:solidFill>
              </a14:hiddenFill>
            </a:ext>
          </a:extLst>
        </p:spPr>
      </p:pic>
      <p:sp>
        <p:nvSpPr>
          <p:cNvPr id="78" name="Freeform: Shape 77">
            <a:extLst>
              <a:ext uri="{FF2B5EF4-FFF2-40B4-BE49-F238E27FC236}">
                <a16:creationId xmlns:a16="http://schemas.microsoft.com/office/drawing/2014/main" id="{94A95F66-C3DE-4A43-E3A7-B836063273F7}"/>
              </a:ext>
            </a:extLst>
          </p:cNvPr>
          <p:cNvSpPr/>
          <p:nvPr/>
        </p:nvSpPr>
        <p:spPr>
          <a:xfrm flipH="1" flipV="1">
            <a:off x="6325771" y="-11432"/>
            <a:ext cx="5890992" cy="6858001"/>
          </a:xfrm>
          <a:custGeom>
            <a:avLst/>
            <a:gdLst>
              <a:gd name="connsiteX0" fmla="*/ 5179123 w 5890992"/>
              <a:gd name="connsiteY0" fmla="*/ 6858001 h 6858001"/>
              <a:gd name="connsiteX1" fmla="*/ 0 w 5890992"/>
              <a:gd name="connsiteY1" fmla="*/ 6858001 h 6858001"/>
              <a:gd name="connsiteX2" fmla="*/ 0 w 5890992"/>
              <a:gd name="connsiteY2" fmla="*/ 1 h 6858001"/>
              <a:gd name="connsiteX3" fmla="*/ 304801 w 5890992"/>
              <a:gd name="connsiteY3" fmla="*/ 1 h 6858001"/>
              <a:gd name="connsiteX4" fmla="*/ 304801 w 5890992"/>
              <a:gd name="connsiteY4" fmla="*/ 0 h 6858001"/>
              <a:gd name="connsiteX5" fmla="*/ 4732116 w 5890992"/>
              <a:gd name="connsiteY5" fmla="*/ 0 h 6858001"/>
              <a:gd name="connsiteX6" fmla="*/ 5518580 w 5890992"/>
              <a:gd name="connsiteY6" fmla="*/ 701993 h 6858001"/>
              <a:gd name="connsiteX7" fmla="*/ 5799182 w 5890992"/>
              <a:gd name="connsiteY7" fmla="*/ 1263333 h 6858001"/>
              <a:gd name="connsiteX8" fmla="*/ 5890992 w 5890992"/>
              <a:gd name="connsiteY8" fmla="*/ 1853248 h 6858001"/>
              <a:gd name="connsiteX9" fmla="*/ 5815217 w 5890992"/>
              <a:gd name="connsiteY9" fmla="*/ 2480310 h 6858001"/>
              <a:gd name="connsiteX10" fmla="*/ 5659269 w 5890992"/>
              <a:gd name="connsiteY10" fmla="*/ 2997518 h 6858001"/>
              <a:gd name="connsiteX11" fmla="*/ 5328752 w 5890992"/>
              <a:gd name="connsiteY11" fmla="*/ 3753168 h 6858001"/>
              <a:gd name="connsiteX12" fmla="*/ 4985047 w 5890992"/>
              <a:gd name="connsiteY12" fmla="*/ 4473258 h 6858001"/>
              <a:gd name="connsiteX13" fmla="*/ 4788754 w 5890992"/>
              <a:gd name="connsiteY13" fmla="*/ 5021263 h 6858001"/>
              <a:gd name="connsiteX14" fmla="*/ 4824185 w 5890992"/>
              <a:gd name="connsiteY14" fmla="*/ 5678170 h 6858001"/>
              <a:gd name="connsiteX15" fmla="*/ 4994615 w 5890992"/>
              <a:gd name="connsiteY15" fmla="*/ 6198235 h 6858001"/>
              <a:gd name="connsiteX16" fmla="*/ 5483924 w 5890992"/>
              <a:gd name="connsiteY16" fmla="*/ 6858000 h 6858001"/>
              <a:gd name="connsiteX17" fmla="*/ 5179122 w 5890992"/>
              <a:gd name="connsiteY17"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90992" h="6858001">
                <a:moveTo>
                  <a:pt x="5179123" y="6858001"/>
                </a:moveTo>
                <a:lnTo>
                  <a:pt x="0" y="6858001"/>
                </a:lnTo>
                <a:lnTo>
                  <a:pt x="0" y="1"/>
                </a:lnTo>
                <a:lnTo>
                  <a:pt x="304801" y="1"/>
                </a:lnTo>
                <a:lnTo>
                  <a:pt x="304801" y="0"/>
                </a:lnTo>
                <a:lnTo>
                  <a:pt x="4732116" y="0"/>
                </a:lnTo>
                <a:lnTo>
                  <a:pt x="5518580" y="701993"/>
                </a:lnTo>
                <a:lnTo>
                  <a:pt x="5799182" y="1263333"/>
                </a:lnTo>
                <a:lnTo>
                  <a:pt x="5890992" y="1853248"/>
                </a:lnTo>
                <a:lnTo>
                  <a:pt x="5815217" y="2480310"/>
                </a:lnTo>
                <a:lnTo>
                  <a:pt x="5659269" y="2997518"/>
                </a:lnTo>
                <a:lnTo>
                  <a:pt x="5328752" y="3753168"/>
                </a:lnTo>
                <a:lnTo>
                  <a:pt x="4985047" y="4473258"/>
                </a:lnTo>
                <a:lnTo>
                  <a:pt x="4788754" y="5021263"/>
                </a:lnTo>
                <a:lnTo>
                  <a:pt x="4824185" y="5678170"/>
                </a:lnTo>
                <a:lnTo>
                  <a:pt x="4994615" y="6198235"/>
                </a:lnTo>
                <a:lnTo>
                  <a:pt x="5483924" y="6858000"/>
                </a:lnTo>
                <a:lnTo>
                  <a:pt x="5179122" y="6858000"/>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 Placeholder 1">
            <a:extLst>
              <a:ext uri="{FF2B5EF4-FFF2-40B4-BE49-F238E27FC236}">
                <a16:creationId xmlns:a16="http://schemas.microsoft.com/office/drawing/2014/main" id="{6A19F926-75FB-363E-F261-636BEBE5B372}"/>
              </a:ext>
            </a:extLst>
          </p:cNvPr>
          <p:cNvSpPr>
            <a:spLocks noGrp="1"/>
          </p:cNvSpPr>
          <p:nvPr>
            <p:ph type="body" sz="quarter" idx="10"/>
          </p:nvPr>
        </p:nvSpPr>
        <p:spPr/>
        <p:txBody>
          <a:bodyPr/>
          <a:lstStyle/>
          <a:p>
            <a:r>
              <a:rPr lang="en-US" sz="2800" dirty="0"/>
              <a:t>New Final Rule for Public Right of Way</a:t>
            </a:r>
          </a:p>
        </p:txBody>
      </p:sp>
      <p:sp>
        <p:nvSpPr>
          <p:cNvPr id="5" name="Rectangle 4">
            <a:extLst>
              <a:ext uri="{FF2B5EF4-FFF2-40B4-BE49-F238E27FC236}">
                <a16:creationId xmlns:a16="http://schemas.microsoft.com/office/drawing/2014/main" id="{57599D41-9F9F-FE27-D790-6FF83DAB9AE3}"/>
              </a:ext>
            </a:extLst>
          </p:cNvPr>
          <p:cNvSpPr/>
          <p:nvPr/>
        </p:nvSpPr>
        <p:spPr>
          <a:xfrm>
            <a:off x="289244" y="718797"/>
            <a:ext cx="6678086" cy="830997"/>
          </a:xfrm>
          <a:prstGeom prst="rect">
            <a:avLst/>
          </a:prstGeom>
        </p:spPr>
        <p:txBody>
          <a:bodyPr wrap="square">
            <a:spAutoFit/>
          </a:bodyPr>
          <a:lstStyle/>
          <a:p>
            <a:r>
              <a:rPr lang="en-US" sz="2400" b="1" dirty="0">
                <a:solidFill>
                  <a:srgbClr val="9ACA3C"/>
                </a:solidFill>
              </a:rPr>
              <a:t>Crossing Treatments for Multilane Crossings at Roundabouts and Channelized Turn Lanes</a:t>
            </a:r>
          </a:p>
        </p:txBody>
      </p:sp>
      <p:sp>
        <p:nvSpPr>
          <p:cNvPr id="44" name="Shape">
            <a:extLst>
              <a:ext uri="{FF2B5EF4-FFF2-40B4-BE49-F238E27FC236}">
                <a16:creationId xmlns:a16="http://schemas.microsoft.com/office/drawing/2014/main" id="{5ADB850B-32A7-666D-17C4-9877DD7287E7}"/>
              </a:ext>
            </a:extLst>
          </p:cNvPr>
          <p:cNvSpPr/>
          <p:nvPr/>
        </p:nvSpPr>
        <p:spPr>
          <a:xfrm flipH="1" flipV="1">
            <a:off x="6218647" y="11430"/>
            <a:ext cx="1748927" cy="6857996"/>
          </a:xfrm>
          <a:custGeom>
            <a:avLst/>
            <a:gdLst/>
            <a:ahLst/>
            <a:cxnLst>
              <a:cxn ang="0">
                <a:pos x="wd2" y="hd2"/>
              </a:cxn>
              <a:cxn ang="5400000">
                <a:pos x="wd2" y="hd2"/>
              </a:cxn>
              <a:cxn ang="10800000">
                <a:pos x="wd2" y="hd2"/>
              </a:cxn>
              <a:cxn ang="16200000">
                <a:pos x="wd2" y="hd2"/>
              </a:cxn>
            </a:cxnLst>
            <a:rect l="0" t="0" r="r" b="b"/>
            <a:pathLst>
              <a:path w="21532" h="21600" extrusionOk="0">
                <a:moveTo>
                  <a:pt x="8831" y="15362"/>
                </a:moveTo>
                <a:cubicBezTo>
                  <a:pt x="9031" y="15067"/>
                  <a:pt x="9338" y="14777"/>
                  <a:pt x="9656" y="14487"/>
                </a:cubicBezTo>
                <a:cubicBezTo>
                  <a:pt x="10246" y="13942"/>
                  <a:pt x="11095" y="13420"/>
                  <a:pt x="11967" y="12898"/>
                </a:cubicBezTo>
                <a:cubicBezTo>
                  <a:pt x="12757" y="12457"/>
                  <a:pt x="13571" y="12020"/>
                  <a:pt x="14384" y="11586"/>
                </a:cubicBezTo>
                <a:cubicBezTo>
                  <a:pt x="15280" y="11112"/>
                  <a:pt x="16129" y="10633"/>
                  <a:pt x="16955" y="10153"/>
                </a:cubicBezTo>
                <a:cubicBezTo>
                  <a:pt x="17745" y="9691"/>
                  <a:pt x="18393" y="9218"/>
                  <a:pt x="19053" y="8744"/>
                </a:cubicBezTo>
                <a:cubicBezTo>
                  <a:pt x="19383" y="8506"/>
                  <a:pt x="19631" y="8262"/>
                  <a:pt x="19914" y="8020"/>
                </a:cubicBezTo>
                <a:cubicBezTo>
                  <a:pt x="20055" y="7903"/>
                  <a:pt x="20150" y="7779"/>
                  <a:pt x="20268" y="7658"/>
                </a:cubicBezTo>
                <a:cubicBezTo>
                  <a:pt x="20397" y="7523"/>
                  <a:pt x="20527" y="7387"/>
                  <a:pt x="20669" y="7251"/>
                </a:cubicBezTo>
                <a:cubicBezTo>
                  <a:pt x="20881" y="7028"/>
                  <a:pt x="21022" y="6796"/>
                  <a:pt x="21152" y="6567"/>
                </a:cubicBezTo>
                <a:cubicBezTo>
                  <a:pt x="21293" y="6316"/>
                  <a:pt x="21388" y="6063"/>
                  <a:pt x="21459" y="5812"/>
                </a:cubicBezTo>
                <a:cubicBezTo>
                  <a:pt x="21600" y="5297"/>
                  <a:pt x="21529" y="4781"/>
                  <a:pt x="21305" y="4265"/>
                </a:cubicBezTo>
                <a:cubicBezTo>
                  <a:pt x="21199" y="4033"/>
                  <a:pt x="21058" y="3804"/>
                  <a:pt x="20881" y="3574"/>
                </a:cubicBezTo>
                <a:cubicBezTo>
                  <a:pt x="20669" y="3315"/>
                  <a:pt x="20409" y="3059"/>
                  <a:pt x="20126" y="2802"/>
                </a:cubicBezTo>
                <a:cubicBezTo>
                  <a:pt x="19607" y="2329"/>
                  <a:pt x="18900" y="1867"/>
                  <a:pt x="17874" y="1454"/>
                </a:cubicBezTo>
                <a:cubicBezTo>
                  <a:pt x="17650" y="1363"/>
                  <a:pt x="17414" y="1279"/>
                  <a:pt x="17179" y="1191"/>
                </a:cubicBezTo>
                <a:cubicBezTo>
                  <a:pt x="16931" y="1101"/>
                  <a:pt x="16601" y="1017"/>
                  <a:pt x="16318" y="935"/>
                </a:cubicBezTo>
                <a:cubicBezTo>
                  <a:pt x="16023" y="851"/>
                  <a:pt x="15717" y="772"/>
                  <a:pt x="15398" y="691"/>
                </a:cubicBezTo>
                <a:cubicBezTo>
                  <a:pt x="15009" y="591"/>
                  <a:pt x="14573" y="507"/>
                  <a:pt x="14148" y="422"/>
                </a:cubicBezTo>
                <a:cubicBezTo>
                  <a:pt x="13406" y="274"/>
                  <a:pt x="12639" y="136"/>
                  <a:pt x="11861" y="0"/>
                </a:cubicBezTo>
                <a:lnTo>
                  <a:pt x="0" y="0"/>
                </a:lnTo>
                <a:cubicBezTo>
                  <a:pt x="200" y="24"/>
                  <a:pt x="401" y="51"/>
                  <a:pt x="601" y="78"/>
                </a:cubicBezTo>
                <a:cubicBezTo>
                  <a:pt x="1132" y="154"/>
                  <a:pt x="1639" y="244"/>
                  <a:pt x="2134" y="332"/>
                </a:cubicBezTo>
                <a:cubicBezTo>
                  <a:pt x="2665" y="425"/>
                  <a:pt x="3219" y="510"/>
                  <a:pt x="3761" y="600"/>
                </a:cubicBezTo>
                <a:cubicBezTo>
                  <a:pt x="4315" y="691"/>
                  <a:pt x="4869" y="787"/>
                  <a:pt x="5412" y="884"/>
                </a:cubicBezTo>
                <a:cubicBezTo>
                  <a:pt x="6497" y="1077"/>
                  <a:pt x="7569" y="1273"/>
                  <a:pt x="8654" y="1469"/>
                </a:cubicBezTo>
                <a:cubicBezTo>
                  <a:pt x="9185" y="1565"/>
                  <a:pt x="9715" y="1665"/>
                  <a:pt x="10222" y="1771"/>
                </a:cubicBezTo>
                <a:cubicBezTo>
                  <a:pt x="10824" y="1894"/>
                  <a:pt x="11437" y="2015"/>
                  <a:pt x="12026" y="2145"/>
                </a:cubicBezTo>
                <a:cubicBezTo>
                  <a:pt x="12969" y="2353"/>
                  <a:pt x="13889" y="2567"/>
                  <a:pt x="14762" y="2799"/>
                </a:cubicBezTo>
                <a:cubicBezTo>
                  <a:pt x="15646" y="3034"/>
                  <a:pt x="16389" y="3306"/>
                  <a:pt x="17061" y="3583"/>
                </a:cubicBezTo>
                <a:cubicBezTo>
                  <a:pt x="18464" y="4169"/>
                  <a:pt x="19124" y="4853"/>
                  <a:pt x="19431" y="5529"/>
                </a:cubicBezTo>
                <a:cubicBezTo>
                  <a:pt x="19596" y="5939"/>
                  <a:pt x="19631" y="6349"/>
                  <a:pt x="19560" y="6760"/>
                </a:cubicBezTo>
                <a:cubicBezTo>
                  <a:pt x="19501" y="7058"/>
                  <a:pt x="19383" y="7357"/>
                  <a:pt x="19159" y="7649"/>
                </a:cubicBezTo>
                <a:cubicBezTo>
                  <a:pt x="19006" y="7842"/>
                  <a:pt x="18865" y="8033"/>
                  <a:pt x="18711" y="8226"/>
                </a:cubicBezTo>
                <a:cubicBezTo>
                  <a:pt x="18617" y="8343"/>
                  <a:pt x="18499" y="8458"/>
                  <a:pt x="18381" y="8572"/>
                </a:cubicBezTo>
                <a:cubicBezTo>
                  <a:pt x="18240" y="8708"/>
                  <a:pt x="18134" y="8847"/>
                  <a:pt x="17969" y="8980"/>
                </a:cubicBezTo>
                <a:cubicBezTo>
                  <a:pt x="17756" y="9146"/>
                  <a:pt x="17532" y="9311"/>
                  <a:pt x="17320" y="9477"/>
                </a:cubicBezTo>
                <a:cubicBezTo>
                  <a:pt x="16966" y="9746"/>
                  <a:pt x="16530" y="10005"/>
                  <a:pt x="16117" y="10268"/>
                </a:cubicBezTo>
                <a:cubicBezTo>
                  <a:pt x="15328" y="10717"/>
                  <a:pt x="14526" y="11170"/>
                  <a:pt x="13653" y="11607"/>
                </a:cubicBezTo>
                <a:cubicBezTo>
                  <a:pt x="12651" y="12111"/>
                  <a:pt x="11625" y="12614"/>
                  <a:pt x="10600" y="13115"/>
                </a:cubicBezTo>
                <a:cubicBezTo>
                  <a:pt x="9668" y="13571"/>
                  <a:pt x="8760" y="14029"/>
                  <a:pt x="7994" y="14506"/>
                </a:cubicBezTo>
                <a:cubicBezTo>
                  <a:pt x="7793" y="14629"/>
                  <a:pt x="7569" y="14750"/>
                  <a:pt x="7404" y="14877"/>
                </a:cubicBezTo>
                <a:cubicBezTo>
                  <a:pt x="7204" y="15030"/>
                  <a:pt x="7003" y="15184"/>
                  <a:pt x="6791" y="15335"/>
                </a:cubicBezTo>
                <a:cubicBezTo>
                  <a:pt x="6662" y="15432"/>
                  <a:pt x="6555" y="15528"/>
                  <a:pt x="6449" y="15628"/>
                </a:cubicBezTo>
                <a:cubicBezTo>
                  <a:pt x="6308" y="15754"/>
                  <a:pt x="6155" y="15878"/>
                  <a:pt x="6048" y="16008"/>
                </a:cubicBezTo>
                <a:cubicBezTo>
                  <a:pt x="5895" y="16183"/>
                  <a:pt x="5730" y="16358"/>
                  <a:pt x="5624" y="16533"/>
                </a:cubicBezTo>
                <a:cubicBezTo>
                  <a:pt x="5353" y="16955"/>
                  <a:pt x="5329" y="17377"/>
                  <a:pt x="5483" y="17802"/>
                </a:cubicBezTo>
                <a:cubicBezTo>
                  <a:pt x="5624" y="18189"/>
                  <a:pt x="5954" y="18563"/>
                  <a:pt x="6496" y="18925"/>
                </a:cubicBezTo>
                <a:cubicBezTo>
                  <a:pt x="7027" y="19274"/>
                  <a:pt x="7723" y="19606"/>
                  <a:pt x="8489" y="19923"/>
                </a:cubicBezTo>
                <a:cubicBezTo>
                  <a:pt x="10045" y="20565"/>
                  <a:pt x="12097" y="21126"/>
                  <a:pt x="14372" y="21600"/>
                </a:cubicBezTo>
                <a:lnTo>
                  <a:pt x="17202" y="21600"/>
                </a:lnTo>
                <a:cubicBezTo>
                  <a:pt x="15728" y="21271"/>
                  <a:pt x="14455" y="20894"/>
                  <a:pt x="13335" y="20481"/>
                </a:cubicBezTo>
                <a:cubicBezTo>
                  <a:pt x="10706" y="19513"/>
                  <a:pt x="8914" y="18400"/>
                  <a:pt x="8395" y="17223"/>
                </a:cubicBezTo>
                <a:cubicBezTo>
                  <a:pt x="8324" y="17018"/>
                  <a:pt x="8265" y="16813"/>
                  <a:pt x="8265" y="16605"/>
                </a:cubicBezTo>
                <a:cubicBezTo>
                  <a:pt x="8265" y="16364"/>
                  <a:pt x="8359" y="16125"/>
                  <a:pt x="8477" y="15887"/>
                </a:cubicBezTo>
                <a:cubicBezTo>
                  <a:pt x="8583" y="15709"/>
                  <a:pt x="8725" y="15534"/>
                  <a:pt x="8831" y="15362"/>
                </a:cubicBezTo>
                <a:close/>
              </a:path>
            </a:pathLst>
          </a:custGeom>
          <a:solidFill>
            <a:srgbClr val="9ACA3C"/>
          </a:solidFill>
          <a:ln w="12700">
            <a:miter lim="400000"/>
          </a:ln>
          <a:effectLst>
            <a:innerShdw blurRad="63500" dist="50800">
              <a:prstClr val="black">
                <a:alpha val="66000"/>
              </a:prstClr>
            </a:innerShdw>
          </a:effectLst>
        </p:spPr>
        <p:txBody>
          <a:bodyPr lIns="38100" tIns="38100" rIns="38100" bIns="38100" anchor="ctr"/>
          <a:lstStyle/>
          <a:p>
            <a:endParaRPr sz="3000">
              <a:solidFill>
                <a:srgbClr val="FFFFFF"/>
              </a:solidFill>
            </a:endParaRPr>
          </a:p>
        </p:txBody>
      </p:sp>
      <p:sp>
        <p:nvSpPr>
          <p:cNvPr id="7" name="Rectangle 6">
            <a:extLst>
              <a:ext uri="{FF2B5EF4-FFF2-40B4-BE49-F238E27FC236}">
                <a16:creationId xmlns:a16="http://schemas.microsoft.com/office/drawing/2014/main" id="{23A7EF3E-DE0D-068C-E297-7ECDF3D5A27B}"/>
              </a:ext>
            </a:extLst>
          </p:cNvPr>
          <p:cNvSpPr/>
          <p:nvPr/>
        </p:nvSpPr>
        <p:spPr>
          <a:xfrm>
            <a:off x="872125" y="1609519"/>
            <a:ext cx="5388337" cy="4797211"/>
          </a:xfrm>
          <a:prstGeom prst="rect">
            <a:avLst/>
          </a:prstGeom>
        </p:spPr>
        <p:txBody>
          <a:bodyPr wrap="square">
            <a:spAutoFit/>
          </a:bodyPr>
          <a:lstStyle/>
          <a:p>
            <a:pPr>
              <a:lnSpc>
                <a:spcPct val="120000"/>
              </a:lnSpc>
            </a:pPr>
            <a:r>
              <a:rPr lang="en-US" sz="1600" b="1" dirty="0">
                <a:solidFill>
                  <a:srgbClr val="9ACA3C"/>
                </a:solidFill>
              </a:rPr>
              <a:t>Revised</a:t>
            </a:r>
            <a:r>
              <a:rPr lang="en-US" sz="1600" dirty="0"/>
              <a:t> - Similar to the proposed regulation, multilane roundabouts must feature pedestrian treatments to ensure accessibility for individuals who are blind or have low vision. The Access Board has broadened the range of treatments to include pedestrian signals, pedestrian hybrid beacons (PHBs), rectangular rapid flashing beacons (RRFBs), and raised pedestrian crossings—these are the four treatments studied in NCHRP Report 674 and NCHRP Research Report 834. </a:t>
            </a:r>
          </a:p>
          <a:p>
            <a:pPr>
              <a:lnSpc>
                <a:spcPct val="120000"/>
              </a:lnSpc>
            </a:pPr>
            <a:endParaRPr lang="en-US" sz="1600" dirty="0"/>
          </a:p>
          <a:p>
            <a:pPr>
              <a:lnSpc>
                <a:spcPct val="120000"/>
              </a:lnSpc>
            </a:pPr>
            <a:r>
              <a:rPr lang="en-US" sz="1600" dirty="0"/>
              <a:t>While PROWAG doesn't define a performance threshold, the new Guide for Roundabouts (NCHRP Research Report 1043) incorporates an assessment framework, based on these research projects, to help practitioners make informed decisions regarding the most suitable pedestrian treatment </a:t>
            </a:r>
            <a:endParaRPr lang="en-US" sz="1600" b="1" dirty="0">
              <a:solidFill>
                <a:srgbClr val="9ACA3C"/>
              </a:solidFill>
            </a:endParaRPr>
          </a:p>
        </p:txBody>
      </p:sp>
      <p:cxnSp>
        <p:nvCxnSpPr>
          <p:cNvPr id="23" name="Straight Connector 22">
            <a:extLst>
              <a:ext uri="{FF2B5EF4-FFF2-40B4-BE49-F238E27FC236}">
                <a16:creationId xmlns:a16="http://schemas.microsoft.com/office/drawing/2014/main" id="{C2AEBE9A-379E-AA8A-2A01-738F07E9BA7B}"/>
              </a:ext>
            </a:extLst>
          </p:cNvPr>
          <p:cNvCxnSpPr>
            <a:cxnSpLocks/>
            <a:stCxn id="14" idx="0"/>
          </p:cNvCxnSpPr>
          <p:nvPr/>
        </p:nvCxnSpPr>
        <p:spPr>
          <a:xfrm flipH="1">
            <a:off x="613822" y="1689206"/>
            <a:ext cx="1860" cy="4705026"/>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6BB6CC70-988B-10FD-D0FD-9A30F25BA915}"/>
              </a:ext>
            </a:extLst>
          </p:cNvPr>
          <p:cNvGrpSpPr/>
          <p:nvPr/>
        </p:nvGrpSpPr>
        <p:grpSpPr>
          <a:xfrm>
            <a:off x="405529" y="1689206"/>
            <a:ext cx="420306" cy="420306"/>
            <a:chOff x="265876" y="2918380"/>
            <a:chExt cx="452482" cy="452482"/>
          </a:xfrm>
        </p:grpSpPr>
        <p:sp>
          <p:nvSpPr>
            <p:cNvPr id="14" name="Oval 13">
              <a:extLst>
                <a:ext uri="{FF2B5EF4-FFF2-40B4-BE49-F238E27FC236}">
                  <a16:creationId xmlns:a16="http://schemas.microsoft.com/office/drawing/2014/main" id="{B92A1351-85A6-4B99-8884-906D59E62079}"/>
                </a:ext>
              </a:extLst>
            </p:cNvPr>
            <p:cNvSpPr/>
            <p:nvPr/>
          </p:nvSpPr>
          <p:spPr>
            <a:xfrm flipH="1">
              <a:off x="265876" y="2918380"/>
              <a:ext cx="452482" cy="452482"/>
            </a:xfrm>
            <a:prstGeom prst="ellipse">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c 14">
              <a:extLst>
                <a:ext uri="{FF2B5EF4-FFF2-40B4-BE49-F238E27FC236}">
                  <a16:creationId xmlns:a16="http://schemas.microsoft.com/office/drawing/2014/main" id="{EBE0168B-29D8-6300-976B-3A2BA6B4960B}"/>
                </a:ext>
              </a:extLst>
            </p:cNvPr>
            <p:cNvSpPr/>
            <p:nvPr/>
          </p:nvSpPr>
          <p:spPr>
            <a:xfrm flipH="1">
              <a:off x="267066" y="2919567"/>
              <a:ext cx="450101" cy="450101"/>
            </a:xfrm>
            <a:prstGeom prst="arc">
              <a:avLst>
                <a:gd name="adj1" fmla="val 18015953"/>
                <a:gd name="adj2" fmla="val 3513834"/>
              </a:avLst>
            </a:prstGeom>
            <a:ln w="50800">
              <a:solidFill>
                <a:srgbClr val="9ACA3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118" name="Picture 117">
            <a:extLst>
              <a:ext uri="{FF2B5EF4-FFF2-40B4-BE49-F238E27FC236}">
                <a16:creationId xmlns:a16="http://schemas.microsoft.com/office/drawing/2014/main" id="{F3E0FC70-B6BA-6543-57B5-F1EE4A4714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007" y="1793490"/>
            <a:ext cx="210312" cy="210312"/>
          </a:xfrm>
          <a:prstGeom prst="rect">
            <a:avLst/>
          </a:prstGeom>
        </p:spPr>
      </p:pic>
      <p:grpSp>
        <p:nvGrpSpPr>
          <p:cNvPr id="43" name="Group 42">
            <a:extLst>
              <a:ext uri="{FF2B5EF4-FFF2-40B4-BE49-F238E27FC236}">
                <a16:creationId xmlns:a16="http://schemas.microsoft.com/office/drawing/2014/main" id="{05658A9D-CA6C-214B-8B16-39C9526BDB2E}"/>
              </a:ext>
            </a:extLst>
          </p:cNvPr>
          <p:cNvGrpSpPr/>
          <p:nvPr/>
        </p:nvGrpSpPr>
        <p:grpSpPr>
          <a:xfrm>
            <a:off x="0" y="6577588"/>
            <a:ext cx="12195048" cy="280412"/>
            <a:chOff x="0" y="6577588"/>
            <a:chExt cx="12195048" cy="280412"/>
          </a:xfrm>
          <a:solidFill>
            <a:srgbClr val="9ACA3C"/>
          </a:solidFill>
        </p:grpSpPr>
        <p:sp>
          <p:nvSpPr>
            <p:cNvPr id="45" name="Rectangle 44">
              <a:extLst>
                <a:ext uri="{FF2B5EF4-FFF2-40B4-BE49-F238E27FC236}">
                  <a16:creationId xmlns:a16="http://schemas.microsoft.com/office/drawing/2014/main" id="{937F75A2-96DF-D8C8-3E10-0AE4049A7882}"/>
                </a:ext>
              </a:extLst>
            </p:cNvPr>
            <p:cNvSpPr/>
            <p:nvPr userDrawn="1"/>
          </p:nvSpPr>
          <p:spPr>
            <a:xfrm>
              <a:off x="609600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6" name="Group 45">
              <a:extLst>
                <a:ext uri="{FF2B5EF4-FFF2-40B4-BE49-F238E27FC236}">
                  <a16:creationId xmlns:a16="http://schemas.microsoft.com/office/drawing/2014/main" id="{3C9F719E-E372-F6BB-24F0-64AC58C2E0DA}"/>
                </a:ext>
              </a:extLst>
            </p:cNvPr>
            <p:cNvGrpSpPr/>
            <p:nvPr userDrawn="1"/>
          </p:nvGrpSpPr>
          <p:grpSpPr>
            <a:xfrm>
              <a:off x="0" y="6577588"/>
              <a:ext cx="6338083" cy="280412"/>
              <a:chOff x="0" y="6577588"/>
              <a:chExt cx="6338083" cy="280412"/>
            </a:xfrm>
            <a:grpFill/>
          </p:grpSpPr>
          <p:sp>
            <p:nvSpPr>
              <p:cNvPr id="47" name="Rectangle 46">
                <a:extLst>
                  <a:ext uri="{FF2B5EF4-FFF2-40B4-BE49-F238E27FC236}">
                    <a16:creationId xmlns:a16="http://schemas.microsoft.com/office/drawing/2014/main" id="{C1BA9D7D-00E6-BEBF-3787-DCC0183A2E53}"/>
                  </a:ext>
                </a:extLst>
              </p:cNvPr>
              <p:cNvSpPr/>
              <p:nvPr userDrawn="1"/>
            </p:nvSpPr>
            <p:spPr>
              <a:xfrm>
                <a:off x="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24;p54">
                <a:extLst>
                  <a:ext uri="{FF2B5EF4-FFF2-40B4-BE49-F238E27FC236}">
                    <a16:creationId xmlns:a16="http://schemas.microsoft.com/office/drawing/2014/main" id="{97FF3F19-5135-B95A-AAB6-490987BAC046}"/>
                  </a:ext>
                </a:extLst>
              </p:cNvPr>
              <p:cNvSpPr/>
              <p:nvPr userDrawn="1"/>
            </p:nvSpPr>
            <p:spPr>
              <a:xfrm>
                <a:off x="5853918" y="6577588"/>
                <a:ext cx="484165" cy="268981"/>
              </a:xfrm>
              <a:custGeom>
                <a:avLst/>
                <a:gdLst/>
                <a:ahLst/>
                <a:cxnLst/>
                <a:rect l="l" t="t" r="r" b="b"/>
                <a:pathLst>
                  <a:path w="365760" h="203200" extrusionOk="0">
                    <a:moveTo>
                      <a:pt x="182880" y="0"/>
                    </a:moveTo>
                    <a:cubicBezTo>
                      <a:pt x="283882" y="0"/>
                      <a:pt x="365760" y="81878"/>
                      <a:pt x="365760" y="182880"/>
                    </a:cubicBezTo>
                    <a:lnTo>
                      <a:pt x="361658" y="203200"/>
                    </a:lnTo>
                    <a:lnTo>
                      <a:pt x="4103" y="203200"/>
                    </a:lnTo>
                    <a:lnTo>
                      <a:pt x="0" y="182880"/>
                    </a:lnTo>
                    <a:cubicBezTo>
                      <a:pt x="0" y="81878"/>
                      <a:pt x="81878" y="0"/>
                      <a:pt x="182880" y="0"/>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grpSp>
      </p:grpSp>
      <p:sp>
        <p:nvSpPr>
          <p:cNvPr id="49" name="Slide Number Placeholder 5">
            <a:extLst>
              <a:ext uri="{FF2B5EF4-FFF2-40B4-BE49-F238E27FC236}">
                <a16:creationId xmlns:a16="http://schemas.microsoft.com/office/drawing/2014/main" id="{F259BEDB-D1CE-D8D3-AA10-890C0F3BA5B4}"/>
              </a:ext>
            </a:extLst>
          </p:cNvPr>
          <p:cNvSpPr txBox="1">
            <a:spLocks/>
          </p:cNvSpPr>
          <p:nvPr/>
        </p:nvSpPr>
        <p:spPr>
          <a:xfrm>
            <a:off x="5699948" y="6529516"/>
            <a:ext cx="792104" cy="365125"/>
          </a:xfrm>
          <a:prstGeom prst="rect">
            <a:avLst/>
          </a:prstGeom>
        </p:spPr>
        <p:txBody>
          <a:bodyPr vert="horz" lIns="91440" tIns="45720" rIns="91440" bIns="45720" rtlCol="0" anchor="ctr"/>
          <a:lstStyle>
            <a:defPPr>
              <a:defRPr lang="en-US"/>
            </a:defPPr>
            <a:lvl1pPr marL="0" algn="ctr" defTabSz="914400" rtl="0" eaLnBrk="1" latinLnBrk="0" hangingPunct="1">
              <a:defRPr sz="1100"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8868B4-BCB4-40C5-8F5B-96F1F985AC30}" type="slidenum">
              <a:rPr lang="en-US" smtClean="0">
                <a:latin typeface="+mn-lt"/>
              </a:rPr>
              <a:pPr/>
              <a:t>22</a:t>
            </a:fld>
            <a:endParaRPr lang="en-US" dirty="0">
              <a:latin typeface="+mn-lt"/>
            </a:endParaRPr>
          </a:p>
        </p:txBody>
      </p:sp>
      <p:pic>
        <p:nvPicPr>
          <p:cNvPr id="50" name="Picture 49">
            <a:extLst>
              <a:ext uri="{FF2B5EF4-FFF2-40B4-BE49-F238E27FC236}">
                <a16:creationId xmlns:a16="http://schemas.microsoft.com/office/drawing/2014/main" id="{F03076C8-448C-6610-EDB3-105ADB16EB7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42174" y="197730"/>
            <a:ext cx="544816" cy="544816"/>
          </a:xfrm>
          <a:prstGeom prst="rect">
            <a:avLst/>
          </a:prstGeom>
        </p:spPr>
      </p:pic>
    </p:spTree>
    <p:extLst>
      <p:ext uri="{BB962C8B-B14F-4D97-AF65-F5344CB8AC3E}">
        <p14:creationId xmlns:p14="http://schemas.microsoft.com/office/powerpoint/2010/main" val="94895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E00B1-937E-B940-F328-1C2EE107AFE2}"/>
            </a:ext>
          </a:extLst>
        </p:cNvPr>
        <p:cNvGrpSpPr/>
        <p:nvPr/>
      </p:nvGrpSpPr>
      <p:grpSpPr>
        <a:xfrm>
          <a:off x="0" y="0"/>
          <a:ext cx="0" cy="0"/>
          <a:chOff x="0" y="0"/>
          <a:chExt cx="0" cy="0"/>
        </a:xfrm>
      </p:grpSpPr>
      <p:pic>
        <p:nvPicPr>
          <p:cNvPr id="111" name="Picture 110">
            <a:extLst>
              <a:ext uri="{FF2B5EF4-FFF2-40B4-BE49-F238E27FC236}">
                <a16:creationId xmlns:a16="http://schemas.microsoft.com/office/drawing/2014/main" id="{77C404DE-861C-0CAD-B0BE-5B3E7E1284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050" r="7050"/>
          <a:stretch/>
        </p:blipFill>
        <p:spPr bwMode="auto">
          <a:xfrm>
            <a:off x="6301007" y="1"/>
            <a:ext cx="5890992" cy="6857995"/>
          </a:xfrm>
          <a:custGeom>
            <a:avLst/>
            <a:gdLst>
              <a:gd name="connsiteX0" fmla="*/ 711869 w 5890992"/>
              <a:gd name="connsiteY0" fmla="*/ 0 h 6857995"/>
              <a:gd name="connsiteX1" fmla="*/ 5890992 w 5890992"/>
              <a:gd name="connsiteY1" fmla="*/ 0 h 6857995"/>
              <a:gd name="connsiteX2" fmla="*/ 5890992 w 5890992"/>
              <a:gd name="connsiteY2" fmla="*/ 6857995 h 6857995"/>
              <a:gd name="connsiteX3" fmla="*/ 1158870 w 5890992"/>
              <a:gd name="connsiteY3" fmla="*/ 6857995 h 6857995"/>
              <a:gd name="connsiteX4" fmla="*/ 372412 w 5890992"/>
              <a:gd name="connsiteY4" fmla="*/ 6156008 h 6857995"/>
              <a:gd name="connsiteX5" fmla="*/ 91810 w 5890992"/>
              <a:gd name="connsiteY5" fmla="*/ 5594668 h 6857995"/>
              <a:gd name="connsiteX6" fmla="*/ 0 w 5890992"/>
              <a:gd name="connsiteY6" fmla="*/ 5004753 h 6857995"/>
              <a:gd name="connsiteX7" fmla="*/ 75775 w 5890992"/>
              <a:gd name="connsiteY7" fmla="*/ 4377691 h 6857995"/>
              <a:gd name="connsiteX8" fmla="*/ 231723 w 5890992"/>
              <a:gd name="connsiteY8" fmla="*/ 3860483 h 6857995"/>
              <a:gd name="connsiteX9" fmla="*/ 562240 w 5890992"/>
              <a:gd name="connsiteY9" fmla="*/ 3104833 h 6857995"/>
              <a:gd name="connsiteX10" fmla="*/ 905945 w 5890992"/>
              <a:gd name="connsiteY10" fmla="*/ 2384743 h 6857995"/>
              <a:gd name="connsiteX11" fmla="*/ 1102238 w 5890992"/>
              <a:gd name="connsiteY11" fmla="*/ 1836738 h 6857995"/>
              <a:gd name="connsiteX12" fmla="*/ 1066807 w 5890992"/>
              <a:gd name="connsiteY12" fmla="*/ 1179831 h 6857995"/>
              <a:gd name="connsiteX13" fmla="*/ 896377 w 5890992"/>
              <a:gd name="connsiteY13" fmla="*/ 659766 h 6857995"/>
              <a:gd name="connsiteX14" fmla="*/ 407068 w 5890992"/>
              <a:gd name="connsiteY14" fmla="*/ 1 h 6857995"/>
              <a:gd name="connsiteX15" fmla="*/ 711870 w 5890992"/>
              <a:gd name="connsiteY15" fmla="*/ 1 h 685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90992" h="6857995">
                <a:moveTo>
                  <a:pt x="711869" y="0"/>
                </a:moveTo>
                <a:lnTo>
                  <a:pt x="5890992" y="0"/>
                </a:lnTo>
                <a:lnTo>
                  <a:pt x="5890992" y="6857995"/>
                </a:lnTo>
                <a:lnTo>
                  <a:pt x="1158870" y="6857995"/>
                </a:lnTo>
                <a:lnTo>
                  <a:pt x="372412" y="6156008"/>
                </a:lnTo>
                <a:lnTo>
                  <a:pt x="91810" y="5594668"/>
                </a:lnTo>
                <a:lnTo>
                  <a:pt x="0" y="5004753"/>
                </a:lnTo>
                <a:lnTo>
                  <a:pt x="75775" y="4377691"/>
                </a:lnTo>
                <a:lnTo>
                  <a:pt x="231723" y="3860483"/>
                </a:lnTo>
                <a:lnTo>
                  <a:pt x="562240" y="3104833"/>
                </a:lnTo>
                <a:lnTo>
                  <a:pt x="905945" y="2384743"/>
                </a:lnTo>
                <a:lnTo>
                  <a:pt x="1102238" y="1836738"/>
                </a:lnTo>
                <a:lnTo>
                  <a:pt x="1066807" y="1179831"/>
                </a:lnTo>
                <a:lnTo>
                  <a:pt x="896377" y="659766"/>
                </a:lnTo>
                <a:lnTo>
                  <a:pt x="407068" y="1"/>
                </a:lnTo>
                <a:lnTo>
                  <a:pt x="711870" y="1"/>
                </a:lnTo>
                <a:close/>
              </a:path>
            </a:pathLst>
          </a:custGeom>
          <a:extLst>
            <a:ext uri="{909E8E84-426E-40DD-AFC4-6F175D3DCCD1}">
              <a14:hiddenFill xmlns:a14="http://schemas.microsoft.com/office/drawing/2010/main">
                <a:solidFill>
                  <a:srgbClr val="FFFFFF"/>
                </a:solidFill>
              </a14:hiddenFill>
            </a:ext>
          </a:extLst>
        </p:spPr>
      </p:pic>
      <p:sp>
        <p:nvSpPr>
          <p:cNvPr id="78" name="Freeform: Shape 77">
            <a:extLst>
              <a:ext uri="{FF2B5EF4-FFF2-40B4-BE49-F238E27FC236}">
                <a16:creationId xmlns:a16="http://schemas.microsoft.com/office/drawing/2014/main" id="{1D9B7CC0-B975-65C4-36D6-6CC201819052}"/>
              </a:ext>
            </a:extLst>
          </p:cNvPr>
          <p:cNvSpPr/>
          <p:nvPr/>
        </p:nvSpPr>
        <p:spPr>
          <a:xfrm flipH="1" flipV="1">
            <a:off x="6293556" y="11424"/>
            <a:ext cx="5890992" cy="6858001"/>
          </a:xfrm>
          <a:custGeom>
            <a:avLst/>
            <a:gdLst>
              <a:gd name="connsiteX0" fmla="*/ 5179123 w 5890992"/>
              <a:gd name="connsiteY0" fmla="*/ 6858001 h 6858001"/>
              <a:gd name="connsiteX1" fmla="*/ 0 w 5890992"/>
              <a:gd name="connsiteY1" fmla="*/ 6858001 h 6858001"/>
              <a:gd name="connsiteX2" fmla="*/ 0 w 5890992"/>
              <a:gd name="connsiteY2" fmla="*/ 1 h 6858001"/>
              <a:gd name="connsiteX3" fmla="*/ 304801 w 5890992"/>
              <a:gd name="connsiteY3" fmla="*/ 1 h 6858001"/>
              <a:gd name="connsiteX4" fmla="*/ 304801 w 5890992"/>
              <a:gd name="connsiteY4" fmla="*/ 0 h 6858001"/>
              <a:gd name="connsiteX5" fmla="*/ 4732116 w 5890992"/>
              <a:gd name="connsiteY5" fmla="*/ 0 h 6858001"/>
              <a:gd name="connsiteX6" fmla="*/ 5518580 w 5890992"/>
              <a:gd name="connsiteY6" fmla="*/ 701993 h 6858001"/>
              <a:gd name="connsiteX7" fmla="*/ 5799182 w 5890992"/>
              <a:gd name="connsiteY7" fmla="*/ 1263333 h 6858001"/>
              <a:gd name="connsiteX8" fmla="*/ 5890992 w 5890992"/>
              <a:gd name="connsiteY8" fmla="*/ 1853248 h 6858001"/>
              <a:gd name="connsiteX9" fmla="*/ 5815217 w 5890992"/>
              <a:gd name="connsiteY9" fmla="*/ 2480310 h 6858001"/>
              <a:gd name="connsiteX10" fmla="*/ 5659269 w 5890992"/>
              <a:gd name="connsiteY10" fmla="*/ 2997518 h 6858001"/>
              <a:gd name="connsiteX11" fmla="*/ 5328752 w 5890992"/>
              <a:gd name="connsiteY11" fmla="*/ 3753168 h 6858001"/>
              <a:gd name="connsiteX12" fmla="*/ 4985047 w 5890992"/>
              <a:gd name="connsiteY12" fmla="*/ 4473258 h 6858001"/>
              <a:gd name="connsiteX13" fmla="*/ 4788754 w 5890992"/>
              <a:gd name="connsiteY13" fmla="*/ 5021263 h 6858001"/>
              <a:gd name="connsiteX14" fmla="*/ 4824185 w 5890992"/>
              <a:gd name="connsiteY14" fmla="*/ 5678170 h 6858001"/>
              <a:gd name="connsiteX15" fmla="*/ 4994615 w 5890992"/>
              <a:gd name="connsiteY15" fmla="*/ 6198235 h 6858001"/>
              <a:gd name="connsiteX16" fmla="*/ 5483924 w 5890992"/>
              <a:gd name="connsiteY16" fmla="*/ 6858000 h 6858001"/>
              <a:gd name="connsiteX17" fmla="*/ 5179122 w 5890992"/>
              <a:gd name="connsiteY17"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90992" h="6858001">
                <a:moveTo>
                  <a:pt x="5179123" y="6858001"/>
                </a:moveTo>
                <a:lnTo>
                  <a:pt x="0" y="6858001"/>
                </a:lnTo>
                <a:lnTo>
                  <a:pt x="0" y="1"/>
                </a:lnTo>
                <a:lnTo>
                  <a:pt x="304801" y="1"/>
                </a:lnTo>
                <a:lnTo>
                  <a:pt x="304801" y="0"/>
                </a:lnTo>
                <a:lnTo>
                  <a:pt x="4732116" y="0"/>
                </a:lnTo>
                <a:lnTo>
                  <a:pt x="5518580" y="701993"/>
                </a:lnTo>
                <a:lnTo>
                  <a:pt x="5799182" y="1263333"/>
                </a:lnTo>
                <a:lnTo>
                  <a:pt x="5890992" y="1853248"/>
                </a:lnTo>
                <a:lnTo>
                  <a:pt x="5815217" y="2480310"/>
                </a:lnTo>
                <a:lnTo>
                  <a:pt x="5659269" y="2997518"/>
                </a:lnTo>
                <a:lnTo>
                  <a:pt x="5328752" y="3753168"/>
                </a:lnTo>
                <a:lnTo>
                  <a:pt x="4985047" y="4473258"/>
                </a:lnTo>
                <a:lnTo>
                  <a:pt x="4788754" y="5021263"/>
                </a:lnTo>
                <a:lnTo>
                  <a:pt x="4824185" y="5678170"/>
                </a:lnTo>
                <a:lnTo>
                  <a:pt x="4994615" y="6198235"/>
                </a:lnTo>
                <a:lnTo>
                  <a:pt x="5483924" y="6858000"/>
                </a:lnTo>
                <a:lnTo>
                  <a:pt x="5179122" y="6858000"/>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 Placeholder 1">
            <a:extLst>
              <a:ext uri="{FF2B5EF4-FFF2-40B4-BE49-F238E27FC236}">
                <a16:creationId xmlns:a16="http://schemas.microsoft.com/office/drawing/2014/main" id="{1E456FC6-A336-ADA2-7178-6074F4D88513}"/>
              </a:ext>
            </a:extLst>
          </p:cNvPr>
          <p:cNvSpPr>
            <a:spLocks noGrp="1"/>
          </p:cNvSpPr>
          <p:nvPr>
            <p:ph type="body" sz="quarter" idx="10"/>
          </p:nvPr>
        </p:nvSpPr>
        <p:spPr/>
        <p:txBody>
          <a:bodyPr/>
          <a:lstStyle/>
          <a:p>
            <a:r>
              <a:rPr lang="en-US" sz="2800" dirty="0"/>
              <a:t>New Final Rule for Public Right of Way</a:t>
            </a:r>
          </a:p>
        </p:txBody>
      </p:sp>
      <p:sp>
        <p:nvSpPr>
          <p:cNvPr id="5" name="Rectangle 4">
            <a:extLst>
              <a:ext uri="{FF2B5EF4-FFF2-40B4-BE49-F238E27FC236}">
                <a16:creationId xmlns:a16="http://schemas.microsoft.com/office/drawing/2014/main" id="{FD695F25-7003-0966-0D0F-7890DDA7C90C}"/>
              </a:ext>
            </a:extLst>
          </p:cNvPr>
          <p:cNvSpPr/>
          <p:nvPr/>
        </p:nvSpPr>
        <p:spPr>
          <a:xfrm>
            <a:off x="289243" y="718797"/>
            <a:ext cx="4905510" cy="461665"/>
          </a:xfrm>
          <a:prstGeom prst="rect">
            <a:avLst/>
          </a:prstGeom>
        </p:spPr>
        <p:txBody>
          <a:bodyPr wrap="none">
            <a:spAutoFit/>
          </a:bodyPr>
          <a:lstStyle/>
          <a:p>
            <a:r>
              <a:rPr lang="en-US" sz="2400" b="1" dirty="0">
                <a:solidFill>
                  <a:srgbClr val="9ACA3C"/>
                </a:solidFill>
              </a:rPr>
              <a:t>Detectable Warnings at Driveways</a:t>
            </a:r>
          </a:p>
        </p:txBody>
      </p:sp>
      <p:sp>
        <p:nvSpPr>
          <p:cNvPr id="44" name="Shape">
            <a:extLst>
              <a:ext uri="{FF2B5EF4-FFF2-40B4-BE49-F238E27FC236}">
                <a16:creationId xmlns:a16="http://schemas.microsoft.com/office/drawing/2014/main" id="{9C5BA48D-CE35-3754-7D0B-7566DDE95B54}"/>
              </a:ext>
            </a:extLst>
          </p:cNvPr>
          <p:cNvSpPr/>
          <p:nvPr/>
        </p:nvSpPr>
        <p:spPr>
          <a:xfrm flipH="1" flipV="1">
            <a:off x="6218647" y="11430"/>
            <a:ext cx="1748927" cy="6857996"/>
          </a:xfrm>
          <a:custGeom>
            <a:avLst/>
            <a:gdLst/>
            <a:ahLst/>
            <a:cxnLst>
              <a:cxn ang="0">
                <a:pos x="wd2" y="hd2"/>
              </a:cxn>
              <a:cxn ang="5400000">
                <a:pos x="wd2" y="hd2"/>
              </a:cxn>
              <a:cxn ang="10800000">
                <a:pos x="wd2" y="hd2"/>
              </a:cxn>
              <a:cxn ang="16200000">
                <a:pos x="wd2" y="hd2"/>
              </a:cxn>
            </a:cxnLst>
            <a:rect l="0" t="0" r="r" b="b"/>
            <a:pathLst>
              <a:path w="21532" h="21600" extrusionOk="0">
                <a:moveTo>
                  <a:pt x="8831" y="15362"/>
                </a:moveTo>
                <a:cubicBezTo>
                  <a:pt x="9031" y="15067"/>
                  <a:pt x="9338" y="14777"/>
                  <a:pt x="9656" y="14487"/>
                </a:cubicBezTo>
                <a:cubicBezTo>
                  <a:pt x="10246" y="13942"/>
                  <a:pt x="11095" y="13420"/>
                  <a:pt x="11967" y="12898"/>
                </a:cubicBezTo>
                <a:cubicBezTo>
                  <a:pt x="12757" y="12457"/>
                  <a:pt x="13571" y="12020"/>
                  <a:pt x="14384" y="11586"/>
                </a:cubicBezTo>
                <a:cubicBezTo>
                  <a:pt x="15280" y="11112"/>
                  <a:pt x="16129" y="10633"/>
                  <a:pt x="16955" y="10153"/>
                </a:cubicBezTo>
                <a:cubicBezTo>
                  <a:pt x="17745" y="9691"/>
                  <a:pt x="18393" y="9218"/>
                  <a:pt x="19053" y="8744"/>
                </a:cubicBezTo>
                <a:cubicBezTo>
                  <a:pt x="19383" y="8506"/>
                  <a:pt x="19631" y="8262"/>
                  <a:pt x="19914" y="8020"/>
                </a:cubicBezTo>
                <a:cubicBezTo>
                  <a:pt x="20055" y="7903"/>
                  <a:pt x="20150" y="7779"/>
                  <a:pt x="20268" y="7658"/>
                </a:cubicBezTo>
                <a:cubicBezTo>
                  <a:pt x="20397" y="7523"/>
                  <a:pt x="20527" y="7387"/>
                  <a:pt x="20669" y="7251"/>
                </a:cubicBezTo>
                <a:cubicBezTo>
                  <a:pt x="20881" y="7028"/>
                  <a:pt x="21022" y="6796"/>
                  <a:pt x="21152" y="6567"/>
                </a:cubicBezTo>
                <a:cubicBezTo>
                  <a:pt x="21293" y="6316"/>
                  <a:pt x="21388" y="6063"/>
                  <a:pt x="21459" y="5812"/>
                </a:cubicBezTo>
                <a:cubicBezTo>
                  <a:pt x="21600" y="5297"/>
                  <a:pt x="21529" y="4781"/>
                  <a:pt x="21305" y="4265"/>
                </a:cubicBezTo>
                <a:cubicBezTo>
                  <a:pt x="21199" y="4033"/>
                  <a:pt x="21058" y="3804"/>
                  <a:pt x="20881" y="3574"/>
                </a:cubicBezTo>
                <a:cubicBezTo>
                  <a:pt x="20669" y="3315"/>
                  <a:pt x="20409" y="3059"/>
                  <a:pt x="20126" y="2802"/>
                </a:cubicBezTo>
                <a:cubicBezTo>
                  <a:pt x="19607" y="2329"/>
                  <a:pt x="18900" y="1867"/>
                  <a:pt x="17874" y="1454"/>
                </a:cubicBezTo>
                <a:cubicBezTo>
                  <a:pt x="17650" y="1363"/>
                  <a:pt x="17414" y="1279"/>
                  <a:pt x="17179" y="1191"/>
                </a:cubicBezTo>
                <a:cubicBezTo>
                  <a:pt x="16931" y="1101"/>
                  <a:pt x="16601" y="1017"/>
                  <a:pt x="16318" y="935"/>
                </a:cubicBezTo>
                <a:cubicBezTo>
                  <a:pt x="16023" y="851"/>
                  <a:pt x="15717" y="772"/>
                  <a:pt x="15398" y="691"/>
                </a:cubicBezTo>
                <a:cubicBezTo>
                  <a:pt x="15009" y="591"/>
                  <a:pt x="14573" y="507"/>
                  <a:pt x="14148" y="422"/>
                </a:cubicBezTo>
                <a:cubicBezTo>
                  <a:pt x="13406" y="274"/>
                  <a:pt x="12639" y="136"/>
                  <a:pt x="11861" y="0"/>
                </a:cubicBezTo>
                <a:lnTo>
                  <a:pt x="0" y="0"/>
                </a:lnTo>
                <a:cubicBezTo>
                  <a:pt x="200" y="24"/>
                  <a:pt x="401" y="51"/>
                  <a:pt x="601" y="78"/>
                </a:cubicBezTo>
                <a:cubicBezTo>
                  <a:pt x="1132" y="154"/>
                  <a:pt x="1639" y="244"/>
                  <a:pt x="2134" y="332"/>
                </a:cubicBezTo>
                <a:cubicBezTo>
                  <a:pt x="2665" y="425"/>
                  <a:pt x="3219" y="510"/>
                  <a:pt x="3761" y="600"/>
                </a:cubicBezTo>
                <a:cubicBezTo>
                  <a:pt x="4315" y="691"/>
                  <a:pt x="4869" y="787"/>
                  <a:pt x="5412" y="884"/>
                </a:cubicBezTo>
                <a:cubicBezTo>
                  <a:pt x="6497" y="1077"/>
                  <a:pt x="7569" y="1273"/>
                  <a:pt x="8654" y="1469"/>
                </a:cubicBezTo>
                <a:cubicBezTo>
                  <a:pt x="9185" y="1565"/>
                  <a:pt x="9715" y="1665"/>
                  <a:pt x="10222" y="1771"/>
                </a:cubicBezTo>
                <a:cubicBezTo>
                  <a:pt x="10824" y="1894"/>
                  <a:pt x="11437" y="2015"/>
                  <a:pt x="12026" y="2145"/>
                </a:cubicBezTo>
                <a:cubicBezTo>
                  <a:pt x="12969" y="2353"/>
                  <a:pt x="13889" y="2567"/>
                  <a:pt x="14762" y="2799"/>
                </a:cubicBezTo>
                <a:cubicBezTo>
                  <a:pt x="15646" y="3034"/>
                  <a:pt x="16389" y="3306"/>
                  <a:pt x="17061" y="3583"/>
                </a:cubicBezTo>
                <a:cubicBezTo>
                  <a:pt x="18464" y="4169"/>
                  <a:pt x="19124" y="4853"/>
                  <a:pt x="19431" y="5529"/>
                </a:cubicBezTo>
                <a:cubicBezTo>
                  <a:pt x="19596" y="5939"/>
                  <a:pt x="19631" y="6349"/>
                  <a:pt x="19560" y="6760"/>
                </a:cubicBezTo>
                <a:cubicBezTo>
                  <a:pt x="19501" y="7058"/>
                  <a:pt x="19383" y="7357"/>
                  <a:pt x="19159" y="7649"/>
                </a:cubicBezTo>
                <a:cubicBezTo>
                  <a:pt x="19006" y="7842"/>
                  <a:pt x="18865" y="8033"/>
                  <a:pt x="18711" y="8226"/>
                </a:cubicBezTo>
                <a:cubicBezTo>
                  <a:pt x="18617" y="8343"/>
                  <a:pt x="18499" y="8458"/>
                  <a:pt x="18381" y="8572"/>
                </a:cubicBezTo>
                <a:cubicBezTo>
                  <a:pt x="18240" y="8708"/>
                  <a:pt x="18134" y="8847"/>
                  <a:pt x="17969" y="8980"/>
                </a:cubicBezTo>
                <a:cubicBezTo>
                  <a:pt x="17756" y="9146"/>
                  <a:pt x="17532" y="9311"/>
                  <a:pt x="17320" y="9477"/>
                </a:cubicBezTo>
                <a:cubicBezTo>
                  <a:pt x="16966" y="9746"/>
                  <a:pt x="16530" y="10005"/>
                  <a:pt x="16117" y="10268"/>
                </a:cubicBezTo>
                <a:cubicBezTo>
                  <a:pt x="15328" y="10717"/>
                  <a:pt x="14526" y="11170"/>
                  <a:pt x="13653" y="11607"/>
                </a:cubicBezTo>
                <a:cubicBezTo>
                  <a:pt x="12651" y="12111"/>
                  <a:pt x="11625" y="12614"/>
                  <a:pt x="10600" y="13115"/>
                </a:cubicBezTo>
                <a:cubicBezTo>
                  <a:pt x="9668" y="13571"/>
                  <a:pt x="8760" y="14029"/>
                  <a:pt x="7994" y="14506"/>
                </a:cubicBezTo>
                <a:cubicBezTo>
                  <a:pt x="7793" y="14629"/>
                  <a:pt x="7569" y="14750"/>
                  <a:pt x="7404" y="14877"/>
                </a:cubicBezTo>
                <a:cubicBezTo>
                  <a:pt x="7204" y="15030"/>
                  <a:pt x="7003" y="15184"/>
                  <a:pt x="6791" y="15335"/>
                </a:cubicBezTo>
                <a:cubicBezTo>
                  <a:pt x="6662" y="15432"/>
                  <a:pt x="6555" y="15528"/>
                  <a:pt x="6449" y="15628"/>
                </a:cubicBezTo>
                <a:cubicBezTo>
                  <a:pt x="6308" y="15754"/>
                  <a:pt x="6155" y="15878"/>
                  <a:pt x="6048" y="16008"/>
                </a:cubicBezTo>
                <a:cubicBezTo>
                  <a:pt x="5895" y="16183"/>
                  <a:pt x="5730" y="16358"/>
                  <a:pt x="5624" y="16533"/>
                </a:cubicBezTo>
                <a:cubicBezTo>
                  <a:pt x="5353" y="16955"/>
                  <a:pt x="5329" y="17377"/>
                  <a:pt x="5483" y="17802"/>
                </a:cubicBezTo>
                <a:cubicBezTo>
                  <a:pt x="5624" y="18189"/>
                  <a:pt x="5954" y="18563"/>
                  <a:pt x="6496" y="18925"/>
                </a:cubicBezTo>
                <a:cubicBezTo>
                  <a:pt x="7027" y="19274"/>
                  <a:pt x="7723" y="19606"/>
                  <a:pt x="8489" y="19923"/>
                </a:cubicBezTo>
                <a:cubicBezTo>
                  <a:pt x="10045" y="20565"/>
                  <a:pt x="12097" y="21126"/>
                  <a:pt x="14372" y="21600"/>
                </a:cubicBezTo>
                <a:lnTo>
                  <a:pt x="17202" y="21600"/>
                </a:lnTo>
                <a:cubicBezTo>
                  <a:pt x="15728" y="21271"/>
                  <a:pt x="14455" y="20894"/>
                  <a:pt x="13335" y="20481"/>
                </a:cubicBezTo>
                <a:cubicBezTo>
                  <a:pt x="10706" y="19513"/>
                  <a:pt x="8914" y="18400"/>
                  <a:pt x="8395" y="17223"/>
                </a:cubicBezTo>
                <a:cubicBezTo>
                  <a:pt x="8324" y="17018"/>
                  <a:pt x="8265" y="16813"/>
                  <a:pt x="8265" y="16605"/>
                </a:cubicBezTo>
                <a:cubicBezTo>
                  <a:pt x="8265" y="16364"/>
                  <a:pt x="8359" y="16125"/>
                  <a:pt x="8477" y="15887"/>
                </a:cubicBezTo>
                <a:cubicBezTo>
                  <a:pt x="8583" y="15709"/>
                  <a:pt x="8725" y="15534"/>
                  <a:pt x="8831" y="15362"/>
                </a:cubicBezTo>
                <a:close/>
              </a:path>
            </a:pathLst>
          </a:custGeom>
          <a:solidFill>
            <a:srgbClr val="9ACA3C"/>
          </a:solidFill>
          <a:ln w="12700">
            <a:miter lim="400000"/>
          </a:ln>
          <a:effectLst>
            <a:innerShdw blurRad="63500" dist="50800">
              <a:prstClr val="black">
                <a:alpha val="66000"/>
              </a:prstClr>
            </a:innerShdw>
          </a:effectLst>
        </p:spPr>
        <p:txBody>
          <a:bodyPr lIns="38100" tIns="38100" rIns="38100" bIns="38100" anchor="ctr"/>
          <a:lstStyle/>
          <a:p>
            <a:endParaRPr sz="3000">
              <a:solidFill>
                <a:srgbClr val="FFFFFF"/>
              </a:solidFill>
            </a:endParaRPr>
          </a:p>
        </p:txBody>
      </p:sp>
      <p:sp>
        <p:nvSpPr>
          <p:cNvPr id="7" name="Rectangle 6">
            <a:extLst>
              <a:ext uri="{FF2B5EF4-FFF2-40B4-BE49-F238E27FC236}">
                <a16:creationId xmlns:a16="http://schemas.microsoft.com/office/drawing/2014/main" id="{5CE93B43-0E3F-BB76-93FF-3970E5D0E30C}"/>
              </a:ext>
            </a:extLst>
          </p:cNvPr>
          <p:cNvSpPr/>
          <p:nvPr/>
        </p:nvSpPr>
        <p:spPr>
          <a:xfrm>
            <a:off x="910458" y="1990387"/>
            <a:ext cx="5394093" cy="2092624"/>
          </a:xfrm>
          <a:prstGeom prst="rect">
            <a:avLst/>
          </a:prstGeom>
        </p:spPr>
        <p:txBody>
          <a:bodyPr wrap="square">
            <a:spAutoFit/>
          </a:bodyPr>
          <a:lstStyle/>
          <a:p>
            <a:pPr>
              <a:lnSpc>
                <a:spcPct val="120000"/>
              </a:lnSpc>
            </a:pPr>
            <a:r>
              <a:rPr lang="en-US" sz="2200" b="1" dirty="0">
                <a:solidFill>
                  <a:srgbClr val="9ACA3C"/>
                </a:solidFill>
              </a:rPr>
              <a:t>Revised - </a:t>
            </a:r>
            <a:r>
              <a:rPr lang="en-US" sz="2200" dirty="0"/>
              <a:t>Additional clarification has been issued to mandate the installation of detectable warnings at driveways regulated by yield signs, stop signs, or traffic signals.</a:t>
            </a:r>
            <a:endParaRPr lang="en-US" sz="2200" i="1" dirty="0"/>
          </a:p>
        </p:txBody>
      </p:sp>
      <p:cxnSp>
        <p:nvCxnSpPr>
          <p:cNvPr id="23" name="Straight Connector 22">
            <a:extLst>
              <a:ext uri="{FF2B5EF4-FFF2-40B4-BE49-F238E27FC236}">
                <a16:creationId xmlns:a16="http://schemas.microsoft.com/office/drawing/2014/main" id="{39413611-E9B4-E575-C91E-6DFCE7126237}"/>
              </a:ext>
            </a:extLst>
          </p:cNvPr>
          <p:cNvCxnSpPr>
            <a:cxnSpLocks/>
            <a:stCxn id="14" idx="0"/>
          </p:cNvCxnSpPr>
          <p:nvPr/>
        </p:nvCxnSpPr>
        <p:spPr>
          <a:xfrm>
            <a:off x="606384" y="2012826"/>
            <a:ext cx="0" cy="5057765"/>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7ABA728-94B1-EE6E-1044-71BA238445D0}"/>
              </a:ext>
            </a:extLst>
          </p:cNvPr>
          <p:cNvGrpSpPr/>
          <p:nvPr/>
        </p:nvGrpSpPr>
        <p:grpSpPr>
          <a:xfrm>
            <a:off x="396231" y="2012826"/>
            <a:ext cx="420306" cy="420306"/>
            <a:chOff x="265876" y="2918380"/>
            <a:chExt cx="452482" cy="452482"/>
          </a:xfrm>
        </p:grpSpPr>
        <p:sp>
          <p:nvSpPr>
            <p:cNvPr id="14" name="Oval 13">
              <a:extLst>
                <a:ext uri="{FF2B5EF4-FFF2-40B4-BE49-F238E27FC236}">
                  <a16:creationId xmlns:a16="http://schemas.microsoft.com/office/drawing/2014/main" id="{F21475A6-2AB0-4155-2A2B-BD5AE76A06DB}"/>
                </a:ext>
              </a:extLst>
            </p:cNvPr>
            <p:cNvSpPr/>
            <p:nvPr/>
          </p:nvSpPr>
          <p:spPr>
            <a:xfrm flipH="1">
              <a:off x="265876" y="2918380"/>
              <a:ext cx="452482" cy="452482"/>
            </a:xfrm>
            <a:prstGeom prst="ellipse">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c 14">
              <a:extLst>
                <a:ext uri="{FF2B5EF4-FFF2-40B4-BE49-F238E27FC236}">
                  <a16:creationId xmlns:a16="http://schemas.microsoft.com/office/drawing/2014/main" id="{86ED49F1-3A00-9F4E-796B-BF8105E02D94}"/>
                </a:ext>
              </a:extLst>
            </p:cNvPr>
            <p:cNvSpPr/>
            <p:nvPr/>
          </p:nvSpPr>
          <p:spPr>
            <a:xfrm flipH="1">
              <a:off x="267066" y="2919567"/>
              <a:ext cx="450101" cy="450101"/>
            </a:xfrm>
            <a:prstGeom prst="arc">
              <a:avLst>
                <a:gd name="adj1" fmla="val 18015953"/>
                <a:gd name="adj2" fmla="val 3513834"/>
              </a:avLst>
            </a:prstGeom>
            <a:ln w="50800">
              <a:solidFill>
                <a:srgbClr val="9ACA3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118" name="Picture 117">
            <a:extLst>
              <a:ext uri="{FF2B5EF4-FFF2-40B4-BE49-F238E27FC236}">
                <a16:creationId xmlns:a16="http://schemas.microsoft.com/office/drawing/2014/main" id="{C06EEB04-0B3D-44B9-A207-2300E3FFB3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92" y="2117820"/>
            <a:ext cx="210312" cy="210312"/>
          </a:xfrm>
          <a:prstGeom prst="rect">
            <a:avLst/>
          </a:prstGeom>
        </p:spPr>
      </p:pic>
      <p:grpSp>
        <p:nvGrpSpPr>
          <p:cNvPr id="43" name="Group 42">
            <a:extLst>
              <a:ext uri="{FF2B5EF4-FFF2-40B4-BE49-F238E27FC236}">
                <a16:creationId xmlns:a16="http://schemas.microsoft.com/office/drawing/2014/main" id="{591D9019-8146-E3FB-FC60-3E83FF704E05}"/>
              </a:ext>
            </a:extLst>
          </p:cNvPr>
          <p:cNvGrpSpPr/>
          <p:nvPr/>
        </p:nvGrpSpPr>
        <p:grpSpPr>
          <a:xfrm>
            <a:off x="0" y="6577588"/>
            <a:ext cx="12195048" cy="280412"/>
            <a:chOff x="0" y="6577588"/>
            <a:chExt cx="12195048" cy="280412"/>
          </a:xfrm>
          <a:solidFill>
            <a:srgbClr val="9ACA3C"/>
          </a:solidFill>
        </p:grpSpPr>
        <p:sp>
          <p:nvSpPr>
            <p:cNvPr id="45" name="Rectangle 44">
              <a:extLst>
                <a:ext uri="{FF2B5EF4-FFF2-40B4-BE49-F238E27FC236}">
                  <a16:creationId xmlns:a16="http://schemas.microsoft.com/office/drawing/2014/main" id="{17CCF967-F5C2-367C-C8FC-1627394AC357}"/>
                </a:ext>
              </a:extLst>
            </p:cNvPr>
            <p:cNvSpPr/>
            <p:nvPr userDrawn="1"/>
          </p:nvSpPr>
          <p:spPr>
            <a:xfrm>
              <a:off x="609600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6" name="Group 45">
              <a:extLst>
                <a:ext uri="{FF2B5EF4-FFF2-40B4-BE49-F238E27FC236}">
                  <a16:creationId xmlns:a16="http://schemas.microsoft.com/office/drawing/2014/main" id="{A39AC33F-CA10-3AE7-1107-6B42CE002A40}"/>
                </a:ext>
              </a:extLst>
            </p:cNvPr>
            <p:cNvGrpSpPr/>
            <p:nvPr userDrawn="1"/>
          </p:nvGrpSpPr>
          <p:grpSpPr>
            <a:xfrm>
              <a:off x="0" y="6577588"/>
              <a:ext cx="6338083" cy="280412"/>
              <a:chOff x="0" y="6577588"/>
              <a:chExt cx="6338083" cy="280412"/>
            </a:xfrm>
            <a:grpFill/>
          </p:grpSpPr>
          <p:sp>
            <p:nvSpPr>
              <p:cNvPr id="47" name="Rectangle 46">
                <a:extLst>
                  <a:ext uri="{FF2B5EF4-FFF2-40B4-BE49-F238E27FC236}">
                    <a16:creationId xmlns:a16="http://schemas.microsoft.com/office/drawing/2014/main" id="{89172A4E-75F0-6C10-D6A7-AB7B28D67B06}"/>
                  </a:ext>
                </a:extLst>
              </p:cNvPr>
              <p:cNvSpPr/>
              <p:nvPr userDrawn="1"/>
            </p:nvSpPr>
            <p:spPr>
              <a:xfrm>
                <a:off x="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24;p54">
                <a:extLst>
                  <a:ext uri="{FF2B5EF4-FFF2-40B4-BE49-F238E27FC236}">
                    <a16:creationId xmlns:a16="http://schemas.microsoft.com/office/drawing/2014/main" id="{C9E5AA4C-8719-FF9F-3B90-0B33276BD723}"/>
                  </a:ext>
                </a:extLst>
              </p:cNvPr>
              <p:cNvSpPr/>
              <p:nvPr userDrawn="1"/>
            </p:nvSpPr>
            <p:spPr>
              <a:xfrm>
                <a:off x="5853918" y="6577588"/>
                <a:ext cx="484165" cy="268981"/>
              </a:xfrm>
              <a:custGeom>
                <a:avLst/>
                <a:gdLst/>
                <a:ahLst/>
                <a:cxnLst/>
                <a:rect l="l" t="t" r="r" b="b"/>
                <a:pathLst>
                  <a:path w="365760" h="203200" extrusionOk="0">
                    <a:moveTo>
                      <a:pt x="182880" y="0"/>
                    </a:moveTo>
                    <a:cubicBezTo>
                      <a:pt x="283882" y="0"/>
                      <a:pt x="365760" y="81878"/>
                      <a:pt x="365760" y="182880"/>
                    </a:cubicBezTo>
                    <a:lnTo>
                      <a:pt x="361658" y="203200"/>
                    </a:lnTo>
                    <a:lnTo>
                      <a:pt x="4103" y="203200"/>
                    </a:lnTo>
                    <a:lnTo>
                      <a:pt x="0" y="182880"/>
                    </a:lnTo>
                    <a:cubicBezTo>
                      <a:pt x="0" y="81878"/>
                      <a:pt x="81878" y="0"/>
                      <a:pt x="182880" y="0"/>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grpSp>
      </p:grpSp>
      <p:sp>
        <p:nvSpPr>
          <p:cNvPr id="49" name="Slide Number Placeholder 5">
            <a:extLst>
              <a:ext uri="{FF2B5EF4-FFF2-40B4-BE49-F238E27FC236}">
                <a16:creationId xmlns:a16="http://schemas.microsoft.com/office/drawing/2014/main" id="{0DC40AE2-D463-9C08-F1AE-5ECC0E138890}"/>
              </a:ext>
            </a:extLst>
          </p:cNvPr>
          <p:cNvSpPr txBox="1">
            <a:spLocks/>
          </p:cNvSpPr>
          <p:nvPr/>
        </p:nvSpPr>
        <p:spPr>
          <a:xfrm>
            <a:off x="5699948" y="6529516"/>
            <a:ext cx="792104" cy="365125"/>
          </a:xfrm>
          <a:prstGeom prst="rect">
            <a:avLst/>
          </a:prstGeom>
        </p:spPr>
        <p:txBody>
          <a:bodyPr vert="horz" lIns="91440" tIns="45720" rIns="91440" bIns="45720" rtlCol="0" anchor="ctr"/>
          <a:lstStyle>
            <a:defPPr>
              <a:defRPr lang="en-US"/>
            </a:defPPr>
            <a:lvl1pPr marL="0" algn="ctr" defTabSz="914400" rtl="0" eaLnBrk="1" latinLnBrk="0" hangingPunct="1">
              <a:defRPr sz="1100"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8868B4-BCB4-40C5-8F5B-96F1F985AC30}" type="slidenum">
              <a:rPr lang="en-US" smtClean="0">
                <a:latin typeface="+mn-lt"/>
              </a:rPr>
              <a:pPr/>
              <a:t>23</a:t>
            </a:fld>
            <a:endParaRPr lang="en-US" dirty="0">
              <a:latin typeface="+mn-lt"/>
            </a:endParaRPr>
          </a:p>
        </p:txBody>
      </p:sp>
      <p:pic>
        <p:nvPicPr>
          <p:cNvPr id="50" name="Picture 49">
            <a:extLst>
              <a:ext uri="{FF2B5EF4-FFF2-40B4-BE49-F238E27FC236}">
                <a16:creationId xmlns:a16="http://schemas.microsoft.com/office/drawing/2014/main" id="{84C091E4-9DF2-FFC0-18CA-4B177EA0037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42174" y="197730"/>
            <a:ext cx="544816" cy="544816"/>
          </a:xfrm>
          <a:prstGeom prst="rect">
            <a:avLst/>
          </a:prstGeom>
        </p:spPr>
      </p:pic>
    </p:spTree>
    <p:extLst>
      <p:ext uri="{BB962C8B-B14F-4D97-AF65-F5344CB8AC3E}">
        <p14:creationId xmlns:p14="http://schemas.microsoft.com/office/powerpoint/2010/main" val="254085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C7186-4AD2-539D-9118-8E25841CE8C8}"/>
            </a:ext>
          </a:extLst>
        </p:cNvPr>
        <p:cNvGrpSpPr/>
        <p:nvPr/>
      </p:nvGrpSpPr>
      <p:grpSpPr>
        <a:xfrm>
          <a:off x="0" y="0"/>
          <a:ext cx="0" cy="0"/>
          <a:chOff x="0" y="0"/>
          <a:chExt cx="0" cy="0"/>
        </a:xfrm>
      </p:grpSpPr>
      <p:pic>
        <p:nvPicPr>
          <p:cNvPr id="111" name="Picture 110">
            <a:extLst>
              <a:ext uri="{FF2B5EF4-FFF2-40B4-BE49-F238E27FC236}">
                <a16:creationId xmlns:a16="http://schemas.microsoft.com/office/drawing/2014/main" id="{791CC3F5-0D51-F1FB-A161-3A1FA2127D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788" r="17788"/>
          <a:stretch/>
        </p:blipFill>
        <p:spPr bwMode="auto">
          <a:xfrm>
            <a:off x="6339476" y="10569"/>
            <a:ext cx="5890992" cy="6857995"/>
          </a:xfrm>
          <a:custGeom>
            <a:avLst/>
            <a:gdLst>
              <a:gd name="connsiteX0" fmla="*/ 711869 w 5890992"/>
              <a:gd name="connsiteY0" fmla="*/ 0 h 6857995"/>
              <a:gd name="connsiteX1" fmla="*/ 5890992 w 5890992"/>
              <a:gd name="connsiteY1" fmla="*/ 0 h 6857995"/>
              <a:gd name="connsiteX2" fmla="*/ 5890992 w 5890992"/>
              <a:gd name="connsiteY2" fmla="*/ 6857995 h 6857995"/>
              <a:gd name="connsiteX3" fmla="*/ 1158870 w 5890992"/>
              <a:gd name="connsiteY3" fmla="*/ 6857995 h 6857995"/>
              <a:gd name="connsiteX4" fmla="*/ 372412 w 5890992"/>
              <a:gd name="connsiteY4" fmla="*/ 6156008 h 6857995"/>
              <a:gd name="connsiteX5" fmla="*/ 91810 w 5890992"/>
              <a:gd name="connsiteY5" fmla="*/ 5594668 h 6857995"/>
              <a:gd name="connsiteX6" fmla="*/ 0 w 5890992"/>
              <a:gd name="connsiteY6" fmla="*/ 5004753 h 6857995"/>
              <a:gd name="connsiteX7" fmla="*/ 75775 w 5890992"/>
              <a:gd name="connsiteY7" fmla="*/ 4377691 h 6857995"/>
              <a:gd name="connsiteX8" fmla="*/ 231723 w 5890992"/>
              <a:gd name="connsiteY8" fmla="*/ 3860483 h 6857995"/>
              <a:gd name="connsiteX9" fmla="*/ 562240 w 5890992"/>
              <a:gd name="connsiteY9" fmla="*/ 3104833 h 6857995"/>
              <a:gd name="connsiteX10" fmla="*/ 905945 w 5890992"/>
              <a:gd name="connsiteY10" fmla="*/ 2384743 h 6857995"/>
              <a:gd name="connsiteX11" fmla="*/ 1102238 w 5890992"/>
              <a:gd name="connsiteY11" fmla="*/ 1836738 h 6857995"/>
              <a:gd name="connsiteX12" fmla="*/ 1066807 w 5890992"/>
              <a:gd name="connsiteY12" fmla="*/ 1179831 h 6857995"/>
              <a:gd name="connsiteX13" fmla="*/ 896377 w 5890992"/>
              <a:gd name="connsiteY13" fmla="*/ 659766 h 6857995"/>
              <a:gd name="connsiteX14" fmla="*/ 407068 w 5890992"/>
              <a:gd name="connsiteY14" fmla="*/ 1 h 6857995"/>
              <a:gd name="connsiteX15" fmla="*/ 711870 w 5890992"/>
              <a:gd name="connsiteY15" fmla="*/ 1 h 685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90992" h="6857995">
                <a:moveTo>
                  <a:pt x="711869" y="0"/>
                </a:moveTo>
                <a:lnTo>
                  <a:pt x="5890992" y="0"/>
                </a:lnTo>
                <a:lnTo>
                  <a:pt x="5890992" y="6857995"/>
                </a:lnTo>
                <a:lnTo>
                  <a:pt x="1158870" y="6857995"/>
                </a:lnTo>
                <a:lnTo>
                  <a:pt x="372412" y="6156008"/>
                </a:lnTo>
                <a:lnTo>
                  <a:pt x="91810" y="5594668"/>
                </a:lnTo>
                <a:lnTo>
                  <a:pt x="0" y="5004753"/>
                </a:lnTo>
                <a:lnTo>
                  <a:pt x="75775" y="4377691"/>
                </a:lnTo>
                <a:lnTo>
                  <a:pt x="231723" y="3860483"/>
                </a:lnTo>
                <a:lnTo>
                  <a:pt x="562240" y="3104833"/>
                </a:lnTo>
                <a:lnTo>
                  <a:pt x="905945" y="2384743"/>
                </a:lnTo>
                <a:lnTo>
                  <a:pt x="1102238" y="1836738"/>
                </a:lnTo>
                <a:lnTo>
                  <a:pt x="1066807" y="1179831"/>
                </a:lnTo>
                <a:lnTo>
                  <a:pt x="896377" y="659766"/>
                </a:lnTo>
                <a:lnTo>
                  <a:pt x="407068" y="1"/>
                </a:lnTo>
                <a:lnTo>
                  <a:pt x="711870" y="1"/>
                </a:lnTo>
                <a:close/>
              </a:path>
            </a:pathLst>
          </a:custGeom>
          <a:extLst>
            <a:ext uri="{909E8E84-426E-40DD-AFC4-6F175D3DCCD1}">
              <a14:hiddenFill xmlns:a14="http://schemas.microsoft.com/office/drawing/2010/main">
                <a:solidFill>
                  <a:srgbClr val="FFFFFF"/>
                </a:solidFill>
              </a14:hiddenFill>
            </a:ext>
          </a:extLst>
        </p:spPr>
      </p:pic>
      <p:sp>
        <p:nvSpPr>
          <p:cNvPr id="78" name="Freeform: Shape 77">
            <a:extLst>
              <a:ext uri="{FF2B5EF4-FFF2-40B4-BE49-F238E27FC236}">
                <a16:creationId xmlns:a16="http://schemas.microsoft.com/office/drawing/2014/main" id="{001E17C0-96B0-9A3E-C1DA-7D7F9A49CA98}"/>
              </a:ext>
            </a:extLst>
          </p:cNvPr>
          <p:cNvSpPr/>
          <p:nvPr/>
        </p:nvSpPr>
        <p:spPr>
          <a:xfrm flipH="1" flipV="1">
            <a:off x="6270216" y="6818"/>
            <a:ext cx="5890992" cy="6858001"/>
          </a:xfrm>
          <a:custGeom>
            <a:avLst/>
            <a:gdLst>
              <a:gd name="connsiteX0" fmla="*/ 5179123 w 5890992"/>
              <a:gd name="connsiteY0" fmla="*/ 6858001 h 6858001"/>
              <a:gd name="connsiteX1" fmla="*/ 0 w 5890992"/>
              <a:gd name="connsiteY1" fmla="*/ 6858001 h 6858001"/>
              <a:gd name="connsiteX2" fmla="*/ 0 w 5890992"/>
              <a:gd name="connsiteY2" fmla="*/ 1 h 6858001"/>
              <a:gd name="connsiteX3" fmla="*/ 304801 w 5890992"/>
              <a:gd name="connsiteY3" fmla="*/ 1 h 6858001"/>
              <a:gd name="connsiteX4" fmla="*/ 304801 w 5890992"/>
              <a:gd name="connsiteY4" fmla="*/ 0 h 6858001"/>
              <a:gd name="connsiteX5" fmla="*/ 4732116 w 5890992"/>
              <a:gd name="connsiteY5" fmla="*/ 0 h 6858001"/>
              <a:gd name="connsiteX6" fmla="*/ 5518580 w 5890992"/>
              <a:gd name="connsiteY6" fmla="*/ 701993 h 6858001"/>
              <a:gd name="connsiteX7" fmla="*/ 5799182 w 5890992"/>
              <a:gd name="connsiteY7" fmla="*/ 1263333 h 6858001"/>
              <a:gd name="connsiteX8" fmla="*/ 5890992 w 5890992"/>
              <a:gd name="connsiteY8" fmla="*/ 1853248 h 6858001"/>
              <a:gd name="connsiteX9" fmla="*/ 5815217 w 5890992"/>
              <a:gd name="connsiteY9" fmla="*/ 2480310 h 6858001"/>
              <a:gd name="connsiteX10" fmla="*/ 5659269 w 5890992"/>
              <a:gd name="connsiteY10" fmla="*/ 2997518 h 6858001"/>
              <a:gd name="connsiteX11" fmla="*/ 5328752 w 5890992"/>
              <a:gd name="connsiteY11" fmla="*/ 3753168 h 6858001"/>
              <a:gd name="connsiteX12" fmla="*/ 4985047 w 5890992"/>
              <a:gd name="connsiteY12" fmla="*/ 4473258 h 6858001"/>
              <a:gd name="connsiteX13" fmla="*/ 4788754 w 5890992"/>
              <a:gd name="connsiteY13" fmla="*/ 5021263 h 6858001"/>
              <a:gd name="connsiteX14" fmla="*/ 4824185 w 5890992"/>
              <a:gd name="connsiteY14" fmla="*/ 5678170 h 6858001"/>
              <a:gd name="connsiteX15" fmla="*/ 4994615 w 5890992"/>
              <a:gd name="connsiteY15" fmla="*/ 6198235 h 6858001"/>
              <a:gd name="connsiteX16" fmla="*/ 5483924 w 5890992"/>
              <a:gd name="connsiteY16" fmla="*/ 6858000 h 6858001"/>
              <a:gd name="connsiteX17" fmla="*/ 5179122 w 5890992"/>
              <a:gd name="connsiteY17"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90992" h="6858001">
                <a:moveTo>
                  <a:pt x="5179123" y="6858001"/>
                </a:moveTo>
                <a:lnTo>
                  <a:pt x="0" y="6858001"/>
                </a:lnTo>
                <a:lnTo>
                  <a:pt x="0" y="1"/>
                </a:lnTo>
                <a:lnTo>
                  <a:pt x="304801" y="1"/>
                </a:lnTo>
                <a:lnTo>
                  <a:pt x="304801" y="0"/>
                </a:lnTo>
                <a:lnTo>
                  <a:pt x="4732116" y="0"/>
                </a:lnTo>
                <a:lnTo>
                  <a:pt x="5518580" y="701993"/>
                </a:lnTo>
                <a:lnTo>
                  <a:pt x="5799182" y="1263333"/>
                </a:lnTo>
                <a:lnTo>
                  <a:pt x="5890992" y="1853248"/>
                </a:lnTo>
                <a:lnTo>
                  <a:pt x="5815217" y="2480310"/>
                </a:lnTo>
                <a:lnTo>
                  <a:pt x="5659269" y="2997518"/>
                </a:lnTo>
                <a:lnTo>
                  <a:pt x="5328752" y="3753168"/>
                </a:lnTo>
                <a:lnTo>
                  <a:pt x="4985047" y="4473258"/>
                </a:lnTo>
                <a:lnTo>
                  <a:pt x="4788754" y="5021263"/>
                </a:lnTo>
                <a:lnTo>
                  <a:pt x="4824185" y="5678170"/>
                </a:lnTo>
                <a:lnTo>
                  <a:pt x="4994615" y="6198235"/>
                </a:lnTo>
                <a:lnTo>
                  <a:pt x="5483924" y="6858000"/>
                </a:lnTo>
                <a:lnTo>
                  <a:pt x="5179122" y="6858000"/>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 Placeholder 1">
            <a:extLst>
              <a:ext uri="{FF2B5EF4-FFF2-40B4-BE49-F238E27FC236}">
                <a16:creationId xmlns:a16="http://schemas.microsoft.com/office/drawing/2014/main" id="{AFABE344-4924-1070-DF54-25CBC3E197A7}"/>
              </a:ext>
            </a:extLst>
          </p:cNvPr>
          <p:cNvSpPr>
            <a:spLocks noGrp="1"/>
          </p:cNvSpPr>
          <p:nvPr>
            <p:ph type="body" sz="quarter" idx="10"/>
          </p:nvPr>
        </p:nvSpPr>
        <p:spPr/>
        <p:txBody>
          <a:bodyPr/>
          <a:lstStyle/>
          <a:p>
            <a:r>
              <a:rPr lang="en-US" sz="2800" dirty="0"/>
              <a:t>New Final Rule for Public Right of Way</a:t>
            </a:r>
          </a:p>
        </p:txBody>
      </p:sp>
      <p:sp>
        <p:nvSpPr>
          <p:cNvPr id="5" name="Rectangle 4">
            <a:extLst>
              <a:ext uri="{FF2B5EF4-FFF2-40B4-BE49-F238E27FC236}">
                <a16:creationId xmlns:a16="http://schemas.microsoft.com/office/drawing/2014/main" id="{26742C5B-E98A-AD88-D08D-DB2C0AFAC04C}"/>
              </a:ext>
            </a:extLst>
          </p:cNvPr>
          <p:cNvSpPr/>
          <p:nvPr/>
        </p:nvSpPr>
        <p:spPr>
          <a:xfrm>
            <a:off x="289243" y="718797"/>
            <a:ext cx="2646878" cy="461665"/>
          </a:xfrm>
          <a:prstGeom prst="rect">
            <a:avLst/>
          </a:prstGeom>
        </p:spPr>
        <p:txBody>
          <a:bodyPr wrap="none">
            <a:spAutoFit/>
          </a:bodyPr>
          <a:lstStyle/>
          <a:p>
            <a:r>
              <a:rPr lang="en-US" sz="2400" b="1" dirty="0">
                <a:solidFill>
                  <a:srgbClr val="9ACA3C"/>
                </a:solidFill>
              </a:rPr>
              <a:t>Crosswalk Slopes</a:t>
            </a:r>
          </a:p>
        </p:txBody>
      </p:sp>
      <p:sp>
        <p:nvSpPr>
          <p:cNvPr id="44" name="Shape">
            <a:extLst>
              <a:ext uri="{FF2B5EF4-FFF2-40B4-BE49-F238E27FC236}">
                <a16:creationId xmlns:a16="http://schemas.microsoft.com/office/drawing/2014/main" id="{53649E55-7C9B-A3D1-7952-6F8AF681050F}"/>
              </a:ext>
            </a:extLst>
          </p:cNvPr>
          <p:cNvSpPr/>
          <p:nvPr/>
        </p:nvSpPr>
        <p:spPr>
          <a:xfrm flipH="1" flipV="1">
            <a:off x="6218647" y="11430"/>
            <a:ext cx="1748927" cy="6857996"/>
          </a:xfrm>
          <a:custGeom>
            <a:avLst/>
            <a:gdLst/>
            <a:ahLst/>
            <a:cxnLst>
              <a:cxn ang="0">
                <a:pos x="wd2" y="hd2"/>
              </a:cxn>
              <a:cxn ang="5400000">
                <a:pos x="wd2" y="hd2"/>
              </a:cxn>
              <a:cxn ang="10800000">
                <a:pos x="wd2" y="hd2"/>
              </a:cxn>
              <a:cxn ang="16200000">
                <a:pos x="wd2" y="hd2"/>
              </a:cxn>
            </a:cxnLst>
            <a:rect l="0" t="0" r="r" b="b"/>
            <a:pathLst>
              <a:path w="21532" h="21600" extrusionOk="0">
                <a:moveTo>
                  <a:pt x="8831" y="15362"/>
                </a:moveTo>
                <a:cubicBezTo>
                  <a:pt x="9031" y="15067"/>
                  <a:pt x="9338" y="14777"/>
                  <a:pt x="9656" y="14487"/>
                </a:cubicBezTo>
                <a:cubicBezTo>
                  <a:pt x="10246" y="13942"/>
                  <a:pt x="11095" y="13420"/>
                  <a:pt x="11967" y="12898"/>
                </a:cubicBezTo>
                <a:cubicBezTo>
                  <a:pt x="12757" y="12457"/>
                  <a:pt x="13571" y="12020"/>
                  <a:pt x="14384" y="11586"/>
                </a:cubicBezTo>
                <a:cubicBezTo>
                  <a:pt x="15280" y="11112"/>
                  <a:pt x="16129" y="10633"/>
                  <a:pt x="16955" y="10153"/>
                </a:cubicBezTo>
                <a:cubicBezTo>
                  <a:pt x="17745" y="9691"/>
                  <a:pt x="18393" y="9218"/>
                  <a:pt x="19053" y="8744"/>
                </a:cubicBezTo>
                <a:cubicBezTo>
                  <a:pt x="19383" y="8506"/>
                  <a:pt x="19631" y="8262"/>
                  <a:pt x="19914" y="8020"/>
                </a:cubicBezTo>
                <a:cubicBezTo>
                  <a:pt x="20055" y="7903"/>
                  <a:pt x="20150" y="7779"/>
                  <a:pt x="20268" y="7658"/>
                </a:cubicBezTo>
                <a:cubicBezTo>
                  <a:pt x="20397" y="7523"/>
                  <a:pt x="20527" y="7387"/>
                  <a:pt x="20669" y="7251"/>
                </a:cubicBezTo>
                <a:cubicBezTo>
                  <a:pt x="20881" y="7028"/>
                  <a:pt x="21022" y="6796"/>
                  <a:pt x="21152" y="6567"/>
                </a:cubicBezTo>
                <a:cubicBezTo>
                  <a:pt x="21293" y="6316"/>
                  <a:pt x="21388" y="6063"/>
                  <a:pt x="21459" y="5812"/>
                </a:cubicBezTo>
                <a:cubicBezTo>
                  <a:pt x="21600" y="5297"/>
                  <a:pt x="21529" y="4781"/>
                  <a:pt x="21305" y="4265"/>
                </a:cubicBezTo>
                <a:cubicBezTo>
                  <a:pt x="21199" y="4033"/>
                  <a:pt x="21058" y="3804"/>
                  <a:pt x="20881" y="3574"/>
                </a:cubicBezTo>
                <a:cubicBezTo>
                  <a:pt x="20669" y="3315"/>
                  <a:pt x="20409" y="3059"/>
                  <a:pt x="20126" y="2802"/>
                </a:cubicBezTo>
                <a:cubicBezTo>
                  <a:pt x="19607" y="2329"/>
                  <a:pt x="18900" y="1867"/>
                  <a:pt x="17874" y="1454"/>
                </a:cubicBezTo>
                <a:cubicBezTo>
                  <a:pt x="17650" y="1363"/>
                  <a:pt x="17414" y="1279"/>
                  <a:pt x="17179" y="1191"/>
                </a:cubicBezTo>
                <a:cubicBezTo>
                  <a:pt x="16931" y="1101"/>
                  <a:pt x="16601" y="1017"/>
                  <a:pt x="16318" y="935"/>
                </a:cubicBezTo>
                <a:cubicBezTo>
                  <a:pt x="16023" y="851"/>
                  <a:pt x="15717" y="772"/>
                  <a:pt x="15398" y="691"/>
                </a:cubicBezTo>
                <a:cubicBezTo>
                  <a:pt x="15009" y="591"/>
                  <a:pt x="14573" y="507"/>
                  <a:pt x="14148" y="422"/>
                </a:cubicBezTo>
                <a:cubicBezTo>
                  <a:pt x="13406" y="274"/>
                  <a:pt x="12639" y="136"/>
                  <a:pt x="11861" y="0"/>
                </a:cubicBezTo>
                <a:lnTo>
                  <a:pt x="0" y="0"/>
                </a:lnTo>
                <a:cubicBezTo>
                  <a:pt x="200" y="24"/>
                  <a:pt x="401" y="51"/>
                  <a:pt x="601" y="78"/>
                </a:cubicBezTo>
                <a:cubicBezTo>
                  <a:pt x="1132" y="154"/>
                  <a:pt x="1639" y="244"/>
                  <a:pt x="2134" y="332"/>
                </a:cubicBezTo>
                <a:cubicBezTo>
                  <a:pt x="2665" y="425"/>
                  <a:pt x="3219" y="510"/>
                  <a:pt x="3761" y="600"/>
                </a:cubicBezTo>
                <a:cubicBezTo>
                  <a:pt x="4315" y="691"/>
                  <a:pt x="4869" y="787"/>
                  <a:pt x="5412" y="884"/>
                </a:cubicBezTo>
                <a:cubicBezTo>
                  <a:pt x="6497" y="1077"/>
                  <a:pt x="7569" y="1273"/>
                  <a:pt x="8654" y="1469"/>
                </a:cubicBezTo>
                <a:cubicBezTo>
                  <a:pt x="9185" y="1565"/>
                  <a:pt x="9715" y="1665"/>
                  <a:pt x="10222" y="1771"/>
                </a:cubicBezTo>
                <a:cubicBezTo>
                  <a:pt x="10824" y="1894"/>
                  <a:pt x="11437" y="2015"/>
                  <a:pt x="12026" y="2145"/>
                </a:cubicBezTo>
                <a:cubicBezTo>
                  <a:pt x="12969" y="2353"/>
                  <a:pt x="13889" y="2567"/>
                  <a:pt x="14762" y="2799"/>
                </a:cubicBezTo>
                <a:cubicBezTo>
                  <a:pt x="15646" y="3034"/>
                  <a:pt x="16389" y="3306"/>
                  <a:pt x="17061" y="3583"/>
                </a:cubicBezTo>
                <a:cubicBezTo>
                  <a:pt x="18464" y="4169"/>
                  <a:pt x="19124" y="4853"/>
                  <a:pt x="19431" y="5529"/>
                </a:cubicBezTo>
                <a:cubicBezTo>
                  <a:pt x="19596" y="5939"/>
                  <a:pt x="19631" y="6349"/>
                  <a:pt x="19560" y="6760"/>
                </a:cubicBezTo>
                <a:cubicBezTo>
                  <a:pt x="19501" y="7058"/>
                  <a:pt x="19383" y="7357"/>
                  <a:pt x="19159" y="7649"/>
                </a:cubicBezTo>
                <a:cubicBezTo>
                  <a:pt x="19006" y="7842"/>
                  <a:pt x="18865" y="8033"/>
                  <a:pt x="18711" y="8226"/>
                </a:cubicBezTo>
                <a:cubicBezTo>
                  <a:pt x="18617" y="8343"/>
                  <a:pt x="18499" y="8458"/>
                  <a:pt x="18381" y="8572"/>
                </a:cubicBezTo>
                <a:cubicBezTo>
                  <a:pt x="18240" y="8708"/>
                  <a:pt x="18134" y="8847"/>
                  <a:pt x="17969" y="8980"/>
                </a:cubicBezTo>
                <a:cubicBezTo>
                  <a:pt x="17756" y="9146"/>
                  <a:pt x="17532" y="9311"/>
                  <a:pt x="17320" y="9477"/>
                </a:cubicBezTo>
                <a:cubicBezTo>
                  <a:pt x="16966" y="9746"/>
                  <a:pt x="16530" y="10005"/>
                  <a:pt x="16117" y="10268"/>
                </a:cubicBezTo>
                <a:cubicBezTo>
                  <a:pt x="15328" y="10717"/>
                  <a:pt x="14526" y="11170"/>
                  <a:pt x="13653" y="11607"/>
                </a:cubicBezTo>
                <a:cubicBezTo>
                  <a:pt x="12651" y="12111"/>
                  <a:pt x="11625" y="12614"/>
                  <a:pt x="10600" y="13115"/>
                </a:cubicBezTo>
                <a:cubicBezTo>
                  <a:pt x="9668" y="13571"/>
                  <a:pt x="8760" y="14029"/>
                  <a:pt x="7994" y="14506"/>
                </a:cubicBezTo>
                <a:cubicBezTo>
                  <a:pt x="7793" y="14629"/>
                  <a:pt x="7569" y="14750"/>
                  <a:pt x="7404" y="14877"/>
                </a:cubicBezTo>
                <a:cubicBezTo>
                  <a:pt x="7204" y="15030"/>
                  <a:pt x="7003" y="15184"/>
                  <a:pt x="6791" y="15335"/>
                </a:cubicBezTo>
                <a:cubicBezTo>
                  <a:pt x="6662" y="15432"/>
                  <a:pt x="6555" y="15528"/>
                  <a:pt x="6449" y="15628"/>
                </a:cubicBezTo>
                <a:cubicBezTo>
                  <a:pt x="6308" y="15754"/>
                  <a:pt x="6155" y="15878"/>
                  <a:pt x="6048" y="16008"/>
                </a:cubicBezTo>
                <a:cubicBezTo>
                  <a:pt x="5895" y="16183"/>
                  <a:pt x="5730" y="16358"/>
                  <a:pt x="5624" y="16533"/>
                </a:cubicBezTo>
                <a:cubicBezTo>
                  <a:pt x="5353" y="16955"/>
                  <a:pt x="5329" y="17377"/>
                  <a:pt x="5483" y="17802"/>
                </a:cubicBezTo>
                <a:cubicBezTo>
                  <a:pt x="5624" y="18189"/>
                  <a:pt x="5954" y="18563"/>
                  <a:pt x="6496" y="18925"/>
                </a:cubicBezTo>
                <a:cubicBezTo>
                  <a:pt x="7027" y="19274"/>
                  <a:pt x="7723" y="19606"/>
                  <a:pt x="8489" y="19923"/>
                </a:cubicBezTo>
                <a:cubicBezTo>
                  <a:pt x="10045" y="20565"/>
                  <a:pt x="12097" y="21126"/>
                  <a:pt x="14372" y="21600"/>
                </a:cubicBezTo>
                <a:lnTo>
                  <a:pt x="17202" y="21600"/>
                </a:lnTo>
                <a:cubicBezTo>
                  <a:pt x="15728" y="21271"/>
                  <a:pt x="14455" y="20894"/>
                  <a:pt x="13335" y="20481"/>
                </a:cubicBezTo>
                <a:cubicBezTo>
                  <a:pt x="10706" y="19513"/>
                  <a:pt x="8914" y="18400"/>
                  <a:pt x="8395" y="17223"/>
                </a:cubicBezTo>
                <a:cubicBezTo>
                  <a:pt x="8324" y="17018"/>
                  <a:pt x="8265" y="16813"/>
                  <a:pt x="8265" y="16605"/>
                </a:cubicBezTo>
                <a:cubicBezTo>
                  <a:pt x="8265" y="16364"/>
                  <a:pt x="8359" y="16125"/>
                  <a:pt x="8477" y="15887"/>
                </a:cubicBezTo>
                <a:cubicBezTo>
                  <a:pt x="8583" y="15709"/>
                  <a:pt x="8725" y="15534"/>
                  <a:pt x="8831" y="15362"/>
                </a:cubicBezTo>
                <a:close/>
              </a:path>
            </a:pathLst>
          </a:custGeom>
          <a:solidFill>
            <a:srgbClr val="9ACA3C"/>
          </a:solidFill>
          <a:ln w="12700">
            <a:miter lim="400000"/>
          </a:ln>
          <a:effectLst>
            <a:innerShdw blurRad="63500" dist="50800">
              <a:prstClr val="black">
                <a:alpha val="66000"/>
              </a:prstClr>
            </a:innerShdw>
          </a:effectLst>
        </p:spPr>
        <p:txBody>
          <a:bodyPr lIns="38100" tIns="38100" rIns="38100" bIns="38100" anchor="ctr"/>
          <a:lstStyle/>
          <a:p>
            <a:endParaRPr sz="3000">
              <a:solidFill>
                <a:srgbClr val="FFFFFF"/>
              </a:solidFill>
            </a:endParaRPr>
          </a:p>
        </p:txBody>
      </p:sp>
      <p:sp>
        <p:nvSpPr>
          <p:cNvPr id="7" name="Rectangle 6">
            <a:extLst>
              <a:ext uri="{FF2B5EF4-FFF2-40B4-BE49-F238E27FC236}">
                <a16:creationId xmlns:a16="http://schemas.microsoft.com/office/drawing/2014/main" id="{EFA0BEAA-2FC9-5B91-3035-63C9EB5368A1}"/>
              </a:ext>
            </a:extLst>
          </p:cNvPr>
          <p:cNvSpPr/>
          <p:nvPr/>
        </p:nvSpPr>
        <p:spPr>
          <a:xfrm>
            <a:off x="910458" y="1990387"/>
            <a:ext cx="5394093" cy="3311419"/>
          </a:xfrm>
          <a:prstGeom prst="rect">
            <a:avLst/>
          </a:prstGeom>
        </p:spPr>
        <p:txBody>
          <a:bodyPr wrap="square">
            <a:spAutoFit/>
          </a:bodyPr>
          <a:lstStyle/>
          <a:p>
            <a:pPr>
              <a:lnSpc>
                <a:spcPct val="120000"/>
              </a:lnSpc>
            </a:pPr>
            <a:r>
              <a:rPr lang="en-US" sz="2200" b="1" dirty="0">
                <a:solidFill>
                  <a:srgbClr val="9ACA3C"/>
                </a:solidFill>
              </a:rPr>
              <a:t>Revised - </a:t>
            </a:r>
            <a:r>
              <a:rPr lang="en-US" sz="2200" dirty="0"/>
              <a:t>The segment concerning mandatory cross slopes at various intersection controls has been broadened and more precisely delineated. Specifically, the cross slope of crosswalks at roundabouts is now permissible to align with the grade of the street.</a:t>
            </a:r>
            <a:endParaRPr lang="en-US" sz="2200" i="1" dirty="0"/>
          </a:p>
        </p:txBody>
      </p:sp>
      <p:cxnSp>
        <p:nvCxnSpPr>
          <p:cNvPr id="23" name="Straight Connector 22">
            <a:extLst>
              <a:ext uri="{FF2B5EF4-FFF2-40B4-BE49-F238E27FC236}">
                <a16:creationId xmlns:a16="http://schemas.microsoft.com/office/drawing/2014/main" id="{0AABA3C3-9EA3-82F6-61CE-C8AC794BFBD9}"/>
              </a:ext>
            </a:extLst>
          </p:cNvPr>
          <p:cNvCxnSpPr>
            <a:cxnSpLocks/>
            <a:stCxn id="14" idx="0"/>
          </p:cNvCxnSpPr>
          <p:nvPr/>
        </p:nvCxnSpPr>
        <p:spPr>
          <a:xfrm>
            <a:off x="606384" y="2012826"/>
            <a:ext cx="0" cy="5057765"/>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39ECEF0D-3854-F0F9-DE47-8B0A81075172}"/>
              </a:ext>
            </a:extLst>
          </p:cNvPr>
          <p:cNvGrpSpPr/>
          <p:nvPr/>
        </p:nvGrpSpPr>
        <p:grpSpPr>
          <a:xfrm>
            <a:off x="396231" y="2012826"/>
            <a:ext cx="420306" cy="420306"/>
            <a:chOff x="265876" y="2918380"/>
            <a:chExt cx="452482" cy="452482"/>
          </a:xfrm>
        </p:grpSpPr>
        <p:sp>
          <p:nvSpPr>
            <p:cNvPr id="14" name="Oval 13">
              <a:extLst>
                <a:ext uri="{FF2B5EF4-FFF2-40B4-BE49-F238E27FC236}">
                  <a16:creationId xmlns:a16="http://schemas.microsoft.com/office/drawing/2014/main" id="{CA6CE524-2CFB-525F-F7BE-9083DACBD179}"/>
                </a:ext>
              </a:extLst>
            </p:cNvPr>
            <p:cNvSpPr/>
            <p:nvPr/>
          </p:nvSpPr>
          <p:spPr>
            <a:xfrm flipH="1">
              <a:off x="265876" y="2918380"/>
              <a:ext cx="452482" cy="452482"/>
            </a:xfrm>
            <a:prstGeom prst="ellipse">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c 14">
              <a:extLst>
                <a:ext uri="{FF2B5EF4-FFF2-40B4-BE49-F238E27FC236}">
                  <a16:creationId xmlns:a16="http://schemas.microsoft.com/office/drawing/2014/main" id="{6309CF53-0A26-B073-928C-971743DAC461}"/>
                </a:ext>
              </a:extLst>
            </p:cNvPr>
            <p:cNvSpPr/>
            <p:nvPr/>
          </p:nvSpPr>
          <p:spPr>
            <a:xfrm flipH="1">
              <a:off x="267066" y="2919567"/>
              <a:ext cx="450101" cy="450101"/>
            </a:xfrm>
            <a:prstGeom prst="arc">
              <a:avLst>
                <a:gd name="adj1" fmla="val 18015953"/>
                <a:gd name="adj2" fmla="val 3513834"/>
              </a:avLst>
            </a:prstGeom>
            <a:ln w="50800">
              <a:solidFill>
                <a:srgbClr val="9ACA3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118" name="Picture 117">
            <a:extLst>
              <a:ext uri="{FF2B5EF4-FFF2-40B4-BE49-F238E27FC236}">
                <a16:creationId xmlns:a16="http://schemas.microsoft.com/office/drawing/2014/main" id="{2417A4B3-2045-9730-8EDA-8ED5D0215A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92" y="2117820"/>
            <a:ext cx="210312" cy="210312"/>
          </a:xfrm>
          <a:prstGeom prst="rect">
            <a:avLst/>
          </a:prstGeom>
        </p:spPr>
      </p:pic>
      <p:grpSp>
        <p:nvGrpSpPr>
          <p:cNvPr id="43" name="Group 42">
            <a:extLst>
              <a:ext uri="{FF2B5EF4-FFF2-40B4-BE49-F238E27FC236}">
                <a16:creationId xmlns:a16="http://schemas.microsoft.com/office/drawing/2014/main" id="{CD5BB92B-63B5-E4F7-A1CA-C84A38AB58B9}"/>
              </a:ext>
            </a:extLst>
          </p:cNvPr>
          <p:cNvGrpSpPr/>
          <p:nvPr/>
        </p:nvGrpSpPr>
        <p:grpSpPr>
          <a:xfrm>
            <a:off x="0" y="6577588"/>
            <a:ext cx="12195048" cy="280412"/>
            <a:chOff x="0" y="6577588"/>
            <a:chExt cx="12195048" cy="280412"/>
          </a:xfrm>
          <a:solidFill>
            <a:srgbClr val="9ACA3C"/>
          </a:solidFill>
        </p:grpSpPr>
        <p:sp>
          <p:nvSpPr>
            <p:cNvPr id="45" name="Rectangle 44">
              <a:extLst>
                <a:ext uri="{FF2B5EF4-FFF2-40B4-BE49-F238E27FC236}">
                  <a16:creationId xmlns:a16="http://schemas.microsoft.com/office/drawing/2014/main" id="{160FE789-38C3-AA15-60D4-B4D2A8852E45}"/>
                </a:ext>
              </a:extLst>
            </p:cNvPr>
            <p:cNvSpPr/>
            <p:nvPr userDrawn="1"/>
          </p:nvSpPr>
          <p:spPr>
            <a:xfrm>
              <a:off x="609600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6" name="Group 45">
              <a:extLst>
                <a:ext uri="{FF2B5EF4-FFF2-40B4-BE49-F238E27FC236}">
                  <a16:creationId xmlns:a16="http://schemas.microsoft.com/office/drawing/2014/main" id="{7DD54799-F48F-734A-78D5-EA4E909E80A8}"/>
                </a:ext>
              </a:extLst>
            </p:cNvPr>
            <p:cNvGrpSpPr/>
            <p:nvPr userDrawn="1"/>
          </p:nvGrpSpPr>
          <p:grpSpPr>
            <a:xfrm>
              <a:off x="0" y="6577588"/>
              <a:ext cx="6338083" cy="280412"/>
              <a:chOff x="0" y="6577588"/>
              <a:chExt cx="6338083" cy="280412"/>
            </a:xfrm>
            <a:grpFill/>
          </p:grpSpPr>
          <p:sp>
            <p:nvSpPr>
              <p:cNvPr id="47" name="Rectangle 46">
                <a:extLst>
                  <a:ext uri="{FF2B5EF4-FFF2-40B4-BE49-F238E27FC236}">
                    <a16:creationId xmlns:a16="http://schemas.microsoft.com/office/drawing/2014/main" id="{081AFA17-A777-AD2C-D486-79E6E401D962}"/>
                  </a:ext>
                </a:extLst>
              </p:cNvPr>
              <p:cNvSpPr/>
              <p:nvPr userDrawn="1"/>
            </p:nvSpPr>
            <p:spPr>
              <a:xfrm>
                <a:off x="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24;p54">
                <a:extLst>
                  <a:ext uri="{FF2B5EF4-FFF2-40B4-BE49-F238E27FC236}">
                    <a16:creationId xmlns:a16="http://schemas.microsoft.com/office/drawing/2014/main" id="{7FA5B64B-23D0-F84A-6951-39B20E1BBA79}"/>
                  </a:ext>
                </a:extLst>
              </p:cNvPr>
              <p:cNvSpPr/>
              <p:nvPr userDrawn="1"/>
            </p:nvSpPr>
            <p:spPr>
              <a:xfrm>
                <a:off x="5853918" y="6577588"/>
                <a:ext cx="484165" cy="268981"/>
              </a:xfrm>
              <a:custGeom>
                <a:avLst/>
                <a:gdLst/>
                <a:ahLst/>
                <a:cxnLst/>
                <a:rect l="l" t="t" r="r" b="b"/>
                <a:pathLst>
                  <a:path w="365760" h="203200" extrusionOk="0">
                    <a:moveTo>
                      <a:pt x="182880" y="0"/>
                    </a:moveTo>
                    <a:cubicBezTo>
                      <a:pt x="283882" y="0"/>
                      <a:pt x="365760" y="81878"/>
                      <a:pt x="365760" y="182880"/>
                    </a:cubicBezTo>
                    <a:lnTo>
                      <a:pt x="361658" y="203200"/>
                    </a:lnTo>
                    <a:lnTo>
                      <a:pt x="4103" y="203200"/>
                    </a:lnTo>
                    <a:lnTo>
                      <a:pt x="0" y="182880"/>
                    </a:lnTo>
                    <a:cubicBezTo>
                      <a:pt x="0" y="81878"/>
                      <a:pt x="81878" y="0"/>
                      <a:pt x="182880" y="0"/>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grpSp>
      </p:grpSp>
      <p:sp>
        <p:nvSpPr>
          <p:cNvPr id="49" name="Slide Number Placeholder 5">
            <a:extLst>
              <a:ext uri="{FF2B5EF4-FFF2-40B4-BE49-F238E27FC236}">
                <a16:creationId xmlns:a16="http://schemas.microsoft.com/office/drawing/2014/main" id="{9173B637-60C0-5DB7-E4D7-44F4AD6BE267}"/>
              </a:ext>
            </a:extLst>
          </p:cNvPr>
          <p:cNvSpPr txBox="1">
            <a:spLocks/>
          </p:cNvSpPr>
          <p:nvPr/>
        </p:nvSpPr>
        <p:spPr>
          <a:xfrm>
            <a:off x="5699948" y="6529516"/>
            <a:ext cx="792104" cy="365125"/>
          </a:xfrm>
          <a:prstGeom prst="rect">
            <a:avLst/>
          </a:prstGeom>
        </p:spPr>
        <p:txBody>
          <a:bodyPr vert="horz" lIns="91440" tIns="45720" rIns="91440" bIns="45720" rtlCol="0" anchor="ctr"/>
          <a:lstStyle>
            <a:defPPr>
              <a:defRPr lang="en-US"/>
            </a:defPPr>
            <a:lvl1pPr marL="0" algn="ctr" defTabSz="914400" rtl="0" eaLnBrk="1" latinLnBrk="0" hangingPunct="1">
              <a:defRPr sz="1100"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8868B4-BCB4-40C5-8F5B-96F1F985AC30}" type="slidenum">
              <a:rPr lang="en-US" smtClean="0">
                <a:latin typeface="+mn-lt"/>
              </a:rPr>
              <a:pPr/>
              <a:t>24</a:t>
            </a:fld>
            <a:endParaRPr lang="en-US" dirty="0">
              <a:latin typeface="+mn-lt"/>
            </a:endParaRPr>
          </a:p>
        </p:txBody>
      </p:sp>
      <p:pic>
        <p:nvPicPr>
          <p:cNvPr id="50" name="Picture 49">
            <a:extLst>
              <a:ext uri="{FF2B5EF4-FFF2-40B4-BE49-F238E27FC236}">
                <a16:creationId xmlns:a16="http://schemas.microsoft.com/office/drawing/2014/main" id="{4C66B254-8256-A85E-CB94-E891578BF2C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42174" y="197730"/>
            <a:ext cx="544816" cy="544816"/>
          </a:xfrm>
          <a:prstGeom prst="rect">
            <a:avLst/>
          </a:prstGeom>
        </p:spPr>
      </p:pic>
    </p:spTree>
    <p:extLst>
      <p:ext uri="{BB962C8B-B14F-4D97-AF65-F5344CB8AC3E}">
        <p14:creationId xmlns:p14="http://schemas.microsoft.com/office/powerpoint/2010/main" val="226425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ED4CF-0716-FB5E-9C64-EAD62763C7BB}"/>
            </a:ext>
          </a:extLst>
        </p:cNvPr>
        <p:cNvGrpSpPr/>
        <p:nvPr/>
      </p:nvGrpSpPr>
      <p:grpSpPr>
        <a:xfrm>
          <a:off x="0" y="0"/>
          <a:ext cx="0" cy="0"/>
          <a:chOff x="0" y="0"/>
          <a:chExt cx="0" cy="0"/>
        </a:xfrm>
      </p:grpSpPr>
      <p:pic>
        <p:nvPicPr>
          <p:cNvPr id="111" name="Picture 110">
            <a:extLst>
              <a:ext uri="{FF2B5EF4-FFF2-40B4-BE49-F238E27FC236}">
                <a16:creationId xmlns:a16="http://schemas.microsoft.com/office/drawing/2014/main" id="{EC3552F8-17F1-1402-DF2F-35AC45143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547" r="19547"/>
          <a:stretch/>
        </p:blipFill>
        <p:spPr bwMode="auto">
          <a:xfrm>
            <a:off x="6301007" y="1"/>
            <a:ext cx="5890992" cy="6857995"/>
          </a:xfrm>
          <a:custGeom>
            <a:avLst/>
            <a:gdLst>
              <a:gd name="connsiteX0" fmla="*/ 711869 w 5890992"/>
              <a:gd name="connsiteY0" fmla="*/ 0 h 6857995"/>
              <a:gd name="connsiteX1" fmla="*/ 5890992 w 5890992"/>
              <a:gd name="connsiteY1" fmla="*/ 0 h 6857995"/>
              <a:gd name="connsiteX2" fmla="*/ 5890992 w 5890992"/>
              <a:gd name="connsiteY2" fmla="*/ 6857995 h 6857995"/>
              <a:gd name="connsiteX3" fmla="*/ 1158870 w 5890992"/>
              <a:gd name="connsiteY3" fmla="*/ 6857995 h 6857995"/>
              <a:gd name="connsiteX4" fmla="*/ 372412 w 5890992"/>
              <a:gd name="connsiteY4" fmla="*/ 6156008 h 6857995"/>
              <a:gd name="connsiteX5" fmla="*/ 91810 w 5890992"/>
              <a:gd name="connsiteY5" fmla="*/ 5594668 h 6857995"/>
              <a:gd name="connsiteX6" fmla="*/ 0 w 5890992"/>
              <a:gd name="connsiteY6" fmla="*/ 5004753 h 6857995"/>
              <a:gd name="connsiteX7" fmla="*/ 75775 w 5890992"/>
              <a:gd name="connsiteY7" fmla="*/ 4377691 h 6857995"/>
              <a:gd name="connsiteX8" fmla="*/ 231723 w 5890992"/>
              <a:gd name="connsiteY8" fmla="*/ 3860483 h 6857995"/>
              <a:gd name="connsiteX9" fmla="*/ 562240 w 5890992"/>
              <a:gd name="connsiteY9" fmla="*/ 3104833 h 6857995"/>
              <a:gd name="connsiteX10" fmla="*/ 905945 w 5890992"/>
              <a:gd name="connsiteY10" fmla="*/ 2384743 h 6857995"/>
              <a:gd name="connsiteX11" fmla="*/ 1102238 w 5890992"/>
              <a:gd name="connsiteY11" fmla="*/ 1836738 h 6857995"/>
              <a:gd name="connsiteX12" fmla="*/ 1066807 w 5890992"/>
              <a:gd name="connsiteY12" fmla="*/ 1179831 h 6857995"/>
              <a:gd name="connsiteX13" fmla="*/ 896377 w 5890992"/>
              <a:gd name="connsiteY13" fmla="*/ 659766 h 6857995"/>
              <a:gd name="connsiteX14" fmla="*/ 407068 w 5890992"/>
              <a:gd name="connsiteY14" fmla="*/ 1 h 6857995"/>
              <a:gd name="connsiteX15" fmla="*/ 711870 w 5890992"/>
              <a:gd name="connsiteY15" fmla="*/ 1 h 685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90992" h="6857995">
                <a:moveTo>
                  <a:pt x="711869" y="0"/>
                </a:moveTo>
                <a:lnTo>
                  <a:pt x="5890992" y="0"/>
                </a:lnTo>
                <a:lnTo>
                  <a:pt x="5890992" y="6857995"/>
                </a:lnTo>
                <a:lnTo>
                  <a:pt x="1158870" y="6857995"/>
                </a:lnTo>
                <a:lnTo>
                  <a:pt x="372412" y="6156008"/>
                </a:lnTo>
                <a:lnTo>
                  <a:pt x="91810" y="5594668"/>
                </a:lnTo>
                <a:lnTo>
                  <a:pt x="0" y="5004753"/>
                </a:lnTo>
                <a:lnTo>
                  <a:pt x="75775" y="4377691"/>
                </a:lnTo>
                <a:lnTo>
                  <a:pt x="231723" y="3860483"/>
                </a:lnTo>
                <a:lnTo>
                  <a:pt x="562240" y="3104833"/>
                </a:lnTo>
                <a:lnTo>
                  <a:pt x="905945" y="2384743"/>
                </a:lnTo>
                <a:lnTo>
                  <a:pt x="1102238" y="1836738"/>
                </a:lnTo>
                <a:lnTo>
                  <a:pt x="1066807" y="1179831"/>
                </a:lnTo>
                <a:lnTo>
                  <a:pt x="896377" y="659766"/>
                </a:lnTo>
                <a:lnTo>
                  <a:pt x="407068" y="1"/>
                </a:lnTo>
                <a:lnTo>
                  <a:pt x="711870" y="1"/>
                </a:lnTo>
                <a:close/>
              </a:path>
            </a:pathLst>
          </a:custGeom>
          <a:extLst>
            <a:ext uri="{909E8E84-426E-40DD-AFC4-6F175D3DCCD1}">
              <a14:hiddenFill xmlns:a14="http://schemas.microsoft.com/office/drawing/2010/main">
                <a:solidFill>
                  <a:srgbClr val="FFFFFF"/>
                </a:solidFill>
              </a14:hiddenFill>
            </a:ext>
          </a:extLst>
        </p:spPr>
      </p:pic>
      <p:sp>
        <p:nvSpPr>
          <p:cNvPr id="78" name="Freeform: Shape 77">
            <a:extLst>
              <a:ext uri="{FF2B5EF4-FFF2-40B4-BE49-F238E27FC236}">
                <a16:creationId xmlns:a16="http://schemas.microsoft.com/office/drawing/2014/main" id="{830EA678-EFA1-CC02-1342-53E526FB419A}"/>
              </a:ext>
            </a:extLst>
          </p:cNvPr>
          <p:cNvSpPr/>
          <p:nvPr/>
        </p:nvSpPr>
        <p:spPr>
          <a:xfrm flipH="1" flipV="1">
            <a:off x="6338083" y="-5"/>
            <a:ext cx="5890992" cy="6858001"/>
          </a:xfrm>
          <a:custGeom>
            <a:avLst/>
            <a:gdLst>
              <a:gd name="connsiteX0" fmla="*/ 5179123 w 5890992"/>
              <a:gd name="connsiteY0" fmla="*/ 6858001 h 6858001"/>
              <a:gd name="connsiteX1" fmla="*/ 0 w 5890992"/>
              <a:gd name="connsiteY1" fmla="*/ 6858001 h 6858001"/>
              <a:gd name="connsiteX2" fmla="*/ 0 w 5890992"/>
              <a:gd name="connsiteY2" fmla="*/ 1 h 6858001"/>
              <a:gd name="connsiteX3" fmla="*/ 304801 w 5890992"/>
              <a:gd name="connsiteY3" fmla="*/ 1 h 6858001"/>
              <a:gd name="connsiteX4" fmla="*/ 304801 w 5890992"/>
              <a:gd name="connsiteY4" fmla="*/ 0 h 6858001"/>
              <a:gd name="connsiteX5" fmla="*/ 4732116 w 5890992"/>
              <a:gd name="connsiteY5" fmla="*/ 0 h 6858001"/>
              <a:gd name="connsiteX6" fmla="*/ 5518580 w 5890992"/>
              <a:gd name="connsiteY6" fmla="*/ 701993 h 6858001"/>
              <a:gd name="connsiteX7" fmla="*/ 5799182 w 5890992"/>
              <a:gd name="connsiteY7" fmla="*/ 1263333 h 6858001"/>
              <a:gd name="connsiteX8" fmla="*/ 5890992 w 5890992"/>
              <a:gd name="connsiteY8" fmla="*/ 1853248 h 6858001"/>
              <a:gd name="connsiteX9" fmla="*/ 5815217 w 5890992"/>
              <a:gd name="connsiteY9" fmla="*/ 2480310 h 6858001"/>
              <a:gd name="connsiteX10" fmla="*/ 5659269 w 5890992"/>
              <a:gd name="connsiteY10" fmla="*/ 2997518 h 6858001"/>
              <a:gd name="connsiteX11" fmla="*/ 5328752 w 5890992"/>
              <a:gd name="connsiteY11" fmla="*/ 3753168 h 6858001"/>
              <a:gd name="connsiteX12" fmla="*/ 4985047 w 5890992"/>
              <a:gd name="connsiteY12" fmla="*/ 4473258 h 6858001"/>
              <a:gd name="connsiteX13" fmla="*/ 4788754 w 5890992"/>
              <a:gd name="connsiteY13" fmla="*/ 5021263 h 6858001"/>
              <a:gd name="connsiteX14" fmla="*/ 4824185 w 5890992"/>
              <a:gd name="connsiteY14" fmla="*/ 5678170 h 6858001"/>
              <a:gd name="connsiteX15" fmla="*/ 4994615 w 5890992"/>
              <a:gd name="connsiteY15" fmla="*/ 6198235 h 6858001"/>
              <a:gd name="connsiteX16" fmla="*/ 5483924 w 5890992"/>
              <a:gd name="connsiteY16" fmla="*/ 6858000 h 6858001"/>
              <a:gd name="connsiteX17" fmla="*/ 5179122 w 5890992"/>
              <a:gd name="connsiteY17"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90992" h="6858001">
                <a:moveTo>
                  <a:pt x="5179123" y="6858001"/>
                </a:moveTo>
                <a:lnTo>
                  <a:pt x="0" y="6858001"/>
                </a:lnTo>
                <a:lnTo>
                  <a:pt x="0" y="1"/>
                </a:lnTo>
                <a:lnTo>
                  <a:pt x="304801" y="1"/>
                </a:lnTo>
                <a:lnTo>
                  <a:pt x="304801" y="0"/>
                </a:lnTo>
                <a:lnTo>
                  <a:pt x="4732116" y="0"/>
                </a:lnTo>
                <a:lnTo>
                  <a:pt x="5518580" y="701993"/>
                </a:lnTo>
                <a:lnTo>
                  <a:pt x="5799182" y="1263333"/>
                </a:lnTo>
                <a:lnTo>
                  <a:pt x="5890992" y="1853248"/>
                </a:lnTo>
                <a:lnTo>
                  <a:pt x="5815217" y="2480310"/>
                </a:lnTo>
                <a:lnTo>
                  <a:pt x="5659269" y="2997518"/>
                </a:lnTo>
                <a:lnTo>
                  <a:pt x="5328752" y="3753168"/>
                </a:lnTo>
                <a:lnTo>
                  <a:pt x="4985047" y="4473258"/>
                </a:lnTo>
                <a:lnTo>
                  <a:pt x="4788754" y="5021263"/>
                </a:lnTo>
                <a:lnTo>
                  <a:pt x="4824185" y="5678170"/>
                </a:lnTo>
                <a:lnTo>
                  <a:pt x="4994615" y="6198235"/>
                </a:lnTo>
                <a:lnTo>
                  <a:pt x="5483924" y="6858000"/>
                </a:lnTo>
                <a:lnTo>
                  <a:pt x="5179122" y="6858000"/>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 Placeholder 1">
            <a:extLst>
              <a:ext uri="{FF2B5EF4-FFF2-40B4-BE49-F238E27FC236}">
                <a16:creationId xmlns:a16="http://schemas.microsoft.com/office/drawing/2014/main" id="{FD8BB56A-1787-09CC-CD78-21551F3CCB95}"/>
              </a:ext>
            </a:extLst>
          </p:cNvPr>
          <p:cNvSpPr>
            <a:spLocks noGrp="1"/>
          </p:cNvSpPr>
          <p:nvPr>
            <p:ph type="body" sz="quarter" idx="10"/>
          </p:nvPr>
        </p:nvSpPr>
        <p:spPr/>
        <p:txBody>
          <a:bodyPr/>
          <a:lstStyle/>
          <a:p>
            <a:r>
              <a:rPr lang="en-US" sz="2800" dirty="0"/>
              <a:t>New Final Rule for Public Right of Way</a:t>
            </a:r>
          </a:p>
        </p:txBody>
      </p:sp>
      <p:sp>
        <p:nvSpPr>
          <p:cNvPr id="5" name="Rectangle 4">
            <a:extLst>
              <a:ext uri="{FF2B5EF4-FFF2-40B4-BE49-F238E27FC236}">
                <a16:creationId xmlns:a16="http://schemas.microsoft.com/office/drawing/2014/main" id="{3598BF7E-D426-8994-FA2B-6F608E335A96}"/>
              </a:ext>
            </a:extLst>
          </p:cNvPr>
          <p:cNvSpPr/>
          <p:nvPr/>
        </p:nvSpPr>
        <p:spPr>
          <a:xfrm>
            <a:off x="289243" y="718797"/>
            <a:ext cx="3773790" cy="461665"/>
          </a:xfrm>
          <a:prstGeom prst="rect">
            <a:avLst/>
          </a:prstGeom>
        </p:spPr>
        <p:txBody>
          <a:bodyPr wrap="none">
            <a:spAutoFit/>
          </a:bodyPr>
          <a:lstStyle/>
          <a:p>
            <a:r>
              <a:rPr lang="en-US" sz="2400" b="1" dirty="0">
                <a:solidFill>
                  <a:srgbClr val="9ACA3C"/>
                </a:solidFill>
              </a:rPr>
              <a:t>On-Street Parking Spaces</a:t>
            </a:r>
          </a:p>
        </p:txBody>
      </p:sp>
      <p:sp>
        <p:nvSpPr>
          <p:cNvPr id="44" name="Shape">
            <a:extLst>
              <a:ext uri="{FF2B5EF4-FFF2-40B4-BE49-F238E27FC236}">
                <a16:creationId xmlns:a16="http://schemas.microsoft.com/office/drawing/2014/main" id="{80D68F8B-8569-04C8-BD28-A0F764ECFE30}"/>
              </a:ext>
            </a:extLst>
          </p:cNvPr>
          <p:cNvSpPr/>
          <p:nvPr/>
        </p:nvSpPr>
        <p:spPr>
          <a:xfrm flipH="1" flipV="1">
            <a:off x="6218647" y="11430"/>
            <a:ext cx="1748927" cy="6857996"/>
          </a:xfrm>
          <a:custGeom>
            <a:avLst/>
            <a:gdLst/>
            <a:ahLst/>
            <a:cxnLst>
              <a:cxn ang="0">
                <a:pos x="wd2" y="hd2"/>
              </a:cxn>
              <a:cxn ang="5400000">
                <a:pos x="wd2" y="hd2"/>
              </a:cxn>
              <a:cxn ang="10800000">
                <a:pos x="wd2" y="hd2"/>
              </a:cxn>
              <a:cxn ang="16200000">
                <a:pos x="wd2" y="hd2"/>
              </a:cxn>
            </a:cxnLst>
            <a:rect l="0" t="0" r="r" b="b"/>
            <a:pathLst>
              <a:path w="21532" h="21600" extrusionOk="0">
                <a:moveTo>
                  <a:pt x="8831" y="15362"/>
                </a:moveTo>
                <a:cubicBezTo>
                  <a:pt x="9031" y="15067"/>
                  <a:pt x="9338" y="14777"/>
                  <a:pt x="9656" y="14487"/>
                </a:cubicBezTo>
                <a:cubicBezTo>
                  <a:pt x="10246" y="13942"/>
                  <a:pt x="11095" y="13420"/>
                  <a:pt x="11967" y="12898"/>
                </a:cubicBezTo>
                <a:cubicBezTo>
                  <a:pt x="12757" y="12457"/>
                  <a:pt x="13571" y="12020"/>
                  <a:pt x="14384" y="11586"/>
                </a:cubicBezTo>
                <a:cubicBezTo>
                  <a:pt x="15280" y="11112"/>
                  <a:pt x="16129" y="10633"/>
                  <a:pt x="16955" y="10153"/>
                </a:cubicBezTo>
                <a:cubicBezTo>
                  <a:pt x="17745" y="9691"/>
                  <a:pt x="18393" y="9218"/>
                  <a:pt x="19053" y="8744"/>
                </a:cubicBezTo>
                <a:cubicBezTo>
                  <a:pt x="19383" y="8506"/>
                  <a:pt x="19631" y="8262"/>
                  <a:pt x="19914" y="8020"/>
                </a:cubicBezTo>
                <a:cubicBezTo>
                  <a:pt x="20055" y="7903"/>
                  <a:pt x="20150" y="7779"/>
                  <a:pt x="20268" y="7658"/>
                </a:cubicBezTo>
                <a:cubicBezTo>
                  <a:pt x="20397" y="7523"/>
                  <a:pt x="20527" y="7387"/>
                  <a:pt x="20669" y="7251"/>
                </a:cubicBezTo>
                <a:cubicBezTo>
                  <a:pt x="20881" y="7028"/>
                  <a:pt x="21022" y="6796"/>
                  <a:pt x="21152" y="6567"/>
                </a:cubicBezTo>
                <a:cubicBezTo>
                  <a:pt x="21293" y="6316"/>
                  <a:pt x="21388" y="6063"/>
                  <a:pt x="21459" y="5812"/>
                </a:cubicBezTo>
                <a:cubicBezTo>
                  <a:pt x="21600" y="5297"/>
                  <a:pt x="21529" y="4781"/>
                  <a:pt x="21305" y="4265"/>
                </a:cubicBezTo>
                <a:cubicBezTo>
                  <a:pt x="21199" y="4033"/>
                  <a:pt x="21058" y="3804"/>
                  <a:pt x="20881" y="3574"/>
                </a:cubicBezTo>
                <a:cubicBezTo>
                  <a:pt x="20669" y="3315"/>
                  <a:pt x="20409" y="3059"/>
                  <a:pt x="20126" y="2802"/>
                </a:cubicBezTo>
                <a:cubicBezTo>
                  <a:pt x="19607" y="2329"/>
                  <a:pt x="18900" y="1867"/>
                  <a:pt x="17874" y="1454"/>
                </a:cubicBezTo>
                <a:cubicBezTo>
                  <a:pt x="17650" y="1363"/>
                  <a:pt x="17414" y="1279"/>
                  <a:pt x="17179" y="1191"/>
                </a:cubicBezTo>
                <a:cubicBezTo>
                  <a:pt x="16931" y="1101"/>
                  <a:pt x="16601" y="1017"/>
                  <a:pt x="16318" y="935"/>
                </a:cubicBezTo>
                <a:cubicBezTo>
                  <a:pt x="16023" y="851"/>
                  <a:pt x="15717" y="772"/>
                  <a:pt x="15398" y="691"/>
                </a:cubicBezTo>
                <a:cubicBezTo>
                  <a:pt x="15009" y="591"/>
                  <a:pt x="14573" y="507"/>
                  <a:pt x="14148" y="422"/>
                </a:cubicBezTo>
                <a:cubicBezTo>
                  <a:pt x="13406" y="274"/>
                  <a:pt x="12639" y="136"/>
                  <a:pt x="11861" y="0"/>
                </a:cubicBezTo>
                <a:lnTo>
                  <a:pt x="0" y="0"/>
                </a:lnTo>
                <a:cubicBezTo>
                  <a:pt x="200" y="24"/>
                  <a:pt x="401" y="51"/>
                  <a:pt x="601" y="78"/>
                </a:cubicBezTo>
                <a:cubicBezTo>
                  <a:pt x="1132" y="154"/>
                  <a:pt x="1639" y="244"/>
                  <a:pt x="2134" y="332"/>
                </a:cubicBezTo>
                <a:cubicBezTo>
                  <a:pt x="2665" y="425"/>
                  <a:pt x="3219" y="510"/>
                  <a:pt x="3761" y="600"/>
                </a:cubicBezTo>
                <a:cubicBezTo>
                  <a:pt x="4315" y="691"/>
                  <a:pt x="4869" y="787"/>
                  <a:pt x="5412" y="884"/>
                </a:cubicBezTo>
                <a:cubicBezTo>
                  <a:pt x="6497" y="1077"/>
                  <a:pt x="7569" y="1273"/>
                  <a:pt x="8654" y="1469"/>
                </a:cubicBezTo>
                <a:cubicBezTo>
                  <a:pt x="9185" y="1565"/>
                  <a:pt x="9715" y="1665"/>
                  <a:pt x="10222" y="1771"/>
                </a:cubicBezTo>
                <a:cubicBezTo>
                  <a:pt x="10824" y="1894"/>
                  <a:pt x="11437" y="2015"/>
                  <a:pt x="12026" y="2145"/>
                </a:cubicBezTo>
                <a:cubicBezTo>
                  <a:pt x="12969" y="2353"/>
                  <a:pt x="13889" y="2567"/>
                  <a:pt x="14762" y="2799"/>
                </a:cubicBezTo>
                <a:cubicBezTo>
                  <a:pt x="15646" y="3034"/>
                  <a:pt x="16389" y="3306"/>
                  <a:pt x="17061" y="3583"/>
                </a:cubicBezTo>
                <a:cubicBezTo>
                  <a:pt x="18464" y="4169"/>
                  <a:pt x="19124" y="4853"/>
                  <a:pt x="19431" y="5529"/>
                </a:cubicBezTo>
                <a:cubicBezTo>
                  <a:pt x="19596" y="5939"/>
                  <a:pt x="19631" y="6349"/>
                  <a:pt x="19560" y="6760"/>
                </a:cubicBezTo>
                <a:cubicBezTo>
                  <a:pt x="19501" y="7058"/>
                  <a:pt x="19383" y="7357"/>
                  <a:pt x="19159" y="7649"/>
                </a:cubicBezTo>
                <a:cubicBezTo>
                  <a:pt x="19006" y="7842"/>
                  <a:pt x="18865" y="8033"/>
                  <a:pt x="18711" y="8226"/>
                </a:cubicBezTo>
                <a:cubicBezTo>
                  <a:pt x="18617" y="8343"/>
                  <a:pt x="18499" y="8458"/>
                  <a:pt x="18381" y="8572"/>
                </a:cubicBezTo>
                <a:cubicBezTo>
                  <a:pt x="18240" y="8708"/>
                  <a:pt x="18134" y="8847"/>
                  <a:pt x="17969" y="8980"/>
                </a:cubicBezTo>
                <a:cubicBezTo>
                  <a:pt x="17756" y="9146"/>
                  <a:pt x="17532" y="9311"/>
                  <a:pt x="17320" y="9477"/>
                </a:cubicBezTo>
                <a:cubicBezTo>
                  <a:pt x="16966" y="9746"/>
                  <a:pt x="16530" y="10005"/>
                  <a:pt x="16117" y="10268"/>
                </a:cubicBezTo>
                <a:cubicBezTo>
                  <a:pt x="15328" y="10717"/>
                  <a:pt x="14526" y="11170"/>
                  <a:pt x="13653" y="11607"/>
                </a:cubicBezTo>
                <a:cubicBezTo>
                  <a:pt x="12651" y="12111"/>
                  <a:pt x="11625" y="12614"/>
                  <a:pt x="10600" y="13115"/>
                </a:cubicBezTo>
                <a:cubicBezTo>
                  <a:pt x="9668" y="13571"/>
                  <a:pt x="8760" y="14029"/>
                  <a:pt x="7994" y="14506"/>
                </a:cubicBezTo>
                <a:cubicBezTo>
                  <a:pt x="7793" y="14629"/>
                  <a:pt x="7569" y="14750"/>
                  <a:pt x="7404" y="14877"/>
                </a:cubicBezTo>
                <a:cubicBezTo>
                  <a:pt x="7204" y="15030"/>
                  <a:pt x="7003" y="15184"/>
                  <a:pt x="6791" y="15335"/>
                </a:cubicBezTo>
                <a:cubicBezTo>
                  <a:pt x="6662" y="15432"/>
                  <a:pt x="6555" y="15528"/>
                  <a:pt x="6449" y="15628"/>
                </a:cubicBezTo>
                <a:cubicBezTo>
                  <a:pt x="6308" y="15754"/>
                  <a:pt x="6155" y="15878"/>
                  <a:pt x="6048" y="16008"/>
                </a:cubicBezTo>
                <a:cubicBezTo>
                  <a:pt x="5895" y="16183"/>
                  <a:pt x="5730" y="16358"/>
                  <a:pt x="5624" y="16533"/>
                </a:cubicBezTo>
                <a:cubicBezTo>
                  <a:pt x="5353" y="16955"/>
                  <a:pt x="5329" y="17377"/>
                  <a:pt x="5483" y="17802"/>
                </a:cubicBezTo>
                <a:cubicBezTo>
                  <a:pt x="5624" y="18189"/>
                  <a:pt x="5954" y="18563"/>
                  <a:pt x="6496" y="18925"/>
                </a:cubicBezTo>
                <a:cubicBezTo>
                  <a:pt x="7027" y="19274"/>
                  <a:pt x="7723" y="19606"/>
                  <a:pt x="8489" y="19923"/>
                </a:cubicBezTo>
                <a:cubicBezTo>
                  <a:pt x="10045" y="20565"/>
                  <a:pt x="12097" y="21126"/>
                  <a:pt x="14372" y="21600"/>
                </a:cubicBezTo>
                <a:lnTo>
                  <a:pt x="17202" y="21600"/>
                </a:lnTo>
                <a:cubicBezTo>
                  <a:pt x="15728" y="21271"/>
                  <a:pt x="14455" y="20894"/>
                  <a:pt x="13335" y="20481"/>
                </a:cubicBezTo>
                <a:cubicBezTo>
                  <a:pt x="10706" y="19513"/>
                  <a:pt x="8914" y="18400"/>
                  <a:pt x="8395" y="17223"/>
                </a:cubicBezTo>
                <a:cubicBezTo>
                  <a:pt x="8324" y="17018"/>
                  <a:pt x="8265" y="16813"/>
                  <a:pt x="8265" y="16605"/>
                </a:cubicBezTo>
                <a:cubicBezTo>
                  <a:pt x="8265" y="16364"/>
                  <a:pt x="8359" y="16125"/>
                  <a:pt x="8477" y="15887"/>
                </a:cubicBezTo>
                <a:cubicBezTo>
                  <a:pt x="8583" y="15709"/>
                  <a:pt x="8725" y="15534"/>
                  <a:pt x="8831" y="15362"/>
                </a:cubicBezTo>
                <a:close/>
              </a:path>
            </a:pathLst>
          </a:custGeom>
          <a:solidFill>
            <a:srgbClr val="9ACA3C"/>
          </a:solidFill>
          <a:ln w="12700">
            <a:miter lim="400000"/>
          </a:ln>
          <a:effectLst>
            <a:innerShdw blurRad="63500" dist="50800">
              <a:prstClr val="black">
                <a:alpha val="66000"/>
              </a:prstClr>
            </a:innerShdw>
          </a:effectLst>
        </p:spPr>
        <p:txBody>
          <a:bodyPr lIns="38100" tIns="38100" rIns="38100" bIns="38100" anchor="ctr"/>
          <a:lstStyle/>
          <a:p>
            <a:endParaRPr sz="3000">
              <a:solidFill>
                <a:srgbClr val="FFFFFF"/>
              </a:solidFill>
            </a:endParaRPr>
          </a:p>
        </p:txBody>
      </p:sp>
      <p:sp>
        <p:nvSpPr>
          <p:cNvPr id="7" name="Rectangle 6">
            <a:extLst>
              <a:ext uri="{FF2B5EF4-FFF2-40B4-BE49-F238E27FC236}">
                <a16:creationId xmlns:a16="http://schemas.microsoft.com/office/drawing/2014/main" id="{0E0F2E21-3605-7C9D-A423-9C8A81B0E85E}"/>
              </a:ext>
            </a:extLst>
          </p:cNvPr>
          <p:cNvSpPr/>
          <p:nvPr/>
        </p:nvSpPr>
        <p:spPr>
          <a:xfrm>
            <a:off x="919173" y="1667099"/>
            <a:ext cx="5394093" cy="4129592"/>
          </a:xfrm>
          <a:prstGeom prst="rect">
            <a:avLst/>
          </a:prstGeom>
        </p:spPr>
        <p:txBody>
          <a:bodyPr wrap="square">
            <a:spAutoFit/>
          </a:bodyPr>
          <a:lstStyle/>
          <a:p>
            <a:pPr>
              <a:lnSpc>
                <a:spcPct val="120000"/>
              </a:lnSpc>
            </a:pPr>
            <a:r>
              <a:rPr lang="en-US" sz="2200" b="1" dirty="0">
                <a:solidFill>
                  <a:srgbClr val="9ACA3C"/>
                </a:solidFill>
              </a:rPr>
              <a:t>Revised - </a:t>
            </a:r>
            <a:r>
              <a:rPr lang="en-GB" dirty="0"/>
              <a:t>Specific measurements and dimensions have been established for on-street parking spaces designed to be accessible for individuals with disabilities. These measurements are intended to ensure that the parking spaces provide adequate space and accessibility features, such as adjacent access aisles, to accommodate vehicles with wheelchair lifts or ramps. By implementing these standardized measurements, authorities aim to enhance accessibility and usability for people with disabilities when parking on public streets.</a:t>
            </a:r>
            <a:endParaRPr lang="en-US" sz="2200" i="1" dirty="0"/>
          </a:p>
        </p:txBody>
      </p:sp>
      <p:cxnSp>
        <p:nvCxnSpPr>
          <p:cNvPr id="23" name="Straight Connector 22">
            <a:extLst>
              <a:ext uri="{FF2B5EF4-FFF2-40B4-BE49-F238E27FC236}">
                <a16:creationId xmlns:a16="http://schemas.microsoft.com/office/drawing/2014/main" id="{2C2D1950-1D3F-B1E7-385D-71C5728841E7}"/>
              </a:ext>
            </a:extLst>
          </p:cNvPr>
          <p:cNvCxnSpPr>
            <a:cxnSpLocks/>
            <a:stCxn id="14" idx="0"/>
          </p:cNvCxnSpPr>
          <p:nvPr/>
        </p:nvCxnSpPr>
        <p:spPr>
          <a:xfrm>
            <a:off x="619894" y="1739169"/>
            <a:ext cx="0" cy="5057765"/>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345D7F0B-6BAD-2BB7-43F3-E97618015E6C}"/>
              </a:ext>
            </a:extLst>
          </p:cNvPr>
          <p:cNvGrpSpPr/>
          <p:nvPr/>
        </p:nvGrpSpPr>
        <p:grpSpPr>
          <a:xfrm>
            <a:off x="409741" y="1739169"/>
            <a:ext cx="420306" cy="420306"/>
            <a:chOff x="265876" y="2918380"/>
            <a:chExt cx="452482" cy="452482"/>
          </a:xfrm>
        </p:grpSpPr>
        <p:sp>
          <p:nvSpPr>
            <p:cNvPr id="14" name="Oval 13">
              <a:extLst>
                <a:ext uri="{FF2B5EF4-FFF2-40B4-BE49-F238E27FC236}">
                  <a16:creationId xmlns:a16="http://schemas.microsoft.com/office/drawing/2014/main" id="{8275E59B-8CA9-EB99-7085-CBD3AA4892E7}"/>
                </a:ext>
              </a:extLst>
            </p:cNvPr>
            <p:cNvSpPr/>
            <p:nvPr/>
          </p:nvSpPr>
          <p:spPr>
            <a:xfrm flipH="1">
              <a:off x="265876" y="2918380"/>
              <a:ext cx="452482" cy="452482"/>
            </a:xfrm>
            <a:prstGeom prst="ellipse">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c 14">
              <a:extLst>
                <a:ext uri="{FF2B5EF4-FFF2-40B4-BE49-F238E27FC236}">
                  <a16:creationId xmlns:a16="http://schemas.microsoft.com/office/drawing/2014/main" id="{8049C990-ADE1-F5EE-44F5-D1D93E6EA551}"/>
                </a:ext>
              </a:extLst>
            </p:cNvPr>
            <p:cNvSpPr/>
            <p:nvPr/>
          </p:nvSpPr>
          <p:spPr>
            <a:xfrm flipH="1">
              <a:off x="267066" y="2919567"/>
              <a:ext cx="450101" cy="450101"/>
            </a:xfrm>
            <a:prstGeom prst="arc">
              <a:avLst>
                <a:gd name="adj1" fmla="val 18015953"/>
                <a:gd name="adj2" fmla="val 3513834"/>
              </a:avLst>
            </a:prstGeom>
            <a:ln w="50800">
              <a:solidFill>
                <a:srgbClr val="9ACA3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118" name="Picture 117">
            <a:extLst>
              <a:ext uri="{FF2B5EF4-FFF2-40B4-BE49-F238E27FC236}">
                <a16:creationId xmlns:a16="http://schemas.microsoft.com/office/drawing/2014/main" id="{39B65A12-B9CA-25F0-391F-CA37A15049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026" y="1861219"/>
            <a:ext cx="210312" cy="210312"/>
          </a:xfrm>
          <a:prstGeom prst="rect">
            <a:avLst/>
          </a:prstGeom>
        </p:spPr>
      </p:pic>
      <p:grpSp>
        <p:nvGrpSpPr>
          <p:cNvPr id="43" name="Group 42">
            <a:extLst>
              <a:ext uri="{FF2B5EF4-FFF2-40B4-BE49-F238E27FC236}">
                <a16:creationId xmlns:a16="http://schemas.microsoft.com/office/drawing/2014/main" id="{FB016996-C854-BD2E-4D76-6FDB8A71B902}"/>
              </a:ext>
            </a:extLst>
          </p:cNvPr>
          <p:cNvGrpSpPr/>
          <p:nvPr/>
        </p:nvGrpSpPr>
        <p:grpSpPr>
          <a:xfrm>
            <a:off x="0" y="6577588"/>
            <a:ext cx="12195048" cy="280412"/>
            <a:chOff x="0" y="6577588"/>
            <a:chExt cx="12195048" cy="280412"/>
          </a:xfrm>
          <a:solidFill>
            <a:srgbClr val="9ACA3C"/>
          </a:solidFill>
        </p:grpSpPr>
        <p:sp>
          <p:nvSpPr>
            <p:cNvPr id="45" name="Rectangle 44">
              <a:extLst>
                <a:ext uri="{FF2B5EF4-FFF2-40B4-BE49-F238E27FC236}">
                  <a16:creationId xmlns:a16="http://schemas.microsoft.com/office/drawing/2014/main" id="{DDF43F38-C4B8-9390-98B0-29AADBCFA024}"/>
                </a:ext>
              </a:extLst>
            </p:cNvPr>
            <p:cNvSpPr/>
            <p:nvPr userDrawn="1"/>
          </p:nvSpPr>
          <p:spPr>
            <a:xfrm>
              <a:off x="609600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6" name="Group 45">
              <a:extLst>
                <a:ext uri="{FF2B5EF4-FFF2-40B4-BE49-F238E27FC236}">
                  <a16:creationId xmlns:a16="http://schemas.microsoft.com/office/drawing/2014/main" id="{54A2E699-68C0-F107-6FA5-B9B998A9FFC8}"/>
                </a:ext>
              </a:extLst>
            </p:cNvPr>
            <p:cNvGrpSpPr/>
            <p:nvPr userDrawn="1"/>
          </p:nvGrpSpPr>
          <p:grpSpPr>
            <a:xfrm>
              <a:off x="0" y="6577588"/>
              <a:ext cx="6338083" cy="280412"/>
              <a:chOff x="0" y="6577588"/>
              <a:chExt cx="6338083" cy="280412"/>
            </a:xfrm>
            <a:grpFill/>
          </p:grpSpPr>
          <p:sp>
            <p:nvSpPr>
              <p:cNvPr id="47" name="Rectangle 46">
                <a:extLst>
                  <a:ext uri="{FF2B5EF4-FFF2-40B4-BE49-F238E27FC236}">
                    <a16:creationId xmlns:a16="http://schemas.microsoft.com/office/drawing/2014/main" id="{68FF15A9-F1B6-3B12-35CF-8D16FDF53F1C}"/>
                  </a:ext>
                </a:extLst>
              </p:cNvPr>
              <p:cNvSpPr/>
              <p:nvPr userDrawn="1"/>
            </p:nvSpPr>
            <p:spPr>
              <a:xfrm>
                <a:off x="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24;p54">
                <a:extLst>
                  <a:ext uri="{FF2B5EF4-FFF2-40B4-BE49-F238E27FC236}">
                    <a16:creationId xmlns:a16="http://schemas.microsoft.com/office/drawing/2014/main" id="{C37E0E23-32CB-F010-98EE-028F5CB604A6}"/>
                  </a:ext>
                </a:extLst>
              </p:cNvPr>
              <p:cNvSpPr/>
              <p:nvPr userDrawn="1"/>
            </p:nvSpPr>
            <p:spPr>
              <a:xfrm>
                <a:off x="5853918" y="6577588"/>
                <a:ext cx="484165" cy="268981"/>
              </a:xfrm>
              <a:custGeom>
                <a:avLst/>
                <a:gdLst/>
                <a:ahLst/>
                <a:cxnLst/>
                <a:rect l="l" t="t" r="r" b="b"/>
                <a:pathLst>
                  <a:path w="365760" h="203200" extrusionOk="0">
                    <a:moveTo>
                      <a:pt x="182880" y="0"/>
                    </a:moveTo>
                    <a:cubicBezTo>
                      <a:pt x="283882" y="0"/>
                      <a:pt x="365760" y="81878"/>
                      <a:pt x="365760" y="182880"/>
                    </a:cubicBezTo>
                    <a:lnTo>
                      <a:pt x="361658" y="203200"/>
                    </a:lnTo>
                    <a:lnTo>
                      <a:pt x="4103" y="203200"/>
                    </a:lnTo>
                    <a:lnTo>
                      <a:pt x="0" y="182880"/>
                    </a:lnTo>
                    <a:cubicBezTo>
                      <a:pt x="0" y="81878"/>
                      <a:pt x="81878" y="0"/>
                      <a:pt x="182880" y="0"/>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grpSp>
      </p:grpSp>
      <p:sp>
        <p:nvSpPr>
          <p:cNvPr id="49" name="Slide Number Placeholder 5">
            <a:extLst>
              <a:ext uri="{FF2B5EF4-FFF2-40B4-BE49-F238E27FC236}">
                <a16:creationId xmlns:a16="http://schemas.microsoft.com/office/drawing/2014/main" id="{A1FE26BC-4F65-F1B6-EBF0-EB46C96CEC7A}"/>
              </a:ext>
            </a:extLst>
          </p:cNvPr>
          <p:cNvSpPr txBox="1">
            <a:spLocks/>
          </p:cNvSpPr>
          <p:nvPr/>
        </p:nvSpPr>
        <p:spPr>
          <a:xfrm>
            <a:off x="5699948" y="6529516"/>
            <a:ext cx="792104" cy="365125"/>
          </a:xfrm>
          <a:prstGeom prst="rect">
            <a:avLst/>
          </a:prstGeom>
        </p:spPr>
        <p:txBody>
          <a:bodyPr vert="horz" lIns="91440" tIns="45720" rIns="91440" bIns="45720" rtlCol="0" anchor="ctr"/>
          <a:lstStyle>
            <a:defPPr>
              <a:defRPr lang="en-US"/>
            </a:defPPr>
            <a:lvl1pPr marL="0" algn="ctr" defTabSz="914400" rtl="0" eaLnBrk="1" latinLnBrk="0" hangingPunct="1">
              <a:defRPr sz="1100"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8868B4-BCB4-40C5-8F5B-96F1F985AC30}" type="slidenum">
              <a:rPr lang="en-US" smtClean="0">
                <a:latin typeface="+mn-lt"/>
              </a:rPr>
              <a:pPr/>
              <a:t>25</a:t>
            </a:fld>
            <a:endParaRPr lang="en-US" dirty="0">
              <a:latin typeface="+mn-lt"/>
            </a:endParaRPr>
          </a:p>
        </p:txBody>
      </p:sp>
      <p:pic>
        <p:nvPicPr>
          <p:cNvPr id="50" name="Picture 49">
            <a:extLst>
              <a:ext uri="{FF2B5EF4-FFF2-40B4-BE49-F238E27FC236}">
                <a16:creationId xmlns:a16="http://schemas.microsoft.com/office/drawing/2014/main" id="{1B4964D0-D8C6-D2D2-4345-F7088553B18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42174" y="197730"/>
            <a:ext cx="544816" cy="544816"/>
          </a:xfrm>
          <a:prstGeom prst="rect">
            <a:avLst/>
          </a:prstGeom>
        </p:spPr>
      </p:pic>
    </p:spTree>
    <p:extLst>
      <p:ext uri="{BB962C8B-B14F-4D97-AF65-F5344CB8AC3E}">
        <p14:creationId xmlns:p14="http://schemas.microsoft.com/office/powerpoint/2010/main" val="121345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6A701-76F9-ADBB-C4EE-35D5A4CDE9FB}"/>
            </a:ext>
          </a:extLst>
        </p:cNvPr>
        <p:cNvGrpSpPr/>
        <p:nvPr/>
      </p:nvGrpSpPr>
      <p:grpSpPr>
        <a:xfrm>
          <a:off x="0" y="0"/>
          <a:ext cx="0" cy="0"/>
          <a:chOff x="0" y="0"/>
          <a:chExt cx="0" cy="0"/>
        </a:xfrm>
      </p:grpSpPr>
      <p:pic>
        <p:nvPicPr>
          <p:cNvPr id="55" name="Picture 54">
            <a:extLst>
              <a:ext uri="{FF2B5EF4-FFF2-40B4-BE49-F238E27FC236}">
                <a16:creationId xmlns:a16="http://schemas.microsoft.com/office/drawing/2014/main" id="{81EB6FAE-7C0B-7CFB-7EFA-DF752C07D225}"/>
              </a:ext>
            </a:extLst>
          </p:cNvPr>
          <p:cNvPicPr>
            <a:picLocks noChangeAspect="1"/>
          </p:cNvPicPr>
          <p:nvPr/>
        </p:nvPicPr>
        <p:blipFill>
          <a:blip r:embed="rId2">
            <a:extLst>
              <a:ext uri="{28A0092B-C50C-407E-A947-70E740481C1C}">
                <a14:useLocalDpi xmlns:a14="http://schemas.microsoft.com/office/drawing/2010/main" val="0"/>
              </a:ext>
            </a:extLst>
          </a:blip>
          <a:srcRect l="25234" r="9378"/>
          <a:stretch>
            <a:fillRect/>
          </a:stretch>
        </p:blipFill>
        <p:spPr>
          <a:xfrm>
            <a:off x="0" y="0"/>
            <a:ext cx="6718301" cy="6858000"/>
          </a:xfrm>
          <a:custGeom>
            <a:avLst/>
            <a:gdLst>
              <a:gd name="connsiteX0" fmla="*/ 0 w 6718301"/>
              <a:gd name="connsiteY0" fmla="*/ 0 h 6858000"/>
              <a:gd name="connsiteX1" fmla="*/ 5894587 w 6718301"/>
              <a:gd name="connsiteY1" fmla="*/ 0 h 6858000"/>
              <a:gd name="connsiteX2" fmla="*/ 6718301 w 6718301"/>
              <a:gd name="connsiteY2" fmla="*/ 823714 h 6858000"/>
              <a:gd name="connsiteX3" fmla="*/ 6718301 w 6718301"/>
              <a:gd name="connsiteY3" fmla="*/ 6034286 h 6858000"/>
              <a:gd name="connsiteX4" fmla="*/ 5894587 w 6718301"/>
              <a:gd name="connsiteY4" fmla="*/ 6858000 h 6858000"/>
              <a:gd name="connsiteX5" fmla="*/ 0 w 671830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18301" h="6858000">
                <a:moveTo>
                  <a:pt x="0" y="0"/>
                </a:moveTo>
                <a:lnTo>
                  <a:pt x="5894587" y="0"/>
                </a:lnTo>
                <a:cubicBezTo>
                  <a:pt x="6349512" y="0"/>
                  <a:pt x="6718301" y="368789"/>
                  <a:pt x="6718301" y="823714"/>
                </a:cubicBezTo>
                <a:lnTo>
                  <a:pt x="6718301" y="6034286"/>
                </a:lnTo>
                <a:cubicBezTo>
                  <a:pt x="6718301" y="6489211"/>
                  <a:pt x="6349512" y="6858000"/>
                  <a:pt x="5894587" y="6858000"/>
                </a:cubicBezTo>
                <a:lnTo>
                  <a:pt x="0" y="6858000"/>
                </a:lnTo>
                <a:close/>
              </a:path>
            </a:pathLst>
          </a:custGeom>
        </p:spPr>
      </p:pic>
      <p:sp>
        <p:nvSpPr>
          <p:cNvPr id="53" name="Freeform: Shape 52">
            <a:extLst>
              <a:ext uri="{FF2B5EF4-FFF2-40B4-BE49-F238E27FC236}">
                <a16:creationId xmlns:a16="http://schemas.microsoft.com/office/drawing/2014/main" id="{8FAB7503-F0BD-4C07-FA20-CC4C40A1A816}"/>
              </a:ext>
            </a:extLst>
          </p:cNvPr>
          <p:cNvSpPr/>
          <p:nvPr/>
        </p:nvSpPr>
        <p:spPr>
          <a:xfrm>
            <a:off x="0" y="0"/>
            <a:ext cx="6718301" cy="6858000"/>
          </a:xfrm>
          <a:custGeom>
            <a:avLst/>
            <a:gdLst>
              <a:gd name="connsiteX0" fmla="*/ 0 w 6718301"/>
              <a:gd name="connsiteY0" fmla="*/ 0 h 6858000"/>
              <a:gd name="connsiteX1" fmla="*/ 5894587 w 6718301"/>
              <a:gd name="connsiteY1" fmla="*/ 0 h 6858000"/>
              <a:gd name="connsiteX2" fmla="*/ 6718301 w 6718301"/>
              <a:gd name="connsiteY2" fmla="*/ 823714 h 6858000"/>
              <a:gd name="connsiteX3" fmla="*/ 6718301 w 6718301"/>
              <a:gd name="connsiteY3" fmla="*/ 6034286 h 6858000"/>
              <a:gd name="connsiteX4" fmla="*/ 5894587 w 6718301"/>
              <a:gd name="connsiteY4" fmla="*/ 6858000 h 6858000"/>
              <a:gd name="connsiteX5" fmla="*/ 0 w 671830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18301" h="6858000">
                <a:moveTo>
                  <a:pt x="0" y="0"/>
                </a:moveTo>
                <a:lnTo>
                  <a:pt x="5894587" y="0"/>
                </a:lnTo>
                <a:cubicBezTo>
                  <a:pt x="6349512" y="0"/>
                  <a:pt x="6718301" y="368789"/>
                  <a:pt x="6718301" y="823714"/>
                </a:cubicBezTo>
                <a:lnTo>
                  <a:pt x="6718301" y="6034286"/>
                </a:lnTo>
                <a:cubicBezTo>
                  <a:pt x="6718301" y="6489211"/>
                  <a:pt x="6349512" y="6858000"/>
                  <a:pt x="5894587" y="6858000"/>
                </a:cubicBezTo>
                <a:lnTo>
                  <a:pt x="0" y="6858000"/>
                </a:lnTo>
                <a:close/>
              </a:path>
            </a:pathLst>
          </a:custGeom>
          <a:solidFill>
            <a:srgbClr val="00000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Rounded Corners 4">
            <a:extLst>
              <a:ext uri="{FF2B5EF4-FFF2-40B4-BE49-F238E27FC236}">
                <a16:creationId xmlns:a16="http://schemas.microsoft.com/office/drawing/2014/main" id="{AAF34C37-B963-3693-1CA1-AFBD019A8696}"/>
              </a:ext>
            </a:extLst>
          </p:cNvPr>
          <p:cNvSpPr/>
          <p:nvPr/>
        </p:nvSpPr>
        <p:spPr>
          <a:xfrm>
            <a:off x="0" y="1441316"/>
            <a:ext cx="6718300" cy="3094037"/>
          </a:xfrm>
          <a:prstGeom prst="roundRect">
            <a:avLst>
              <a:gd name="adj" fmla="val 0"/>
            </a:avLst>
          </a:prstGeom>
          <a:solidFill>
            <a:srgbClr val="9ACA3C">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Rectangle 6">
            <a:extLst>
              <a:ext uri="{FF2B5EF4-FFF2-40B4-BE49-F238E27FC236}">
                <a16:creationId xmlns:a16="http://schemas.microsoft.com/office/drawing/2014/main" id="{CEAC4B77-BE8B-422C-AFCF-ACFA1B6C183A}"/>
              </a:ext>
            </a:extLst>
          </p:cNvPr>
          <p:cNvSpPr/>
          <p:nvPr/>
        </p:nvSpPr>
        <p:spPr>
          <a:xfrm>
            <a:off x="503874" y="2011094"/>
            <a:ext cx="4531595" cy="1754326"/>
          </a:xfrm>
          <a:prstGeom prst="rect">
            <a:avLst/>
          </a:prstGeom>
        </p:spPr>
        <p:txBody>
          <a:bodyPr wrap="square">
            <a:spAutoFit/>
          </a:bodyPr>
          <a:lstStyle/>
          <a:p>
            <a:r>
              <a:rPr lang="en-US" sz="5400" b="1" dirty="0">
                <a:solidFill>
                  <a:schemeClr val="bg1"/>
                </a:solidFill>
              </a:rPr>
              <a:t>Learning Objective 5</a:t>
            </a:r>
          </a:p>
        </p:txBody>
      </p:sp>
      <p:sp>
        <p:nvSpPr>
          <p:cNvPr id="8" name="Rectangle 7">
            <a:extLst>
              <a:ext uri="{FF2B5EF4-FFF2-40B4-BE49-F238E27FC236}">
                <a16:creationId xmlns:a16="http://schemas.microsoft.com/office/drawing/2014/main" id="{DC4E0A2E-5CA4-E1D3-AB8E-9F6B1ED94513}"/>
              </a:ext>
            </a:extLst>
          </p:cNvPr>
          <p:cNvSpPr/>
          <p:nvPr/>
        </p:nvSpPr>
        <p:spPr>
          <a:xfrm>
            <a:off x="7222174" y="1762156"/>
            <a:ext cx="4248296" cy="2595582"/>
          </a:xfrm>
          <a:prstGeom prst="rect">
            <a:avLst/>
          </a:prstGeom>
        </p:spPr>
        <p:txBody>
          <a:bodyPr wrap="square">
            <a:spAutoFit/>
          </a:bodyPr>
          <a:lstStyle/>
          <a:p>
            <a:pPr>
              <a:lnSpc>
                <a:spcPct val="130000"/>
              </a:lnSpc>
            </a:pPr>
            <a:r>
              <a:rPr lang="en-US" sz="3200" dirty="0"/>
              <a:t>Acknowledging the distinction between compliance and inclusion</a:t>
            </a:r>
          </a:p>
        </p:txBody>
      </p:sp>
      <p:grpSp>
        <p:nvGrpSpPr>
          <p:cNvPr id="56" name="Group 55">
            <a:extLst>
              <a:ext uri="{FF2B5EF4-FFF2-40B4-BE49-F238E27FC236}">
                <a16:creationId xmlns:a16="http://schemas.microsoft.com/office/drawing/2014/main" id="{E720BC13-EC27-7A3C-A3FE-475D9F264D38}"/>
              </a:ext>
            </a:extLst>
          </p:cNvPr>
          <p:cNvGrpSpPr/>
          <p:nvPr/>
        </p:nvGrpSpPr>
        <p:grpSpPr>
          <a:xfrm>
            <a:off x="0" y="6577588"/>
            <a:ext cx="12195048" cy="280412"/>
            <a:chOff x="0" y="6577588"/>
            <a:chExt cx="12195048" cy="280412"/>
          </a:xfrm>
          <a:solidFill>
            <a:srgbClr val="9ACA3C"/>
          </a:solidFill>
        </p:grpSpPr>
        <p:sp>
          <p:nvSpPr>
            <p:cNvPr id="57" name="Rectangle 56">
              <a:extLst>
                <a:ext uri="{FF2B5EF4-FFF2-40B4-BE49-F238E27FC236}">
                  <a16:creationId xmlns:a16="http://schemas.microsoft.com/office/drawing/2014/main" id="{9E8D3D15-ED2F-BE7A-B961-3299CA55DE4E}"/>
                </a:ext>
              </a:extLst>
            </p:cNvPr>
            <p:cNvSpPr/>
            <p:nvPr userDrawn="1"/>
          </p:nvSpPr>
          <p:spPr>
            <a:xfrm>
              <a:off x="609600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8" name="Group 57">
              <a:extLst>
                <a:ext uri="{FF2B5EF4-FFF2-40B4-BE49-F238E27FC236}">
                  <a16:creationId xmlns:a16="http://schemas.microsoft.com/office/drawing/2014/main" id="{A2213456-8783-6F72-AD0A-09754521E00F}"/>
                </a:ext>
              </a:extLst>
            </p:cNvPr>
            <p:cNvGrpSpPr/>
            <p:nvPr userDrawn="1"/>
          </p:nvGrpSpPr>
          <p:grpSpPr>
            <a:xfrm>
              <a:off x="0" y="6577588"/>
              <a:ext cx="6338083" cy="280412"/>
              <a:chOff x="0" y="6577588"/>
              <a:chExt cx="6338083" cy="280412"/>
            </a:xfrm>
            <a:grpFill/>
          </p:grpSpPr>
          <p:sp>
            <p:nvSpPr>
              <p:cNvPr id="59" name="Rectangle 58">
                <a:extLst>
                  <a:ext uri="{FF2B5EF4-FFF2-40B4-BE49-F238E27FC236}">
                    <a16:creationId xmlns:a16="http://schemas.microsoft.com/office/drawing/2014/main" id="{1B070C78-CF97-14E4-E9AF-68C79A1BDABF}"/>
                  </a:ext>
                </a:extLst>
              </p:cNvPr>
              <p:cNvSpPr/>
              <p:nvPr userDrawn="1"/>
            </p:nvSpPr>
            <p:spPr>
              <a:xfrm>
                <a:off x="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Google Shape;24;p54">
                <a:extLst>
                  <a:ext uri="{FF2B5EF4-FFF2-40B4-BE49-F238E27FC236}">
                    <a16:creationId xmlns:a16="http://schemas.microsoft.com/office/drawing/2014/main" id="{7D9CF076-F4D2-9C60-6A0D-B8D624D6EB47}"/>
                  </a:ext>
                </a:extLst>
              </p:cNvPr>
              <p:cNvSpPr/>
              <p:nvPr userDrawn="1"/>
            </p:nvSpPr>
            <p:spPr>
              <a:xfrm>
                <a:off x="5853918" y="6577588"/>
                <a:ext cx="484165" cy="268981"/>
              </a:xfrm>
              <a:custGeom>
                <a:avLst/>
                <a:gdLst/>
                <a:ahLst/>
                <a:cxnLst/>
                <a:rect l="l" t="t" r="r" b="b"/>
                <a:pathLst>
                  <a:path w="365760" h="203200" extrusionOk="0">
                    <a:moveTo>
                      <a:pt x="182880" y="0"/>
                    </a:moveTo>
                    <a:cubicBezTo>
                      <a:pt x="283882" y="0"/>
                      <a:pt x="365760" y="81878"/>
                      <a:pt x="365760" y="182880"/>
                    </a:cubicBezTo>
                    <a:lnTo>
                      <a:pt x="361658" y="203200"/>
                    </a:lnTo>
                    <a:lnTo>
                      <a:pt x="4103" y="203200"/>
                    </a:lnTo>
                    <a:lnTo>
                      <a:pt x="0" y="182880"/>
                    </a:lnTo>
                    <a:cubicBezTo>
                      <a:pt x="0" y="81878"/>
                      <a:pt x="81878" y="0"/>
                      <a:pt x="182880" y="0"/>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grpSp>
      </p:grpSp>
      <p:sp>
        <p:nvSpPr>
          <p:cNvPr id="61" name="Slide Number Placeholder 5">
            <a:extLst>
              <a:ext uri="{FF2B5EF4-FFF2-40B4-BE49-F238E27FC236}">
                <a16:creationId xmlns:a16="http://schemas.microsoft.com/office/drawing/2014/main" id="{495127AE-96E1-36C9-2FB1-5EC51C4B1A79}"/>
              </a:ext>
            </a:extLst>
          </p:cNvPr>
          <p:cNvSpPr txBox="1">
            <a:spLocks/>
          </p:cNvSpPr>
          <p:nvPr/>
        </p:nvSpPr>
        <p:spPr>
          <a:xfrm>
            <a:off x="5699948" y="6529516"/>
            <a:ext cx="792104" cy="365125"/>
          </a:xfrm>
          <a:prstGeom prst="rect">
            <a:avLst/>
          </a:prstGeom>
        </p:spPr>
        <p:txBody>
          <a:bodyPr vert="horz" lIns="91440" tIns="45720" rIns="91440" bIns="45720" rtlCol="0" anchor="ctr"/>
          <a:lstStyle>
            <a:defPPr>
              <a:defRPr lang="en-US"/>
            </a:defPPr>
            <a:lvl1pPr marL="0" algn="ctr" defTabSz="914400" rtl="0" eaLnBrk="1" latinLnBrk="0" hangingPunct="1">
              <a:defRPr sz="1100"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8868B4-BCB4-40C5-8F5B-96F1F985AC30}" type="slidenum">
              <a:rPr lang="en-US" smtClean="0">
                <a:latin typeface="+mn-lt"/>
              </a:rPr>
              <a:pPr/>
              <a:t>26</a:t>
            </a:fld>
            <a:endParaRPr lang="en-US" dirty="0">
              <a:latin typeface="+mn-lt"/>
            </a:endParaRPr>
          </a:p>
        </p:txBody>
      </p:sp>
    </p:spTree>
    <p:extLst>
      <p:ext uri="{BB962C8B-B14F-4D97-AF65-F5344CB8AC3E}">
        <p14:creationId xmlns:p14="http://schemas.microsoft.com/office/powerpoint/2010/main" val="310093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D7ADE-9F92-4D32-DC40-0EF3D33564E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1A2E23F-2A33-1B4D-BE1C-6B9A5D0042E7}"/>
              </a:ext>
            </a:extLst>
          </p:cNvPr>
          <p:cNvSpPr>
            <a:spLocks noGrp="1"/>
          </p:cNvSpPr>
          <p:nvPr>
            <p:ph type="body" sz="quarter" idx="10"/>
          </p:nvPr>
        </p:nvSpPr>
        <p:spPr>
          <a:xfrm>
            <a:off x="289243" y="416718"/>
            <a:ext cx="4958618" cy="506730"/>
          </a:xfrm>
        </p:spPr>
        <p:txBody>
          <a:bodyPr/>
          <a:lstStyle/>
          <a:p>
            <a:r>
              <a:rPr lang="en-US" dirty="0"/>
              <a:t>Distinction between Inclusion and Compliance</a:t>
            </a:r>
          </a:p>
        </p:txBody>
      </p:sp>
      <p:sp>
        <p:nvSpPr>
          <p:cNvPr id="5" name="Rectangle 4">
            <a:extLst>
              <a:ext uri="{FF2B5EF4-FFF2-40B4-BE49-F238E27FC236}">
                <a16:creationId xmlns:a16="http://schemas.microsoft.com/office/drawing/2014/main" id="{AAB1EEE2-B481-B1F4-00E7-9DFBBEC17BB7}"/>
              </a:ext>
            </a:extLst>
          </p:cNvPr>
          <p:cNvSpPr/>
          <p:nvPr/>
        </p:nvSpPr>
        <p:spPr>
          <a:xfrm>
            <a:off x="289243" y="1116231"/>
            <a:ext cx="1827744" cy="461665"/>
          </a:xfrm>
          <a:prstGeom prst="rect">
            <a:avLst/>
          </a:prstGeom>
        </p:spPr>
        <p:txBody>
          <a:bodyPr wrap="none">
            <a:spAutoFit/>
          </a:bodyPr>
          <a:lstStyle/>
          <a:p>
            <a:r>
              <a:rPr lang="en-US" sz="2400" b="1" dirty="0">
                <a:solidFill>
                  <a:srgbClr val="9ACA3C"/>
                </a:solidFill>
              </a:rPr>
              <a:t>Compliance</a:t>
            </a:r>
          </a:p>
        </p:txBody>
      </p:sp>
      <p:sp>
        <p:nvSpPr>
          <p:cNvPr id="44" name="Shape">
            <a:extLst>
              <a:ext uri="{FF2B5EF4-FFF2-40B4-BE49-F238E27FC236}">
                <a16:creationId xmlns:a16="http://schemas.microsoft.com/office/drawing/2014/main" id="{7EE46357-DE8C-82F9-35C8-13A29B7D5D4E}"/>
              </a:ext>
            </a:extLst>
          </p:cNvPr>
          <p:cNvSpPr/>
          <p:nvPr/>
        </p:nvSpPr>
        <p:spPr>
          <a:xfrm flipH="1" flipV="1">
            <a:off x="5421085" y="0"/>
            <a:ext cx="1748927" cy="6852284"/>
          </a:xfrm>
          <a:custGeom>
            <a:avLst/>
            <a:gdLst/>
            <a:ahLst/>
            <a:cxnLst>
              <a:cxn ang="0">
                <a:pos x="wd2" y="hd2"/>
              </a:cxn>
              <a:cxn ang="5400000">
                <a:pos x="wd2" y="hd2"/>
              </a:cxn>
              <a:cxn ang="10800000">
                <a:pos x="wd2" y="hd2"/>
              </a:cxn>
              <a:cxn ang="16200000">
                <a:pos x="wd2" y="hd2"/>
              </a:cxn>
            </a:cxnLst>
            <a:rect l="0" t="0" r="r" b="b"/>
            <a:pathLst>
              <a:path w="21532" h="21600" extrusionOk="0">
                <a:moveTo>
                  <a:pt x="8831" y="15362"/>
                </a:moveTo>
                <a:cubicBezTo>
                  <a:pt x="9031" y="15067"/>
                  <a:pt x="9338" y="14777"/>
                  <a:pt x="9656" y="14487"/>
                </a:cubicBezTo>
                <a:cubicBezTo>
                  <a:pt x="10246" y="13942"/>
                  <a:pt x="11095" y="13420"/>
                  <a:pt x="11967" y="12898"/>
                </a:cubicBezTo>
                <a:cubicBezTo>
                  <a:pt x="12757" y="12457"/>
                  <a:pt x="13571" y="12020"/>
                  <a:pt x="14384" y="11586"/>
                </a:cubicBezTo>
                <a:cubicBezTo>
                  <a:pt x="15280" y="11112"/>
                  <a:pt x="16129" y="10633"/>
                  <a:pt x="16955" y="10153"/>
                </a:cubicBezTo>
                <a:cubicBezTo>
                  <a:pt x="17745" y="9691"/>
                  <a:pt x="18393" y="9218"/>
                  <a:pt x="19053" y="8744"/>
                </a:cubicBezTo>
                <a:cubicBezTo>
                  <a:pt x="19383" y="8506"/>
                  <a:pt x="19631" y="8262"/>
                  <a:pt x="19914" y="8020"/>
                </a:cubicBezTo>
                <a:cubicBezTo>
                  <a:pt x="20055" y="7903"/>
                  <a:pt x="20150" y="7779"/>
                  <a:pt x="20268" y="7658"/>
                </a:cubicBezTo>
                <a:cubicBezTo>
                  <a:pt x="20397" y="7523"/>
                  <a:pt x="20527" y="7387"/>
                  <a:pt x="20669" y="7251"/>
                </a:cubicBezTo>
                <a:cubicBezTo>
                  <a:pt x="20881" y="7028"/>
                  <a:pt x="21022" y="6796"/>
                  <a:pt x="21152" y="6567"/>
                </a:cubicBezTo>
                <a:cubicBezTo>
                  <a:pt x="21293" y="6316"/>
                  <a:pt x="21388" y="6063"/>
                  <a:pt x="21459" y="5812"/>
                </a:cubicBezTo>
                <a:cubicBezTo>
                  <a:pt x="21600" y="5297"/>
                  <a:pt x="21529" y="4781"/>
                  <a:pt x="21305" y="4265"/>
                </a:cubicBezTo>
                <a:cubicBezTo>
                  <a:pt x="21199" y="4033"/>
                  <a:pt x="21058" y="3804"/>
                  <a:pt x="20881" y="3574"/>
                </a:cubicBezTo>
                <a:cubicBezTo>
                  <a:pt x="20669" y="3315"/>
                  <a:pt x="20409" y="3059"/>
                  <a:pt x="20126" y="2802"/>
                </a:cubicBezTo>
                <a:cubicBezTo>
                  <a:pt x="19607" y="2329"/>
                  <a:pt x="18900" y="1867"/>
                  <a:pt x="17874" y="1454"/>
                </a:cubicBezTo>
                <a:cubicBezTo>
                  <a:pt x="17650" y="1363"/>
                  <a:pt x="17414" y="1279"/>
                  <a:pt x="17179" y="1191"/>
                </a:cubicBezTo>
                <a:cubicBezTo>
                  <a:pt x="16931" y="1101"/>
                  <a:pt x="16601" y="1017"/>
                  <a:pt x="16318" y="935"/>
                </a:cubicBezTo>
                <a:cubicBezTo>
                  <a:pt x="16023" y="851"/>
                  <a:pt x="15717" y="772"/>
                  <a:pt x="15398" y="691"/>
                </a:cubicBezTo>
                <a:cubicBezTo>
                  <a:pt x="15009" y="591"/>
                  <a:pt x="14573" y="507"/>
                  <a:pt x="14148" y="422"/>
                </a:cubicBezTo>
                <a:cubicBezTo>
                  <a:pt x="13406" y="274"/>
                  <a:pt x="12639" y="136"/>
                  <a:pt x="11861" y="0"/>
                </a:cubicBezTo>
                <a:lnTo>
                  <a:pt x="0" y="0"/>
                </a:lnTo>
                <a:cubicBezTo>
                  <a:pt x="200" y="24"/>
                  <a:pt x="401" y="51"/>
                  <a:pt x="601" y="78"/>
                </a:cubicBezTo>
                <a:cubicBezTo>
                  <a:pt x="1132" y="154"/>
                  <a:pt x="1639" y="244"/>
                  <a:pt x="2134" y="332"/>
                </a:cubicBezTo>
                <a:cubicBezTo>
                  <a:pt x="2665" y="425"/>
                  <a:pt x="3219" y="510"/>
                  <a:pt x="3761" y="600"/>
                </a:cubicBezTo>
                <a:cubicBezTo>
                  <a:pt x="4315" y="691"/>
                  <a:pt x="4869" y="787"/>
                  <a:pt x="5412" y="884"/>
                </a:cubicBezTo>
                <a:cubicBezTo>
                  <a:pt x="6497" y="1077"/>
                  <a:pt x="7569" y="1273"/>
                  <a:pt x="8654" y="1469"/>
                </a:cubicBezTo>
                <a:cubicBezTo>
                  <a:pt x="9185" y="1565"/>
                  <a:pt x="9715" y="1665"/>
                  <a:pt x="10222" y="1771"/>
                </a:cubicBezTo>
                <a:cubicBezTo>
                  <a:pt x="10824" y="1894"/>
                  <a:pt x="11437" y="2015"/>
                  <a:pt x="12026" y="2145"/>
                </a:cubicBezTo>
                <a:cubicBezTo>
                  <a:pt x="12969" y="2353"/>
                  <a:pt x="13889" y="2567"/>
                  <a:pt x="14762" y="2799"/>
                </a:cubicBezTo>
                <a:cubicBezTo>
                  <a:pt x="15646" y="3034"/>
                  <a:pt x="16389" y="3306"/>
                  <a:pt x="17061" y="3583"/>
                </a:cubicBezTo>
                <a:cubicBezTo>
                  <a:pt x="18464" y="4169"/>
                  <a:pt x="19124" y="4853"/>
                  <a:pt x="19431" y="5529"/>
                </a:cubicBezTo>
                <a:cubicBezTo>
                  <a:pt x="19596" y="5939"/>
                  <a:pt x="19631" y="6349"/>
                  <a:pt x="19560" y="6760"/>
                </a:cubicBezTo>
                <a:cubicBezTo>
                  <a:pt x="19501" y="7058"/>
                  <a:pt x="19383" y="7357"/>
                  <a:pt x="19159" y="7649"/>
                </a:cubicBezTo>
                <a:cubicBezTo>
                  <a:pt x="19006" y="7842"/>
                  <a:pt x="18865" y="8033"/>
                  <a:pt x="18711" y="8226"/>
                </a:cubicBezTo>
                <a:cubicBezTo>
                  <a:pt x="18617" y="8343"/>
                  <a:pt x="18499" y="8458"/>
                  <a:pt x="18381" y="8572"/>
                </a:cubicBezTo>
                <a:cubicBezTo>
                  <a:pt x="18240" y="8708"/>
                  <a:pt x="18134" y="8847"/>
                  <a:pt x="17969" y="8980"/>
                </a:cubicBezTo>
                <a:cubicBezTo>
                  <a:pt x="17756" y="9146"/>
                  <a:pt x="17532" y="9311"/>
                  <a:pt x="17320" y="9477"/>
                </a:cubicBezTo>
                <a:cubicBezTo>
                  <a:pt x="16966" y="9746"/>
                  <a:pt x="16530" y="10005"/>
                  <a:pt x="16117" y="10268"/>
                </a:cubicBezTo>
                <a:cubicBezTo>
                  <a:pt x="15328" y="10717"/>
                  <a:pt x="14526" y="11170"/>
                  <a:pt x="13653" y="11607"/>
                </a:cubicBezTo>
                <a:cubicBezTo>
                  <a:pt x="12651" y="12111"/>
                  <a:pt x="11625" y="12614"/>
                  <a:pt x="10600" y="13115"/>
                </a:cubicBezTo>
                <a:cubicBezTo>
                  <a:pt x="9668" y="13571"/>
                  <a:pt x="8760" y="14029"/>
                  <a:pt x="7994" y="14506"/>
                </a:cubicBezTo>
                <a:cubicBezTo>
                  <a:pt x="7793" y="14629"/>
                  <a:pt x="7569" y="14750"/>
                  <a:pt x="7404" y="14877"/>
                </a:cubicBezTo>
                <a:cubicBezTo>
                  <a:pt x="7204" y="15030"/>
                  <a:pt x="7003" y="15184"/>
                  <a:pt x="6791" y="15335"/>
                </a:cubicBezTo>
                <a:cubicBezTo>
                  <a:pt x="6662" y="15432"/>
                  <a:pt x="6555" y="15528"/>
                  <a:pt x="6449" y="15628"/>
                </a:cubicBezTo>
                <a:cubicBezTo>
                  <a:pt x="6308" y="15754"/>
                  <a:pt x="6155" y="15878"/>
                  <a:pt x="6048" y="16008"/>
                </a:cubicBezTo>
                <a:cubicBezTo>
                  <a:pt x="5895" y="16183"/>
                  <a:pt x="5730" y="16358"/>
                  <a:pt x="5624" y="16533"/>
                </a:cubicBezTo>
                <a:cubicBezTo>
                  <a:pt x="5353" y="16955"/>
                  <a:pt x="5329" y="17377"/>
                  <a:pt x="5483" y="17802"/>
                </a:cubicBezTo>
                <a:cubicBezTo>
                  <a:pt x="5624" y="18189"/>
                  <a:pt x="5954" y="18563"/>
                  <a:pt x="6496" y="18925"/>
                </a:cubicBezTo>
                <a:cubicBezTo>
                  <a:pt x="7027" y="19274"/>
                  <a:pt x="7723" y="19606"/>
                  <a:pt x="8489" y="19923"/>
                </a:cubicBezTo>
                <a:cubicBezTo>
                  <a:pt x="10045" y="20565"/>
                  <a:pt x="12097" y="21126"/>
                  <a:pt x="14372" y="21600"/>
                </a:cubicBezTo>
                <a:lnTo>
                  <a:pt x="17202" y="21600"/>
                </a:lnTo>
                <a:cubicBezTo>
                  <a:pt x="15728" y="21271"/>
                  <a:pt x="14455" y="20894"/>
                  <a:pt x="13335" y="20481"/>
                </a:cubicBezTo>
                <a:cubicBezTo>
                  <a:pt x="10706" y="19513"/>
                  <a:pt x="8914" y="18400"/>
                  <a:pt x="8395" y="17223"/>
                </a:cubicBezTo>
                <a:cubicBezTo>
                  <a:pt x="8324" y="17018"/>
                  <a:pt x="8265" y="16813"/>
                  <a:pt x="8265" y="16605"/>
                </a:cubicBezTo>
                <a:cubicBezTo>
                  <a:pt x="8265" y="16364"/>
                  <a:pt x="8359" y="16125"/>
                  <a:pt x="8477" y="15887"/>
                </a:cubicBezTo>
                <a:cubicBezTo>
                  <a:pt x="8583" y="15709"/>
                  <a:pt x="8725" y="15534"/>
                  <a:pt x="8831" y="15362"/>
                </a:cubicBezTo>
                <a:close/>
              </a:path>
            </a:pathLst>
          </a:custGeom>
          <a:solidFill>
            <a:srgbClr val="9ACA3C"/>
          </a:solidFill>
          <a:ln w="12700">
            <a:miter lim="400000"/>
          </a:ln>
          <a:effectLst>
            <a:innerShdw blurRad="63500" dist="50800">
              <a:prstClr val="black">
                <a:alpha val="66000"/>
              </a:prstClr>
            </a:innerShdw>
          </a:effectLst>
        </p:spPr>
        <p:txBody>
          <a:bodyPr lIns="38100" tIns="38100" rIns="38100" bIns="38100" anchor="ctr"/>
          <a:lstStyle/>
          <a:p>
            <a:endParaRPr sz="3000">
              <a:solidFill>
                <a:srgbClr val="FFFFFF"/>
              </a:solidFill>
            </a:endParaRPr>
          </a:p>
        </p:txBody>
      </p:sp>
      <p:sp>
        <p:nvSpPr>
          <p:cNvPr id="7" name="Rectangle 6">
            <a:extLst>
              <a:ext uri="{FF2B5EF4-FFF2-40B4-BE49-F238E27FC236}">
                <a16:creationId xmlns:a16="http://schemas.microsoft.com/office/drawing/2014/main" id="{520E3CD0-30F6-003D-5986-869BE1F2FFE4}"/>
              </a:ext>
            </a:extLst>
          </p:cNvPr>
          <p:cNvSpPr/>
          <p:nvPr/>
        </p:nvSpPr>
        <p:spPr>
          <a:xfrm>
            <a:off x="253402" y="2447864"/>
            <a:ext cx="5321506" cy="2061334"/>
          </a:xfrm>
          <a:prstGeom prst="rect">
            <a:avLst/>
          </a:prstGeom>
        </p:spPr>
        <p:txBody>
          <a:bodyPr wrap="square">
            <a:spAutoFit/>
          </a:bodyPr>
          <a:lstStyle/>
          <a:p>
            <a:pPr algn="ctr">
              <a:lnSpc>
                <a:spcPct val="120000"/>
              </a:lnSpc>
            </a:pPr>
            <a:r>
              <a:rPr lang="en-US" dirty="0"/>
              <a:t>Compliance refers to adhering to laws, standards, or regulations. In the context of disability rights, compliance often involves meeting legal requirements, such as providing accessible facilities as mandated by the Americans with Disabilities Act (ADA). </a:t>
            </a:r>
          </a:p>
        </p:txBody>
      </p:sp>
      <p:grpSp>
        <p:nvGrpSpPr>
          <p:cNvPr id="43" name="Group 42">
            <a:extLst>
              <a:ext uri="{FF2B5EF4-FFF2-40B4-BE49-F238E27FC236}">
                <a16:creationId xmlns:a16="http://schemas.microsoft.com/office/drawing/2014/main" id="{84723AC5-4B37-DE28-EB42-97AFBE09EA7C}"/>
              </a:ext>
            </a:extLst>
          </p:cNvPr>
          <p:cNvGrpSpPr/>
          <p:nvPr/>
        </p:nvGrpSpPr>
        <p:grpSpPr>
          <a:xfrm>
            <a:off x="0" y="6577588"/>
            <a:ext cx="12195048" cy="280412"/>
            <a:chOff x="0" y="6577588"/>
            <a:chExt cx="12195048" cy="280412"/>
          </a:xfrm>
          <a:solidFill>
            <a:srgbClr val="9ACA3C"/>
          </a:solidFill>
        </p:grpSpPr>
        <p:sp>
          <p:nvSpPr>
            <p:cNvPr id="45" name="Rectangle 44">
              <a:extLst>
                <a:ext uri="{FF2B5EF4-FFF2-40B4-BE49-F238E27FC236}">
                  <a16:creationId xmlns:a16="http://schemas.microsoft.com/office/drawing/2014/main" id="{313A61DA-182A-415B-C577-1240CCFCAA5F}"/>
                </a:ext>
              </a:extLst>
            </p:cNvPr>
            <p:cNvSpPr/>
            <p:nvPr userDrawn="1"/>
          </p:nvSpPr>
          <p:spPr>
            <a:xfrm>
              <a:off x="609600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6" name="Group 45">
              <a:extLst>
                <a:ext uri="{FF2B5EF4-FFF2-40B4-BE49-F238E27FC236}">
                  <a16:creationId xmlns:a16="http://schemas.microsoft.com/office/drawing/2014/main" id="{A3789323-AE88-B4BA-3927-1B1D8753228A}"/>
                </a:ext>
              </a:extLst>
            </p:cNvPr>
            <p:cNvGrpSpPr/>
            <p:nvPr userDrawn="1"/>
          </p:nvGrpSpPr>
          <p:grpSpPr>
            <a:xfrm>
              <a:off x="0" y="6577588"/>
              <a:ext cx="6338083" cy="280412"/>
              <a:chOff x="0" y="6577588"/>
              <a:chExt cx="6338083" cy="280412"/>
            </a:xfrm>
            <a:grpFill/>
          </p:grpSpPr>
          <p:sp>
            <p:nvSpPr>
              <p:cNvPr id="47" name="Rectangle 46">
                <a:extLst>
                  <a:ext uri="{FF2B5EF4-FFF2-40B4-BE49-F238E27FC236}">
                    <a16:creationId xmlns:a16="http://schemas.microsoft.com/office/drawing/2014/main" id="{4A1C18D9-D7FB-CBA6-A243-277E2AC42840}"/>
                  </a:ext>
                </a:extLst>
              </p:cNvPr>
              <p:cNvSpPr/>
              <p:nvPr userDrawn="1"/>
            </p:nvSpPr>
            <p:spPr>
              <a:xfrm>
                <a:off x="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24;p54">
                <a:extLst>
                  <a:ext uri="{FF2B5EF4-FFF2-40B4-BE49-F238E27FC236}">
                    <a16:creationId xmlns:a16="http://schemas.microsoft.com/office/drawing/2014/main" id="{ACFFE3BF-B20C-657E-08B5-E42555BCC452}"/>
                  </a:ext>
                </a:extLst>
              </p:cNvPr>
              <p:cNvSpPr/>
              <p:nvPr userDrawn="1"/>
            </p:nvSpPr>
            <p:spPr>
              <a:xfrm>
                <a:off x="5853918" y="6577588"/>
                <a:ext cx="484165" cy="268981"/>
              </a:xfrm>
              <a:custGeom>
                <a:avLst/>
                <a:gdLst/>
                <a:ahLst/>
                <a:cxnLst/>
                <a:rect l="l" t="t" r="r" b="b"/>
                <a:pathLst>
                  <a:path w="365760" h="203200" extrusionOk="0">
                    <a:moveTo>
                      <a:pt x="182880" y="0"/>
                    </a:moveTo>
                    <a:cubicBezTo>
                      <a:pt x="283882" y="0"/>
                      <a:pt x="365760" y="81878"/>
                      <a:pt x="365760" y="182880"/>
                    </a:cubicBezTo>
                    <a:lnTo>
                      <a:pt x="361658" y="203200"/>
                    </a:lnTo>
                    <a:lnTo>
                      <a:pt x="4103" y="203200"/>
                    </a:lnTo>
                    <a:lnTo>
                      <a:pt x="0" y="182880"/>
                    </a:lnTo>
                    <a:cubicBezTo>
                      <a:pt x="0" y="81878"/>
                      <a:pt x="81878" y="0"/>
                      <a:pt x="182880" y="0"/>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grpSp>
      </p:grpSp>
      <p:sp>
        <p:nvSpPr>
          <p:cNvPr id="49" name="Slide Number Placeholder 5">
            <a:extLst>
              <a:ext uri="{FF2B5EF4-FFF2-40B4-BE49-F238E27FC236}">
                <a16:creationId xmlns:a16="http://schemas.microsoft.com/office/drawing/2014/main" id="{4FFDF82D-CABC-4179-1757-86223E2ABA25}"/>
              </a:ext>
            </a:extLst>
          </p:cNvPr>
          <p:cNvSpPr txBox="1">
            <a:spLocks/>
          </p:cNvSpPr>
          <p:nvPr/>
        </p:nvSpPr>
        <p:spPr>
          <a:xfrm>
            <a:off x="5699948" y="6529516"/>
            <a:ext cx="792104" cy="365125"/>
          </a:xfrm>
          <a:prstGeom prst="rect">
            <a:avLst/>
          </a:prstGeom>
        </p:spPr>
        <p:txBody>
          <a:bodyPr vert="horz" lIns="91440" tIns="45720" rIns="91440" bIns="45720" rtlCol="0" anchor="ctr"/>
          <a:lstStyle>
            <a:defPPr>
              <a:defRPr lang="en-US"/>
            </a:defPPr>
            <a:lvl1pPr marL="0" algn="ctr" defTabSz="914400" rtl="0" eaLnBrk="1" latinLnBrk="0" hangingPunct="1">
              <a:defRPr sz="1100"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8868B4-BCB4-40C5-8F5B-96F1F985AC30}" type="slidenum">
              <a:rPr lang="en-US" smtClean="0">
                <a:latin typeface="+mn-lt"/>
              </a:rPr>
              <a:pPr/>
              <a:t>27</a:t>
            </a:fld>
            <a:endParaRPr lang="en-US" dirty="0">
              <a:latin typeface="+mn-lt"/>
            </a:endParaRPr>
          </a:p>
        </p:txBody>
      </p:sp>
      <p:pic>
        <p:nvPicPr>
          <p:cNvPr id="50" name="Picture 49">
            <a:extLst>
              <a:ext uri="{FF2B5EF4-FFF2-40B4-BE49-F238E27FC236}">
                <a16:creationId xmlns:a16="http://schemas.microsoft.com/office/drawing/2014/main" id="{36BBDCBF-197C-9C6C-6A7E-80DEB590CBB1}"/>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42174" y="197730"/>
            <a:ext cx="544816" cy="544816"/>
          </a:xfrm>
          <a:prstGeom prst="rect">
            <a:avLst/>
          </a:prstGeom>
        </p:spPr>
      </p:pic>
      <p:sp>
        <p:nvSpPr>
          <p:cNvPr id="13" name="Rectangle 12">
            <a:extLst>
              <a:ext uri="{FF2B5EF4-FFF2-40B4-BE49-F238E27FC236}">
                <a16:creationId xmlns:a16="http://schemas.microsoft.com/office/drawing/2014/main" id="{219EA146-7EFD-CE64-424E-133E27D33465}"/>
              </a:ext>
            </a:extLst>
          </p:cNvPr>
          <p:cNvSpPr/>
          <p:nvPr/>
        </p:nvSpPr>
        <p:spPr>
          <a:xfrm>
            <a:off x="7170014" y="1116230"/>
            <a:ext cx="1449436" cy="461665"/>
          </a:xfrm>
          <a:prstGeom prst="rect">
            <a:avLst/>
          </a:prstGeom>
        </p:spPr>
        <p:txBody>
          <a:bodyPr wrap="none">
            <a:spAutoFit/>
          </a:bodyPr>
          <a:lstStyle/>
          <a:p>
            <a:r>
              <a:rPr lang="en-US" sz="2400" b="1" dirty="0">
                <a:solidFill>
                  <a:srgbClr val="9ACA3C"/>
                </a:solidFill>
              </a:rPr>
              <a:t>Inclusion</a:t>
            </a:r>
          </a:p>
        </p:txBody>
      </p:sp>
      <p:sp>
        <p:nvSpPr>
          <p:cNvPr id="14" name="Rectangle 13">
            <a:extLst>
              <a:ext uri="{FF2B5EF4-FFF2-40B4-BE49-F238E27FC236}">
                <a16:creationId xmlns:a16="http://schemas.microsoft.com/office/drawing/2014/main" id="{B4B360F0-FD2E-5230-FD8F-F35319BF48E5}"/>
              </a:ext>
            </a:extLst>
          </p:cNvPr>
          <p:cNvSpPr/>
          <p:nvPr/>
        </p:nvSpPr>
        <p:spPr>
          <a:xfrm>
            <a:off x="6617092" y="2115466"/>
            <a:ext cx="5321506" cy="2726131"/>
          </a:xfrm>
          <a:prstGeom prst="rect">
            <a:avLst/>
          </a:prstGeom>
        </p:spPr>
        <p:txBody>
          <a:bodyPr wrap="square">
            <a:spAutoFit/>
          </a:bodyPr>
          <a:lstStyle/>
          <a:p>
            <a:pPr algn="ctr">
              <a:lnSpc>
                <a:spcPct val="120000"/>
              </a:lnSpc>
            </a:pPr>
            <a:r>
              <a:rPr lang="en-US" dirty="0"/>
              <a:t>Inclusion, goes beyond mere compliance. It involves creating an environment where people of all abilities are fully integrated and have equal access to opportunities, services, and resources. Inclusion focuses on embracing diversity and ensuring that individuals with disabilities are not only accommodated, but actively and meaningfully involved in all aspects of society.</a:t>
            </a:r>
          </a:p>
        </p:txBody>
      </p:sp>
    </p:spTree>
    <p:extLst>
      <p:ext uri="{BB962C8B-B14F-4D97-AF65-F5344CB8AC3E}">
        <p14:creationId xmlns:p14="http://schemas.microsoft.com/office/powerpoint/2010/main" val="23921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A69B29-D6EC-4613-A327-A26F61D02A17}"/>
              </a:ext>
            </a:extLst>
          </p:cNvPr>
          <p:cNvSpPr>
            <a:spLocks noGrp="1"/>
          </p:cNvSpPr>
          <p:nvPr>
            <p:ph type="body" sz="quarter" idx="10"/>
          </p:nvPr>
        </p:nvSpPr>
        <p:spPr/>
        <p:txBody>
          <a:bodyPr/>
          <a:lstStyle/>
          <a:p>
            <a:r>
              <a:rPr lang="en-US" dirty="0"/>
              <a:t>Going Beyond ADA Compliance</a:t>
            </a:r>
          </a:p>
        </p:txBody>
      </p:sp>
      <p:sp>
        <p:nvSpPr>
          <p:cNvPr id="88" name="Freeform: Shape 87">
            <a:extLst>
              <a:ext uri="{FF2B5EF4-FFF2-40B4-BE49-F238E27FC236}">
                <a16:creationId xmlns:a16="http://schemas.microsoft.com/office/drawing/2014/main" id="{426F24FA-FEEE-40C3-B5E3-4830517040A6}"/>
              </a:ext>
            </a:extLst>
          </p:cNvPr>
          <p:cNvSpPr/>
          <p:nvPr/>
        </p:nvSpPr>
        <p:spPr>
          <a:xfrm rot="5400000" flipH="1" flipV="1">
            <a:off x="5342278" y="8277"/>
            <a:ext cx="6858003" cy="6841442"/>
          </a:xfrm>
          <a:custGeom>
            <a:avLst/>
            <a:gdLst>
              <a:gd name="connsiteX0" fmla="*/ 6858003 w 6858003"/>
              <a:gd name="connsiteY0" fmla="*/ 3100939 h 6841442"/>
              <a:gd name="connsiteX1" fmla="*/ 6858003 w 6858003"/>
              <a:gd name="connsiteY1" fmla="*/ 3882230 h 6841442"/>
              <a:gd name="connsiteX2" fmla="*/ 6857798 w 6858003"/>
              <a:gd name="connsiteY2" fmla="*/ 3882230 h 6841442"/>
              <a:gd name="connsiteX3" fmla="*/ 6857798 w 6858003"/>
              <a:gd name="connsiteY3" fmla="*/ 3995252 h 6841442"/>
              <a:gd name="connsiteX4" fmla="*/ 6858001 w 6858003"/>
              <a:gd name="connsiteY4" fmla="*/ 3995252 h 6841442"/>
              <a:gd name="connsiteX5" fmla="*/ 6858001 w 6858003"/>
              <a:gd name="connsiteY5" fmla="*/ 4776543 h 6841442"/>
              <a:gd name="connsiteX6" fmla="*/ 6857798 w 6858003"/>
              <a:gd name="connsiteY6" fmla="*/ 4776543 h 6841442"/>
              <a:gd name="connsiteX7" fmla="*/ 6857798 w 6858003"/>
              <a:gd name="connsiteY7" fmla="*/ 5165838 h 6841442"/>
              <a:gd name="connsiteX8" fmla="*/ 6858003 w 6858003"/>
              <a:gd name="connsiteY8" fmla="*/ 5165838 h 6841442"/>
              <a:gd name="connsiteX9" fmla="*/ 6858003 w 6858003"/>
              <a:gd name="connsiteY9" fmla="*/ 5947129 h 6841442"/>
              <a:gd name="connsiteX10" fmla="*/ 6857796 w 6858003"/>
              <a:gd name="connsiteY10" fmla="*/ 5947129 h 6841442"/>
              <a:gd name="connsiteX11" fmla="*/ 6857796 w 6858003"/>
              <a:gd name="connsiteY11" fmla="*/ 6060151 h 6841442"/>
              <a:gd name="connsiteX12" fmla="*/ 6858001 w 6858003"/>
              <a:gd name="connsiteY12" fmla="*/ 6060151 h 6841442"/>
              <a:gd name="connsiteX13" fmla="*/ 6858001 w 6858003"/>
              <a:gd name="connsiteY13" fmla="*/ 6841442 h 6841442"/>
              <a:gd name="connsiteX14" fmla="*/ 0 w 6858003"/>
              <a:gd name="connsiteY14" fmla="*/ 6841442 h 6841442"/>
              <a:gd name="connsiteX15" fmla="*/ 0 w 6858003"/>
              <a:gd name="connsiteY15" fmla="*/ 6060151 h 6841442"/>
              <a:gd name="connsiteX16" fmla="*/ 1 w 6858003"/>
              <a:gd name="connsiteY16" fmla="*/ 6060151 h 6841442"/>
              <a:gd name="connsiteX17" fmla="*/ 1 w 6858003"/>
              <a:gd name="connsiteY17" fmla="*/ 4776543 h 6841442"/>
              <a:gd name="connsiteX18" fmla="*/ 0 w 6858003"/>
              <a:gd name="connsiteY18" fmla="*/ 4776543 h 6841442"/>
              <a:gd name="connsiteX19" fmla="*/ 0 w 6858003"/>
              <a:gd name="connsiteY19" fmla="*/ 3995252 h 6841442"/>
              <a:gd name="connsiteX20" fmla="*/ 1 w 6858003"/>
              <a:gd name="connsiteY20" fmla="*/ 3995252 h 6841442"/>
              <a:gd name="connsiteX21" fmla="*/ 1 w 6858003"/>
              <a:gd name="connsiteY21" fmla="*/ 2959212 h 6841442"/>
              <a:gd name="connsiteX22" fmla="*/ 1 w 6858003"/>
              <a:gd name="connsiteY22" fmla="*/ 894313 h 6841442"/>
              <a:gd name="connsiteX23" fmla="*/ 3 w 6858003"/>
              <a:gd name="connsiteY23" fmla="*/ 894313 h 6841442"/>
              <a:gd name="connsiteX24" fmla="*/ 3 w 6858003"/>
              <a:gd name="connsiteY24" fmla="*/ 0 h 6841442"/>
              <a:gd name="connsiteX25" fmla="*/ 80361 w 6858003"/>
              <a:gd name="connsiteY25" fmla="*/ 10086 h 6841442"/>
              <a:gd name="connsiteX26" fmla="*/ 199001 w 6858003"/>
              <a:gd name="connsiteY26" fmla="*/ 32820 h 6841442"/>
              <a:gd name="connsiteX27" fmla="*/ 2040678 w 6858003"/>
              <a:gd name="connsiteY27" fmla="*/ 899936 h 6841442"/>
              <a:gd name="connsiteX28" fmla="*/ 4131231 w 6858003"/>
              <a:gd name="connsiteY28" fmla="*/ 228621 h 6841442"/>
              <a:gd name="connsiteX29" fmla="*/ 6702035 w 6858003"/>
              <a:gd name="connsiteY29" fmla="*/ 1282794 h 6841442"/>
              <a:gd name="connsiteX30" fmla="*/ 6857798 w 6858003"/>
              <a:gd name="connsiteY30" fmla="*/ 1360858 h 6841442"/>
              <a:gd name="connsiteX31" fmla="*/ 6857798 w 6858003"/>
              <a:gd name="connsiteY31" fmla="*/ 3100939 h 684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858003" h="6841442">
                <a:moveTo>
                  <a:pt x="6858003" y="3100939"/>
                </a:moveTo>
                <a:lnTo>
                  <a:pt x="6858003" y="3882230"/>
                </a:lnTo>
                <a:lnTo>
                  <a:pt x="6857798" y="3882230"/>
                </a:lnTo>
                <a:lnTo>
                  <a:pt x="6857798" y="3995252"/>
                </a:lnTo>
                <a:lnTo>
                  <a:pt x="6858001" y="3995252"/>
                </a:lnTo>
                <a:lnTo>
                  <a:pt x="6858001" y="4776543"/>
                </a:lnTo>
                <a:lnTo>
                  <a:pt x="6857798" y="4776543"/>
                </a:lnTo>
                <a:lnTo>
                  <a:pt x="6857798" y="5165838"/>
                </a:lnTo>
                <a:lnTo>
                  <a:pt x="6858003" y="5165838"/>
                </a:lnTo>
                <a:lnTo>
                  <a:pt x="6858003" y="5947129"/>
                </a:lnTo>
                <a:lnTo>
                  <a:pt x="6857796" y="5947129"/>
                </a:lnTo>
                <a:lnTo>
                  <a:pt x="6857796" y="6060151"/>
                </a:lnTo>
                <a:lnTo>
                  <a:pt x="6858001" y="6060151"/>
                </a:lnTo>
                <a:lnTo>
                  <a:pt x="6858001" y="6841442"/>
                </a:lnTo>
                <a:lnTo>
                  <a:pt x="0" y="6841442"/>
                </a:lnTo>
                <a:lnTo>
                  <a:pt x="0" y="6060151"/>
                </a:lnTo>
                <a:lnTo>
                  <a:pt x="1" y="6060151"/>
                </a:lnTo>
                <a:lnTo>
                  <a:pt x="1" y="4776543"/>
                </a:lnTo>
                <a:lnTo>
                  <a:pt x="0" y="4776543"/>
                </a:lnTo>
                <a:lnTo>
                  <a:pt x="0" y="3995252"/>
                </a:lnTo>
                <a:lnTo>
                  <a:pt x="1" y="3995252"/>
                </a:lnTo>
                <a:lnTo>
                  <a:pt x="1" y="2959212"/>
                </a:lnTo>
                <a:lnTo>
                  <a:pt x="1" y="894313"/>
                </a:lnTo>
                <a:lnTo>
                  <a:pt x="3" y="894313"/>
                </a:lnTo>
                <a:lnTo>
                  <a:pt x="3" y="0"/>
                </a:lnTo>
                <a:lnTo>
                  <a:pt x="80361" y="10086"/>
                </a:lnTo>
                <a:cubicBezTo>
                  <a:pt x="121810" y="16540"/>
                  <a:pt x="161496" y="24079"/>
                  <a:pt x="199001" y="32820"/>
                </a:cubicBezTo>
                <a:cubicBezTo>
                  <a:pt x="799067" y="172677"/>
                  <a:pt x="1385306" y="867302"/>
                  <a:pt x="2040678" y="899936"/>
                </a:cubicBezTo>
                <a:cubicBezTo>
                  <a:pt x="2696050" y="932569"/>
                  <a:pt x="3254639" y="116734"/>
                  <a:pt x="4131231" y="228621"/>
                </a:cubicBezTo>
                <a:cubicBezTo>
                  <a:pt x="4788677" y="312534"/>
                  <a:pt x="5940762" y="899935"/>
                  <a:pt x="6702035" y="1282794"/>
                </a:cubicBezTo>
                <a:lnTo>
                  <a:pt x="6857798" y="1360858"/>
                </a:lnTo>
                <a:lnTo>
                  <a:pt x="6857798" y="31009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Rectangle 2">
            <a:extLst>
              <a:ext uri="{FF2B5EF4-FFF2-40B4-BE49-F238E27FC236}">
                <a16:creationId xmlns:a16="http://schemas.microsoft.com/office/drawing/2014/main" id="{6DCF4172-3F4E-4791-95BE-3B250B89819C}"/>
              </a:ext>
            </a:extLst>
          </p:cNvPr>
          <p:cNvSpPr/>
          <p:nvPr/>
        </p:nvSpPr>
        <p:spPr>
          <a:xfrm>
            <a:off x="822325" y="955239"/>
            <a:ext cx="4991100" cy="5422254"/>
          </a:xfrm>
          <a:prstGeom prst="rect">
            <a:avLst/>
          </a:prstGeom>
        </p:spPr>
        <p:txBody>
          <a:bodyPr wrap="square">
            <a:spAutoFit/>
          </a:bodyPr>
          <a:lstStyle/>
          <a:p>
            <a:pPr>
              <a:lnSpc>
                <a:spcPct val="120000"/>
              </a:lnSpc>
            </a:pPr>
            <a:r>
              <a:rPr lang="en-US" dirty="0"/>
              <a:t>Acoustics for those who are hearing impaired</a:t>
            </a:r>
          </a:p>
          <a:p>
            <a:pPr>
              <a:lnSpc>
                <a:spcPct val="120000"/>
              </a:lnSpc>
            </a:pPr>
            <a:endParaRPr lang="en-US" sz="1600" dirty="0"/>
          </a:p>
          <a:p>
            <a:pPr>
              <a:lnSpc>
                <a:spcPct val="120000"/>
              </a:lnSpc>
            </a:pPr>
            <a:r>
              <a:rPr lang="en-US" dirty="0"/>
              <a:t>Calm/quiet space for neurodivergence </a:t>
            </a:r>
          </a:p>
          <a:p>
            <a:pPr>
              <a:lnSpc>
                <a:spcPct val="120000"/>
              </a:lnSpc>
            </a:pPr>
            <a:endParaRPr lang="en-US" sz="1600" dirty="0"/>
          </a:p>
          <a:p>
            <a:pPr>
              <a:lnSpc>
                <a:spcPct val="120000"/>
              </a:lnSpc>
            </a:pPr>
            <a:r>
              <a:rPr lang="en-US" dirty="0"/>
              <a:t>Sign language, wayfinding, tactile maps</a:t>
            </a:r>
          </a:p>
          <a:p>
            <a:pPr>
              <a:lnSpc>
                <a:spcPct val="120000"/>
              </a:lnSpc>
            </a:pPr>
            <a:endParaRPr lang="en-US" sz="1600" dirty="0"/>
          </a:p>
          <a:p>
            <a:pPr>
              <a:lnSpc>
                <a:spcPct val="120000"/>
              </a:lnSpc>
            </a:pPr>
            <a:r>
              <a:rPr lang="en-US" dirty="0"/>
              <a:t>Lighting, flooring, color coding</a:t>
            </a:r>
          </a:p>
          <a:p>
            <a:pPr>
              <a:lnSpc>
                <a:spcPct val="120000"/>
              </a:lnSpc>
            </a:pPr>
            <a:endParaRPr lang="en-US" sz="1600" dirty="0"/>
          </a:p>
          <a:p>
            <a:pPr>
              <a:lnSpc>
                <a:spcPct val="120000"/>
              </a:lnSpc>
            </a:pPr>
            <a:r>
              <a:rPr lang="en-US" dirty="0"/>
              <a:t>Shade/temperature control</a:t>
            </a:r>
          </a:p>
          <a:p>
            <a:pPr>
              <a:lnSpc>
                <a:spcPct val="120000"/>
              </a:lnSpc>
            </a:pPr>
            <a:endParaRPr lang="en-US" sz="1600" dirty="0"/>
          </a:p>
          <a:p>
            <a:pPr>
              <a:lnSpc>
                <a:spcPct val="120000"/>
              </a:lnSpc>
            </a:pPr>
            <a:r>
              <a:rPr lang="en-US" dirty="0"/>
              <a:t>Assistance animals</a:t>
            </a:r>
          </a:p>
          <a:p>
            <a:pPr>
              <a:lnSpc>
                <a:spcPct val="120000"/>
              </a:lnSpc>
            </a:pPr>
            <a:endParaRPr lang="en-US" sz="1600" dirty="0"/>
          </a:p>
          <a:p>
            <a:pPr>
              <a:lnSpc>
                <a:spcPct val="120000"/>
              </a:lnSpc>
            </a:pPr>
            <a:r>
              <a:rPr lang="en-US" dirty="0"/>
              <a:t>Changing Places/lockers</a:t>
            </a:r>
          </a:p>
          <a:p>
            <a:pPr>
              <a:lnSpc>
                <a:spcPct val="120000"/>
              </a:lnSpc>
            </a:pPr>
            <a:endParaRPr lang="en-US" sz="1600" dirty="0"/>
          </a:p>
          <a:p>
            <a:pPr>
              <a:lnSpc>
                <a:spcPct val="120000"/>
              </a:lnSpc>
            </a:pPr>
            <a:r>
              <a:rPr lang="en-US" dirty="0"/>
              <a:t>Seating, sightlines</a:t>
            </a:r>
          </a:p>
          <a:p>
            <a:pPr>
              <a:lnSpc>
                <a:spcPct val="120000"/>
              </a:lnSpc>
            </a:pPr>
            <a:endParaRPr lang="en-US" sz="1600" dirty="0"/>
          </a:p>
          <a:p>
            <a:pPr>
              <a:lnSpc>
                <a:spcPct val="120000"/>
              </a:lnSpc>
            </a:pPr>
            <a:r>
              <a:rPr lang="en-US" dirty="0"/>
              <a:t>Height adjustable work stations</a:t>
            </a:r>
          </a:p>
        </p:txBody>
      </p:sp>
      <p:sp>
        <p:nvSpPr>
          <p:cNvPr id="5" name="Oval 4">
            <a:extLst>
              <a:ext uri="{FF2B5EF4-FFF2-40B4-BE49-F238E27FC236}">
                <a16:creationId xmlns:a16="http://schemas.microsoft.com/office/drawing/2014/main" id="{DB655445-8AE0-429E-BC20-A69F73E6B20B}"/>
              </a:ext>
            </a:extLst>
          </p:cNvPr>
          <p:cNvSpPr/>
          <p:nvPr/>
        </p:nvSpPr>
        <p:spPr>
          <a:xfrm>
            <a:off x="337547" y="1000919"/>
            <a:ext cx="377144" cy="370514"/>
          </a:xfrm>
          <a:prstGeom prst="ellipse">
            <a:avLst/>
          </a:prstGeom>
          <a:solidFill>
            <a:srgbClr val="10113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 name="Arc 5">
            <a:extLst>
              <a:ext uri="{FF2B5EF4-FFF2-40B4-BE49-F238E27FC236}">
                <a16:creationId xmlns:a16="http://schemas.microsoft.com/office/drawing/2014/main" id="{2FB6564F-4B3E-497B-824C-A1FB59152C24}"/>
              </a:ext>
            </a:extLst>
          </p:cNvPr>
          <p:cNvSpPr/>
          <p:nvPr/>
        </p:nvSpPr>
        <p:spPr>
          <a:xfrm rot="9101657">
            <a:off x="284480" y="1086628"/>
            <a:ext cx="366898" cy="360448"/>
          </a:xfrm>
          <a:prstGeom prst="arc">
            <a:avLst>
              <a:gd name="adj1" fmla="val 17671097"/>
              <a:gd name="adj2" fmla="val 1587566"/>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7" name="Isosceles Triangle 6">
            <a:extLst>
              <a:ext uri="{FF2B5EF4-FFF2-40B4-BE49-F238E27FC236}">
                <a16:creationId xmlns:a16="http://schemas.microsoft.com/office/drawing/2014/main" id="{7132FFC3-E17E-4D25-A1F8-8A8EA3B7E26B}"/>
              </a:ext>
            </a:extLst>
          </p:cNvPr>
          <p:cNvSpPr/>
          <p:nvPr/>
        </p:nvSpPr>
        <p:spPr>
          <a:xfrm rot="5400000">
            <a:off x="477632" y="1420329"/>
            <a:ext cx="53167" cy="46654"/>
          </a:xfrm>
          <a:prstGeom prst="triangle">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Oval 13">
            <a:extLst>
              <a:ext uri="{FF2B5EF4-FFF2-40B4-BE49-F238E27FC236}">
                <a16:creationId xmlns:a16="http://schemas.microsoft.com/office/drawing/2014/main" id="{550C66A2-EE2B-4940-A958-2E74410DAA5F}"/>
              </a:ext>
            </a:extLst>
          </p:cNvPr>
          <p:cNvSpPr/>
          <p:nvPr/>
        </p:nvSpPr>
        <p:spPr>
          <a:xfrm>
            <a:off x="337547" y="1622310"/>
            <a:ext cx="377144" cy="370514"/>
          </a:xfrm>
          <a:prstGeom prst="ellipse">
            <a:avLst/>
          </a:prstGeom>
          <a:solidFill>
            <a:srgbClr val="9ACA3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5" name="Arc 14">
            <a:extLst>
              <a:ext uri="{FF2B5EF4-FFF2-40B4-BE49-F238E27FC236}">
                <a16:creationId xmlns:a16="http://schemas.microsoft.com/office/drawing/2014/main" id="{C59CCCDD-1E4C-4F52-80CE-32817BAA2852}"/>
              </a:ext>
            </a:extLst>
          </p:cNvPr>
          <p:cNvSpPr/>
          <p:nvPr/>
        </p:nvSpPr>
        <p:spPr>
          <a:xfrm rot="9101657">
            <a:off x="284480" y="1708019"/>
            <a:ext cx="366898" cy="360448"/>
          </a:xfrm>
          <a:prstGeom prst="arc">
            <a:avLst>
              <a:gd name="adj1" fmla="val 17671097"/>
              <a:gd name="adj2" fmla="val 1587566"/>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16" name="Isosceles Triangle 15">
            <a:extLst>
              <a:ext uri="{FF2B5EF4-FFF2-40B4-BE49-F238E27FC236}">
                <a16:creationId xmlns:a16="http://schemas.microsoft.com/office/drawing/2014/main" id="{B7876882-B6D5-48FB-A261-4AE290E95240}"/>
              </a:ext>
            </a:extLst>
          </p:cNvPr>
          <p:cNvSpPr/>
          <p:nvPr/>
        </p:nvSpPr>
        <p:spPr>
          <a:xfrm rot="5400000">
            <a:off x="477632" y="2041720"/>
            <a:ext cx="53167" cy="46654"/>
          </a:xfrm>
          <a:prstGeom prst="triangle">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Oval 17">
            <a:extLst>
              <a:ext uri="{FF2B5EF4-FFF2-40B4-BE49-F238E27FC236}">
                <a16:creationId xmlns:a16="http://schemas.microsoft.com/office/drawing/2014/main" id="{3A8A4BF1-FEFE-4C05-872A-4408FF55C4E4}"/>
              </a:ext>
            </a:extLst>
          </p:cNvPr>
          <p:cNvSpPr/>
          <p:nvPr/>
        </p:nvSpPr>
        <p:spPr>
          <a:xfrm>
            <a:off x="337547" y="2243701"/>
            <a:ext cx="377144" cy="370514"/>
          </a:xfrm>
          <a:prstGeom prst="ellipse">
            <a:avLst/>
          </a:prstGeom>
          <a:solidFill>
            <a:srgbClr val="10113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9" name="Arc 18">
            <a:extLst>
              <a:ext uri="{FF2B5EF4-FFF2-40B4-BE49-F238E27FC236}">
                <a16:creationId xmlns:a16="http://schemas.microsoft.com/office/drawing/2014/main" id="{F13BBF14-FE89-4792-895F-68C655E4D1F4}"/>
              </a:ext>
            </a:extLst>
          </p:cNvPr>
          <p:cNvSpPr/>
          <p:nvPr/>
        </p:nvSpPr>
        <p:spPr>
          <a:xfrm rot="9101657">
            <a:off x="284480" y="2329410"/>
            <a:ext cx="366898" cy="360448"/>
          </a:xfrm>
          <a:prstGeom prst="arc">
            <a:avLst>
              <a:gd name="adj1" fmla="val 17671097"/>
              <a:gd name="adj2" fmla="val 1587566"/>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0" name="Isosceles Triangle 19">
            <a:extLst>
              <a:ext uri="{FF2B5EF4-FFF2-40B4-BE49-F238E27FC236}">
                <a16:creationId xmlns:a16="http://schemas.microsoft.com/office/drawing/2014/main" id="{0D1BB09F-D29D-480B-8E16-FDE21F232EA9}"/>
              </a:ext>
            </a:extLst>
          </p:cNvPr>
          <p:cNvSpPr/>
          <p:nvPr/>
        </p:nvSpPr>
        <p:spPr>
          <a:xfrm rot="5400000">
            <a:off x="477632" y="2663111"/>
            <a:ext cx="53167" cy="46654"/>
          </a:xfrm>
          <a:prstGeom prst="triangle">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 name="Oval 21">
            <a:extLst>
              <a:ext uri="{FF2B5EF4-FFF2-40B4-BE49-F238E27FC236}">
                <a16:creationId xmlns:a16="http://schemas.microsoft.com/office/drawing/2014/main" id="{9DE01B7C-BB65-4BDC-93B3-D6795A4FC292}"/>
              </a:ext>
            </a:extLst>
          </p:cNvPr>
          <p:cNvSpPr/>
          <p:nvPr/>
        </p:nvSpPr>
        <p:spPr>
          <a:xfrm>
            <a:off x="337547" y="2865092"/>
            <a:ext cx="377144" cy="370514"/>
          </a:xfrm>
          <a:prstGeom prst="ellipse">
            <a:avLst/>
          </a:prstGeom>
          <a:solidFill>
            <a:srgbClr val="9ACA3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3" name="Arc 22">
            <a:extLst>
              <a:ext uri="{FF2B5EF4-FFF2-40B4-BE49-F238E27FC236}">
                <a16:creationId xmlns:a16="http://schemas.microsoft.com/office/drawing/2014/main" id="{10BC749D-2324-46A5-AF30-87144A0A7B75}"/>
              </a:ext>
            </a:extLst>
          </p:cNvPr>
          <p:cNvSpPr/>
          <p:nvPr/>
        </p:nvSpPr>
        <p:spPr>
          <a:xfrm rot="9101657">
            <a:off x="284480" y="2950801"/>
            <a:ext cx="366898" cy="360448"/>
          </a:xfrm>
          <a:prstGeom prst="arc">
            <a:avLst>
              <a:gd name="adj1" fmla="val 17671097"/>
              <a:gd name="adj2" fmla="val 1587566"/>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4" name="Isosceles Triangle 23">
            <a:extLst>
              <a:ext uri="{FF2B5EF4-FFF2-40B4-BE49-F238E27FC236}">
                <a16:creationId xmlns:a16="http://schemas.microsoft.com/office/drawing/2014/main" id="{F239E581-A6CF-4F65-9899-4E74E8FBA5A2}"/>
              </a:ext>
            </a:extLst>
          </p:cNvPr>
          <p:cNvSpPr/>
          <p:nvPr/>
        </p:nvSpPr>
        <p:spPr>
          <a:xfrm rot="5400000">
            <a:off x="477632" y="3284502"/>
            <a:ext cx="53167" cy="46654"/>
          </a:xfrm>
          <a:prstGeom prst="triangle">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 name="Oval 25">
            <a:extLst>
              <a:ext uri="{FF2B5EF4-FFF2-40B4-BE49-F238E27FC236}">
                <a16:creationId xmlns:a16="http://schemas.microsoft.com/office/drawing/2014/main" id="{DC2A5A31-38D4-4890-A76D-FD9BB3799781}"/>
              </a:ext>
            </a:extLst>
          </p:cNvPr>
          <p:cNvSpPr/>
          <p:nvPr/>
        </p:nvSpPr>
        <p:spPr>
          <a:xfrm>
            <a:off x="337547" y="3486483"/>
            <a:ext cx="377144" cy="370514"/>
          </a:xfrm>
          <a:prstGeom prst="ellipse">
            <a:avLst/>
          </a:prstGeom>
          <a:solidFill>
            <a:srgbClr val="10113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7" name="Arc 26">
            <a:extLst>
              <a:ext uri="{FF2B5EF4-FFF2-40B4-BE49-F238E27FC236}">
                <a16:creationId xmlns:a16="http://schemas.microsoft.com/office/drawing/2014/main" id="{FE6E4876-301D-4570-AE91-92674FA8AA3E}"/>
              </a:ext>
            </a:extLst>
          </p:cNvPr>
          <p:cNvSpPr/>
          <p:nvPr/>
        </p:nvSpPr>
        <p:spPr>
          <a:xfrm rot="9101657">
            <a:off x="284480" y="3572192"/>
            <a:ext cx="366898" cy="360448"/>
          </a:xfrm>
          <a:prstGeom prst="arc">
            <a:avLst>
              <a:gd name="adj1" fmla="val 17671097"/>
              <a:gd name="adj2" fmla="val 1587566"/>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8" name="Isosceles Triangle 27">
            <a:extLst>
              <a:ext uri="{FF2B5EF4-FFF2-40B4-BE49-F238E27FC236}">
                <a16:creationId xmlns:a16="http://schemas.microsoft.com/office/drawing/2014/main" id="{A1609E0E-E303-47C2-B1CE-91F0439AA91F}"/>
              </a:ext>
            </a:extLst>
          </p:cNvPr>
          <p:cNvSpPr/>
          <p:nvPr/>
        </p:nvSpPr>
        <p:spPr>
          <a:xfrm rot="5400000">
            <a:off x="477632" y="3905893"/>
            <a:ext cx="53167" cy="46654"/>
          </a:xfrm>
          <a:prstGeom prst="triangle">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0" name="Oval 29">
            <a:extLst>
              <a:ext uri="{FF2B5EF4-FFF2-40B4-BE49-F238E27FC236}">
                <a16:creationId xmlns:a16="http://schemas.microsoft.com/office/drawing/2014/main" id="{ED3A2C16-C3BA-4203-AA5E-89B0896146CE}"/>
              </a:ext>
            </a:extLst>
          </p:cNvPr>
          <p:cNvSpPr/>
          <p:nvPr/>
        </p:nvSpPr>
        <p:spPr>
          <a:xfrm>
            <a:off x="337547" y="4107874"/>
            <a:ext cx="377144" cy="370514"/>
          </a:xfrm>
          <a:prstGeom prst="ellipse">
            <a:avLst/>
          </a:prstGeom>
          <a:solidFill>
            <a:srgbClr val="9ACA3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1" name="Arc 30">
            <a:extLst>
              <a:ext uri="{FF2B5EF4-FFF2-40B4-BE49-F238E27FC236}">
                <a16:creationId xmlns:a16="http://schemas.microsoft.com/office/drawing/2014/main" id="{64839787-CA0A-4E29-9DA1-92B3E0685030}"/>
              </a:ext>
            </a:extLst>
          </p:cNvPr>
          <p:cNvSpPr/>
          <p:nvPr/>
        </p:nvSpPr>
        <p:spPr>
          <a:xfrm rot="9101657">
            <a:off x="284480" y="4193583"/>
            <a:ext cx="366898" cy="360448"/>
          </a:xfrm>
          <a:prstGeom prst="arc">
            <a:avLst>
              <a:gd name="adj1" fmla="val 17671097"/>
              <a:gd name="adj2" fmla="val 1587566"/>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32" name="Isosceles Triangle 31">
            <a:extLst>
              <a:ext uri="{FF2B5EF4-FFF2-40B4-BE49-F238E27FC236}">
                <a16:creationId xmlns:a16="http://schemas.microsoft.com/office/drawing/2014/main" id="{374CDF4C-BA72-4CF4-892B-11752CD0CBB1}"/>
              </a:ext>
            </a:extLst>
          </p:cNvPr>
          <p:cNvSpPr/>
          <p:nvPr/>
        </p:nvSpPr>
        <p:spPr>
          <a:xfrm rot="5400000">
            <a:off x="477632" y="4527284"/>
            <a:ext cx="53167" cy="46654"/>
          </a:xfrm>
          <a:prstGeom prst="triangle">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4" name="Oval 33">
            <a:extLst>
              <a:ext uri="{FF2B5EF4-FFF2-40B4-BE49-F238E27FC236}">
                <a16:creationId xmlns:a16="http://schemas.microsoft.com/office/drawing/2014/main" id="{2F3B15E4-5A27-4889-BAB3-D211F3D9538C}"/>
              </a:ext>
            </a:extLst>
          </p:cNvPr>
          <p:cNvSpPr/>
          <p:nvPr/>
        </p:nvSpPr>
        <p:spPr>
          <a:xfrm>
            <a:off x="337547" y="4729265"/>
            <a:ext cx="377144" cy="370514"/>
          </a:xfrm>
          <a:prstGeom prst="ellipse">
            <a:avLst/>
          </a:prstGeom>
          <a:solidFill>
            <a:srgbClr val="10113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5" name="Arc 34">
            <a:extLst>
              <a:ext uri="{FF2B5EF4-FFF2-40B4-BE49-F238E27FC236}">
                <a16:creationId xmlns:a16="http://schemas.microsoft.com/office/drawing/2014/main" id="{870ED441-09C8-45EE-AF26-03B88D885C52}"/>
              </a:ext>
            </a:extLst>
          </p:cNvPr>
          <p:cNvSpPr/>
          <p:nvPr/>
        </p:nvSpPr>
        <p:spPr>
          <a:xfrm rot="9101657">
            <a:off x="284480" y="4814974"/>
            <a:ext cx="366898" cy="360448"/>
          </a:xfrm>
          <a:prstGeom prst="arc">
            <a:avLst>
              <a:gd name="adj1" fmla="val 17671097"/>
              <a:gd name="adj2" fmla="val 1587566"/>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36" name="Isosceles Triangle 35">
            <a:extLst>
              <a:ext uri="{FF2B5EF4-FFF2-40B4-BE49-F238E27FC236}">
                <a16:creationId xmlns:a16="http://schemas.microsoft.com/office/drawing/2014/main" id="{A8D4BA60-A401-49B4-BDB1-3AE6301D6C0C}"/>
              </a:ext>
            </a:extLst>
          </p:cNvPr>
          <p:cNvSpPr/>
          <p:nvPr/>
        </p:nvSpPr>
        <p:spPr>
          <a:xfrm rot="5400000">
            <a:off x="477632" y="5148675"/>
            <a:ext cx="53167" cy="46654"/>
          </a:xfrm>
          <a:prstGeom prst="triangle">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8" name="Oval 37">
            <a:extLst>
              <a:ext uri="{FF2B5EF4-FFF2-40B4-BE49-F238E27FC236}">
                <a16:creationId xmlns:a16="http://schemas.microsoft.com/office/drawing/2014/main" id="{384EF898-2A0A-4DC6-9F6E-564234DB6A36}"/>
              </a:ext>
            </a:extLst>
          </p:cNvPr>
          <p:cNvSpPr/>
          <p:nvPr/>
        </p:nvSpPr>
        <p:spPr>
          <a:xfrm>
            <a:off x="337547" y="5350656"/>
            <a:ext cx="377144" cy="370514"/>
          </a:xfrm>
          <a:prstGeom prst="ellipse">
            <a:avLst/>
          </a:prstGeom>
          <a:solidFill>
            <a:srgbClr val="9ACA3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9" name="Arc 38">
            <a:extLst>
              <a:ext uri="{FF2B5EF4-FFF2-40B4-BE49-F238E27FC236}">
                <a16:creationId xmlns:a16="http://schemas.microsoft.com/office/drawing/2014/main" id="{AC860362-425D-427A-8054-03653270FD9F}"/>
              </a:ext>
            </a:extLst>
          </p:cNvPr>
          <p:cNvSpPr/>
          <p:nvPr/>
        </p:nvSpPr>
        <p:spPr>
          <a:xfrm rot="9101657">
            <a:off x="284480" y="5436365"/>
            <a:ext cx="366898" cy="360448"/>
          </a:xfrm>
          <a:prstGeom prst="arc">
            <a:avLst>
              <a:gd name="adj1" fmla="val 17671097"/>
              <a:gd name="adj2" fmla="val 1587566"/>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40" name="Isosceles Triangle 39">
            <a:extLst>
              <a:ext uri="{FF2B5EF4-FFF2-40B4-BE49-F238E27FC236}">
                <a16:creationId xmlns:a16="http://schemas.microsoft.com/office/drawing/2014/main" id="{3E77CC04-DEDD-4CFA-AC29-6C6B69536AF5}"/>
              </a:ext>
            </a:extLst>
          </p:cNvPr>
          <p:cNvSpPr/>
          <p:nvPr/>
        </p:nvSpPr>
        <p:spPr>
          <a:xfrm rot="5400000">
            <a:off x="477632" y="5770066"/>
            <a:ext cx="53167" cy="46654"/>
          </a:xfrm>
          <a:prstGeom prst="triangle">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2" name="Oval 41">
            <a:extLst>
              <a:ext uri="{FF2B5EF4-FFF2-40B4-BE49-F238E27FC236}">
                <a16:creationId xmlns:a16="http://schemas.microsoft.com/office/drawing/2014/main" id="{7027AE83-6764-4E3D-8715-4D62A737FCDE}"/>
              </a:ext>
            </a:extLst>
          </p:cNvPr>
          <p:cNvSpPr/>
          <p:nvPr/>
        </p:nvSpPr>
        <p:spPr>
          <a:xfrm>
            <a:off x="337547" y="5972048"/>
            <a:ext cx="377144" cy="370514"/>
          </a:xfrm>
          <a:prstGeom prst="ellipse">
            <a:avLst/>
          </a:prstGeom>
          <a:solidFill>
            <a:srgbClr val="10113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3" name="Arc 42">
            <a:extLst>
              <a:ext uri="{FF2B5EF4-FFF2-40B4-BE49-F238E27FC236}">
                <a16:creationId xmlns:a16="http://schemas.microsoft.com/office/drawing/2014/main" id="{41A237BC-ED72-4A5D-AB59-7A509E950EE4}"/>
              </a:ext>
            </a:extLst>
          </p:cNvPr>
          <p:cNvSpPr/>
          <p:nvPr/>
        </p:nvSpPr>
        <p:spPr>
          <a:xfrm rot="9101657">
            <a:off x="284480" y="6057757"/>
            <a:ext cx="366898" cy="360448"/>
          </a:xfrm>
          <a:prstGeom prst="arc">
            <a:avLst>
              <a:gd name="adj1" fmla="val 17671097"/>
              <a:gd name="adj2" fmla="val 1587566"/>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44" name="Isosceles Triangle 43">
            <a:extLst>
              <a:ext uri="{FF2B5EF4-FFF2-40B4-BE49-F238E27FC236}">
                <a16:creationId xmlns:a16="http://schemas.microsoft.com/office/drawing/2014/main" id="{29657CF0-4F14-47A7-B099-B4CEE980AF04}"/>
              </a:ext>
            </a:extLst>
          </p:cNvPr>
          <p:cNvSpPr/>
          <p:nvPr/>
        </p:nvSpPr>
        <p:spPr>
          <a:xfrm rot="5400000">
            <a:off x="477632" y="6391458"/>
            <a:ext cx="53167" cy="46654"/>
          </a:xfrm>
          <a:prstGeom prst="triangle">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85" name="Group 84">
            <a:extLst>
              <a:ext uri="{FF2B5EF4-FFF2-40B4-BE49-F238E27FC236}">
                <a16:creationId xmlns:a16="http://schemas.microsoft.com/office/drawing/2014/main" id="{DC6FA322-17E9-4A48-9C7D-8917454185C4}"/>
              </a:ext>
            </a:extLst>
          </p:cNvPr>
          <p:cNvGrpSpPr/>
          <p:nvPr/>
        </p:nvGrpSpPr>
        <p:grpSpPr>
          <a:xfrm>
            <a:off x="6438900" y="822178"/>
            <a:ext cx="5393570" cy="5415804"/>
            <a:chOff x="6096000" y="835184"/>
            <a:chExt cx="5393570" cy="5415804"/>
          </a:xfrm>
        </p:grpSpPr>
        <p:sp>
          <p:nvSpPr>
            <p:cNvPr id="45" name="Freeform 14">
              <a:extLst>
                <a:ext uri="{FF2B5EF4-FFF2-40B4-BE49-F238E27FC236}">
                  <a16:creationId xmlns:a16="http://schemas.microsoft.com/office/drawing/2014/main" id="{D7DE1793-C2EA-482F-A352-79A51E616B93}"/>
                </a:ext>
              </a:extLst>
            </p:cNvPr>
            <p:cNvSpPr>
              <a:spLocks/>
            </p:cNvSpPr>
            <p:nvPr/>
          </p:nvSpPr>
          <p:spPr bwMode="auto">
            <a:xfrm>
              <a:off x="9562634" y="1318771"/>
              <a:ext cx="1926936" cy="2128895"/>
            </a:xfrm>
            <a:custGeom>
              <a:avLst/>
              <a:gdLst>
                <a:gd name="T0" fmla="*/ 899 w 2080"/>
                <a:gd name="T1" fmla="*/ 46 h 2299"/>
                <a:gd name="T2" fmla="*/ 1024 w 2080"/>
                <a:gd name="T3" fmla="*/ 143 h 2299"/>
                <a:gd name="T4" fmla="*/ 1143 w 2080"/>
                <a:gd name="T5" fmla="*/ 248 h 2299"/>
                <a:gd name="T6" fmla="*/ 1257 w 2080"/>
                <a:gd name="T7" fmla="*/ 358 h 2299"/>
                <a:gd name="T8" fmla="*/ 1366 w 2080"/>
                <a:gd name="T9" fmla="*/ 474 h 2299"/>
                <a:gd name="T10" fmla="*/ 1466 w 2080"/>
                <a:gd name="T11" fmla="*/ 596 h 2299"/>
                <a:gd name="T12" fmla="*/ 1562 w 2080"/>
                <a:gd name="T13" fmla="*/ 725 h 2299"/>
                <a:gd name="T14" fmla="*/ 1650 w 2080"/>
                <a:gd name="T15" fmla="*/ 857 h 2299"/>
                <a:gd name="T16" fmla="*/ 1730 w 2080"/>
                <a:gd name="T17" fmla="*/ 995 h 2299"/>
                <a:gd name="T18" fmla="*/ 1803 w 2080"/>
                <a:gd name="T19" fmla="*/ 1138 h 2299"/>
                <a:gd name="T20" fmla="*/ 1869 w 2080"/>
                <a:gd name="T21" fmla="*/ 1284 h 2299"/>
                <a:gd name="T22" fmla="*/ 1927 w 2080"/>
                <a:gd name="T23" fmla="*/ 1436 h 2299"/>
                <a:gd name="T24" fmla="*/ 1976 w 2080"/>
                <a:gd name="T25" fmla="*/ 1590 h 2299"/>
                <a:gd name="T26" fmla="*/ 2017 w 2080"/>
                <a:gd name="T27" fmla="*/ 1748 h 2299"/>
                <a:gd name="T28" fmla="*/ 2049 w 2080"/>
                <a:gd name="T29" fmla="*/ 1910 h 2299"/>
                <a:gd name="T30" fmla="*/ 2072 w 2080"/>
                <a:gd name="T31" fmla="*/ 2075 h 2299"/>
                <a:gd name="T32" fmla="*/ 1992 w 2080"/>
                <a:gd name="T33" fmla="*/ 2181 h 2299"/>
                <a:gd name="T34" fmla="*/ 1820 w 2080"/>
                <a:gd name="T35" fmla="*/ 2222 h 2299"/>
                <a:gd name="T36" fmla="*/ 1652 w 2080"/>
                <a:gd name="T37" fmla="*/ 2253 h 2299"/>
                <a:gd name="T38" fmla="*/ 1489 w 2080"/>
                <a:gd name="T39" fmla="*/ 2276 h 2299"/>
                <a:gd name="T40" fmla="*/ 1332 w 2080"/>
                <a:gd name="T41" fmla="*/ 2292 h 2299"/>
                <a:gd name="T42" fmla="*/ 1181 w 2080"/>
                <a:gd name="T43" fmla="*/ 2299 h 2299"/>
                <a:gd name="T44" fmla="*/ 1037 w 2080"/>
                <a:gd name="T45" fmla="*/ 2298 h 2299"/>
                <a:gd name="T46" fmla="*/ 900 w 2080"/>
                <a:gd name="T47" fmla="*/ 2289 h 2299"/>
                <a:gd name="T48" fmla="*/ 770 w 2080"/>
                <a:gd name="T49" fmla="*/ 2271 h 2299"/>
                <a:gd name="T50" fmla="*/ 648 w 2080"/>
                <a:gd name="T51" fmla="*/ 2245 h 2299"/>
                <a:gd name="T52" fmla="*/ 535 w 2080"/>
                <a:gd name="T53" fmla="*/ 2210 h 2299"/>
                <a:gd name="T54" fmla="*/ 432 w 2080"/>
                <a:gd name="T55" fmla="*/ 2167 h 2299"/>
                <a:gd name="T56" fmla="*/ 338 w 2080"/>
                <a:gd name="T57" fmla="*/ 2115 h 2299"/>
                <a:gd name="T58" fmla="*/ 255 w 2080"/>
                <a:gd name="T59" fmla="*/ 2055 h 2299"/>
                <a:gd name="T60" fmla="*/ 181 w 2080"/>
                <a:gd name="T61" fmla="*/ 1986 h 2299"/>
                <a:gd name="T62" fmla="*/ 120 w 2080"/>
                <a:gd name="T63" fmla="*/ 1909 h 2299"/>
                <a:gd name="T64" fmla="*/ 70 w 2080"/>
                <a:gd name="T65" fmla="*/ 1822 h 2299"/>
                <a:gd name="T66" fmla="*/ 33 w 2080"/>
                <a:gd name="T67" fmla="*/ 1730 h 2299"/>
                <a:gd name="T68" fmla="*/ 10 w 2080"/>
                <a:gd name="T69" fmla="*/ 1633 h 2299"/>
                <a:gd name="T70" fmla="*/ 0 w 2080"/>
                <a:gd name="T71" fmla="*/ 1530 h 2299"/>
                <a:gd name="T72" fmla="*/ 2 w 2080"/>
                <a:gd name="T73" fmla="*/ 1423 h 2299"/>
                <a:gd name="T74" fmla="*/ 17 w 2080"/>
                <a:gd name="T75" fmla="*/ 1312 h 2299"/>
                <a:gd name="T76" fmla="*/ 44 w 2080"/>
                <a:gd name="T77" fmla="*/ 1197 h 2299"/>
                <a:gd name="T78" fmla="*/ 82 w 2080"/>
                <a:gd name="T79" fmla="*/ 1078 h 2299"/>
                <a:gd name="T80" fmla="*/ 131 w 2080"/>
                <a:gd name="T81" fmla="*/ 957 h 2299"/>
                <a:gd name="T82" fmla="*/ 191 w 2080"/>
                <a:gd name="T83" fmla="*/ 833 h 2299"/>
                <a:gd name="T84" fmla="*/ 263 w 2080"/>
                <a:gd name="T85" fmla="*/ 707 h 2299"/>
                <a:gd name="T86" fmla="*/ 345 w 2080"/>
                <a:gd name="T87" fmla="*/ 580 h 2299"/>
                <a:gd name="T88" fmla="*/ 437 w 2080"/>
                <a:gd name="T89" fmla="*/ 452 h 2299"/>
                <a:gd name="T90" fmla="*/ 539 w 2080"/>
                <a:gd name="T91" fmla="*/ 323 h 2299"/>
                <a:gd name="T92" fmla="*/ 649 w 2080"/>
                <a:gd name="T93" fmla="*/ 194 h 2299"/>
                <a:gd name="T94" fmla="*/ 770 w 2080"/>
                <a:gd name="T95" fmla="*/ 64 h 2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80" h="2299">
                  <a:moveTo>
                    <a:pt x="834" y="0"/>
                  </a:moveTo>
                  <a:lnTo>
                    <a:pt x="899" y="46"/>
                  </a:lnTo>
                  <a:lnTo>
                    <a:pt x="962" y="93"/>
                  </a:lnTo>
                  <a:lnTo>
                    <a:pt x="1024" y="143"/>
                  </a:lnTo>
                  <a:lnTo>
                    <a:pt x="1084" y="195"/>
                  </a:lnTo>
                  <a:lnTo>
                    <a:pt x="1143" y="248"/>
                  </a:lnTo>
                  <a:lnTo>
                    <a:pt x="1201" y="302"/>
                  </a:lnTo>
                  <a:lnTo>
                    <a:pt x="1257" y="358"/>
                  </a:lnTo>
                  <a:lnTo>
                    <a:pt x="1313" y="415"/>
                  </a:lnTo>
                  <a:lnTo>
                    <a:pt x="1366" y="474"/>
                  </a:lnTo>
                  <a:lnTo>
                    <a:pt x="1417" y="535"/>
                  </a:lnTo>
                  <a:lnTo>
                    <a:pt x="1466" y="596"/>
                  </a:lnTo>
                  <a:lnTo>
                    <a:pt x="1515" y="660"/>
                  </a:lnTo>
                  <a:lnTo>
                    <a:pt x="1562" y="725"/>
                  </a:lnTo>
                  <a:lnTo>
                    <a:pt x="1606" y="790"/>
                  </a:lnTo>
                  <a:lnTo>
                    <a:pt x="1650" y="857"/>
                  </a:lnTo>
                  <a:lnTo>
                    <a:pt x="1691" y="925"/>
                  </a:lnTo>
                  <a:lnTo>
                    <a:pt x="1730" y="995"/>
                  </a:lnTo>
                  <a:lnTo>
                    <a:pt x="1767" y="1065"/>
                  </a:lnTo>
                  <a:lnTo>
                    <a:pt x="1803" y="1138"/>
                  </a:lnTo>
                  <a:lnTo>
                    <a:pt x="1838" y="1210"/>
                  </a:lnTo>
                  <a:lnTo>
                    <a:pt x="1869" y="1284"/>
                  </a:lnTo>
                  <a:lnTo>
                    <a:pt x="1899" y="1359"/>
                  </a:lnTo>
                  <a:lnTo>
                    <a:pt x="1927" y="1436"/>
                  </a:lnTo>
                  <a:lnTo>
                    <a:pt x="1952" y="1512"/>
                  </a:lnTo>
                  <a:lnTo>
                    <a:pt x="1976" y="1590"/>
                  </a:lnTo>
                  <a:lnTo>
                    <a:pt x="1997" y="1669"/>
                  </a:lnTo>
                  <a:lnTo>
                    <a:pt x="2017" y="1748"/>
                  </a:lnTo>
                  <a:lnTo>
                    <a:pt x="2034" y="1829"/>
                  </a:lnTo>
                  <a:lnTo>
                    <a:pt x="2049" y="1910"/>
                  </a:lnTo>
                  <a:lnTo>
                    <a:pt x="2062" y="1992"/>
                  </a:lnTo>
                  <a:lnTo>
                    <a:pt x="2072" y="2075"/>
                  </a:lnTo>
                  <a:lnTo>
                    <a:pt x="2080" y="2158"/>
                  </a:lnTo>
                  <a:lnTo>
                    <a:pt x="1992" y="2181"/>
                  </a:lnTo>
                  <a:lnTo>
                    <a:pt x="1906" y="2202"/>
                  </a:lnTo>
                  <a:lnTo>
                    <a:pt x="1820" y="2222"/>
                  </a:lnTo>
                  <a:lnTo>
                    <a:pt x="1736" y="2238"/>
                  </a:lnTo>
                  <a:lnTo>
                    <a:pt x="1652" y="2253"/>
                  </a:lnTo>
                  <a:lnTo>
                    <a:pt x="1570" y="2265"/>
                  </a:lnTo>
                  <a:lnTo>
                    <a:pt x="1489" y="2276"/>
                  </a:lnTo>
                  <a:lnTo>
                    <a:pt x="1411" y="2285"/>
                  </a:lnTo>
                  <a:lnTo>
                    <a:pt x="1332" y="2292"/>
                  </a:lnTo>
                  <a:lnTo>
                    <a:pt x="1256" y="2297"/>
                  </a:lnTo>
                  <a:lnTo>
                    <a:pt x="1181" y="2299"/>
                  </a:lnTo>
                  <a:lnTo>
                    <a:pt x="1109" y="2299"/>
                  </a:lnTo>
                  <a:lnTo>
                    <a:pt x="1037" y="2298"/>
                  </a:lnTo>
                  <a:lnTo>
                    <a:pt x="968" y="2294"/>
                  </a:lnTo>
                  <a:lnTo>
                    <a:pt x="900" y="2289"/>
                  </a:lnTo>
                  <a:lnTo>
                    <a:pt x="834" y="2280"/>
                  </a:lnTo>
                  <a:lnTo>
                    <a:pt x="770" y="2271"/>
                  </a:lnTo>
                  <a:lnTo>
                    <a:pt x="708" y="2259"/>
                  </a:lnTo>
                  <a:lnTo>
                    <a:pt x="648" y="2245"/>
                  </a:lnTo>
                  <a:lnTo>
                    <a:pt x="590" y="2229"/>
                  </a:lnTo>
                  <a:lnTo>
                    <a:pt x="535" y="2210"/>
                  </a:lnTo>
                  <a:lnTo>
                    <a:pt x="482" y="2189"/>
                  </a:lnTo>
                  <a:lnTo>
                    <a:pt x="432" y="2167"/>
                  </a:lnTo>
                  <a:lnTo>
                    <a:pt x="384" y="2142"/>
                  </a:lnTo>
                  <a:lnTo>
                    <a:pt x="338" y="2115"/>
                  </a:lnTo>
                  <a:lnTo>
                    <a:pt x="295" y="2087"/>
                  </a:lnTo>
                  <a:lnTo>
                    <a:pt x="255" y="2055"/>
                  </a:lnTo>
                  <a:lnTo>
                    <a:pt x="217" y="2022"/>
                  </a:lnTo>
                  <a:lnTo>
                    <a:pt x="181" y="1986"/>
                  </a:lnTo>
                  <a:lnTo>
                    <a:pt x="149" y="1948"/>
                  </a:lnTo>
                  <a:lnTo>
                    <a:pt x="120" y="1909"/>
                  </a:lnTo>
                  <a:lnTo>
                    <a:pt x="93" y="1866"/>
                  </a:lnTo>
                  <a:lnTo>
                    <a:pt x="70" y="1822"/>
                  </a:lnTo>
                  <a:lnTo>
                    <a:pt x="51" y="1777"/>
                  </a:lnTo>
                  <a:lnTo>
                    <a:pt x="33" y="1730"/>
                  </a:lnTo>
                  <a:lnTo>
                    <a:pt x="21" y="1683"/>
                  </a:lnTo>
                  <a:lnTo>
                    <a:pt x="10" y="1633"/>
                  </a:lnTo>
                  <a:lnTo>
                    <a:pt x="3" y="1582"/>
                  </a:lnTo>
                  <a:lnTo>
                    <a:pt x="0" y="1530"/>
                  </a:lnTo>
                  <a:lnTo>
                    <a:pt x="0" y="1477"/>
                  </a:lnTo>
                  <a:lnTo>
                    <a:pt x="2" y="1423"/>
                  </a:lnTo>
                  <a:lnTo>
                    <a:pt x="8" y="1367"/>
                  </a:lnTo>
                  <a:lnTo>
                    <a:pt x="17" y="1312"/>
                  </a:lnTo>
                  <a:lnTo>
                    <a:pt x="29" y="1254"/>
                  </a:lnTo>
                  <a:lnTo>
                    <a:pt x="44" y="1197"/>
                  </a:lnTo>
                  <a:lnTo>
                    <a:pt x="61" y="1138"/>
                  </a:lnTo>
                  <a:lnTo>
                    <a:pt x="82" y="1078"/>
                  </a:lnTo>
                  <a:lnTo>
                    <a:pt x="105" y="1018"/>
                  </a:lnTo>
                  <a:lnTo>
                    <a:pt x="131" y="957"/>
                  </a:lnTo>
                  <a:lnTo>
                    <a:pt x="160" y="895"/>
                  </a:lnTo>
                  <a:lnTo>
                    <a:pt x="191" y="833"/>
                  </a:lnTo>
                  <a:lnTo>
                    <a:pt x="226" y="771"/>
                  </a:lnTo>
                  <a:lnTo>
                    <a:pt x="263" y="707"/>
                  </a:lnTo>
                  <a:lnTo>
                    <a:pt x="302" y="644"/>
                  </a:lnTo>
                  <a:lnTo>
                    <a:pt x="345" y="580"/>
                  </a:lnTo>
                  <a:lnTo>
                    <a:pt x="390" y="517"/>
                  </a:lnTo>
                  <a:lnTo>
                    <a:pt x="437" y="452"/>
                  </a:lnTo>
                  <a:lnTo>
                    <a:pt x="487" y="388"/>
                  </a:lnTo>
                  <a:lnTo>
                    <a:pt x="539" y="323"/>
                  </a:lnTo>
                  <a:lnTo>
                    <a:pt x="593" y="258"/>
                  </a:lnTo>
                  <a:lnTo>
                    <a:pt x="649" y="194"/>
                  </a:lnTo>
                  <a:lnTo>
                    <a:pt x="709" y="129"/>
                  </a:lnTo>
                  <a:lnTo>
                    <a:pt x="770" y="64"/>
                  </a:lnTo>
                  <a:lnTo>
                    <a:pt x="834" y="0"/>
                  </a:lnTo>
                  <a:close/>
                </a:path>
              </a:pathLst>
            </a:custGeom>
            <a:solidFill>
              <a:srgbClr val="9ACA3C"/>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6" name="Freeform 15">
              <a:extLst>
                <a:ext uri="{FF2B5EF4-FFF2-40B4-BE49-F238E27FC236}">
                  <a16:creationId xmlns:a16="http://schemas.microsoft.com/office/drawing/2014/main" id="{4EBEF143-5E63-4FC1-8971-D7B3DEE84EA5}"/>
                </a:ext>
              </a:extLst>
            </p:cNvPr>
            <p:cNvSpPr>
              <a:spLocks/>
            </p:cNvSpPr>
            <p:nvPr/>
          </p:nvSpPr>
          <p:spPr bwMode="auto">
            <a:xfrm>
              <a:off x="9562634" y="3636654"/>
              <a:ext cx="1926936" cy="2130747"/>
            </a:xfrm>
            <a:custGeom>
              <a:avLst/>
              <a:gdLst>
                <a:gd name="T0" fmla="*/ 2072 w 2080"/>
                <a:gd name="T1" fmla="*/ 224 h 2299"/>
                <a:gd name="T2" fmla="*/ 2049 w 2080"/>
                <a:gd name="T3" fmla="*/ 389 h 2299"/>
                <a:gd name="T4" fmla="*/ 2017 w 2080"/>
                <a:gd name="T5" fmla="*/ 551 h 2299"/>
                <a:gd name="T6" fmla="*/ 1976 w 2080"/>
                <a:gd name="T7" fmla="*/ 710 h 2299"/>
                <a:gd name="T8" fmla="*/ 1927 w 2080"/>
                <a:gd name="T9" fmla="*/ 865 h 2299"/>
                <a:gd name="T10" fmla="*/ 1869 w 2080"/>
                <a:gd name="T11" fmla="*/ 1015 h 2299"/>
                <a:gd name="T12" fmla="*/ 1803 w 2080"/>
                <a:gd name="T13" fmla="*/ 1162 h 2299"/>
                <a:gd name="T14" fmla="*/ 1730 w 2080"/>
                <a:gd name="T15" fmla="*/ 1304 h 2299"/>
                <a:gd name="T16" fmla="*/ 1650 w 2080"/>
                <a:gd name="T17" fmla="*/ 1442 h 2299"/>
                <a:gd name="T18" fmla="*/ 1562 w 2080"/>
                <a:gd name="T19" fmla="*/ 1576 h 2299"/>
                <a:gd name="T20" fmla="*/ 1466 w 2080"/>
                <a:gd name="T21" fmla="*/ 1703 h 2299"/>
                <a:gd name="T22" fmla="*/ 1366 w 2080"/>
                <a:gd name="T23" fmla="*/ 1825 h 2299"/>
                <a:gd name="T24" fmla="*/ 1257 w 2080"/>
                <a:gd name="T25" fmla="*/ 1941 h 2299"/>
                <a:gd name="T26" fmla="*/ 1143 w 2080"/>
                <a:gd name="T27" fmla="*/ 2052 h 2299"/>
                <a:gd name="T28" fmla="*/ 1024 w 2080"/>
                <a:gd name="T29" fmla="*/ 2156 h 2299"/>
                <a:gd name="T30" fmla="*/ 899 w 2080"/>
                <a:gd name="T31" fmla="*/ 2253 h 2299"/>
                <a:gd name="T32" fmla="*/ 770 w 2080"/>
                <a:gd name="T33" fmla="*/ 2236 h 2299"/>
                <a:gd name="T34" fmla="*/ 649 w 2080"/>
                <a:gd name="T35" fmla="*/ 2107 h 2299"/>
                <a:gd name="T36" fmla="*/ 539 w 2080"/>
                <a:gd name="T37" fmla="*/ 1976 h 2299"/>
                <a:gd name="T38" fmla="*/ 437 w 2080"/>
                <a:gd name="T39" fmla="*/ 1847 h 2299"/>
                <a:gd name="T40" fmla="*/ 345 w 2080"/>
                <a:gd name="T41" fmla="*/ 1719 h 2299"/>
                <a:gd name="T42" fmla="*/ 263 w 2080"/>
                <a:gd name="T43" fmla="*/ 1592 h 2299"/>
                <a:gd name="T44" fmla="*/ 191 w 2080"/>
                <a:gd name="T45" fmla="*/ 1466 h 2299"/>
                <a:gd name="T46" fmla="*/ 131 w 2080"/>
                <a:gd name="T47" fmla="*/ 1342 h 2299"/>
                <a:gd name="T48" fmla="*/ 82 w 2080"/>
                <a:gd name="T49" fmla="*/ 1221 h 2299"/>
                <a:gd name="T50" fmla="*/ 44 w 2080"/>
                <a:gd name="T51" fmla="*/ 1102 h 2299"/>
                <a:gd name="T52" fmla="*/ 17 w 2080"/>
                <a:gd name="T53" fmla="*/ 988 h 2299"/>
                <a:gd name="T54" fmla="*/ 2 w 2080"/>
                <a:gd name="T55" fmla="*/ 876 h 2299"/>
                <a:gd name="T56" fmla="*/ 0 w 2080"/>
                <a:gd name="T57" fmla="*/ 769 h 2299"/>
                <a:gd name="T58" fmla="*/ 10 w 2080"/>
                <a:gd name="T59" fmla="*/ 666 h 2299"/>
                <a:gd name="T60" fmla="*/ 33 w 2080"/>
                <a:gd name="T61" fmla="*/ 569 h 2299"/>
                <a:gd name="T62" fmla="*/ 70 w 2080"/>
                <a:gd name="T63" fmla="*/ 477 h 2299"/>
                <a:gd name="T64" fmla="*/ 120 w 2080"/>
                <a:gd name="T65" fmla="*/ 390 h 2299"/>
                <a:gd name="T66" fmla="*/ 181 w 2080"/>
                <a:gd name="T67" fmla="*/ 313 h 2299"/>
                <a:gd name="T68" fmla="*/ 255 w 2080"/>
                <a:gd name="T69" fmla="*/ 244 h 2299"/>
                <a:gd name="T70" fmla="*/ 338 w 2080"/>
                <a:gd name="T71" fmla="*/ 184 h 2299"/>
                <a:gd name="T72" fmla="*/ 432 w 2080"/>
                <a:gd name="T73" fmla="*/ 133 h 2299"/>
                <a:gd name="T74" fmla="*/ 535 w 2080"/>
                <a:gd name="T75" fmla="*/ 89 h 2299"/>
                <a:gd name="T76" fmla="*/ 648 w 2080"/>
                <a:gd name="T77" fmla="*/ 54 h 2299"/>
                <a:gd name="T78" fmla="*/ 770 w 2080"/>
                <a:gd name="T79" fmla="*/ 29 h 2299"/>
                <a:gd name="T80" fmla="*/ 900 w 2080"/>
                <a:gd name="T81" fmla="*/ 10 h 2299"/>
                <a:gd name="T82" fmla="*/ 1037 w 2080"/>
                <a:gd name="T83" fmla="*/ 1 h 2299"/>
                <a:gd name="T84" fmla="*/ 1181 w 2080"/>
                <a:gd name="T85" fmla="*/ 0 h 2299"/>
                <a:gd name="T86" fmla="*/ 1332 w 2080"/>
                <a:gd name="T87" fmla="*/ 7 h 2299"/>
                <a:gd name="T88" fmla="*/ 1489 w 2080"/>
                <a:gd name="T89" fmla="*/ 23 h 2299"/>
                <a:gd name="T90" fmla="*/ 1652 w 2080"/>
                <a:gd name="T91" fmla="*/ 46 h 2299"/>
                <a:gd name="T92" fmla="*/ 1820 w 2080"/>
                <a:gd name="T93" fmla="*/ 79 h 2299"/>
                <a:gd name="T94" fmla="*/ 1992 w 2080"/>
                <a:gd name="T95" fmla="*/ 118 h 2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80" h="2299">
                  <a:moveTo>
                    <a:pt x="2080" y="141"/>
                  </a:moveTo>
                  <a:lnTo>
                    <a:pt x="2072" y="224"/>
                  </a:lnTo>
                  <a:lnTo>
                    <a:pt x="2062" y="307"/>
                  </a:lnTo>
                  <a:lnTo>
                    <a:pt x="2049" y="389"/>
                  </a:lnTo>
                  <a:lnTo>
                    <a:pt x="2034" y="471"/>
                  </a:lnTo>
                  <a:lnTo>
                    <a:pt x="2017" y="551"/>
                  </a:lnTo>
                  <a:lnTo>
                    <a:pt x="1997" y="630"/>
                  </a:lnTo>
                  <a:lnTo>
                    <a:pt x="1976" y="710"/>
                  </a:lnTo>
                  <a:lnTo>
                    <a:pt x="1952" y="787"/>
                  </a:lnTo>
                  <a:lnTo>
                    <a:pt x="1927" y="865"/>
                  </a:lnTo>
                  <a:lnTo>
                    <a:pt x="1899" y="941"/>
                  </a:lnTo>
                  <a:lnTo>
                    <a:pt x="1869" y="1015"/>
                  </a:lnTo>
                  <a:lnTo>
                    <a:pt x="1838" y="1090"/>
                  </a:lnTo>
                  <a:lnTo>
                    <a:pt x="1803" y="1162"/>
                  </a:lnTo>
                  <a:lnTo>
                    <a:pt x="1767" y="1234"/>
                  </a:lnTo>
                  <a:lnTo>
                    <a:pt x="1730" y="1304"/>
                  </a:lnTo>
                  <a:lnTo>
                    <a:pt x="1691" y="1374"/>
                  </a:lnTo>
                  <a:lnTo>
                    <a:pt x="1650" y="1442"/>
                  </a:lnTo>
                  <a:lnTo>
                    <a:pt x="1607" y="1510"/>
                  </a:lnTo>
                  <a:lnTo>
                    <a:pt x="1562" y="1576"/>
                  </a:lnTo>
                  <a:lnTo>
                    <a:pt x="1515" y="1639"/>
                  </a:lnTo>
                  <a:lnTo>
                    <a:pt x="1466" y="1703"/>
                  </a:lnTo>
                  <a:lnTo>
                    <a:pt x="1417" y="1765"/>
                  </a:lnTo>
                  <a:lnTo>
                    <a:pt x="1366" y="1825"/>
                  </a:lnTo>
                  <a:lnTo>
                    <a:pt x="1313" y="1884"/>
                  </a:lnTo>
                  <a:lnTo>
                    <a:pt x="1257" y="1941"/>
                  </a:lnTo>
                  <a:lnTo>
                    <a:pt x="1201" y="1997"/>
                  </a:lnTo>
                  <a:lnTo>
                    <a:pt x="1143" y="2052"/>
                  </a:lnTo>
                  <a:lnTo>
                    <a:pt x="1084" y="2104"/>
                  </a:lnTo>
                  <a:lnTo>
                    <a:pt x="1024" y="2156"/>
                  </a:lnTo>
                  <a:lnTo>
                    <a:pt x="962" y="2206"/>
                  </a:lnTo>
                  <a:lnTo>
                    <a:pt x="899" y="2253"/>
                  </a:lnTo>
                  <a:lnTo>
                    <a:pt x="834" y="2299"/>
                  </a:lnTo>
                  <a:lnTo>
                    <a:pt x="770" y="2236"/>
                  </a:lnTo>
                  <a:lnTo>
                    <a:pt x="709" y="2171"/>
                  </a:lnTo>
                  <a:lnTo>
                    <a:pt x="649" y="2107"/>
                  </a:lnTo>
                  <a:lnTo>
                    <a:pt x="593" y="2041"/>
                  </a:lnTo>
                  <a:lnTo>
                    <a:pt x="539" y="1976"/>
                  </a:lnTo>
                  <a:lnTo>
                    <a:pt x="487" y="1911"/>
                  </a:lnTo>
                  <a:lnTo>
                    <a:pt x="437" y="1847"/>
                  </a:lnTo>
                  <a:lnTo>
                    <a:pt x="390" y="1783"/>
                  </a:lnTo>
                  <a:lnTo>
                    <a:pt x="345" y="1719"/>
                  </a:lnTo>
                  <a:lnTo>
                    <a:pt x="302" y="1655"/>
                  </a:lnTo>
                  <a:lnTo>
                    <a:pt x="263" y="1592"/>
                  </a:lnTo>
                  <a:lnTo>
                    <a:pt x="226" y="1528"/>
                  </a:lnTo>
                  <a:lnTo>
                    <a:pt x="191" y="1466"/>
                  </a:lnTo>
                  <a:lnTo>
                    <a:pt x="160" y="1404"/>
                  </a:lnTo>
                  <a:lnTo>
                    <a:pt x="131" y="1342"/>
                  </a:lnTo>
                  <a:lnTo>
                    <a:pt x="105" y="1281"/>
                  </a:lnTo>
                  <a:lnTo>
                    <a:pt x="82" y="1221"/>
                  </a:lnTo>
                  <a:lnTo>
                    <a:pt x="61" y="1161"/>
                  </a:lnTo>
                  <a:lnTo>
                    <a:pt x="44" y="1102"/>
                  </a:lnTo>
                  <a:lnTo>
                    <a:pt x="29" y="1045"/>
                  </a:lnTo>
                  <a:lnTo>
                    <a:pt x="17" y="988"/>
                  </a:lnTo>
                  <a:lnTo>
                    <a:pt x="8" y="932"/>
                  </a:lnTo>
                  <a:lnTo>
                    <a:pt x="2" y="876"/>
                  </a:lnTo>
                  <a:lnTo>
                    <a:pt x="0" y="822"/>
                  </a:lnTo>
                  <a:lnTo>
                    <a:pt x="0" y="769"/>
                  </a:lnTo>
                  <a:lnTo>
                    <a:pt x="3" y="717"/>
                  </a:lnTo>
                  <a:lnTo>
                    <a:pt x="10" y="666"/>
                  </a:lnTo>
                  <a:lnTo>
                    <a:pt x="21" y="618"/>
                  </a:lnTo>
                  <a:lnTo>
                    <a:pt x="33" y="569"/>
                  </a:lnTo>
                  <a:lnTo>
                    <a:pt x="51" y="522"/>
                  </a:lnTo>
                  <a:lnTo>
                    <a:pt x="70" y="477"/>
                  </a:lnTo>
                  <a:lnTo>
                    <a:pt x="93" y="433"/>
                  </a:lnTo>
                  <a:lnTo>
                    <a:pt x="120" y="390"/>
                  </a:lnTo>
                  <a:lnTo>
                    <a:pt x="149" y="351"/>
                  </a:lnTo>
                  <a:lnTo>
                    <a:pt x="181" y="313"/>
                  </a:lnTo>
                  <a:lnTo>
                    <a:pt x="217" y="277"/>
                  </a:lnTo>
                  <a:lnTo>
                    <a:pt x="255" y="244"/>
                  </a:lnTo>
                  <a:lnTo>
                    <a:pt x="295" y="212"/>
                  </a:lnTo>
                  <a:lnTo>
                    <a:pt x="338" y="184"/>
                  </a:lnTo>
                  <a:lnTo>
                    <a:pt x="384" y="157"/>
                  </a:lnTo>
                  <a:lnTo>
                    <a:pt x="432" y="133"/>
                  </a:lnTo>
                  <a:lnTo>
                    <a:pt x="482" y="110"/>
                  </a:lnTo>
                  <a:lnTo>
                    <a:pt x="535" y="89"/>
                  </a:lnTo>
                  <a:lnTo>
                    <a:pt x="590" y="70"/>
                  </a:lnTo>
                  <a:lnTo>
                    <a:pt x="648" y="54"/>
                  </a:lnTo>
                  <a:lnTo>
                    <a:pt x="708" y="40"/>
                  </a:lnTo>
                  <a:lnTo>
                    <a:pt x="770" y="29"/>
                  </a:lnTo>
                  <a:lnTo>
                    <a:pt x="834" y="19"/>
                  </a:lnTo>
                  <a:lnTo>
                    <a:pt x="900" y="10"/>
                  </a:lnTo>
                  <a:lnTo>
                    <a:pt x="968" y="5"/>
                  </a:lnTo>
                  <a:lnTo>
                    <a:pt x="1037" y="1"/>
                  </a:lnTo>
                  <a:lnTo>
                    <a:pt x="1109" y="0"/>
                  </a:lnTo>
                  <a:lnTo>
                    <a:pt x="1181" y="0"/>
                  </a:lnTo>
                  <a:lnTo>
                    <a:pt x="1256" y="2"/>
                  </a:lnTo>
                  <a:lnTo>
                    <a:pt x="1332" y="7"/>
                  </a:lnTo>
                  <a:lnTo>
                    <a:pt x="1411" y="14"/>
                  </a:lnTo>
                  <a:lnTo>
                    <a:pt x="1489" y="23"/>
                  </a:lnTo>
                  <a:lnTo>
                    <a:pt x="1570" y="34"/>
                  </a:lnTo>
                  <a:lnTo>
                    <a:pt x="1652" y="46"/>
                  </a:lnTo>
                  <a:lnTo>
                    <a:pt x="1736" y="61"/>
                  </a:lnTo>
                  <a:lnTo>
                    <a:pt x="1820" y="79"/>
                  </a:lnTo>
                  <a:lnTo>
                    <a:pt x="1906" y="97"/>
                  </a:lnTo>
                  <a:lnTo>
                    <a:pt x="1992" y="118"/>
                  </a:lnTo>
                  <a:lnTo>
                    <a:pt x="2080" y="141"/>
                  </a:lnTo>
                  <a:close/>
                </a:path>
              </a:pathLst>
            </a:custGeom>
            <a:solidFill>
              <a:srgbClr val="10113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7" name="Freeform 16">
              <a:extLst>
                <a:ext uri="{FF2B5EF4-FFF2-40B4-BE49-F238E27FC236}">
                  <a16:creationId xmlns:a16="http://schemas.microsoft.com/office/drawing/2014/main" id="{D9BA7B28-E873-4741-8B60-F73201F577A6}"/>
                </a:ext>
              </a:extLst>
            </p:cNvPr>
            <p:cNvSpPr>
              <a:spLocks/>
            </p:cNvSpPr>
            <p:nvPr/>
          </p:nvSpPr>
          <p:spPr bwMode="auto">
            <a:xfrm>
              <a:off x="7637549" y="4533420"/>
              <a:ext cx="2310471" cy="1717568"/>
            </a:xfrm>
            <a:custGeom>
              <a:avLst/>
              <a:gdLst>
                <a:gd name="T0" fmla="*/ 2422 w 2493"/>
                <a:gd name="T1" fmla="*/ 1608 h 1854"/>
                <a:gd name="T2" fmla="*/ 2275 w 2493"/>
                <a:gd name="T3" fmla="*/ 1668 h 1854"/>
                <a:gd name="T4" fmla="*/ 2126 w 2493"/>
                <a:gd name="T5" fmla="*/ 1719 h 1854"/>
                <a:gd name="T6" fmla="*/ 1973 w 2493"/>
                <a:gd name="T7" fmla="*/ 1763 h 1854"/>
                <a:gd name="T8" fmla="*/ 1816 w 2493"/>
                <a:gd name="T9" fmla="*/ 1799 h 1854"/>
                <a:gd name="T10" fmla="*/ 1657 w 2493"/>
                <a:gd name="T11" fmla="*/ 1825 h 1854"/>
                <a:gd name="T12" fmla="*/ 1495 w 2493"/>
                <a:gd name="T13" fmla="*/ 1844 h 1854"/>
                <a:gd name="T14" fmla="*/ 1372 w 2493"/>
                <a:gd name="T15" fmla="*/ 1852 h 1854"/>
                <a:gd name="T16" fmla="*/ 1289 w 2493"/>
                <a:gd name="T17" fmla="*/ 1854 h 1854"/>
                <a:gd name="T18" fmla="*/ 1204 w 2493"/>
                <a:gd name="T19" fmla="*/ 1854 h 1854"/>
                <a:gd name="T20" fmla="*/ 1121 w 2493"/>
                <a:gd name="T21" fmla="*/ 1852 h 1854"/>
                <a:gd name="T22" fmla="*/ 998 w 2493"/>
                <a:gd name="T23" fmla="*/ 1844 h 1854"/>
                <a:gd name="T24" fmla="*/ 836 w 2493"/>
                <a:gd name="T25" fmla="*/ 1825 h 1854"/>
                <a:gd name="T26" fmla="*/ 677 w 2493"/>
                <a:gd name="T27" fmla="*/ 1799 h 1854"/>
                <a:gd name="T28" fmla="*/ 520 w 2493"/>
                <a:gd name="T29" fmla="*/ 1763 h 1854"/>
                <a:gd name="T30" fmla="*/ 367 w 2493"/>
                <a:gd name="T31" fmla="*/ 1719 h 1854"/>
                <a:gd name="T32" fmla="*/ 218 w 2493"/>
                <a:gd name="T33" fmla="*/ 1668 h 1854"/>
                <a:gd name="T34" fmla="*/ 71 w 2493"/>
                <a:gd name="T35" fmla="*/ 1608 h 1854"/>
                <a:gd name="T36" fmla="*/ 24 w 2493"/>
                <a:gd name="T37" fmla="*/ 1488 h 1854"/>
                <a:gd name="T38" fmla="*/ 76 w 2493"/>
                <a:gd name="T39" fmla="*/ 1318 h 1854"/>
                <a:gd name="T40" fmla="*/ 133 w 2493"/>
                <a:gd name="T41" fmla="*/ 1158 h 1854"/>
                <a:gd name="T42" fmla="*/ 194 w 2493"/>
                <a:gd name="T43" fmla="*/ 1005 h 1854"/>
                <a:gd name="T44" fmla="*/ 258 w 2493"/>
                <a:gd name="T45" fmla="*/ 861 h 1854"/>
                <a:gd name="T46" fmla="*/ 328 w 2493"/>
                <a:gd name="T47" fmla="*/ 726 h 1854"/>
                <a:gd name="T48" fmla="*/ 401 w 2493"/>
                <a:gd name="T49" fmla="*/ 602 h 1854"/>
                <a:gd name="T50" fmla="*/ 478 w 2493"/>
                <a:gd name="T51" fmla="*/ 487 h 1854"/>
                <a:gd name="T52" fmla="*/ 558 w 2493"/>
                <a:gd name="T53" fmla="*/ 385 h 1854"/>
                <a:gd name="T54" fmla="*/ 641 w 2493"/>
                <a:gd name="T55" fmla="*/ 292 h 1854"/>
                <a:gd name="T56" fmla="*/ 728 w 2493"/>
                <a:gd name="T57" fmla="*/ 212 h 1854"/>
                <a:gd name="T58" fmla="*/ 817 w 2493"/>
                <a:gd name="T59" fmla="*/ 143 h 1854"/>
                <a:gd name="T60" fmla="*/ 909 w 2493"/>
                <a:gd name="T61" fmla="*/ 88 h 1854"/>
                <a:gd name="T62" fmla="*/ 1002 w 2493"/>
                <a:gd name="T63" fmla="*/ 45 h 1854"/>
                <a:gd name="T64" fmla="*/ 1098 w 2493"/>
                <a:gd name="T65" fmla="*/ 16 h 1854"/>
                <a:gd name="T66" fmla="*/ 1196 w 2493"/>
                <a:gd name="T67" fmla="*/ 1 h 1854"/>
                <a:gd name="T68" fmla="*/ 1297 w 2493"/>
                <a:gd name="T69" fmla="*/ 1 h 1854"/>
                <a:gd name="T70" fmla="*/ 1395 w 2493"/>
                <a:gd name="T71" fmla="*/ 16 h 1854"/>
                <a:gd name="T72" fmla="*/ 1491 w 2493"/>
                <a:gd name="T73" fmla="*/ 45 h 1854"/>
                <a:gd name="T74" fmla="*/ 1584 w 2493"/>
                <a:gd name="T75" fmla="*/ 88 h 1854"/>
                <a:gd name="T76" fmla="*/ 1676 w 2493"/>
                <a:gd name="T77" fmla="*/ 143 h 1854"/>
                <a:gd name="T78" fmla="*/ 1765 w 2493"/>
                <a:gd name="T79" fmla="*/ 212 h 1854"/>
                <a:gd name="T80" fmla="*/ 1852 w 2493"/>
                <a:gd name="T81" fmla="*/ 292 h 1854"/>
                <a:gd name="T82" fmla="*/ 1935 w 2493"/>
                <a:gd name="T83" fmla="*/ 385 h 1854"/>
                <a:gd name="T84" fmla="*/ 2015 w 2493"/>
                <a:gd name="T85" fmla="*/ 487 h 1854"/>
                <a:gd name="T86" fmla="*/ 2092 w 2493"/>
                <a:gd name="T87" fmla="*/ 602 h 1854"/>
                <a:gd name="T88" fmla="*/ 2165 w 2493"/>
                <a:gd name="T89" fmla="*/ 726 h 1854"/>
                <a:gd name="T90" fmla="*/ 2235 w 2493"/>
                <a:gd name="T91" fmla="*/ 861 h 1854"/>
                <a:gd name="T92" fmla="*/ 2299 w 2493"/>
                <a:gd name="T93" fmla="*/ 1005 h 1854"/>
                <a:gd name="T94" fmla="*/ 2360 w 2493"/>
                <a:gd name="T95" fmla="*/ 1158 h 1854"/>
                <a:gd name="T96" fmla="*/ 2417 w 2493"/>
                <a:gd name="T97" fmla="*/ 1318 h 1854"/>
                <a:gd name="T98" fmla="*/ 2469 w 2493"/>
                <a:gd name="T99" fmla="*/ 1488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93" h="1854">
                  <a:moveTo>
                    <a:pt x="2493" y="1576"/>
                  </a:moveTo>
                  <a:lnTo>
                    <a:pt x="2422" y="1608"/>
                  </a:lnTo>
                  <a:lnTo>
                    <a:pt x="2349" y="1639"/>
                  </a:lnTo>
                  <a:lnTo>
                    <a:pt x="2275" y="1668"/>
                  </a:lnTo>
                  <a:lnTo>
                    <a:pt x="2201" y="1695"/>
                  </a:lnTo>
                  <a:lnTo>
                    <a:pt x="2126" y="1719"/>
                  </a:lnTo>
                  <a:lnTo>
                    <a:pt x="2050" y="1742"/>
                  </a:lnTo>
                  <a:lnTo>
                    <a:pt x="1973" y="1763"/>
                  </a:lnTo>
                  <a:lnTo>
                    <a:pt x="1895" y="1782"/>
                  </a:lnTo>
                  <a:lnTo>
                    <a:pt x="1816" y="1799"/>
                  </a:lnTo>
                  <a:lnTo>
                    <a:pt x="1737" y="1814"/>
                  </a:lnTo>
                  <a:lnTo>
                    <a:pt x="1657" y="1825"/>
                  </a:lnTo>
                  <a:lnTo>
                    <a:pt x="1576" y="1836"/>
                  </a:lnTo>
                  <a:lnTo>
                    <a:pt x="1495" y="1844"/>
                  </a:lnTo>
                  <a:lnTo>
                    <a:pt x="1412" y="1849"/>
                  </a:lnTo>
                  <a:lnTo>
                    <a:pt x="1372" y="1852"/>
                  </a:lnTo>
                  <a:lnTo>
                    <a:pt x="1330" y="1853"/>
                  </a:lnTo>
                  <a:lnTo>
                    <a:pt x="1289" y="1854"/>
                  </a:lnTo>
                  <a:lnTo>
                    <a:pt x="1246" y="1854"/>
                  </a:lnTo>
                  <a:lnTo>
                    <a:pt x="1204" y="1854"/>
                  </a:lnTo>
                  <a:lnTo>
                    <a:pt x="1163" y="1853"/>
                  </a:lnTo>
                  <a:lnTo>
                    <a:pt x="1121" y="1852"/>
                  </a:lnTo>
                  <a:lnTo>
                    <a:pt x="1081" y="1849"/>
                  </a:lnTo>
                  <a:lnTo>
                    <a:pt x="998" y="1844"/>
                  </a:lnTo>
                  <a:lnTo>
                    <a:pt x="917" y="1836"/>
                  </a:lnTo>
                  <a:lnTo>
                    <a:pt x="836" y="1825"/>
                  </a:lnTo>
                  <a:lnTo>
                    <a:pt x="756" y="1814"/>
                  </a:lnTo>
                  <a:lnTo>
                    <a:pt x="677" y="1799"/>
                  </a:lnTo>
                  <a:lnTo>
                    <a:pt x="598" y="1782"/>
                  </a:lnTo>
                  <a:lnTo>
                    <a:pt x="520" y="1763"/>
                  </a:lnTo>
                  <a:lnTo>
                    <a:pt x="443" y="1742"/>
                  </a:lnTo>
                  <a:lnTo>
                    <a:pt x="367" y="1719"/>
                  </a:lnTo>
                  <a:lnTo>
                    <a:pt x="292" y="1695"/>
                  </a:lnTo>
                  <a:lnTo>
                    <a:pt x="218" y="1668"/>
                  </a:lnTo>
                  <a:lnTo>
                    <a:pt x="144" y="1639"/>
                  </a:lnTo>
                  <a:lnTo>
                    <a:pt x="71" y="1608"/>
                  </a:lnTo>
                  <a:lnTo>
                    <a:pt x="0" y="1576"/>
                  </a:lnTo>
                  <a:lnTo>
                    <a:pt x="24" y="1488"/>
                  </a:lnTo>
                  <a:lnTo>
                    <a:pt x="49" y="1403"/>
                  </a:lnTo>
                  <a:lnTo>
                    <a:pt x="76" y="1318"/>
                  </a:lnTo>
                  <a:lnTo>
                    <a:pt x="104" y="1238"/>
                  </a:lnTo>
                  <a:lnTo>
                    <a:pt x="133" y="1158"/>
                  </a:lnTo>
                  <a:lnTo>
                    <a:pt x="163" y="1081"/>
                  </a:lnTo>
                  <a:lnTo>
                    <a:pt x="194" y="1005"/>
                  </a:lnTo>
                  <a:lnTo>
                    <a:pt x="226" y="932"/>
                  </a:lnTo>
                  <a:lnTo>
                    <a:pt x="258" y="861"/>
                  </a:lnTo>
                  <a:lnTo>
                    <a:pt x="293" y="792"/>
                  </a:lnTo>
                  <a:lnTo>
                    <a:pt x="328" y="726"/>
                  </a:lnTo>
                  <a:lnTo>
                    <a:pt x="364" y="663"/>
                  </a:lnTo>
                  <a:lnTo>
                    <a:pt x="401" y="602"/>
                  </a:lnTo>
                  <a:lnTo>
                    <a:pt x="439" y="544"/>
                  </a:lnTo>
                  <a:lnTo>
                    <a:pt x="478" y="487"/>
                  </a:lnTo>
                  <a:lnTo>
                    <a:pt x="518" y="434"/>
                  </a:lnTo>
                  <a:lnTo>
                    <a:pt x="558" y="385"/>
                  </a:lnTo>
                  <a:lnTo>
                    <a:pt x="600" y="336"/>
                  </a:lnTo>
                  <a:lnTo>
                    <a:pt x="641" y="292"/>
                  </a:lnTo>
                  <a:lnTo>
                    <a:pt x="684" y="250"/>
                  </a:lnTo>
                  <a:lnTo>
                    <a:pt x="728" y="212"/>
                  </a:lnTo>
                  <a:lnTo>
                    <a:pt x="772" y="176"/>
                  </a:lnTo>
                  <a:lnTo>
                    <a:pt x="817" y="143"/>
                  </a:lnTo>
                  <a:lnTo>
                    <a:pt x="863" y="113"/>
                  </a:lnTo>
                  <a:lnTo>
                    <a:pt x="909" y="88"/>
                  </a:lnTo>
                  <a:lnTo>
                    <a:pt x="955" y="65"/>
                  </a:lnTo>
                  <a:lnTo>
                    <a:pt x="1002" y="45"/>
                  </a:lnTo>
                  <a:lnTo>
                    <a:pt x="1051" y="29"/>
                  </a:lnTo>
                  <a:lnTo>
                    <a:pt x="1098" y="16"/>
                  </a:lnTo>
                  <a:lnTo>
                    <a:pt x="1148" y="7"/>
                  </a:lnTo>
                  <a:lnTo>
                    <a:pt x="1196" y="1"/>
                  </a:lnTo>
                  <a:lnTo>
                    <a:pt x="1246" y="0"/>
                  </a:lnTo>
                  <a:lnTo>
                    <a:pt x="1297" y="1"/>
                  </a:lnTo>
                  <a:lnTo>
                    <a:pt x="1345" y="7"/>
                  </a:lnTo>
                  <a:lnTo>
                    <a:pt x="1395" y="16"/>
                  </a:lnTo>
                  <a:lnTo>
                    <a:pt x="1442" y="29"/>
                  </a:lnTo>
                  <a:lnTo>
                    <a:pt x="1491" y="45"/>
                  </a:lnTo>
                  <a:lnTo>
                    <a:pt x="1538" y="65"/>
                  </a:lnTo>
                  <a:lnTo>
                    <a:pt x="1584" y="88"/>
                  </a:lnTo>
                  <a:lnTo>
                    <a:pt x="1630" y="113"/>
                  </a:lnTo>
                  <a:lnTo>
                    <a:pt x="1676" y="143"/>
                  </a:lnTo>
                  <a:lnTo>
                    <a:pt x="1721" y="176"/>
                  </a:lnTo>
                  <a:lnTo>
                    <a:pt x="1765" y="212"/>
                  </a:lnTo>
                  <a:lnTo>
                    <a:pt x="1809" y="250"/>
                  </a:lnTo>
                  <a:lnTo>
                    <a:pt x="1852" y="292"/>
                  </a:lnTo>
                  <a:lnTo>
                    <a:pt x="1893" y="336"/>
                  </a:lnTo>
                  <a:lnTo>
                    <a:pt x="1935" y="385"/>
                  </a:lnTo>
                  <a:lnTo>
                    <a:pt x="1975" y="434"/>
                  </a:lnTo>
                  <a:lnTo>
                    <a:pt x="2015" y="487"/>
                  </a:lnTo>
                  <a:lnTo>
                    <a:pt x="2054" y="544"/>
                  </a:lnTo>
                  <a:lnTo>
                    <a:pt x="2092" y="602"/>
                  </a:lnTo>
                  <a:lnTo>
                    <a:pt x="2129" y="663"/>
                  </a:lnTo>
                  <a:lnTo>
                    <a:pt x="2165" y="726"/>
                  </a:lnTo>
                  <a:lnTo>
                    <a:pt x="2200" y="792"/>
                  </a:lnTo>
                  <a:lnTo>
                    <a:pt x="2235" y="861"/>
                  </a:lnTo>
                  <a:lnTo>
                    <a:pt x="2267" y="932"/>
                  </a:lnTo>
                  <a:lnTo>
                    <a:pt x="2299" y="1005"/>
                  </a:lnTo>
                  <a:lnTo>
                    <a:pt x="2330" y="1081"/>
                  </a:lnTo>
                  <a:lnTo>
                    <a:pt x="2360" y="1158"/>
                  </a:lnTo>
                  <a:lnTo>
                    <a:pt x="2389" y="1238"/>
                  </a:lnTo>
                  <a:lnTo>
                    <a:pt x="2417" y="1318"/>
                  </a:lnTo>
                  <a:lnTo>
                    <a:pt x="2444" y="1403"/>
                  </a:lnTo>
                  <a:lnTo>
                    <a:pt x="2469" y="1488"/>
                  </a:lnTo>
                  <a:lnTo>
                    <a:pt x="2493" y="1576"/>
                  </a:lnTo>
                  <a:close/>
                </a:path>
              </a:pathLst>
            </a:custGeom>
            <a:solidFill>
              <a:srgbClr val="9ACA3C"/>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8" name="Freeform 17">
              <a:extLst>
                <a:ext uri="{FF2B5EF4-FFF2-40B4-BE49-F238E27FC236}">
                  <a16:creationId xmlns:a16="http://schemas.microsoft.com/office/drawing/2014/main" id="{D5FA55E7-4787-4F13-B6E2-0B97E27872F1}"/>
                </a:ext>
              </a:extLst>
            </p:cNvPr>
            <p:cNvSpPr>
              <a:spLocks/>
            </p:cNvSpPr>
            <p:nvPr/>
          </p:nvSpPr>
          <p:spPr bwMode="auto">
            <a:xfrm>
              <a:off x="6096000" y="3636654"/>
              <a:ext cx="1926936" cy="2130747"/>
            </a:xfrm>
            <a:custGeom>
              <a:avLst/>
              <a:gdLst>
                <a:gd name="T0" fmla="*/ 1181 w 2080"/>
                <a:gd name="T1" fmla="*/ 2253 h 2299"/>
                <a:gd name="T2" fmla="*/ 1056 w 2080"/>
                <a:gd name="T3" fmla="*/ 2156 h 2299"/>
                <a:gd name="T4" fmla="*/ 937 w 2080"/>
                <a:gd name="T5" fmla="*/ 2052 h 2299"/>
                <a:gd name="T6" fmla="*/ 823 w 2080"/>
                <a:gd name="T7" fmla="*/ 1941 h 2299"/>
                <a:gd name="T8" fmla="*/ 714 w 2080"/>
                <a:gd name="T9" fmla="*/ 1825 h 2299"/>
                <a:gd name="T10" fmla="*/ 614 w 2080"/>
                <a:gd name="T11" fmla="*/ 1703 h 2299"/>
                <a:gd name="T12" fmla="*/ 518 w 2080"/>
                <a:gd name="T13" fmla="*/ 1576 h 2299"/>
                <a:gd name="T14" fmla="*/ 430 w 2080"/>
                <a:gd name="T15" fmla="*/ 1442 h 2299"/>
                <a:gd name="T16" fmla="*/ 350 w 2080"/>
                <a:gd name="T17" fmla="*/ 1304 h 2299"/>
                <a:gd name="T18" fmla="*/ 277 w 2080"/>
                <a:gd name="T19" fmla="*/ 1162 h 2299"/>
                <a:gd name="T20" fmla="*/ 211 w 2080"/>
                <a:gd name="T21" fmla="*/ 1015 h 2299"/>
                <a:gd name="T22" fmla="*/ 153 w 2080"/>
                <a:gd name="T23" fmla="*/ 865 h 2299"/>
                <a:gd name="T24" fmla="*/ 104 w 2080"/>
                <a:gd name="T25" fmla="*/ 710 h 2299"/>
                <a:gd name="T26" fmla="*/ 63 w 2080"/>
                <a:gd name="T27" fmla="*/ 551 h 2299"/>
                <a:gd name="T28" fmla="*/ 31 w 2080"/>
                <a:gd name="T29" fmla="*/ 389 h 2299"/>
                <a:gd name="T30" fmla="*/ 8 w 2080"/>
                <a:gd name="T31" fmla="*/ 224 h 2299"/>
                <a:gd name="T32" fmla="*/ 88 w 2080"/>
                <a:gd name="T33" fmla="*/ 118 h 2299"/>
                <a:gd name="T34" fmla="*/ 260 w 2080"/>
                <a:gd name="T35" fmla="*/ 79 h 2299"/>
                <a:gd name="T36" fmla="*/ 428 w 2080"/>
                <a:gd name="T37" fmla="*/ 46 h 2299"/>
                <a:gd name="T38" fmla="*/ 591 w 2080"/>
                <a:gd name="T39" fmla="*/ 23 h 2299"/>
                <a:gd name="T40" fmla="*/ 748 w 2080"/>
                <a:gd name="T41" fmla="*/ 7 h 2299"/>
                <a:gd name="T42" fmla="*/ 899 w 2080"/>
                <a:gd name="T43" fmla="*/ 0 h 2299"/>
                <a:gd name="T44" fmla="*/ 1043 w 2080"/>
                <a:gd name="T45" fmla="*/ 1 h 2299"/>
                <a:gd name="T46" fmla="*/ 1180 w 2080"/>
                <a:gd name="T47" fmla="*/ 10 h 2299"/>
                <a:gd name="T48" fmla="*/ 1310 w 2080"/>
                <a:gd name="T49" fmla="*/ 29 h 2299"/>
                <a:gd name="T50" fmla="*/ 1432 w 2080"/>
                <a:gd name="T51" fmla="*/ 54 h 2299"/>
                <a:gd name="T52" fmla="*/ 1545 w 2080"/>
                <a:gd name="T53" fmla="*/ 89 h 2299"/>
                <a:gd name="T54" fmla="*/ 1648 w 2080"/>
                <a:gd name="T55" fmla="*/ 133 h 2299"/>
                <a:gd name="T56" fmla="*/ 1742 w 2080"/>
                <a:gd name="T57" fmla="*/ 184 h 2299"/>
                <a:gd name="T58" fmla="*/ 1825 w 2080"/>
                <a:gd name="T59" fmla="*/ 244 h 2299"/>
                <a:gd name="T60" fmla="*/ 1899 w 2080"/>
                <a:gd name="T61" fmla="*/ 313 h 2299"/>
                <a:gd name="T62" fmla="*/ 1960 w 2080"/>
                <a:gd name="T63" fmla="*/ 390 h 2299"/>
                <a:gd name="T64" fmla="*/ 2010 w 2080"/>
                <a:gd name="T65" fmla="*/ 477 h 2299"/>
                <a:gd name="T66" fmla="*/ 2047 w 2080"/>
                <a:gd name="T67" fmla="*/ 569 h 2299"/>
                <a:gd name="T68" fmla="*/ 2070 w 2080"/>
                <a:gd name="T69" fmla="*/ 666 h 2299"/>
                <a:gd name="T70" fmla="*/ 2080 w 2080"/>
                <a:gd name="T71" fmla="*/ 769 h 2299"/>
                <a:gd name="T72" fmla="*/ 2078 w 2080"/>
                <a:gd name="T73" fmla="*/ 876 h 2299"/>
                <a:gd name="T74" fmla="*/ 2063 w 2080"/>
                <a:gd name="T75" fmla="*/ 988 h 2299"/>
                <a:gd name="T76" fmla="*/ 2036 w 2080"/>
                <a:gd name="T77" fmla="*/ 1102 h 2299"/>
                <a:gd name="T78" fmla="*/ 1998 w 2080"/>
                <a:gd name="T79" fmla="*/ 1221 h 2299"/>
                <a:gd name="T80" fmla="*/ 1949 w 2080"/>
                <a:gd name="T81" fmla="*/ 1342 h 2299"/>
                <a:gd name="T82" fmla="*/ 1889 w 2080"/>
                <a:gd name="T83" fmla="*/ 1466 h 2299"/>
                <a:gd name="T84" fmla="*/ 1817 w 2080"/>
                <a:gd name="T85" fmla="*/ 1592 h 2299"/>
                <a:gd name="T86" fmla="*/ 1735 w 2080"/>
                <a:gd name="T87" fmla="*/ 1719 h 2299"/>
                <a:gd name="T88" fmla="*/ 1643 w 2080"/>
                <a:gd name="T89" fmla="*/ 1847 h 2299"/>
                <a:gd name="T90" fmla="*/ 1541 w 2080"/>
                <a:gd name="T91" fmla="*/ 1976 h 2299"/>
                <a:gd name="T92" fmla="*/ 1431 w 2080"/>
                <a:gd name="T93" fmla="*/ 2107 h 2299"/>
                <a:gd name="T94" fmla="*/ 1310 w 2080"/>
                <a:gd name="T95" fmla="*/ 2236 h 2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80" h="2299">
                  <a:moveTo>
                    <a:pt x="1246" y="2299"/>
                  </a:moveTo>
                  <a:lnTo>
                    <a:pt x="1181" y="2253"/>
                  </a:lnTo>
                  <a:lnTo>
                    <a:pt x="1118" y="2206"/>
                  </a:lnTo>
                  <a:lnTo>
                    <a:pt x="1056" y="2156"/>
                  </a:lnTo>
                  <a:lnTo>
                    <a:pt x="996" y="2104"/>
                  </a:lnTo>
                  <a:lnTo>
                    <a:pt x="937" y="2052"/>
                  </a:lnTo>
                  <a:lnTo>
                    <a:pt x="879" y="1997"/>
                  </a:lnTo>
                  <a:lnTo>
                    <a:pt x="823" y="1941"/>
                  </a:lnTo>
                  <a:lnTo>
                    <a:pt x="767" y="1884"/>
                  </a:lnTo>
                  <a:lnTo>
                    <a:pt x="714" y="1825"/>
                  </a:lnTo>
                  <a:lnTo>
                    <a:pt x="663" y="1765"/>
                  </a:lnTo>
                  <a:lnTo>
                    <a:pt x="614" y="1703"/>
                  </a:lnTo>
                  <a:lnTo>
                    <a:pt x="565" y="1639"/>
                  </a:lnTo>
                  <a:lnTo>
                    <a:pt x="518" y="1576"/>
                  </a:lnTo>
                  <a:lnTo>
                    <a:pt x="474" y="1510"/>
                  </a:lnTo>
                  <a:lnTo>
                    <a:pt x="430" y="1442"/>
                  </a:lnTo>
                  <a:lnTo>
                    <a:pt x="389" y="1374"/>
                  </a:lnTo>
                  <a:lnTo>
                    <a:pt x="350" y="1304"/>
                  </a:lnTo>
                  <a:lnTo>
                    <a:pt x="313" y="1234"/>
                  </a:lnTo>
                  <a:lnTo>
                    <a:pt x="277" y="1162"/>
                  </a:lnTo>
                  <a:lnTo>
                    <a:pt x="242" y="1090"/>
                  </a:lnTo>
                  <a:lnTo>
                    <a:pt x="211" y="1015"/>
                  </a:lnTo>
                  <a:lnTo>
                    <a:pt x="181" y="941"/>
                  </a:lnTo>
                  <a:lnTo>
                    <a:pt x="153" y="865"/>
                  </a:lnTo>
                  <a:lnTo>
                    <a:pt x="128" y="787"/>
                  </a:lnTo>
                  <a:lnTo>
                    <a:pt x="104" y="710"/>
                  </a:lnTo>
                  <a:lnTo>
                    <a:pt x="83" y="630"/>
                  </a:lnTo>
                  <a:lnTo>
                    <a:pt x="63" y="551"/>
                  </a:lnTo>
                  <a:lnTo>
                    <a:pt x="46" y="471"/>
                  </a:lnTo>
                  <a:lnTo>
                    <a:pt x="31" y="389"/>
                  </a:lnTo>
                  <a:lnTo>
                    <a:pt x="18" y="307"/>
                  </a:lnTo>
                  <a:lnTo>
                    <a:pt x="8" y="224"/>
                  </a:lnTo>
                  <a:lnTo>
                    <a:pt x="0" y="141"/>
                  </a:lnTo>
                  <a:lnTo>
                    <a:pt x="88" y="118"/>
                  </a:lnTo>
                  <a:lnTo>
                    <a:pt x="174" y="97"/>
                  </a:lnTo>
                  <a:lnTo>
                    <a:pt x="260" y="79"/>
                  </a:lnTo>
                  <a:lnTo>
                    <a:pt x="344" y="61"/>
                  </a:lnTo>
                  <a:lnTo>
                    <a:pt x="428" y="46"/>
                  </a:lnTo>
                  <a:lnTo>
                    <a:pt x="510" y="34"/>
                  </a:lnTo>
                  <a:lnTo>
                    <a:pt x="591" y="23"/>
                  </a:lnTo>
                  <a:lnTo>
                    <a:pt x="669" y="14"/>
                  </a:lnTo>
                  <a:lnTo>
                    <a:pt x="748" y="7"/>
                  </a:lnTo>
                  <a:lnTo>
                    <a:pt x="824" y="2"/>
                  </a:lnTo>
                  <a:lnTo>
                    <a:pt x="899" y="0"/>
                  </a:lnTo>
                  <a:lnTo>
                    <a:pt x="971" y="0"/>
                  </a:lnTo>
                  <a:lnTo>
                    <a:pt x="1043" y="1"/>
                  </a:lnTo>
                  <a:lnTo>
                    <a:pt x="1112" y="5"/>
                  </a:lnTo>
                  <a:lnTo>
                    <a:pt x="1180" y="10"/>
                  </a:lnTo>
                  <a:lnTo>
                    <a:pt x="1246" y="19"/>
                  </a:lnTo>
                  <a:lnTo>
                    <a:pt x="1310" y="29"/>
                  </a:lnTo>
                  <a:lnTo>
                    <a:pt x="1372" y="40"/>
                  </a:lnTo>
                  <a:lnTo>
                    <a:pt x="1432" y="54"/>
                  </a:lnTo>
                  <a:lnTo>
                    <a:pt x="1489" y="70"/>
                  </a:lnTo>
                  <a:lnTo>
                    <a:pt x="1545" y="89"/>
                  </a:lnTo>
                  <a:lnTo>
                    <a:pt x="1598" y="110"/>
                  </a:lnTo>
                  <a:lnTo>
                    <a:pt x="1648" y="133"/>
                  </a:lnTo>
                  <a:lnTo>
                    <a:pt x="1696" y="157"/>
                  </a:lnTo>
                  <a:lnTo>
                    <a:pt x="1742" y="184"/>
                  </a:lnTo>
                  <a:lnTo>
                    <a:pt x="1785" y="212"/>
                  </a:lnTo>
                  <a:lnTo>
                    <a:pt x="1825" y="244"/>
                  </a:lnTo>
                  <a:lnTo>
                    <a:pt x="1863" y="277"/>
                  </a:lnTo>
                  <a:lnTo>
                    <a:pt x="1899" y="313"/>
                  </a:lnTo>
                  <a:lnTo>
                    <a:pt x="1931" y="351"/>
                  </a:lnTo>
                  <a:lnTo>
                    <a:pt x="1960" y="390"/>
                  </a:lnTo>
                  <a:lnTo>
                    <a:pt x="1987" y="433"/>
                  </a:lnTo>
                  <a:lnTo>
                    <a:pt x="2010" y="477"/>
                  </a:lnTo>
                  <a:lnTo>
                    <a:pt x="2029" y="522"/>
                  </a:lnTo>
                  <a:lnTo>
                    <a:pt x="2047" y="569"/>
                  </a:lnTo>
                  <a:lnTo>
                    <a:pt x="2059" y="618"/>
                  </a:lnTo>
                  <a:lnTo>
                    <a:pt x="2070" y="666"/>
                  </a:lnTo>
                  <a:lnTo>
                    <a:pt x="2077" y="717"/>
                  </a:lnTo>
                  <a:lnTo>
                    <a:pt x="2080" y="769"/>
                  </a:lnTo>
                  <a:lnTo>
                    <a:pt x="2080" y="822"/>
                  </a:lnTo>
                  <a:lnTo>
                    <a:pt x="2078" y="876"/>
                  </a:lnTo>
                  <a:lnTo>
                    <a:pt x="2072" y="932"/>
                  </a:lnTo>
                  <a:lnTo>
                    <a:pt x="2063" y="988"/>
                  </a:lnTo>
                  <a:lnTo>
                    <a:pt x="2051" y="1045"/>
                  </a:lnTo>
                  <a:lnTo>
                    <a:pt x="2036" y="1102"/>
                  </a:lnTo>
                  <a:lnTo>
                    <a:pt x="2019" y="1161"/>
                  </a:lnTo>
                  <a:lnTo>
                    <a:pt x="1998" y="1221"/>
                  </a:lnTo>
                  <a:lnTo>
                    <a:pt x="1975" y="1281"/>
                  </a:lnTo>
                  <a:lnTo>
                    <a:pt x="1949" y="1342"/>
                  </a:lnTo>
                  <a:lnTo>
                    <a:pt x="1920" y="1404"/>
                  </a:lnTo>
                  <a:lnTo>
                    <a:pt x="1889" y="1466"/>
                  </a:lnTo>
                  <a:lnTo>
                    <a:pt x="1854" y="1528"/>
                  </a:lnTo>
                  <a:lnTo>
                    <a:pt x="1817" y="1592"/>
                  </a:lnTo>
                  <a:lnTo>
                    <a:pt x="1778" y="1655"/>
                  </a:lnTo>
                  <a:lnTo>
                    <a:pt x="1735" y="1719"/>
                  </a:lnTo>
                  <a:lnTo>
                    <a:pt x="1690" y="1783"/>
                  </a:lnTo>
                  <a:lnTo>
                    <a:pt x="1643" y="1847"/>
                  </a:lnTo>
                  <a:lnTo>
                    <a:pt x="1593" y="1911"/>
                  </a:lnTo>
                  <a:lnTo>
                    <a:pt x="1541" y="1976"/>
                  </a:lnTo>
                  <a:lnTo>
                    <a:pt x="1487" y="2041"/>
                  </a:lnTo>
                  <a:lnTo>
                    <a:pt x="1431" y="2107"/>
                  </a:lnTo>
                  <a:lnTo>
                    <a:pt x="1371" y="2171"/>
                  </a:lnTo>
                  <a:lnTo>
                    <a:pt x="1310" y="2236"/>
                  </a:lnTo>
                  <a:lnTo>
                    <a:pt x="1246" y="2299"/>
                  </a:lnTo>
                  <a:close/>
                </a:path>
              </a:pathLst>
            </a:custGeom>
            <a:solidFill>
              <a:srgbClr val="10113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9" name="Freeform 18">
              <a:extLst>
                <a:ext uri="{FF2B5EF4-FFF2-40B4-BE49-F238E27FC236}">
                  <a16:creationId xmlns:a16="http://schemas.microsoft.com/office/drawing/2014/main" id="{7D7B6CD8-5266-462D-9C88-2283383F2EAB}"/>
                </a:ext>
              </a:extLst>
            </p:cNvPr>
            <p:cNvSpPr>
              <a:spLocks/>
            </p:cNvSpPr>
            <p:nvPr/>
          </p:nvSpPr>
          <p:spPr bwMode="auto">
            <a:xfrm>
              <a:off x="6096000" y="1318771"/>
              <a:ext cx="1926936" cy="2128895"/>
            </a:xfrm>
            <a:custGeom>
              <a:avLst/>
              <a:gdLst>
                <a:gd name="T0" fmla="*/ 8 w 2080"/>
                <a:gd name="T1" fmla="*/ 2075 h 2299"/>
                <a:gd name="T2" fmla="*/ 31 w 2080"/>
                <a:gd name="T3" fmla="*/ 1910 h 2299"/>
                <a:gd name="T4" fmla="*/ 63 w 2080"/>
                <a:gd name="T5" fmla="*/ 1748 h 2299"/>
                <a:gd name="T6" fmla="*/ 104 w 2080"/>
                <a:gd name="T7" fmla="*/ 1590 h 2299"/>
                <a:gd name="T8" fmla="*/ 153 w 2080"/>
                <a:gd name="T9" fmla="*/ 1436 h 2299"/>
                <a:gd name="T10" fmla="*/ 211 w 2080"/>
                <a:gd name="T11" fmla="*/ 1284 h 2299"/>
                <a:gd name="T12" fmla="*/ 277 w 2080"/>
                <a:gd name="T13" fmla="*/ 1138 h 2299"/>
                <a:gd name="T14" fmla="*/ 350 w 2080"/>
                <a:gd name="T15" fmla="*/ 995 h 2299"/>
                <a:gd name="T16" fmla="*/ 430 w 2080"/>
                <a:gd name="T17" fmla="*/ 857 h 2299"/>
                <a:gd name="T18" fmla="*/ 518 w 2080"/>
                <a:gd name="T19" fmla="*/ 725 h 2299"/>
                <a:gd name="T20" fmla="*/ 614 w 2080"/>
                <a:gd name="T21" fmla="*/ 596 h 2299"/>
                <a:gd name="T22" fmla="*/ 714 w 2080"/>
                <a:gd name="T23" fmla="*/ 474 h 2299"/>
                <a:gd name="T24" fmla="*/ 823 w 2080"/>
                <a:gd name="T25" fmla="*/ 358 h 2299"/>
                <a:gd name="T26" fmla="*/ 937 w 2080"/>
                <a:gd name="T27" fmla="*/ 248 h 2299"/>
                <a:gd name="T28" fmla="*/ 1056 w 2080"/>
                <a:gd name="T29" fmla="*/ 143 h 2299"/>
                <a:gd name="T30" fmla="*/ 1181 w 2080"/>
                <a:gd name="T31" fmla="*/ 46 h 2299"/>
                <a:gd name="T32" fmla="*/ 1310 w 2080"/>
                <a:gd name="T33" fmla="*/ 64 h 2299"/>
                <a:gd name="T34" fmla="*/ 1431 w 2080"/>
                <a:gd name="T35" fmla="*/ 194 h 2299"/>
                <a:gd name="T36" fmla="*/ 1541 w 2080"/>
                <a:gd name="T37" fmla="*/ 323 h 2299"/>
                <a:gd name="T38" fmla="*/ 1643 w 2080"/>
                <a:gd name="T39" fmla="*/ 452 h 2299"/>
                <a:gd name="T40" fmla="*/ 1735 w 2080"/>
                <a:gd name="T41" fmla="*/ 580 h 2299"/>
                <a:gd name="T42" fmla="*/ 1817 w 2080"/>
                <a:gd name="T43" fmla="*/ 707 h 2299"/>
                <a:gd name="T44" fmla="*/ 1889 w 2080"/>
                <a:gd name="T45" fmla="*/ 833 h 2299"/>
                <a:gd name="T46" fmla="*/ 1949 w 2080"/>
                <a:gd name="T47" fmla="*/ 957 h 2299"/>
                <a:gd name="T48" fmla="*/ 1998 w 2080"/>
                <a:gd name="T49" fmla="*/ 1078 h 2299"/>
                <a:gd name="T50" fmla="*/ 2036 w 2080"/>
                <a:gd name="T51" fmla="*/ 1197 h 2299"/>
                <a:gd name="T52" fmla="*/ 2063 w 2080"/>
                <a:gd name="T53" fmla="*/ 1312 h 2299"/>
                <a:gd name="T54" fmla="*/ 2078 w 2080"/>
                <a:gd name="T55" fmla="*/ 1423 h 2299"/>
                <a:gd name="T56" fmla="*/ 2080 w 2080"/>
                <a:gd name="T57" fmla="*/ 1530 h 2299"/>
                <a:gd name="T58" fmla="*/ 2070 w 2080"/>
                <a:gd name="T59" fmla="*/ 1633 h 2299"/>
                <a:gd name="T60" fmla="*/ 2047 w 2080"/>
                <a:gd name="T61" fmla="*/ 1730 h 2299"/>
                <a:gd name="T62" fmla="*/ 2010 w 2080"/>
                <a:gd name="T63" fmla="*/ 1822 h 2299"/>
                <a:gd name="T64" fmla="*/ 1960 w 2080"/>
                <a:gd name="T65" fmla="*/ 1909 h 2299"/>
                <a:gd name="T66" fmla="*/ 1899 w 2080"/>
                <a:gd name="T67" fmla="*/ 1986 h 2299"/>
                <a:gd name="T68" fmla="*/ 1825 w 2080"/>
                <a:gd name="T69" fmla="*/ 2055 h 2299"/>
                <a:gd name="T70" fmla="*/ 1742 w 2080"/>
                <a:gd name="T71" fmla="*/ 2115 h 2299"/>
                <a:gd name="T72" fmla="*/ 1648 w 2080"/>
                <a:gd name="T73" fmla="*/ 2167 h 2299"/>
                <a:gd name="T74" fmla="*/ 1545 w 2080"/>
                <a:gd name="T75" fmla="*/ 2210 h 2299"/>
                <a:gd name="T76" fmla="*/ 1432 w 2080"/>
                <a:gd name="T77" fmla="*/ 2245 h 2299"/>
                <a:gd name="T78" fmla="*/ 1310 w 2080"/>
                <a:gd name="T79" fmla="*/ 2271 h 2299"/>
                <a:gd name="T80" fmla="*/ 1180 w 2080"/>
                <a:gd name="T81" fmla="*/ 2289 h 2299"/>
                <a:gd name="T82" fmla="*/ 1043 w 2080"/>
                <a:gd name="T83" fmla="*/ 2298 h 2299"/>
                <a:gd name="T84" fmla="*/ 899 w 2080"/>
                <a:gd name="T85" fmla="*/ 2299 h 2299"/>
                <a:gd name="T86" fmla="*/ 748 w 2080"/>
                <a:gd name="T87" fmla="*/ 2292 h 2299"/>
                <a:gd name="T88" fmla="*/ 591 w 2080"/>
                <a:gd name="T89" fmla="*/ 2276 h 2299"/>
                <a:gd name="T90" fmla="*/ 428 w 2080"/>
                <a:gd name="T91" fmla="*/ 2253 h 2299"/>
                <a:gd name="T92" fmla="*/ 260 w 2080"/>
                <a:gd name="T93" fmla="*/ 2220 h 2299"/>
                <a:gd name="T94" fmla="*/ 88 w 2080"/>
                <a:gd name="T95" fmla="*/ 2181 h 2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80" h="2299">
                  <a:moveTo>
                    <a:pt x="0" y="2158"/>
                  </a:moveTo>
                  <a:lnTo>
                    <a:pt x="8" y="2075"/>
                  </a:lnTo>
                  <a:lnTo>
                    <a:pt x="18" y="1992"/>
                  </a:lnTo>
                  <a:lnTo>
                    <a:pt x="31" y="1910"/>
                  </a:lnTo>
                  <a:lnTo>
                    <a:pt x="46" y="1829"/>
                  </a:lnTo>
                  <a:lnTo>
                    <a:pt x="63" y="1748"/>
                  </a:lnTo>
                  <a:lnTo>
                    <a:pt x="83" y="1669"/>
                  </a:lnTo>
                  <a:lnTo>
                    <a:pt x="104" y="1590"/>
                  </a:lnTo>
                  <a:lnTo>
                    <a:pt x="128" y="1512"/>
                  </a:lnTo>
                  <a:lnTo>
                    <a:pt x="153" y="1436"/>
                  </a:lnTo>
                  <a:lnTo>
                    <a:pt x="181" y="1359"/>
                  </a:lnTo>
                  <a:lnTo>
                    <a:pt x="211" y="1284"/>
                  </a:lnTo>
                  <a:lnTo>
                    <a:pt x="242" y="1210"/>
                  </a:lnTo>
                  <a:lnTo>
                    <a:pt x="277" y="1138"/>
                  </a:lnTo>
                  <a:lnTo>
                    <a:pt x="313" y="1065"/>
                  </a:lnTo>
                  <a:lnTo>
                    <a:pt x="350" y="995"/>
                  </a:lnTo>
                  <a:lnTo>
                    <a:pt x="389" y="925"/>
                  </a:lnTo>
                  <a:lnTo>
                    <a:pt x="430" y="857"/>
                  </a:lnTo>
                  <a:lnTo>
                    <a:pt x="473" y="790"/>
                  </a:lnTo>
                  <a:lnTo>
                    <a:pt x="518" y="725"/>
                  </a:lnTo>
                  <a:lnTo>
                    <a:pt x="565" y="660"/>
                  </a:lnTo>
                  <a:lnTo>
                    <a:pt x="614" y="596"/>
                  </a:lnTo>
                  <a:lnTo>
                    <a:pt x="663" y="535"/>
                  </a:lnTo>
                  <a:lnTo>
                    <a:pt x="714" y="474"/>
                  </a:lnTo>
                  <a:lnTo>
                    <a:pt x="767" y="415"/>
                  </a:lnTo>
                  <a:lnTo>
                    <a:pt x="823" y="358"/>
                  </a:lnTo>
                  <a:lnTo>
                    <a:pt x="879" y="302"/>
                  </a:lnTo>
                  <a:lnTo>
                    <a:pt x="937" y="248"/>
                  </a:lnTo>
                  <a:lnTo>
                    <a:pt x="996" y="195"/>
                  </a:lnTo>
                  <a:lnTo>
                    <a:pt x="1056" y="143"/>
                  </a:lnTo>
                  <a:lnTo>
                    <a:pt x="1118" y="93"/>
                  </a:lnTo>
                  <a:lnTo>
                    <a:pt x="1181" y="46"/>
                  </a:lnTo>
                  <a:lnTo>
                    <a:pt x="1246" y="0"/>
                  </a:lnTo>
                  <a:lnTo>
                    <a:pt x="1310" y="64"/>
                  </a:lnTo>
                  <a:lnTo>
                    <a:pt x="1371" y="129"/>
                  </a:lnTo>
                  <a:lnTo>
                    <a:pt x="1431" y="194"/>
                  </a:lnTo>
                  <a:lnTo>
                    <a:pt x="1487" y="258"/>
                  </a:lnTo>
                  <a:lnTo>
                    <a:pt x="1541" y="323"/>
                  </a:lnTo>
                  <a:lnTo>
                    <a:pt x="1593" y="388"/>
                  </a:lnTo>
                  <a:lnTo>
                    <a:pt x="1643" y="452"/>
                  </a:lnTo>
                  <a:lnTo>
                    <a:pt x="1690" y="517"/>
                  </a:lnTo>
                  <a:lnTo>
                    <a:pt x="1735" y="580"/>
                  </a:lnTo>
                  <a:lnTo>
                    <a:pt x="1778" y="644"/>
                  </a:lnTo>
                  <a:lnTo>
                    <a:pt x="1817" y="707"/>
                  </a:lnTo>
                  <a:lnTo>
                    <a:pt x="1854" y="771"/>
                  </a:lnTo>
                  <a:lnTo>
                    <a:pt x="1889" y="833"/>
                  </a:lnTo>
                  <a:lnTo>
                    <a:pt x="1920" y="895"/>
                  </a:lnTo>
                  <a:lnTo>
                    <a:pt x="1949" y="957"/>
                  </a:lnTo>
                  <a:lnTo>
                    <a:pt x="1975" y="1018"/>
                  </a:lnTo>
                  <a:lnTo>
                    <a:pt x="1998" y="1078"/>
                  </a:lnTo>
                  <a:lnTo>
                    <a:pt x="2019" y="1138"/>
                  </a:lnTo>
                  <a:lnTo>
                    <a:pt x="2036" y="1197"/>
                  </a:lnTo>
                  <a:lnTo>
                    <a:pt x="2051" y="1254"/>
                  </a:lnTo>
                  <a:lnTo>
                    <a:pt x="2063" y="1312"/>
                  </a:lnTo>
                  <a:lnTo>
                    <a:pt x="2072" y="1367"/>
                  </a:lnTo>
                  <a:lnTo>
                    <a:pt x="2078" y="1423"/>
                  </a:lnTo>
                  <a:lnTo>
                    <a:pt x="2080" y="1477"/>
                  </a:lnTo>
                  <a:lnTo>
                    <a:pt x="2080" y="1530"/>
                  </a:lnTo>
                  <a:lnTo>
                    <a:pt x="2077" y="1582"/>
                  </a:lnTo>
                  <a:lnTo>
                    <a:pt x="2070" y="1633"/>
                  </a:lnTo>
                  <a:lnTo>
                    <a:pt x="2059" y="1683"/>
                  </a:lnTo>
                  <a:lnTo>
                    <a:pt x="2047" y="1730"/>
                  </a:lnTo>
                  <a:lnTo>
                    <a:pt x="2029" y="1777"/>
                  </a:lnTo>
                  <a:lnTo>
                    <a:pt x="2010" y="1822"/>
                  </a:lnTo>
                  <a:lnTo>
                    <a:pt x="1987" y="1866"/>
                  </a:lnTo>
                  <a:lnTo>
                    <a:pt x="1960" y="1909"/>
                  </a:lnTo>
                  <a:lnTo>
                    <a:pt x="1931" y="1948"/>
                  </a:lnTo>
                  <a:lnTo>
                    <a:pt x="1899" y="1986"/>
                  </a:lnTo>
                  <a:lnTo>
                    <a:pt x="1863" y="2022"/>
                  </a:lnTo>
                  <a:lnTo>
                    <a:pt x="1825" y="2055"/>
                  </a:lnTo>
                  <a:lnTo>
                    <a:pt x="1785" y="2087"/>
                  </a:lnTo>
                  <a:lnTo>
                    <a:pt x="1742" y="2115"/>
                  </a:lnTo>
                  <a:lnTo>
                    <a:pt x="1696" y="2142"/>
                  </a:lnTo>
                  <a:lnTo>
                    <a:pt x="1648" y="2167"/>
                  </a:lnTo>
                  <a:lnTo>
                    <a:pt x="1598" y="2189"/>
                  </a:lnTo>
                  <a:lnTo>
                    <a:pt x="1545" y="2210"/>
                  </a:lnTo>
                  <a:lnTo>
                    <a:pt x="1489" y="2229"/>
                  </a:lnTo>
                  <a:lnTo>
                    <a:pt x="1432" y="2245"/>
                  </a:lnTo>
                  <a:lnTo>
                    <a:pt x="1372" y="2259"/>
                  </a:lnTo>
                  <a:lnTo>
                    <a:pt x="1310" y="2271"/>
                  </a:lnTo>
                  <a:lnTo>
                    <a:pt x="1246" y="2280"/>
                  </a:lnTo>
                  <a:lnTo>
                    <a:pt x="1180" y="2289"/>
                  </a:lnTo>
                  <a:lnTo>
                    <a:pt x="1112" y="2294"/>
                  </a:lnTo>
                  <a:lnTo>
                    <a:pt x="1043" y="2298"/>
                  </a:lnTo>
                  <a:lnTo>
                    <a:pt x="971" y="2299"/>
                  </a:lnTo>
                  <a:lnTo>
                    <a:pt x="899" y="2299"/>
                  </a:lnTo>
                  <a:lnTo>
                    <a:pt x="824" y="2297"/>
                  </a:lnTo>
                  <a:lnTo>
                    <a:pt x="748" y="2292"/>
                  </a:lnTo>
                  <a:lnTo>
                    <a:pt x="669" y="2285"/>
                  </a:lnTo>
                  <a:lnTo>
                    <a:pt x="591" y="2276"/>
                  </a:lnTo>
                  <a:lnTo>
                    <a:pt x="510" y="2265"/>
                  </a:lnTo>
                  <a:lnTo>
                    <a:pt x="428" y="2253"/>
                  </a:lnTo>
                  <a:lnTo>
                    <a:pt x="344" y="2238"/>
                  </a:lnTo>
                  <a:lnTo>
                    <a:pt x="260" y="2220"/>
                  </a:lnTo>
                  <a:lnTo>
                    <a:pt x="174" y="2202"/>
                  </a:lnTo>
                  <a:lnTo>
                    <a:pt x="88" y="2181"/>
                  </a:lnTo>
                  <a:lnTo>
                    <a:pt x="0" y="2158"/>
                  </a:lnTo>
                  <a:close/>
                </a:path>
              </a:pathLst>
            </a:custGeom>
            <a:solidFill>
              <a:srgbClr val="9ACA3C"/>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0" name="Freeform 19">
              <a:extLst>
                <a:ext uri="{FF2B5EF4-FFF2-40B4-BE49-F238E27FC236}">
                  <a16:creationId xmlns:a16="http://schemas.microsoft.com/office/drawing/2014/main" id="{0E910F9A-80E6-4FAF-B38E-FFE8518BAADF}"/>
                </a:ext>
              </a:extLst>
            </p:cNvPr>
            <p:cNvSpPr>
              <a:spLocks/>
            </p:cNvSpPr>
            <p:nvPr/>
          </p:nvSpPr>
          <p:spPr bwMode="auto">
            <a:xfrm>
              <a:off x="7637549" y="835184"/>
              <a:ext cx="2310471" cy="1717568"/>
            </a:xfrm>
            <a:custGeom>
              <a:avLst/>
              <a:gdLst>
                <a:gd name="T0" fmla="*/ 1289 w 2493"/>
                <a:gd name="T1" fmla="*/ 0 h 1855"/>
                <a:gd name="T2" fmla="*/ 1372 w 2493"/>
                <a:gd name="T3" fmla="*/ 2 h 1855"/>
                <a:gd name="T4" fmla="*/ 1495 w 2493"/>
                <a:gd name="T5" fmla="*/ 10 h 1855"/>
                <a:gd name="T6" fmla="*/ 1657 w 2493"/>
                <a:gd name="T7" fmla="*/ 29 h 1855"/>
                <a:gd name="T8" fmla="*/ 1816 w 2493"/>
                <a:gd name="T9" fmla="*/ 55 h 1855"/>
                <a:gd name="T10" fmla="*/ 1973 w 2493"/>
                <a:gd name="T11" fmla="*/ 91 h 1855"/>
                <a:gd name="T12" fmla="*/ 2126 w 2493"/>
                <a:gd name="T13" fmla="*/ 135 h 1855"/>
                <a:gd name="T14" fmla="*/ 2275 w 2493"/>
                <a:gd name="T15" fmla="*/ 187 h 1855"/>
                <a:gd name="T16" fmla="*/ 2422 w 2493"/>
                <a:gd name="T17" fmla="*/ 246 h 1855"/>
                <a:gd name="T18" fmla="*/ 2469 w 2493"/>
                <a:gd name="T19" fmla="*/ 366 h 1855"/>
                <a:gd name="T20" fmla="*/ 2417 w 2493"/>
                <a:gd name="T21" fmla="*/ 536 h 1855"/>
                <a:gd name="T22" fmla="*/ 2360 w 2493"/>
                <a:gd name="T23" fmla="*/ 696 h 1855"/>
                <a:gd name="T24" fmla="*/ 2299 w 2493"/>
                <a:gd name="T25" fmla="*/ 850 h 1855"/>
                <a:gd name="T26" fmla="*/ 2235 w 2493"/>
                <a:gd name="T27" fmla="*/ 993 h 1855"/>
                <a:gd name="T28" fmla="*/ 2165 w 2493"/>
                <a:gd name="T29" fmla="*/ 1128 h 1855"/>
                <a:gd name="T30" fmla="*/ 2092 w 2493"/>
                <a:gd name="T31" fmla="*/ 1252 h 1855"/>
                <a:gd name="T32" fmla="*/ 2015 w 2493"/>
                <a:gd name="T33" fmla="*/ 1367 h 1855"/>
                <a:gd name="T34" fmla="*/ 1935 w 2493"/>
                <a:gd name="T35" fmla="*/ 1470 h 1855"/>
                <a:gd name="T36" fmla="*/ 1852 w 2493"/>
                <a:gd name="T37" fmla="*/ 1563 h 1855"/>
                <a:gd name="T38" fmla="*/ 1765 w 2493"/>
                <a:gd name="T39" fmla="*/ 1642 h 1855"/>
                <a:gd name="T40" fmla="*/ 1676 w 2493"/>
                <a:gd name="T41" fmla="*/ 1712 h 1855"/>
                <a:gd name="T42" fmla="*/ 1584 w 2493"/>
                <a:gd name="T43" fmla="*/ 1767 h 1855"/>
                <a:gd name="T44" fmla="*/ 1491 w 2493"/>
                <a:gd name="T45" fmla="*/ 1809 h 1855"/>
                <a:gd name="T46" fmla="*/ 1395 w 2493"/>
                <a:gd name="T47" fmla="*/ 1838 h 1855"/>
                <a:gd name="T48" fmla="*/ 1297 w 2493"/>
                <a:gd name="T49" fmla="*/ 1853 h 1855"/>
                <a:gd name="T50" fmla="*/ 1196 w 2493"/>
                <a:gd name="T51" fmla="*/ 1853 h 1855"/>
                <a:gd name="T52" fmla="*/ 1098 w 2493"/>
                <a:gd name="T53" fmla="*/ 1838 h 1855"/>
                <a:gd name="T54" fmla="*/ 1002 w 2493"/>
                <a:gd name="T55" fmla="*/ 1809 h 1855"/>
                <a:gd name="T56" fmla="*/ 909 w 2493"/>
                <a:gd name="T57" fmla="*/ 1767 h 1855"/>
                <a:gd name="T58" fmla="*/ 817 w 2493"/>
                <a:gd name="T59" fmla="*/ 1712 h 1855"/>
                <a:gd name="T60" fmla="*/ 728 w 2493"/>
                <a:gd name="T61" fmla="*/ 1642 h 1855"/>
                <a:gd name="T62" fmla="*/ 641 w 2493"/>
                <a:gd name="T63" fmla="*/ 1563 h 1855"/>
                <a:gd name="T64" fmla="*/ 558 w 2493"/>
                <a:gd name="T65" fmla="*/ 1470 h 1855"/>
                <a:gd name="T66" fmla="*/ 478 w 2493"/>
                <a:gd name="T67" fmla="*/ 1367 h 1855"/>
                <a:gd name="T68" fmla="*/ 401 w 2493"/>
                <a:gd name="T69" fmla="*/ 1252 h 1855"/>
                <a:gd name="T70" fmla="*/ 328 w 2493"/>
                <a:gd name="T71" fmla="*/ 1128 h 1855"/>
                <a:gd name="T72" fmla="*/ 258 w 2493"/>
                <a:gd name="T73" fmla="*/ 993 h 1855"/>
                <a:gd name="T74" fmla="*/ 194 w 2493"/>
                <a:gd name="T75" fmla="*/ 850 h 1855"/>
                <a:gd name="T76" fmla="*/ 133 w 2493"/>
                <a:gd name="T77" fmla="*/ 696 h 1855"/>
                <a:gd name="T78" fmla="*/ 76 w 2493"/>
                <a:gd name="T79" fmla="*/ 536 h 1855"/>
                <a:gd name="T80" fmla="*/ 24 w 2493"/>
                <a:gd name="T81" fmla="*/ 366 h 1855"/>
                <a:gd name="T82" fmla="*/ 71 w 2493"/>
                <a:gd name="T83" fmla="*/ 246 h 1855"/>
                <a:gd name="T84" fmla="*/ 218 w 2493"/>
                <a:gd name="T85" fmla="*/ 187 h 1855"/>
                <a:gd name="T86" fmla="*/ 367 w 2493"/>
                <a:gd name="T87" fmla="*/ 135 h 1855"/>
                <a:gd name="T88" fmla="*/ 520 w 2493"/>
                <a:gd name="T89" fmla="*/ 91 h 1855"/>
                <a:gd name="T90" fmla="*/ 677 w 2493"/>
                <a:gd name="T91" fmla="*/ 55 h 1855"/>
                <a:gd name="T92" fmla="*/ 836 w 2493"/>
                <a:gd name="T93" fmla="*/ 29 h 1855"/>
                <a:gd name="T94" fmla="*/ 998 w 2493"/>
                <a:gd name="T95" fmla="*/ 10 h 1855"/>
                <a:gd name="T96" fmla="*/ 1121 w 2493"/>
                <a:gd name="T97" fmla="*/ 2 h 1855"/>
                <a:gd name="T98" fmla="*/ 1204 w 2493"/>
                <a:gd name="T99" fmla="*/ 0 h 1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93" h="1855">
                  <a:moveTo>
                    <a:pt x="1246" y="0"/>
                  </a:moveTo>
                  <a:lnTo>
                    <a:pt x="1289" y="0"/>
                  </a:lnTo>
                  <a:lnTo>
                    <a:pt x="1330" y="1"/>
                  </a:lnTo>
                  <a:lnTo>
                    <a:pt x="1372" y="2"/>
                  </a:lnTo>
                  <a:lnTo>
                    <a:pt x="1412" y="5"/>
                  </a:lnTo>
                  <a:lnTo>
                    <a:pt x="1495" y="10"/>
                  </a:lnTo>
                  <a:lnTo>
                    <a:pt x="1576" y="18"/>
                  </a:lnTo>
                  <a:lnTo>
                    <a:pt x="1657" y="29"/>
                  </a:lnTo>
                  <a:lnTo>
                    <a:pt x="1737" y="42"/>
                  </a:lnTo>
                  <a:lnTo>
                    <a:pt x="1816" y="55"/>
                  </a:lnTo>
                  <a:lnTo>
                    <a:pt x="1895" y="73"/>
                  </a:lnTo>
                  <a:lnTo>
                    <a:pt x="1973" y="91"/>
                  </a:lnTo>
                  <a:lnTo>
                    <a:pt x="2050" y="112"/>
                  </a:lnTo>
                  <a:lnTo>
                    <a:pt x="2126" y="135"/>
                  </a:lnTo>
                  <a:lnTo>
                    <a:pt x="2201" y="159"/>
                  </a:lnTo>
                  <a:lnTo>
                    <a:pt x="2275" y="187"/>
                  </a:lnTo>
                  <a:lnTo>
                    <a:pt x="2349" y="216"/>
                  </a:lnTo>
                  <a:lnTo>
                    <a:pt x="2422" y="246"/>
                  </a:lnTo>
                  <a:lnTo>
                    <a:pt x="2493" y="278"/>
                  </a:lnTo>
                  <a:lnTo>
                    <a:pt x="2469" y="366"/>
                  </a:lnTo>
                  <a:lnTo>
                    <a:pt x="2444" y="451"/>
                  </a:lnTo>
                  <a:lnTo>
                    <a:pt x="2417" y="536"/>
                  </a:lnTo>
                  <a:lnTo>
                    <a:pt x="2389" y="616"/>
                  </a:lnTo>
                  <a:lnTo>
                    <a:pt x="2360" y="696"/>
                  </a:lnTo>
                  <a:lnTo>
                    <a:pt x="2330" y="774"/>
                  </a:lnTo>
                  <a:lnTo>
                    <a:pt x="2299" y="850"/>
                  </a:lnTo>
                  <a:lnTo>
                    <a:pt x="2267" y="922"/>
                  </a:lnTo>
                  <a:lnTo>
                    <a:pt x="2235" y="993"/>
                  </a:lnTo>
                  <a:lnTo>
                    <a:pt x="2200" y="1062"/>
                  </a:lnTo>
                  <a:lnTo>
                    <a:pt x="2165" y="1128"/>
                  </a:lnTo>
                  <a:lnTo>
                    <a:pt x="2129" y="1191"/>
                  </a:lnTo>
                  <a:lnTo>
                    <a:pt x="2092" y="1252"/>
                  </a:lnTo>
                  <a:lnTo>
                    <a:pt x="2054" y="1311"/>
                  </a:lnTo>
                  <a:lnTo>
                    <a:pt x="2015" y="1367"/>
                  </a:lnTo>
                  <a:lnTo>
                    <a:pt x="1975" y="1420"/>
                  </a:lnTo>
                  <a:lnTo>
                    <a:pt x="1935" y="1470"/>
                  </a:lnTo>
                  <a:lnTo>
                    <a:pt x="1893" y="1518"/>
                  </a:lnTo>
                  <a:lnTo>
                    <a:pt x="1852" y="1563"/>
                  </a:lnTo>
                  <a:lnTo>
                    <a:pt x="1809" y="1604"/>
                  </a:lnTo>
                  <a:lnTo>
                    <a:pt x="1765" y="1642"/>
                  </a:lnTo>
                  <a:lnTo>
                    <a:pt x="1721" y="1678"/>
                  </a:lnTo>
                  <a:lnTo>
                    <a:pt x="1676" y="1712"/>
                  </a:lnTo>
                  <a:lnTo>
                    <a:pt x="1630" y="1741"/>
                  </a:lnTo>
                  <a:lnTo>
                    <a:pt x="1584" y="1767"/>
                  </a:lnTo>
                  <a:lnTo>
                    <a:pt x="1538" y="1790"/>
                  </a:lnTo>
                  <a:lnTo>
                    <a:pt x="1491" y="1809"/>
                  </a:lnTo>
                  <a:lnTo>
                    <a:pt x="1442" y="1825"/>
                  </a:lnTo>
                  <a:lnTo>
                    <a:pt x="1395" y="1838"/>
                  </a:lnTo>
                  <a:lnTo>
                    <a:pt x="1345" y="1847"/>
                  </a:lnTo>
                  <a:lnTo>
                    <a:pt x="1297" y="1853"/>
                  </a:lnTo>
                  <a:lnTo>
                    <a:pt x="1246" y="1855"/>
                  </a:lnTo>
                  <a:lnTo>
                    <a:pt x="1196" y="1853"/>
                  </a:lnTo>
                  <a:lnTo>
                    <a:pt x="1148" y="1847"/>
                  </a:lnTo>
                  <a:lnTo>
                    <a:pt x="1098" y="1838"/>
                  </a:lnTo>
                  <a:lnTo>
                    <a:pt x="1051" y="1825"/>
                  </a:lnTo>
                  <a:lnTo>
                    <a:pt x="1002" y="1809"/>
                  </a:lnTo>
                  <a:lnTo>
                    <a:pt x="955" y="1790"/>
                  </a:lnTo>
                  <a:lnTo>
                    <a:pt x="909" y="1767"/>
                  </a:lnTo>
                  <a:lnTo>
                    <a:pt x="863" y="1741"/>
                  </a:lnTo>
                  <a:lnTo>
                    <a:pt x="817" y="1712"/>
                  </a:lnTo>
                  <a:lnTo>
                    <a:pt x="772" y="1678"/>
                  </a:lnTo>
                  <a:lnTo>
                    <a:pt x="728" y="1642"/>
                  </a:lnTo>
                  <a:lnTo>
                    <a:pt x="684" y="1604"/>
                  </a:lnTo>
                  <a:lnTo>
                    <a:pt x="641" y="1563"/>
                  </a:lnTo>
                  <a:lnTo>
                    <a:pt x="600" y="1518"/>
                  </a:lnTo>
                  <a:lnTo>
                    <a:pt x="558" y="1470"/>
                  </a:lnTo>
                  <a:lnTo>
                    <a:pt x="518" y="1420"/>
                  </a:lnTo>
                  <a:lnTo>
                    <a:pt x="478" y="1367"/>
                  </a:lnTo>
                  <a:lnTo>
                    <a:pt x="439" y="1311"/>
                  </a:lnTo>
                  <a:lnTo>
                    <a:pt x="401" y="1252"/>
                  </a:lnTo>
                  <a:lnTo>
                    <a:pt x="364" y="1191"/>
                  </a:lnTo>
                  <a:lnTo>
                    <a:pt x="328" y="1128"/>
                  </a:lnTo>
                  <a:lnTo>
                    <a:pt x="293" y="1062"/>
                  </a:lnTo>
                  <a:lnTo>
                    <a:pt x="258" y="993"/>
                  </a:lnTo>
                  <a:lnTo>
                    <a:pt x="226" y="922"/>
                  </a:lnTo>
                  <a:lnTo>
                    <a:pt x="194" y="850"/>
                  </a:lnTo>
                  <a:lnTo>
                    <a:pt x="163" y="774"/>
                  </a:lnTo>
                  <a:lnTo>
                    <a:pt x="133" y="696"/>
                  </a:lnTo>
                  <a:lnTo>
                    <a:pt x="104" y="616"/>
                  </a:lnTo>
                  <a:lnTo>
                    <a:pt x="76" y="536"/>
                  </a:lnTo>
                  <a:lnTo>
                    <a:pt x="49" y="451"/>
                  </a:lnTo>
                  <a:lnTo>
                    <a:pt x="24" y="366"/>
                  </a:lnTo>
                  <a:lnTo>
                    <a:pt x="0" y="278"/>
                  </a:lnTo>
                  <a:lnTo>
                    <a:pt x="71" y="246"/>
                  </a:lnTo>
                  <a:lnTo>
                    <a:pt x="144" y="216"/>
                  </a:lnTo>
                  <a:lnTo>
                    <a:pt x="218" y="187"/>
                  </a:lnTo>
                  <a:lnTo>
                    <a:pt x="292" y="159"/>
                  </a:lnTo>
                  <a:lnTo>
                    <a:pt x="367" y="135"/>
                  </a:lnTo>
                  <a:lnTo>
                    <a:pt x="443" y="112"/>
                  </a:lnTo>
                  <a:lnTo>
                    <a:pt x="520" y="91"/>
                  </a:lnTo>
                  <a:lnTo>
                    <a:pt x="598" y="73"/>
                  </a:lnTo>
                  <a:lnTo>
                    <a:pt x="677" y="55"/>
                  </a:lnTo>
                  <a:lnTo>
                    <a:pt x="756" y="42"/>
                  </a:lnTo>
                  <a:lnTo>
                    <a:pt x="836" y="29"/>
                  </a:lnTo>
                  <a:lnTo>
                    <a:pt x="917" y="18"/>
                  </a:lnTo>
                  <a:lnTo>
                    <a:pt x="998" y="10"/>
                  </a:lnTo>
                  <a:lnTo>
                    <a:pt x="1081" y="5"/>
                  </a:lnTo>
                  <a:lnTo>
                    <a:pt x="1121" y="2"/>
                  </a:lnTo>
                  <a:lnTo>
                    <a:pt x="1163" y="1"/>
                  </a:lnTo>
                  <a:lnTo>
                    <a:pt x="1204" y="0"/>
                  </a:lnTo>
                  <a:lnTo>
                    <a:pt x="1246" y="0"/>
                  </a:lnTo>
                  <a:close/>
                </a:path>
              </a:pathLst>
            </a:custGeom>
            <a:solidFill>
              <a:srgbClr val="101131"/>
            </a:solidFill>
            <a:ln>
              <a:noFill/>
            </a:ln>
          </p:spPr>
          <p:txBody>
            <a:bodyPr vert="horz" wrap="square" lIns="91440" tIns="45720" rIns="91440" bIns="45720" numCol="1" anchor="t" anchorCtr="0" compatLnSpc="1">
              <a:prstTxWarp prst="textNoShape">
                <a:avLst/>
              </a:prstTxWarp>
            </a:bodyPr>
            <a:lstStyle/>
            <a:p>
              <a:endParaRPr lang="en-US" dirty="0"/>
            </a:p>
          </p:txBody>
        </p:sp>
      </p:grpSp>
      <p:pic>
        <p:nvPicPr>
          <p:cNvPr id="95" name="Picture 94">
            <a:extLst>
              <a:ext uri="{FF2B5EF4-FFF2-40B4-BE49-F238E27FC236}">
                <a16:creationId xmlns:a16="http://schemas.microsoft.com/office/drawing/2014/main" id="{1E537882-DDDA-4391-8584-899F73D40DD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42174" y="197730"/>
            <a:ext cx="544816" cy="544816"/>
          </a:xfrm>
          <a:prstGeom prst="rect">
            <a:avLst/>
          </a:prstGeom>
        </p:spPr>
      </p:pic>
      <p:pic>
        <p:nvPicPr>
          <p:cNvPr id="96" name="Picture 95">
            <a:extLst>
              <a:ext uri="{FF2B5EF4-FFF2-40B4-BE49-F238E27FC236}">
                <a16:creationId xmlns:a16="http://schemas.microsoft.com/office/drawing/2014/main" id="{12598B7D-A591-4241-A5C0-DC73D92F9BB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12886" y="2882400"/>
            <a:ext cx="1245596" cy="1245596"/>
          </a:xfrm>
          <a:prstGeom prst="rect">
            <a:avLst/>
          </a:prstGeom>
        </p:spPr>
      </p:pic>
      <p:sp>
        <p:nvSpPr>
          <p:cNvPr id="97" name="Rectangle 96">
            <a:extLst>
              <a:ext uri="{FF2B5EF4-FFF2-40B4-BE49-F238E27FC236}">
                <a16:creationId xmlns:a16="http://schemas.microsoft.com/office/drawing/2014/main" id="{D2BFB39C-6E51-4241-9F4E-9283E9FE2FD1}"/>
              </a:ext>
            </a:extLst>
          </p:cNvPr>
          <p:cNvSpPr/>
          <p:nvPr/>
        </p:nvSpPr>
        <p:spPr>
          <a:xfrm>
            <a:off x="8512886" y="1386137"/>
            <a:ext cx="1230091" cy="589649"/>
          </a:xfrm>
          <a:prstGeom prst="rect">
            <a:avLst/>
          </a:prstGeom>
        </p:spPr>
        <p:txBody>
          <a:bodyPr wrap="square">
            <a:spAutoFit/>
          </a:bodyPr>
          <a:lstStyle/>
          <a:p>
            <a:pPr algn="ctr">
              <a:lnSpc>
                <a:spcPct val="120000"/>
              </a:lnSpc>
            </a:pPr>
            <a:r>
              <a:rPr lang="en-US" sz="1400" b="1" dirty="0">
                <a:solidFill>
                  <a:schemeClr val="bg1"/>
                </a:solidFill>
              </a:rPr>
              <a:t>Deaf or Hard of hearing</a:t>
            </a:r>
          </a:p>
        </p:txBody>
      </p:sp>
      <p:sp>
        <p:nvSpPr>
          <p:cNvPr id="98" name="Rectangle 97">
            <a:extLst>
              <a:ext uri="{FF2B5EF4-FFF2-40B4-BE49-F238E27FC236}">
                <a16:creationId xmlns:a16="http://schemas.microsoft.com/office/drawing/2014/main" id="{0D594212-025F-4564-8FA8-4648DA15D4D1}"/>
              </a:ext>
            </a:extLst>
          </p:cNvPr>
          <p:cNvSpPr/>
          <p:nvPr/>
        </p:nvSpPr>
        <p:spPr>
          <a:xfrm>
            <a:off x="6564649" y="2724079"/>
            <a:ext cx="1615692" cy="331116"/>
          </a:xfrm>
          <a:prstGeom prst="rect">
            <a:avLst/>
          </a:prstGeom>
        </p:spPr>
        <p:txBody>
          <a:bodyPr wrap="square">
            <a:spAutoFit/>
          </a:bodyPr>
          <a:lstStyle/>
          <a:p>
            <a:pPr algn="ctr">
              <a:lnSpc>
                <a:spcPct val="120000"/>
              </a:lnSpc>
            </a:pPr>
            <a:r>
              <a:rPr lang="en-US" sz="1400" b="1" dirty="0">
                <a:solidFill>
                  <a:schemeClr val="bg1"/>
                </a:solidFill>
              </a:rPr>
              <a:t>Neurodiversity</a:t>
            </a:r>
          </a:p>
        </p:txBody>
      </p:sp>
      <p:sp>
        <p:nvSpPr>
          <p:cNvPr id="99" name="Rectangle 98">
            <a:extLst>
              <a:ext uri="{FF2B5EF4-FFF2-40B4-BE49-F238E27FC236}">
                <a16:creationId xmlns:a16="http://schemas.microsoft.com/office/drawing/2014/main" id="{67D13675-314D-410A-BA22-43C8FAB4396E}"/>
              </a:ext>
            </a:extLst>
          </p:cNvPr>
          <p:cNvSpPr/>
          <p:nvPr/>
        </p:nvSpPr>
        <p:spPr>
          <a:xfrm>
            <a:off x="6814329" y="4331426"/>
            <a:ext cx="1230091" cy="589649"/>
          </a:xfrm>
          <a:prstGeom prst="rect">
            <a:avLst/>
          </a:prstGeom>
        </p:spPr>
        <p:txBody>
          <a:bodyPr wrap="square">
            <a:spAutoFit/>
          </a:bodyPr>
          <a:lstStyle/>
          <a:p>
            <a:pPr algn="ctr">
              <a:lnSpc>
                <a:spcPct val="120000"/>
              </a:lnSpc>
            </a:pPr>
            <a:r>
              <a:rPr lang="en-US" sz="1400" b="1" dirty="0">
                <a:solidFill>
                  <a:schemeClr val="bg1"/>
                </a:solidFill>
              </a:rPr>
              <a:t>Cognitive impairment</a:t>
            </a:r>
          </a:p>
        </p:txBody>
      </p:sp>
      <p:sp>
        <p:nvSpPr>
          <p:cNvPr id="100" name="Rectangle 99">
            <a:extLst>
              <a:ext uri="{FF2B5EF4-FFF2-40B4-BE49-F238E27FC236}">
                <a16:creationId xmlns:a16="http://schemas.microsoft.com/office/drawing/2014/main" id="{12B25F71-A8E3-41F8-9BCB-BE661B4C5846}"/>
              </a:ext>
            </a:extLst>
          </p:cNvPr>
          <p:cNvSpPr/>
          <p:nvPr/>
        </p:nvSpPr>
        <p:spPr>
          <a:xfrm>
            <a:off x="8512886" y="5350656"/>
            <a:ext cx="1230091" cy="589649"/>
          </a:xfrm>
          <a:prstGeom prst="rect">
            <a:avLst/>
          </a:prstGeom>
        </p:spPr>
        <p:txBody>
          <a:bodyPr wrap="square">
            <a:spAutoFit/>
          </a:bodyPr>
          <a:lstStyle/>
          <a:p>
            <a:pPr algn="ctr">
              <a:lnSpc>
                <a:spcPct val="120000"/>
              </a:lnSpc>
            </a:pPr>
            <a:r>
              <a:rPr lang="en-US" sz="1400" b="1" dirty="0">
                <a:solidFill>
                  <a:schemeClr val="bg1"/>
                </a:solidFill>
              </a:rPr>
              <a:t>Physical impairment</a:t>
            </a:r>
          </a:p>
        </p:txBody>
      </p:sp>
      <p:sp>
        <p:nvSpPr>
          <p:cNvPr id="101" name="Rectangle 100">
            <a:extLst>
              <a:ext uri="{FF2B5EF4-FFF2-40B4-BE49-F238E27FC236}">
                <a16:creationId xmlns:a16="http://schemas.microsoft.com/office/drawing/2014/main" id="{23ABA077-9C0A-4F1F-AA75-7D7C20280B34}"/>
              </a:ext>
            </a:extLst>
          </p:cNvPr>
          <p:cNvSpPr/>
          <p:nvPr/>
        </p:nvSpPr>
        <p:spPr>
          <a:xfrm>
            <a:off x="10139584" y="4331426"/>
            <a:ext cx="1230091" cy="848181"/>
          </a:xfrm>
          <a:prstGeom prst="rect">
            <a:avLst/>
          </a:prstGeom>
        </p:spPr>
        <p:txBody>
          <a:bodyPr wrap="square">
            <a:spAutoFit/>
          </a:bodyPr>
          <a:lstStyle/>
          <a:p>
            <a:pPr algn="ctr">
              <a:lnSpc>
                <a:spcPct val="120000"/>
              </a:lnSpc>
            </a:pPr>
            <a:r>
              <a:rPr lang="en-US" sz="1400" b="1" dirty="0">
                <a:solidFill>
                  <a:schemeClr val="bg1"/>
                </a:solidFill>
              </a:rPr>
              <a:t>Elderly, injured, pregnant</a:t>
            </a:r>
          </a:p>
        </p:txBody>
      </p:sp>
      <p:sp>
        <p:nvSpPr>
          <p:cNvPr id="102" name="Rectangle 101">
            <a:extLst>
              <a:ext uri="{FF2B5EF4-FFF2-40B4-BE49-F238E27FC236}">
                <a16:creationId xmlns:a16="http://schemas.microsoft.com/office/drawing/2014/main" id="{57EA9E1C-F041-4F17-8AFD-F9045902C330}"/>
              </a:ext>
            </a:extLst>
          </p:cNvPr>
          <p:cNvSpPr/>
          <p:nvPr/>
        </p:nvSpPr>
        <p:spPr>
          <a:xfrm>
            <a:off x="10211125" y="2467213"/>
            <a:ext cx="1230091" cy="589649"/>
          </a:xfrm>
          <a:prstGeom prst="rect">
            <a:avLst/>
          </a:prstGeom>
        </p:spPr>
        <p:txBody>
          <a:bodyPr wrap="square">
            <a:spAutoFit/>
          </a:bodyPr>
          <a:lstStyle/>
          <a:p>
            <a:pPr algn="ctr">
              <a:lnSpc>
                <a:spcPct val="120000"/>
              </a:lnSpc>
            </a:pPr>
            <a:r>
              <a:rPr lang="en-US" sz="1400" b="1" dirty="0">
                <a:solidFill>
                  <a:schemeClr val="bg1"/>
                </a:solidFill>
              </a:rPr>
              <a:t>Blind or low vision</a:t>
            </a:r>
          </a:p>
        </p:txBody>
      </p:sp>
      <p:pic>
        <p:nvPicPr>
          <p:cNvPr id="10" name="Picture 9">
            <a:extLst>
              <a:ext uri="{FF2B5EF4-FFF2-40B4-BE49-F238E27FC236}">
                <a16:creationId xmlns:a16="http://schemas.microsoft.com/office/drawing/2014/main" id="{EADF7692-A709-4D2F-8ACB-9520C6750406}"/>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430107" y="6061293"/>
            <a:ext cx="192024" cy="192024"/>
          </a:xfrm>
          <a:prstGeom prst="rect">
            <a:avLst/>
          </a:prstGeom>
        </p:spPr>
      </p:pic>
      <p:pic>
        <p:nvPicPr>
          <p:cNvPr id="12" name="Picture 11">
            <a:extLst>
              <a:ext uri="{FF2B5EF4-FFF2-40B4-BE49-F238E27FC236}">
                <a16:creationId xmlns:a16="http://schemas.microsoft.com/office/drawing/2014/main" id="{4A314643-DAD5-4205-993E-2E1CA8C1CDE2}"/>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430107" y="4818510"/>
            <a:ext cx="192024" cy="192024"/>
          </a:xfrm>
          <a:prstGeom prst="rect">
            <a:avLst/>
          </a:prstGeom>
        </p:spPr>
      </p:pic>
      <p:pic>
        <p:nvPicPr>
          <p:cNvPr id="52" name="Picture 51">
            <a:extLst>
              <a:ext uri="{FF2B5EF4-FFF2-40B4-BE49-F238E27FC236}">
                <a16:creationId xmlns:a16="http://schemas.microsoft.com/office/drawing/2014/main" id="{85520423-3A2B-4503-942D-878858B14CFE}"/>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430107" y="4197119"/>
            <a:ext cx="192024" cy="192024"/>
          </a:xfrm>
          <a:prstGeom prst="rect">
            <a:avLst/>
          </a:prstGeom>
        </p:spPr>
      </p:pic>
      <p:pic>
        <p:nvPicPr>
          <p:cNvPr id="54" name="Picture 53">
            <a:extLst>
              <a:ext uri="{FF2B5EF4-FFF2-40B4-BE49-F238E27FC236}">
                <a16:creationId xmlns:a16="http://schemas.microsoft.com/office/drawing/2014/main" id="{9A824147-F45E-4F01-B73F-3432D8D8D550}"/>
              </a:ext>
            </a:extLst>
          </p:cNvPr>
          <p:cNvPicPr>
            <a:picLocks noChangeAspect="1"/>
          </p:cNvPicPr>
          <p:nvPr/>
        </p:nvPicPr>
        <p:blipFill>
          <a:blip r:embed="rId9">
            <a:lum bright="70000" contrast="-70000"/>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val="0"/>
              </a:ext>
            </a:extLst>
          </a:blip>
          <a:stretch>
            <a:fillRect/>
          </a:stretch>
        </p:blipFill>
        <p:spPr>
          <a:xfrm>
            <a:off x="430107" y="3575728"/>
            <a:ext cx="192024" cy="192024"/>
          </a:xfrm>
          <a:prstGeom prst="rect">
            <a:avLst/>
          </a:prstGeom>
        </p:spPr>
      </p:pic>
      <p:pic>
        <p:nvPicPr>
          <p:cNvPr id="56" name="Picture 55">
            <a:extLst>
              <a:ext uri="{FF2B5EF4-FFF2-40B4-BE49-F238E27FC236}">
                <a16:creationId xmlns:a16="http://schemas.microsoft.com/office/drawing/2014/main" id="{AAE2D421-A42F-483C-B620-FD842059A732}"/>
              </a:ext>
            </a:extLst>
          </p:cNvPr>
          <p:cNvPicPr>
            <a:picLocks noChangeAspect="1"/>
          </p:cNvPicPr>
          <p:nvPr/>
        </p:nvPicPr>
        <p:blipFill>
          <a:blip r:embed="rId11">
            <a:lum bright="70000" contrast="-70000"/>
            <a:extLst>
              <a:ext uri="{BEBA8EAE-BF5A-486C-A8C5-ECC9F3942E4B}">
                <a14:imgProps xmlns:a14="http://schemas.microsoft.com/office/drawing/2010/main">
                  <a14:imgLayer r:embed="rId12">
                    <a14:imgEffect>
                      <a14:artisticPhotocopy/>
                    </a14:imgEffect>
                  </a14:imgLayer>
                </a14:imgProps>
              </a:ext>
              <a:ext uri="{28A0092B-C50C-407E-A947-70E740481C1C}">
                <a14:useLocalDpi xmlns:a14="http://schemas.microsoft.com/office/drawing/2010/main" val="0"/>
              </a:ext>
            </a:extLst>
          </a:blip>
          <a:stretch>
            <a:fillRect/>
          </a:stretch>
        </p:blipFill>
        <p:spPr>
          <a:xfrm>
            <a:off x="430107" y="2954337"/>
            <a:ext cx="192024" cy="192024"/>
          </a:xfrm>
          <a:prstGeom prst="rect">
            <a:avLst/>
          </a:prstGeom>
        </p:spPr>
      </p:pic>
      <p:pic>
        <p:nvPicPr>
          <p:cNvPr id="58" name="Picture 57">
            <a:extLst>
              <a:ext uri="{FF2B5EF4-FFF2-40B4-BE49-F238E27FC236}">
                <a16:creationId xmlns:a16="http://schemas.microsoft.com/office/drawing/2014/main" id="{31DA6723-EDBC-45B3-BE5E-8272BB96467B}"/>
              </a:ext>
            </a:extLst>
          </p:cNvPr>
          <p:cNvPicPr>
            <a:picLocks noChangeAspect="1"/>
          </p:cNvPicPr>
          <p:nvPr/>
        </p:nvPicPr>
        <p:blipFill>
          <a:blip r:embed="rId13">
            <a:lum bright="70000" contrast="-70000"/>
            <a:extLst>
              <a:ext uri="{BEBA8EAE-BF5A-486C-A8C5-ECC9F3942E4B}">
                <a14:imgProps xmlns:a14="http://schemas.microsoft.com/office/drawing/2010/main">
                  <a14:imgLayer r:embed="rId14">
                    <a14:imgEffect>
                      <a14:artisticPhotocopy/>
                    </a14:imgEffect>
                  </a14:imgLayer>
                </a14:imgProps>
              </a:ext>
              <a:ext uri="{28A0092B-C50C-407E-A947-70E740481C1C}">
                <a14:useLocalDpi xmlns:a14="http://schemas.microsoft.com/office/drawing/2010/main" val="0"/>
              </a:ext>
            </a:extLst>
          </a:blip>
          <a:stretch>
            <a:fillRect/>
          </a:stretch>
        </p:blipFill>
        <p:spPr>
          <a:xfrm>
            <a:off x="430107" y="2332946"/>
            <a:ext cx="192024" cy="192024"/>
          </a:xfrm>
          <a:prstGeom prst="rect">
            <a:avLst/>
          </a:prstGeom>
        </p:spPr>
      </p:pic>
      <p:pic>
        <p:nvPicPr>
          <p:cNvPr id="60" name="Picture 59">
            <a:extLst>
              <a:ext uri="{FF2B5EF4-FFF2-40B4-BE49-F238E27FC236}">
                <a16:creationId xmlns:a16="http://schemas.microsoft.com/office/drawing/2014/main" id="{FF7EFD86-9895-4E04-9C9D-015F70D1C527}"/>
              </a:ext>
            </a:extLst>
          </p:cNvPr>
          <p:cNvPicPr>
            <a:picLocks noChangeAspect="1"/>
          </p:cNvPicPr>
          <p:nvPr/>
        </p:nvPicPr>
        <p:blipFill>
          <a:blip r:embed="rId15">
            <a:lum bright="70000" contrast="-70000"/>
            <a:extLst>
              <a:ext uri="{BEBA8EAE-BF5A-486C-A8C5-ECC9F3942E4B}">
                <a14:imgProps xmlns:a14="http://schemas.microsoft.com/office/drawing/2010/main">
                  <a14:imgLayer r:embed="rId16">
                    <a14:imgEffect>
                      <a14:artisticPhotocopy/>
                    </a14:imgEffect>
                  </a14:imgLayer>
                </a14:imgProps>
              </a:ext>
              <a:ext uri="{28A0092B-C50C-407E-A947-70E740481C1C}">
                <a14:useLocalDpi xmlns:a14="http://schemas.microsoft.com/office/drawing/2010/main" val="0"/>
              </a:ext>
            </a:extLst>
          </a:blip>
          <a:stretch>
            <a:fillRect/>
          </a:stretch>
        </p:blipFill>
        <p:spPr>
          <a:xfrm>
            <a:off x="430107" y="1711555"/>
            <a:ext cx="192024" cy="192024"/>
          </a:xfrm>
          <a:prstGeom prst="rect">
            <a:avLst/>
          </a:prstGeom>
        </p:spPr>
      </p:pic>
      <p:pic>
        <p:nvPicPr>
          <p:cNvPr id="62" name="Picture 61">
            <a:extLst>
              <a:ext uri="{FF2B5EF4-FFF2-40B4-BE49-F238E27FC236}">
                <a16:creationId xmlns:a16="http://schemas.microsoft.com/office/drawing/2014/main" id="{4202DA96-2EAA-4758-A6D4-F4A5F7D07007}"/>
              </a:ext>
            </a:extLst>
          </p:cNvPr>
          <p:cNvPicPr>
            <a:picLocks noChangeAspect="1"/>
          </p:cNvPicPr>
          <p:nvPr/>
        </p:nvPicPr>
        <p:blipFill>
          <a:blip r:embed="rId17">
            <a:lum bright="70000" contrast="-70000"/>
            <a:extLst>
              <a:ext uri="{BEBA8EAE-BF5A-486C-A8C5-ECC9F3942E4B}">
                <a14:imgProps xmlns:a14="http://schemas.microsoft.com/office/drawing/2010/main">
                  <a14:imgLayer r:embed="rId18">
                    <a14:imgEffect>
                      <a14:artisticPhotocopy/>
                    </a14:imgEffect>
                  </a14:imgLayer>
                </a14:imgProps>
              </a:ext>
              <a:ext uri="{28A0092B-C50C-407E-A947-70E740481C1C}">
                <a14:useLocalDpi xmlns:a14="http://schemas.microsoft.com/office/drawing/2010/main" val="0"/>
              </a:ext>
            </a:extLst>
          </a:blip>
          <a:stretch>
            <a:fillRect/>
          </a:stretch>
        </p:blipFill>
        <p:spPr>
          <a:xfrm>
            <a:off x="430107" y="1090164"/>
            <a:ext cx="192024" cy="192024"/>
          </a:xfrm>
          <a:prstGeom prst="rect">
            <a:avLst/>
          </a:prstGeom>
        </p:spPr>
      </p:pic>
      <p:pic>
        <p:nvPicPr>
          <p:cNvPr id="64" name="Picture 63">
            <a:extLst>
              <a:ext uri="{FF2B5EF4-FFF2-40B4-BE49-F238E27FC236}">
                <a16:creationId xmlns:a16="http://schemas.microsoft.com/office/drawing/2014/main" id="{20C66D4A-DC17-405E-B00D-6DC63DFD974F}"/>
              </a:ext>
            </a:extLst>
          </p:cNvPr>
          <p:cNvPicPr>
            <a:picLocks noChangeAspect="1"/>
          </p:cNvPicPr>
          <p:nvPr/>
        </p:nvPicPr>
        <p:blipFill>
          <a:blip r:embed="rId19">
            <a:lum bright="70000" contrast="-70000"/>
            <a:extLst>
              <a:ext uri="{BEBA8EAE-BF5A-486C-A8C5-ECC9F3942E4B}">
                <a14:imgProps xmlns:a14="http://schemas.microsoft.com/office/drawing/2010/main">
                  <a14:imgLayer r:embed="rId20">
                    <a14:imgEffect>
                      <a14:artisticPhotocopy/>
                    </a14:imgEffect>
                  </a14:imgLayer>
                </a14:imgProps>
              </a:ext>
              <a:ext uri="{28A0092B-C50C-407E-A947-70E740481C1C}">
                <a14:useLocalDpi xmlns:a14="http://schemas.microsoft.com/office/drawing/2010/main" val="0"/>
              </a:ext>
            </a:extLst>
          </a:blip>
          <a:stretch>
            <a:fillRect/>
          </a:stretch>
        </p:blipFill>
        <p:spPr>
          <a:xfrm>
            <a:off x="430107" y="5439901"/>
            <a:ext cx="192024" cy="192024"/>
          </a:xfrm>
          <a:prstGeom prst="rect">
            <a:avLst/>
          </a:prstGeom>
        </p:spPr>
      </p:pic>
      <p:pic>
        <p:nvPicPr>
          <p:cNvPr id="81" name="Picture 80">
            <a:extLst>
              <a:ext uri="{FF2B5EF4-FFF2-40B4-BE49-F238E27FC236}">
                <a16:creationId xmlns:a16="http://schemas.microsoft.com/office/drawing/2014/main" id="{796F67AB-ED4D-4036-BFCE-E1E81079389F}"/>
              </a:ext>
            </a:extLst>
          </p:cNvPr>
          <p:cNvPicPr>
            <a:picLocks noChangeAspect="1"/>
          </p:cNvPicPr>
          <p:nvPr/>
        </p:nvPicPr>
        <p:blipFill>
          <a:blip r:embed="rId17">
            <a:lum bright="70000" contrast="-70000"/>
            <a:extLst>
              <a:ext uri="{BEBA8EAE-BF5A-486C-A8C5-ECC9F3942E4B}">
                <a14:imgProps xmlns:a14="http://schemas.microsoft.com/office/drawing/2010/main">
                  <a14:imgLayer r:embed="rId18">
                    <a14:imgEffect>
                      <a14:artisticPhotocopy/>
                    </a14:imgEffect>
                  </a14:imgLayer>
                </a14:imgProps>
              </a:ext>
              <a:ext uri="{28A0092B-C50C-407E-A947-70E740481C1C}">
                <a14:useLocalDpi xmlns:a14="http://schemas.microsoft.com/office/drawing/2010/main" val="0"/>
              </a:ext>
            </a:extLst>
          </a:blip>
          <a:stretch>
            <a:fillRect/>
          </a:stretch>
        </p:blipFill>
        <p:spPr>
          <a:xfrm>
            <a:off x="8945051" y="949680"/>
            <a:ext cx="365760" cy="365760"/>
          </a:xfrm>
          <a:prstGeom prst="rect">
            <a:avLst/>
          </a:prstGeom>
        </p:spPr>
      </p:pic>
      <p:pic>
        <p:nvPicPr>
          <p:cNvPr id="66" name="Picture 65">
            <a:extLst>
              <a:ext uri="{FF2B5EF4-FFF2-40B4-BE49-F238E27FC236}">
                <a16:creationId xmlns:a16="http://schemas.microsoft.com/office/drawing/2014/main" id="{FFCA682B-D230-4A8D-BF36-72E5A670659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189615" y="2141824"/>
            <a:ext cx="365760" cy="365760"/>
          </a:xfrm>
          <a:prstGeom prst="rect">
            <a:avLst/>
          </a:prstGeom>
        </p:spPr>
      </p:pic>
      <p:pic>
        <p:nvPicPr>
          <p:cNvPr id="68" name="Picture 67">
            <a:extLst>
              <a:ext uri="{FF2B5EF4-FFF2-40B4-BE49-F238E27FC236}">
                <a16:creationId xmlns:a16="http://schemas.microsoft.com/office/drawing/2014/main" id="{11BBB54C-FCB2-4BF6-807C-6B0AA5C4EAAD}"/>
              </a:ext>
            </a:extLst>
          </p:cNvPr>
          <p:cNvPicPr>
            <a:picLocks noChangeAspect="1"/>
          </p:cNvPicPr>
          <p:nvPr/>
        </p:nvPicPr>
        <p:blipFill>
          <a:blip r:embed="rId22">
            <a:lum bright="70000" contrast="-70000"/>
            <a:extLst>
              <a:ext uri="{BEBA8EAE-BF5A-486C-A8C5-ECC9F3942E4B}">
                <a14:imgProps xmlns:a14="http://schemas.microsoft.com/office/drawing/2010/main">
                  <a14:imgLayer r:embed="rId23">
                    <a14:imgEffect>
                      <a14:artisticPhotocopy/>
                    </a14:imgEffect>
                  </a14:imgLayer>
                </a14:imgProps>
              </a:ext>
              <a:ext uri="{28A0092B-C50C-407E-A947-70E740481C1C}">
                <a14:useLocalDpi xmlns:a14="http://schemas.microsoft.com/office/drawing/2010/main" val="0"/>
              </a:ext>
            </a:extLst>
          </a:blip>
          <a:stretch>
            <a:fillRect/>
          </a:stretch>
        </p:blipFill>
        <p:spPr>
          <a:xfrm>
            <a:off x="7246494" y="3897568"/>
            <a:ext cx="365760" cy="365760"/>
          </a:xfrm>
          <a:prstGeom prst="rect">
            <a:avLst/>
          </a:prstGeom>
        </p:spPr>
      </p:pic>
      <p:pic>
        <p:nvPicPr>
          <p:cNvPr id="70" name="Picture 69">
            <a:extLst>
              <a:ext uri="{FF2B5EF4-FFF2-40B4-BE49-F238E27FC236}">
                <a16:creationId xmlns:a16="http://schemas.microsoft.com/office/drawing/2014/main" id="{3D81A09F-1984-4F12-A6EF-B2E78990541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945051" y="4856231"/>
            <a:ext cx="365760" cy="365760"/>
          </a:xfrm>
          <a:prstGeom prst="rect">
            <a:avLst/>
          </a:prstGeom>
        </p:spPr>
      </p:pic>
      <p:pic>
        <p:nvPicPr>
          <p:cNvPr id="72" name="Picture 71">
            <a:extLst>
              <a:ext uri="{FF2B5EF4-FFF2-40B4-BE49-F238E27FC236}">
                <a16:creationId xmlns:a16="http://schemas.microsoft.com/office/drawing/2014/main" id="{BB466F3C-C50A-4904-871A-FC6D5621A516}"/>
              </a:ext>
            </a:extLst>
          </p:cNvPr>
          <p:cNvPicPr>
            <a:picLocks noChangeAspect="1"/>
          </p:cNvPicPr>
          <p:nvPr/>
        </p:nvPicPr>
        <p:blipFill>
          <a:blip r:embed="rId25">
            <a:lum bright="70000" contrast="-70000"/>
            <a:extLst>
              <a:ext uri="{BEBA8EAE-BF5A-486C-A8C5-ECC9F3942E4B}">
                <a14:imgProps xmlns:a14="http://schemas.microsoft.com/office/drawing/2010/main">
                  <a14:imgLayer r:embed="rId26">
                    <a14:imgEffect>
                      <a14:artisticPhotocopy/>
                    </a14:imgEffect>
                  </a14:imgLayer>
                </a14:imgProps>
              </a:ext>
              <a:ext uri="{28A0092B-C50C-407E-A947-70E740481C1C}">
                <a14:useLocalDpi xmlns:a14="http://schemas.microsoft.com/office/drawing/2010/main" val="0"/>
              </a:ext>
            </a:extLst>
          </a:blip>
          <a:stretch>
            <a:fillRect/>
          </a:stretch>
        </p:blipFill>
        <p:spPr>
          <a:xfrm>
            <a:off x="10571749" y="3884363"/>
            <a:ext cx="365760" cy="365760"/>
          </a:xfrm>
          <a:prstGeom prst="rect">
            <a:avLst/>
          </a:prstGeom>
        </p:spPr>
      </p:pic>
      <p:pic>
        <p:nvPicPr>
          <p:cNvPr id="74" name="Picture 73">
            <a:extLst>
              <a:ext uri="{FF2B5EF4-FFF2-40B4-BE49-F238E27FC236}">
                <a16:creationId xmlns:a16="http://schemas.microsoft.com/office/drawing/2014/main" id="{6A951CEA-2792-4705-9EA5-DD935F15BE0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643290" y="1909202"/>
            <a:ext cx="365760" cy="365760"/>
          </a:xfrm>
          <a:prstGeom prst="rect">
            <a:avLst/>
          </a:prstGeom>
        </p:spPr>
      </p:pic>
      <p:grpSp>
        <p:nvGrpSpPr>
          <p:cNvPr id="69" name="Group 68">
            <a:extLst>
              <a:ext uri="{FF2B5EF4-FFF2-40B4-BE49-F238E27FC236}">
                <a16:creationId xmlns:a16="http://schemas.microsoft.com/office/drawing/2014/main" id="{FC637865-4946-42FB-99DC-963949929CEC}"/>
              </a:ext>
            </a:extLst>
          </p:cNvPr>
          <p:cNvGrpSpPr/>
          <p:nvPr/>
        </p:nvGrpSpPr>
        <p:grpSpPr>
          <a:xfrm>
            <a:off x="0" y="6577588"/>
            <a:ext cx="12195048" cy="280412"/>
            <a:chOff x="0" y="6577588"/>
            <a:chExt cx="12195048" cy="280412"/>
          </a:xfrm>
          <a:solidFill>
            <a:srgbClr val="9ACA3C"/>
          </a:solidFill>
        </p:grpSpPr>
        <p:sp>
          <p:nvSpPr>
            <p:cNvPr id="71" name="Rectangle 70">
              <a:extLst>
                <a:ext uri="{FF2B5EF4-FFF2-40B4-BE49-F238E27FC236}">
                  <a16:creationId xmlns:a16="http://schemas.microsoft.com/office/drawing/2014/main" id="{B8559181-6F7B-477E-A8E7-3BA54802C5C9}"/>
                </a:ext>
              </a:extLst>
            </p:cNvPr>
            <p:cNvSpPr/>
            <p:nvPr userDrawn="1"/>
          </p:nvSpPr>
          <p:spPr>
            <a:xfrm>
              <a:off x="609600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AB4C819A-1A2D-47E9-A91B-F71C9424FC89}"/>
                </a:ext>
              </a:extLst>
            </p:cNvPr>
            <p:cNvGrpSpPr/>
            <p:nvPr userDrawn="1"/>
          </p:nvGrpSpPr>
          <p:grpSpPr>
            <a:xfrm>
              <a:off x="0" y="6577588"/>
              <a:ext cx="6338083" cy="280412"/>
              <a:chOff x="0" y="6577588"/>
              <a:chExt cx="6338083" cy="280412"/>
            </a:xfrm>
            <a:grpFill/>
          </p:grpSpPr>
          <p:sp>
            <p:nvSpPr>
              <p:cNvPr id="75" name="Rectangle 74">
                <a:extLst>
                  <a:ext uri="{FF2B5EF4-FFF2-40B4-BE49-F238E27FC236}">
                    <a16:creationId xmlns:a16="http://schemas.microsoft.com/office/drawing/2014/main" id="{B6899F4E-5649-4331-8456-9A6D119C2C32}"/>
                  </a:ext>
                </a:extLst>
              </p:cNvPr>
              <p:cNvSpPr/>
              <p:nvPr userDrawn="1"/>
            </p:nvSpPr>
            <p:spPr>
              <a:xfrm>
                <a:off x="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Google Shape;24;p54">
                <a:extLst>
                  <a:ext uri="{FF2B5EF4-FFF2-40B4-BE49-F238E27FC236}">
                    <a16:creationId xmlns:a16="http://schemas.microsoft.com/office/drawing/2014/main" id="{C310FBB1-57CB-4EC8-9FEB-8660F363A760}"/>
                  </a:ext>
                </a:extLst>
              </p:cNvPr>
              <p:cNvSpPr/>
              <p:nvPr userDrawn="1"/>
            </p:nvSpPr>
            <p:spPr>
              <a:xfrm>
                <a:off x="5853918" y="6577588"/>
                <a:ext cx="484165" cy="268981"/>
              </a:xfrm>
              <a:custGeom>
                <a:avLst/>
                <a:gdLst/>
                <a:ahLst/>
                <a:cxnLst/>
                <a:rect l="l" t="t" r="r" b="b"/>
                <a:pathLst>
                  <a:path w="365760" h="203200" extrusionOk="0">
                    <a:moveTo>
                      <a:pt x="182880" y="0"/>
                    </a:moveTo>
                    <a:cubicBezTo>
                      <a:pt x="283882" y="0"/>
                      <a:pt x="365760" y="81878"/>
                      <a:pt x="365760" y="182880"/>
                    </a:cubicBezTo>
                    <a:lnTo>
                      <a:pt x="361658" y="203200"/>
                    </a:lnTo>
                    <a:lnTo>
                      <a:pt x="4103" y="203200"/>
                    </a:lnTo>
                    <a:lnTo>
                      <a:pt x="0" y="182880"/>
                    </a:lnTo>
                    <a:cubicBezTo>
                      <a:pt x="0" y="81878"/>
                      <a:pt x="81878" y="0"/>
                      <a:pt x="182880" y="0"/>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grpSp>
      </p:grpSp>
      <p:sp>
        <p:nvSpPr>
          <p:cNvPr id="77" name="Slide Number Placeholder 5">
            <a:extLst>
              <a:ext uri="{FF2B5EF4-FFF2-40B4-BE49-F238E27FC236}">
                <a16:creationId xmlns:a16="http://schemas.microsoft.com/office/drawing/2014/main" id="{A9A0189F-D163-4418-9BB1-52CB91C4D2A1}"/>
              </a:ext>
            </a:extLst>
          </p:cNvPr>
          <p:cNvSpPr txBox="1">
            <a:spLocks/>
          </p:cNvSpPr>
          <p:nvPr/>
        </p:nvSpPr>
        <p:spPr>
          <a:xfrm>
            <a:off x="5699948" y="6529516"/>
            <a:ext cx="792104" cy="365125"/>
          </a:xfrm>
          <a:prstGeom prst="rect">
            <a:avLst/>
          </a:prstGeom>
        </p:spPr>
        <p:txBody>
          <a:bodyPr vert="horz" lIns="91440" tIns="45720" rIns="91440" bIns="45720" rtlCol="0" anchor="ctr"/>
          <a:lstStyle>
            <a:defPPr>
              <a:defRPr lang="en-US"/>
            </a:defPPr>
            <a:lvl1pPr marL="0" algn="ctr" defTabSz="914400" rtl="0" eaLnBrk="1" latinLnBrk="0" hangingPunct="1">
              <a:defRPr sz="1100"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8868B4-BCB4-40C5-8F5B-96F1F985AC30}" type="slidenum">
              <a:rPr lang="en-US" smtClean="0">
                <a:latin typeface="+mn-lt"/>
              </a:rPr>
              <a:pPr/>
              <a:t>28</a:t>
            </a:fld>
            <a:endParaRPr lang="en-US" dirty="0">
              <a:latin typeface="+mn-lt"/>
            </a:endParaRPr>
          </a:p>
        </p:txBody>
      </p:sp>
    </p:spTree>
    <p:extLst>
      <p:ext uri="{BB962C8B-B14F-4D97-AF65-F5344CB8AC3E}">
        <p14:creationId xmlns:p14="http://schemas.microsoft.com/office/powerpoint/2010/main" val="391128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9">
            <a:extLst>
              <a:ext uri="{FF2B5EF4-FFF2-40B4-BE49-F238E27FC236}">
                <a16:creationId xmlns:a16="http://schemas.microsoft.com/office/drawing/2014/main" id="{B645BAAF-CCAD-489C-8189-E3C16418BB1C}"/>
              </a:ext>
            </a:extLst>
          </p:cNvPr>
          <p:cNvSpPr/>
          <p:nvPr/>
        </p:nvSpPr>
        <p:spPr>
          <a:xfrm>
            <a:off x="1" y="0"/>
            <a:ext cx="5153924" cy="6858001"/>
          </a:xfrm>
          <a:custGeom>
            <a:avLst/>
            <a:gdLst>
              <a:gd name="connsiteX0" fmla="*/ 0 w 5342379"/>
              <a:gd name="connsiteY0" fmla="*/ 0 h 6793993"/>
              <a:gd name="connsiteX1" fmla="*/ 3011824 w 5342379"/>
              <a:gd name="connsiteY1" fmla="*/ 0 h 6793993"/>
              <a:gd name="connsiteX2" fmla="*/ 3231850 w 5342379"/>
              <a:gd name="connsiteY2" fmla="*/ 115306 h 6793993"/>
              <a:gd name="connsiteX3" fmla="*/ 5342379 w 5342379"/>
              <a:gd name="connsiteY3" fmla="*/ 3972972 h 6793993"/>
              <a:gd name="connsiteX4" fmla="*/ 4421483 w 5342379"/>
              <a:gd name="connsiteY4" fmla="*/ 6763622 h 6793993"/>
              <a:gd name="connsiteX5" fmla="*/ 4396110 w 5342379"/>
              <a:gd name="connsiteY5" fmla="*/ 6793993 h 6793993"/>
              <a:gd name="connsiteX6" fmla="*/ 0 w 5342379"/>
              <a:gd name="connsiteY6" fmla="*/ 6793993 h 679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2379" h="6793993">
                <a:moveTo>
                  <a:pt x="0" y="0"/>
                </a:moveTo>
                <a:lnTo>
                  <a:pt x="3011824" y="0"/>
                </a:lnTo>
                <a:lnTo>
                  <a:pt x="3231850" y="115306"/>
                </a:lnTo>
                <a:cubicBezTo>
                  <a:pt x="4488976" y="858227"/>
                  <a:pt x="5342379" y="2307181"/>
                  <a:pt x="5342379" y="3972972"/>
                </a:cubicBezTo>
                <a:cubicBezTo>
                  <a:pt x="5342379" y="5033021"/>
                  <a:pt x="4996786" y="6005260"/>
                  <a:pt x="4421483" y="6763622"/>
                </a:cubicBezTo>
                <a:lnTo>
                  <a:pt x="4396110" y="6793993"/>
                </a:lnTo>
                <a:lnTo>
                  <a:pt x="0" y="6793993"/>
                </a:lnTo>
                <a:close/>
              </a:path>
            </a:pathLst>
          </a:cu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t>``````````````</a:t>
            </a:r>
          </a:p>
        </p:txBody>
      </p:sp>
      <p:pic>
        <p:nvPicPr>
          <p:cNvPr id="35" name="Picture 34">
            <a:extLst>
              <a:ext uri="{FF2B5EF4-FFF2-40B4-BE49-F238E27FC236}">
                <a16:creationId xmlns:a16="http://schemas.microsoft.com/office/drawing/2014/main" id="{1BA5E49D-A01E-43F3-8AD3-3204FCF0D0D7}"/>
              </a:ext>
            </a:extLst>
          </p:cNvPr>
          <p:cNvPicPr>
            <a:picLocks noChangeAspect="1"/>
          </p:cNvPicPr>
          <p:nvPr/>
        </p:nvPicPr>
        <p:blipFill>
          <a:blip r:embed="rId2">
            <a:extLst>
              <a:ext uri="{28A0092B-C50C-407E-A947-70E740481C1C}">
                <a14:useLocalDpi xmlns:a14="http://schemas.microsoft.com/office/drawing/2010/main" val="0"/>
              </a:ext>
            </a:extLst>
          </a:blip>
          <a:srcRect l="24259" r="24259"/>
          <a:stretch/>
        </p:blipFill>
        <p:spPr>
          <a:xfrm>
            <a:off x="1" y="0"/>
            <a:ext cx="4942875" cy="6858000"/>
          </a:xfrm>
          <a:custGeom>
            <a:avLst/>
            <a:gdLst>
              <a:gd name="connsiteX0" fmla="*/ 0 w 4942875"/>
              <a:gd name="connsiteY0" fmla="*/ 0 h 6858000"/>
              <a:gd name="connsiteX1" fmla="*/ 2040994 w 4942875"/>
              <a:gd name="connsiteY1" fmla="*/ 0 h 6858000"/>
              <a:gd name="connsiteX2" fmla="*/ 2138043 w 4942875"/>
              <a:gd name="connsiteY2" fmla="*/ 34795 h 6858000"/>
              <a:gd name="connsiteX3" fmla="*/ 4942875 w 4942875"/>
              <a:gd name="connsiteY3" fmla="*/ 4289410 h 6858000"/>
              <a:gd name="connsiteX4" fmla="*/ 4212845 w 4942875"/>
              <a:gd name="connsiteY4" fmla="*/ 6821875 h 6858000"/>
              <a:gd name="connsiteX5" fmla="*/ 4188601 w 4942875"/>
              <a:gd name="connsiteY5" fmla="*/ 6858000 h 6858000"/>
              <a:gd name="connsiteX6" fmla="*/ 0 w 494287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2875" h="6858000">
                <a:moveTo>
                  <a:pt x="0" y="0"/>
                </a:moveTo>
                <a:lnTo>
                  <a:pt x="2040994" y="0"/>
                </a:lnTo>
                <a:lnTo>
                  <a:pt x="2138043" y="34795"/>
                </a:lnTo>
                <a:cubicBezTo>
                  <a:pt x="3774789" y="669824"/>
                  <a:pt x="4942875" y="2335072"/>
                  <a:pt x="4942875" y="4289410"/>
                </a:cubicBezTo>
                <a:cubicBezTo>
                  <a:pt x="4942875" y="5227492"/>
                  <a:pt x="4673748" y="6098968"/>
                  <a:pt x="4212845" y="6821875"/>
                </a:cubicBezTo>
                <a:lnTo>
                  <a:pt x="4188601" y="6858000"/>
                </a:lnTo>
                <a:lnTo>
                  <a:pt x="0" y="6858000"/>
                </a:lnTo>
                <a:close/>
              </a:path>
            </a:pathLst>
          </a:custGeom>
        </p:spPr>
      </p:pic>
      <p:sp>
        <p:nvSpPr>
          <p:cNvPr id="23" name="Freeform: Shape 22">
            <a:extLst>
              <a:ext uri="{FF2B5EF4-FFF2-40B4-BE49-F238E27FC236}">
                <a16:creationId xmlns:a16="http://schemas.microsoft.com/office/drawing/2014/main" id="{5A3BA440-59E7-4146-A870-AE0148DD00B8}"/>
              </a:ext>
            </a:extLst>
          </p:cNvPr>
          <p:cNvSpPr/>
          <p:nvPr/>
        </p:nvSpPr>
        <p:spPr>
          <a:xfrm>
            <a:off x="4199282" y="962526"/>
            <a:ext cx="7992719" cy="1299411"/>
          </a:xfrm>
          <a:custGeom>
            <a:avLst/>
            <a:gdLst>
              <a:gd name="connsiteX0" fmla="*/ 0 w 7992719"/>
              <a:gd name="connsiteY0" fmla="*/ 0 h 1299411"/>
              <a:gd name="connsiteX1" fmla="*/ 7992719 w 7992719"/>
              <a:gd name="connsiteY1" fmla="*/ 0 h 1299411"/>
              <a:gd name="connsiteX2" fmla="*/ 7992719 w 7992719"/>
              <a:gd name="connsiteY2" fmla="*/ 1299411 h 1299411"/>
              <a:gd name="connsiteX3" fmla="*/ 754367 w 7992719"/>
              <a:gd name="connsiteY3" fmla="*/ 1299411 h 1299411"/>
              <a:gd name="connsiteX4" fmla="*/ 745691 w 7992719"/>
              <a:gd name="connsiteY4" fmla="*/ 1274587 h 1299411"/>
              <a:gd name="connsiteX5" fmla="*/ 43701 w 7992719"/>
              <a:gd name="connsiteY5" fmla="*/ 50641 h 1299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92719" h="1299411">
                <a:moveTo>
                  <a:pt x="0" y="0"/>
                </a:moveTo>
                <a:lnTo>
                  <a:pt x="7992719" y="0"/>
                </a:lnTo>
                <a:lnTo>
                  <a:pt x="7992719" y="1299411"/>
                </a:lnTo>
                <a:lnTo>
                  <a:pt x="754367" y="1299411"/>
                </a:lnTo>
                <a:lnTo>
                  <a:pt x="745691" y="1274587"/>
                </a:lnTo>
                <a:cubicBezTo>
                  <a:pt x="571795" y="822123"/>
                  <a:pt x="333385" y="409118"/>
                  <a:pt x="43701" y="50641"/>
                </a:cubicBezTo>
                <a:close/>
              </a:path>
            </a:pathLst>
          </a:cu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TextBox 24">
            <a:extLst>
              <a:ext uri="{FF2B5EF4-FFF2-40B4-BE49-F238E27FC236}">
                <a16:creationId xmlns:a16="http://schemas.microsoft.com/office/drawing/2014/main" id="{BF289AD7-859B-4D89-8174-8FCA04992411}"/>
              </a:ext>
            </a:extLst>
          </p:cNvPr>
          <p:cNvSpPr txBox="1"/>
          <p:nvPr/>
        </p:nvSpPr>
        <p:spPr>
          <a:xfrm>
            <a:off x="5516680" y="1109017"/>
            <a:ext cx="6094428" cy="1006429"/>
          </a:xfrm>
          <a:prstGeom prst="rect">
            <a:avLst/>
          </a:prstGeom>
          <a:noFill/>
        </p:spPr>
        <p:txBody>
          <a:bodyPr wrap="square" anchor="ctr" anchorCtr="0">
            <a:spAutoFit/>
          </a:bodyPr>
          <a:lstStyle/>
          <a:p>
            <a:pPr lvl="0" algn="ctr">
              <a:lnSpc>
                <a:spcPct val="90000"/>
              </a:lnSpc>
              <a:spcBef>
                <a:spcPts val="1000"/>
              </a:spcBef>
              <a:defRPr/>
            </a:pPr>
            <a:r>
              <a:rPr lang="en-US" sz="6600" b="1" dirty="0">
                <a:solidFill>
                  <a:schemeClr val="bg1"/>
                </a:solidFill>
                <a:effectLst>
                  <a:outerShdw blurRad="38100" dist="38100" dir="2700000" algn="tl">
                    <a:srgbClr val="000000">
                      <a:alpha val="43137"/>
                    </a:srgbClr>
                  </a:outerShdw>
                </a:effectLst>
              </a:rPr>
              <a:t>True Inclusion</a:t>
            </a:r>
          </a:p>
        </p:txBody>
      </p:sp>
      <p:sp>
        <p:nvSpPr>
          <p:cNvPr id="41" name="TextBox 40">
            <a:extLst>
              <a:ext uri="{FF2B5EF4-FFF2-40B4-BE49-F238E27FC236}">
                <a16:creationId xmlns:a16="http://schemas.microsoft.com/office/drawing/2014/main" id="{B05F7E9B-EA8D-4A0B-BA8E-80A088B6D4CD}"/>
              </a:ext>
            </a:extLst>
          </p:cNvPr>
          <p:cNvSpPr txBox="1"/>
          <p:nvPr/>
        </p:nvSpPr>
        <p:spPr>
          <a:xfrm>
            <a:off x="5516680" y="5423076"/>
            <a:ext cx="4234275" cy="983346"/>
          </a:xfrm>
          <a:prstGeom prst="rect">
            <a:avLst/>
          </a:prstGeom>
          <a:noFill/>
        </p:spPr>
        <p:txBody>
          <a:bodyPr wrap="square">
            <a:spAutoFit/>
          </a:bodyPr>
          <a:lstStyle/>
          <a:p>
            <a:pPr>
              <a:lnSpc>
                <a:spcPct val="120000"/>
              </a:lnSpc>
              <a:spcAft>
                <a:spcPts val="300"/>
              </a:spcAft>
            </a:pPr>
            <a:r>
              <a:rPr lang="en-US" sz="2400" b="1" dirty="0">
                <a:solidFill>
                  <a:srgbClr val="9ACA3C"/>
                </a:solidFill>
              </a:rPr>
              <a:t>Steven Mifsud MBE</a:t>
            </a:r>
          </a:p>
          <a:p>
            <a:pPr>
              <a:lnSpc>
                <a:spcPct val="120000"/>
              </a:lnSpc>
              <a:spcAft>
                <a:spcPts val="300"/>
              </a:spcAft>
            </a:pPr>
            <a:r>
              <a:rPr lang="en-US" sz="2400" b="1" dirty="0">
                <a:solidFill>
                  <a:srgbClr val="9ACA3C"/>
                </a:solidFill>
              </a:rPr>
              <a:t>Direct Access</a:t>
            </a:r>
          </a:p>
        </p:txBody>
      </p:sp>
      <p:sp>
        <p:nvSpPr>
          <p:cNvPr id="24" name="TextBox 23">
            <a:extLst>
              <a:ext uri="{FF2B5EF4-FFF2-40B4-BE49-F238E27FC236}">
                <a16:creationId xmlns:a16="http://schemas.microsoft.com/office/drawing/2014/main" id="{DBA45A2D-D3E7-49BF-B7AD-B6A80D5A78DF}"/>
              </a:ext>
            </a:extLst>
          </p:cNvPr>
          <p:cNvSpPr txBox="1"/>
          <p:nvPr/>
        </p:nvSpPr>
        <p:spPr>
          <a:xfrm>
            <a:off x="5516680" y="2719950"/>
            <a:ext cx="6293803" cy="2333844"/>
          </a:xfrm>
          <a:prstGeom prst="rect">
            <a:avLst/>
          </a:prstGeom>
          <a:noFill/>
        </p:spPr>
        <p:txBody>
          <a:bodyPr wrap="square">
            <a:spAutoFit/>
          </a:bodyPr>
          <a:lstStyle/>
          <a:p>
            <a:pPr>
              <a:lnSpc>
                <a:spcPct val="135000"/>
              </a:lnSpc>
              <a:spcAft>
                <a:spcPts val="300"/>
              </a:spcAft>
            </a:pPr>
            <a:r>
              <a:rPr lang="en-US" sz="2200" i="1" dirty="0"/>
              <a:t>“We are bound to uphold laws, but as a society, we bear a collective responsibility to surpass mere compliance and foster genuine inclusion. It is not just a choice, but a necessity, and individuals with disabilities </a:t>
            </a:r>
            <a:r>
              <a:rPr lang="en-US" sz="2200" b="1" i="1" dirty="0"/>
              <a:t>rightfully deserve nothing less</a:t>
            </a:r>
            <a:r>
              <a:rPr lang="en-US" sz="2200" i="1" dirty="0"/>
              <a:t>” </a:t>
            </a:r>
          </a:p>
        </p:txBody>
      </p:sp>
      <p:sp>
        <p:nvSpPr>
          <p:cNvPr id="22" name="Freeform: Shape 21">
            <a:extLst>
              <a:ext uri="{FF2B5EF4-FFF2-40B4-BE49-F238E27FC236}">
                <a16:creationId xmlns:a16="http://schemas.microsoft.com/office/drawing/2014/main" id="{A76AC372-7932-455D-B071-66B148F0F006}"/>
              </a:ext>
            </a:extLst>
          </p:cNvPr>
          <p:cNvSpPr/>
          <p:nvPr/>
        </p:nvSpPr>
        <p:spPr>
          <a:xfrm>
            <a:off x="1" y="-11431"/>
            <a:ext cx="4942875" cy="6858000"/>
          </a:xfrm>
          <a:custGeom>
            <a:avLst/>
            <a:gdLst>
              <a:gd name="connsiteX0" fmla="*/ 0 w 4942875"/>
              <a:gd name="connsiteY0" fmla="*/ 0 h 6858000"/>
              <a:gd name="connsiteX1" fmla="*/ 2040994 w 4942875"/>
              <a:gd name="connsiteY1" fmla="*/ 0 h 6858000"/>
              <a:gd name="connsiteX2" fmla="*/ 2138043 w 4942875"/>
              <a:gd name="connsiteY2" fmla="*/ 34795 h 6858000"/>
              <a:gd name="connsiteX3" fmla="*/ 4942875 w 4942875"/>
              <a:gd name="connsiteY3" fmla="*/ 4289410 h 6858000"/>
              <a:gd name="connsiteX4" fmla="*/ 4212845 w 4942875"/>
              <a:gd name="connsiteY4" fmla="*/ 6821875 h 6858000"/>
              <a:gd name="connsiteX5" fmla="*/ 4188601 w 4942875"/>
              <a:gd name="connsiteY5" fmla="*/ 6858000 h 6858000"/>
              <a:gd name="connsiteX6" fmla="*/ 0 w 494287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2875" h="6858000">
                <a:moveTo>
                  <a:pt x="0" y="0"/>
                </a:moveTo>
                <a:lnTo>
                  <a:pt x="2040994" y="0"/>
                </a:lnTo>
                <a:lnTo>
                  <a:pt x="2138043" y="34795"/>
                </a:lnTo>
                <a:cubicBezTo>
                  <a:pt x="3774789" y="669824"/>
                  <a:pt x="4942875" y="2335072"/>
                  <a:pt x="4942875" y="4289410"/>
                </a:cubicBezTo>
                <a:cubicBezTo>
                  <a:pt x="4942875" y="5227492"/>
                  <a:pt x="4673748" y="6098968"/>
                  <a:pt x="4212845" y="6821875"/>
                </a:cubicBezTo>
                <a:lnTo>
                  <a:pt x="4188601" y="6858000"/>
                </a:lnTo>
                <a:lnTo>
                  <a:pt x="0" y="6858000"/>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t>````</a:t>
            </a:r>
          </a:p>
        </p:txBody>
      </p:sp>
      <p:grpSp>
        <p:nvGrpSpPr>
          <p:cNvPr id="36" name="Group 35">
            <a:extLst>
              <a:ext uri="{FF2B5EF4-FFF2-40B4-BE49-F238E27FC236}">
                <a16:creationId xmlns:a16="http://schemas.microsoft.com/office/drawing/2014/main" id="{6DD3142C-EF55-449F-870C-C8E88021C16F}"/>
              </a:ext>
            </a:extLst>
          </p:cNvPr>
          <p:cNvGrpSpPr/>
          <p:nvPr/>
        </p:nvGrpSpPr>
        <p:grpSpPr>
          <a:xfrm>
            <a:off x="0" y="6577588"/>
            <a:ext cx="12195048" cy="280412"/>
            <a:chOff x="0" y="6577588"/>
            <a:chExt cx="12195048" cy="280412"/>
          </a:xfrm>
          <a:solidFill>
            <a:srgbClr val="9ACA3C"/>
          </a:solidFill>
        </p:grpSpPr>
        <p:sp>
          <p:nvSpPr>
            <p:cNvPr id="37" name="Rectangle 36">
              <a:extLst>
                <a:ext uri="{FF2B5EF4-FFF2-40B4-BE49-F238E27FC236}">
                  <a16:creationId xmlns:a16="http://schemas.microsoft.com/office/drawing/2014/main" id="{0C914C79-9293-4139-BA66-249C2A0D78B0}"/>
                </a:ext>
              </a:extLst>
            </p:cNvPr>
            <p:cNvSpPr/>
            <p:nvPr userDrawn="1"/>
          </p:nvSpPr>
          <p:spPr>
            <a:xfrm>
              <a:off x="609600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 name="Group 37">
              <a:extLst>
                <a:ext uri="{FF2B5EF4-FFF2-40B4-BE49-F238E27FC236}">
                  <a16:creationId xmlns:a16="http://schemas.microsoft.com/office/drawing/2014/main" id="{6F490E35-1630-487B-9EC1-CA1F943D13BD}"/>
                </a:ext>
              </a:extLst>
            </p:cNvPr>
            <p:cNvGrpSpPr/>
            <p:nvPr userDrawn="1"/>
          </p:nvGrpSpPr>
          <p:grpSpPr>
            <a:xfrm>
              <a:off x="0" y="6577588"/>
              <a:ext cx="6338083" cy="280412"/>
              <a:chOff x="0" y="6577588"/>
              <a:chExt cx="6338083" cy="280412"/>
            </a:xfrm>
            <a:grpFill/>
          </p:grpSpPr>
          <p:sp>
            <p:nvSpPr>
              <p:cNvPr id="39" name="Rectangle 38">
                <a:extLst>
                  <a:ext uri="{FF2B5EF4-FFF2-40B4-BE49-F238E27FC236}">
                    <a16:creationId xmlns:a16="http://schemas.microsoft.com/office/drawing/2014/main" id="{515E0475-F8EB-4896-BF32-B755B1AB2E03}"/>
                  </a:ext>
                </a:extLst>
              </p:cNvPr>
              <p:cNvSpPr/>
              <p:nvPr userDrawn="1"/>
            </p:nvSpPr>
            <p:spPr>
              <a:xfrm>
                <a:off x="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Google Shape;24;p54">
                <a:extLst>
                  <a:ext uri="{FF2B5EF4-FFF2-40B4-BE49-F238E27FC236}">
                    <a16:creationId xmlns:a16="http://schemas.microsoft.com/office/drawing/2014/main" id="{99A5025D-A1E1-40A4-8002-782B48193D17}"/>
                  </a:ext>
                </a:extLst>
              </p:cNvPr>
              <p:cNvSpPr/>
              <p:nvPr userDrawn="1"/>
            </p:nvSpPr>
            <p:spPr>
              <a:xfrm>
                <a:off x="5853918" y="6577588"/>
                <a:ext cx="484165" cy="268981"/>
              </a:xfrm>
              <a:custGeom>
                <a:avLst/>
                <a:gdLst/>
                <a:ahLst/>
                <a:cxnLst/>
                <a:rect l="l" t="t" r="r" b="b"/>
                <a:pathLst>
                  <a:path w="365760" h="203200" extrusionOk="0">
                    <a:moveTo>
                      <a:pt x="182880" y="0"/>
                    </a:moveTo>
                    <a:cubicBezTo>
                      <a:pt x="283882" y="0"/>
                      <a:pt x="365760" y="81878"/>
                      <a:pt x="365760" y="182880"/>
                    </a:cubicBezTo>
                    <a:lnTo>
                      <a:pt x="361658" y="203200"/>
                    </a:lnTo>
                    <a:lnTo>
                      <a:pt x="4103" y="203200"/>
                    </a:lnTo>
                    <a:lnTo>
                      <a:pt x="0" y="182880"/>
                    </a:lnTo>
                    <a:cubicBezTo>
                      <a:pt x="0" y="81878"/>
                      <a:pt x="81878" y="0"/>
                      <a:pt x="182880" y="0"/>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grpSp>
      </p:grpSp>
      <p:sp>
        <p:nvSpPr>
          <p:cNvPr id="42" name="Slide Number Placeholder 5">
            <a:extLst>
              <a:ext uri="{FF2B5EF4-FFF2-40B4-BE49-F238E27FC236}">
                <a16:creationId xmlns:a16="http://schemas.microsoft.com/office/drawing/2014/main" id="{5C06D40A-5B76-4F65-98C4-E8D0D68057C6}"/>
              </a:ext>
            </a:extLst>
          </p:cNvPr>
          <p:cNvSpPr txBox="1">
            <a:spLocks/>
          </p:cNvSpPr>
          <p:nvPr/>
        </p:nvSpPr>
        <p:spPr>
          <a:xfrm>
            <a:off x="5699948" y="6529516"/>
            <a:ext cx="792104" cy="365125"/>
          </a:xfrm>
          <a:prstGeom prst="rect">
            <a:avLst/>
          </a:prstGeom>
        </p:spPr>
        <p:txBody>
          <a:bodyPr vert="horz" lIns="91440" tIns="45720" rIns="91440" bIns="45720" rtlCol="0" anchor="ctr"/>
          <a:lstStyle>
            <a:defPPr>
              <a:defRPr lang="en-US"/>
            </a:defPPr>
            <a:lvl1pPr marL="0" algn="ctr" defTabSz="914400" rtl="0" eaLnBrk="1" latinLnBrk="0" hangingPunct="1">
              <a:defRPr sz="1100"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8868B4-BCB4-40C5-8F5B-96F1F985AC30}" type="slidenum">
              <a:rPr lang="en-US" smtClean="0">
                <a:latin typeface="+mn-lt"/>
              </a:rPr>
              <a:pPr/>
              <a:t>29</a:t>
            </a:fld>
            <a:endParaRPr lang="en-US" dirty="0">
              <a:latin typeface="+mn-lt"/>
            </a:endParaRPr>
          </a:p>
        </p:txBody>
      </p:sp>
      <p:pic>
        <p:nvPicPr>
          <p:cNvPr id="43" name="Picture 42">
            <a:extLst>
              <a:ext uri="{FF2B5EF4-FFF2-40B4-BE49-F238E27FC236}">
                <a16:creationId xmlns:a16="http://schemas.microsoft.com/office/drawing/2014/main" id="{A6E83BBD-08C5-4C58-BCC2-E52B5F07025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42174" y="197730"/>
            <a:ext cx="544816" cy="544816"/>
          </a:xfrm>
          <a:prstGeom prst="rect">
            <a:avLst/>
          </a:prstGeom>
        </p:spPr>
      </p:pic>
    </p:spTree>
    <p:extLst>
      <p:ext uri="{BB962C8B-B14F-4D97-AF65-F5344CB8AC3E}">
        <p14:creationId xmlns:p14="http://schemas.microsoft.com/office/powerpoint/2010/main" val="474958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86C028-E9DF-411D-B625-CE821AEB287F}"/>
              </a:ext>
            </a:extLst>
          </p:cNvPr>
          <p:cNvCxnSpPr>
            <a:cxnSpLocks/>
            <a:stCxn id="5" idx="4"/>
          </p:cNvCxnSpPr>
          <p:nvPr/>
        </p:nvCxnSpPr>
        <p:spPr>
          <a:xfrm>
            <a:off x="588454" y="1296069"/>
            <a:ext cx="0" cy="1932906"/>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6A875846-D57E-465F-9E6A-622D6FD72358}"/>
              </a:ext>
            </a:extLst>
          </p:cNvPr>
          <p:cNvSpPr>
            <a:spLocks noGrp="1"/>
          </p:cNvSpPr>
          <p:nvPr>
            <p:ph type="body" sz="quarter" idx="10"/>
          </p:nvPr>
        </p:nvSpPr>
        <p:spPr>
          <a:xfrm>
            <a:off x="284480" y="197730"/>
            <a:ext cx="9443720" cy="506730"/>
          </a:xfrm>
        </p:spPr>
        <p:txBody>
          <a:bodyPr/>
          <a:lstStyle/>
          <a:p>
            <a:pPr>
              <a:lnSpc>
                <a:spcPct val="110000"/>
              </a:lnSpc>
            </a:pPr>
            <a:r>
              <a:rPr lang="en-US" sz="3000" dirty="0"/>
              <a:t>International Award-Winning Access Consultants</a:t>
            </a:r>
          </a:p>
        </p:txBody>
      </p:sp>
      <p:sp>
        <p:nvSpPr>
          <p:cNvPr id="3" name="Rectangle 2">
            <a:extLst>
              <a:ext uri="{FF2B5EF4-FFF2-40B4-BE49-F238E27FC236}">
                <a16:creationId xmlns:a16="http://schemas.microsoft.com/office/drawing/2014/main" id="{E15C1D36-8D6D-46CD-8751-D7C1314EFBCC}"/>
              </a:ext>
            </a:extLst>
          </p:cNvPr>
          <p:cNvSpPr/>
          <p:nvPr/>
        </p:nvSpPr>
        <p:spPr>
          <a:xfrm>
            <a:off x="891538" y="793955"/>
            <a:ext cx="5639613" cy="2521203"/>
          </a:xfrm>
          <a:prstGeom prst="rect">
            <a:avLst/>
          </a:prstGeom>
        </p:spPr>
        <p:txBody>
          <a:bodyPr wrap="square">
            <a:spAutoFit/>
          </a:bodyPr>
          <a:lstStyle/>
          <a:p>
            <a:pPr>
              <a:lnSpc>
                <a:spcPct val="150000"/>
              </a:lnSpc>
            </a:pPr>
            <a:r>
              <a:rPr lang="en-US" sz="1600" dirty="0"/>
              <a:t>Accessibility Consultancy established for </a:t>
            </a:r>
            <a:r>
              <a:rPr lang="en-US" sz="1600" b="1" dirty="0">
                <a:solidFill>
                  <a:srgbClr val="101131"/>
                </a:solidFill>
              </a:rPr>
              <a:t>20 years </a:t>
            </a:r>
          </a:p>
          <a:p>
            <a:pPr>
              <a:lnSpc>
                <a:spcPct val="150000"/>
              </a:lnSpc>
            </a:pPr>
            <a:endParaRPr lang="en-US" sz="900" dirty="0"/>
          </a:p>
          <a:p>
            <a:pPr>
              <a:lnSpc>
                <a:spcPct val="150000"/>
              </a:lnSpc>
            </a:pPr>
            <a:r>
              <a:rPr lang="en-US" sz="1600" dirty="0"/>
              <a:t>Certified DOBE – Disability Owned Business Enterprise</a:t>
            </a:r>
          </a:p>
          <a:p>
            <a:pPr>
              <a:lnSpc>
                <a:spcPct val="150000"/>
              </a:lnSpc>
            </a:pPr>
            <a:endParaRPr lang="en-US" sz="900" dirty="0"/>
          </a:p>
          <a:p>
            <a:pPr>
              <a:lnSpc>
                <a:spcPct val="150000"/>
              </a:lnSpc>
            </a:pPr>
            <a:r>
              <a:rPr lang="en-US" sz="1600" dirty="0"/>
              <a:t>Majority of team are people with disabilities</a:t>
            </a:r>
          </a:p>
          <a:p>
            <a:pPr>
              <a:lnSpc>
                <a:spcPct val="150000"/>
              </a:lnSpc>
            </a:pPr>
            <a:endParaRPr lang="en-US" sz="900" dirty="0"/>
          </a:p>
          <a:p>
            <a:pPr>
              <a:lnSpc>
                <a:spcPct val="150000"/>
              </a:lnSpc>
            </a:pPr>
            <a:r>
              <a:rPr lang="en-US" sz="1600" dirty="0"/>
              <a:t>Broad client and sectors base which includes Outdoor Areas, Leisure, Sports, Education, Heritage and Museums.</a:t>
            </a:r>
          </a:p>
        </p:txBody>
      </p:sp>
      <p:grpSp>
        <p:nvGrpSpPr>
          <p:cNvPr id="4" name="Group 3">
            <a:extLst>
              <a:ext uri="{FF2B5EF4-FFF2-40B4-BE49-F238E27FC236}">
                <a16:creationId xmlns:a16="http://schemas.microsoft.com/office/drawing/2014/main" id="{D3A9D328-0025-4D7A-9B47-A706D5EFD575}"/>
              </a:ext>
            </a:extLst>
          </p:cNvPr>
          <p:cNvGrpSpPr/>
          <p:nvPr/>
        </p:nvGrpSpPr>
        <p:grpSpPr>
          <a:xfrm>
            <a:off x="373174" y="865505"/>
            <a:ext cx="430560" cy="430564"/>
            <a:chOff x="5746309" y="1394569"/>
            <a:chExt cx="607950" cy="607954"/>
          </a:xfrm>
        </p:grpSpPr>
        <p:sp>
          <p:nvSpPr>
            <p:cNvPr id="5" name="Oval 4">
              <a:extLst>
                <a:ext uri="{FF2B5EF4-FFF2-40B4-BE49-F238E27FC236}">
                  <a16:creationId xmlns:a16="http://schemas.microsoft.com/office/drawing/2014/main" id="{07F81213-D855-4009-9ADE-CF283724262D}"/>
                </a:ext>
              </a:extLst>
            </p:cNvPr>
            <p:cNvSpPr/>
            <p:nvPr/>
          </p:nvSpPr>
          <p:spPr>
            <a:xfrm>
              <a:off x="5746309" y="1394569"/>
              <a:ext cx="607950" cy="607954"/>
            </a:xfrm>
            <a:prstGeom prst="ellipse">
              <a:avLst/>
            </a:prstGeom>
            <a:solidFill>
              <a:srgbClr val="101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FFB10F43-06BA-4C4F-AB15-D7F242B8E81D}"/>
                </a:ext>
              </a:extLst>
            </p:cNvPr>
            <p:cNvSpPr/>
            <p:nvPr/>
          </p:nvSpPr>
          <p:spPr>
            <a:xfrm>
              <a:off x="5852701" y="1500961"/>
              <a:ext cx="395168" cy="395171"/>
            </a:xfrm>
            <a:prstGeom prst="ellipse">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c 6">
              <a:extLst>
                <a:ext uri="{FF2B5EF4-FFF2-40B4-BE49-F238E27FC236}">
                  <a16:creationId xmlns:a16="http://schemas.microsoft.com/office/drawing/2014/main" id="{FCA4276C-3E1E-40CE-8846-A4D59712BA9C}"/>
                </a:ext>
              </a:extLst>
            </p:cNvPr>
            <p:cNvSpPr/>
            <p:nvPr/>
          </p:nvSpPr>
          <p:spPr>
            <a:xfrm rot="12304059">
              <a:off x="5803830" y="1452092"/>
              <a:ext cx="492908" cy="492907"/>
            </a:xfrm>
            <a:prstGeom prst="arc">
              <a:avLst>
                <a:gd name="adj1" fmla="val 16200000"/>
                <a:gd name="adj2" fmla="val 12878801"/>
              </a:avLst>
            </a:prstGeom>
            <a:ln w="9525">
              <a:solidFill>
                <a:schemeClr val="bg1"/>
              </a:solidFill>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C5AB12A2-F3B6-41C0-8256-64B528BF23B3}"/>
              </a:ext>
            </a:extLst>
          </p:cNvPr>
          <p:cNvGrpSpPr/>
          <p:nvPr/>
        </p:nvGrpSpPr>
        <p:grpSpPr>
          <a:xfrm>
            <a:off x="373174" y="1406523"/>
            <a:ext cx="430560" cy="430564"/>
            <a:chOff x="5746309" y="1394569"/>
            <a:chExt cx="607950" cy="607954"/>
          </a:xfrm>
        </p:grpSpPr>
        <p:sp>
          <p:nvSpPr>
            <p:cNvPr id="9" name="Oval 8">
              <a:extLst>
                <a:ext uri="{FF2B5EF4-FFF2-40B4-BE49-F238E27FC236}">
                  <a16:creationId xmlns:a16="http://schemas.microsoft.com/office/drawing/2014/main" id="{49CA91A3-A4F8-45BF-BD43-53741D56CEC7}"/>
                </a:ext>
              </a:extLst>
            </p:cNvPr>
            <p:cNvSpPr/>
            <p:nvPr/>
          </p:nvSpPr>
          <p:spPr>
            <a:xfrm>
              <a:off x="5746309" y="1394569"/>
              <a:ext cx="607950" cy="607954"/>
            </a:xfrm>
            <a:prstGeom prst="ellipse">
              <a:avLst/>
            </a:pr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0D44F15B-F0F8-4A36-B0D7-177F26C5B231}"/>
                </a:ext>
              </a:extLst>
            </p:cNvPr>
            <p:cNvSpPr/>
            <p:nvPr/>
          </p:nvSpPr>
          <p:spPr>
            <a:xfrm>
              <a:off x="5852701" y="1500961"/>
              <a:ext cx="395168" cy="395171"/>
            </a:xfrm>
            <a:prstGeom prst="ellipse">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c 10">
              <a:extLst>
                <a:ext uri="{FF2B5EF4-FFF2-40B4-BE49-F238E27FC236}">
                  <a16:creationId xmlns:a16="http://schemas.microsoft.com/office/drawing/2014/main" id="{9D53603A-8FCF-459E-95EF-DC96D2388A51}"/>
                </a:ext>
              </a:extLst>
            </p:cNvPr>
            <p:cNvSpPr/>
            <p:nvPr/>
          </p:nvSpPr>
          <p:spPr>
            <a:xfrm rot="12304059">
              <a:off x="5803830" y="1452092"/>
              <a:ext cx="492908" cy="492907"/>
            </a:xfrm>
            <a:prstGeom prst="arc">
              <a:avLst>
                <a:gd name="adj1" fmla="val 16200000"/>
                <a:gd name="adj2" fmla="val 12878801"/>
              </a:avLst>
            </a:prstGeom>
            <a:ln w="9525">
              <a:solidFill>
                <a:schemeClr val="bg1"/>
              </a:solidFill>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930AE052-8F45-49FB-89AF-3925B9EC5211}"/>
              </a:ext>
            </a:extLst>
          </p:cNvPr>
          <p:cNvGrpSpPr/>
          <p:nvPr/>
        </p:nvGrpSpPr>
        <p:grpSpPr>
          <a:xfrm>
            <a:off x="373174" y="1987955"/>
            <a:ext cx="430560" cy="430564"/>
            <a:chOff x="5746309" y="1394569"/>
            <a:chExt cx="607950" cy="607954"/>
          </a:xfrm>
        </p:grpSpPr>
        <p:sp>
          <p:nvSpPr>
            <p:cNvPr id="13" name="Oval 12">
              <a:extLst>
                <a:ext uri="{FF2B5EF4-FFF2-40B4-BE49-F238E27FC236}">
                  <a16:creationId xmlns:a16="http://schemas.microsoft.com/office/drawing/2014/main" id="{E8E42652-2BC4-4B89-9A5E-B96E3063DCDD}"/>
                </a:ext>
              </a:extLst>
            </p:cNvPr>
            <p:cNvSpPr/>
            <p:nvPr/>
          </p:nvSpPr>
          <p:spPr>
            <a:xfrm>
              <a:off x="5746309" y="1394569"/>
              <a:ext cx="607950" cy="607954"/>
            </a:xfrm>
            <a:prstGeom prst="ellipse">
              <a:avLst/>
            </a:prstGeom>
            <a:solidFill>
              <a:srgbClr val="101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9AF938F-D365-4375-B0B9-205FA5F4EDFA}"/>
                </a:ext>
              </a:extLst>
            </p:cNvPr>
            <p:cNvSpPr/>
            <p:nvPr/>
          </p:nvSpPr>
          <p:spPr>
            <a:xfrm>
              <a:off x="5852701" y="1500961"/>
              <a:ext cx="395168" cy="395171"/>
            </a:xfrm>
            <a:prstGeom prst="ellipse">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c 14">
              <a:extLst>
                <a:ext uri="{FF2B5EF4-FFF2-40B4-BE49-F238E27FC236}">
                  <a16:creationId xmlns:a16="http://schemas.microsoft.com/office/drawing/2014/main" id="{EAE130B7-8152-4166-9BA5-3FE6FFC599DE}"/>
                </a:ext>
              </a:extLst>
            </p:cNvPr>
            <p:cNvSpPr/>
            <p:nvPr/>
          </p:nvSpPr>
          <p:spPr>
            <a:xfrm rot="12304059">
              <a:off x="5803830" y="1452092"/>
              <a:ext cx="492908" cy="492907"/>
            </a:xfrm>
            <a:prstGeom prst="arc">
              <a:avLst>
                <a:gd name="adj1" fmla="val 16200000"/>
                <a:gd name="adj2" fmla="val 12878801"/>
              </a:avLst>
            </a:prstGeom>
            <a:ln w="9525">
              <a:solidFill>
                <a:schemeClr val="bg1"/>
              </a:solidFill>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ECA1D990-DAFC-4A01-BBE3-A5FA8225E49F}"/>
              </a:ext>
            </a:extLst>
          </p:cNvPr>
          <p:cNvGrpSpPr/>
          <p:nvPr/>
        </p:nvGrpSpPr>
        <p:grpSpPr>
          <a:xfrm>
            <a:off x="373174" y="2684641"/>
            <a:ext cx="430560" cy="430564"/>
            <a:chOff x="5746309" y="1394569"/>
            <a:chExt cx="607950" cy="607954"/>
          </a:xfrm>
        </p:grpSpPr>
        <p:sp>
          <p:nvSpPr>
            <p:cNvPr id="17" name="Oval 16">
              <a:extLst>
                <a:ext uri="{FF2B5EF4-FFF2-40B4-BE49-F238E27FC236}">
                  <a16:creationId xmlns:a16="http://schemas.microsoft.com/office/drawing/2014/main" id="{F846750A-4138-4D66-A327-FE883585BAEC}"/>
                </a:ext>
              </a:extLst>
            </p:cNvPr>
            <p:cNvSpPr/>
            <p:nvPr/>
          </p:nvSpPr>
          <p:spPr>
            <a:xfrm>
              <a:off x="5746309" y="1394569"/>
              <a:ext cx="607950" cy="607954"/>
            </a:xfrm>
            <a:prstGeom prst="ellipse">
              <a:avLst/>
            </a:pr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2A75FC62-0DE9-4DC6-BCD6-3AB61934E72C}"/>
                </a:ext>
              </a:extLst>
            </p:cNvPr>
            <p:cNvSpPr/>
            <p:nvPr/>
          </p:nvSpPr>
          <p:spPr>
            <a:xfrm>
              <a:off x="5852701" y="1500961"/>
              <a:ext cx="395168" cy="395171"/>
            </a:xfrm>
            <a:prstGeom prst="ellipse">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rc 18">
              <a:extLst>
                <a:ext uri="{FF2B5EF4-FFF2-40B4-BE49-F238E27FC236}">
                  <a16:creationId xmlns:a16="http://schemas.microsoft.com/office/drawing/2014/main" id="{2E7E3C4B-EF22-4800-80B4-D5F52D31142D}"/>
                </a:ext>
              </a:extLst>
            </p:cNvPr>
            <p:cNvSpPr/>
            <p:nvPr/>
          </p:nvSpPr>
          <p:spPr>
            <a:xfrm rot="12304059">
              <a:off x="5803830" y="1452092"/>
              <a:ext cx="492908" cy="492907"/>
            </a:xfrm>
            <a:prstGeom prst="arc">
              <a:avLst>
                <a:gd name="adj1" fmla="val 16200000"/>
                <a:gd name="adj2" fmla="val 12878801"/>
              </a:avLst>
            </a:prstGeom>
            <a:ln w="9525">
              <a:solidFill>
                <a:schemeClr val="bg1"/>
              </a:solidFill>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37" name="Picture 2" descr="CCI Direct Mail announces certification as a Disability-Owned Business  Enterprise (DOBE) - CCI Direct Mail">
            <a:extLst>
              <a:ext uri="{FF2B5EF4-FFF2-40B4-BE49-F238E27FC236}">
                <a16:creationId xmlns:a16="http://schemas.microsoft.com/office/drawing/2014/main" id="{4B83761F-6921-4547-8EA1-7C74FAF6E4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2275" y="5808885"/>
            <a:ext cx="699179" cy="699179"/>
          </a:xfrm>
          <a:prstGeom prst="rect">
            <a:avLst/>
          </a:prstGeom>
          <a:noFill/>
          <a:extLst>
            <a:ext uri="{909E8E84-426E-40DD-AFC4-6F175D3DCCD1}">
              <a14:hiddenFill xmlns:a14="http://schemas.microsoft.com/office/drawing/2010/main">
                <a:solidFill>
                  <a:srgbClr val="FFFFFF"/>
                </a:solidFill>
              </a14:hiddenFill>
            </a:ext>
          </a:extLst>
        </p:spPr>
      </p:pic>
      <p:sp>
        <p:nvSpPr>
          <p:cNvPr id="44" name="Freeform: Shape 43">
            <a:extLst>
              <a:ext uri="{FF2B5EF4-FFF2-40B4-BE49-F238E27FC236}">
                <a16:creationId xmlns:a16="http://schemas.microsoft.com/office/drawing/2014/main" id="{7880BEA2-A36B-4E54-B227-F53E9DDB1224}"/>
              </a:ext>
            </a:extLst>
          </p:cNvPr>
          <p:cNvSpPr/>
          <p:nvPr/>
        </p:nvSpPr>
        <p:spPr>
          <a:xfrm>
            <a:off x="8554107" y="3613106"/>
            <a:ext cx="2753026" cy="2751193"/>
          </a:xfrm>
          <a:custGeom>
            <a:avLst/>
            <a:gdLst>
              <a:gd name="connsiteX0" fmla="*/ 1283321 w 2566643"/>
              <a:gd name="connsiteY0" fmla="*/ 0 h 2564934"/>
              <a:gd name="connsiteX1" fmla="*/ 2566643 w 2566643"/>
              <a:gd name="connsiteY1" fmla="*/ 1282467 h 2564934"/>
              <a:gd name="connsiteX2" fmla="*/ 1283321 w 2566643"/>
              <a:gd name="connsiteY2" fmla="*/ 2564934 h 2564934"/>
              <a:gd name="connsiteX3" fmla="*/ 0 w 2566643"/>
              <a:gd name="connsiteY3" fmla="*/ 1282467 h 2564934"/>
              <a:gd name="connsiteX4" fmla="*/ 1283321 w 2566643"/>
              <a:gd name="connsiteY4" fmla="*/ 0 h 2564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6643" h="2564934">
                <a:moveTo>
                  <a:pt x="1283321" y="0"/>
                </a:moveTo>
                <a:cubicBezTo>
                  <a:pt x="1992080" y="0"/>
                  <a:pt x="2566643" y="574180"/>
                  <a:pt x="2566643" y="1282467"/>
                </a:cubicBezTo>
                <a:cubicBezTo>
                  <a:pt x="2566643" y="1990754"/>
                  <a:pt x="1992080" y="2564934"/>
                  <a:pt x="1283321" y="2564934"/>
                </a:cubicBezTo>
                <a:cubicBezTo>
                  <a:pt x="574563" y="2564934"/>
                  <a:pt x="0" y="1990754"/>
                  <a:pt x="0" y="1282467"/>
                </a:cubicBezTo>
                <a:cubicBezTo>
                  <a:pt x="0" y="574180"/>
                  <a:pt x="574563" y="0"/>
                  <a:pt x="1283321" y="0"/>
                </a:cubicBezTo>
                <a:close/>
              </a:path>
            </a:pathLst>
          </a:cu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Oval 31">
            <a:extLst>
              <a:ext uri="{FF2B5EF4-FFF2-40B4-BE49-F238E27FC236}">
                <a16:creationId xmlns:a16="http://schemas.microsoft.com/office/drawing/2014/main" id="{B69B5B9D-4CA9-49E6-8AD7-528E21FD9FF7}"/>
              </a:ext>
            </a:extLst>
          </p:cNvPr>
          <p:cNvSpPr/>
          <p:nvPr/>
        </p:nvSpPr>
        <p:spPr>
          <a:xfrm>
            <a:off x="9128531" y="1294586"/>
            <a:ext cx="2751193" cy="2751193"/>
          </a:xfrm>
          <a:prstGeom prst="ellipse">
            <a:avLst/>
          </a:prstGeom>
          <a:solidFill>
            <a:srgbClr val="101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E0FD9028-4C8D-4862-B845-FE87147251A9}"/>
              </a:ext>
            </a:extLst>
          </p:cNvPr>
          <p:cNvSpPr/>
          <p:nvPr/>
        </p:nvSpPr>
        <p:spPr>
          <a:xfrm>
            <a:off x="11746907" y="1616763"/>
            <a:ext cx="152844" cy="152844"/>
          </a:xfrm>
          <a:prstGeom prst="ellipse">
            <a:avLst/>
          </a:prstGeom>
          <a:solidFill>
            <a:srgbClr val="101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A1544DAD-4970-4CD7-9F1A-2C7886CD707C}"/>
              </a:ext>
            </a:extLst>
          </p:cNvPr>
          <p:cNvSpPr/>
          <p:nvPr/>
        </p:nvSpPr>
        <p:spPr>
          <a:xfrm>
            <a:off x="6667390" y="978673"/>
            <a:ext cx="5058520" cy="5058520"/>
          </a:xfrm>
          <a:prstGeom prst="ellipse">
            <a:avLst/>
          </a:prstGeom>
          <a:solidFill>
            <a:schemeClr val="bg1"/>
          </a:solidFill>
          <a:ln w="63500">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ADBAE5D7-B91E-4865-B15F-B99FD1C2254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243621" y="1824723"/>
            <a:ext cx="3769820" cy="3360954"/>
          </a:xfrm>
          <a:prstGeom prst="rect">
            <a:avLst/>
          </a:prstGeom>
        </p:spPr>
      </p:pic>
      <p:sp>
        <p:nvSpPr>
          <p:cNvPr id="45" name="Oval 44">
            <a:extLst>
              <a:ext uri="{FF2B5EF4-FFF2-40B4-BE49-F238E27FC236}">
                <a16:creationId xmlns:a16="http://schemas.microsoft.com/office/drawing/2014/main" id="{FC7111A4-5C2D-48E8-B240-E73163FA558D}"/>
              </a:ext>
            </a:extLst>
          </p:cNvPr>
          <p:cNvSpPr/>
          <p:nvPr/>
        </p:nvSpPr>
        <p:spPr>
          <a:xfrm>
            <a:off x="7403624" y="5963746"/>
            <a:ext cx="526162" cy="526160"/>
          </a:xfrm>
          <a:prstGeom prst="ellipse">
            <a:avLst/>
          </a:prstGeom>
          <a:solidFill>
            <a:srgbClr val="101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F6B3859-75D2-4D3C-B77E-6D9A594C1C77}"/>
              </a:ext>
            </a:extLst>
          </p:cNvPr>
          <p:cNvSpPr/>
          <p:nvPr/>
        </p:nvSpPr>
        <p:spPr>
          <a:xfrm>
            <a:off x="8279404" y="6203556"/>
            <a:ext cx="211860" cy="211860"/>
          </a:xfrm>
          <a:prstGeom prst="ellipse">
            <a:avLst/>
          </a:pr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FBA2071F-4D76-44C3-A0B3-C2CB393A3729}"/>
              </a:ext>
            </a:extLst>
          </p:cNvPr>
          <p:cNvSpPr/>
          <p:nvPr/>
        </p:nvSpPr>
        <p:spPr>
          <a:xfrm>
            <a:off x="7067715" y="5522527"/>
            <a:ext cx="332272" cy="332272"/>
          </a:xfrm>
          <a:prstGeom prst="ellipse">
            <a:avLst/>
          </a:pr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45271BCB-BC2D-4003-9BFA-E237C51F69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866" y="1020199"/>
            <a:ext cx="121177" cy="121177"/>
          </a:xfrm>
          <a:prstGeom prst="rect">
            <a:avLst/>
          </a:prstGeom>
        </p:spPr>
      </p:pic>
      <p:pic>
        <p:nvPicPr>
          <p:cNvPr id="52" name="Picture 51">
            <a:extLst>
              <a:ext uri="{FF2B5EF4-FFF2-40B4-BE49-F238E27FC236}">
                <a16:creationId xmlns:a16="http://schemas.microsoft.com/office/drawing/2014/main" id="{27E1FB19-E36F-4239-B75C-3796EC1A24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018" y="2840487"/>
            <a:ext cx="118872" cy="118872"/>
          </a:xfrm>
          <a:prstGeom prst="rect">
            <a:avLst/>
          </a:prstGeom>
        </p:spPr>
      </p:pic>
      <p:pic>
        <p:nvPicPr>
          <p:cNvPr id="54" name="Picture 53">
            <a:extLst>
              <a:ext uri="{FF2B5EF4-FFF2-40B4-BE49-F238E27FC236}">
                <a16:creationId xmlns:a16="http://schemas.microsoft.com/office/drawing/2014/main" id="{1D24C220-8591-4E7A-A62B-39C6F97C76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018" y="2143801"/>
            <a:ext cx="118872" cy="118872"/>
          </a:xfrm>
          <a:prstGeom prst="rect">
            <a:avLst/>
          </a:prstGeom>
        </p:spPr>
      </p:pic>
      <p:pic>
        <p:nvPicPr>
          <p:cNvPr id="56" name="Picture 55">
            <a:extLst>
              <a:ext uri="{FF2B5EF4-FFF2-40B4-BE49-F238E27FC236}">
                <a16:creationId xmlns:a16="http://schemas.microsoft.com/office/drawing/2014/main" id="{4EA39CD4-BDEF-4249-9346-A87B85203A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9018" y="1562369"/>
            <a:ext cx="118872" cy="118872"/>
          </a:xfrm>
          <a:prstGeom prst="rect">
            <a:avLst/>
          </a:prstGeom>
        </p:spPr>
      </p:pic>
      <p:sp>
        <p:nvSpPr>
          <p:cNvPr id="66" name="Freeform: Shape 65">
            <a:extLst>
              <a:ext uri="{FF2B5EF4-FFF2-40B4-BE49-F238E27FC236}">
                <a16:creationId xmlns:a16="http://schemas.microsoft.com/office/drawing/2014/main" id="{B0FB7F41-2018-4BC3-A62B-20755A334B86}"/>
              </a:ext>
            </a:extLst>
          </p:cNvPr>
          <p:cNvSpPr/>
          <p:nvPr/>
        </p:nvSpPr>
        <p:spPr>
          <a:xfrm>
            <a:off x="296597" y="3429000"/>
            <a:ext cx="1224267" cy="3118624"/>
          </a:xfrm>
          <a:custGeom>
            <a:avLst/>
            <a:gdLst>
              <a:gd name="connsiteX0" fmla="*/ 128300 w 1224267"/>
              <a:gd name="connsiteY0" fmla="*/ 0 h 3118624"/>
              <a:gd name="connsiteX1" fmla="*/ 1224267 w 1224267"/>
              <a:gd name="connsiteY1" fmla="*/ 0 h 3118624"/>
              <a:gd name="connsiteX2" fmla="*/ 1224267 w 1224267"/>
              <a:gd name="connsiteY2" fmla="*/ 3118624 h 3118624"/>
              <a:gd name="connsiteX3" fmla="*/ 128300 w 1224267"/>
              <a:gd name="connsiteY3" fmla="*/ 3118624 h 3118624"/>
              <a:gd name="connsiteX4" fmla="*/ 0 w 1224267"/>
              <a:gd name="connsiteY4" fmla="*/ 2990324 h 3118624"/>
              <a:gd name="connsiteX5" fmla="*/ 0 w 1224267"/>
              <a:gd name="connsiteY5" fmla="*/ 128300 h 3118624"/>
              <a:gd name="connsiteX6" fmla="*/ 128300 w 1224267"/>
              <a:gd name="connsiteY6" fmla="*/ 0 h 311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4267" h="3118624">
                <a:moveTo>
                  <a:pt x="128300" y="0"/>
                </a:moveTo>
                <a:lnTo>
                  <a:pt x="1224267" y="0"/>
                </a:lnTo>
                <a:lnTo>
                  <a:pt x="1224267" y="3118624"/>
                </a:lnTo>
                <a:lnTo>
                  <a:pt x="128300" y="3118624"/>
                </a:lnTo>
                <a:cubicBezTo>
                  <a:pt x="57442" y="3118624"/>
                  <a:pt x="0" y="3061182"/>
                  <a:pt x="0" y="2990324"/>
                </a:cubicBezTo>
                <a:lnTo>
                  <a:pt x="0" y="128300"/>
                </a:lnTo>
                <a:cubicBezTo>
                  <a:pt x="0" y="57442"/>
                  <a:pt x="57442" y="0"/>
                  <a:pt x="128300" y="0"/>
                </a:cubicBezTo>
                <a:close/>
              </a:path>
            </a:pathLst>
          </a:cu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Rectangle 66">
            <a:extLst>
              <a:ext uri="{FF2B5EF4-FFF2-40B4-BE49-F238E27FC236}">
                <a16:creationId xmlns:a16="http://schemas.microsoft.com/office/drawing/2014/main" id="{5CC8FB23-D3A9-446B-AA3D-12026A01F4FA}"/>
              </a:ext>
            </a:extLst>
          </p:cNvPr>
          <p:cNvSpPr/>
          <p:nvPr/>
        </p:nvSpPr>
        <p:spPr>
          <a:xfrm>
            <a:off x="1583706" y="3429000"/>
            <a:ext cx="4656487" cy="30790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15E61211-7870-46DE-B204-101F2CC217FA}"/>
              </a:ext>
            </a:extLst>
          </p:cNvPr>
          <p:cNvGrpSpPr/>
          <p:nvPr/>
        </p:nvGrpSpPr>
        <p:grpSpPr>
          <a:xfrm>
            <a:off x="406236" y="3728410"/>
            <a:ext cx="1004988" cy="2663434"/>
            <a:chOff x="403909" y="3703426"/>
            <a:chExt cx="1004988" cy="2663434"/>
          </a:xfrm>
        </p:grpSpPr>
        <p:sp>
          <p:nvSpPr>
            <p:cNvPr id="57" name="TextBox 56">
              <a:extLst>
                <a:ext uri="{FF2B5EF4-FFF2-40B4-BE49-F238E27FC236}">
                  <a16:creationId xmlns:a16="http://schemas.microsoft.com/office/drawing/2014/main" id="{55BBD366-52D4-4C6B-9E6A-1A17A5DBE04B}"/>
                </a:ext>
              </a:extLst>
            </p:cNvPr>
            <p:cNvSpPr txBox="1"/>
            <p:nvPr/>
          </p:nvSpPr>
          <p:spPr>
            <a:xfrm>
              <a:off x="487354" y="3703426"/>
              <a:ext cx="872355" cy="461665"/>
            </a:xfrm>
            <a:prstGeom prst="rect">
              <a:avLst/>
            </a:prstGeom>
            <a:noFill/>
          </p:spPr>
          <p:txBody>
            <a:bodyPr wrap="none" rtlCol="0">
              <a:spAutoFit/>
            </a:bodyPr>
            <a:lstStyle/>
            <a:p>
              <a:r>
                <a:rPr lang="en-US" sz="2400" b="1" dirty="0">
                  <a:solidFill>
                    <a:schemeClr val="bg1"/>
                  </a:solidFill>
                </a:rPr>
                <a:t>Base</a:t>
              </a:r>
            </a:p>
          </p:txBody>
        </p:sp>
        <p:sp>
          <p:nvSpPr>
            <p:cNvPr id="36" name="Rectangle 35">
              <a:extLst>
                <a:ext uri="{FF2B5EF4-FFF2-40B4-BE49-F238E27FC236}">
                  <a16:creationId xmlns:a16="http://schemas.microsoft.com/office/drawing/2014/main" id="{82FF5843-1EBD-4D49-85D8-1BD1A68AFCFF}"/>
                </a:ext>
              </a:extLst>
            </p:cNvPr>
            <p:cNvSpPr/>
            <p:nvPr/>
          </p:nvSpPr>
          <p:spPr>
            <a:xfrm>
              <a:off x="403909" y="4222683"/>
              <a:ext cx="1004988" cy="2144177"/>
            </a:xfrm>
            <a:prstGeom prst="rect">
              <a:avLst/>
            </a:prstGeom>
          </p:spPr>
          <p:txBody>
            <a:bodyPr wrap="square">
              <a:spAutoFit/>
            </a:bodyPr>
            <a:lstStyle/>
            <a:p>
              <a:pPr algn="ctr">
                <a:lnSpc>
                  <a:spcPct val="150000"/>
                </a:lnSpc>
              </a:pPr>
              <a:r>
                <a:rPr lang="en-US" sz="1000" dirty="0">
                  <a:solidFill>
                    <a:schemeClr val="bg1"/>
                  </a:solidFill>
                </a:rPr>
                <a:t>Two offices in the US (Boston &amp; Clearwater), further offices in UK and United Arab Emirates</a:t>
              </a:r>
            </a:p>
            <a:p>
              <a:pPr algn="ctr">
                <a:lnSpc>
                  <a:spcPct val="150000"/>
                </a:lnSpc>
              </a:pPr>
              <a:r>
                <a:rPr lang="en-US" sz="1000" dirty="0">
                  <a:solidFill>
                    <a:schemeClr val="bg1"/>
                  </a:solidFill>
                </a:rPr>
                <a:t>(Dubai)</a:t>
              </a:r>
            </a:p>
          </p:txBody>
        </p:sp>
      </p:grpSp>
      <p:grpSp>
        <p:nvGrpSpPr>
          <p:cNvPr id="69" name="Group 68">
            <a:extLst>
              <a:ext uri="{FF2B5EF4-FFF2-40B4-BE49-F238E27FC236}">
                <a16:creationId xmlns:a16="http://schemas.microsoft.com/office/drawing/2014/main" id="{55B52248-4545-4E56-A5A4-4C5F803545D2}"/>
              </a:ext>
            </a:extLst>
          </p:cNvPr>
          <p:cNvGrpSpPr>
            <a:grpSpLocks noChangeAspect="1"/>
          </p:cNvGrpSpPr>
          <p:nvPr/>
        </p:nvGrpSpPr>
        <p:grpSpPr>
          <a:xfrm>
            <a:off x="1687489" y="3859263"/>
            <a:ext cx="4448921" cy="2218538"/>
            <a:chOff x="7104886" y="3060564"/>
            <a:chExt cx="10115858" cy="5044460"/>
          </a:xfrm>
          <a:solidFill>
            <a:schemeClr val="bg1">
              <a:lumMod val="75000"/>
            </a:schemeClr>
          </a:solidFill>
        </p:grpSpPr>
        <p:sp>
          <p:nvSpPr>
            <p:cNvPr id="70" name="Freeform 5">
              <a:extLst>
                <a:ext uri="{FF2B5EF4-FFF2-40B4-BE49-F238E27FC236}">
                  <a16:creationId xmlns:a16="http://schemas.microsoft.com/office/drawing/2014/main" id="{ABF11B75-6864-42E9-9DBE-DD5DCAFED1BB}"/>
                </a:ext>
              </a:extLst>
            </p:cNvPr>
            <p:cNvSpPr>
              <a:spLocks/>
            </p:cNvSpPr>
            <p:nvPr/>
          </p:nvSpPr>
          <p:spPr bwMode="auto">
            <a:xfrm>
              <a:off x="13057044" y="6667932"/>
              <a:ext cx="204964" cy="394703"/>
            </a:xfrm>
            <a:custGeom>
              <a:avLst/>
              <a:gdLst>
                <a:gd name="T0" fmla="*/ 69 w 349"/>
                <a:gd name="T1" fmla="*/ 363 h 675"/>
                <a:gd name="T2" fmla="*/ 66 w 349"/>
                <a:gd name="T3" fmla="*/ 345 h 675"/>
                <a:gd name="T4" fmla="*/ 56 w 349"/>
                <a:gd name="T5" fmla="*/ 322 h 675"/>
                <a:gd name="T6" fmla="*/ 46 w 349"/>
                <a:gd name="T7" fmla="*/ 297 h 675"/>
                <a:gd name="T8" fmla="*/ 43 w 349"/>
                <a:gd name="T9" fmla="*/ 274 h 675"/>
                <a:gd name="T10" fmla="*/ 45 w 349"/>
                <a:gd name="T11" fmla="*/ 247 h 675"/>
                <a:gd name="T12" fmla="*/ 53 w 349"/>
                <a:gd name="T13" fmla="*/ 225 h 675"/>
                <a:gd name="T14" fmla="*/ 64 w 349"/>
                <a:gd name="T15" fmla="*/ 210 h 675"/>
                <a:gd name="T16" fmla="*/ 80 w 349"/>
                <a:gd name="T17" fmla="*/ 198 h 675"/>
                <a:gd name="T18" fmla="*/ 154 w 349"/>
                <a:gd name="T19" fmla="*/ 166 h 675"/>
                <a:gd name="T20" fmla="*/ 184 w 349"/>
                <a:gd name="T21" fmla="*/ 142 h 675"/>
                <a:gd name="T22" fmla="*/ 218 w 349"/>
                <a:gd name="T23" fmla="*/ 109 h 675"/>
                <a:gd name="T24" fmla="*/ 273 w 349"/>
                <a:gd name="T25" fmla="*/ 50 h 675"/>
                <a:gd name="T26" fmla="*/ 276 w 349"/>
                <a:gd name="T27" fmla="*/ 41 h 675"/>
                <a:gd name="T28" fmla="*/ 278 w 349"/>
                <a:gd name="T29" fmla="*/ 28 h 675"/>
                <a:gd name="T30" fmla="*/ 280 w 349"/>
                <a:gd name="T31" fmla="*/ 0 h 675"/>
                <a:gd name="T32" fmla="*/ 290 w 349"/>
                <a:gd name="T33" fmla="*/ 2 h 675"/>
                <a:gd name="T34" fmla="*/ 299 w 349"/>
                <a:gd name="T35" fmla="*/ 8 h 675"/>
                <a:gd name="T36" fmla="*/ 313 w 349"/>
                <a:gd name="T37" fmla="*/ 23 h 675"/>
                <a:gd name="T38" fmla="*/ 324 w 349"/>
                <a:gd name="T39" fmla="*/ 43 h 675"/>
                <a:gd name="T40" fmla="*/ 330 w 349"/>
                <a:gd name="T41" fmla="*/ 68 h 675"/>
                <a:gd name="T42" fmla="*/ 340 w 349"/>
                <a:gd name="T43" fmla="*/ 120 h 675"/>
                <a:gd name="T44" fmla="*/ 349 w 349"/>
                <a:gd name="T45" fmla="*/ 162 h 675"/>
                <a:gd name="T46" fmla="*/ 349 w 349"/>
                <a:gd name="T47" fmla="*/ 190 h 675"/>
                <a:gd name="T48" fmla="*/ 322 w 349"/>
                <a:gd name="T49" fmla="*/ 182 h 675"/>
                <a:gd name="T50" fmla="*/ 320 w 349"/>
                <a:gd name="T51" fmla="*/ 226 h 675"/>
                <a:gd name="T52" fmla="*/ 316 w 349"/>
                <a:gd name="T53" fmla="*/ 267 h 675"/>
                <a:gd name="T54" fmla="*/ 308 w 349"/>
                <a:gd name="T55" fmla="*/ 307 h 675"/>
                <a:gd name="T56" fmla="*/ 299 w 349"/>
                <a:gd name="T57" fmla="*/ 344 h 675"/>
                <a:gd name="T58" fmla="*/ 274 w 349"/>
                <a:gd name="T59" fmla="*/ 416 h 675"/>
                <a:gd name="T60" fmla="*/ 246 w 349"/>
                <a:gd name="T61" fmla="*/ 487 h 675"/>
                <a:gd name="T62" fmla="*/ 224 w 349"/>
                <a:gd name="T63" fmla="*/ 549 h 675"/>
                <a:gd name="T64" fmla="*/ 212 w 349"/>
                <a:gd name="T65" fmla="*/ 580 h 675"/>
                <a:gd name="T66" fmla="*/ 198 w 349"/>
                <a:gd name="T67" fmla="*/ 610 h 675"/>
                <a:gd name="T68" fmla="*/ 181 w 349"/>
                <a:gd name="T69" fmla="*/ 636 h 675"/>
                <a:gd name="T70" fmla="*/ 158 w 349"/>
                <a:gd name="T71" fmla="*/ 657 h 675"/>
                <a:gd name="T72" fmla="*/ 145 w 349"/>
                <a:gd name="T73" fmla="*/ 664 h 675"/>
                <a:gd name="T74" fmla="*/ 131 w 349"/>
                <a:gd name="T75" fmla="*/ 671 h 675"/>
                <a:gd name="T76" fmla="*/ 114 w 349"/>
                <a:gd name="T77" fmla="*/ 674 h 675"/>
                <a:gd name="T78" fmla="*/ 96 w 349"/>
                <a:gd name="T79" fmla="*/ 675 h 675"/>
                <a:gd name="T80" fmla="*/ 81 w 349"/>
                <a:gd name="T81" fmla="*/ 674 h 675"/>
                <a:gd name="T82" fmla="*/ 67 w 349"/>
                <a:gd name="T83" fmla="*/ 668 h 675"/>
                <a:gd name="T84" fmla="*/ 54 w 349"/>
                <a:gd name="T85" fmla="*/ 659 h 675"/>
                <a:gd name="T86" fmla="*/ 42 w 349"/>
                <a:gd name="T87" fmla="*/ 647 h 675"/>
                <a:gd name="T88" fmla="*/ 32 w 349"/>
                <a:gd name="T89" fmla="*/ 633 h 675"/>
                <a:gd name="T90" fmla="*/ 26 w 349"/>
                <a:gd name="T91" fmla="*/ 617 h 675"/>
                <a:gd name="T92" fmla="*/ 21 w 349"/>
                <a:gd name="T93" fmla="*/ 601 h 675"/>
                <a:gd name="T94" fmla="*/ 19 w 349"/>
                <a:gd name="T95" fmla="*/ 583 h 675"/>
                <a:gd name="T96" fmla="*/ 21 w 349"/>
                <a:gd name="T97" fmla="*/ 557 h 675"/>
                <a:gd name="T98" fmla="*/ 19 w 349"/>
                <a:gd name="T99" fmla="*/ 541 h 675"/>
                <a:gd name="T100" fmla="*/ 8 w 349"/>
                <a:gd name="T101" fmla="*/ 527 h 675"/>
                <a:gd name="T102" fmla="*/ 3 w 349"/>
                <a:gd name="T103" fmla="*/ 510 h 675"/>
                <a:gd name="T104" fmla="*/ 0 w 349"/>
                <a:gd name="T105" fmla="*/ 471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9" h="675">
                  <a:moveTo>
                    <a:pt x="34" y="441"/>
                  </a:moveTo>
                  <a:lnTo>
                    <a:pt x="69" y="363"/>
                  </a:lnTo>
                  <a:lnTo>
                    <a:pt x="68" y="355"/>
                  </a:lnTo>
                  <a:lnTo>
                    <a:pt x="66" y="345"/>
                  </a:lnTo>
                  <a:lnTo>
                    <a:pt x="61" y="333"/>
                  </a:lnTo>
                  <a:lnTo>
                    <a:pt x="56" y="322"/>
                  </a:lnTo>
                  <a:lnTo>
                    <a:pt x="50" y="310"/>
                  </a:lnTo>
                  <a:lnTo>
                    <a:pt x="46" y="297"/>
                  </a:lnTo>
                  <a:lnTo>
                    <a:pt x="44" y="285"/>
                  </a:lnTo>
                  <a:lnTo>
                    <a:pt x="43" y="274"/>
                  </a:lnTo>
                  <a:lnTo>
                    <a:pt x="43" y="260"/>
                  </a:lnTo>
                  <a:lnTo>
                    <a:pt x="45" y="247"/>
                  </a:lnTo>
                  <a:lnTo>
                    <a:pt x="48" y="235"/>
                  </a:lnTo>
                  <a:lnTo>
                    <a:pt x="53" y="225"/>
                  </a:lnTo>
                  <a:lnTo>
                    <a:pt x="58" y="217"/>
                  </a:lnTo>
                  <a:lnTo>
                    <a:pt x="64" y="210"/>
                  </a:lnTo>
                  <a:lnTo>
                    <a:pt x="71" y="204"/>
                  </a:lnTo>
                  <a:lnTo>
                    <a:pt x="80" y="198"/>
                  </a:lnTo>
                  <a:lnTo>
                    <a:pt x="115" y="183"/>
                  </a:lnTo>
                  <a:lnTo>
                    <a:pt x="154" y="166"/>
                  </a:lnTo>
                  <a:lnTo>
                    <a:pt x="168" y="156"/>
                  </a:lnTo>
                  <a:lnTo>
                    <a:pt x="184" y="142"/>
                  </a:lnTo>
                  <a:lnTo>
                    <a:pt x="200" y="127"/>
                  </a:lnTo>
                  <a:lnTo>
                    <a:pt x="218" y="109"/>
                  </a:lnTo>
                  <a:lnTo>
                    <a:pt x="248" y="77"/>
                  </a:lnTo>
                  <a:lnTo>
                    <a:pt x="273" y="50"/>
                  </a:lnTo>
                  <a:lnTo>
                    <a:pt x="275" y="47"/>
                  </a:lnTo>
                  <a:lnTo>
                    <a:pt x="276" y="41"/>
                  </a:lnTo>
                  <a:lnTo>
                    <a:pt x="277" y="35"/>
                  </a:lnTo>
                  <a:lnTo>
                    <a:pt x="278" y="28"/>
                  </a:lnTo>
                  <a:lnTo>
                    <a:pt x="278" y="13"/>
                  </a:lnTo>
                  <a:lnTo>
                    <a:pt x="280" y="0"/>
                  </a:lnTo>
                  <a:lnTo>
                    <a:pt x="286" y="1"/>
                  </a:lnTo>
                  <a:lnTo>
                    <a:pt x="290" y="2"/>
                  </a:lnTo>
                  <a:lnTo>
                    <a:pt x="294" y="5"/>
                  </a:lnTo>
                  <a:lnTo>
                    <a:pt x="299" y="8"/>
                  </a:lnTo>
                  <a:lnTo>
                    <a:pt x="306" y="14"/>
                  </a:lnTo>
                  <a:lnTo>
                    <a:pt x="313" y="23"/>
                  </a:lnTo>
                  <a:lnTo>
                    <a:pt x="318" y="33"/>
                  </a:lnTo>
                  <a:lnTo>
                    <a:pt x="324" y="43"/>
                  </a:lnTo>
                  <a:lnTo>
                    <a:pt x="327" y="55"/>
                  </a:lnTo>
                  <a:lnTo>
                    <a:pt x="330" y="68"/>
                  </a:lnTo>
                  <a:lnTo>
                    <a:pt x="335" y="94"/>
                  </a:lnTo>
                  <a:lnTo>
                    <a:pt x="340" y="120"/>
                  </a:lnTo>
                  <a:lnTo>
                    <a:pt x="344" y="143"/>
                  </a:lnTo>
                  <a:lnTo>
                    <a:pt x="349" y="162"/>
                  </a:lnTo>
                  <a:lnTo>
                    <a:pt x="349" y="186"/>
                  </a:lnTo>
                  <a:lnTo>
                    <a:pt x="349" y="190"/>
                  </a:lnTo>
                  <a:lnTo>
                    <a:pt x="334" y="184"/>
                  </a:lnTo>
                  <a:lnTo>
                    <a:pt x="322" y="182"/>
                  </a:lnTo>
                  <a:lnTo>
                    <a:pt x="321" y="205"/>
                  </a:lnTo>
                  <a:lnTo>
                    <a:pt x="320" y="226"/>
                  </a:lnTo>
                  <a:lnTo>
                    <a:pt x="318" y="248"/>
                  </a:lnTo>
                  <a:lnTo>
                    <a:pt x="316" y="267"/>
                  </a:lnTo>
                  <a:lnTo>
                    <a:pt x="313" y="288"/>
                  </a:lnTo>
                  <a:lnTo>
                    <a:pt x="308" y="307"/>
                  </a:lnTo>
                  <a:lnTo>
                    <a:pt x="303" y="326"/>
                  </a:lnTo>
                  <a:lnTo>
                    <a:pt x="299" y="344"/>
                  </a:lnTo>
                  <a:lnTo>
                    <a:pt x="287" y="380"/>
                  </a:lnTo>
                  <a:lnTo>
                    <a:pt x="274" y="416"/>
                  </a:lnTo>
                  <a:lnTo>
                    <a:pt x="260" y="451"/>
                  </a:lnTo>
                  <a:lnTo>
                    <a:pt x="246" y="487"/>
                  </a:lnTo>
                  <a:lnTo>
                    <a:pt x="235" y="517"/>
                  </a:lnTo>
                  <a:lnTo>
                    <a:pt x="224" y="549"/>
                  </a:lnTo>
                  <a:lnTo>
                    <a:pt x="218" y="565"/>
                  </a:lnTo>
                  <a:lnTo>
                    <a:pt x="212" y="580"/>
                  </a:lnTo>
                  <a:lnTo>
                    <a:pt x="206" y="595"/>
                  </a:lnTo>
                  <a:lnTo>
                    <a:pt x="198" y="610"/>
                  </a:lnTo>
                  <a:lnTo>
                    <a:pt x="190" y="623"/>
                  </a:lnTo>
                  <a:lnTo>
                    <a:pt x="181" y="636"/>
                  </a:lnTo>
                  <a:lnTo>
                    <a:pt x="170" y="647"/>
                  </a:lnTo>
                  <a:lnTo>
                    <a:pt x="158" y="657"/>
                  </a:lnTo>
                  <a:lnTo>
                    <a:pt x="152" y="661"/>
                  </a:lnTo>
                  <a:lnTo>
                    <a:pt x="145" y="664"/>
                  </a:lnTo>
                  <a:lnTo>
                    <a:pt x="139" y="668"/>
                  </a:lnTo>
                  <a:lnTo>
                    <a:pt x="131" y="671"/>
                  </a:lnTo>
                  <a:lnTo>
                    <a:pt x="123" y="673"/>
                  </a:lnTo>
                  <a:lnTo>
                    <a:pt x="114" y="674"/>
                  </a:lnTo>
                  <a:lnTo>
                    <a:pt x="105" y="675"/>
                  </a:lnTo>
                  <a:lnTo>
                    <a:pt x="96" y="675"/>
                  </a:lnTo>
                  <a:lnTo>
                    <a:pt x="88" y="675"/>
                  </a:lnTo>
                  <a:lnTo>
                    <a:pt x="81" y="674"/>
                  </a:lnTo>
                  <a:lnTo>
                    <a:pt x="73" y="671"/>
                  </a:lnTo>
                  <a:lnTo>
                    <a:pt x="67" y="668"/>
                  </a:lnTo>
                  <a:lnTo>
                    <a:pt x="59" y="663"/>
                  </a:lnTo>
                  <a:lnTo>
                    <a:pt x="54" y="659"/>
                  </a:lnTo>
                  <a:lnTo>
                    <a:pt x="47" y="653"/>
                  </a:lnTo>
                  <a:lnTo>
                    <a:pt x="42" y="647"/>
                  </a:lnTo>
                  <a:lnTo>
                    <a:pt x="36" y="640"/>
                  </a:lnTo>
                  <a:lnTo>
                    <a:pt x="32" y="633"/>
                  </a:lnTo>
                  <a:lnTo>
                    <a:pt x="29" y="626"/>
                  </a:lnTo>
                  <a:lnTo>
                    <a:pt x="26" y="617"/>
                  </a:lnTo>
                  <a:lnTo>
                    <a:pt x="22" y="609"/>
                  </a:lnTo>
                  <a:lnTo>
                    <a:pt x="21" y="601"/>
                  </a:lnTo>
                  <a:lnTo>
                    <a:pt x="20" y="592"/>
                  </a:lnTo>
                  <a:lnTo>
                    <a:pt x="19" y="583"/>
                  </a:lnTo>
                  <a:lnTo>
                    <a:pt x="20" y="568"/>
                  </a:lnTo>
                  <a:lnTo>
                    <a:pt x="21" y="557"/>
                  </a:lnTo>
                  <a:lnTo>
                    <a:pt x="21" y="549"/>
                  </a:lnTo>
                  <a:lnTo>
                    <a:pt x="19" y="541"/>
                  </a:lnTo>
                  <a:lnTo>
                    <a:pt x="13" y="535"/>
                  </a:lnTo>
                  <a:lnTo>
                    <a:pt x="8" y="527"/>
                  </a:lnTo>
                  <a:lnTo>
                    <a:pt x="5" y="520"/>
                  </a:lnTo>
                  <a:lnTo>
                    <a:pt x="3" y="510"/>
                  </a:lnTo>
                  <a:lnTo>
                    <a:pt x="1" y="491"/>
                  </a:lnTo>
                  <a:lnTo>
                    <a:pt x="0" y="471"/>
                  </a:lnTo>
                  <a:lnTo>
                    <a:pt x="34" y="441"/>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71" name="Freeform 6">
              <a:extLst>
                <a:ext uri="{FF2B5EF4-FFF2-40B4-BE49-F238E27FC236}">
                  <a16:creationId xmlns:a16="http://schemas.microsoft.com/office/drawing/2014/main" id="{4136AC22-9B1B-4CAA-A05A-65FE244B0A2A}"/>
                </a:ext>
              </a:extLst>
            </p:cNvPr>
            <p:cNvSpPr>
              <a:spLocks/>
            </p:cNvSpPr>
            <p:nvPr/>
          </p:nvSpPr>
          <p:spPr bwMode="auto">
            <a:xfrm>
              <a:off x="11357599" y="5193362"/>
              <a:ext cx="1927834" cy="2164421"/>
            </a:xfrm>
            <a:custGeom>
              <a:avLst/>
              <a:gdLst>
                <a:gd name="T0" fmla="*/ 1961 w 3292"/>
                <a:gd name="T1" fmla="*/ 306 h 3694"/>
                <a:gd name="T2" fmla="*/ 2226 w 3292"/>
                <a:gd name="T3" fmla="*/ 359 h 3694"/>
                <a:gd name="T4" fmla="*/ 2383 w 3292"/>
                <a:gd name="T5" fmla="*/ 344 h 3694"/>
                <a:gd name="T6" fmla="*/ 2511 w 3292"/>
                <a:gd name="T7" fmla="*/ 416 h 3694"/>
                <a:gd name="T8" fmla="*/ 2384 w 3292"/>
                <a:gd name="T9" fmla="*/ 413 h 3694"/>
                <a:gd name="T10" fmla="*/ 2552 w 3292"/>
                <a:gd name="T11" fmla="*/ 772 h 3694"/>
                <a:gd name="T12" fmla="*/ 2628 w 3292"/>
                <a:gd name="T13" fmla="*/ 977 h 3694"/>
                <a:gd name="T14" fmla="*/ 2718 w 3292"/>
                <a:gd name="T15" fmla="*/ 1128 h 3694"/>
                <a:gd name="T16" fmla="*/ 2847 w 3292"/>
                <a:gd name="T17" fmla="*/ 1251 h 3694"/>
                <a:gd name="T18" fmla="*/ 2909 w 3292"/>
                <a:gd name="T19" fmla="*/ 1337 h 3694"/>
                <a:gd name="T20" fmla="*/ 3005 w 3292"/>
                <a:gd name="T21" fmla="*/ 1403 h 3694"/>
                <a:gd name="T22" fmla="*/ 3168 w 3292"/>
                <a:gd name="T23" fmla="*/ 1369 h 3694"/>
                <a:gd name="T24" fmla="*/ 3268 w 3292"/>
                <a:gd name="T25" fmla="*/ 1475 h 3694"/>
                <a:gd name="T26" fmla="*/ 3051 w 3292"/>
                <a:gd name="T27" fmla="*/ 1810 h 3694"/>
                <a:gd name="T28" fmla="*/ 2785 w 3292"/>
                <a:gd name="T29" fmla="*/ 2036 h 3694"/>
                <a:gd name="T30" fmla="*/ 2708 w 3292"/>
                <a:gd name="T31" fmla="*/ 2181 h 3694"/>
                <a:gd name="T32" fmla="*/ 2754 w 3292"/>
                <a:gd name="T33" fmla="*/ 2386 h 3694"/>
                <a:gd name="T34" fmla="*/ 2773 w 3292"/>
                <a:gd name="T35" fmla="*/ 2527 h 3694"/>
                <a:gd name="T36" fmla="*/ 2746 w 3292"/>
                <a:gd name="T37" fmla="*/ 2722 h 3694"/>
                <a:gd name="T38" fmla="*/ 2549 w 3292"/>
                <a:gd name="T39" fmla="*/ 2847 h 3694"/>
                <a:gd name="T40" fmla="*/ 2496 w 3292"/>
                <a:gd name="T41" fmla="*/ 2953 h 3694"/>
                <a:gd name="T42" fmla="*/ 2518 w 3292"/>
                <a:gd name="T43" fmla="*/ 3144 h 3694"/>
                <a:gd name="T44" fmla="*/ 2405 w 3292"/>
                <a:gd name="T45" fmla="*/ 3245 h 3694"/>
                <a:gd name="T46" fmla="*/ 2334 w 3292"/>
                <a:gd name="T47" fmla="*/ 3387 h 3694"/>
                <a:gd name="T48" fmla="*/ 2170 w 3292"/>
                <a:gd name="T49" fmla="*/ 3607 h 3694"/>
                <a:gd name="T50" fmla="*/ 2062 w 3292"/>
                <a:gd name="T51" fmla="*/ 3652 h 3694"/>
                <a:gd name="T52" fmla="*/ 1944 w 3292"/>
                <a:gd name="T53" fmla="*/ 3647 h 3694"/>
                <a:gd name="T54" fmla="*/ 1754 w 3292"/>
                <a:gd name="T55" fmla="*/ 3680 h 3694"/>
                <a:gd name="T56" fmla="*/ 1692 w 3292"/>
                <a:gd name="T57" fmla="*/ 3586 h 3694"/>
                <a:gd name="T58" fmla="*/ 1634 w 3292"/>
                <a:gd name="T59" fmla="*/ 3409 h 3694"/>
                <a:gd name="T60" fmla="*/ 1519 w 3292"/>
                <a:gd name="T61" fmla="*/ 3064 h 3694"/>
                <a:gd name="T62" fmla="*/ 1411 w 3292"/>
                <a:gd name="T63" fmla="*/ 2858 h 3694"/>
                <a:gd name="T64" fmla="*/ 1418 w 3292"/>
                <a:gd name="T65" fmla="*/ 2630 h 3694"/>
                <a:gd name="T66" fmla="*/ 1487 w 3292"/>
                <a:gd name="T67" fmla="*/ 2455 h 3694"/>
                <a:gd name="T68" fmla="*/ 1412 w 3292"/>
                <a:gd name="T69" fmla="*/ 2179 h 3694"/>
                <a:gd name="T70" fmla="*/ 1258 w 3292"/>
                <a:gd name="T71" fmla="*/ 1975 h 3694"/>
                <a:gd name="T72" fmla="*/ 1298 w 3292"/>
                <a:gd name="T73" fmla="*/ 1821 h 3694"/>
                <a:gd name="T74" fmla="*/ 1254 w 3292"/>
                <a:gd name="T75" fmla="*/ 1719 h 3694"/>
                <a:gd name="T76" fmla="*/ 1103 w 3292"/>
                <a:gd name="T77" fmla="*/ 1695 h 3694"/>
                <a:gd name="T78" fmla="*/ 958 w 3292"/>
                <a:gd name="T79" fmla="*/ 1614 h 3694"/>
                <a:gd name="T80" fmla="*/ 734 w 3292"/>
                <a:gd name="T81" fmla="*/ 1698 h 3694"/>
                <a:gd name="T82" fmla="*/ 532 w 3292"/>
                <a:gd name="T83" fmla="*/ 1699 h 3694"/>
                <a:gd name="T84" fmla="*/ 323 w 3292"/>
                <a:gd name="T85" fmla="*/ 1629 h 3694"/>
                <a:gd name="T86" fmla="*/ 160 w 3292"/>
                <a:gd name="T87" fmla="*/ 1431 h 3694"/>
                <a:gd name="T88" fmla="*/ 30 w 3292"/>
                <a:gd name="T89" fmla="*/ 1273 h 3694"/>
                <a:gd name="T90" fmla="*/ 44 w 3292"/>
                <a:gd name="T91" fmla="*/ 1136 h 3694"/>
                <a:gd name="T92" fmla="*/ 40 w 3292"/>
                <a:gd name="T93" fmla="*/ 875 h 3694"/>
                <a:gd name="T94" fmla="*/ 119 w 3292"/>
                <a:gd name="T95" fmla="*/ 687 h 3694"/>
                <a:gd name="T96" fmla="*/ 295 w 3292"/>
                <a:gd name="T97" fmla="*/ 509 h 3694"/>
                <a:gd name="T98" fmla="*/ 383 w 3292"/>
                <a:gd name="T99" fmla="*/ 344 h 3694"/>
                <a:gd name="T100" fmla="*/ 571 w 3292"/>
                <a:gd name="T101" fmla="*/ 97 h 3694"/>
                <a:gd name="T102" fmla="*/ 769 w 3292"/>
                <a:gd name="T103" fmla="*/ 112 h 3694"/>
                <a:gd name="T104" fmla="*/ 1077 w 3292"/>
                <a:gd name="T105" fmla="*/ 28 h 3694"/>
                <a:gd name="T106" fmla="*/ 1196 w 3292"/>
                <a:gd name="T107" fmla="*/ 17 h 3694"/>
                <a:gd name="T108" fmla="*/ 1285 w 3292"/>
                <a:gd name="T109" fmla="*/ 3 h 3694"/>
                <a:gd name="T110" fmla="*/ 1350 w 3292"/>
                <a:gd name="T111" fmla="*/ 31 h 3694"/>
                <a:gd name="T112" fmla="*/ 1351 w 3292"/>
                <a:gd name="T113" fmla="*/ 71 h 3694"/>
                <a:gd name="T114" fmla="*/ 1350 w 3292"/>
                <a:gd name="T115" fmla="*/ 170 h 3694"/>
                <a:gd name="T116" fmla="*/ 1420 w 3292"/>
                <a:gd name="T117" fmla="*/ 246 h 3694"/>
                <a:gd name="T118" fmla="*/ 1578 w 3292"/>
                <a:gd name="T119" fmla="*/ 291 h 3694"/>
                <a:gd name="T120" fmla="*/ 1756 w 3292"/>
                <a:gd name="T121" fmla="*/ 385 h 3694"/>
                <a:gd name="T122" fmla="*/ 1792 w 3292"/>
                <a:gd name="T123" fmla="*/ 293 h 3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92" h="3694">
                  <a:moveTo>
                    <a:pt x="1885" y="255"/>
                  </a:moveTo>
                  <a:lnTo>
                    <a:pt x="1905" y="255"/>
                  </a:lnTo>
                  <a:lnTo>
                    <a:pt x="1915" y="255"/>
                  </a:lnTo>
                  <a:lnTo>
                    <a:pt x="1919" y="255"/>
                  </a:lnTo>
                  <a:lnTo>
                    <a:pt x="1919" y="255"/>
                  </a:lnTo>
                  <a:lnTo>
                    <a:pt x="1920" y="264"/>
                  </a:lnTo>
                  <a:lnTo>
                    <a:pt x="1922" y="271"/>
                  </a:lnTo>
                  <a:lnTo>
                    <a:pt x="1926" y="278"/>
                  </a:lnTo>
                  <a:lnTo>
                    <a:pt x="1930" y="282"/>
                  </a:lnTo>
                  <a:lnTo>
                    <a:pt x="1939" y="290"/>
                  </a:lnTo>
                  <a:lnTo>
                    <a:pt x="1946" y="297"/>
                  </a:lnTo>
                  <a:lnTo>
                    <a:pt x="1949" y="300"/>
                  </a:lnTo>
                  <a:lnTo>
                    <a:pt x="1953" y="304"/>
                  </a:lnTo>
                  <a:lnTo>
                    <a:pt x="1957" y="305"/>
                  </a:lnTo>
                  <a:lnTo>
                    <a:pt x="1961" y="306"/>
                  </a:lnTo>
                  <a:lnTo>
                    <a:pt x="1971" y="308"/>
                  </a:lnTo>
                  <a:lnTo>
                    <a:pt x="1982" y="308"/>
                  </a:lnTo>
                  <a:lnTo>
                    <a:pt x="1994" y="308"/>
                  </a:lnTo>
                  <a:lnTo>
                    <a:pt x="2006" y="308"/>
                  </a:lnTo>
                  <a:lnTo>
                    <a:pt x="2016" y="310"/>
                  </a:lnTo>
                  <a:lnTo>
                    <a:pt x="2027" y="312"/>
                  </a:lnTo>
                  <a:lnTo>
                    <a:pt x="2049" y="320"/>
                  </a:lnTo>
                  <a:lnTo>
                    <a:pt x="2071" y="329"/>
                  </a:lnTo>
                  <a:lnTo>
                    <a:pt x="2095" y="336"/>
                  </a:lnTo>
                  <a:lnTo>
                    <a:pt x="2120" y="344"/>
                  </a:lnTo>
                  <a:lnTo>
                    <a:pt x="2145" y="349"/>
                  </a:lnTo>
                  <a:lnTo>
                    <a:pt x="2170" y="355"/>
                  </a:lnTo>
                  <a:lnTo>
                    <a:pt x="2193" y="358"/>
                  </a:lnTo>
                  <a:lnTo>
                    <a:pt x="2215" y="359"/>
                  </a:lnTo>
                  <a:lnTo>
                    <a:pt x="2226" y="359"/>
                  </a:lnTo>
                  <a:lnTo>
                    <a:pt x="2235" y="358"/>
                  </a:lnTo>
                  <a:lnTo>
                    <a:pt x="2244" y="357"/>
                  </a:lnTo>
                  <a:lnTo>
                    <a:pt x="2252" y="355"/>
                  </a:lnTo>
                  <a:lnTo>
                    <a:pt x="2267" y="350"/>
                  </a:lnTo>
                  <a:lnTo>
                    <a:pt x="2281" y="346"/>
                  </a:lnTo>
                  <a:lnTo>
                    <a:pt x="2294" y="341"/>
                  </a:lnTo>
                  <a:lnTo>
                    <a:pt x="2308" y="336"/>
                  </a:lnTo>
                  <a:lnTo>
                    <a:pt x="2315" y="335"/>
                  </a:lnTo>
                  <a:lnTo>
                    <a:pt x="2324" y="333"/>
                  </a:lnTo>
                  <a:lnTo>
                    <a:pt x="2333" y="333"/>
                  </a:lnTo>
                  <a:lnTo>
                    <a:pt x="2342" y="332"/>
                  </a:lnTo>
                  <a:lnTo>
                    <a:pt x="2353" y="333"/>
                  </a:lnTo>
                  <a:lnTo>
                    <a:pt x="2364" y="336"/>
                  </a:lnTo>
                  <a:lnTo>
                    <a:pt x="2374" y="339"/>
                  </a:lnTo>
                  <a:lnTo>
                    <a:pt x="2383" y="344"/>
                  </a:lnTo>
                  <a:lnTo>
                    <a:pt x="2394" y="348"/>
                  </a:lnTo>
                  <a:lnTo>
                    <a:pt x="2405" y="351"/>
                  </a:lnTo>
                  <a:lnTo>
                    <a:pt x="2418" y="355"/>
                  </a:lnTo>
                  <a:lnTo>
                    <a:pt x="2431" y="356"/>
                  </a:lnTo>
                  <a:lnTo>
                    <a:pt x="2438" y="355"/>
                  </a:lnTo>
                  <a:lnTo>
                    <a:pt x="2445" y="355"/>
                  </a:lnTo>
                  <a:lnTo>
                    <a:pt x="2449" y="352"/>
                  </a:lnTo>
                  <a:lnTo>
                    <a:pt x="2454" y="351"/>
                  </a:lnTo>
                  <a:lnTo>
                    <a:pt x="2463" y="347"/>
                  </a:lnTo>
                  <a:lnTo>
                    <a:pt x="2477" y="344"/>
                  </a:lnTo>
                  <a:lnTo>
                    <a:pt x="2487" y="363"/>
                  </a:lnTo>
                  <a:lnTo>
                    <a:pt x="2499" y="384"/>
                  </a:lnTo>
                  <a:lnTo>
                    <a:pt x="2504" y="394"/>
                  </a:lnTo>
                  <a:lnTo>
                    <a:pt x="2508" y="404"/>
                  </a:lnTo>
                  <a:lnTo>
                    <a:pt x="2511" y="416"/>
                  </a:lnTo>
                  <a:lnTo>
                    <a:pt x="2512" y="429"/>
                  </a:lnTo>
                  <a:lnTo>
                    <a:pt x="2511" y="437"/>
                  </a:lnTo>
                  <a:lnTo>
                    <a:pt x="2508" y="448"/>
                  </a:lnTo>
                  <a:lnTo>
                    <a:pt x="2503" y="461"/>
                  </a:lnTo>
                  <a:lnTo>
                    <a:pt x="2498" y="476"/>
                  </a:lnTo>
                  <a:lnTo>
                    <a:pt x="2486" y="504"/>
                  </a:lnTo>
                  <a:lnTo>
                    <a:pt x="2477" y="526"/>
                  </a:lnTo>
                  <a:lnTo>
                    <a:pt x="2471" y="523"/>
                  </a:lnTo>
                  <a:lnTo>
                    <a:pt x="2464" y="520"/>
                  </a:lnTo>
                  <a:lnTo>
                    <a:pt x="2458" y="516"/>
                  </a:lnTo>
                  <a:lnTo>
                    <a:pt x="2451" y="510"/>
                  </a:lnTo>
                  <a:lnTo>
                    <a:pt x="2440" y="496"/>
                  </a:lnTo>
                  <a:lnTo>
                    <a:pt x="2428" y="479"/>
                  </a:lnTo>
                  <a:lnTo>
                    <a:pt x="2406" y="443"/>
                  </a:lnTo>
                  <a:lnTo>
                    <a:pt x="2384" y="413"/>
                  </a:lnTo>
                  <a:lnTo>
                    <a:pt x="2384" y="440"/>
                  </a:lnTo>
                  <a:lnTo>
                    <a:pt x="2384" y="444"/>
                  </a:lnTo>
                  <a:lnTo>
                    <a:pt x="2438" y="539"/>
                  </a:lnTo>
                  <a:lnTo>
                    <a:pt x="2478" y="609"/>
                  </a:lnTo>
                  <a:lnTo>
                    <a:pt x="2506" y="660"/>
                  </a:lnTo>
                  <a:lnTo>
                    <a:pt x="2526" y="694"/>
                  </a:lnTo>
                  <a:lnTo>
                    <a:pt x="2538" y="715"/>
                  </a:lnTo>
                  <a:lnTo>
                    <a:pt x="2544" y="726"/>
                  </a:lnTo>
                  <a:lnTo>
                    <a:pt x="2546" y="729"/>
                  </a:lnTo>
                  <a:lnTo>
                    <a:pt x="2546" y="730"/>
                  </a:lnTo>
                  <a:lnTo>
                    <a:pt x="2545" y="736"/>
                  </a:lnTo>
                  <a:lnTo>
                    <a:pt x="2545" y="745"/>
                  </a:lnTo>
                  <a:lnTo>
                    <a:pt x="2546" y="753"/>
                  </a:lnTo>
                  <a:lnTo>
                    <a:pt x="2549" y="762"/>
                  </a:lnTo>
                  <a:lnTo>
                    <a:pt x="2552" y="772"/>
                  </a:lnTo>
                  <a:lnTo>
                    <a:pt x="2556" y="782"/>
                  </a:lnTo>
                  <a:lnTo>
                    <a:pt x="2560" y="792"/>
                  </a:lnTo>
                  <a:lnTo>
                    <a:pt x="2566" y="801"/>
                  </a:lnTo>
                  <a:lnTo>
                    <a:pt x="2578" y="820"/>
                  </a:lnTo>
                  <a:lnTo>
                    <a:pt x="2591" y="837"/>
                  </a:lnTo>
                  <a:lnTo>
                    <a:pt x="2601" y="851"/>
                  </a:lnTo>
                  <a:lnTo>
                    <a:pt x="2612" y="861"/>
                  </a:lnTo>
                  <a:lnTo>
                    <a:pt x="2612" y="913"/>
                  </a:lnTo>
                  <a:lnTo>
                    <a:pt x="2612" y="939"/>
                  </a:lnTo>
                  <a:lnTo>
                    <a:pt x="2612" y="949"/>
                  </a:lnTo>
                  <a:lnTo>
                    <a:pt x="2612" y="950"/>
                  </a:lnTo>
                  <a:lnTo>
                    <a:pt x="2615" y="958"/>
                  </a:lnTo>
                  <a:lnTo>
                    <a:pt x="2620" y="965"/>
                  </a:lnTo>
                  <a:lnTo>
                    <a:pt x="2624" y="971"/>
                  </a:lnTo>
                  <a:lnTo>
                    <a:pt x="2628" y="977"/>
                  </a:lnTo>
                  <a:lnTo>
                    <a:pt x="2637" y="986"/>
                  </a:lnTo>
                  <a:lnTo>
                    <a:pt x="2648" y="995"/>
                  </a:lnTo>
                  <a:lnTo>
                    <a:pt x="2658" y="1003"/>
                  </a:lnTo>
                  <a:lnTo>
                    <a:pt x="2668" y="1010"/>
                  </a:lnTo>
                  <a:lnTo>
                    <a:pt x="2678" y="1019"/>
                  </a:lnTo>
                  <a:lnTo>
                    <a:pt x="2689" y="1031"/>
                  </a:lnTo>
                  <a:lnTo>
                    <a:pt x="2694" y="1038"/>
                  </a:lnTo>
                  <a:lnTo>
                    <a:pt x="2699" y="1047"/>
                  </a:lnTo>
                  <a:lnTo>
                    <a:pt x="2702" y="1055"/>
                  </a:lnTo>
                  <a:lnTo>
                    <a:pt x="2704" y="1062"/>
                  </a:lnTo>
                  <a:lnTo>
                    <a:pt x="2707" y="1078"/>
                  </a:lnTo>
                  <a:lnTo>
                    <a:pt x="2709" y="1094"/>
                  </a:lnTo>
                  <a:lnTo>
                    <a:pt x="2713" y="1108"/>
                  </a:lnTo>
                  <a:lnTo>
                    <a:pt x="2716" y="1122"/>
                  </a:lnTo>
                  <a:lnTo>
                    <a:pt x="2718" y="1128"/>
                  </a:lnTo>
                  <a:lnTo>
                    <a:pt x="2721" y="1135"/>
                  </a:lnTo>
                  <a:lnTo>
                    <a:pt x="2726" y="1141"/>
                  </a:lnTo>
                  <a:lnTo>
                    <a:pt x="2731" y="1147"/>
                  </a:lnTo>
                  <a:lnTo>
                    <a:pt x="2741" y="1156"/>
                  </a:lnTo>
                  <a:lnTo>
                    <a:pt x="2750" y="1163"/>
                  </a:lnTo>
                  <a:lnTo>
                    <a:pt x="2759" y="1169"/>
                  </a:lnTo>
                  <a:lnTo>
                    <a:pt x="2768" y="1175"/>
                  </a:lnTo>
                  <a:lnTo>
                    <a:pt x="2787" y="1184"/>
                  </a:lnTo>
                  <a:lnTo>
                    <a:pt x="2808" y="1197"/>
                  </a:lnTo>
                  <a:lnTo>
                    <a:pt x="2813" y="1202"/>
                  </a:lnTo>
                  <a:lnTo>
                    <a:pt x="2817" y="1207"/>
                  </a:lnTo>
                  <a:lnTo>
                    <a:pt x="2823" y="1214"/>
                  </a:lnTo>
                  <a:lnTo>
                    <a:pt x="2827" y="1221"/>
                  </a:lnTo>
                  <a:lnTo>
                    <a:pt x="2836" y="1236"/>
                  </a:lnTo>
                  <a:lnTo>
                    <a:pt x="2847" y="1251"/>
                  </a:lnTo>
                  <a:lnTo>
                    <a:pt x="2852" y="1259"/>
                  </a:lnTo>
                  <a:lnTo>
                    <a:pt x="2857" y="1267"/>
                  </a:lnTo>
                  <a:lnTo>
                    <a:pt x="2864" y="1273"/>
                  </a:lnTo>
                  <a:lnTo>
                    <a:pt x="2870" y="1279"/>
                  </a:lnTo>
                  <a:lnTo>
                    <a:pt x="2878" y="1283"/>
                  </a:lnTo>
                  <a:lnTo>
                    <a:pt x="2885" y="1286"/>
                  </a:lnTo>
                  <a:lnTo>
                    <a:pt x="2894" y="1288"/>
                  </a:lnTo>
                  <a:lnTo>
                    <a:pt x="2904" y="1289"/>
                  </a:lnTo>
                  <a:lnTo>
                    <a:pt x="2905" y="1299"/>
                  </a:lnTo>
                  <a:lnTo>
                    <a:pt x="2906" y="1307"/>
                  </a:lnTo>
                  <a:lnTo>
                    <a:pt x="2908" y="1313"/>
                  </a:lnTo>
                  <a:lnTo>
                    <a:pt x="2910" y="1320"/>
                  </a:lnTo>
                  <a:lnTo>
                    <a:pt x="2911" y="1325"/>
                  </a:lnTo>
                  <a:lnTo>
                    <a:pt x="2910" y="1330"/>
                  </a:lnTo>
                  <a:lnTo>
                    <a:pt x="2909" y="1337"/>
                  </a:lnTo>
                  <a:lnTo>
                    <a:pt x="2904" y="1343"/>
                  </a:lnTo>
                  <a:lnTo>
                    <a:pt x="2912" y="1351"/>
                  </a:lnTo>
                  <a:lnTo>
                    <a:pt x="2922" y="1361"/>
                  </a:lnTo>
                  <a:lnTo>
                    <a:pt x="2931" y="1373"/>
                  </a:lnTo>
                  <a:lnTo>
                    <a:pt x="2939" y="1385"/>
                  </a:lnTo>
                  <a:lnTo>
                    <a:pt x="2948" y="1395"/>
                  </a:lnTo>
                  <a:lnTo>
                    <a:pt x="2958" y="1404"/>
                  </a:lnTo>
                  <a:lnTo>
                    <a:pt x="2962" y="1408"/>
                  </a:lnTo>
                  <a:lnTo>
                    <a:pt x="2967" y="1411"/>
                  </a:lnTo>
                  <a:lnTo>
                    <a:pt x="2972" y="1413"/>
                  </a:lnTo>
                  <a:lnTo>
                    <a:pt x="2977" y="1413"/>
                  </a:lnTo>
                  <a:lnTo>
                    <a:pt x="2987" y="1413"/>
                  </a:lnTo>
                  <a:lnTo>
                    <a:pt x="2993" y="1409"/>
                  </a:lnTo>
                  <a:lnTo>
                    <a:pt x="3000" y="1406"/>
                  </a:lnTo>
                  <a:lnTo>
                    <a:pt x="3005" y="1403"/>
                  </a:lnTo>
                  <a:lnTo>
                    <a:pt x="3011" y="1398"/>
                  </a:lnTo>
                  <a:lnTo>
                    <a:pt x="3015" y="1393"/>
                  </a:lnTo>
                  <a:lnTo>
                    <a:pt x="3020" y="1390"/>
                  </a:lnTo>
                  <a:lnTo>
                    <a:pt x="3027" y="1386"/>
                  </a:lnTo>
                  <a:lnTo>
                    <a:pt x="3037" y="1383"/>
                  </a:lnTo>
                  <a:lnTo>
                    <a:pt x="3046" y="1383"/>
                  </a:lnTo>
                  <a:lnTo>
                    <a:pt x="3054" y="1383"/>
                  </a:lnTo>
                  <a:lnTo>
                    <a:pt x="3062" y="1385"/>
                  </a:lnTo>
                  <a:lnTo>
                    <a:pt x="3070" y="1386"/>
                  </a:lnTo>
                  <a:lnTo>
                    <a:pt x="3079" y="1387"/>
                  </a:lnTo>
                  <a:lnTo>
                    <a:pt x="3087" y="1387"/>
                  </a:lnTo>
                  <a:lnTo>
                    <a:pt x="3097" y="1386"/>
                  </a:lnTo>
                  <a:lnTo>
                    <a:pt x="3121" y="1381"/>
                  </a:lnTo>
                  <a:lnTo>
                    <a:pt x="3145" y="1376"/>
                  </a:lnTo>
                  <a:lnTo>
                    <a:pt x="3168" y="1369"/>
                  </a:lnTo>
                  <a:lnTo>
                    <a:pt x="3192" y="1362"/>
                  </a:lnTo>
                  <a:lnTo>
                    <a:pt x="3215" y="1355"/>
                  </a:lnTo>
                  <a:lnTo>
                    <a:pt x="3237" y="1349"/>
                  </a:lnTo>
                  <a:lnTo>
                    <a:pt x="3259" y="1342"/>
                  </a:lnTo>
                  <a:lnTo>
                    <a:pt x="3282" y="1336"/>
                  </a:lnTo>
                  <a:lnTo>
                    <a:pt x="3286" y="1341"/>
                  </a:lnTo>
                  <a:lnTo>
                    <a:pt x="3290" y="1348"/>
                  </a:lnTo>
                  <a:lnTo>
                    <a:pt x="3292" y="1353"/>
                  </a:lnTo>
                  <a:lnTo>
                    <a:pt x="3292" y="1359"/>
                  </a:lnTo>
                  <a:lnTo>
                    <a:pt x="3292" y="1377"/>
                  </a:lnTo>
                  <a:lnTo>
                    <a:pt x="3289" y="1396"/>
                  </a:lnTo>
                  <a:lnTo>
                    <a:pt x="3286" y="1416"/>
                  </a:lnTo>
                  <a:lnTo>
                    <a:pt x="3281" y="1435"/>
                  </a:lnTo>
                  <a:lnTo>
                    <a:pt x="3274" y="1456"/>
                  </a:lnTo>
                  <a:lnTo>
                    <a:pt x="3268" y="1475"/>
                  </a:lnTo>
                  <a:lnTo>
                    <a:pt x="3260" y="1495"/>
                  </a:lnTo>
                  <a:lnTo>
                    <a:pt x="3251" y="1514"/>
                  </a:lnTo>
                  <a:lnTo>
                    <a:pt x="3232" y="1551"/>
                  </a:lnTo>
                  <a:lnTo>
                    <a:pt x="3214" y="1586"/>
                  </a:lnTo>
                  <a:lnTo>
                    <a:pt x="3194" y="1616"/>
                  </a:lnTo>
                  <a:lnTo>
                    <a:pt x="3177" y="1641"/>
                  </a:lnTo>
                  <a:lnTo>
                    <a:pt x="3159" y="1667"/>
                  </a:lnTo>
                  <a:lnTo>
                    <a:pt x="3142" y="1692"/>
                  </a:lnTo>
                  <a:lnTo>
                    <a:pt x="3127" y="1716"/>
                  </a:lnTo>
                  <a:lnTo>
                    <a:pt x="3112" y="1738"/>
                  </a:lnTo>
                  <a:lnTo>
                    <a:pt x="3097" y="1760"/>
                  </a:lnTo>
                  <a:lnTo>
                    <a:pt x="3081" y="1781"/>
                  </a:lnTo>
                  <a:lnTo>
                    <a:pt x="3071" y="1790"/>
                  </a:lnTo>
                  <a:lnTo>
                    <a:pt x="3061" y="1800"/>
                  </a:lnTo>
                  <a:lnTo>
                    <a:pt x="3051" y="1810"/>
                  </a:lnTo>
                  <a:lnTo>
                    <a:pt x="3039" y="1818"/>
                  </a:lnTo>
                  <a:lnTo>
                    <a:pt x="3018" y="1835"/>
                  </a:lnTo>
                  <a:lnTo>
                    <a:pt x="2997" y="1849"/>
                  </a:lnTo>
                  <a:lnTo>
                    <a:pt x="2976" y="1863"/>
                  </a:lnTo>
                  <a:lnTo>
                    <a:pt x="2956" y="1877"/>
                  </a:lnTo>
                  <a:lnTo>
                    <a:pt x="2915" y="1902"/>
                  </a:lnTo>
                  <a:lnTo>
                    <a:pt x="2877" y="1929"/>
                  </a:lnTo>
                  <a:lnTo>
                    <a:pt x="2858" y="1943"/>
                  </a:lnTo>
                  <a:lnTo>
                    <a:pt x="2841" y="1959"/>
                  </a:lnTo>
                  <a:lnTo>
                    <a:pt x="2825" y="1975"/>
                  </a:lnTo>
                  <a:lnTo>
                    <a:pt x="2811" y="1994"/>
                  </a:lnTo>
                  <a:lnTo>
                    <a:pt x="2803" y="2003"/>
                  </a:lnTo>
                  <a:lnTo>
                    <a:pt x="2797" y="2014"/>
                  </a:lnTo>
                  <a:lnTo>
                    <a:pt x="2790" y="2025"/>
                  </a:lnTo>
                  <a:lnTo>
                    <a:pt x="2785" y="2036"/>
                  </a:lnTo>
                  <a:lnTo>
                    <a:pt x="2780" y="2049"/>
                  </a:lnTo>
                  <a:lnTo>
                    <a:pt x="2774" y="2061"/>
                  </a:lnTo>
                  <a:lnTo>
                    <a:pt x="2770" y="2075"/>
                  </a:lnTo>
                  <a:lnTo>
                    <a:pt x="2766" y="2089"/>
                  </a:lnTo>
                  <a:lnTo>
                    <a:pt x="2763" y="2096"/>
                  </a:lnTo>
                  <a:lnTo>
                    <a:pt x="2760" y="2103"/>
                  </a:lnTo>
                  <a:lnTo>
                    <a:pt x="2756" y="2109"/>
                  </a:lnTo>
                  <a:lnTo>
                    <a:pt x="2752" y="2116"/>
                  </a:lnTo>
                  <a:lnTo>
                    <a:pt x="2743" y="2127"/>
                  </a:lnTo>
                  <a:lnTo>
                    <a:pt x="2732" y="2138"/>
                  </a:lnTo>
                  <a:lnTo>
                    <a:pt x="2723" y="2148"/>
                  </a:lnTo>
                  <a:lnTo>
                    <a:pt x="2716" y="2159"/>
                  </a:lnTo>
                  <a:lnTo>
                    <a:pt x="2713" y="2166"/>
                  </a:lnTo>
                  <a:lnTo>
                    <a:pt x="2710" y="2173"/>
                  </a:lnTo>
                  <a:lnTo>
                    <a:pt x="2708" y="2181"/>
                  </a:lnTo>
                  <a:lnTo>
                    <a:pt x="2708" y="2188"/>
                  </a:lnTo>
                  <a:lnTo>
                    <a:pt x="2708" y="2208"/>
                  </a:lnTo>
                  <a:lnTo>
                    <a:pt x="2710" y="2224"/>
                  </a:lnTo>
                  <a:lnTo>
                    <a:pt x="2713" y="2239"/>
                  </a:lnTo>
                  <a:lnTo>
                    <a:pt x="2716" y="2254"/>
                  </a:lnTo>
                  <a:lnTo>
                    <a:pt x="2718" y="2268"/>
                  </a:lnTo>
                  <a:lnTo>
                    <a:pt x="2721" y="2283"/>
                  </a:lnTo>
                  <a:lnTo>
                    <a:pt x="2722" y="2299"/>
                  </a:lnTo>
                  <a:lnTo>
                    <a:pt x="2723" y="2316"/>
                  </a:lnTo>
                  <a:lnTo>
                    <a:pt x="2725" y="2327"/>
                  </a:lnTo>
                  <a:lnTo>
                    <a:pt x="2726" y="2337"/>
                  </a:lnTo>
                  <a:lnTo>
                    <a:pt x="2729" y="2346"/>
                  </a:lnTo>
                  <a:lnTo>
                    <a:pt x="2733" y="2355"/>
                  </a:lnTo>
                  <a:lnTo>
                    <a:pt x="2743" y="2371"/>
                  </a:lnTo>
                  <a:lnTo>
                    <a:pt x="2754" y="2386"/>
                  </a:lnTo>
                  <a:lnTo>
                    <a:pt x="2766" y="2399"/>
                  </a:lnTo>
                  <a:lnTo>
                    <a:pt x="2775" y="2412"/>
                  </a:lnTo>
                  <a:lnTo>
                    <a:pt x="2780" y="2419"/>
                  </a:lnTo>
                  <a:lnTo>
                    <a:pt x="2782" y="2424"/>
                  </a:lnTo>
                  <a:lnTo>
                    <a:pt x="2784" y="2430"/>
                  </a:lnTo>
                  <a:lnTo>
                    <a:pt x="2785" y="2436"/>
                  </a:lnTo>
                  <a:lnTo>
                    <a:pt x="2784" y="2445"/>
                  </a:lnTo>
                  <a:lnTo>
                    <a:pt x="2781" y="2452"/>
                  </a:lnTo>
                  <a:lnTo>
                    <a:pt x="2776" y="2459"/>
                  </a:lnTo>
                  <a:lnTo>
                    <a:pt x="2773" y="2463"/>
                  </a:lnTo>
                  <a:lnTo>
                    <a:pt x="2773" y="2488"/>
                  </a:lnTo>
                  <a:lnTo>
                    <a:pt x="2773" y="2500"/>
                  </a:lnTo>
                  <a:lnTo>
                    <a:pt x="2773" y="2504"/>
                  </a:lnTo>
                  <a:lnTo>
                    <a:pt x="2773" y="2505"/>
                  </a:lnTo>
                  <a:lnTo>
                    <a:pt x="2773" y="2527"/>
                  </a:lnTo>
                  <a:lnTo>
                    <a:pt x="2771" y="2551"/>
                  </a:lnTo>
                  <a:lnTo>
                    <a:pt x="2770" y="2578"/>
                  </a:lnTo>
                  <a:lnTo>
                    <a:pt x="2770" y="2609"/>
                  </a:lnTo>
                  <a:lnTo>
                    <a:pt x="2774" y="2618"/>
                  </a:lnTo>
                  <a:lnTo>
                    <a:pt x="2779" y="2627"/>
                  </a:lnTo>
                  <a:lnTo>
                    <a:pt x="2781" y="2636"/>
                  </a:lnTo>
                  <a:lnTo>
                    <a:pt x="2781" y="2645"/>
                  </a:lnTo>
                  <a:lnTo>
                    <a:pt x="2781" y="2657"/>
                  </a:lnTo>
                  <a:lnTo>
                    <a:pt x="2779" y="2668"/>
                  </a:lnTo>
                  <a:lnTo>
                    <a:pt x="2775" y="2678"/>
                  </a:lnTo>
                  <a:lnTo>
                    <a:pt x="2771" y="2688"/>
                  </a:lnTo>
                  <a:lnTo>
                    <a:pt x="2767" y="2698"/>
                  </a:lnTo>
                  <a:lnTo>
                    <a:pt x="2760" y="2707"/>
                  </a:lnTo>
                  <a:lnTo>
                    <a:pt x="2754" y="2714"/>
                  </a:lnTo>
                  <a:lnTo>
                    <a:pt x="2746" y="2722"/>
                  </a:lnTo>
                  <a:lnTo>
                    <a:pt x="2737" y="2729"/>
                  </a:lnTo>
                  <a:lnTo>
                    <a:pt x="2729" y="2736"/>
                  </a:lnTo>
                  <a:lnTo>
                    <a:pt x="2719" y="2741"/>
                  </a:lnTo>
                  <a:lnTo>
                    <a:pt x="2709" y="2748"/>
                  </a:lnTo>
                  <a:lnTo>
                    <a:pt x="2689" y="2759"/>
                  </a:lnTo>
                  <a:lnTo>
                    <a:pt x="2667" y="2769"/>
                  </a:lnTo>
                  <a:lnTo>
                    <a:pt x="2646" y="2779"/>
                  </a:lnTo>
                  <a:lnTo>
                    <a:pt x="2624" y="2789"/>
                  </a:lnTo>
                  <a:lnTo>
                    <a:pt x="2604" y="2800"/>
                  </a:lnTo>
                  <a:lnTo>
                    <a:pt x="2584" y="2812"/>
                  </a:lnTo>
                  <a:lnTo>
                    <a:pt x="2576" y="2818"/>
                  </a:lnTo>
                  <a:lnTo>
                    <a:pt x="2568" y="2825"/>
                  </a:lnTo>
                  <a:lnTo>
                    <a:pt x="2562" y="2832"/>
                  </a:lnTo>
                  <a:lnTo>
                    <a:pt x="2555" y="2840"/>
                  </a:lnTo>
                  <a:lnTo>
                    <a:pt x="2549" y="2847"/>
                  </a:lnTo>
                  <a:lnTo>
                    <a:pt x="2544" y="2856"/>
                  </a:lnTo>
                  <a:lnTo>
                    <a:pt x="2541" y="2866"/>
                  </a:lnTo>
                  <a:lnTo>
                    <a:pt x="2539" y="2876"/>
                  </a:lnTo>
                  <a:lnTo>
                    <a:pt x="2530" y="2879"/>
                  </a:lnTo>
                  <a:lnTo>
                    <a:pt x="2522" y="2883"/>
                  </a:lnTo>
                  <a:lnTo>
                    <a:pt x="2513" y="2888"/>
                  </a:lnTo>
                  <a:lnTo>
                    <a:pt x="2505" y="2895"/>
                  </a:lnTo>
                  <a:lnTo>
                    <a:pt x="2499" y="2902"/>
                  </a:lnTo>
                  <a:lnTo>
                    <a:pt x="2493" y="2911"/>
                  </a:lnTo>
                  <a:lnTo>
                    <a:pt x="2490" y="2919"/>
                  </a:lnTo>
                  <a:lnTo>
                    <a:pt x="2489" y="2926"/>
                  </a:lnTo>
                  <a:lnTo>
                    <a:pt x="2489" y="2934"/>
                  </a:lnTo>
                  <a:lnTo>
                    <a:pt x="2490" y="2940"/>
                  </a:lnTo>
                  <a:lnTo>
                    <a:pt x="2492" y="2947"/>
                  </a:lnTo>
                  <a:lnTo>
                    <a:pt x="2496" y="2953"/>
                  </a:lnTo>
                  <a:lnTo>
                    <a:pt x="2503" y="2965"/>
                  </a:lnTo>
                  <a:lnTo>
                    <a:pt x="2512" y="2978"/>
                  </a:lnTo>
                  <a:lnTo>
                    <a:pt x="2520" y="2992"/>
                  </a:lnTo>
                  <a:lnTo>
                    <a:pt x="2528" y="3006"/>
                  </a:lnTo>
                  <a:lnTo>
                    <a:pt x="2530" y="3015"/>
                  </a:lnTo>
                  <a:lnTo>
                    <a:pt x="2532" y="3024"/>
                  </a:lnTo>
                  <a:lnTo>
                    <a:pt x="2535" y="3032"/>
                  </a:lnTo>
                  <a:lnTo>
                    <a:pt x="2535" y="3042"/>
                  </a:lnTo>
                  <a:lnTo>
                    <a:pt x="2535" y="3066"/>
                  </a:lnTo>
                  <a:lnTo>
                    <a:pt x="2532" y="3095"/>
                  </a:lnTo>
                  <a:lnTo>
                    <a:pt x="2530" y="3108"/>
                  </a:lnTo>
                  <a:lnTo>
                    <a:pt x="2528" y="3121"/>
                  </a:lnTo>
                  <a:lnTo>
                    <a:pt x="2526" y="3131"/>
                  </a:lnTo>
                  <a:lnTo>
                    <a:pt x="2524" y="3138"/>
                  </a:lnTo>
                  <a:lnTo>
                    <a:pt x="2518" y="3144"/>
                  </a:lnTo>
                  <a:lnTo>
                    <a:pt x="2512" y="3146"/>
                  </a:lnTo>
                  <a:lnTo>
                    <a:pt x="2505" y="3148"/>
                  </a:lnTo>
                  <a:lnTo>
                    <a:pt x="2498" y="3149"/>
                  </a:lnTo>
                  <a:lnTo>
                    <a:pt x="2485" y="3149"/>
                  </a:lnTo>
                  <a:lnTo>
                    <a:pt x="2473" y="3150"/>
                  </a:lnTo>
                  <a:lnTo>
                    <a:pt x="2458" y="3159"/>
                  </a:lnTo>
                  <a:lnTo>
                    <a:pt x="2445" y="3166"/>
                  </a:lnTo>
                  <a:lnTo>
                    <a:pt x="2433" y="3175"/>
                  </a:lnTo>
                  <a:lnTo>
                    <a:pt x="2422" y="3184"/>
                  </a:lnTo>
                  <a:lnTo>
                    <a:pt x="2413" y="3193"/>
                  </a:lnTo>
                  <a:lnTo>
                    <a:pt x="2404" y="3204"/>
                  </a:lnTo>
                  <a:lnTo>
                    <a:pt x="2396" y="3216"/>
                  </a:lnTo>
                  <a:lnTo>
                    <a:pt x="2389" y="3231"/>
                  </a:lnTo>
                  <a:lnTo>
                    <a:pt x="2397" y="3238"/>
                  </a:lnTo>
                  <a:lnTo>
                    <a:pt x="2405" y="3245"/>
                  </a:lnTo>
                  <a:lnTo>
                    <a:pt x="2407" y="3250"/>
                  </a:lnTo>
                  <a:lnTo>
                    <a:pt x="2409" y="3255"/>
                  </a:lnTo>
                  <a:lnTo>
                    <a:pt x="2411" y="3261"/>
                  </a:lnTo>
                  <a:lnTo>
                    <a:pt x="2411" y="3266"/>
                  </a:lnTo>
                  <a:lnTo>
                    <a:pt x="2411" y="3275"/>
                  </a:lnTo>
                  <a:lnTo>
                    <a:pt x="2409" y="3284"/>
                  </a:lnTo>
                  <a:lnTo>
                    <a:pt x="2407" y="3293"/>
                  </a:lnTo>
                  <a:lnTo>
                    <a:pt x="2404" y="3301"/>
                  </a:lnTo>
                  <a:lnTo>
                    <a:pt x="2401" y="3308"/>
                  </a:lnTo>
                  <a:lnTo>
                    <a:pt x="2396" y="3316"/>
                  </a:lnTo>
                  <a:lnTo>
                    <a:pt x="2391" y="3323"/>
                  </a:lnTo>
                  <a:lnTo>
                    <a:pt x="2387" y="3330"/>
                  </a:lnTo>
                  <a:lnTo>
                    <a:pt x="2365" y="3355"/>
                  </a:lnTo>
                  <a:lnTo>
                    <a:pt x="2347" y="3374"/>
                  </a:lnTo>
                  <a:lnTo>
                    <a:pt x="2334" y="3387"/>
                  </a:lnTo>
                  <a:lnTo>
                    <a:pt x="2323" y="3400"/>
                  </a:lnTo>
                  <a:lnTo>
                    <a:pt x="2314" y="3414"/>
                  </a:lnTo>
                  <a:lnTo>
                    <a:pt x="2308" y="3428"/>
                  </a:lnTo>
                  <a:lnTo>
                    <a:pt x="2300" y="3441"/>
                  </a:lnTo>
                  <a:lnTo>
                    <a:pt x="2294" y="3455"/>
                  </a:lnTo>
                  <a:lnTo>
                    <a:pt x="2286" y="3469"/>
                  </a:lnTo>
                  <a:lnTo>
                    <a:pt x="2278" y="3482"/>
                  </a:lnTo>
                  <a:lnTo>
                    <a:pt x="2248" y="3521"/>
                  </a:lnTo>
                  <a:lnTo>
                    <a:pt x="2221" y="3559"/>
                  </a:lnTo>
                  <a:lnTo>
                    <a:pt x="2215" y="3568"/>
                  </a:lnTo>
                  <a:lnTo>
                    <a:pt x="2207" y="3576"/>
                  </a:lnTo>
                  <a:lnTo>
                    <a:pt x="2199" y="3584"/>
                  </a:lnTo>
                  <a:lnTo>
                    <a:pt x="2190" y="3593"/>
                  </a:lnTo>
                  <a:lnTo>
                    <a:pt x="2180" y="3600"/>
                  </a:lnTo>
                  <a:lnTo>
                    <a:pt x="2170" y="3607"/>
                  </a:lnTo>
                  <a:lnTo>
                    <a:pt x="2159" y="3614"/>
                  </a:lnTo>
                  <a:lnTo>
                    <a:pt x="2146" y="3621"/>
                  </a:lnTo>
                  <a:lnTo>
                    <a:pt x="2134" y="3624"/>
                  </a:lnTo>
                  <a:lnTo>
                    <a:pt x="2122" y="3626"/>
                  </a:lnTo>
                  <a:lnTo>
                    <a:pt x="2109" y="3627"/>
                  </a:lnTo>
                  <a:lnTo>
                    <a:pt x="2097" y="3629"/>
                  </a:lnTo>
                  <a:lnTo>
                    <a:pt x="2092" y="3631"/>
                  </a:lnTo>
                  <a:lnTo>
                    <a:pt x="2088" y="3632"/>
                  </a:lnTo>
                  <a:lnTo>
                    <a:pt x="2082" y="3634"/>
                  </a:lnTo>
                  <a:lnTo>
                    <a:pt x="2079" y="3636"/>
                  </a:lnTo>
                  <a:lnTo>
                    <a:pt x="2076" y="3638"/>
                  </a:lnTo>
                  <a:lnTo>
                    <a:pt x="2072" y="3642"/>
                  </a:lnTo>
                  <a:lnTo>
                    <a:pt x="2070" y="3647"/>
                  </a:lnTo>
                  <a:lnTo>
                    <a:pt x="2069" y="3652"/>
                  </a:lnTo>
                  <a:lnTo>
                    <a:pt x="2062" y="3652"/>
                  </a:lnTo>
                  <a:lnTo>
                    <a:pt x="2054" y="3653"/>
                  </a:lnTo>
                  <a:lnTo>
                    <a:pt x="2048" y="3655"/>
                  </a:lnTo>
                  <a:lnTo>
                    <a:pt x="2041" y="3658"/>
                  </a:lnTo>
                  <a:lnTo>
                    <a:pt x="2030" y="3662"/>
                  </a:lnTo>
                  <a:lnTo>
                    <a:pt x="2020" y="3663"/>
                  </a:lnTo>
                  <a:lnTo>
                    <a:pt x="2012" y="3663"/>
                  </a:lnTo>
                  <a:lnTo>
                    <a:pt x="2006" y="3661"/>
                  </a:lnTo>
                  <a:lnTo>
                    <a:pt x="2000" y="3658"/>
                  </a:lnTo>
                  <a:lnTo>
                    <a:pt x="1995" y="3654"/>
                  </a:lnTo>
                  <a:lnTo>
                    <a:pt x="1988" y="3650"/>
                  </a:lnTo>
                  <a:lnTo>
                    <a:pt x="1983" y="3647"/>
                  </a:lnTo>
                  <a:lnTo>
                    <a:pt x="1976" y="3645"/>
                  </a:lnTo>
                  <a:lnTo>
                    <a:pt x="1969" y="3645"/>
                  </a:lnTo>
                  <a:lnTo>
                    <a:pt x="1957" y="3645"/>
                  </a:lnTo>
                  <a:lnTo>
                    <a:pt x="1944" y="3647"/>
                  </a:lnTo>
                  <a:lnTo>
                    <a:pt x="1933" y="3649"/>
                  </a:lnTo>
                  <a:lnTo>
                    <a:pt x="1921" y="3652"/>
                  </a:lnTo>
                  <a:lnTo>
                    <a:pt x="1900" y="3660"/>
                  </a:lnTo>
                  <a:lnTo>
                    <a:pt x="1879" y="3669"/>
                  </a:lnTo>
                  <a:lnTo>
                    <a:pt x="1859" y="3678"/>
                  </a:lnTo>
                  <a:lnTo>
                    <a:pt x="1838" y="3687"/>
                  </a:lnTo>
                  <a:lnTo>
                    <a:pt x="1827" y="3690"/>
                  </a:lnTo>
                  <a:lnTo>
                    <a:pt x="1815" y="3692"/>
                  </a:lnTo>
                  <a:lnTo>
                    <a:pt x="1805" y="3693"/>
                  </a:lnTo>
                  <a:lnTo>
                    <a:pt x="1793" y="3694"/>
                  </a:lnTo>
                  <a:lnTo>
                    <a:pt x="1783" y="3693"/>
                  </a:lnTo>
                  <a:lnTo>
                    <a:pt x="1774" y="3692"/>
                  </a:lnTo>
                  <a:lnTo>
                    <a:pt x="1767" y="3689"/>
                  </a:lnTo>
                  <a:lnTo>
                    <a:pt x="1759" y="3685"/>
                  </a:lnTo>
                  <a:lnTo>
                    <a:pt x="1754" y="3680"/>
                  </a:lnTo>
                  <a:lnTo>
                    <a:pt x="1747" y="3675"/>
                  </a:lnTo>
                  <a:lnTo>
                    <a:pt x="1743" y="3669"/>
                  </a:lnTo>
                  <a:lnTo>
                    <a:pt x="1739" y="3663"/>
                  </a:lnTo>
                  <a:lnTo>
                    <a:pt x="1731" y="3664"/>
                  </a:lnTo>
                  <a:lnTo>
                    <a:pt x="1728" y="3666"/>
                  </a:lnTo>
                  <a:lnTo>
                    <a:pt x="1726" y="3668"/>
                  </a:lnTo>
                  <a:lnTo>
                    <a:pt x="1723" y="3672"/>
                  </a:lnTo>
                  <a:lnTo>
                    <a:pt x="1723" y="3658"/>
                  </a:lnTo>
                  <a:lnTo>
                    <a:pt x="1719" y="3645"/>
                  </a:lnTo>
                  <a:lnTo>
                    <a:pt x="1716" y="3632"/>
                  </a:lnTo>
                  <a:lnTo>
                    <a:pt x="1712" y="3620"/>
                  </a:lnTo>
                  <a:lnTo>
                    <a:pt x="1708" y="3609"/>
                  </a:lnTo>
                  <a:lnTo>
                    <a:pt x="1702" y="3599"/>
                  </a:lnTo>
                  <a:lnTo>
                    <a:pt x="1697" y="3592"/>
                  </a:lnTo>
                  <a:lnTo>
                    <a:pt x="1692" y="3586"/>
                  </a:lnTo>
                  <a:lnTo>
                    <a:pt x="1700" y="3575"/>
                  </a:lnTo>
                  <a:lnTo>
                    <a:pt x="1706" y="3565"/>
                  </a:lnTo>
                  <a:lnTo>
                    <a:pt x="1709" y="3559"/>
                  </a:lnTo>
                  <a:lnTo>
                    <a:pt x="1710" y="3553"/>
                  </a:lnTo>
                  <a:lnTo>
                    <a:pt x="1711" y="3547"/>
                  </a:lnTo>
                  <a:lnTo>
                    <a:pt x="1712" y="3540"/>
                  </a:lnTo>
                  <a:lnTo>
                    <a:pt x="1711" y="3534"/>
                  </a:lnTo>
                  <a:lnTo>
                    <a:pt x="1710" y="3529"/>
                  </a:lnTo>
                  <a:lnTo>
                    <a:pt x="1708" y="3522"/>
                  </a:lnTo>
                  <a:lnTo>
                    <a:pt x="1704" y="3516"/>
                  </a:lnTo>
                  <a:lnTo>
                    <a:pt x="1697" y="3503"/>
                  </a:lnTo>
                  <a:lnTo>
                    <a:pt x="1687" y="3489"/>
                  </a:lnTo>
                  <a:lnTo>
                    <a:pt x="1670" y="3465"/>
                  </a:lnTo>
                  <a:lnTo>
                    <a:pt x="1658" y="3448"/>
                  </a:lnTo>
                  <a:lnTo>
                    <a:pt x="1634" y="3409"/>
                  </a:lnTo>
                  <a:lnTo>
                    <a:pt x="1610" y="3369"/>
                  </a:lnTo>
                  <a:lnTo>
                    <a:pt x="1598" y="3349"/>
                  </a:lnTo>
                  <a:lnTo>
                    <a:pt x="1587" y="3329"/>
                  </a:lnTo>
                  <a:lnTo>
                    <a:pt x="1576" y="3308"/>
                  </a:lnTo>
                  <a:lnTo>
                    <a:pt x="1565" y="3288"/>
                  </a:lnTo>
                  <a:lnTo>
                    <a:pt x="1555" y="3266"/>
                  </a:lnTo>
                  <a:lnTo>
                    <a:pt x="1547" y="3243"/>
                  </a:lnTo>
                  <a:lnTo>
                    <a:pt x="1539" y="3221"/>
                  </a:lnTo>
                  <a:lnTo>
                    <a:pt x="1532" y="3197"/>
                  </a:lnTo>
                  <a:lnTo>
                    <a:pt x="1526" y="3172"/>
                  </a:lnTo>
                  <a:lnTo>
                    <a:pt x="1523" y="3146"/>
                  </a:lnTo>
                  <a:lnTo>
                    <a:pt x="1520" y="3120"/>
                  </a:lnTo>
                  <a:lnTo>
                    <a:pt x="1519" y="3092"/>
                  </a:lnTo>
                  <a:lnTo>
                    <a:pt x="1519" y="3076"/>
                  </a:lnTo>
                  <a:lnTo>
                    <a:pt x="1519" y="3064"/>
                  </a:lnTo>
                  <a:lnTo>
                    <a:pt x="1519" y="3054"/>
                  </a:lnTo>
                  <a:lnTo>
                    <a:pt x="1519" y="3046"/>
                  </a:lnTo>
                  <a:lnTo>
                    <a:pt x="1519" y="3038"/>
                  </a:lnTo>
                  <a:lnTo>
                    <a:pt x="1515" y="3031"/>
                  </a:lnTo>
                  <a:lnTo>
                    <a:pt x="1511" y="3025"/>
                  </a:lnTo>
                  <a:lnTo>
                    <a:pt x="1506" y="3018"/>
                  </a:lnTo>
                  <a:lnTo>
                    <a:pt x="1500" y="3012"/>
                  </a:lnTo>
                  <a:lnTo>
                    <a:pt x="1495" y="3005"/>
                  </a:lnTo>
                  <a:lnTo>
                    <a:pt x="1489" y="2998"/>
                  </a:lnTo>
                  <a:lnTo>
                    <a:pt x="1484" y="2988"/>
                  </a:lnTo>
                  <a:lnTo>
                    <a:pt x="1467" y="2960"/>
                  </a:lnTo>
                  <a:lnTo>
                    <a:pt x="1449" y="2932"/>
                  </a:lnTo>
                  <a:lnTo>
                    <a:pt x="1432" y="2902"/>
                  </a:lnTo>
                  <a:lnTo>
                    <a:pt x="1417" y="2873"/>
                  </a:lnTo>
                  <a:lnTo>
                    <a:pt x="1411" y="2858"/>
                  </a:lnTo>
                  <a:lnTo>
                    <a:pt x="1404" y="2843"/>
                  </a:lnTo>
                  <a:lnTo>
                    <a:pt x="1399" y="2827"/>
                  </a:lnTo>
                  <a:lnTo>
                    <a:pt x="1393" y="2809"/>
                  </a:lnTo>
                  <a:lnTo>
                    <a:pt x="1390" y="2792"/>
                  </a:lnTo>
                  <a:lnTo>
                    <a:pt x="1387" y="2773"/>
                  </a:lnTo>
                  <a:lnTo>
                    <a:pt x="1385" y="2753"/>
                  </a:lnTo>
                  <a:lnTo>
                    <a:pt x="1385" y="2734"/>
                  </a:lnTo>
                  <a:lnTo>
                    <a:pt x="1385" y="2722"/>
                  </a:lnTo>
                  <a:lnTo>
                    <a:pt x="1386" y="2712"/>
                  </a:lnTo>
                  <a:lnTo>
                    <a:pt x="1387" y="2702"/>
                  </a:lnTo>
                  <a:lnTo>
                    <a:pt x="1389" y="2693"/>
                  </a:lnTo>
                  <a:lnTo>
                    <a:pt x="1394" y="2674"/>
                  </a:lnTo>
                  <a:lnTo>
                    <a:pt x="1401" y="2658"/>
                  </a:lnTo>
                  <a:lnTo>
                    <a:pt x="1410" y="2643"/>
                  </a:lnTo>
                  <a:lnTo>
                    <a:pt x="1418" y="2630"/>
                  </a:lnTo>
                  <a:lnTo>
                    <a:pt x="1428" y="2616"/>
                  </a:lnTo>
                  <a:lnTo>
                    <a:pt x="1439" y="2604"/>
                  </a:lnTo>
                  <a:lnTo>
                    <a:pt x="1448" y="2591"/>
                  </a:lnTo>
                  <a:lnTo>
                    <a:pt x="1458" y="2579"/>
                  </a:lnTo>
                  <a:lnTo>
                    <a:pt x="1467" y="2566"/>
                  </a:lnTo>
                  <a:lnTo>
                    <a:pt x="1475" y="2553"/>
                  </a:lnTo>
                  <a:lnTo>
                    <a:pt x="1482" y="2540"/>
                  </a:lnTo>
                  <a:lnTo>
                    <a:pt x="1487" y="2526"/>
                  </a:lnTo>
                  <a:lnTo>
                    <a:pt x="1489" y="2518"/>
                  </a:lnTo>
                  <a:lnTo>
                    <a:pt x="1491" y="2511"/>
                  </a:lnTo>
                  <a:lnTo>
                    <a:pt x="1492" y="2502"/>
                  </a:lnTo>
                  <a:lnTo>
                    <a:pt x="1493" y="2493"/>
                  </a:lnTo>
                  <a:lnTo>
                    <a:pt x="1492" y="2479"/>
                  </a:lnTo>
                  <a:lnTo>
                    <a:pt x="1489" y="2466"/>
                  </a:lnTo>
                  <a:lnTo>
                    <a:pt x="1487" y="2455"/>
                  </a:lnTo>
                  <a:lnTo>
                    <a:pt x="1483" y="2444"/>
                  </a:lnTo>
                  <a:lnTo>
                    <a:pt x="1475" y="2423"/>
                  </a:lnTo>
                  <a:lnTo>
                    <a:pt x="1469" y="2397"/>
                  </a:lnTo>
                  <a:lnTo>
                    <a:pt x="1465" y="2372"/>
                  </a:lnTo>
                  <a:lnTo>
                    <a:pt x="1460" y="2351"/>
                  </a:lnTo>
                  <a:lnTo>
                    <a:pt x="1456" y="2332"/>
                  </a:lnTo>
                  <a:lnTo>
                    <a:pt x="1451" y="2316"/>
                  </a:lnTo>
                  <a:lnTo>
                    <a:pt x="1440" y="2288"/>
                  </a:lnTo>
                  <a:lnTo>
                    <a:pt x="1427" y="2259"/>
                  </a:lnTo>
                  <a:lnTo>
                    <a:pt x="1424" y="2246"/>
                  </a:lnTo>
                  <a:lnTo>
                    <a:pt x="1421" y="2232"/>
                  </a:lnTo>
                  <a:lnTo>
                    <a:pt x="1419" y="2219"/>
                  </a:lnTo>
                  <a:lnTo>
                    <a:pt x="1417" y="2205"/>
                  </a:lnTo>
                  <a:lnTo>
                    <a:pt x="1415" y="2192"/>
                  </a:lnTo>
                  <a:lnTo>
                    <a:pt x="1412" y="2179"/>
                  </a:lnTo>
                  <a:lnTo>
                    <a:pt x="1410" y="2172"/>
                  </a:lnTo>
                  <a:lnTo>
                    <a:pt x="1407" y="2166"/>
                  </a:lnTo>
                  <a:lnTo>
                    <a:pt x="1404" y="2160"/>
                  </a:lnTo>
                  <a:lnTo>
                    <a:pt x="1400" y="2154"/>
                  </a:lnTo>
                  <a:lnTo>
                    <a:pt x="1380" y="2133"/>
                  </a:lnTo>
                  <a:lnTo>
                    <a:pt x="1358" y="2112"/>
                  </a:lnTo>
                  <a:lnTo>
                    <a:pt x="1334" y="2090"/>
                  </a:lnTo>
                  <a:lnTo>
                    <a:pt x="1311" y="2066"/>
                  </a:lnTo>
                  <a:lnTo>
                    <a:pt x="1301" y="2054"/>
                  </a:lnTo>
                  <a:lnTo>
                    <a:pt x="1291" y="2042"/>
                  </a:lnTo>
                  <a:lnTo>
                    <a:pt x="1281" y="2029"/>
                  </a:lnTo>
                  <a:lnTo>
                    <a:pt x="1274" y="2016"/>
                  </a:lnTo>
                  <a:lnTo>
                    <a:pt x="1267" y="2003"/>
                  </a:lnTo>
                  <a:lnTo>
                    <a:pt x="1262" y="1989"/>
                  </a:lnTo>
                  <a:lnTo>
                    <a:pt x="1258" y="1975"/>
                  </a:lnTo>
                  <a:lnTo>
                    <a:pt x="1257" y="1961"/>
                  </a:lnTo>
                  <a:lnTo>
                    <a:pt x="1258" y="1953"/>
                  </a:lnTo>
                  <a:lnTo>
                    <a:pt x="1262" y="1943"/>
                  </a:lnTo>
                  <a:lnTo>
                    <a:pt x="1267" y="1933"/>
                  </a:lnTo>
                  <a:lnTo>
                    <a:pt x="1272" y="1922"/>
                  </a:lnTo>
                  <a:lnTo>
                    <a:pt x="1279" y="1912"/>
                  </a:lnTo>
                  <a:lnTo>
                    <a:pt x="1285" y="1903"/>
                  </a:lnTo>
                  <a:lnTo>
                    <a:pt x="1291" y="1896"/>
                  </a:lnTo>
                  <a:lnTo>
                    <a:pt x="1296" y="1892"/>
                  </a:lnTo>
                  <a:lnTo>
                    <a:pt x="1294" y="1882"/>
                  </a:lnTo>
                  <a:lnTo>
                    <a:pt x="1294" y="1876"/>
                  </a:lnTo>
                  <a:lnTo>
                    <a:pt x="1295" y="1870"/>
                  </a:lnTo>
                  <a:lnTo>
                    <a:pt x="1296" y="1865"/>
                  </a:lnTo>
                  <a:lnTo>
                    <a:pt x="1296" y="1845"/>
                  </a:lnTo>
                  <a:lnTo>
                    <a:pt x="1298" y="1821"/>
                  </a:lnTo>
                  <a:lnTo>
                    <a:pt x="1301" y="1809"/>
                  </a:lnTo>
                  <a:lnTo>
                    <a:pt x="1304" y="1797"/>
                  </a:lnTo>
                  <a:lnTo>
                    <a:pt x="1306" y="1791"/>
                  </a:lnTo>
                  <a:lnTo>
                    <a:pt x="1309" y="1787"/>
                  </a:lnTo>
                  <a:lnTo>
                    <a:pt x="1311" y="1783"/>
                  </a:lnTo>
                  <a:lnTo>
                    <a:pt x="1316" y="1779"/>
                  </a:lnTo>
                  <a:lnTo>
                    <a:pt x="1307" y="1765"/>
                  </a:lnTo>
                  <a:lnTo>
                    <a:pt x="1298" y="1752"/>
                  </a:lnTo>
                  <a:lnTo>
                    <a:pt x="1293" y="1747"/>
                  </a:lnTo>
                  <a:lnTo>
                    <a:pt x="1288" y="1740"/>
                  </a:lnTo>
                  <a:lnTo>
                    <a:pt x="1282" y="1735"/>
                  </a:lnTo>
                  <a:lnTo>
                    <a:pt x="1276" y="1731"/>
                  </a:lnTo>
                  <a:lnTo>
                    <a:pt x="1269" y="1726"/>
                  </a:lnTo>
                  <a:lnTo>
                    <a:pt x="1262" y="1722"/>
                  </a:lnTo>
                  <a:lnTo>
                    <a:pt x="1254" y="1719"/>
                  </a:lnTo>
                  <a:lnTo>
                    <a:pt x="1245" y="1716"/>
                  </a:lnTo>
                  <a:lnTo>
                    <a:pt x="1237" y="1713"/>
                  </a:lnTo>
                  <a:lnTo>
                    <a:pt x="1228" y="1711"/>
                  </a:lnTo>
                  <a:lnTo>
                    <a:pt x="1218" y="1710"/>
                  </a:lnTo>
                  <a:lnTo>
                    <a:pt x="1208" y="1710"/>
                  </a:lnTo>
                  <a:lnTo>
                    <a:pt x="1185" y="1710"/>
                  </a:lnTo>
                  <a:lnTo>
                    <a:pt x="1166" y="1710"/>
                  </a:lnTo>
                  <a:lnTo>
                    <a:pt x="1148" y="1710"/>
                  </a:lnTo>
                  <a:lnTo>
                    <a:pt x="1134" y="1710"/>
                  </a:lnTo>
                  <a:lnTo>
                    <a:pt x="1130" y="1710"/>
                  </a:lnTo>
                  <a:lnTo>
                    <a:pt x="1126" y="1709"/>
                  </a:lnTo>
                  <a:lnTo>
                    <a:pt x="1121" y="1708"/>
                  </a:lnTo>
                  <a:lnTo>
                    <a:pt x="1117" y="1706"/>
                  </a:lnTo>
                  <a:lnTo>
                    <a:pt x="1109" y="1702"/>
                  </a:lnTo>
                  <a:lnTo>
                    <a:pt x="1103" y="1695"/>
                  </a:lnTo>
                  <a:lnTo>
                    <a:pt x="1089" y="1679"/>
                  </a:lnTo>
                  <a:lnTo>
                    <a:pt x="1076" y="1660"/>
                  </a:lnTo>
                  <a:lnTo>
                    <a:pt x="1069" y="1651"/>
                  </a:lnTo>
                  <a:lnTo>
                    <a:pt x="1062" y="1642"/>
                  </a:lnTo>
                  <a:lnTo>
                    <a:pt x="1054" y="1633"/>
                  </a:lnTo>
                  <a:lnTo>
                    <a:pt x="1046" y="1626"/>
                  </a:lnTo>
                  <a:lnTo>
                    <a:pt x="1037" y="1619"/>
                  </a:lnTo>
                  <a:lnTo>
                    <a:pt x="1027" y="1614"/>
                  </a:lnTo>
                  <a:lnTo>
                    <a:pt x="1022" y="1613"/>
                  </a:lnTo>
                  <a:lnTo>
                    <a:pt x="1015" y="1611"/>
                  </a:lnTo>
                  <a:lnTo>
                    <a:pt x="1010" y="1611"/>
                  </a:lnTo>
                  <a:lnTo>
                    <a:pt x="1004" y="1610"/>
                  </a:lnTo>
                  <a:lnTo>
                    <a:pt x="987" y="1611"/>
                  </a:lnTo>
                  <a:lnTo>
                    <a:pt x="972" y="1612"/>
                  </a:lnTo>
                  <a:lnTo>
                    <a:pt x="958" y="1614"/>
                  </a:lnTo>
                  <a:lnTo>
                    <a:pt x="944" y="1616"/>
                  </a:lnTo>
                  <a:lnTo>
                    <a:pt x="916" y="1624"/>
                  </a:lnTo>
                  <a:lnTo>
                    <a:pt x="890" y="1632"/>
                  </a:lnTo>
                  <a:lnTo>
                    <a:pt x="865" y="1642"/>
                  </a:lnTo>
                  <a:lnTo>
                    <a:pt x="841" y="1652"/>
                  </a:lnTo>
                  <a:lnTo>
                    <a:pt x="816" y="1663"/>
                  </a:lnTo>
                  <a:lnTo>
                    <a:pt x="792" y="1671"/>
                  </a:lnTo>
                  <a:lnTo>
                    <a:pt x="782" y="1676"/>
                  </a:lnTo>
                  <a:lnTo>
                    <a:pt x="775" y="1679"/>
                  </a:lnTo>
                  <a:lnTo>
                    <a:pt x="768" y="1683"/>
                  </a:lnTo>
                  <a:lnTo>
                    <a:pt x="762" y="1689"/>
                  </a:lnTo>
                  <a:lnTo>
                    <a:pt x="755" y="1692"/>
                  </a:lnTo>
                  <a:lnTo>
                    <a:pt x="749" y="1695"/>
                  </a:lnTo>
                  <a:lnTo>
                    <a:pt x="742" y="1698"/>
                  </a:lnTo>
                  <a:lnTo>
                    <a:pt x="734" y="1698"/>
                  </a:lnTo>
                  <a:lnTo>
                    <a:pt x="723" y="1697"/>
                  </a:lnTo>
                  <a:lnTo>
                    <a:pt x="711" y="1695"/>
                  </a:lnTo>
                  <a:lnTo>
                    <a:pt x="698" y="1692"/>
                  </a:lnTo>
                  <a:lnTo>
                    <a:pt x="685" y="1687"/>
                  </a:lnTo>
                  <a:lnTo>
                    <a:pt x="671" y="1683"/>
                  </a:lnTo>
                  <a:lnTo>
                    <a:pt x="657" y="1679"/>
                  </a:lnTo>
                  <a:lnTo>
                    <a:pt x="644" y="1677"/>
                  </a:lnTo>
                  <a:lnTo>
                    <a:pt x="630" y="1676"/>
                  </a:lnTo>
                  <a:lnTo>
                    <a:pt x="618" y="1676"/>
                  </a:lnTo>
                  <a:lnTo>
                    <a:pt x="607" y="1677"/>
                  </a:lnTo>
                  <a:lnTo>
                    <a:pt x="597" y="1679"/>
                  </a:lnTo>
                  <a:lnTo>
                    <a:pt x="587" y="1681"/>
                  </a:lnTo>
                  <a:lnTo>
                    <a:pt x="567" y="1686"/>
                  </a:lnTo>
                  <a:lnTo>
                    <a:pt x="549" y="1693"/>
                  </a:lnTo>
                  <a:lnTo>
                    <a:pt x="532" y="1699"/>
                  </a:lnTo>
                  <a:lnTo>
                    <a:pt x="512" y="1705"/>
                  </a:lnTo>
                  <a:lnTo>
                    <a:pt x="503" y="1707"/>
                  </a:lnTo>
                  <a:lnTo>
                    <a:pt x="492" y="1709"/>
                  </a:lnTo>
                  <a:lnTo>
                    <a:pt x="481" y="1710"/>
                  </a:lnTo>
                  <a:lnTo>
                    <a:pt x="469" y="1710"/>
                  </a:lnTo>
                  <a:lnTo>
                    <a:pt x="462" y="1710"/>
                  </a:lnTo>
                  <a:lnTo>
                    <a:pt x="454" y="1708"/>
                  </a:lnTo>
                  <a:lnTo>
                    <a:pt x="447" y="1706"/>
                  </a:lnTo>
                  <a:lnTo>
                    <a:pt x="439" y="1704"/>
                  </a:lnTo>
                  <a:lnTo>
                    <a:pt x="427" y="1699"/>
                  </a:lnTo>
                  <a:lnTo>
                    <a:pt x="418" y="1695"/>
                  </a:lnTo>
                  <a:lnTo>
                    <a:pt x="399" y="1681"/>
                  </a:lnTo>
                  <a:lnTo>
                    <a:pt x="376" y="1665"/>
                  </a:lnTo>
                  <a:lnTo>
                    <a:pt x="350" y="1647"/>
                  </a:lnTo>
                  <a:lnTo>
                    <a:pt x="323" y="1629"/>
                  </a:lnTo>
                  <a:lnTo>
                    <a:pt x="299" y="1610"/>
                  </a:lnTo>
                  <a:lnTo>
                    <a:pt x="274" y="1589"/>
                  </a:lnTo>
                  <a:lnTo>
                    <a:pt x="263" y="1579"/>
                  </a:lnTo>
                  <a:lnTo>
                    <a:pt x="253" y="1568"/>
                  </a:lnTo>
                  <a:lnTo>
                    <a:pt x="245" y="1559"/>
                  </a:lnTo>
                  <a:lnTo>
                    <a:pt x="238" y="1548"/>
                  </a:lnTo>
                  <a:lnTo>
                    <a:pt x="226" y="1530"/>
                  </a:lnTo>
                  <a:lnTo>
                    <a:pt x="215" y="1512"/>
                  </a:lnTo>
                  <a:lnTo>
                    <a:pt x="207" y="1495"/>
                  </a:lnTo>
                  <a:lnTo>
                    <a:pt x="198" y="1479"/>
                  </a:lnTo>
                  <a:lnTo>
                    <a:pt x="190" y="1464"/>
                  </a:lnTo>
                  <a:lnTo>
                    <a:pt x="180" y="1449"/>
                  </a:lnTo>
                  <a:lnTo>
                    <a:pt x="173" y="1443"/>
                  </a:lnTo>
                  <a:lnTo>
                    <a:pt x="168" y="1436"/>
                  </a:lnTo>
                  <a:lnTo>
                    <a:pt x="160" y="1431"/>
                  </a:lnTo>
                  <a:lnTo>
                    <a:pt x="153" y="1425"/>
                  </a:lnTo>
                  <a:lnTo>
                    <a:pt x="132" y="1406"/>
                  </a:lnTo>
                  <a:lnTo>
                    <a:pt x="97" y="1375"/>
                  </a:lnTo>
                  <a:lnTo>
                    <a:pt x="79" y="1359"/>
                  </a:lnTo>
                  <a:lnTo>
                    <a:pt x="64" y="1345"/>
                  </a:lnTo>
                  <a:lnTo>
                    <a:pt x="54" y="1334"/>
                  </a:lnTo>
                  <a:lnTo>
                    <a:pt x="49" y="1328"/>
                  </a:lnTo>
                  <a:lnTo>
                    <a:pt x="44" y="1321"/>
                  </a:lnTo>
                  <a:lnTo>
                    <a:pt x="40" y="1315"/>
                  </a:lnTo>
                  <a:lnTo>
                    <a:pt x="34" y="1310"/>
                  </a:lnTo>
                  <a:lnTo>
                    <a:pt x="27" y="1304"/>
                  </a:lnTo>
                  <a:lnTo>
                    <a:pt x="33" y="1304"/>
                  </a:lnTo>
                  <a:lnTo>
                    <a:pt x="34" y="1304"/>
                  </a:lnTo>
                  <a:lnTo>
                    <a:pt x="33" y="1287"/>
                  </a:lnTo>
                  <a:lnTo>
                    <a:pt x="30" y="1273"/>
                  </a:lnTo>
                  <a:lnTo>
                    <a:pt x="28" y="1262"/>
                  </a:lnTo>
                  <a:lnTo>
                    <a:pt x="27" y="1250"/>
                  </a:lnTo>
                  <a:lnTo>
                    <a:pt x="25" y="1242"/>
                  </a:lnTo>
                  <a:lnTo>
                    <a:pt x="23" y="1234"/>
                  </a:lnTo>
                  <a:lnTo>
                    <a:pt x="21" y="1227"/>
                  </a:lnTo>
                  <a:lnTo>
                    <a:pt x="17" y="1220"/>
                  </a:lnTo>
                  <a:lnTo>
                    <a:pt x="8" y="1208"/>
                  </a:lnTo>
                  <a:lnTo>
                    <a:pt x="0" y="1193"/>
                  </a:lnTo>
                  <a:lnTo>
                    <a:pt x="6" y="1189"/>
                  </a:lnTo>
                  <a:lnTo>
                    <a:pt x="14" y="1182"/>
                  </a:lnTo>
                  <a:lnTo>
                    <a:pt x="20" y="1176"/>
                  </a:lnTo>
                  <a:lnTo>
                    <a:pt x="27" y="1167"/>
                  </a:lnTo>
                  <a:lnTo>
                    <a:pt x="32" y="1157"/>
                  </a:lnTo>
                  <a:lnTo>
                    <a:pt x="38" y="1147"/>
                  </a:lnTo>
                  <a:lnTo>
                    <a:pt x="44" y="1136"/>
                  </a:lnTo>
                  <a:lnTo>
                    <a:pt x="48" y="1125"/>
                  </a:lnTo>
                  <a:lnTo>
                    <a:pt x="57" y="1101"/>
                  </a:lnTo>
                  <a:lnTo>
                    <a:pt x="63" y="1078"/>
                  </a:lnTo>
                  <a:lnTo>
                    <a:pt x="68" y="1057"/>
                  </a:lnTo>
                  <a:lnTo>
                    <a:pt x="69" y="1038"/>
                  </a:lnTo>
                  <a:lnTo>
                    <a:pt x="69" y="1025"/>
                  </a:lnTo>
                  <a:lnTo>
                    <a:pt x="68" y="1012"/>
                  </a:lnTo>
                  <a:lnTo>
                    <a:pt x="65" y="999"/>
                  </a:lnTo>
                  <a:lnTo>
                    <a:pt x="63" y="987"/>
                  </a:lnTo>
                  <a:lnTo>
                    <a:pt x="59" y="965"/>
                  </a:lnTo>
                  <a:lnTo>
                    <a:pt x="54" y="942"/>
                  </a:lnTo>
                  <a:lnTo>
                    <a:pt x="47" y="920"/>
                  </a:lnTo>
                  <a:lnTo>
                    <a:pt x="43" y="898"/>
                  </a:lnTo>
                  <a:lnTo>
                    <a:pt x="41" y="887"/>
                  </a:lnTo>
                  <a:lnTo>
                    <a:pt x="40" y="875"/>
                  </a:lnTo>
                  <a:lnTo>
                    <a:pt x="38" y="862"/>
                  </a:lnTo>
                  <a:lnTo>
                    <a:pt x="37" y="849"/>
                  </a:lnTo>
                  <a:lnTo>
                    <a:pt x="38" y="844"/>
                  </a:lnTo>
                  <a:lnTo>
                    <a:pt x="40" y="837"/>
                  </a:lnTo>
                  <a:lnTo>
                    <a:pt x="42" y="832"/>
                  </a:lnTo>
                  <a:lnTo>
                    <a:pt x="44" y="826"/>
                  </a:lnTo>
                  <a:lnTo>
                    <a:pt x="50" y="815"/>
                  </a:lnTo>
                  <a:lnTo>
                    <a:pt x="58" y="806"/>
                  </a:lnTo>
                  <a:lnTo>
                    <a:pt x="65" y="797"/>
                  </a:lnTo>
                  <a:lnTo>
                    <a:pt x="73" y="787"/>
                  </a:lnTo>
                  <a:lnTo>
                    <a:pt x="79" y="779"/>
                  </a:lnTo>
                  <a:lnTo>
                    <a:pt x="84" y="768"/>
                  </a:lnTo>
                  <a:lnTo>
                    <a:pt x="93" y="743"/>
                  </a:lnTo>
                  <a:lnTo>
                    <a:pt x="105" y="715"/>
                  </a:lnTo>
                  <a:lnTo>
                    <a:pt x="119" y="687"/>
                  </a:lnTo>
                  <a:lnTo>
                    <a:pt x="135" y="658"/>
                  </a:lnTo>
                  <a:lnTo>
                    <a:pt x="151" y="629"/>
                  </a:lnTo>
                  <a:lnTo>
                    <a:pt x="167" y="602"/>
                  </a:lnTo>
                  <a:lnTo>
                    <a:pt x="183" y="579"/>
                  </a:lnTo>
                  <a:lnTo>
                    <a:pt x="199" y="556"/>
                  </a:lnTo>
                  <a:lnTo>
                    <a:pt x="204" y="550"/>
                  </a:lnTo>
                  <a:lnTo>
                    <a:pt x="209" y="545"/>
                  </a:lnTo>
                  <a:lnTo>
                    <a:pt x="214" y="541"/>
                  </a:lnTo>
                  <a:lnTo>
                    <a:pt x="220" y="536"/>
                  </a:lnTo>
                  <a:lnTo>
                    <a:pt x="232" y="530"/>
                  </a:lnTo>
                  <a:lnTo>
                    <a:pt x="245" y="526"/>
                  </a:lnTo>
                  <a:lnTo>
                    <a:pt x="258" y="522"/>
                  </a:lnTo>
                  <a:lnTo>
                    <a:pt x="271" y="519"/>
                  </a:lnTo>
                  <a:lnTo>
                    <a:pt x="283" y="515"/>
                  </a:lnTo>
                  <a:lnTo>
                    <a:pt x="295" y="509"/>
                  </a:lnTo>
                  <a:lnTo>
                    <a:pt x="306" y="503"/>
                  </a:lnTo>
                  <a:lnTo>
                    <a:pt x="318" y="495"/>
                  </a:lnTo>
                  <a:lnTo>
                    <a:pt x="330" y="485"/>
                  </a:lnTo>
                  <a:lnTo>
                    <a:pt x="342" y="476"/>
                  </a:lnTo>
                  <a:lnTo>
                    <a:pt x="352" y="465"/>
                  </a:lnTo>
                  <a:lnTo>
                    <a:pt x="361" y="454"/>
                  </a:lnTo>
                  <a:lnTo>
                    <a:pt x="368" y="443"/>
                  </a:lnTo>
                  <a:lnTo>
                    <a:pt x="372" y="432"/>
                  </a:lnTo>
                  <a:lnTo>
                    <a:pt x="375" y="422"/>
                  </a:lnTo>
                  <a:lnTo>
                    <a:pt x="377" y="411"/>
                  </a:lnTo>
                  <a:lnTo>
                    <a:pt x="380" y="401"/>
                  </a:lnTo>
                  <a:lnTo>
                    <a:pt x="381" y="391"/>
                  </a:lnTo>
                  <a:lnTo>
                    <a:pt x="382" y="375"/>
                  </a:lnTo>
                  <a:lnTo>
                    <a:pt x="382" y="359"/>
                  </a:lnTo>
                  <a:lnTo>
                    <a:pt x="383" y="344"/>
                  </a:lnTo>
                  <a:lnTo>
                    <a:pt x="385" y="330"/>
                  </a:lnTo>
                  <a:lnTo>
                    <a:pt x="387" y="322"/>
                  </a:lnTo>
                  <a:lnTo>
                    <a:pt x="390" y="315"/>
                  </a:lnTo>
                  <a:lnTo>
                    <a:pt x="395" y="306"/>
                  </a:lnTo>
                  <a:lnTo>
                    <a:pt x="399" y="297"/>
                  </a:lnTo>
                  <a:lnTo>
                    <a:pt x="436" y="257"/>
                  </a:lnTo>
                  <a:lnTo>
                    <a:pt x="474" y="217"/>
                  </a:lnTo>
                  <a:lnTo>
                    <a:pt x="511" y="177"/>
                  </a:lnTo>
                  <a:lnTo>
                    <a:pt x="546" y="139"/>
                  </a:lnTo>
                  <a:lnTo>
                    <a:pt x="542" y="139"/>
                  </a:lnTo>
                  <a:lnTo>
                    <a:pt x="551" y="125"/>
                  </a:lnTo>
                  <a:lnTo>
                    <a:pt x="559" y="113"/>
                  </a:lnTo>
                  <a:lnTo>
                    <a:pt x="563" y="108"/>
                  </a:lnTo>
                  <a:lnTo>
                    <a:pt x="566" y="102"/>
                  </a:lnTo>
                  <a:lnTo>
                    <a:pt x="571" y="97"/>
                  </a:lnTo>
                  <a:lnTo>
                    <a:pt x="576" y="93"/>
                  </a:lnTo>
                  <a:lnTo>
                    <a:pt x="592" y="104"/>
                  </a:lnTo>
                  <a:lnTo>
                    <a:pt x="608" y="112"/>
                  </a:lnTo>
                  <a:lnTo>
                    <a:pt x="625" y="120"/>
                  </a:lnTo>
                  <a:lnTo>
                    <a:pt x="642" y="125"/>
                  </a:lnTo>
                  <a:lnTo>
                    <a:pt x="659" y="130"/>
                  </a:lnTo>
                  <a:lnTo>
                    <a:pt x="679" y="133"/>
                  </a:lnTo>
                  <a:lnTo>
                    <a:pt x="698" y="135"/>
                  </a:lnTo>
                  <a:lnTo>
                    <a:pt x="719" y="135"/>
                  </a:lnTo>
                  <a:lnTo>
                    <a:pt x="732" y="134"/>
                  </a:lnTo>
                  <a:lnTo>
                    <a:pt x="742" y="132"/>
                  </a:lnTo>
                  <a:lnTo>
                    <a:pt x="750" y="127"/>
                  </a:lnTo>
                  <a:lnTo>
                    <a:pt x="757" y="123"/>
                  </a:lnTo>
                  <a:lnTo>
                    <a:pt x="764" y="118"/>
                  </a:lnTo>
                  <a:lnTo>
                    <a:pt x="769" y="112"/>
                  </a:lnTo>
                  <a:lnTo>
                    <a:pt x="776" y="108"/>
                  </a:lnTo>
                  <a:lnTo>
                    <a:pt x="784" y="105"/>
                  </a:lnTo>
                  <a:lnTo>
                    <a:pt x="811" y="91"/>
                  </a:lnTo>
                  <a:lnTo>
                    <a:pt x="843" y="78"/>
                  </a:lnTo>
                  <a:lnTo>
                    <a:pt x="877" y="64"/>
                  </a:lnTo>
                  <a:lnTo>
                    <a:pt x="914" y="51"/>
                  </a:lnTo>
                  <a:lnTo>
                    <a:pt x="951" y="40"/>
                  </a:lnTo>
                  <a:lnTo>
                    <a:pt x="986" y="31"/>
                  </a:lnTo>
                  <a:lnTo>
                    <a:pt x="1004" y="28"/>
                  </a:lnTo>
                  <a:lnTo>
                    <a:pt x="1020" y="26"/>
                  </a:lnTo>
                  <a:lnTo>
                    <a:pt x="1035" y="24"/>
                  </a:lnTo>
                  <a:lnTo>
                    <a:pt x="1050" y="24"/>
                  </a:lnTo>
                  <a:lnTo>
                    <a:pt x="1060" y="25"/>
                  </a:lnTo>
                  <a:lnTo>
                    <a:pt x="1068" y="26"/>
                  </a:lnTo>
                  <a:lnTo>
                    <a:pt x="1077" y="28"/>
                  </a:lnTo>
                  <a:lnTo>
                    <a:pt x="1085" y="31"/>
                  </a:lnTo>
                  <a:lnTo>
                    <a:pt x="1092" y="34"/>
                  </a:lnTo>
                  <a:lnTo>
                    <a:pt x="1099" y="37"/>
                  </a:lnTo>
                  <a:lnTo>
                    <a:pt x="1105" y="39"/>
                  </a:lnTo>
                  <a:lnTo>
                    <a:pt x="1112" y="39"/>
                  </a:lnTo>
                  <a:lnTo>
                    <a:pt x="1119" y="38"/>
                  </a:lnTo>
                  <a:lnTo>
                    <a:pt x="1127" y="35"/>
                  </a:lnTo>
                  <a:lnTo>
                    <a:pt x="1135" y="31"/>
                  </a:lnTo>
                  <a:lnTo>
                    <a:pt x="1144" y="27"/>
                  </a:lnTo>
                  <a:lnTo>
                    <a:pt x="1154" y="24"/>
                  </a:lnTo>
                  <a:lnTo>
                    <a:pt x="1162" y="19"/>
                  </a:lnTo>
                  <a:lnTo>
                    <a:pt x="1172" y="17"/>
                  </a:lnTo>
                  <a:lnTo>
                    <a:pt x="1181" y="16"/>
                  </a:lnTo>
                  <a:lnTo>
                    <a:pt x="1188" y="16"/>
                  </a:lnTo>
                  <a:lnTo>
                    <a:pt x="1196" y="17"/>
                  </a:lnTo>
                  <a:lnTo>
                    <a:pt x="1202" y="19"/>
                  </a:lnTo>
                  <a:lnTo>
                    <a:pt x="1209" y="21"/>
                  </a:lnTo>
                  <a:lnTo>
                    <a:pt x="1215" y="24"/>
                  </a:lnTo>
                  <a:lnTo>
                    <a:pt x="1221" y="26"/>
                  </a:lnTo>
                  <a:lnTo>
                    <a:pt x="1227" y="27"/>
                  </a:lnTo>
                  <a:lnTo>
                    <a:pt x="1235" y="27"/>
                  </a:lnTo>
                  <a:lnTo>
                    <a:pt x="1240" y="27"/>
                  </a:lnTo>
                  <a:lnTo>
                    <a:pt x="1244" y="26"/>
                  </a:lnTo>
                  <a:lnTo>
                    <a:pt x="1249" y="25"/>
                  </a:lnTo>
                  <a:lnTo>
                    <a:pt x="1253" y="24"/>
                  </a:lnTo>
                  <a:lnTo>
                    <a:pt x="1261" y="19"/>
                  </a:lnTo>
                  <a:lnTo>
                    <a:pt x="1267" y="14"/>
                  </a:lnTo>
                  <a:lnTo>
                    <a:pt x="1274" y="8"/>
                  </a:lnTo>
                  <a:lnTo>
                    <a:pt x="1281" y="4"/>
                  </a:lnTo>
                  <a:lnTo>
                    <a:pt x="1285" y="3"/>
                  </a:lnTo>
                  <a:lnTo>
                    <a:pt x="1290" y="2"/>
                  </a:lnTo>
                  <a:lnTo>
                    <a:pt x="1294" y="1"/>
                  </a:lnTo>
                  <a:lnTo>
                    <a:pt x="1299" y="0"/>
                  </a:lnTo>
                  <a:lnTo>
                    <a:pt x="1306" y="1"/>
                  </a:lnTo>
                  <a:lnTo>
                    <a:pt x="1310" y="2"/>
                  </a:lnTo>
                  <a:lnTo>
                    <a:pt x="1315" y="3"/>
                  </a:lnTo>
                  <a:lnTo>
                    <a:pt x="1319" y="5"/>
                  </a:lnTo>
                  <a:lnTo>
                    <a:pt x="1323" y="11"/>
                  </a:lnTo>
                  <a:lnTo>
                    <a:pt x="1327" y="16"/>
                  </a:lnTo>
                  <a:lnTo>
                    <a:pt x="1331" y="21"/>
                  </a:lnTo>
                  <a:lnTo>
                    <a:pt x="1335" y="27"/>
                  </a:lnTo>
                  <a:lnTo>
                    <a:pt x="1338" y="28"/>
                  </a:lnTo>
                  <a:lnTo>
                    <a:pt x="1342" y="30"/>
                  </a:lnTo>
                  <a:lnTo>
                    <a:pt x="1345" y="31"/>
                  </a:lnTo>
                  <a:lnTo>
                    <a:pt x="1350" y="31"/>
                  </a:lnTo>
                  <a:lnTo>
                    <a:pt x="1363" y="27"/>
                  </a:lnTo>
                  <a:lnTo>
                    <a:pt x="1377" y="24"/>
                  </a:lnTo>
                  <a:lnTo>
                    <a:pt x="1376" y="28"/>
                  </a:lnTo>
                  <a:lnTo>
                    <a:pt x="1376" y="31"/>
                  </a:lnTo>
                  <a:lnTo>
                    <a:pt x="1374" y="34"/>
                  </a:lnTo>
                  <a:lnTo>
                    <a:pt x="1373" y="37"/>
                  </a:lnTo>
                  <a:lnTo>
                    <a:pt x="1369" y="41"/>
                  </a:lnTo>
                  <a:lnTo>
                    <a:pt x="1363" y="45"/>
                  </a:lnTo>
                  <a:lnTo>
                    <a:pt x="1359" y="48"/>
                  </a:lnTo>
                  <a:lnTo>
                    <a:pt x="1354" y="53"/>
                  </a:lnTo>
                  <a:lnTo>
                    <a:pt x="1352" y="55"/>
                  </a:lnTo>
                  <a:lnTo>
                    <a:pt x="1351" y="58"/>
                  </a:lnTo>
                  <a:lnTo>
                    <a:pt x="1350" y="61"/>
                  </a:lnTo>
                  <a:lnTo>
                    <a:pt x="1350" y="66"/>
                  </a:lnTo>
                  <a:lnTo>
                    <a:pt x="1351" y="71"/>
                  </a:lnTo>
                  <a:lnTo>
                    <a:pt x="1353" y="77"/>
                  </a:lnTo>
                  <a:lnTo>
                    <a:pt x="1357" y="81"/>
                  </a:lnTo>
                  <a:lnTo>
                    <a:pt x="1361" y="85"/>
                  </a:lnTo>
                  <a:lnTo>
                    <a:pt x="1365" y="90"/>
                  </a:lnTo>
                  <a:lnTo>
                    <a:pt x="1370" y="94"/>
                  </a:lnTo>
                  <a:lnTo>
                    <a:pt x="1372" y="99"/>
                  </a:lnTo>
                  <a:lnTo>
                    <a:pt x="1373" y="105"/>
                  </a:lnTo>
                  <a:lnTo>
                    <a:pt x="1372" y="113"/>
                  </a:lnTo>
                  <a:lnTo>
                    <a:pt x="1370" y="121"/>
                  </a:lnTo>
                  <a:lnTo>
                    <a:pt x="1365" y="128"/>
                  </a:lnTo>
                  <a:lnTo>
                    <a:pt x="1361" y="136"/>
                  </a:lnTo>
                  <a:lnTo>
                    <a:pt x="1357" y="144"/>
                  </a:lnTo>
                  <a:lnTo>
                    <a:pt x="1353" y="151"/>
                  </a:lnTo>
                  <a:lnTo>
                    <a:pt x="1351" y="161"/>
                  </a:lnTo>
                  <a:lnTo>
                    <a:pt x="1350" y="170"/>
                  </a:lnTo>
                  <a:lnTo>
                    <a:pt x="1350" y="178"/>
                  </a:lnTo>
                  <a:lnTo>
                    <a:pt x="1352" y="186"/>
                  </a:lnTo>
                  <a:lnTo>
                    <a:pt x="1354" y="193"/>
                  </a:lnTo>
                  <a:lnTo>
                    <a:pt x="1358" y="200"/>
                  </a:lnTo>
                  <a:lnTo>
                    <a:pt x="1361" y="206"/>
                  </a:lnTo>
                  <a:lnTo>
                    <a:pt x="1366" y="213"/>
                  </a:lnTo>
                  <a:lnTo>
                    <a:pt x="1371" y="219"/>
                  </a:lnTo>
                  <a:lnTo>
                    <a:pt x="1377" y="225"/>
                  </a:lnTo>
                  <a:lnTo>
                    <a:pt x="1383" y="230"/>
                  </a:lnTo>
                  <a:lnTo>
                    <a:pt x="1389" y="234"/>
                  </a:lnTo>
                  <a:lnTo>
                    <a:pt x="1396" y="238"/>
                  </a:lnTo>
                  <a:lnTo>
                    <a:pt x="1402" y="241"/>
                  </a:lnTo>
                  <a:lnTo>
                    <a:pt x="1408" y="244"/>
                  </a:lnTo>
                  <a:lnTo>
                    <a:pt x="1415" y="245"/>
                  </a:lnTo>
                  <a:lnTo>
                    <a:pt x="1420" y="246"/>
                  </a:lnTo>
                  <a:lnTo>
                    <a:pt x="1427" y="247"/>
                  </a:lnTo>
                  <a:lnTo>
                    <a:pt x="1442" y="247"/>
                  </a:lnTo>
                  <a:lnTo>
                    <a:pt x="1455" y="247"/>
                  </a:lnTo>
                  <a:lnTo>
                    <a:pt x="1466" y="247"/>
                  </a:lnTo>
                  <a:lnTo>
                    <a:pt x="1476" y="247"/>
                  </a:lnTo>
                  <a:lnTo>
                    <a:pt x="1486" y="247"/>
                  </a:lnTo>
                  <a:lnTo>
                    <a:pt x="1496" y="249"/>
                  </a:lnTo>
                  <a:lnTo>
                    <a:pt x="1506" y="251"/>
                  </a:lnTo>
                  <a:lnTo>
                    <a:pt x="1514" y="253"/>
                  </a:lnTo>
                  <a:lnTo>
                    <a:pt x="1523" y="256"/>
                  </a:lnTo>
                  <a:lnTo>
                    <a:pt x="1532" y="260"/>
                  </a:lnTo>
                  <a:lnTo>
                    <a:pt x="1539" y="265"/>
                  </a:lnTo>
                  <a:lnTo>
                    <a:pt x="1548" y="269"/>
                  </a:lnTo>
                  <a:lnTo>
                    <a:pt x="1563" y="280"/>
                  </a:lnTo>
                  <a:lnTo>
                    <a:pt x="1578" y="291"/>
                  </a:lnTo>
                  <a:lnTo>
                    <a:pt x="1593" y="304"/>
                  </a:lnTo>
                  <a:lnTo>
                    <a:pt x="1607" y="317"/>
                  </a:lnTo>
                  <a:lnTo>
                    <a:pt x="1622" y="330"/>
                  </a:lnTo>
                  <a:lnTo>
                    <a:pt x="1637" y="343"/>
                  </a:lnTo>
                  <a:lnTo>
                    <a:pt x="1654" y="353"/>
                  </a:lnTo>
                  <a:lnTo>
                    <a:pt x="1671" y="364"/>
                  </a:lnTo>
                  <a:lnTo>
                    <a:pt x="1679" y="370"/>
                  </a:lnTo>
                  <a:lnTo>
                    <a:pt x="1688" y="373"/>
                  </a:lnTo>
                  <a:lnTo>
                    <a:pt x="1698" y="377"/>
                  </a:lnTo>
                  <a:lnTo>
                    <a:pt x="1708" y="381"/>
                  </a:lnTo>
                  <a:lnTo>
                    <a:pt x="1717" y="383"/>
                  </a:lnTo>
                  <a:lnTo>
                    <a:pt x="1728" y="385"/>
                  </a:lnTo>
                  <a:lnTo>
                    <a:pt x="1739" y="386"/>
                  </a:lnTo>
                  <a:lnTo>
                    <a:pt x="1750" y="386"/>
                  </a:lnTo>
                  <a:lnTo>
                    <a:pt x="1756" y="385"/>
                  </a:lnTo>
                  <a:lnTo>
                    <a:pt x="1762" y="383"/>
                  </a:lnTo>
                  <a:lnTo>
                    <a:pt x="1768" y="379"/>
                  </a:lnTo>
                  <a:lnTo>
                    <a:pt x="1773" y="375"/>
                  </a:lnTo>
                  <a:lnTo>
                    <a:pt x="1778" y="371"/>
                  </a:lnTo>
                  <a:lnTo>
                    <a:pt x="1781" y="366"/>
                  </a:lnTo>
                  <a:lnTo>
                    <a:pt x="1784" y="362"/>
                  </a:lnTo>
                  <a:lnTo>
                    <a:pt x="1784" y="359"/>
                  </a:lnTo>
                  <a:lnTo>
                    <a:pt x="1784" y="350"/>
                  </a:lnTo>
                  <a:lnTo>
                    <a:pt x="1784" y="342"/>
                  </a:lnTo>
                  <a:lnTo>
                    <a:pt x="1784" y="333"/>
                  </a:lnTo>
                  <a:lnTo>
                    <a:pt x="1784" y="324"/>
                  </a:lnTo>
                  <a:lnTo>
                    <a:pt x="1785" y="315"/>
                  </a:lnTo>
                  <a:lnTo>
                    <a:pt x="1786" y="307"/>
                  </a:lnTo>
                  <a:lnTo>
                    <a:pt x="1788" y="299"/>
                  </a:lnTo>
                  <a:lnTo>
                    <a:pt x="1792" y="293"/>
                  </a:lnTo>
                  <a:lnTo>
                    <a:pt x="1796" y="288"/>
                  </a:lnTo>
                  <a:lnTo>
                    <a:pt x="1800" y="283"/>
                  </a:lnTo>
                  <a:lnTo>
                    <a:pt x="1806" y="279"/>
                  </a:lnTo>
                  <a:lnTo>
                    <a:pt x="1812" y="276"/>
                  </a:lnTo>
                  <a:lnTo>
                    <a:pt x="1825" y="269"/>
                  </a:lnTo>
                  <a:lnTo>
                    <a:pt x="1841" y="265"/>
                  </a:lnTo>
                  <a:lnTo>
                    <a:pt x="1859" y="260"/>
                  </a:lnTo>
                  <a:lnTo>
                    <a:pt x="1877" y="255"/>
                  </a:lnTo>
                  <a:lnTo>
                    <a:pt x="1885" y="255"/>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72" name="Freeform 7">
              <a:extLst>
                <a:ext uri="{FF2B5EF4-FFF2-40B4-BE49-F238E27FC236}">
                  <a16:creationId xmlns:a16="http://schemas.microsoft.com/office/drawing/2014/main" id="{102B3E44-E0F7-4B24-AD3F-FD24F59CEE62}"/>
                </a:ext>
              </a:extLst>
            </p:cNvPr>
            <p:cNvSpPr>
              <a:spLocks/>
            </p:cNvSpPr>
            <p:nvPr/>
          </p:nvSpPr>
          <p:spPr bwMode="auto">
            <a:xfrm>
              <a:off x="10414764" y="6320079"/>
              <a:ext cx="67931" cy="52705"/>
            </a:xfrm>
            <a:custGeom>
              <a:avLst/>
              <a:gdLst>
                <a:gd name="T0" fmla="*/ 39 w 115"/>
                <a:gd name="T1" fmla="*/ 0 h 91"/>
                <a:gd name="T2" fmla="*/ 47 w 115"/>
                <a:gd name="T3" fmla="*/ 5 h 91"/>
                <a:gd name="T4" fmla="*/ 56 w 115"/>
                <a:gd name="T5" fmla="*/ 10 h 91"/>
                <a:gd name="T6" fmla="*/ 60 w 115"/>
                <a:gd name="T7" fmla="*/ 12 h 91"/>
                <a:gd name="T8" fmla="*/ 66 w 115"/>
                <a:gd name="T9" fmla="*/ 14 h 91"/>
                <a:gd name="T10" fmla="*/ 71 w 115"/>
                <a:gd name="T11" fmla="*/ 15 h 91"/>
                <a:gd name="T12" fmla="*/ 76 w 115"/>
                <a:gd name="T13" fmla="*/ 15 h 91"/>
                <a:gd name="T14" fmla="*/ 79 w 115"/>
                <a:gd name="T15" fmla="*/ 22 h 91"/>
                <a:gd name="T16" fmla="*/ 82 w 115"/>
                <a:gd name="T17" fmla="*/ 25 h 91"/>
                <a:gd name="T18" fmla="*/ 85 w 115"/>
                <a:gd name="T19" fmla="*/ 26 h 91"/>
                <a:gd name="T20" fmla="*/ 88 w 115"/>
                <a:gd name="T21" fmla="*/ 25 h 91"/>
                <a:gd name="T22" fmla="*/ 97 w 115"/>
                <a:gd name="T23" fmla="*/ 22 h 91"/>
                <a:gd name="T24" fmla="*/ 103 w 115"/>
                <a:gd name="T25" fmla="*/ 20 h 91"/>
                <a:gd name="T26" fmla="*/ 107 w 115"/>
                <a:gd name="T27" fmla="*/ 21 h 91"/>
                <a:gd name="T28" fmla="*/ 109 w 115"/>
                <a:gd name="T29" fmla="*/ 22 h 91"/>
                <a:gd name="T30" fmla="*/ 111 w 115"/>
                <a:gd name="T31" fmla="*/ 24 h 91"/>
                <a:gd name="T32" fmla="*/ 112 w 115"/>
                <a:gd name="T33" fmla="*/ 26 h 91"/>
                <a:gd name="T34" fmla="*/ 114 w 115"/>
                <a:gd name="T35" fmla="*/ 32 h 91"/>
                <a:gd name="T36" fmla="*/ 115 w 115"/>
                <a:gd name="T37" fmla="*/ 36 h 91"/>
                <a:gd name="T38" fmla="*/ 114 w 115"/>
                <a:gd name="T39" fmla="*/ 41 h 91"/>
                <a:gd name="T40" fmla="*/ 111 w 115"/>
                <a:gd name="T41" fmla="*/ 50 h 91"/>
                <a:gd name="T42" fmla="*/ 106 w 115"/>
                <a:gd name="T43" fmla="*/ 59 h 91"/>
                <a:gd name="T44" fmla="*/ 99 w 115"/>
                <a:gd name="T45" fmla="*/ 68 h 91"/>
                <a:gd name="T46" fmla="*/ 92 w 115"/>
                <a:gd name="T47" fmla="*/ 77 h 91"/>
                <a:gd name="T48" fmla="*/ 84 w 115"/>
                <a:gd name="T49" fmla="*/ 85 h 91"/>
                <a:gd name="T50" fmla="*/ 81 w 115"/>
                <a:gd name="T51" fmla="*/ 88 h 91"/>
                <a:gd name="T52" fmla="*/ 76 w 115"/>
                <a:gd name="T53" fmla="*/ 90 h 91"/>
                <a:gd name="T54" fmla="*/ 72 w 115"/>
                <a:gd name="T55" fmla="*/ 91 h 91"/>
                <a:gd name="T56" fmla="*/ 69 w 115"/>
                <a:gd name="T57" fmla="*/ 91 h 91"/>
                <a:gd name="T58" fmla="*/ 64 w 115"/>
                <a:gd name="T59" fmla="*/ 91 h 91"/>
                <a:gd name="T60" fmla="*/ 58 w 115"/>
                <a:gd name="T61" fmla="*/ 90 h 91"/>
                <a:gd name="T62" fmla="*/ 53 w 115"/>
                <a:gd name="T63" fmla="*/ 89 h 91"/>
                <a:gd name="T64" fmla="*/ 46 w 115"/>
                <a:gd name="T65" fmla="*/ 87 h 91"/>
                <a:gd name="T66" fmla="*/ 35 w 115"/>
                <a:gd name="T67" fmla="*/ 80 h 91"/>
                <a:gd name="T68" fmla="*/ 25 w 115"/>
                <a:gd name="T69" fmla="*/ 74 h 91"/>
                <a:gd name="T70" fmla="*/ 15 w 115"/>
                <a:gd name="T71" fmla="*/ 66 h 91"/>
                <a:gd name="T72" fmla="*/ 6 w 115"/>
                <a:gd name="T73" fmla="*/ 58 h 91"/>
                <a:gd name="T74" fmla="*/ 4 w 115"/>
                <a:gd name="T75" fmla="*/ 54 h 91"/>
                <a:gd name="T76" fmla="*/ 2 w 115"/>
                <a:gd name="T77" fmla="*/ 50 h 91"/>
                <a:gd name="T78" fmla="*/ 0 w 115"/>
                <a:gd name="T79" fmla="*/ 47 h 91"/>
                <a:gd name="T80" fmla="*/ 0 w 115"/>
                <a:gd name="T81" fmla="*/ 44 h 91"/>
                <a:gd name="T82" fmla="*/ 0 w 115"/>
                <a:gd name="T83" fmla="*/ 34 h 91"/>
                <a:gd name="T84" fmla="*/ 2 w 115"/>
                <a:gd name="T85" fmla="*/ 25 h 91"/>
                <a:gd name="T86" fmla="*/ 4 w 115"/>
                <a:gd name="T87" fmla="*/ 18 h 91"/>
                <a:gd name="T88" fmla="*/ 8 w 115"/>
                <a:gd name="T89" fmla="*/ 11 h 91"/>
                <a:gd name="T90" fmla="*/ 13 w 115"/>
                <a:gd name="T91" fmla="*/ 7 h 91"/>
                <a:gd name="T92" fmla="*/ 19 w 115"/>
                <a:gd name="T93" fmla="*/ 2 h 91"/>
                <a:gd name="T94" fmla="*/ 26 w 115"/>
                <a:gd name="T95" fmla="*/ 0 h 91"/>
                <a:gd name="T96" fmla="*/ 34 w 115"/>
                <a:gd name="T97" fmla="*/ 0 h 91"/>
                <a:gd name="T98" fmla="*/ 39 w 115"/>
                <a:gd name="T9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5" h="91">
                  <a:moveTo>
                    <a:pt x="39" y="0"/>
                  </a:moveTo>
                  <a:lnTo>
                    <a:pt x="47" y="5"/>
                  </a:lnTo>
                  <a:lnTo>
                    <a:pt x="56" y="10"/>
                  </a:lnTo>
                  <a:lnTo>
                    <a:pt x="60" y="12"/>
                  </a:lnTo>
                  <a:lnTo>
                    <a:pt x="66" y="14"/>
                  </a:lnTo>
                  <a:lnTo>
                    <a:pt x="71" y="15"/>
                  </a:lnTo>
                  <a:lnTo>
                    <a:pt x="76" y="15"/>
                  </a:lnTo>
                  <a:lnTo>
                    <a:pt x="79" y="22"/>
                  </a:lnTo>
                  <a:lnTo>
                    <a:pt x="82" y="25"/>
                  </a:lnTo>
                  <a:lnTo>
                    <a:pt x="85" y="26"/>
                  </a:lnTo>
                  <a:lnTo>
                    <a:pt x="88" y="25"/>
                  </a:lnTo>
                  <a:lnTo>
                    <a:pt x="97" y="22"/>
                  </a:lnTo>
                  <a:lnTo>
                    <a:pt x="103" y="20"/>
                  </a:lnTo>
                  <a:lnTo>
                    <a:pt x="107" y="21"/>
                  </a:lnTo>
                  <a:lnTo>
                    <a:pt x="109" y="22"/>
                  </a:lnTo>
                  <a:lnTo>
                    <a:pt x="111" y="24"/>
                  </a:lnTo>
                  <a:lnTo>
                    <a:pt x="112" y="26"/>
                  </a:lnTo>
                  <a:lnTo>
                    <a:pt x="114" y="32"/>
                  </a:lnTo>
                  <a:lnTo>
                    <a:pt x="115" y="36"/>
                  </a:lnTo>
                  <a:lnTo>
                    <a:pt x="114" y="41"/>
                  </a:lnTo>
                  <a:lnTo>
                    <a:pt x="111" y="50"/>
                  </a:lnTo>
                  <a:lnTo>
                    <a:pt x="106" y="59"/>
                  </a:lnTo>
                  <a:lnTo>
                    <a:pt x="99" y="68"/>
                  </a:lnTo>
                  <a:lnTo>
                    <a:pt x="92" y="77"/>
                  </a:lnTo>
                  <a:lnTo>
                    <a:pt x="84" y="85"/>
                  </a:lnTo>
                  <a:lnTo>
                    <a:pt x="81" y="88"/>
                  </a:lnTo>
                  <a:lnTo>
                    <a:pt x="76" y="90"/>
                  </a:lnTo>
                  <a:lnTo>
                    <a:pt x="72" y="91"/>
                  </a:lnTo>
                  <a:lnTo>
                    <a:pt x="69" y="91"/>
                  </a:lnTo>
                  <a:lnTo>
                    <a:pt x="64" y="91"/>
                  </a:lnTo>
                  <a:lnTo>
                    <a:pt x="58" y="90"/>
                  </a:lnTo>
                  <a:lnTo>
                    <a:pt x="53" y="89"/>
                  </a:lnTo>
                  <a:lnTo>
                    <a:pt x="46" y="87"/>
                  </a:lnTo>
                  <a:lnTo>
                    <a:pt x="35" y="80"/>
                  </a:lnTo>
                  <a:lnTo>
                    <a:pt x="25" y="74"/>
                  </a:lnTo>
                  <a:lnTo>
                    <a:pt x="15" y="66"/>
                  </a:lnTo>
                  <a:lnTo>
                    <a:pt x="6" y="58"/>
                  </a:lnTo>
                  <a:lnTo>
                    <a:pt x="4" y="54"/>
                  </a:lnTo>
                  <a:lnTo>
                    <a:pt x="2" y="50"/>
                  </a:lnTo>
                  <a:lnTo>
                    <a:pt x="0" y="47"/>
                  </a:lnTo>
                  <a:lnTo>
                    <a:pt x="0" y="44"/>
                  </a:lnTo>
                  <a:lnTo>
                    <a:pt x="0" y="34"/>
                  </a:lnTo>
                  <a:lnTo>
                    <a:pt x="2" y="25"/>
                  </a:lnTo>
                  <a:lnTo>
                    <a:pt x="4" y="18"/>
                  </a:lnTo>
                  <a:lnTo>
                    <a:pt x="8" y="11"/>
                  </a:lnTo>
                  <a:lnTo>
                    <a:pt x="13" y="7"/>
                  </a:lnTo>
                  <a:lnTo>
                    <a:pt x="19" y="2"/>
                  </a:lnTo>
                  <a:lnTo>
                    <a:pt x="26" y="0"/>
                  </a:lnTo>
                  <a:lnTo>
                    <a:pt x="34" y="0"/>
                  </a:lnTo>
                  <a:lnTo>
                    <a:pt x="39"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73" name="Freeform 8">
              <a:extLst>
                <a:ext uri="{FF2B5EF4-FFF2-40B4-BE49-F238E27FC236}">
                  <a16:creationId xmlns:a16="http://schemas.microsoft.com/office/drawing/2014/main" id="{ABB30A2C-A7BE-4A4C-AFE2-DDF718845EB2}"/>
                </a:ext>
              </a:extLst>
            </p:cNvPr>
            <p:cNvSpPr>
              <a:spLocks/>
            </p:cNvSpPr>
            <p:nvPr/>
          </p:nvSpPr>
          <p:spPr bwMode="auto">
            <a:xfrm>
              <a:off x="9549229" y="5968712"/>
              <a:ext cx="1319969" cy="2136312"/>
            </a:xfrm>
            <a:custGeom>
              <a:avLst/>
              <a:gdLst>
                <a:gd name="T0" fmla="*/ 156 w 2253"/>
                <a:gd name="T1" fmla="*/ 257 h 3647"/>
                <a:gd name="T2" fmla="*/ 227 w 2253"/>
                <a:gd name="T3" fmla="*/ 177 h 3647"/>
                <a:gd name="T4" fmla="*/ 307 w 2253"/>
                <a:gd name="T5" fmla="*/ 71 h 3647"/>
                <a:gd name="T6" fmla="*/ 487 w 2253"/>
                <a:gd name="T7" fmla="*/ 11 h 3647"/>
                <a:gd name="T8" fmla="*/ 468 w 2253"/>
                <a:gd name="T9" fmla="*/ 151 h 3647"/>
                <a:gd name="T10" fmla="*/ 480 w 2253"/>
                <a:gd name="T11" fmla="*/ 81 h 3647"/>
                <a:gd name="T12" fmla="*/ 536 w 2253"/>
                <a:gd name="T13" fmla="*/ 28 h 3647"/>
                <a:gd name="T14" fmla="*/ 646 w 2253"/>
                <a:gd name="T15" fmla="*/ 89 h 3647"/>
                <a:gd name="T16" fmla="*/ 827 w 2253"/>
                <a:gd name="T17" fmla="*/ 93 h 3647"/>
                <a:gd name="T18" fmla="*/ 905 w 2253"/>
                <a:gd name="T19" fmla="*/ 111 h 3647"/>
                <a:gd name="T20" fmla="*/ 1078 w 2253"/>
                <a:gd name="T21" fmla="*/ 224 h 3647"/>
                <a:gd name="T22" fmla="*/ 1223 w 2253"/>
                <a:gd name="T23" fmla="*/ 318 h 3647"/>
                <a:gd name="T24" fmla="*/ 1429 w 2253"/>
                <a:gd name="T25" fmla="*/ 385 h 3647"/>
                <a:gd name="T26" fmla="*/ 1522 w 2253"/>
                <a:gd name="T27" fmla="*/ 526 h 3647"/>
                <a:gd name="T28" fmla="*/ 1465 w 2253"/>
                <a:gd name="T29" fmla="*/ 654 h 3647"/>
                <a:gd name="T30" fmla="*/ 1555 w 2253"/>
                <a:gd name="T31" fmla="*/ 712 h 3647"/>
                <a:gd name="T32" fmla="*/ 1751 w 2253"/>
                <a:gd name="T33" fmla="*/ 679 h 3647"/>
                <a:gd name="T34" fmla="*/ 1820 w 2253"/>
                <a:gd name="T35" fmla="*/ 720 h 3647"/>
                <a:gd name="T36" fmla="*/ 1995 w 2253"/>
                <a:gd name="T37" fmla="*/ 744 h 3647"/>
                <a:gd name="T38" fmla="*/ 2211 w 2253"/>
                <a:gd name="T39" fmla="*/ 849 h 3647"/>
                <a:gd name="T40" fmla="*/ 2221 w 2253"/>
                <a:gd name="T41" fmla="*/ 1056 h 3647"/>
                <a:gd name="T42" fmla="*/ 2047 w 2253"/>
                <a:gd name="T43" fmla="*/ 1266 h 3647"/>
                <a:gd name="T44" fmla="*/ 2013 w 2253"/>
                <a:gd name="T45" fmla="*/ 1520 h 3647"/>
                <a:gd name="T46" fmla="*/ 1864 w 2253"/>
                <a:gd name="T47" fmla="*/ 1733 h 3647"/>
                <a:gd name="T48" fmla="*/ 1681 w 2253"/>
                <a:gd name="T49" fmla="*/ 1800 h 3647"/>
                <a:gd name="T50" fmla="*/ 1584 w 2253"/>
                <a:gd name="T51" fmla="*/ 1941 h 3647"/>
                <a:gd name="T52" fmla="*/ 1455 w 2253"/>
                <a:gd name="T53" fmla="*/ 2196 h 3647"/>
                <a:gd name="T54" fmla="*/ 1250 w 2253"/>
                <a:gd name="T55" fmla="*/ 2386 h 3647"/>
                <a:gd name="T56" fmla="*/ 1119 w 2253"/>
                <a:gd name="T57" fmla="*/ 2373 h 3647"/>
                <a:gd name="T58" fmla="*/ 1195 w 2253"/>
                <a:gd name="T59" fmla="*/ 2477 h 3647"/>
                <a:gd name="T60" fmla="*/ 1027 w 2253"/>
                <a:gd name="T61" fmla="*/ 2611 h 3647"/>
                <a:gd name="T62" fmla="*/ 925 w 2253"/>
                <a:gd name="T63" fmla="*/ 2703 h 3647"/>
                <a:gd name="T64" fmla="*/ 817 w 2253"/>
                <a:gd name="T65" fmla="*/ 2725 h 3647"/>
                <a:gd name="T66" fmla="*/ 823 w 2253"/>
                <a:gd name="T67" fmla="*/ 2814 h 3647"/>
                <a:gd name="T68" fmla="*/ 803 w 2253"/>
                <a:gd name="T69" fmla="*/ 2831 h 3647"/>
                <a:gd name="T70" fmla="*/ 760 w 2253"/>
                <a:gd name="T71" fmla="*/ 2972 h 3647"/>
                <a:gd name="T72" fmla="*/ 736 w 2253"/>
                <a:gd name="T73" fmla="*/ 3096 h 3647"/>
                <a:gd name="T74" fmla="*/ 683 w 2253"/>
                <a:gd name="T75" fmla="*/ 3235 h 3647"/>
                <a:gd name="T76" fmla="*/ 592 w 2253"/>
                <a:gd name="T77" fmla="*/ 3360 h 3647"/>
                <a:gd name="T78" fmla="*/ 661 w 2253"/>
                <a:gd name="T79" fmla="*/ 3516 h 3647"/>
                <a:gd name="T80" fmla="*/ 714 w 2253"/>
                <a:gd name="T81" fmla="*/ 3630 h 3647"/>
                <a:gd name="T82" fmla="*/ 566 w 2253"/>
                <a:gd name="T83" fmla="*/ 3605 h 3647"/>
                <a:gd name="T84" fmla="*/ 445 w 2253"/>
                <a:gd name="T85" fmla="*/ 3549 h 3647"/>
                <a:gd name="T86" fmla="*/ 359 w 2253"/>
                <a:gd name="T87" fmla="*/ 3451 h 3647"/>
                <a:gd name="T88" fmla="*/ 329 w 2253"/>
                <a:gd name="T89" fmla="*/ 3353 h 3647"/>
                <a:gd name="T90" fmla="*/ 312 w 2253"/>
                <a:gd name="T91" fmla="*/ 3156 h 3647"/>
                <a:gd name="T92" fmla="*/ 319 w 2253"/>
                <a:gd name="T93" fmla="*/ 3024 h 3647"/>
                <a:gd name="T94" fmla="*/ 417 w 2253"/>
                <a:gd name="T95" fmla="*/ 2859 h 3647"/>
                <a:gd name="T96" fmla="*/ 383 w 2253"/>
                <a:gd name="T97" fmla="*/ 2787 h 3647"/>
                <a:gd name="T98" fmla="*/ 399 w 2253"/>
                <a:gd name="T99" fmla="*/ 2644 h 3647"/>
                <a:gd name="T100" fmla="*/ 433 w 2253"/>
                <a:gd name="T101" fmla="*/ 2427 h 3647"/>
                <a:gd name="T102" fmla="*/ 473 w 2253"/>
                <a:gd name="T103" fmla="*/ 2148 h 3647"/>
                <a:gd name="T104" fmla="*/ 522 w 2253"/>
                <a:gd name="T105" fmla="*/ 1906 h 3647"/>
                <a:gd name="T106" fmla="*/ 531 w 2253"/>
                <a:gd name="T107" fmla="*/ 1525 h 3647"/>
                <a:gd name="T108" fmla="*/ 345 w 2253"/>
                <a:gd name="T109" fmla="*/ 1398 h 3647"/>
                <a:gd name="T110" fmla="*/ 207 w 2253"/>
                <a:gd name="T111" fmla="*/ 1217 h 3647"/>
                <a:gd name="T112" fmla="*/ 92 w 2253"/>
                <a:gd name="T113" fmla="*/ 996 h 3647"/>
                <a:gd name="T114" fmla="*/ 7 w 2253"/>
                <a:gd name="T115" fmla="*/ 885 h 3647"/>
                <a:gd name="T116" fmla="*/ 60 w 2253"/>
                <a:gd name="T117" fmla="*/ 735 h 3647"/>
                <a:gd name="T118" fmla="*/ 23 w 2253"/>
                <a:gd name="T119" fmla="*/ 662 h 3647"/>
                <a:gd name="T120" fmla="*/ 101 w 2253"/>
                <a:gd name="T121" fmla="*/ 545 h 3647"/>
                <a:gd name="T122" fmla="*/ 190 w 2253"/>
                <a:gd name="T123" fmla="*/ 425 h 3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53" h="3647">
                  <a:moveTo>
                    <a:pt x="188" y="398"/>
                  </a:moveTo>
                  <a:lnTo>
                    <a:pt x="188" y="386"/>
                  </a:lnTo>
                  <a:lnTo>
                    <a:pt x="186" y="378"/>
                  </a:lnTo>
                  <a:lnTo>
                    <a:pt x="182" y="369"/>
                  </a:lnTo>
                  <a:lnTo>
                    <a:pt x="178" y="360"/>
                  </a:lnTo>
                  <a:lnTo>
                    <a:pt x="176" y="352"/>
                  </a:lnTo>
                  <a:lnTo>
                    <a:pt x="178" y="338"/>
                  </a:lnTo>
                  <a:lnTo>
                    <a:pt x="180" y="327"/>
                  </a:lnTo>
                  <a:lnTo>
                    <a:pt x="182" y="317"/>
                  </a:lnTo>
                  <a:lnTo>
                    <a:pt x="185" y="305"/>
                  </a:lnTo>
                  <a:lnTo>
                    <a:pt x="183" y="300"/>
                  </a:lnTo>
                  <a:lnTo>
                    <a:pt x="182" y="294"/>
                  </a:lnTo>
                  <a:lnTo>
                    <a:pt x="181" y="289"/>
                  </a:lnTo>
                  <a:lnTo>
                    <a:pt x="179" y="286"/>
                  </a:lnTo>
                  <a:lnTo>
                    <a:pt x="175" y="279"/>
                  </a:lnTo>
                  <a:lnTo>
                    <a:pt x="168" y="273"/>
                  </a:lnTo>
                  <a:lnTo>
                    <a:pt x="163" y="267"/>
                  </a:lnTo>
                  <a:lnTo>
                    <a:pt x="159" y="262"/>
                  </a:lnTo>
                  <a:lnTo>
                    <a:pt x="156" y="257"/>
                  </a:lnTo>
                  <a:lnTo>
                    <a:pt x="154" y="253"/>
                  </a:lnTo>
                  <a:lnTo>
                    <a:pt x="153" y="249"/>
                  </a:lnTo>
                  <a:lnTo>
                    <a:pt x="153" y="243"/>
                  </a:lnTo>
                  <a:lnTo>
                    <a:pt x="153" y="239"/>
                  </a:lnTo>
                  <a:lnTo>
                    <a:pt x="154" y="236"/>
                  </a:lnTo>
                  <a:lnTo>
                    <a:pt x="156" y="231"/>
                  </a:lnTo>
                  <a:lnTo>
                    <a:pt x="159" y="228"/>
                  </a:lnTo>
                  <a:lnTo>
                    <a:pt x="165" y="223"/>
                  </a:lnTo>
                  <a:lnTo>
                    <a:pt x="172" y="217"/>
                  </a:lnTo>
                  <a:lnTo>
                    <a:pt x="179" y="213"/>
                  </a:lnTo>
                  <a:lnTo>
                    <a:pt x="186" y="208"/>
                  </a:lnTo>
                  <a:lnTo>
                    <a:pt x="192" y="202"/>
                  </a:lnTo>
                  <a:lnTo>
                    <a:pt x="195" y="197"/>
                  </a:lnTo>
                  <a:lnTo>
                    <a:pt x="204" y="199"/>
                  </a:lnTo>
                  <a:lnTo>
                    <a:pt x="207" y="200"/>
                  </a:lnTo>
                  <a:lnTo>
                    <a:pt x="210" y="199"/>
                  </a:lnTo>
                  <a:lnTo>
                    <a:pt x="219" y="197"/>
                  </a:lnTo>
                  <a:lnTo>
                    <a:pt x="219" y="186"/>
                  </a:lnTo>
                  <a:lnTo>
                    <a:pt x="227" y="177"/>
                  </a:lnTo>
                  <a:lnTo>
                    <a:pt x="228" y="172"/>
                  </a:lnTo>
                  <a:lnTo>
                    <a:pt x="230" y="168"/>
                  </a:lnTo>
                  <a:lnTo>
                    <a:pt x="233" y="163"/>
                  </a:lnTo>
                  <a:lnTo>
                    <a:pt x="237" y="160"/>
                  </a:lnTo>
                  <a:lnTo>
                    <a:pt x="246" y="155"/>
                  </a:lnTo>
                  <a:lnTo>
                    <a:pt x="254" y="151"/>
                  </a:lnTo>
                  <a:lnTo>
                    <a:pt x="257" y="147"/>
                  </a:lnTo>
                  <a:lnTo>
                    <a:pt x="260" y="143"/>
                  </a:lnTo>
                  <a:lnTo>
                    <a:pt x="262" y="137"/>
                  </a:lnTo>
                  <a:lnTo>
                    <a:pt x="263" y="131"/>
                  </a:lnTo>
                  <a:lnTo>
                    <a:pt x="267" y="119"/>
                  </a:lnTo>
                  <a:lnTo>
                    <a:pt x="269" y="108"/>
                  </a:lnTo>
                  <a:lnTo>
                    <a:pt x="272" y="99"/>
                  </a:lnTo>
                  <a:lnTo>
                    <a:pt x="276" y="92"/>
                  </a:lnTo>
                  <a:lnTo>
                    <a:pt x="281" y="85"/>
                  </a:lnTo>
                  <a:lnTo>
                    <a:pt x="286" y="80"/>
                  </a:lnTo>
                  <a:lnTo>
                    <a:pt x="292" y="77"/>
                  </a:lnTo>
                  <a:lnTo>
                    <a:pt x="299" y="74"/>
                  </a:lnTo>
                  <a:lnTo>
                    <a:pt x="307" y="71"/>
                  </a:lnTo>
                  <a:lnTo>
                    <a:pt x="315" y="70"/>
                  </a:lnTo>
                  <a:lnTo>
                    <a:pt x="344" y="59"/>
                  </a:lnTo>
                  <a:lnTo>
                    <a:pt x="370" y="51"/>
                  </a:lnTo>
                  <a:lnTo>
                    <a:pt x="397" y="43"/>
                  </a:lnTo>
                  <a:lnTo>
                    <a:pt x="426" y="36"/>
                  </a:lnTo>
                  <a:lnTo>
                    <a:pt x="434" y="31"/>
                  </a:lnTo>
                  <a:lnTo>
                    <a:pt x="440" y="27"/>
                  </a:lnTo>
                  <a:lnTo>
                    <a:pt x="446" y="21"/>
                  </a:lnTo>
                  <a:lnTo>
                    <a:pt x="451" y="15"/>
                  </a:lnTo>
                  <a:lnTo>
                    <a:pt x="457" y="10"/>
                  </a:lnTo>
                  <a:lnTo>
                    <a:pt x="462" y="4"/>
                  </a:lnTo>
                  <a:lnTo>
                    <a:pt x="465" y="3"/>
                  </a:lnTo>
                  <a:lnTo>
                    <a:pt x="468" y="2"/>
                  </a:lnTo>
                  <a:lnTo>
                    <a:pt x="472" y="1"/>
                  </a:lnTo>
                  <a:lnTo>
                    <a:pt x="476" y="0"/>
                  </a:lnTo>
                  <a:lnTo>
                    <a:pt x="479" y="1"/>
                  </a:lnTo>
                  <a:lnTo>
                    <a:pt x="481" y="3"/>
                  </a:lnTo>
                  <a:lnTo>
                    <a:pt x="485" y="6"/>
                  </a:lnTo>
                  <a:lnTo>
                    <a:pt x="487" y="11"/>
                  </a:lnTo>
                  <a:lnTo>
                    <a:pt x="490" y="18"/>
                  </a:lnTo>
                  <a:lnTo>
                    <a:pt x="491" y="24"/>
                  </a:lnTo>
                  <a:lnTo>
                    <a:pt x="491" y="28"/>
                  </a:lnTo>
                  <a:lnTo>
                    <a:pt x="490" y="31"/>
                  </a:lnTo>
                  <a:lnTo>
                    <a:pt x="488" y="35"/>
                  </a:lnTo>
                  <a:lnTo>
                    <a:pt x="485" y="38"/>
                  </a:lnTo>
                  <a:lnTo>
                    <a:pt x="481" y="40"/>
                  </a:lnTo>
                  <a:lnTo>
                    <a:pt x="478" y="41"/>
                  </a:lnTo>
                  <a:lnTo>
                    <a:pt x="475" y="42"/>
                  </a:lnTo>
                  <a:lnTo>
                    <a:pt x="473" y="43"/>
                  </a:lnTo>
                  <a:lnTo>
                    <a:pt x="468" y="63"/>
                  </a:lnTo>
                  <a:lnTo>
                    <a:pt x="463" y="82"/>
                  </a:lnTo>
                  <a:lnTo>
                    <a:pt x="459" y="98"/>
                  </a:lnTo>
                  <a:lnTo>
                    <a:pt x="457" y="112"/>
                  </a:lnTo>
                  <a:lnTo>
                    <a:pt x="458" y="120"/>
                  </a:lnTo>
                  <a:lnTo>
                    <a:pt x="459" y="129"/>
                  </a:lnTo>
                  <a:lnTo>
                    <a:pt x="462" y="136"/>
                  </a:lnTo>
                  <a:lnTo>
                    <a:pt x="465" y="145"/>
                  </a:lnTo>
                  <a:lnTo>
                    <a:pt x="468" y="151"/>
                  </a:lnTo>
                  <a:lnTo>
                    <a:pt x="473" y="157"/>
                  </a:lnTo>
                  <a:lnTo>
                    <a:pt x="476" y="159"/>
                  </a:lnTo>
                  <a:lnTo>
                    <a:pt x="478" y="161"/>
                  </a:lnTo>
                  <a:lnTo>
                    <a:pt x="481" y="162"/>
                  </a:lnTo>
                  <a:lnTo>
                    <a:pt x="484" y="162"/>
                  </a:lnTo>
                  <a:lnTo>
                    <a:pt x="487" y="161"/>
                  </a:lnTo>
                  <a:lnTo>
                    <a:pt x="490" y="159"/>
                  </a:lnTo>
                  <a:lnTo>
                    <a:pt x="493" y="156"/>
                  </a:lnTo>
                  <a:lnTo>
                    <a:pt x="497" y="151"/>
                  </a:lnTo>
                  <a:lnTo>
                    <a:pt x="501" y="143"/>
                  </a:lnTo>
                  <a:lnTo>
                    <a:pt x="503" y="135"/>
                  </a:lnTo>
                  <a:lnTo>
                    <a:pt x="502" y="129"/>
                  </a:lnTo>
                  <a:lnTo>
                    <a:pt x="500" y="122"/>
                  </a:lnTo>
                  <a:lnTo>
                    <a:pt x="495" y="116"/>
                  </a:lnTo>
                  <a:lnTo>
                    <a:pt x="491" y="110"/>
                  </a:lnTo>
                  <a:lnTo>
                    <a:pt x="488" y="104"/>
                  </a:lnTo>
                  <a:lnTo>
                    <a:pt x="484" y="97"/>
                  </a:lnTo>
                  <a:lnTo>
                    <a:pt x="481" y="90"/>
                  </a:lnTo>
                  <a:lnTo>
                    <a:pt x="480" y="81"/>
                  </a:lnTo>
                  <a:lnTo>
                    <a:pt x="480" y="78"/>
                  </a:lnTo>
                  <a:lnTo>
                    <a:pt x="481" y="74"/>
                  </a:lnTo>
                  <a:lnTo>
                    <a:pt x="483" y="71"/>
                  </a:lnTo>
                  <a:lnTo>
                    <a:pt x="485" y="68"/>
                  </a:lnTo>
                  <a:lnTo>
                    <a:pt x="489" y="65"/>
                  </a:lnTo>
                  <a:lnTo>
                    <a:pt x="495" y="62"/>
                  </a:lnTo>
                  <a:lnTo>
                    <a:pt x="509" y="57"/>
                  </a:lnTo>
                  <a:lnTo>
                    <a:pt x="522" y="51"/>
                  </a:lnTo>
                  <a:lnTo>
                    <a:pt x="547" y="51"/>
                  </a:lnTo>
                  <a:lnTo>
                    <a:pt x="559" y="51"/>
                  </a:lnTo>
                  <a:lnTo>
                    <a:pt x="565" y="51"/>
                  </a:lnTo>
                  <a:lnTo>
                    <a:pt x="565" y="51"/>
                  </a:lnTo>
                  <a:lnTo>
                    <a:pt x="561" y="44"/>
                  </a:lnTo>
                  <a:lnTo>
                    <a:pt x="557" y="40"/>
                  </a:lnTo>
                  <a:lnTo>
                    <a:pt x="552" y="38"/>
                  </a:lnTo>
                  <a:lnTo>
                    <a:pt x="546" y="36"/>
                  </a:lnTo>
                  <a:lnTo>
                    <a:pt x="542" y="32"/>
                  </a:lnTo>
                  <a:lnTo>
                    <a:pt x="538" y="30"/>
                  </a:lnTo>
                  <a:lnTo>
                    <a:pt x="536" y="28"/>
                  </a:lnTo>
                  <a:lnTo>
                    <a:pt x="535" y="26"/>
                  </a:lnTo>
                  <a:lnTo>
                    <a:pt x="534" y="23"/>
                  </a:lnTo>
                  <a:lnTo>
                    <a:pt x="534" y="19"/>
                  </a:lnTo>
                  <a:lnTo>
                    <a:pt x="557" y="19"/>
                  </a:lnTo>
                  <a:lnTo>
                    <a:pt x="561" y="19"/>
                  </a:lnTo>
                  <a:lnTo>
                    <a:pt x="562" y="25"/>
                  </a:lnTo>
                  <a:lnTo>
                    <a:pt x="566" y="29"/>
                  </a:lnTo>
                  <a:lnTo>
                    <a:pt x="568" y="33"/>
                  </a:lnTo>
                  <a:lnTo>
                    <a:pt x="572" y="37"/>
                  </a:lnTo>
                  <a:lnTo>
                    <a:pt x="581" y="43"/>
                  </a:lnTo>
                  <a:lnTo>
                    <a:pt x="590" y="49"/>
                  </a:lnTo>
                  <a:lnTo>
                    <a:pt x="612" y="56"/>
                  </a:lnTo>
                  <a:lnTo>
                    <a:pt x="634" y="62"/>
                  </a:lnTo>
                  <a:lnTo>
                    <a:pt x="635" y="68"/>
                  </a:lnTo>
                  <a:lnTo>
                    <a:pt x="636" y="72"/>
                  </a:lnTo>
                  <a:lnTo>
                    <a:pt x="637" y="78"/>
                  </a:lnTo>
                  <a:lnTo>
                    <a:pt x="639" y="82"/>
                  </a:lnTo>
                  <a:lnTo>
                    <a:pt x="642" y="85"/>
                  </a:lnTo>
                  <a:lnTo>
                    <a:pt x="646" y="89"/>
                  </a:lnTo>
                  <a:lnTo>
                    <a:pt x="649" y="91"/>
                  </a:lnTo>
                  <a:lnTo>
                    <a:pt x="653" y="93"/>
                  </a:lnTo>
                  <a:lnTo>
                    <a:pt x="677" y="93"/>
                  </a:lnTo>
                  <a:lnTo>
                    <a:pt x="704" y="93"/>
                  </a:lnTo>
                  <a:lnTo>
                    <a:pt x="729" y="93"/>
                  </a:lnTo>
                  <a:lnTo>
                    <a:pt x="746" y="93"/>
                  </a:lnTo>
                  <a:lnTo>
                    <a:pt x="746" y="98"/>
                  </a:lnTo>
                  <a:lnTo>
                    <a:pt x="749" y="103"/>
                  </a:lnTo>
                  <a:lnTo>
                    <a:pt x="752" y="106"/>
                  </a:lnTo>
                  <a:lnTo>
                    <a:pt x="757" y="108"/>
                  </a:lnTo>
                  <a:lnTo>
                    <a:pt x="762" y="110"/>
                  </a:lnTo>
                  <a:lnTo>
                    <a:pt x="769" y="111"/>
                  </a:lnTo>
                  <a:lnTo>
                    <a:pt x="774" y="112"/>
                  </a:lnTo>
                  <a:lnTo>
                    <a:pt x="780" y="112"/>
                  </a:lnTo>
                  <a:lnTo>
                    <a:pt x="797" y="109"/>
                  </a:lnTo>
                  <a:lnTo>
                    <a:pt x="811" y="106"/>
                  </a:lnTo>
                  <a:lnTo>
                    <a:pt x="817" y="103"/>
                  </a:lnTo>
                  <a:lnTo>
                    <a:pt x="823" y="98"/>
                  </a:lnTo>
                  <a:lnTo>
                    <a:pt x="827" y="93"/>
                  </a:lnTo>
                  <a:lnTo>
                    <a:pt x="830" y="85"/>
                  </a:lnTo>
                  <a:lnTo>
                    <a:pt x="872" y="78"/>
                  </a:lnTo>
                  <a:lnTo>
                    <a:pt x="888" y="78"/>
                  </a:lnTo>
                  <a:lnTo>
                    <a:pt x="905" y="80"/>
                  </a:lnTo>
                  <a:lnTo>
                    <a:pt x="918" y="81"/>
                  </a:lnTo>
                  <a:lnTo>
                    <a:pt x="922" y="81"/>
                  </a:lnTo>
                  <a:lnTo>
                    <a:pt x="919" y="84"/>
                  </a:lnTo>
                  <a:lnTo>
                    <a:pt x="915" y="85"/>
                  </a:lnTo>
                  <a:lnTo>
                    <a:pt x="911" y="88"/>
                  </a:lnTo>
                  <a:lnTo>
                    <a:pt x="908" y="88"/>
                  </a:lnTo>
                  <a:lnTo>
                    <a:pt x="904" y="88"/>
                  </a:lnTo>
                  <a:lnTo>
                    <a:pt x="900" y="88"/>
                  </a:lnTo>
                  <a:lnTo>
                    <a:pt x="897" y="87"/>
                  </a:lnTo>
                  <a:lnTo>
                    <a:pt x="895" y="85"/>
                  </a:lnTo>
                  <a:lnTo>
                    <a:pt x="895" y="98"/>
                  </a:lnTo>
                  <a:lnTo>
                    <a:pt x="895" y="101"/>
                  </a:lnTo>
                  <a:lnTo>
                    <a:pt x="898" y="105"/>
                  </a:lnTo>
                  <a:lnTo>
                    <a:pt x="900" y="108"/>
                  </a:lnTo>
                  <a:lnTo>
                    <a:pt x="905" y="111"/>
                  </a:lnTo>
                  <a:lnTo>
                    <a:pt x="908" y="115"/>
                  </a:lnTo>
                  <a:lnTo>
                    <a:pt x="917" y="120"/>
                  </a:lnTo>
                  <a:lnTo>
                    <a:pt x="926" y="124"/>
                  </a:lnTo>
                  <a:lnTo>
                    <a:pt x="948" y="132"/>
                  </a:lnTo>
                  <a:lnTo>
                    <a:pt x="968" y="140"/>
                  </a:lnTo>
                  <a:lnTo>
                    <a:pt x="973" y="141"/>
                  </a:lnTo>
                  <a:lnTo>
                    <a:pt x="976" y="142"/>
                  </a:lnTo>
                  <a:lnTo>
                    <a:pt x="978" y="144"/>
                  </a:lnTo>
                  <a:lnTo>
                    <a:pt x="980" y="146"/>
                  </a:lnTo>
                  <a:lnTo>
                    <a:pt x="983" y="152"/>
                  </a:lnTo>
                  <a:lnTo>
                    <a:pt x="986" y="159"/>
                  </a:lnTo>
                  <a:lnTo>
                    <a:pt x="988" y="175"/>
                  </a:lnTo>
                  <a:lnTo>
                    <a:pt x="991" y="194"/>
                  </a:lnTo>
                  <a:lnTo>
                    <a:pt x="1018" y="194"/>
                  </a:lnTo>
                  <a:lnTo>
                    <a:pt x="1032" y="194"/>
                  </a:lnTo>
                  <a:lnTo>
                    <a:pt x="1037" y="194"/>
                  </a:lnTo>
                  <a:lnTo>
                    <a:pt x="1037" y="194"/>
                  </a:lnTo>
                  <a:lnTo>
                    <a:pt x="1060" y="211"/>
                  </a:lnTo>
                  <a:lnTo>
                    <a:pt x="1078" y="224"/>
                  </a:lnTo>
                  <a:lnTo>
                    <a:pt x="1086" y="230"/>
                  </a:lnTo>
                  <a:lnTo>
                    <a:pt x="1092" y="238"/>
                  </a:lnTo>
                  <a:lnTo>
                    <a:pt x="1100" y="249"/>
                  </a:lnTo>
                  <a:lnTo>
                    <a:pt x="1107" y="263"/>
                  </a:lnTo>
                  <a:lnTo>
                    <a:pt x="1109" y="265"/>
                  </a:lnTo>
                  <a:lnTo>
                    <a:pt x="1112" y="267"/>
                  </a:lnTo>
                  <a:lnTo>
                    <a:pt x="1115" y="268"/>
                  </a:lnTo>
                  <a:lnTo>
                    <a:pt x="1118" y="269"/>
                  </a:lnTo>
                  <a:lnTo>
                    <a:pt x="1127" y="270"/>
                  </a:lnTo>
                  <a:lnTo>
                    <a:pt x="1134" y="270"/>
                  </a:lnTo>
                  <a:lnTo>
                    <a:pt x="1137" y="279"/>
                  </a:lnTo>
                  <a:lnTo>
                    <a:pt x="1141" y="287"/>
                  </a:lnTo>
                  <a:lnTo>
                    <a:pt x="1145" y="293"/>
                  </a:lnTo>
                  <a:lnTo>
                    <a:pt x="1152" y="299"/>
                  </a:lnTo>
                  <a:lnTo>
                    <a:pt x="1159" y="303"/>
                  </a:lnTo>
                  <a:lnTo>
                    <a:pt x="1167" y="306"/>
                  </a:lnTo>
                  <a:lnTo>
                    <a:pt x="1176" y="309"/>
                  </a:lnTo>
                  <a:lnTo>
                    <a:pt x="1184" y="312"/>
                  </a:lnTo>
                  <a:lnTo>
                    <a:pt x="1223" y="318"/>
                  </a:lnTo>
                  <a:lnTo>
                    <a:pt x="1261" y="325"/>
                  </a:lnTo>
                  <a:lnTo>
                    <a:pt x="1288" y="325"/>
                  </a:lnTo>
                  <a:lnTo>
                    <a:pt x="1301" y="325"/>
                  </a:lnTo>
                  <a:lnTo>
                    <a:pt x="1306" y="325"/>
                  </a:lnTo>
                  <a:lnTo>
                    <a:pt x="1307" y="325"/>
                  </a:lnTo>
                  <a:lnTo>
                    <a:pt x="1318" y="329"/>
                  </a:lnTo>
                  <a:lnTo>
                    <a:pt x="1332" y="335"/>
                  </a:lnTo>
                  <a:lnTo>
                    <a:pt x="1340" y="339"/>
                  </a:lnTo>
                  <a:lnTo>
                    <a:pt x="1347" y="342"/>
                  </a:lnTo>
                  <a:lnTo>
                    <a:pt x="1355" y="343"/>
                  </a:lnTo>
                  <a:lnTo>
                    <a:pt x="1360" y="344"/>
                  </a:lnTo>
                  <a:lnTo>
                    <a:pt x="1372" y="344"/>
                  </a:lnTo>
                  <a:lnTo>
                    <a:pt x="1378" y="344"/>
                  </a:lnTo>
                  <a:lnTo>
                    <a:pt x="1383" y="346"/>
                  </a:lnTo>
                  <a:lnTo>
                    <a:pt x="1388" y="349"/>
                  </a:lnTo>
                  <a:lnTo>
                    <a:pt x="1394" y="353"/>
                  </a:lnTo>
                  <a:lnTo>
                    <a:pt x="1406" y="362"/>
                  </a:lnTo>
                  <a:lnTo>
                    <a:pt x="1416" y="374"/>
                  </a:lnTo>
                  <a:lnTo>
                    <a:pt x="1429" y="385"/>
                  </a:lnTo>
                  <a:lnTo>
                    <a:pt x="1441" y="396"/>
                  </a:lnTo>
                  <a:lnTo>
                    <a:pt x="1447" y="400"/>
                  </a:lnTo>
                  <a:lnTo>
                    <a:pt x="1453" y="405"/>
                  </a:lnTo>
                  <a:lnTo>
                    <a:pt x="1458" y="408"/>
                  </a:lnTo>
                  <a:lnTo>
                    <a:pt x="1465" y="409"/>
                  </a:lnTo>
                  <a:lnTo>
                    <a:pt x="1465" y="419"/>
                  </a:lnTo>
                  <a:lnTo>
                    <a:pt x="1467" y="429"/>
                  </a:lnTo>
                  <a:lnTo>
                    <a:pt x="1471" y="442"/>
                  </a:lnTo>
                  <a:lnTo>
                    <a:pt x="1476" y="455"/>
                  </a:lnTo>
                  <a:lnTo>
                    <a:pt x="1480" y="469"/>
                  </a:lnTo>
                  <a:lnTo>
                    <a:pt x="1485" y="482"/>
                  </a:lnTo>
                  <a:lnTo>
                    <a:pt x="1491" y="493"/>
                  </a:lnTo>
                  <a:lnTo>
                    <a:pt x="1495" y="502"/>
                  </a:lnTo>
                  <a:lnTo>
                    <a:pt x="1498" y="507"/>
                  </a:lnTo>
                  <a:lnTo>
                    <a:pt x="1503" y="512"/>
                  </a:lnTo>
                  <a:lnTo>
                    <a:pt x="1508" y="515"/>
                  </a:lnTo>
                  <a:lnTo>
                    <a:pt x="1514" y="518"/>
                  </a:lnTo>
                  <a:lnTo>
                    <a:pt x="1518" y="521"/>
                  </a:lnTo>
                  <a:lnTo>
                    <a:pt x="1522" y="526"/>
                  </a:lnTo>
                  <a:lnTo>
                    <a:pt x="1525" y="530"/>
                  </a:lnTo>
                  <a:lnTo>
                    <a:pt x="1526" y="537"/>
                  </a:lnTo>
                  <a:lnTo>
                    <a:pt x="1515" y="548"/>
                  </a:lnTo>
                  <a:lnTo>
                    <a:pt x="1503" y="560"/>
                  </a:lnTo>
                  <a:lnTo>
                    <a:pt x="1490" y="570"/>
                  </a:lnTo>
                  <a:lnTo>
                    <a:pt x="1478" y="581"/>
                  </a:lnTo>
                  <a:lnTo>
                    <a:pt x="1471" y="586"/>
                  </a:lnTo>
                  <a:lnTo>
                    <a:pt x="1466" y="593"/>
                  </a:lnTo>
                  <a:lnTo>
                    <a:pt x="1462" y="598"/>
                  </a:lnTo>
                  <a:lnTo>
                    <a:pt x="1457" y="605"/>
                  </a:lnTo>
                  <a:lnTo>
                    <a:pt x="1454" y="612"/>
                  </a:lnTo>
                  <a:lnTo>
                    <a:pt x="1451" y="620"/>
                  </a:lnTo>
                  <a:lnTo>
                    <a:pt x="1450" y="629"/>
                  </a:lnTo>
                  <a:lnTo>
                    <a:pt x="1449" y="637"/>
                  </a:lnTo>
                  <a:lnTo>
                    <a:pt x="1450" y="644"/>
                  </a:lnTo>
                  <a:lnTo>
                    <a:pt x="1452" y="648"/>
                  </a:lnTo>
                  <a:lnTo>
                    <a:pt x="1454" y="650"/>
                  </a:lnTo>
                  <a:lnTo>
                    <a:pt x="1457" y="652"/>
                  </a:lnTo>
                  <a:lnTo>
                    <a:pt x="1465" y="654"/>
                  </a:lnTo>
                  <a:lnTo>
                    <a:pt x="1473" y="657"/>
                  </a:lnTo>
                  <a:lnTo>
                    <a:pt x="1478" y="660"/>
                  </a:lnTo>
                  <a:lnTo>
                    <a:pt x="1483" y="663"/>
                  </a:lnTo>
                  <a:lnTo>
                    <a:pt x="1488" y="667"/>
                  </a:lnTo>
                  <a:lnTo>
                    <a:pt x="1491" y="673"/>
                  </a:lnTo>
                  <a:lnTo>
                    <a:pt x="1494" y="678"/>
                  </a:lnTo>
                  <a:lnTo>
                    <a:pt x="1497" y="684"/>
                  </a:lnTo>
                  <a:lnTo>
                    <a:pt x="1498" y="689"/>
                  </a:lnTo>
                  <a:lnTo>
                    <a:pt x="1500" y="695"/>
                  </a:lnTo>
                  <a:lnTo>
                    <a:pt x="1523" y="695"/>
                  </a:lnTo>
                  <a:lnTo>
                    <a:pt x="1536" y="695"/>
                  </a:lnTo>
                  <a:lnTo>
                    <a:pt x="1541" y="695"/>
                  </a:lnTo>
                  <a:lnTo>
                    <a:pt x="1542" y="695"/>
                  </a:lnTo>
                  <a:lnTo>
                    <a:pt x="1542" y="701"/>
                  </a:lnTo>
                  <a:lnTo>
                    <a:pt x="1544" y="708"/>
                  </a:lnTo>
                  <a:lnTo>
                    <a:pt x="1546" y="712"/>
                  </a:lnTo>
                  <a:lnTo>
                    <a:pt x="1549" y="714"/>
                  </a:lnTo>
                  <a:lnTo>
                    <a:pt x="1552" y="714"/>
                  </a:lnTo>
                  <a:lnTo>
                    <a:pt x="1555" y="712"/>
                  </a:lnTo>
                  <a:lnTo>
                    <a:pt x="1558" y="710"/>
                  </a:lnTo>
                  <a:lnTo>
                    <a:pt x="1560" y="708"/>
                  </a:lnTo>
                  <a:lnTo>
                    <a:pt x="1564" y="701"/>
                  </a:lnTo>
                  <a:lnTo>
                    <a:pt x="1569" y="695"/>
                  </a:lnTo>
                  <a:lnTo>
                    <a:pt x="1583" y="674"/>
                  </a:lnTo>
                  <a:lnTo>
                    <a:pt x="1598" y="654"/>
                  </a:lnTo>
                  <a:lnTo>
                    <a:pt x="1606" y="646"/>
                  </a:lnTo>
                  <a:lnTo>
                    <a:pt x="1615" y="639"/>
                  </a:lnTo>
                  <a:lnTo>
                    <a:pt x="1619" y="637"/>
                  </a:lnTo>
                  <a:lnTo>
                    <a:pt x="1624" y="635"/>
                  </a:lnTo>
                  <a:lnTo>
                    <a:pt x="1629" y="634"/>
                  </a:lnTo>
                  <a:lnTo>
                    <a:pt x="1633" y="633"/>
                  </a:lnTo>
                  <a:lnTo>
                    <a:pt x="1646" y="635"/>
                  </a:lnTo>
                  <a:lnTo>
                    <a:pt x="1661" y="638"/>
                  </a:lnTo>
                  <a:lnTo>
                    <a:pt x="1678" y="644"/>
                  </a:lnTo>
                  <a:lnTo>
                    <a:pt x="1694" y="650"/>
                  </a:lnTo>
                  <a:lnTo>
                    <a:pt x="1724" y="664"/>
                  </a:lnTo>
                  <a:lnTo>
                    <a:pt x="1746" y="676"/>
                  </a:lnTo>
                  <a:lnTo>
                    <a:pt x="1751" y="679"/>
                  </a:lnTo>
                  <a:lnTo>
                    <a:pt x="1756" y="682"/>
                  </a:lnTo>
                  <a:lnTo>
                    <a:pt x="1762" y="684"/>
                  </a:lnTo>
                  <a:lnTo>
                    <a:pt x="1767" y="686"/>
                  </a:lnTo>
                  <a:lnTo>
                    <a:pt x="1772" y="687"/>
                  </a:lnTo>
                  <a:lnTo>
                    <a:pt x="1775" y="689"/>
                  </a:lnTo>
                  <a:lnTo>
                    <a:pt x="1778" y="691"/>
                  </a:lnTo>
                  <a:lnTo>
                    <a:pt x="1780" y="695"/>
                  </a:lnTo>
                  <a:lnTo>
                    <a:pt x="1782" y="706"/>
                  </a:lnTo>
                  <a:lnTo>
                    <a:pt x="1783" y="716"/>
                  </a:lnTo>
                  <a:lnTo>
                    <a:pt x="1783" y="727"/>
                  </a:lnTo>
                  <a:lnTo>
                    <a:pt x="1783" y="738"/>
                  </a:lnTo>
                  <a:lnTo>
                    <a:pt x="1794" y="738"/>
                  </a:lnTo>
                  <a:lnTo>
                    <a:pt x="1795" y="738"/>
                  </a:lnTo>
                  <a:lnTo>
                    <a:pt x="1801" y="736"/>
                  </a:lnTo>
                  <a:lnTo>
                    <a:pt x="1805" y="732"/>
                  </a:lnTo>
                  <a:lnTo>
                    <a:pt x="1808" y="729"/>
                  </a:lnTo>
                  <a:lnTo>
                    <a:pt x="1813" y="726"/>
                  </a:lnTo>
                  <a:lnTo>
                    <a:pt x="1816" y="724"/>
                  </a:lnTo>
                  <a:lnTo>
                    <a:pt x="1820" y="720"/>
                  </a:lnTo>
                  <a:lnTo>
                    <a:pt x="1824" y="718"/>
                  </a:lnTo>
                  <a:lnTo>
                    <a:pt x="1830" y="718"/>
                  </a:lnTo>
                  <a:lnTo>
                    <a:pt x="1836" y="718"/>
                  </a:lnTo>
                  <a:lnTo>
                    <a:pt x="1843" y="719"/>
                  </a:lnTo>
                  <a:lnTo>
                    <a:pt x="1848" y="722"/>
                  </a:lnTo>
                  <a:lnTo>
                    <a:pt x="1854" y="723"/>
                  </a:lnTo>
                  <a:lnTo>
                    <a:pt x="1862" y="728"/>
                  </a:lnTo>
                  <a:lnTo>
                    <a:pt x="1870" y="733"/>
                  </a:lnTo>
                  <a:lnTo>
                    <a:pt x="1877" y="739"/>
                  </a:lnTo>
                  <a:lnTo>
                    <a:pt x="1885" y="744"/>
                  </a:lnTo>
                  <a:lnTo>
                    <a:pt x="1890" y="746"/>
                  </a:lnTo>
                  <a:lnTo>
                    <a:pt x="1895" y="748"/>
                  </a:lnTo>
                  <a:lnTo>
                    <a:pt x="1900" y="749"/>
                  </a:lnTo>
                  <a:lnTo>
                    <a:pt x="1907" y="749"/>
                  </a:lnTo>
                  <a:lnTo>
                    <a:pt x="1944" y="742"/>
                  </a:lnTo>
                  <a:lnTo>
                    <a:pt x="1964" y="739"/>
                  </a:lnTo>
                  <a:lnTo>
                    <a:pt x="1971" y="738"/>
                  </a:lnTo>
                  <a:lnTo>
                    <a:pt x="1972" y="738"/>
                  </a:lnTo>
                  <a:lnTo>
                    <a:pt x="1995" y="744"/>
                  </a:lnTo>
                  <a:lnTo>
                    <a:pt x="2017" y="751"/>
                  </a:lnTo>
                  <a:lnTo>
                    <a:pt x="2036" y="758"/>
                  </a:lnTo>
                  <a:lnTo>
                    <a:pt x="2052" y="765"/>
                  </a:lnTo>
                  <a:lnTo>
                    <a:pt x="2060" y="776"/>
                  </a:lnTo>
                  <a:lnTo>
                    <a:pt x="2070" y="788"/>
                  </a:lnTo>
                  <a:lnTo>
                    <a:pt x="2081" y="801"/>
                  </a:lnTo>
                  <a:lnTo>
                    <a:pt x="2094" y="812"/>
                  </a:lnTo>
                  <a:lnTo>
                    <a:pt x="2108" y="824"/>
                  </a:lnTo>
                  <a:lnTo>
                    <a:pt x="2121" y="835"/>
                  </a:lnTo>
                  <a:lnTo>
                    <a:pt x="2134" y="844"/>
                  </a:lnTo>
                  <a:lnTo>
                    <a:pt x="2145" y="849"/>
                  </a:lnTo>
                  <a:lnTo>
                    <a:pt x="2155" y="850"/>
                  </a:lnTo>
                  <a:lnTo>
                    <a:pt x="2163" y="850"/>
                  </a:lnTo>
                  <a:lnTo>
                    <a:pt x="2171" y="850"/>
                  </a:lnTo>
                  <a:lnTo>
                    <a:pt x="2180" y="849"/>
                  </a:lnTo>
                  <a:lnTo>
                    <a:pt x="2187" y="848"/>
                  </a:lnTo>
                  <a:lnTo>
                    <a:pt x="2195" y="848"/>
                  </a:lnTo>
                  <a:lnTo>
                    <a:pt x="2202" y="848"/>
                  </a:lnTo>
                  <a:lnTo>
                    <a:pt x="2211" y="849"/>
                  </a:lnTo>
                  <a:lnTo>
                    <a:pt x="2216" y="851"/>
                  </a:lnTo>
                  <a:lnTo>
                    <a:pt x="2222" y="855"/>
                  </a:lnTo>
                  <a:lnTo>
                    <a:pt x="2227" y="858"/>
                  </a:lnTo>
                  <a:lnTo>
                    <a:pt x="2231" y="862"/>
                  </a:lnTo>
                  <a:lnTo>
                    <a:pt x="2236" y="867"/>
                  </a:lnTo>
                  <a:lnTo>
                    <a:pt x="2239" y="871"/>
                  </a:lnTo>
                  <a:lnTo>
                    <a:pt x="2242" y="876"/>
                  </a:lnTo>
                  <a:lnTo>
                    <a:pt x="2244" y="882"/>
                  </a:lnTo>
                  <a:lnTo>
                    <a:pt x="2249" y="894"/>
                  </a:lnTo>
                  <a:lnTo>
                    <a:pt x="2251" y="907"/>
                  </a:lnTo>
                  <a:lnTo>
                    <a:pt x="2252" y="920"/>
                  </a:lnTo>
                  <a:lnTo>
                    <a:pt x="2253" y="935"/>
                  </a:lnTo>
                  <a:lnTo>
                    <a:pt x="2252" y="956"/>
                  </a:lnTo>
                  <a:lnTo>
                    <a:pt x="2250" y="977"/>
                  </a:lnTo>
                  <a:lnTo>
                    <a:pt x="2246" y="995"/>
                  </a:lnTo>
                  <a:lnTo>
                    <a:pt x="2241" y="1013"/>
                  </a:lnTo>
                  <a:lnTo>
                    <a:pt x="2236" y="1028"/>
                  </a:lnTo>
                  <a:lnTo>
                    <a:pt x="2228" y="1042"/>
                  </a:lnTo>
                  <a:lnTo>
                    <a:pt x="2221" y="1056"/>
                  </a:lnTo>
                  <a:lnTo>
                    <a:pt x="2212" y="1069"/>
                  </a:lnTo>
                  <a:lnTo>
                    <a:pt x="2194" y="1092"/>
                  </a:lnTo>
                  <a:lnTo>
                    <a:pt x="2175" y="1114"/>
                  </a:lnTo>
                  <a:lnTo>
                    <a:pt x="2156" y="1137"/>
                  </a:lnTo>
                  <a:lnTo>
                    <a:pt x="2138" y="1162"/>
                  </a:lnTo>
                  <a:lnTo>
                    <a:pt x="2129" y="1172"/>
                  </a:lnTo>
                  <a:lnTo>
                    <a:pt x="2122" y="1179"/>
                  </a:lnTo>
                  <a:lnTo>
                    <a:pt x="2116" y="1187"/>
                  </a:lnTo>
                  <a:lnTo>
                    <a:pt x="2111" y="1197"/>
                  </a:lnTo>
                  <a:lnTo>
                    <a:pt x="2103" y="1205"/>
                  </a:lnTo>
                  <a:lnTo>
                    <a:pt x="2097" y="1213"/>
                  </a:lnTo>
                  <a:lnTo>
                    <a:pt x="2090" y="1218"/>
                  </a:lnTo>
                  <a:lnTo>
                    <a:pt x="2084" y="1222"/>
                  </a:lnTo>
                  <a:lnTo>
                    <a:pt x="2071" y="1231"/>
                  </a:lnTo>
                  <a:lnTo>
                    <a:pt x="2057" y="1243"/>
                  </a:lnTo>
                  <a:lnTo>
                    <a:pt x="2053" y="1247"/>
                  </a:lnTo>
                  <a:lnTo>
                    <a:pt x="2050" y="1253"/>
                  </a:lnTo>
                  <a:lnTo>
                    <a:pt x="2048" y="1259"/>
                  </a:lnTo>
                  <a:lnTo>
                    <a:pt x="2047" y="1266"/>
                  </a:lnTo>
                  <a:lnTo>
                    <a:pt x="2047" y="1281"/>
                  </a:lnTo>
                  <a:lnTo>
                    <a:pt x="2048" y="1297"/>
                  </a:lnTo>
                  <a:lnTo>
                    <a:pt x="2053" y="1331"/>
                  </a:lnTo>
                  <a:lnTo>
                    <a:pt x="2057" y="1362"/>
                  </a:lnTo>
                  <a:lnTo>
                    <a:pt x="2057" y="1374"/>
                  </a:lnTo>
                  <a:lnTo>
                    <a:pt x="2054" y="1386"/>
                  </a:lnTo>
                  <a:lnTo>
                    <a:pt x="2053" y="1397"/>
                  </a:lnTo>
                  <a:lnTo>
                    <a:pt x="2051" y="1407"/>
                  </a:lnTo>
                  <a:lnTo>
                    <a:pt x="2047" y="1427"/>
                  </a:lnTo>
                  <a:lnTo>
                    <a:pt x="2045" y="1443"/>
                  </a:lnTo>
                  <a:lnTo>
                    <a:pt x="2041" y="1456"/>
                  </a:lnTo>
                  <a:lnTo>
                    <a:pt x="2037" y="1467"/>
                  </a:lnTo>
                  <a:lnTo>
                    <a:pt x="2031" y="1473"/>
                  </a:lnTo>
                  <a:lnTo>
                    <a:pt x="2023" y="1483"/>
                  </a:lnTo>
                  <a:lnTo>
                    <a:pt x="2020" y="1489"/>
                  </a:lnTo>
                  <a:lnTo>
                    <a:pt x="2017" y="1494"/>
                  </a:lnTo>
                  <a:lnTo>
                    <a:pt x="2014" y="1499"/>
                  </a:lnTo>
                  <a:lnTo>
                    <a:pt x="2014" y="1505"/>
                  </a:lnTo>
                  <a:lnTo>
                    <a:pt x="2013" y="1520"/>
                  </a:lnTo>
                  <a:lnTo>
                    <a:pt x="2012" y="1537"/>
                  </a:lnTo>
                  <a:lnTo>
                    <a:pt x="2009" y="1554"/>
                  </a:lnTo>
                  <a:lnTo>
                    <a:pt x="2007" y="1563"/>
                  </a:lnTo>
                  <a:lnTo>
                    <a:pt x="1990" y="1588"/>
                  </a:lnTo>
                  <a:lnTo>
                    <a:pt x="1976" y="1609"/>
                  </a:lnTo>
                  <a:lnTo>
                    <a:pt x="1963" y="1629"/>
                  </a:lnTo>
                  <a:lnTo>
                    <a:pt x="1945" y="1652"/>
                  </a:lnTo>
                  <a:lnTo>
                    <a:pt x="1943" y="1662"/>
                  </a:lnTo>
                  <a:lnTo>
                    <a:pt x="1941" y="1673"/>
                  </a:lnTo>
                  <a:lnTo>
                    <a:pt x="1940" y="1683"/>
                  </a:lnTo>
                  <a:lnTo>
                    <a:pt x="1938" y="1691"/>
                  </a:lnTo>
                  <a:lnTo>
                    <a:pt x="1934" y="1697"/>
                  </a:lnTo>
                  <a:lnTo>
                    <a:pt x="1927" y="1705"/>
                  </a:lnTo>
                  <a:lnTo>
                    <a:pt x="1918" y="1713"/>
                  </a:lnTo>
                  <a:lnTo>
                    <a:pt x="1908" y="1719"/>
                  </a:lnTo>
                  <a:lnTo>
                    <a:pt x="1897" y="1724"/>
                  </a:lnTo>
                  <a:lnTo>
                    <a:pt x="1886" y="1729"/>
                  </a:lnTo>
                  <a:lnTo>
                    <a:pt x="1875" y="1732"/>
                  </a:lnTo>
                  <a:lnTo>
                    <a:pt x="1864" y="1733"/>
                  </a:lnTo>
                  <a:lnTo>
                    <a:pt x="1841" y="1733"/>
                  </a:lnTo>
                  <a:lnTo>
                    <a:pt x="1819" y="1734"/>
                  </a:lnTo>
                  <a:lnTo>
                    <a:pt x="1809" y="1736"/>
                  </a:lnTo>
                  <a:lnTo>
                    <a:pt x="1800" y="1737"/>
                  </a:lnTo>
                  <a:lnTo>
                    <a:pt x="1790" y="1741"/>
                  </a:lnTo>
                  <a:lnTo>
                    <a:pt x="1780" y="1745"/>
                  </a:lnTo>
                  <a:lnTo>
                    <a:pt x="1775" y="1748"/>
                  </a:lnTo>
                  <a:lnTo>
                    <a:pt x="1770" y="1753"/>
                  </a:lnTo>
                  <a:lnTo>
                    <a:pt x="1767" y="1758"/>
                  </a:lnTo>
                  <a:lnTo>
                    <a:pt x="1764" y="1763"/>
                  </a:lnTo>
                  <a:lnTo>
                    <a:pt x="1756" y="1770"/>
                  </a:lnTo>
                  <a:lnTo>
                    <a:pt x="1749" y="1775"/>
                  </a:lnTo>
                  <a:lnTo>
                    <a:pt x="1740" y="1780"/>
                  </a:lnTo>
                  <a:lnTo>
                    <a:pt x="1733" y="1783"/>
                  </a:lnTo>
                  <a:lnTo>
                    <a:pt x="1718" y="1788"/>
                  </a:lnTo>
                  <a:lnTo>
                    <a:pt x="1702" y="1793"/>
                  </a:lnTo>
                  <a:lnTo>
                    <a:pt x="1695" y="1795"/>
                  </a:lnTo>
                  <a:lnTo>
                    <a:pt x="1687" y="1797"/>
                  </a:lnTo>
                  <a:lnTo>
                    <a:pt x="1681" y="1800"/>
                  </a:lnTo>
                  <a:lnTo>
                    <a:pt x="1674" y="1803"/>
                  </a:lnTo>
                  <a:lnTo>
                    <a:pt x="1668" y="1808"/>
                  </a:lnTo>
                  <a:lnTo>
                    <a:pt x="1661" y="1814"/>
                  </a:lnTo>
                  <a:lnTo>
                    <a:pt x="1655" y="1821"/>
                  </a:lnTo>
                  <a:lnTo>
                    <a:pt x="1650" y="1829"/>
                  </a:lnTo>
                  <a:lnTo>
                    <a:pt x="1644" y="1836"/>
                  </a:lnTo>
                  <a:lnTo>
                    <a:pt x="1639" y="1841"/>
                  </a:lnTo>
                  <a:lnTo>
                    <a:pt x="1632" y="1845"/>
                  </a:lnTo>
                  <a:lnTo>
                    <a:pt x="1626" y="1848"/>
                  </a:lnTo>
                  <a:lnTo>
                    <a:pt x="1618" y="1851"/>
                  </a:lnTo>
                  <a:lnTo>
                    <a:pt x="1612" y="1855"/>
                  </a:lnTo>
                  <a:lnTo>
                    <a:pt x="1605" y="1859"/>
                  </a:lnTo>
                  <a:lnTo>
                    <a:pt x="1599" y="1864"/>
                  </a:lnTo>
                  <a:lnTo>
                    <a:pt x="1592" y="1873"/>
                  </a:lnTo>
                  <a:lnTo>
                    <a:pt x="1588" y="1881"/>
                  </a:lnTo>
                  <a:lnTo>
                    <a:pt x="1586" y="1891"/>
                  </a:lnTo>
                  <a:lnTo>
                    <a:pt x="1584" y="1900"/>
                  </a:lnTo>
                  <a:lnTo>
                    <a:pt x="1584" y="1919"/>
                  </a:lnTo>
                  <a:lnTo>
                    <a:pt x="1584" y="1941"/>
                  </a:lnTo>
                  <a:lnTo>
                    <a:pt x="1584" y="1988"/>
                  </a:lnTo>
                  <a:lnTo>
                    <a:pt x="1584" y="2012"/>
                  </a:lnTo>
                  <a:lnTo>
                    <a:pt x="1584" y="2021"/>
                  </a:lnTo>
                  <a:lnTo>
                    <a:pt x="1584" y="2022"/>
                  </a:lnTo>
                  <a:lnTo>
                    <a:pt x="1572" y="2028"/>
                  </a:lnTo>
                  <a:lnTo>
                    <a:pt x="1560" y="2037"/>
                  </a:lnTo>
                  <a:lnTo>
                    <a:pt x="1550" y="2046"/>
                  </a:lnTo>
                  <a:lnTo>
                    <a:pt x="1542" y="2056"/>
                  </a:lnTo>
                  <a:lnTo>
                    <a:pt x="1534" y="2066"/>
                  </a:lnTo>
                  <a:lnTo>
                    <a:pt x="1526" y="2078"/>
                  </a:lnTo>
                  <a:lnTo>
                    <a:pt x="1520" y="2090"/>
                  </a:lnTo>
                  <a:lnTo>
                    <a:pt x="1515" y="2103"/>
                  </a:lnTo>
                  <a:lnTo>
                    <a:pt x="1508" y="2117"/>
                  </a:lnTo>
                  <a:lnTo>
                    <a:pt x="1503" y="2129"/>
                  </a:lnTo>
                  <a:lnTo>
                    <a:pt x="1498" y="2142"/>
                  </a:lnTo>
                  <a:lnTo>
                    <a:pt x="1492" y="2157"/>
                  </a:lnTo>
                  <a:lnTo>
                    <a:pt x="1480" y="2173"/>
                  </a:lnTo>
                  <a:lnTo>
                    <a:pt x="1468" y="2185"/>
                  </a:lnTo>
                  <a:lnTo>
                    <a:pt x="1455" y="2196"/>
                  </a:lnTo>
                  <a:lnTo>
                    <a:pt x="1443" y="2206"/>
                  </a:lnTo>
                  <a:lnTo>
                    <a:pt x="1431" y="2216"/>
                  </a:lnTo>
                  <a:lnTo>
                    <a:pt x="1421" y="2225"/>
                  </a:lnTo>
                  <a:lnTo>
                    <a:pt x="1415" y="2232"/>
                  </a:lnTo>
                  <a:lnTo>
                    <a:pt x="1410" y="2238"/>
                  </a:lnTo>
                  <a:lnTo>
                    <a:pt x="1405" y="2246"/>
                  </a:lnTo>
                  <a:lnTo>
                    <a:pt x="1399" y="2254"/>
                  </a:lnTo>
                  <a:lnTo>
                    <a:pt x="1375" y="2296"/>
                  </a:lnTo>
                  <a:lnTo>
                    <a:pt x="1352" y="2340"/>
                  </a:lnTo>
                  <a:lnTo>
                    <a:pt x="1345" y="2350"/>
                  </a:lnTo>
                  <a:lnTo>
                    <a:pt x="1338" y="2360"/>
                  </a:lnTo>
                  <a:lnTo>
                    <a:pt x="1329" y="2368"/>
                  </a:lnTo>
                  <a:lnTo>
                    <a:pt x="1319" y="2375"/>
                  </a:lnTo>
                  <a:lnTo>
                    <a:pt x="1309" y="2381"/>
                  </a:lnTo>
                  <a:lnTo>
                    <a:pt x="1299" y="2386"/>
                  </a:lnTo>
                  <a:lnTo>
                    <a:pt x="1286" y="2388"/>
                  </a:lnTo>
                  <a:lnTo>
                    <a:pt x="1272" y="2389"/>
                  </a:lnTo>
                  <a:lnTo>
                    <a:pt x="1262" y="2388"/>
                  </a:lnTo>
                  <a:lnTo>
                    <a:pt x="1250" y="2386"/>
                  </a:lnTo>
                  <a:lnTo>
                    <a:pt x="1239" y="2383"/>
                  </a:lnTo>
                  <a:lnTo>
                    <a:pt x="1229" y="2379"/>
                  </a:lnTo>
                  <a:lnTo>
                    <a:pt x="1208" y="2373"/>
                  </a:lnTo>
                  <a:lnTo>
                    <a:pt x="1195" y="2369"/>
                  </a:lnTo>
                  <a:lnTo>
                    <a:pt x="1186" y="2369"/>
                  </a:lnTo>
                  <a:lnTo>
                    <a:pt x="1178" y="2367"/>
                  </a:lnTo>
                  <a:lnTo>
                    <a:pt x="1169" y="2364"/>
                  </a:lnTo>
                  <a:lnTo>
                    <a:pt x="1161" y="2360"/>
                  </a:lnTo>
                  <a:lnTo>
                    <a:pt x="1152" y="2356"/>
                  </a:lnTo>
                  <a:lnTo>
                    <a:pt x="1143" y="2353"/>
                  </a:lnTo>
                  <a:lnTo>
                    <a:pt x="1135" y="2351"/>
                  </a:lnTo>
                  <a:lnTo>
                    <a:pt x="1126" y="2351"/>
                  </a:lnTo>
                  <a:lnTo>
                    <a:pt x="1121" y="2351"/>
                  </a:lnTo>
                  <a:lnTo>
                    <a:pt x="1115" y="2353"/>
                  </a:lnTo>
                  <a:lnTo>
                    <a:pt x="1112" y="2355"/>
                  </a:lnTo>
                  <a:lnTo>
                    <a:pt x="1111" y="2358"/>
                  </a:lnTo>
                  <a:lnTo>
                    <a:pt x="1112" y="2364"/>
                  </a:lnTo>
                  <a:lnTo>
                    <a:pt x="1115" y="2368"/>
                  </a:lnTo>
                  <a:lnTo>
                    <a:pt x="1119" y="2373"/>
                  </a:lnTo>
                  <a:lnTo>
                    <a:pt x="1125" y="2377"/>
                  </a:lnTo>
                  <a:lnTo>
                    <a:pt x="1135" y="2383"/>
                  </a:lnTo>
                  <a:lnTo>
                    <a:pt x="1141" y="2389"/>
                  </a:lnTo>
                  <a:lnTo>
                    <a:pt x="1145" y="2394"/>
                  </a:lnTo>
                  <a:lnTo>
                    <a:pt x="1149" y="2399"/>
                  </a:lnTo>
                  <a:lnTo>
                    <a:pt x="1151" y="2405"/>
                  </a:lnTo>
                  <a:lnTo>
                    <a:pt x="1153" y="2411"/>
                  </a:lnTo>
                  <a:lnTo>
                    <a:pt x="1156" y="2424"/>
                  </a:lnTo>
                  <a:lnTo>
                    <a:pt x="1161" y="2440"/>
                  </a:lnTo>
                  <a:lnTo>
                    <a:pt x="1165" y="2446"/>
                  </a:lnTo>
                  <a:lnTo>
                    <a:pt x="1169" y="2450"/>
                  </a:lnTo>
                  <a:lnTo>
                    <a:pt x="1175" y="2455"/>
                  </a:lnTo>
                  <a:lnTo>
                    <a:pt x="1181" y="2458"/>
                  </a:lnTo>
                  <a:lnTo>
                    <a:pt x="1186" y="2462"/>
                  </a:lnTo>
                  <a:lnTo>
                    <a:pt x="1191" y="2467"/>
                  </a:lnTo>
                  <a:lnTo>
                    <a:pt x="1193" y="2469"/>
                  </a:lnTo>
                  <a:lnTo>
                    <a:pt x="1194" y="2471"/>
                  </a:lnTo>
                  <a:lnTo>
                    <a:pt x="1195" y="2474"/>
                  </a:lnTo>
                  <a:lnTo>
                    <a:pt x="1195" y="2477"/>
                  </a:lnTo>
                  <a:lnTo>
                    <a:pt x="1195" y="2490"/>
                  </a:lnTo>
                  <a:lnTo>
                    <a:pt x="1194" y="2502"/>
                  </a:lnTo>
                  <a:lnTo>
                    <a:pt x="1193" y="2508"/>
                  </a:lnTo>
                  <a:lnTo>
                    <a:pt x="1191" y="2513"/>
                  </a:lnTo>
                  <a:lnTo>
                    <a:pt x="1187" y="2519"/>
                  </a:lnTo>
                  <a:lnTo>
                    <a:pt x="1184" y="2524"/>
                  </a:lnTo>
                  <a:lnTo>
                    <a:pt x="1172" y="2539"/>
                  </a:lnTo>
                  <a:lnTo>
                    <a:pt x="1163" y="2552"/>
                  </a:lnTo>
                  <a:lnTo>
                    <a:pt x="1152" y="2563"/>
                  </a:lnTo>
                  <a:lnTo>
                    <a:pt x="1141" y="2574"/>
                  </a:lnTo>
                  <a:lnTo>
                    <a:pt x="1136" y="2579"/>
                  </a:lnTo>
                  <a:lnTo>
                    <a:pt x="1130" y="2585"/>
                  </a:lnTo>
                  <a:lnTo>
                    <a:pt x="1124" y="2588"/>
                  </a:lnTo>
                  <a:lnTo>
                    <a:pt x="1117" y="2591"/>
                  </a:lnTo>
                  <a:lnTo>
                    <a:pt x="1105" y="2595"/>
                  </a:lnTo>
                  <a:lnTo>
                    <a:pt x="1092" y="2599"/>
                  </a:lnTo>
                  <a:lnTo>
                    <a:pt x="1065" y="2603"/>
                  </a:lnTo>
                  <a:lnTo>
                    <a:pt x="1037" y="2609"/>
                  </a:lnTo>
                  <a:lnTo>
                    <a:pt x="1027" y="2611"/>
                  </a:lnTo>
                  <a:lnTo>
                    <a:pt x="1013" y="2611"/>
                  </a:lnTo>
                  <a:lnTo>
                    <a:pt x="999" y="2609"/>
                  </a:lnTo>
                  <a:lnTo>
                    <a:pt x="983" y="2608"/>
                  </a:lnTo>
                  <a:lnTo>
                    <a:pt x="969" y="2607"/>
                  </a:lnTo>
                  <a:lnTo>
                    <a:pt x="956" y="2607"/>
                  </a:lnTo>
                  <a:lnTo>
                    <a:pt x="950" y="2607"/>
                  </a:lnTo>
                  <a:lnTo>
                    <a:pt x="946" y="2608"/>
                  </a:lnTo>
                  <a:lnTo>
                    <a:pt x="941" y="2611"/>
                  </a:lnTo>
                  <a:lnTo>
                    <a:pt x="938" y="2613"/>
                  </a:lnTo>
                  <a:lnTo>
                    <a:pt x="934" y="2617"/>
                  </a:lnTo>
                  <a:lnTo>
                    <a:pt x="931" y="2622"/>
                  </a:lnTo>
                  <a:lnTo>
                    <a:pt x="928" y="2628"/>
                  </a:lnTo>
                  <a:lnTo>
                    <a:pt x="927" y="2634"/>
                  </a:lnTo>
                  <a:lnTo>
                    <a:pt x="926" y="2647"/>
                  </a:lnTo>
                  <a:lnTo>
                    <a:pt x="925" y="2661"/>
                  </a:lnTo>
                  <a:lnTo>
                    <a:pt x="926" y="2675"/>
                  </a:lnTo>
                  <a:lnTo>
                    <a:pt x="926" y="2690"/>
                  </a:lnTo>
                  <a:lnTo>
                    <a:pt x="926" y="2696"/>
                  </a:lnTo>
                  <a:lnTo>
                    <a:pt x="925" y="2703"/>
                  </a:lnTo>
                  <a:lnTo>
                    <a:pt x="924" y="2708"/>
                  </a:lnTo>
                  <a:lnTo>
                    <a:pt x="922" y="2713"/>
                  </a:lnTo>
                  <a:lnTo>
                    <a:pt x="922" y="2709"/>
                  </a:lnTo>
                  <a:lnTo>
                    <a:pt x="922" y="2728"/>
                  </a:lnTo>
                  <a:lnTo>
                    <a:pt x="921" y="2732"/>
                  </a:lnTo>
                  <a:lnTo>
                    <a:pt x="918" y="2735"/>
                  </a:lnTo>
                  <a:lnTo>
                    <a:pt x="913" y="2738"/>
                  </a:lnTo>
                  <a:lnTo>
                    <a:pt x="907" y="2741"/>
                  </a:lnTo>
                  <a:lnTo>
                    <a:pt x="900" y="2744"/>
                  </a:lnTo>
                  <a:lnTo>
                    <a:pt x="893" y="2746"/>
                  </a:lnTo>
                  <a:lnTo>
                    <a:pt x="886" y="2747"/>
                  </a:lnTo>
                  <a:lnTo>
                    <a:pt x="880" y="2748"/>
                  </a:lnTo>
                  <a:lnTo>
                    <a:pt x="868" y="2747"/>
                  </a:lnTo>
                  <a:lnTo>
                    <a:pt x="858" y="2745"/>
                  </a:lnTo>
                  <a:lnTo>
                    <a:pt x="850" y="2740"/>
                  </a:lnTo>
                  <a:lnTo>
                    <a:pt x="842" y="2736"/>
                  </a:lnTo>
                  <a:lnTo>
                    <a:pt x="834" y="2732"/>
                  </a:lnTo>
                  <a:lnTo>
                    <a:pt x="827" y="2728"/>
                  </a:lnTo>
                  <a:lnTo>
                    <a:pt x="817" y="2725"/>
                  </a:lnTo>
                  <a:lnTo>
                    <a:pt x="807" y="2725"/>
                  </a:lnTo>
                  <a:lnTo>
                    <a:pt x="803" y="2725"/>
                  </a:lnTo>
                  <a:lnTo>
                    <a:pt x="799" y="2726"/>
                  </a:lnTo>
                  <a:lnTo>
                    <a:pt x="796" y="2728"/>
                  </a:lnTo>
                  <a:lnTo>
                    <a:pt x="793" y="2732"/>
                  </a:lnTo>
                  <a:lnTo>
                    <a:pt x="791" y="2735"/>
                  </a:lnTo>
                  <a:lnTo>
                    <a:pt x="789" y="2738"/>
                  </a:lnTo>
                  <a:lnTo>
                    <a:pt x="788" y="2741"/>
                  </a:lnTo>
                  <a:lnTo>
                    <a:pt x="788" y="2744"/>
                  </a:lnTo>
                  <a:lnTo>
                    <a:pt x="789" y="2753"/>
                  </a:lnTo>
                  <a:lnTo>
                    <a:pt x="791" y="2764"/>
                  </a:lnTo>
                  <a:lnTo>
                    <a:pt x="796" y="2776"/>
                  </a:lnTo>
                  <a:lnTo>
                    <a:pt x="801" y="2787"/>
                  </a:lnTo>
                  <a:lnTo>
                    <a:pt x="806" y="2798"/>
                  </a:lnTo>
                  <a:lnTo>
                    <a:pt x="812" y="2806"/>
                  </a:lnTo>
                  <a:lnTo>
                    <a:pt x="815" y="2810"/>
                  </a:lnTo>
                  <a:lnTo>
                    <a:pt x="817" y="2812"/>
                  </a:lnTo>
                  <a:lnTo>
                    <a:pt x="820" y="2813"/>
                  </a:lnTo>
                  <a:lnTo>
                    <a:pt x="823" y="2814"/>
                  </a:lnTo>
                  <a:lnTo>
                    <a:pt x="838" y="2807"/>
                  </a:lnTo>
                  <a:lnTo>
                    <a:pt x="850" y="2802"/>
                  </a:lnTo>
                  <a:lnTo>
                    <a:pt x="858" y="2810"/>
                  </a:lnTo>
                  <a:lnTo>
                    <a:pt x="865" y="2817"/>
                  </a:lnTo>
                  <a:lnTo>
                    <a:pt x="864" y="2822"/>
                  </a:lnTo>
                  <a:lnTo>
                    <a:pt x="863" y="2826"/>
                  </a:lnTo>
                  <a:lnTo>
                    <a:pt x="859" y="2830"/>
                  </a:lnTo>
                  <a:lnTo>
                    <a:pt x="856" y="2833"/>
                  </a:lnTo>
                  <a:lnTo>
                    <a:pt x="850" y="2839"/>
                  </a:lnTo>
                  <a:lnTo>
                    <a:pt x="845" y="2841"/>
                  </a:lnTo>
                  <a:lnTo>
                    <a:pt x="839" y="2840"/>
                  </a:lnTo>
                  <a:lnTo>
                    <a:pt x="833" y="2838"/>
                  </a:lnTo>
                  <a:lnTo>
                    <a:pt x="828" y="2836"/>
                  </a:lnTo>
                  <a:lnTo>
                    <a:pt x="823" y="2832"/>
                  </a:lnTo>
                  <a:lnTo>
                    <a:pt x="818" y="2830"/>
                  </a:lnTo>
                  <a:lnTo>
                    <a:pt x="814" y="2827"/>
                  </a:lnTo>
                  <a:lnTo>
                    <a:pt x="809" y="2826"/>
                  </a:lnTo>
                  <a:lnTo>
                    <a:pt x="803" y="2825"/>
                  </a:lnTo>
                  <a:lnTo>
                    <a:pt x="803" y="2831"/>
                  </a:lnTo>
                  <a:lnTo>
                    <a:pt x="804" y="2837"/>
                  </a:lnTo>
                  <a:lnTo>
                    <a:pt x="806" y="2841"/>
                  </a:lnTo>
                  <a:lnTo>
                    <a:pt x="809" y="2844"/>
                  </a:lnTo>
                  <a:lnTo>
                    <a:pt x="811" y="2847"/>
                  </a:lnTo>
                  <a:lnTo>
                    <a:pt x="814" y="2849"/>
                  </a:lnTo>
                  <a:lnTo>
                    <a:pt x="818" y="2851"/>
                  </a:lnTo>
                  <a:lnTo>
                    <a:pt x="823" y="2852"/>
                  </a:lnTo>
                  <a:lnTo>
                    <a:pt x="812" y="2864"/>
                  </a:lnTo>
                  <a:lnTo>
                    <a:pt x="804" y="2876"/>
                  </a:lnTo>
                  <a:lnTo>
                    <a:pt x="799" y="2888"/>
                  </a:lnTo>
                  <a:lnTo>
                    <a:pt x="795" y="2899"/>
                  </a:lnTo>
                  <a:lnTo>
                    <a:pt x="787" y="2926"/>
                  </a:lnTo>
                  <a:lnTo>
                    <a:pt x="780" y="2957"/>
                  </a:lnTo>
                  <a:lnTo>
                    <a:pt x="779" y="2959"/>
                  </a:lnTo>
                  <a:lnTo>
                    <a:pt x="777" y="2961"/>
                  </a:lnTo>
                  <a:lnTo>
                    <a:pt x="775" y="2963"/>
                  </a:lnTo>
                  <a:lnTo>
                    <a:pt x="773" y="2965"/>
                  </a:lnTo>
                  <a:lnTo>
                    <a:pt x="766" y="2969"/>
                  </a:lnTo>
                  <a:lnTo>
                    <a:pt x="760" y="2972"/>
                  </a:lnTo>
                  <a:lnTo>
                    <a:pt x="746" y="2975"/>
                  </a:lnTo>
                  <a:lnTo>
                    <a:pt x="734" y="2975"/>
                  </a:lnTo>
                  <a:lnTo>
                    <a:pt x="724" y="2979"/>
                  </a:lnTo>
                  <a:lnTo>
                    <a:pt x="715" y="2984"/>
                  </a:lnTo>
                  <a:lnTo>
                    <a:pt x="706" y="2990"/>
                  </a:lnTo>
                  <a:lnTo>
                    <a:pt x="698" y="2998"/>
                  </a:lnTo>
                  <a:lnTo>
                    <a:pt x="693" y="3007"/>
                  </a:lnTo>
                  <a:lnTo>
                    <a:pt x="688" y="3015"/>
                  </a:lnTo>
                  <a:lnTo>
                    <a:pt x="685" y="3026"/>
                  </a:lnTo>
                  <a:lnTo>
                    <a:pt x="684" y="3037"/>
                  </a:lnTo>
                  <a:lnTo>
                    <a:pt x="684" y="3049"/>
                  </a:lnTo>
                  <a:lnTo>
                    <a:pt x="688" y="3058"/>
                  </a:lnTo>
                  <a:lnTo>
                    <a:pt x="691" y="3066"/>
                  </a:lnTo>
                  <a:lnTo>
                    <a:pt x="696" y="3073"/>
                  </a:lnTo>
                  <a:lnTo>
                    <a:pt x="702" y="3078"/>
                  </a:lnTo>
                  <a:lnTo>
                    <a:pt x="708" y="3082"/>
                  </a:lnTo>
                  <a:lnTo>
                    <a:pt x="716" y="3087"/>
                  </a:lnTo>
                  <a:lnTo>
                    <a:pt x="722" y="3090"/>
                  </a:lnTo>
                  <a:lnTo>
                    <a:pt x="736" y="3096"/>
                  </a:lnTo>
                  <a:lnTo>
                    <a:pt x="749" y="3104"/>
                  </a:lnTo>
                  <a:lnTo>
                    <a:pt x="753" y="3108"/>
                  </a:lnTo>
                  <a:lnTo>
                    <a:pt x="758" y="3115"/>
                  </a:lnTo>
                  <a:lnTo>
                    <a:pt x="760" y="3121"/>
                  </a:lnTo>
                  <a:lnTo>
                    <a:pt x="761" y="3130"/>
                  </a:lnTo>
                  <a:lnTo>
                    <a:pt x="760" y="3139"/>
                  </a:lnTo>
                  <a:lnTo>
                    <a:pt x="759" y="3147"/>
                  </a:lnTo>
                  <a:lnTo>
                    <a:pt x="757" y="3154"/>
                  </a:lnTo>
                  <a:lnTo>
                    <a:pt x="753" y="3160"/>
                  </a:lnTo>
                  <a:lnTo>
                    <a:pt x="750" y="3166"/>
                  </a:lnTo>
                  <a:lnTo>
                    <a:pt x="746" y="3170"/>
                  </a:lnTo>
                  <a:lnTo>
                    <a:pt x="742" y="3174"/>
                  </a:lnTo>
                  <a:lnTo>
                    <a:pt x="737" y="3179"/>
                  </a:lnTo>
                  <a:lnTo>
                    <a:pt x="716" y="3193"/>
                  </a:lnTo>
                  <a:lnTo>
                    <a:pt x="695" y="3207"/>
                  </a:lnTo>
                  <a:lnTo>
                    <a:pt x="691" y="3213"/>
                  </a:lnTo>
                  <a:lnTo>
                    <a:pt x="687" y="3220"/>
                  </a:lnTo>
                  <a:lnTo>
                    <a:pt x="684" y="3227"/>
                  </a:lnTo>
                  <a:lnTo>
                    <a:pt x="683" y="3235"/>
                  </a:lnTo>
                  <a:lnTo>
                    <a:pt x="680" y="3250"/>
                  </a:lnTo>
                  <a:lnTo>
                    <a:pt x="676" y="3265"/>
                  </a:lnTo>
                  <a:lnTo>
                    <a:pt x="674" y="3269"/>
                  </a:lnTo>
                  <a:lnTo>
                    <a:pt x="671" y="3273"/>
                  </a:lnTo>
                  <a:lnTo>
                    <a:pt x="668" y="3275"/>
                  </a:lnTo>
                  <a:lnTo>
                    <a:pt x="665" y="3277"/>
                  </a:lnTo>
                  <a:lnTo>
                    <a:pt x="658" y="3281"/>
                  </a:lnTo>
                  <a:lnTo>
                    <a:pt x="651" y="3283"/>
                  </a:lnTo>
                  <a:lnTo>
                    <a:pt x="643" y="3286"/>
                  </a:lnTo>
                  <a:lnTo>
                    <a:pt x="636" y="3288"/>
                  </a:lnTo>
                  <a:lnTo>
                    <a:pt x="628" y="3291"/>
                  </a:lnTo>
                  <a:lnTo>
                    <a:pt x="623" y="3295"/>
                  </a:lnTo>
                  <a:lnTo>
                    <a:pt x="614" y="3303"/>
                  </a:lnTo>
                  <a:lnTo>
                    <a:pt x="608" y="3312"/>
                  </a:lnTo>
                  <a:lnTo>
                    <a:pt x="602" y="3319"/>
                  </a:lnTo>
                  <a:lnTo>
                    <a:pt x="598" y="3329"/>
                  </a:lnTo>
                  <a:lnTo>
                    <a:pt x="595" y="3339"/>
                  </a:lnTo>
                  <a:lnTo>
                    <a:pt x="594" y="3349"/>
                  </a:lnTo>
                  <a:lnTo>
                    <a:pt x="592" y="3360"/>
                  </a:lnTo>
                  <a:lnTo>
                    <a:pt x="592" y="3373"/>
                  </a:lnTo>
                  <a:lnTo>
                    <a:pt x="593" y="3379"/>
                  </a:lnTo>
                  <a:lnTo>
                    <a:pt x="594" y="3385"/>
                  </a:lnTo>
                  <a:lnTo>
                    <a:pt x="597" y="3391"/>
                  </a:lnTo>
                  <a:lnTo>
                    <a:pt x="601" y="3397"/>
                  </a:lnTo>
                  <a:lnTo>
                    <a:pt x="604" y="3401"/>
                  </a:lnTo>
                  <a:lnTo>
                    <a:pt x="610" y="3406"/>
                  </a:lnTo>
                  <a:lnTo>
                    <a:pt x="614" y="3409"/>
                  </a:lnTo>
                  <a:lnTo>
                    <a:pt x="619" y="3411"/>
                  </a:lnTo>
                  <a:lnTo>
                    <a:pt x="624" y="3415"/>
                  </a:lnTo>
                  <a:lnTo>
                    <a:pt x="628" y="3420"/>
                  </a:lnTo>
                  <a:lnTo>
                    <a:pt x="633" y="3426"/>
                  </a:lnTo>
                  <a:lnTo>
                    <a:pt x="636" y="3433"/>
                  </a:lnTo>
                  <a:lnTo>
                    <a:pt x="642" y="3449"/>
                  </a:lnTo>
                  <a:lnTo>
                    <a:pt x="647" y="3466"/>
                  </a:lnTo>
                  <a:lnTo>
                    <a:pt x="651" y="3485"/>
                  </a:lnTo>
                  <a:lnTo>
                    <a:pt x="655" y="3502"/>
                  </a:lnTo>
                  <a:lnTo>
                    <a:pt x="658" y="3510"/>
                  </a:lnTo>
                  <a:lnTo>
                    <a:pt x="661" y="3516"/>
                  </a:lnTo>
                  <a:lnTo>
                    <a:pt x="665" y="3523"/>
                  </a:lnTo>
                  <a:lnTo>
                    <a:pt x="668" y="3527"/>
                  </a:lnTo>
                  <a:lnTo>
                    <a:pt x="683" y="3541"/>
                  </a:lnTo>
                  <a:lnTo>
                    <a:pt x="698" y="3553"/>
                  </a:lnTo>
                  <a:lnTo>
                    <a:pt x="715" y="3563"/>
                  </a:lnTo>
                  <a:lnTo>
                    <a:pt x="731" y="3571"/>
                  </a:lnTo>
                  <a:lnTo>
                    <a:pt x="763" y="3589"/>
                  </a:lnTo>
                  <a:lnTo>
                    <a:pt x="796" y="3605"/>
                  </a:lnTo>
                  <a:lnTo>
                    <a:pt x="793" y="3607"/>
                  </a:lnTo>
                  <a:lnTo>
                    <a:pt x="791" y="3608"/>
                  </a:lnTo>
                  <a:lnTo>
                    <a:pt x="788" y="3609"/>
                  </a:lnTo>
                  <a:lnTo>
                    <a:pt x="785" y="3609"/>
                  </a:lnTo>
                  <a:lnTo>
                    <a:pt x="777" y="3609"/>
                  </a:lnTo>
                  <a:lnTo>
                    <a:pt x="769" y="3608"/>
                  </a:lnTo>
                  <a:lnTo>
                    <a:pt x="759" y="3610"/>
                  </a:lnTo>
                  <a:lnTo>
                    <a:pt x="748" y="3613"/>
                  </a:lnTo>
                  <a:lnTo>
                    <a:pt x="737" y="3618"/>
                  </a:lnTo>
                  <a:lnTo>
                    <a:pt x="725" y="3624"/>
                  </a:lnTo>
                  <a:lnTo>
                    <a:pt x="714" y="3630"/>
                  </a:lnTo>
                  <a:lnTo>
                    <a:pt x="704" y="3634"/>
                  </a:lnTo>
                  <a:lnTo>
                    <a:pt x="695" y="3638"/>
                  </a:lnTo>
                  <a:lnTo>
                    <a:pt x="688" y="3639"/>
                  </a:lnTo>
                  <a:lnTo>
                    <a:pt x="677" y="3639"/>
                  </a:lnTo>
                  <a:lnTo>
                    <a:pt x="668" y="3639"/>
                  </a:lnTo>
                  <a:lnTo>
                    <a:pt x="661" y="3643"/>
                  </a:lnTo>
                  <a:lnTo>
                    <a:pt x="649" y="3647"/>
                  </a:lnTo>
                  <a:lnTo>
                    <a:pt x="638" y="3647"/>
                  </a:lnTo>
                  <a:lnTo>
                    <a:pt x="627" y="3647"/>
                  </a:lnTo>
                  <a:lnTo>
                    <a:pt x="616" y="3647"/>
                  </a:lnTo>
                  <a:lnTo>
                    <a:pt x="603" y="3647"/>
                  </a:lnTo>
                  <a:lnTo>
                    <a:pt x="597" y="3647"/>
                  </a:lnTo>
                  <a:lnTo>
                    <a:pt x="592" y="3645"/>
                  </a:lnTo>
                  <a:lnTo>
                    <a:pt x="586" y="3643"/>
                  </a:lnTo>
                  <a:lnTo>
                    <a:pt x="583" y="3639"/>
                  </a:lnTo>
                  <a:lnTo>
                    <a:pt x="578" y="3632"/>
                  </a:lnTo>
                  <a:lnTo>
                    <a:pt x="573" y="3623"/>
                  </a:lnTo>
                  <a:lnTo>
                    <a:pt x="570" y="3613"/>
                  </a:lnTo>
                  <a:lnTo>
                    <a:pt x="566" y="3605"/>
                  </a:lnTo>
                  <a:lnTo>
                    <a:pt x="562" y="3600"/>
                  </a:lnTo>
                  <a:lnTo>
                    <a:pt x="559" y="3597"/>
                  </a:lnTo>
                  <a:lnTo>
                    <a:pt x="555" y="3595"/>
                  </a:lnTo>
                  <a:lnTo>
                    <a:pt x="549" y="3593"/>
                  </a:lnTo>
                  <a:lnTo>
                    <a:pt x="530" y="3589"/>
                  </a:lnTo>
                  <a:lnTo>
                    <a:pt x="509" y="3582"/>
                  </a:lnTo>
                  <a:lnTo>
                    <a:pt x="505" y="3580"/>
                  </a:lnTo>
                  <a:lnTo>
                    <a:pt x="501" y="3578"/>
                  </a:lnTo>
                  <a:lnTo>
                    <a:pt x="498" y="3576"/>
                  </a:lnTo>
                  <a:lnTo>
                    <a:pt x="494" y="3572"/>
                  </a:lnTo>
                  <a:lnTo>
                    <a:pt x="491" y="3569"/>
                  </a:lnTo>
                  <a:lnTo>
                    <a:pt x="489" y="3565"/>
                  </a:lnTo>
                  <a:lnTo>
                    <a:pt x="488" y="3559"/>
                  </a:lnTo>
                  <a:lnTo>
                    <a:pt x="488" y="3554"/>
                  </a:lnTo>
                  <a:lnTo>
                    <a:pt x="473" y="3554"/>
                  </a:lnTo>
                  <a:lnTo>
                    <a:pt x="457" y="3554"/>
                  </a:lnTo>
                  <a:lnTo>
                    <a:pt x="452" y="3554"/>
                  </a:lnTo>
                  <a:lnTo>
                    <a:pt x="448" y="3552"/>
                  </a:lnTo>
                  <a:lnTo>
                    <a:pt x="445" y="3549"/>
                  </a:lnTo>
                  <a:lnTo>
                    <a:pt x="441" y="3545"/>
                  </a:lnTo>
                  <a:lnTo>
                    <a:pt x="438" y="3538"/>
                  </a:lnTo>
                  <a:lnTo>
                    <a:pt x="438" y="3531"/>
                  </a:lnTo>
                  <a:lnTo>
                    <a:pt x="430" y="3531"/>
                  </a:lnTo>
                  <a:lnTo>
                    <a:pt x="422" y="3530"/>
                  </a:lnTo>
                  <a:lnTo>
                    <a:pt x="414" y="3529"/>
                  </a:lnTo>
                  <a:lnTo>
                    <a:pt x="408" y="3527"/>
                  </a:lnTo>
                  <a:lnTo>
                    <a:pt x="397" y="3523"/>
                  </a:lnTo>
                  <a:lnTo>
                    <a:pt x="386" y="3517"/>
                  </a:lnTo>
                  <a:lnTo>
                    <a:pt x="370" y="3502"/>
                  </a:lnTo>
                  <a:lnTo>
                    <a:pt x="353" y="3485"/>
                  </a:lnTo>
                  <a:lnTo>
                    <a:pt x="338" y="3470"/>
                  </a:lnTo>
                  <a:lnTo>
                    <a:pt x="338" y="3466"/>
                  </a:lnTo>
                  <a:lnTo>
                    <a:pt x="339" y="3464"/>
                  </a:lnTo>
                  <a:lnTo>
                    <a:pt x="341" y="3462"/>
                  </a:lnTo>
                  <a:lnTo>
                    <a:pt x="343" y="3460"/>
                  </a:lnTo>
                  <a:lnTo>
                    <a:pt x="348" y="3457"/>
                  </a:lnTo>
                  <a:lnTo>
                    <a:pt x="354" y="3454"/>
                  </a:lnTo>
                  <a:lnTo>
                    <a:pt x="359" y="3451"/>
                  </a:lnTo>
                  <a:lnTo>
                    <a:pt x="366" y="3448"/>
                  </a:lnTo>
                  <a:lnTo>
                    <a:pt x="370" y="3444"/>
                  </a:lnTo>
                  <a:lnTo>
                    <a:pt x="372" y="3438"/>
                  </a:lnTo>
                  <a:lnTo>
                    <a:pt x="367" y="3438"/>
                  </a:lnTo>
                  <a:lnTo>
                    <a:pt x="364" y="3436"/>
                  </a:lnTo>
                  <a:lnTo>
                    <a:pt x="361" y="3434"/>
                  </a:lnTo>
                  <a:lnTo>
                    <a:pt x="357" y="3431"/>
                  </a:lnTo>
                  <a:lnTo>
                    <a:pt x="361" y="3424"/>
                  </a:lnTo>
                  <a:lnTo>
                    <a:pt x="364" y="3418"/>
                  </a:lnTo>
                  <a:lnTo>
                    <a:pt x="367" y="3410"/>
                  </a:lnTo>
                  <a:lnTo>
                    <a:pt x="368" y="3404"/>
                  </a:lnTo>
                  <a:lnTo>
                    <a:pt x="368" y="3396"/>
                  </a:lnTo>
                  <a:lnTo>
                    <a:pt x="367" y="3391"/>
                  </a:lnTo>
                  <a:lnTo>
                    <a:pt x="365" y="3385"/>
                  </a:lnTo>
                  <a:lnTo>
                    <a:pt x="362" y="3380"/>
                  </a:lnTo>
                  <a:lnTo>
                    <a:pt x="354" y="3372"/>
                  </a:lnTo>
                  <a:lnTo>
                    <a:pt x="345" y="3366"/>
                  </a:lnTo>
                  <a:lnTo>
                    <a:pt x="337" y="3359"/>
                  </a:lnTo>
                  <a:lnTo>
                    <a:pt x="329" y="3353"/>
                  </a:lnTo>
                  <a:lnTo>
                    <a:pt x="327" y="3348"/>
                  </a:lnTo>
                  <a:lnTo>
                    <a:pt x="325" y="3343"/>
                  </a:lnTo>
                  <a:lnTo>
                    <a:pt x="323" y="3338"/>
                  </a:lnTo>
                  <a:lnTo>
                    <a:pt x="323" y="3331"/>
                  </a:lnTo>
                  <a:lnTo>
                    <a:pt x="323" y="3317"/>
                  </a:lnTo>
                  <a:lnTo>
                    <a:pt x="323" y="3307"/>
                  </a:lnTo>
                  <a:lnTo>
                    <a:pt x="322" y="3293"/>
                  </a:lnTo>
                  <a:lnTo>
                    <a:pt x="318" y="3277"/>
                  </a:lnTo>
                  <a:lnTo>
                    <a:pt x="315" y="3261"/>
                  </a:lnTo>
                  <a:lnTo>
                    <a:pt x="311" y="3242"/>
                  </a:lnTo>
                  <a:lnTo>
                    <a:pt x="307" y="3226"/>
                  </a:lnTo>
                  <a:lnTo>
                    <a:pt x="303" y="3210"/>
                  </a:lnTo>
                  <a:lnTo>
                    <a:pt x="300" y="3196"/>
                  </a:lnTo>
                  <a:lnTo>
                    <a:pt x="299" y="3184"/>
                  </a:lnTo>
                  <a:lnTo>
                    <a:pt x="300" y="3179"/>
                  </a:lnTo>
                  <a:lnTo>
                    <a:pt x="301" y="3173"/>
                  </a:lnTo>
                  <a:lnTo>
                    <a:pt x="303" y="3169"/>
                  </a:lnTo>
                  <a:lnTo>
                    <a:pt x="305" y="3163"/>
                  </a:lnTo>
                  <a:lnTo>
                    <a:pt x="312" y="3156"/>
                  </a:lnTo>
                  <a:lnTo>
                    <a:pt x="318" y="3148"/>
                  </a:lnTo>
                  <a:lnTo>
                    <a:pt x="326" y="3141"/>
                  </a:lnTo>
                  <a:lnTo>
                    <a:pt x="331" y="3132"/>
                  </a:lnTo>
                  <a:lnTo>
                    <a:pt x="335" y="3129"/>
                  </a:lnTo>
                  <a:lnTo>
                    <a:pt x="336" y="3124"/>
                  </a:lnTo>
                  <a:lnTo>
                    <a:pt x="338" y="3119"/>
                  </a:lnTo>
                  <a:lnTo>
                    <a:pt x="338" y="3115"/>
                  </a:lnTo>
                  <a:lnTo>
                    <a:pt x="337" y="3108"/>
                  </a:lnTo>
                  <a:lnTo>
                    <a:pt x="335" y="3101"/>
                  </a:lnTo>
                  <a:lnTo>
                    <a:pt x="331" y="3093"/>
                  </a:lnTo>
                  <a:lnTo>
                    <a:pt x="328" y="3085"/>
                  </a:lnTo>
                  <a:lnTo>
                    <a:pt x="319" y="3068"/>
                  </a:lnTo>
                  <a:lnTo>
                    <a:pt x="315" y="3053"/>
                  </a:lnTo>
                  <a:lnTo>
                    <a:pt x="315" y="3039"/>
                  </a:lnTo>
                  <a:lnTo>
                    <a:pt x="315" y="3037"/>
                  </a:lnTo>
                  <a:lnTo>
                    <a:pt x="315" y="3034"/>
                  </a:lnTo>
                  <a:lnTo>
                    <a:pt x="316" y="3029"/>
                  </a:lnTo>
                  <a:lnTo>
                    <a:pt x="317" y="3026"/>
                  </a:lnTo>
                  <a:lnTo>
                    <a:pt x="319" y="3024"/>
                  </a:lnTo>
                  <a:lnTo>
                    <a:pt x="322" y="3021"/>
                  </a:lnTo>
                  <a:lnTo>
                    <a:pt x="325" y="3020"/>
                  </a:lnTo>
                  <a:lnTo>
                    <a:pt x="327" y="3018"/>
                  </a:lnTo>
                  <a:lnTo>
                    <a:pt x="330" y="3018"/>
                  </a:lnTo>
                  <a:lnTo>
                    <a:pt x="336" y="3018"/>
                  </a:lnTo>
                  <a:lnTo>
                    <a:pt x="340" y="3020"/>
                  </a:lnTo>
                  <a:lnTo>
                    <a:pt x="343" y="3021"/>
                  </a:lnTo>
                  <a:lnTo>
                    <a:pt x="346" y="3023"/>
                  </a:lnTo>
                  <a:lnTo>
                    <a:pt x="351" y="3028"/>
                  </a:lnTo>
                  <a:lnTo>
                    <a:pt x="355" y="3034"/>
                  </a:lnTo>
                  <a:lnTo>
                    <a:pt x="358" y="3039"/>
                  </a:lnTo>
                  <a:lnTo>
                    <a:pt x="362" y="3044"/>
                  </a:lnTo>
                  <a:lnTo>
                    <a:pt x="365" y="3047"/>
                  </a:lnTo>
                  <a:lnTo>
                    <a:pt x="368" y="3048"/>
                  </a:lnTo>
                  <a:lnTo>
                    <a:pt x="371" y="3049"/>
                  </a:lnTo>
                  <a:lnTo>
                    <a:pt x="377" y="3049"/>
                  </a:lnTo>
                  <a:lnTo>
                    <a:pt x="394" y="2966"/>
                  </a:lnTo>
                  <a:lnTo>
                    <a:pt x="407" y="2904"/>
                  </a:lnTo>
                  <a:lnTo>
                    <a:pt x="417" y="2859"/>
                  </a:lnTo>
                  <a:lnTo>
                    <a:pt x="423" y="2829"/>
                  </a:lnTo>
                  <a:lnTo>
                    <a:pt x="427" y="2812"/>
                  </a:lnTo>
                  <a:lnTo>
                    <a:pt x="430" y="2802"/>
                  </a:lnTo>
                  <a:lnTo>
                    <a:pt x="430" y="2799"/>
                  </a:lnTo>
                  <a:lnTo>
                    <a:pt x="430" y="2798"/>
                  </a:lnTo>
                  <a:lnTo>
                    <a:pt x="430" y="2774"/>
                  </a:lnTo>
                  <a:lnTo>
                    <a:pt x="430" y="2771"/>
                  </a:lnTo>
                  <a:lnTo>
                    <a:pt x="414" y="2771"/>
                  </a:lnTo>
                  <a:lnTo>
                    <a:pt x="411" y="2773"/>
                  </a:lnTo>
                  <a:lnTo>
                    <a:pt x="408" y="2776"/>
                  </a:lnTo>
                  <a:lnTo>
                    <a:pt x="406" y="2779"/>
                  </a:lnTo>
                  <a:lnTo>
                    <a:pt x="404" y="2783"/>
                  </a:lnTo>
                  <a:lnTo>
                    <a:pt x="400" y="2785"/>
                  </a:lnTo>
                  <a:lnTo>
                    <a:pt x="398" y="2788"/>
                  </a:lnTo>
                  <a:lnTo>
                    <a:pt x="395" y="2790"/>
                  </a:lnTo>
                  <a:lnTo>
                    <a:pt x="392" y="2790"/>
                  </a:lnTo>
                  <a:lnTo>
                    <a:pt x="389" y="2790"/>
                  </a:lnTo>
                  <a:lnTo>
                    <a:pt x="386" y="2789"/>
                  </a:lnTo>
                  <a:lnTo>
                    <a:pt x="383" y="2787"/>
                  </a:lnTo>
                  <a:lnTo>
                    <a:pt x="381" y="2784"/>
                  </a:lnTo>
                  <a:lnTo>
                    <a:pt x="377" y="2777"/>
                  </a:lnTo>
                  <a:lnTo>
                    <a:pt x="372" y="2769"/>
                  </a:lnTo>
                  <a:lnTo>
                    <a:pt x="369" y="2759"/>
                  </a:lnTo>
                  <a:lnTo>
                    <a:pt x="367" y="2750"/>
                  </a:lnTo>
                  <a:lnTo>
                    <a:pt x="365" y="2740"/>
                  </a:lnTo>
                  <a:lnTo>
                    <a:pt x="365" y="2733"/>
                  </a:lnTo>
                  <a:lnTo>
                    <a:pt x="365" y="2721"/>
                  </a:lnTo>
                  <a:lnTo>
                    <a:pt x="367" y="2710"/>
                  </a:lnTo>
                  <a:lnTo>
                    <a:pt x="369" y="2701"/>
                  </a:lnTo>
                  <a:lnTo>
                    <a:pt x="371" y="2693"/>
                  </a:lnTo>
                  <a:lnTo>
                    <a:pt x="378" y="2675"/>
                  </a:lnTo>
                  <a:lnTo>
                    <a:pt x="384" y="2655"/>
                  </a:lnTo>
                  <a:lnTo>
                    <a:pt x="391" y="2655"/>
                  </a:lnTo>
                  <a:lnTo>
                    <a:pt x="396" y="2653"/>
                  </a:lnTo>
                  <a:lnTo>
                    <a:pt x="397" y="2651"/>
                  </a:lnTo>
                  <a:lnTo>
                    <a:pt x="398" y="2648"/>
                  </a:lnTo>
                  <a:lnTo>
                    <a:pt x="399" y="2646"/>
                  </a:lnTo>
                  <a:lnTo>
                    <a:pt x="399" y="2644"/>
                  </a:lnTo>
                  <a:lnTo>
                    <a:pt x="395" y="2631"/>
                  </a:lnTo>
                  <a:lnTo>
                    <a:pt x="392" y="2625"/>
                  </a:lnTo>
                  <a:lnTo>
                    <a:pt x="391" y="2624"/>
                  </a:lnTo>
                  <a:lnTo>
                    <a:pt x="389" y="2622"/>
                  </a:lnTo>
                  <a:lnTo>
                    <a:pt x="387" y="2620"/>
                  </a:lnTo>
                  <a:lnTo>
                    <a:pt x="386" y="2617"/>
                  </a:lnTo>
                  <a:lnTo>
                    <a:pt x="384" y="2609"/>
                  </a:lnTo>
                  <a:lnTo>
                    <a:pt x="383" y="2600"/>
                  </a:lnTo>
                  <a:lnTo>
                    <a:pt x="381" y="2580"/>
                  </a:lnTo>
                  <a:lnTo>
                    <a:pt x="380" y="2566"/>
                  </a:lnTo>
                  <a:lnTo>
                    <a:pt x="381" y="2552"/>
                  </a:lnTo>
                  <a:lnTo>
                    <a:pt x="384" y="2538"/>
                  </a:lnTo>
                  <a:lnTo>
                    <a:pt x="390" y="2524"/>
                  </a:lnTo>
                  <a:lnTo>
                    <a:pt x="395" y="2511"/>
                  </a:lnTo>
                  <a:lnTo>
                    <a:pt x="408" y="2486"/>
                  </a:lnTo>
                  <a:lnTo>
                    <a:pt x="419" y="2467"/>
                  </a:lnTo>
                  <a:lnTo>
                    <a:pt x="424" y="2454"/>
                  </a:lnTo>
                  <a:lnTo>
                    <a:pt x="429" y="2440"/>
                  </a:lnTo>
                  <a:lnTo>
                    <a:pt x="433" y="2427"/>
                  </a:lnTo>
                  <a:lnTo>
                    <a:pt x="438" y="2416"/>
                  </a:lnTo>
                  <a:lnTo>
                    <a:pt x="444" y="2413"/>
                  </a:lnTo>
                  <a:lnTo>
                    <a:pt x="448" y="2410"/>
                  </a:lnTo>
                  <a:lnTo>
                    <a:pt x="450" y="2409"/>
                  </a:lnTo>
                  <a:lnTo>
                    <a:pt x="452" y="2408"/>
                  </a:lnTo>
                  <a:lnTo>
                    <a:pt x="453" y="2407"/>
                  </a:lnTo>
                  <a:lnTo>
                    <a:pt x="453" y="2404"/>
                  </a:lnTo>
                  <a:lnTo>
                    <a:pt x="460" y="2377"/>
                  </a:lnTo>
                  <a:lnTo>
                    <a:pt x="465" y="2351"/>
                  </a:lnTo>
                  <a:lnTo>
                    <a:pt x="470" y="2324"/>
                  </a:lnTo>
                  <a:lnTo>
                    <a:pt x="476" y="2297"/>
                  </a:lnTo>
                  <a:lnTo>
                    <a:pt x="476" y="2223"/>
                  </a:lnTo>
                  <a:lnTo>
                    <a:pt x="476" y="2185"/>
                  </a:lnTo>
                  <a:lnTo>
                    <a:pt x="476" y="2171"/>
                  </a:lnTo>
                  <a:lnTo>
                    <a:pt x="476" y="2169"/>
                  </a:lnTo>
                  <a:lnTo>
                    <a:pt x="475" y="2164"/>
                  </a:lnTo>
                  <a:lnTo>
                    <a:pt x="473" y="2158"/>
                  </a:lnTo>
                  <a:lnTo>
                    <a:pt x="473" y="2153"/>
                  </a:lnTo>
                  <a:lnTo>
                    <a:pt x="473" y="2148"/>
                  </a:lnTo>
                  <a:lnTo>
                    <a:pt x="474" y="2137"/>
                  </a:lnTo>
                  <a:lnTo>
                    <a:pt x="476" y="2127"/>
                  </a:lnTo>
                  <a:lnTo>
                    <a:pt x="478" y="2117"/>
                  </a:lnTo>
                  <a:lnTo>
                    <a:pt x="481" y="2107"/>
                  </a:lnTo>
                  <a:lnTo>
                    <a:pt x="484" y="2098"/>
                  </a:lnTo>
                  <a:lnTo>
                    <a:pt x="484" y="2088"/>
                  </a:lnTo>
                  <a:lnTo>
                    <a:pt x="485" y="2076"/>
                  </a:lnTo>
                  <a:lnTo>
                    <a:pt x="486" y="2064"/>
                  </a:lnTo>
                  <a:lnTo>
                    <a:pt x="488" y="2053"/>
                  </a:lnTo>
                  <a:lnTo>
                    <a:pt x="490" y="2043"/>
                  </a:lnTo>
                  <a:lnTo>
                    <a:pt x="497" y="2022"/>
                  </a:lnTo>
                  <a:lnTo>
                    <a:pt x="503" y="2003"/>
                  </a:lnTo>
                  <a:lnTo>
                    <a:pt x="511" y="1983"/>
                  </a:lnTo>
                  <a:lnTo>
                    <a:pt x="516" y="1964"/>
                  </a:lnTo>
                  <a:lnTo>
                    <a:pt x="519" y="1953"/>
                  </a:lnTo>
                  <a:lnTo>
                    <a:pt x="520" y="1943"/>
                  </a:lnTo>
                  <a:lnTo>
                    <a:pt x="522" y="1933"/>
                  </a:lnTo>
                  <a:lnTo>
                    <a:pt x="522" y="1922"/>
                  </a:lnTo>
                  <a:lnTo>
                    <a:pt x="522" y="1906"/>
                  </a:lnTo>
                  <a:lnTo>
                    <a:pt x="524" y="1894"/>
                  </a:lnTo>
                  <a:lnTo>
                    <a:pt x="527" y="1879"/>
                  </a:lnTo>
                  <a:lnTo>
                    <a:pt x="530" y="1861"/>
                  </a:lnTo>
                  <a:lnTo>
                    <a:pt x="534" y="1845"/>
                  </a:lnTo>
                  <a:lnTo>
                    <a:pt x="534" y="1815"/>
                  </a:lnTo>
                  <a:lnTo>
                    <a:pt x="534" y="1798"/>
                  </a:lnTo>
                  <a:lnTo>
                    <a:pt x="534" y="1786"/>
                  </a:lnTo>
                  <a:lnTo>
                    <a:pt x="534" y="1772"/>
                  </a:lnTo>
                  <a:lnTo>
                    <a:pt x="536" y="1750"/>
                  </a:lnTo>
                  <a:lnTo>
                    <a:pt x="542" y="1724"/>
                  </a:lnTo>
                  <a:lnTo>
                    <a:pt x="544" y="1712"/>
                  </a:lnTo>
                  <a:lnTo>
                    <a:pt x="547" y="1699"/>
                  </a:lnTo>
                  <a:lnTo>
                    <a:pt x="548" y="1687"/>
                  </a:lnTo>
                  <a:lnTo>
                    <a:pt x="549" y="1675"/>
                  </a:lnTo>
                  <a:lnTo>
                    <a:pt x="548" y="1648"/>
                  </a:lnTo>
                  <a:lnTo>
                    <a:pt x="545" y="1607"/>
                  </a:lnTo>
                  <a:lnTo>
                    <a:pt x="541" y="1565"/>
                  </a:lnTo>
                  <a:lnTo>
                    <a:pt x="538" y="1541"/>
                  </a:lnTo>
                  <a:lnTo>
                    <a:pt x="531" y="1525"/>
                  </a:lnTo>
                  <a:lnTo>
                    <a:pt x="524" y="1511"/>
                  </a:lnTo>
                  <a:lnTo>
                    <a:pt x="515" y="1498"/>
                  </a:lnTo>
                  <a:lnTo>
                    <a:pt x="505" y="1488"/>
                  </a:lnTo>
                  <a:lnTo>
                    <a:pt x="495" y="1478"/>
                  </a:lnTo>
                  <a:lnTo>
                    <a:pt x="486" y="1469"/>
                  </a:lnTo>
                  <a:lnTo>
                    <a:pt x="475" y="1462"/>
                  </a:lnTo>
                  <a:lnTo>
                    <a:pt x="465" y="1455"/>
                  </a:lnTo>
                  <a:lnTo>
                    <a:pt x="446" y="1449"/>
                  </a:lnTo>
                  <a:lnTo>
                    <a:pt x="430" y="1444"/>
                  </a:lnTo>
                  <a:lnTo>
                    <a:pt x="421" y="1442"/>
                  </a:lnTo>
                  <a:lnTo>
                    <a:pt x="413" y="1439"/>
                  </a:lnTo>
                  <a:lnTo>
                    <a:pt x="407" y="1435"/>
                  </a:lnTo>
                  <a:lnTo>
                    <a:pt x="399" y="1428"/>
                  </a:lnTo>
                  <a:lnTo>
                    <a:pt x="386" y="1416"/>
                  </a:lnTo>
                  <a:lnTo>
                    <a:pt x="373" y="1406"/>
                  </a:lnTo>
                  <a:lnTo>
                    <a:pt x="368" y="1403"/>
                  </a:lnTo>
                  <a:lnTo>
                    <a:pt x="361" y="1401"/>
                  </a:lnTo>
                  <a:lnTo>
                    <a:pt x="354" y="1399"/>
                  </a:lnTo>
                  <a:lnTo>
                    <a:pt x="345" y="1398"/>
                  </a:lnTo>
                  <a:lnTo>
                    <a:pt x="329" y="1391"/>
                  </a:lnTo>
                  <a:lnTo>
                    <a:pt x="315" y="1384"/>
                  </a:lnTo>
                  <a:lnTo>
                    <a:pt x="302" y="1375"/>
                  </a:lnTo>
                  <a:lnTo>
                    <a:pt x="290" y="1366"/>
                  </a:lnTo>
                  <a:lnTo>
                    <a:pt x="268" y="1346"/>
                  </a:lnTo>
                  <a:lnTo>
                    <a:pt x="246" y="1324"/>
                  </a:lnTo>
                  <a:lnTo>
                    <a:pt x="241" y="1319"/>
                  </a:lnTo>
                  <a:lnTo>
                    <a:pt x="237" y="1314"/>
                  </a:lnTo>
                  <a:lnTo>
                    <a:pt x="236" y="1308"/>
                  </a:lnTo>
                  <a:lnTo>
                    <a:pt x="236" y="1301"/>
                  </a:lnTo>
                  <a:lnTo>
                    <a:pt x="237" y="1288"/>
                  </a:lnTo>
                  <a:lnTo>
                    <a:pt x="237" y="1273"/>
                  </a:lnTo>
                  <a:lnTo>
                    <a:pt x="236" y="1265"/>
                  </a:lnTo>
                  <a:lnTo>
                    <a:pt x="233" y="1255"/>
                  </a:lnTo>
                  <a:lnTo>
                    <a:pt x="229" y="1247"/>
                  </a:lnTo>
                  <a:lnTo>
                    <a:pt x="223" y="1240"/>
                  </a:lnTo>
                  <a:lnTo>
                    <a:pt x="218" y="1232"/>
                  </a:lnTo>
                  <a:lnTo>
                    <a:pt x="212" y="1225"/>
                  </a:lnTo>
                  <a:lnTo>
                    <a:pt x="207" y="1217"/>
                  </a:lnTo>
                  <a:lnTo>
                    <a:pt x="203" y="1208"/>
                  </a:lnTo>
                  <a:lnTo>
                    <a:pt x="197" y="1193"/>
                  </a:lnTo>
                  <a:lnTo>
                    <a:pt x="191" y="1178"/>
                  </a:lnTo>
                  <a:lnTo>
                    <a:pt x="183" y="1164"/>
                  </a:lnTo>
                  <a:lnTo>
                    <a:pt x="175" y="1151"/>
                  </a:lnTo>
                  <a:lnTo>
                    <a:pt x="166" y="1138"/>
                  </a:lnTo>
                  <a:lnTo>
                    <a:pt x="158" y="1126"/>
                  </a:lnTo>
                  <a:lnTo>
                    <a:pt x="151" y="1113"/>
                  </a:lnTo>
                  <a:lnTo>
                    <a:pt x="146" y="1100"/>
                  </a:lnTo>
                  <a:lnTo>
                    <a:pt x="137" y="1074"/>
                  </a:lnTo>
                  <a:lnTo>
                    <a:pt x="127" y="1050"/>
                  </a:lnTo>
                  <a:lnTo>
                    <a:pt x="118" y="1030"/>
                  </a:lnTo>
                  <a:lnTo>
                    <a:pt x="107" y="1007"/>
                  </a:lnTo>
                  <a:lnTo>
                    <a:pt x="106" y="1004"/>
                  </a:lnTo>
                  <a:lnTo>
                    <a:pt x="104" y="1002"/>
                  </a:lnTo>
                  <a:lnTo>
                    <a:pt x="100" y="1000"/>
                  </a:lnTo>
                  <a:lnTo>
                    <a:pt x="97" y="999"/>
                  </a:lnTo>
                  <a:lnTo>
                    <a:pt x="95" y="997"/>
                  </a:lnTo>
                  <a:lnTo>
                    <a:pt x="92" y="996"/>
                  </a:lnTo>
                  <a:lnTo>
                    <a:pt x="90" y="994"/>
                  </a:lnTo>
                  <a:lnTo>
                    <a:pt x="87" y="992"/>
                  </a:lnTo>
                  <a:lnTo>
                    <a:pt x="84" y="988"/>
                  </a:lnTo>
                  <a:lnTo>
                    <a:pt x="81" y="981"/>
                  </a:lnTo>
                  <a:lnTo>
                    <a:pt x="78" y="976"/>
                  </a:lnTo>
                  <a:lnTo>
                    <a:pt x="75" y="969"/>
                  </a:lnTo>
                  <a:lnTo>
                    <a:pt x="70" y="956"/>
                  </a:lnTo>
                  <a:lnTo>
                    <a:pt x="65" y="946"/>
                  </a:lnTo>
                  <a:lnTo>
                    <a:pt x="63" y="942"/>
                  </a:lnTo>
                  <a:lnTo>
                    <a:pt x="60" y="940"/>
                  </a:lnTo>
                  <a:lnTo>
                    <a:pt x="57" y="938"/>
                  </a:lnTo>
                  <a:lnTo>
                    <a:pt x="53" y="937"/>
                  </a:lnTo>
                  <a:lnTo>
                    <a:pt x="46" y="936"/>
                  </a:lnTo>
                  <a:lnTo>
                    <a:pt x="42" y="935"/>
                  </a:lnTo>
                  <a:lnTo>
                    <a:pt x="34" y="926"/>
                  </a:lnTo>
                  <a:lnTo>
                    <a:pt x="27" y="917"/>
                  </a:lnTo>
                  <a:lnTo>
                    <a:pt x="20" y="907"/>
                  </a:lnTo>
                  <a:lnTo>
                    <a:pt x="13" y="896"/>
                  </a:lnTo>
                  <a:lnTo>
                    <a:pt x="7" y="885"/>
                  </a:lnTo>
                  <a:lnTo>
                    <a:pt x="3" y="873"/>
                  </a:lnTo>
                  <a:lnTo>
                    <a:pt x="1" y="861"/>
                  </a:lnTo>
                  <a:lnTo>
                    <a:pt x="0" y="849"/>
                  </a:lnTo>
                  <a:lnTo>
                    <a:pt x="0" y="842"/>
                  </a:lnTo>
                  <a:lnTo>
                    <a:pt x="1" y="834"/>
                  </a:lnTo>
                  <a:lnTo>
                    <a:pt x="3" y="827"/>
                  </a:lnTo>
                  <a:lnTo>
                    <a:pt x="6" y="820"/>
                  </a:lnTo>
                  <a:lnTo>
                    <a:pt x="13" y="808"/>
                  </a:lnTo>
                  <a:lnTo>
                    <a:pt x="18" y="799"/>
                  </a:lnTo>
                  <a:lnTo>
                    <a:pt x="24" y="790"/>
                  </a:lnTo>
                  <a:lnTo>
                    <a:pt x="30" y="782"/>
                  </a:lnTo>
                  <a:lnTo>
                    <a:pt x="38" y="775"/>
                  </a:lnTo>
                  <a:lnTo>
                    <a:pt x="45" y="768"/>
                  </a:lnTo>
                  <a:lnTo>
                    <a:pt x="53" y="762"/>
                  </a:lnTo>
                  <a:lnTo>
                    <a:pt x="59" y="755"/>
                  </a:lnTo>
                  <a:lnTo>
                    <a:pt x="65" y="746"/>
                  </a:lnTo>
                  <a:lnTo>
                    <a:pt x="69" y="738"/>
                  </a:lnTo>
                  <a:lnTo>
                    <a:pt x="64" y="736"/>
                  </a:lnTo>
                  <a:lnTo>
                    <a:pt x="60" y="735"/>
                  </a:lnTo>
                  <a:lnTo>
                    <a:pt x="57" y="735"/>
                  </a:lnTo>
                  <a:lnTo>
                    <a:pt x="56" y="735"/>
                  </a:lnTo>
                  <a:lnTo>
                    <a:pt x="52" y="737"/>
                  </a:lnTo>
                  <a:lnTo>
                    <a:pt x="45" y="738"/>
                  </a:lnTo>
                  <a:lnTo>
                    <a:pt x="41" y="737"/>
                  </a:lnTo>
                  <a:lnTo>
                    <a:pt x="37" y="736"/>
                  </a:lnTo>
                  <a:lnTo>
                    <a:pt x="33" y="735"/>
                  </a:lnTo>
                  <a:lnTo>
                    <a:pt x="30" y="731"/>
                  </a:lnTo>
                  <a:lnTo>
                    <a:pt x="27" y="729"/>
                  </a:lnTo>
                  <a:lnTo>
                    <a:pt x="25" y="725"/>
                  </a:lnTo>
                  <a:lnTo>
                    <a:pt x="24" y="722"/>
                  </a:lnTo>
                  <a:lnTo>
                    <a:pt x="23" y="717"/>
                  </a:lnTo>
                  <a:lnTo>
                    <a:pt x="20" y="708"/>
                  </a:lnTo>
                  <a:lnTo>
                    <a:pt x="19" y="699"/>
                  </a:lnTo>
                  <a:lnTo>
                    <a:pt x="18" y="689"/>
                  </a:lnTo>
                  <a:lnTo>
                    <a:pt x="18" y="679"/>
                  </a:lnTo>
                  <a:lnTo>
                    <a:pt x="19" y="673"/>
                  </a:lnTo>
                  <a:lnTo>
                    <a:pt x="20" y="667"/>
                  </a:lnTo>
                  <a:lnTo>
                    <a:pt x="23" y="662"/>
                  </a:lnTo>
                  <a:lnTo>
                    <a:pt x="25" y="658"/>
                  </a:lnTo>
                  <a:lnTo>
                    <a:pt x="31" y="649"/>
                  </a:lnTo>
                  <a:lnTo>
                    <a:pt x="39" y="640"/>
                  </a:lnTo>
                  <a:lnTo>
                    <a:pt x="42" y="635"/>
                  </a:lnTo>
                  <a:lnTo>
                    <a:pt x="45" y="630"/>
                  </a:lnTo>
                  <a:lnTo>
                    <a:pt x="48" y="623"/>
                  </a:lnTo>
                  <a:lnTo>
                    <a:pt x="51" y="616"/>
                  </a:lnTo>
                  <a:lnTo>
                    <a:pt x="53" y="607"/>
                  </a:lnTo>
                  <a:lnTo>
                    <a:pt x="54" y="597"/>
                  </a:lnTo>
                  <a:lnTo>
                    <a:pt x="54" y="585"/>
                  </a:lnTo>
                  <a:lnTo>
                    <a:pt x="53" y="571"/>
                  </a:lnTo>
                  <a:lnTo>
                    <a:pt x="61" y="571"/>
                  </a:lnTo>
                  <a:lnTo>
                    <a:pt x="69" y="569"/>
                  </a:lnTo>
                  <a:lnTo>
                    <a:pt x="75" y="567"/>
                  </a:lnTo>
                  <a:lnTo>
                    <a:pt x="82" y="564"/>
                  </a:lnTo>
                  <a:lnTo>
                    <a:pt x="87" y="560"/>
                  </a:lnTo>
                  <a:lnTo>
                    <a:pt x="93" y="555"/>
                  </a:lnTo>
                  <a:lnTo>
                    <a:pt x="97" y="551"/>
                  </a:lnTo>
                  <a:lnTo>
                    <a:pt x="101" y="545"/>
                  </a:lnTo>
                  <a:lnTo>
                    <a:pt x="108" y="533"/>
                  </a:lnTo>
                  <a:lnTo>
                    <a:pt x="113" y="521"/>
                  </a:lnTo>
                  <a:lnTo>
                    <a:pt x="118" y="510"/>
                  </a:lnTo>
                  <a:lnTo>
                    <a:pt x="123" y="499"/>
                  </a:lnTo>
                  <a:lnTo>
                    <a:pt x="126" y="491"/>
                  </a:lnTo>
                  <a:lnTo>
                    <a:pt x="131" y="486"/>
                  </a:lnTo>
                  <a:lnTo>
                    <a:pt x="136" y="481"/>
                  </a:lnTo>
                  <a:lnTo>
                    <a:pt x="141" y="478"/>
                  </a:lnTo>
                  <a:lnTo>
                    <a:pt x="152" y="472"/>
                  </a:lnTo>
                  <a:lnTo>
                    <a:pt x="163" y="466"/>
                  </a:lnTo>
                  <a:lnTo>
                    <a:pt x="168" y="464"/>
                  </a:lnTo>
                  <a:lnTo>
                    <a:pt x="174" y="461"/>
                  </a:lnTo>
                  <a:lnTo>
                    <a:pt x="179" y="458"/>
                  </a:lnTo>
                  <a:lnTo>
                    <a:pt x="183" y="453"/>
                  </a:lnTo>
                  <a:lnTo>
                    <a:pt x="188" y="449"/>
                  </a:lnTo>
                  <a:lnTo>
                    <a:pt x="191" y="444"/>
                  </a:lnTo>
                  <a:lnTo>
                    <a:pt x="193" y="437"/>
                  </a:lnTo>
                  <a:lnTo>
                    <a:pt x="195" y="428"/>
                  </a:lnTo>
                  <a:lnTo>
                    <a:pt x="190" y="425"/>
                  </a:lnTo>
                  <a:lnTo>
                    <a:pt x="185" y="419"/>
                  </a:lnTo>
                  <a:lnTo>
                    <a:pt x="181" y="413"/>
                  </a:lnTo>
                  <a:lnTo>
                    <a:pt x="180" y="409"/>
                  </a:lnTo>
                  <a:lnTo>
                    <a:pt x="187" y="399"/>
                  </a:lnTo>
                  <a:lnTo>
                    <a:pt x="188" y="398"/>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74" name="Freeform 9">
              <a:extLst>
                <a:ext uri="{FF2B5EF4-FFF2-40B4-BE49-F238E27FC236}">
                  <a16:creationId xmlns:a16="http://schemas.microsoft.com/office/drawing/2014/main" id="{5CEDACF4-93CD-403F-B859-27960267245F}"/>
                </a:ext>
              </a:extLst>
            </p:cNvPr>
            <p:cNvSpPr>
              <a:spLocks/>
            </p:cNvSpPr>
            <p:nvPr/>
          </p:nvSpPr>
          <p:spPr bwMode="auto">
            <a:xfrm>
              <a:off x="10107903" y="6017904"/>
              <a:ext cx="21082" cy="22254"/>
            </a:xfrm>
            <a:custGeom>
              <a:avLst/>
              <a:gdLst>
                <a:gd name="T0" fmla="*/ 37 w 37"/>
                <a:gd name="T1" fmla="*/ 16 h 39"/>
                <a:gd name="T2" fmla="*/ 37 w 37"/>
                <a:gd name="T3" fmla="*/ 2 h 39"/>
                <a:gd name="T4" fmla="*/ 37 w 37"/>
                <a:gd name="T5" fmla="*/ 0 h 39"/>
                <a:gd name="T6" fmla="*/ 21 w 37"/>
                <a:gd name="T7" fmla="*/ 0 h 39"/>
                <a:gd name="T8" fmla="*/ 16 w 37"/>
                <a:gd name="T9" fmla="*/ 1 h 39"/>
                <a:gd name="T10" fmla="*/ 12 w 37"/>
                <a:gd name="T11" fmla="*/ 3 h 39"/>
                <a:gd name="T12" fmla="*/ 9 w 37"/>
                <a:gd name="T13" fmla="*/ 7 h 39"/>
                <a:gd name="T14" fmla="*/ 6 w 37"/>
                <a:gd name="T15" fmla="*/ 12 h 39"/>
                <a:gd name="T16" fmla="*/ 3 w 37"/>
                <a:gd name="T17" fmla="*/ 17 h 39"/>
                <a:gd name="T18" fmla="*/ 1 w 37"/>
                <a:gd name="T19" fmla="*/ 24 h 39"/>
                <a:gd name="T20" fmla="*/ 0 w 37"/>
                <a:gd name="T21" fmla="*/ 29 h 39"/>
                <a:gd name="T22" fmla="*/ 0 w 37"/>
                <a:gd name="T23" fmla="*/ 36 h 39"/>
                <a:gd name="T24" fmla="*/ 0 w 37"/>
                <a:gd name="T25" fmla="*/ 38 h 39"/>
                <a:gd name="T26" fmla="*/ 1 w 37"/>
                <a:gd name="T27" fmla="*/ 39 h 39"/>
                <a:gd name="T28" fmla="*/ 2 w 37"/>
                <a:gd name="T29" fmla="*/ 39 h 39"/>
                <a:gd name="T30" fmla="*/ 4 w 37"/>
                <a:gd name="T31" fmla="*/ 39 h 39"/>
                <a:gd name="T32" fmla="*/ 10 w 37"/>
                <a:gd name="T33" fmla="*/ 37 h 39"/>
                <a:gd name="T34" fmla="*/ 16 w 37"/>
                <a:gd name="T35" fmla="*/ 36 h 39"/>
                <a:gd name="T36" fmla="*/ 20 w 37"/>
                <a:gd name="T37" fmla="*/ 35 h 39"/>
                <a:gd name="T38" fmla="*/ 23 w 37"/>
                <a:gd name="T39" fmla="*/ 34 h 39"/>
                <a:gd name="T40" fmla="*/ 25 w 37"/>
                <a:gd name="T41" fmla="*/ 30 h 39"/>
                <a:gd name="T42" fmla="*/ 28 w 37"/>
                <a:gd name="T43" fmla="*/ 27 h 39"/>
                <a:gd name="T44" fmla="*/ 33 w 37"/>
                <a:gd name="T45" fmla="*/ 21 h 39"/>
                <a:gd name="T46" fmla="*/ 37 w 37"/>
                <a:gd name="T47" fmla="*/ 1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 h="39">
                  <a:moveTo>
                    <a:pt x="37" y="16"/>
                  </a:moveTo>
                  <a:lnTo>
                    <a:pt x="37" y="2"/>
                  </a:lnTo>
                  <a:lnTo>
                    <a:pt x="37" y="0"/>
                  </a:lnTo>
                  <a:lnTo>
                    <a:pt x="21" y="0"/>
                  </a:lnTo>
                  <a:lnTo>
                    <a:pt x="16" y="1"/>
                  </a:lnTo>
                  <a:lnTo>
                    <a:pt x="12" y="3"/>
                  </a:lnTo>
                  <a:lnTo>
                    <a:pt x="9" y="7"/>
                  </a:lnTo>
                  <a:lnTo>
                    <a:pt x="6" y="12"/>
                  </a:lnTo>
                  <a:lnTo>
                    <a:pt x="3" y="17"/>
                  </a:lnTo>
                  <a:lnTo>
                    <a:pt x="1" y="24"/>
                  </a:lnTo>
                  <a:lnTo>
                    <a:pt x="0" y="29"/>
                  </a:lnTo>
                  <a:lnTo>
                    <a:pt x="0" y="36"/>
                  </a:lnTo>
                  <a:lnTo>
                    <a:pt x="0" y="38"/>
                  </a:lnTo>
                  <a:lnTo>
                    <a:pt x="1" y="39"/>
                  </a:lnTo>
                  <a:lnTo>
                    <a:pt x="2" y="39"/>
                  </a:lnTo>
                  <a:lnTo>
                    <a:pt x="4" y="39"/>
                  </a:lnTo>
                  <a:lnTo>
                    <a:pt x="10" y="37"/>
                  </a:lnTo>
                  <a:lnTo>
                    <a:pt x="16" y="36"/>
                  </a:lnTo>
                  <a:lnTo>
                    <a:pt x="20" y="35"/>
                  </a:lnTo>
                  <a:lnTo>
                    <a:pt x="23" y="34"/>
                  </a:lnTo>
                  <a:lnTo>
                    <a:pt x="25" y="30"/>
                  </a:lnTo>
                  <a:lnTo>
                    <a:pt x="28" y="27"/>
                  </a:lnTo>
                  <a:lnTo>
                    <a:pt x="33" y="21"/>
                  </a:lnTo>
                  <a:lnTo>
                    <a:pt x="37" y="16"/>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5" name="Freeform 10">
              <a:extLst>
                <a:ext uri="{FF2B5EF4-FFF2-40B4-BE49-F238E27FC236}">
                  <a16:creationId xmlns:a16="http://schemas.microsoft.com/office/drawing/2014/main" id="{18F12B56-EA8E-4301-B283-5FF08A53D7A0}"/>
                </a:ext>
              </a:extLst>
            </p:cNvPr>
            <p:cNvSpPr>
              <a:spLocks/>
            </p:cNvSpPr>
            <p:nvPr/>
          </p:nvSpPr>
          <p:spPr bwMode="auto">
            <a:xfrm>
              <a:off x="11172545" y="4064303"/>
              <a:ext cx="288121" cy="133519"/>
            </a:xfrm>
            <a:custGeom>
              <a:avLst/>
              <a:gdLst>
                <a:gd name="T0" fmla="*/ 474 w 492"/>
                <a:gd name="T1" fmla="*/ 142 h 227"/>
                <a:gd name="T2" fmla="*/ 443 w 492"/>
                <a:gd name="T3" fmla="*/ 167 h 227"/>
                <a:gd name="T4" fmla="*/ 415 w 492"/>
                <a:gd name="T5" fmla="*/ 184 h 227"/>
                <a:gd name="T6" fmla="*/ 339 w 492"/>
                <a:gd name="T7" fmla="*/ 217 h 227"/>
                <a:gd name="T8" fmla="*/ 305 w 492"/>
                <a:gd name="T9" fmla="*/ 226 h 227"/>
                <a:gd name="T10" fmla="*/ 260 w 492"/>
                <a:gd name="T11" fmla="*/ 227 h 227"/>
                <a:gd name="T12" fmla="*/ 200 w 492"/>
                <a:gd name="T13" fmla="*/ 217 h 227"/>
                <a:gd name="T14" fmla="*/ 122 w 492"/>
                <a:gd name="T15" fmla="*/ 193 h 227"/>
                <a:gd name="T16" fmla="*/ 99 w 492"/>
                <a:gd name="T17" fmla="*/ 178 h 227"/>
                <a:gd name="T18" fmla="*/ 74 w 492"/>
                <a:gd name="T19" fmla="*/ 167 h 227"/>
                <a:gd name="T20" fmla="*/ 54 w 492"/>
                <a:gd name="T21" fmla="*/ 164 h 227"/>
                <a:gd name="T22" fmla="*/ 69 w 492"/>
                <a:gd name="T23" fmla="*/ 148 h 227"/>
                <a:gd name="T24" fmla="*/ 74 w 492"/>
                <a:gd name="T25" fmla="*/ 130 h 227"/>
                <a:gd name="T26" fmla="*/ 70 w 492"/>
                <a:gd name="T27" fmla="*/ 104 h 227"/>
                <a:gd name="T28" fmla="*/ 40 w 492"/>
                <a:gd name="T29" fmla="*/ 106 h 227"/>
                <a:gd name="T30" fmla="*/ 18 w 492"/>
                <a:gd name="T31" fmla="*/ 105 h 227"/>
                <a:gd name="T32" fmla="*/ 8 w 492"/>
                <a:gd name="T33" fmla="*/ 98 h 227"/>
                <a:gd name="T34" fmla="*/ 77 w 492"/>
                <a:gd name="T35" fmla="*/ 87 h 227"/>
                <a:gd name="T36" fmla="*/ 90 w 492"/>
                <a:gd name="T37" fmla="*/ 77 h 227"/>
                <a:gd name="T38" fmla="*/ 79 w 492"/>
                <a:gd name="T39" fmla="*/ 69 h 227"/>
                <a:gd name="T40" fmla="*/ 38 w 492"/>
                <a:gd name="T41" fmla="*/ 58 h 227"/>
                <a:gd name="T42" fmla="*/ 8 w 492"/>
                <a:gd name="T43" fmla="*/ 42 h 227"/>
                <a:gd name="T44" fmla="*/ 0 w 492"/>
                <a:gd name="T45" fmla="*/ 31 h 227"/>
                <a:gd name="T46" fmla="*/ 28 w 492"/>
                <a:gd name="T47" fmla="*/ 32 h 227"/>
                <a:gd name="T48" fmla="*/ 35 w 492"/>
                <a:gd name="T49" fmla="*/ 19 h 227"/>
                <a:gd name="T50" fmla="*/ 72 w 492"/>
                <a:gd name="T51" fmla="*/ 0 h 227"/>
                <a:gd name="T52" fmla="*/ 89 w 492"/>
                <a:gd name="T53" fmla="*/ 27 h 227"/>
                <a:gd name="T54" fmla="*/ 94 w 492"/>
                <a:gd name="T55" fmla="*/ 43 h 227"/>
                <a:gd name="T56" fmla="*/ 106 w 492"/>
                <a:gd name="T57" fmla="*/ 58 h 227"/>
                <a:gd name="T58" fmla="*/ 123 w 492"/>
                <a:gd name="T59" fmla="*/ 61 h 227"/>
                <a:gd name="T60" fmla="*/ 146 w 492"/>
                <a:gd name="T61" fmla="*/ 51 h 227"/>
                <a:gd name="T62" fmla="*/ 144 w 492"/>
                <a:gd name="T63" fmla="*/ 34 h 227"/>
                <a:gd name="T64" fmla="*/ 156 w 492"/>
                <a:gd name="T65" fmla="*/ 41 h 227"/>
                <a:gd name="T66" fmla="*/ 165 w 492"/>
                <a:gd name="T67" fmla="*/ 46 h 227"/>
                <a:gd name="T68" fmla="*/ 202 w 492"/>
                <a:gd name="T69" fmla="*/ 37 h 227"/>
                <a:gd name="T70" fmla="*/ 217 w 492"/>
                <a:gd name="T71" fmla="*/ 38 h 227"/>
                <a:gd name="T72" fmla="*/ 230 w 492"/>
                <a:gd name="T73" fmla="*/ 46 h 227"/>
                <a:gd name="T74" fmla="*/ 262 w 492"/>
                <a:gd name="T75" fmla="*/ 33 h 227"/>
                <a:gd name="T76" fmla="*/ 293 w 492"/>
                <a:gd name="T77" fmla="*/ 34 h 227"/>
                <a:gd name="T78" fmla="*/ 316 w 492"/>
                <a:gd name="T79" fmla="*/ 27 h 227"/>
                <a:gd name="T80" fmla="*/ 333 w 492"/>
                <a:gd name="T81" fmla="*/ 26 h 227"/>
                <a:gd name="T82" fmla="*/ 341 w 492"/>
                <a:gd name="T83" fmla="*/ 31 h 227"/>
                <a:gd name="T84" fmla="*/ 347 w 492"/>
                <a:gd name="T85" fmla="*/ 10 h 227"/>
                <a:gd name="T86" fmla="*/ 361 w 492"/>
                <a:gd name="T87" fmla="*/ 6 h 227"/>
                <a:gd name="T88" fmla="*/ 370 w 492"/>
                <a:gd name="T89" fmla="*/ 11 h 227"/>
                <a:gd name="T90" fmla="*/ 378 w 492"/>
                <a:gd name="T91" fmla="*/ 23 h 227"/>
                <a:gd name="T92" fmla="*/ 393 w 492"/>
                <a:gd name="T93" fmla="*/ 27 h 227"/>
                <a:gd name="T94" fmla="*/ 411 w 492"/>
                <a:gd name="T95" fmla="*/ 26 h 227"/>
                <a:gd name="T96" fmla="*/ 426 w 492"/>
                <a:gd name="T97" fmla="*/ 19 h 227"/>
                <a:gd name="T98" fmla="*/ 442 w 492"/>
                <a:gd name="T99" fmla="*/ 15 h 227"/>
                <a:gd name="T100" fmla="*/ 431 w 492"/>
                <a:gd name="T101" fmla="*/ 28 h 227"/>
                <a:gd name="T102" fmla="*/ 432 w 492"/>
                <a:gd name="T103" fmla="*/ 47 h 227"/>
                <a:gd name="T104" fmla="*/ 444 w 492"/>
                <a:gd name="T105" fmla="*/ 65 h 227"/>
                <a:gd name="T106" fmla="*/ 461 w 492"/>
                <a:gd name="T107" fmla="*/ 76 h 227"/>
                <a:gd name="T108" fmla="*/ 486 w 492"/>
                <a:gd name="T109" fmla="*/ 96 h 227"/>
                <a:gd name="T110" fmla="*/ 492 w 492"/>
                <a:gd name="T111" fmla="*/ 118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92" h="227">
                  <a:moveTo>
                    <a:pt x="487" y="121"/>
                  </a:moveTo>
                  <a:lnTo>
                    <a:pt x="482" y="132"/>
                  </a:lnTo>
                  <a:lnTo>
                    <a:pt x="474" y="142"/>
                  </a:lnTo>
                  <a:lnTo>
                    <a:pt x="465" y="151"/>
                  </a:lnTo>
                  <a:lnTo>
                    <a:pt x="454" y="160"/>
                  </a:lnTo>
                  <a:lnTo>
                    <a:pt x="443" y="167"/>
                  </a:lnTo>
                  <a:lnTo>
                    <a:pt x="432" y="175"/>
                  </a:lnTo>
                  <a:lnTo>
                    <a:pt x="422" y="180"/>
                  </a:lnTo>
                  <a:lnTo>
                    <a:pt x="415" y="184"/>
                  </a:lnTo>
                  <a:lnTo>
                    <a:pt x="385" y="198"/>
                  </a:lnTo>
                  <a:lnTo>
                    <a:pt x="356" y="212"/>
                  </a:lnTo>
                  <a:lnTo>
                    <a:pt x="339" y="217"/>
                  </a:lnTo>
                  <a:lnTo>
                    <a:pt x="323" y="223"/>
                  </a:lnTo>
                  <a:lnTo>
                    <a:pt x="314" y="225"/>
                  </a:lnTo>
                  <a:lnTo>
                    <a:pt x="305" y="226"/>
                  </a:lnTo>
                  <a:lnTo>
                    <a:pt x="295" y="227"/>
                  </a:lnTo>
                  <a:lnTo>
                    <a:pt x="284" y="227"/>
                  </a:lnTo>
                  <a:lnTo>
                    <a:pt x="260" y="227"/>
                  </a:lnTo>
                  <a:lnTo>
                    <a:pt x="239" y="225"/>
                  </a:lnTo>
                  <a:lnTo>
                    <a:pt x="219" y="222"/>
                  </a:lnTo>
                  <a:lnTo>
                    <a:pt x="200" y="217"/>
                  </a:lnTo>
                  <a:lnTo>
                    <a:pt x="164" y="208"/>
                  </a:lnTo>
                  <a:lnTo>
                    <a:pt x="131" y="196"/>
                  </a:lnTo>
                  <a:lnTo>
                    <a:pt x="122" y="193"/>
                  </a:lnTo>
                  <a:lnTo>
                    <a:pt x="115" y="189"/>
                  </a:lnTo>
                  <a:lnTo>
                    <a:pt x="106" y="184"/>
                  </a:lnTo>
                  <a:lnTo>
                    <a:pt x="99" y="178"/>
                  </a:lnTo>
                  <a:lnTo>
                    <a:pt x="89" y="173"/>
                  </a:lnTo>
                  <a:lnTo>
                    <a:pt x="79" y="169"/>
                  </a:lnTo>
                  <a:lnTo>
                    <a:pt x="74" y="167"/>
                  </a:lnTo>
                  <a:lnTo>
                    <a:pt x="67" y="165"/>
                  </a:lnTo>
                  <a:lnTo>
                    <a:pt x="61" y="164"/>
                  </a:lnTo>
                  <a:lnTo>
                    <a:pt x="54" y="164"/>
                  </a:lnTo>
                  <a:lnTo>
                    <a:pt x="63" y="159"/>
                  </a:lnTo>
                  <a:lnTo>
                    <a:pt x="69" y="157"/>
                  </a:lnTo>
                  <a:lnTo>
                    <a:pt x="69" y="148"/>
                  </a:lnTo>
                  <a:lnTo>
                    <a:pt x="70" y="142"/>
                  </a:lnTo>
                  <a:lnTo>
                    <a:pt x="72" y="135"/>
                  </a:lnTo>
                  <a:lnTo>
                    <a:pt x="74" y="130"/>
                  </a:lnTo>
                  <a:lnTo>
                    <a:pt x="77" y="119"/>
                  </a:lnTo>
                  <a:lnTo>
                    <a:pt x="81" y="106"/>
                  </a:lnTo>
                  <a:lnTo>
                    <a:pt x="70" y="104"/>
                  </a:lnTo>
                  <a:lnTo>
                    <a:pt x="60" y="104"/>
                  </a:lnTo>
                  <a:lnTo>
                    <a:pt x="50" y="105"/>
                  </a:lnTo>
                  <a:lnTo>
                    <a:pt x="40" y="106"/>
                  </a:lnTo>
                  <a:lnTo>
                    <a:pt x="31" y="107"/>
                  </a:lnTo>
                  <a:lnTo>
                    <a:pt x="22" y="106"/>
                  </a:lnTo>
                  <a:lnTo>
                    <a:pt x="18" y="105"/>
                  </a:lnTo>
                  <a:lnTo>
                    <a:pt x="14" y="104"/>
                  </a:lnTo>
                  <a:lnTo>
                    <a:pt x="11" y="101"/>
                  </a:lnTo>
                  <a:lnTo>
                    <a:pt x="8" y="98"/>
                  </a:lnTo>
                  <a:lnTo>
                    <a:pt x="28" y="96"/>
                  </a:lnTo>
                  <a:lnTo>
                    <a:pt x="53" y="93"/>
                  </a:lnTo>
                  <a:lnTo>
                    <a:pt x="77" y="87"/>
                  </a:lnTo>
                  <a:lnTo>
                    <a:pt x="96" y="82"/>
                  </a:lnTo>
                  <a:lnTo>
                    <a:pt x="92" y="79"/>
                  </a:lnTo>
                  <a:lnTo>
                    <a:pt x="90" y="77"/>
                  </a:lnTo>
                  <a:lnTo>
                    <a:pt x="89" y="73"/>
                  </a:lnTo>
                  <a:lnTo>
                    <a:pt x="89" y="70"/>
                  </a:lnTo>
                  <a:lnTo>
                    <a:pt x="79" y="69"/>
                  </a:lnTo>
                  <a:lnTo>
                    <a:pt x="67" y="67"/>
                  </a:lnTo>
                  <a:lnTo>
                    <a:pt x="53" y="63"/>
                  </a:lnTo>
                  <a:lnTo>
                    <a:pt x="38" y="58"/>
                  </a:lnTo>
                  <a:lnTo>
                    <a:pt x="25" y="52"/>
                  </a:lnTo>
                  <a:lnTo>
                    <a:pt x="13" y="45"/>
                  </a:lnTo>
                  <a:lnTo>
                    <a:pt x="8" y="42"/>
                  </a:lnTo>
                  <a:lnTo>
                    <a:pt x="5" y="39"/>
                  </a:lnTo>
                  <a:lnTo>
                    <a:pt x="1" y="34"/>
                  </a:lnTo>
                  <a:lnTo>
                    <a:pt x="0" y="31"/>
                  </a:lnTo>
                  <a:lnTo>
                    <a:pt x="11" y="29"/>
                  </a:lnTo>
                  <a:lnTo>
                    <a:pt x="21" y="30"/>
                  </a:lnTo>
                  <a:lnTo>
                    <a:pt x="28" y="32"/>
                  </a:lnTo>
                  <a:lnTo>
                    <a:pt x="35" y="35"/>
                  </a:lnTo>
                  <a:lnTo>
                    <a:pt x="35" y="29"/>
                  </a:lnTo>
                  <a:lnTo>
                    <a:pt x="35" y="19"/>
                  </a:lnTo>
                  <a:lnTo>
                    <a:pt x="51" y="10"/>
                  </a:lnTo>
                  <a:lnTo>
                    <a:pt x="65" y="0"/>
                  </a:lnTo>
                  <a:lnTo>
                    <a:pt x="72" y="0"/>
                  </a:lnTo>
                  <a:lnTo>
                    <a:pt x="81" y="0"/>
                  </a:lnTo>
                  <a:lnTo>
                    <a:pt x="85" y="14"/>
                  </a:lnTo>
                  <a:lnTo>
                    <a:pt x="89" y="27"/>
                  </a:lnTo>
                  <a:lnTo>
                    <a:pt x="89" y="32"/>
                  </a:lnTo>
                  <a:lnTo>
                    <a:pt x="91" y="38"/>
                  </a:lnTo>
                  <a:lnTo>
                    <a:pt x="94" y="43"/>
                  </a:lnTo>
                  <a:lnTo>
                    <a:pt x="97" y="50"/>
                  </a:lnTo>
                  <a:lnTo>
                    <a:pt x="102" y="54"/>
                  </a:lnTo>
                  <a:lnTo>
                    <a:pt x="106" y="58"/>
                  </a:lnTo>
                  <a:lnTo>
                    <a:pt x="110" y="61"/>
                  </a:lnTo>
                  <a:lnTo>
                    <a:pt x="116" y="63"/>
                  </a:lnTo>
                  <a:lnTo>
                    <a:pt x="123" y="61"/>
                  </a:lnTo>
                  <a:lnTo>
                    <a:pt x="132" y="58"/>
                  </a:lnTo>
                  <a:lnTo>
                    <a:pt x="140" y="54"/>
                  </a:lnTo>
                  <a:lnTo>
                    <a:pt x="146" y="51"/>
                  </a:lnTo>
                  <a:lnTo>
                    <a:pt x="144" y="43"/>
                  </a:lnTo>
                  <a:lnTo>
                    <a:pt x="143" y="38"/>
                  </a:lnTo>
                  <a:lnTo>
                    <a:pt x="144" y="34"/>
                  </a:lnTo>
                  <a:lnTo>
                    <a:pt x="146" y="31"/>
                  </a:lnTo>
                  <a:lnTo>
                    <a:pt x="151" y="35"/>
                  </a:lnTo>
                  <a:lnTo>
                    <a:pt x="156" y="41"/>
                  </a:lnTo>
                  <a:lnTo>
                    <a:pt x="159" y="43"/>
                  </a:lnTo>
                  <a:lnTo>
                    <a:pt x="161" y="45"/>
                  </a:lnTo>
                  <a:lnTo>
                    <a:pt x="165" y="46"/>
                  </a:lnTo>
                  <a:lnTo>
                    <a:pt x="169" y="46"/>
                  </a:lnTo>
                  <a:lnTo>
                    <a:pt x="191" y="40"/>
                  </a:lnTo>
                  <a:lnTo>
                    <a:pt x="202" y="37"/>
                  </a:lnTo>
                  <a:lnTo>
                    <a:pt x="207" y="35"/>
                  </a:lnTo>
                  <a:lnTo>
                    <a:pt x="208" y="35"/>
                  </a:lnTo>
                  <a:lnTo>
                    <a:pt x="217" y="38"/>
                  </a:lnTo>
                  <a:lnTo>
                    <a:pt x="224" y="41"/>
                  </a:lnTo>
                  <a:lnTo>
                    <a:pt x="227" y="44"/>
                  </a:lnTo>
                  <a:lnTo>
                    <a:pt x="230" y="46"/>
                  </a:lnTo>
                  <a:lnTo>
                    <a:pt x="230" y="31"/>
                  </a:lnTo>
                  <a:lnTo>
                    <a:pt x="248" y="31"/>
                  </a:lnTo>
                  <a:lnTo>
                    <a:pt x="262" y="33"/>
                  </a:lnTo>
                  <a:lnTo>
                    <a:pt x="273" y="34"/>
                  </a:lnTo>
                  <a:lnTo>
                    <a:pt x="284" y="35"/>
                  </a:lnTo>
                  <a:lnTo>
                    <a:pt x="293" y="34"/>
                  </a:lnTo>
                  <a:lnTo>
                    <a:pt x="300" y="32"/>
                  </a:lnTo>
                  <a:lnTo>
                    <a:pt x="308" y="30"/>
                  </a:lnTo>
                  <a:lnTo>
                    <a:pt x="316" y="27"/>
                  </a:lnTo>
                  <a:lnTo>
                    <a:pt x="323" y="26"/>
                  </a:lnTo>
                  <a:lnTo>
                    <a:pt x="330" y="25"/>
                  </a:lnTo>
                  <a:lnTo>
                    <a:pt x="333" y="26"/>
                  </a:lnTo>
                  <a:lnTo>
                    <a:pt x="336" y="27"/>
                  </a:lnTo>
                  <a:lnTo>
                    <a:pt x="339" y="29"/>
                  </a:lnTo>
                  <a:lnTo>
                    <a:pt x="341" y="31"/>
                  </a:lnTo>
                  <a:lnTo>
                    <a:pt x="343" y="21"/>
                  </a:lnTo>
                  <a:lnTo>
                    <a:pt x="345" y="15"/>
                  </a:lnTo>
                  <a:lnTo>
                    <a:pt x="347" y="10"/>
                  </a:lnTo>
                  <a:lnTo>
                    <a:pt x="349" y="4"/>
                  </a:lnTo>
                  <a:lnTo>
                    <a:pt x="357" y="6"/>
                  </a:lnTo>
                  <a:lnTo>
                    <a:pt x="361" y="6"/>
                  </a:lnTo>
                  <a:lnTo>
                    <a:pt x="364" y="6"/>
                  </a:lnTo>
                  <a:lnTo>
                    <a:pt x="368" y="4"/>
                  </a:lnTo>
                  <a:lnTo>
                    <a:pt x="370" y="11"/>
                  </a:lnTo>
                  <a:lnTo>
                    <a:pt x="372" y="16"/>
                  </a:lnTo>
                  <a:lnTo>
                    <a:pt x="374" y="19"/>
                  </a:lnTo>
                  <a:lnTo>
                    <a:pt x="378" y="23"/>
                  </a:lnTo>
                  <a:lnTo>
                    <a:pt x="382" y="25"/>
                  </a:lnTo>
                  <a:lnTo>
                    <a:pt x="388" y="26"/>
                  </a:lnTo>
                  <a:lnTo>
                    <a:pt x="393" y="27"/>
                  </a:lnTo>
                  <a:lnTo>
                    <a:pt x="400" y="27"/>
                  </a:lnTo>
                  <a:lnTo>
                    <a:pt x="405" y="27"/>
                  </a:lnTo>
                  <a:lnTo>
                    <a:pt x="411" y="26"/>
                  </a:lnTo>
                  <a:lnTo>
                    <a:pt x="415" y="24"/>
                  </a:lnTo>
                  <a:lnTo>
                    <a:pt x="420" y="21"/>
                  </a:lnTo>
                  <a:lnTo>
                    <a:pt x="426" y="19"/>
                  </a:lnTo>
                  <a:lnTo>
                    <a:pt x="431" y="17"/>
                  </a:lnTo>
                  <a:lnTo>
                    <a:pt x="436" y="16"/>
                  </a:lnTo>
                  <a:lnTo>
                    <a:pt x="442" y="15"/>
                  </a:lnTo>
                  <a:lnTo>
                    <a:pt x="436" y="19"/>
                  </a:lnTo>
                  <a:lnTo>
                    <a:pt x="433" y="24"/>
                  </a:lnTo>
                  <a:lnTo>
                    <a:pt x="431" y="28"/>
                  </a:lnTo>
                  <a:lnTo>
                    <a:pt x="430" y="31"/>
                  </a:lnTo>
                  <a:lnTo>
                    <a:pt x="431" y="40"/>
                  </a:lnTo>
                  <a:lnTo>
                    <a:pt x="432" y="47"/>
                  </a:lnTo>
                  <a:lnTo>
                    <a:pt x="435" y="54"/>
                  </a:lnTo>
                  <a:lnTo>
                    <a:pt x="440" y="59"/>
                  </a:lnTo>
                  <a:lnTo>
                    <a:pt x="444" y="65"/>
                  </a:lnTo>
                  <a:lnTo>
                    <a:pt x="449" y="68"/>
                  </a:lnTo>
                  <a:lnTo>
                    <a:pt x="455" y="72"/>
                  </a:lnTo>
                  <a:lnTo>
                    <a:pt x="461" y="76"/>
                  </a:lnTo>
                  <a:lnTo>
                    <a:pt x="472" y="83"/>
                  </a:lnTo>
                  <a:lnTo>
                    <a:pt x="482" y="91"/>
                  </a:lnTo>
                  <a:lnTo>
                    <a:pt x="486" y="96"/>
                  </a:lnTo>
                  <a:lnTo>
                    <a:pt x="488" y="103"/>
                  </a:lnTo>
                  <a:lnTo>
                    <a:pt x="490" y="109"/>
                  </a:lnTo>
                  <a:lnTo>
                    <a:pt x="492" y="118"/>
                  </a:lnTo>
                  <a:lnTo>
                    <a:pt x="487" y="121"/>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76" name="Freeform 11">
              <a:extLst>
                <a:ext uri="{FF2B5EF4-FFF2-40B4-BE49-F238E27FC236}">
                  <a16:creationId xmlns:a16="http://schemas.microsoft.com/office/drawing/2014/main" id="{A06B3FE8-90E0-40B0-A068-61FCC5806688}"/>
                </a:ext>
              </a:extLst>
            </p:cNvPr>
            <p:cNvSpPr>
              <a:spLocks/>
            </p:cNvSpPr>
            <p:nvPr/>
          </p:nvSpPr>
          <p:spPr bwMode="auto">
            <a:xfrm>
              <a:off x="9450847" y="5651310"/>
              <a:ext cx="295148" cy="103068"/>
            </a:xfrm>
            <a:custGeom>
              <a:avLst/>
              <a:gdLst>
                <a:gd name="T0" fmla="*/ 498 w 505"/>
                <a:gd name="T1" fmla="*/ 163 h 176"/>
                <a:gd name="T2" fmla="*/ 483 w 505"/>
                <a:gd name="T3" fmla="*/ 172 h 176"/>
                <a:gd name="T4" fmla="*/ 456 w 505"/>
                <a:gd name="T5" fmla="*/ 176 h 176"/>
                <a:gd name="T6" fmla="*/ 426 w 505"/>
                <a:gd name="T7" fmla="*/ 176 h 176"/>
                <a:gd name="T8" fmla="*/ 400 w 505"/>
                <a:gd name="T9" fmla="*/ 173 h 176"/>
                <a:gd name="T10" fmla="*/ 376 w 505"/>
                <a:gd name="T11" fmla="*/ 169 h 176"/>
                <a:gd name="T12" fmla="*/ 352 w 505"/>
                <a:gd name="T13" fmla="*/ 165 h 176"/>
                <a:gd name="T14" fmla="*/ 339 w 505"/>
                <a:gd name="T15" fmla="*/ 153 h 176"/>
                <a:gd name="T16" fmla="*/ 350 w 505"/>
                <a:gd name="T17" fmla="*/ 150 h 176"/>
                <a:gd name="T18" fmla="*/ 355 w 505"/>
                <a:gd name="T19" fmla="*/ 145 h 176"/>
                <a:gd name="T20" fmla="*/ 359 w 505"/>
                <a:gd name="T21" fmla="*/ 137 h 176"/>
                <a:gd name="T22" fmla="*/ 321 w 505"/>
                <a:gd name="T23" fmla="*/ 125 h 176"/>
                <a:gd name="T24" fmla="*/ 307 w 505"/>
                <a:gd name="T25" fmla="*/ 118 h 176"/>
                <a:gd name="T26" fmla="*/ 303 w 505"/>
                <a:gd name="T27" fmla="*/ 111 h 176"/>
                <a:gd name="T28" fmla="*/ 301 w 505"/>
                <a:gd name="T29" fmla="*/ 103 h 176"/>
                <a:gd name="T30" fmla="*/ 292 w 505"/>
                <a:gd name="T31" fmla="*/ 100 h 176"/>
                <a:gd name="T32" fmla="*/ 289 w 505"/>
                <a:gd name="T33" fmla="*/ 96 h 176"/>
                <a:gd name="T34" fmla="*/ 281 w 505"/>
                <a:gd name="T35" fmla="*/ 86 h 176"/>
                <a:gd name="T36" fmla="*/ 271 w 505"/>
                <a:gd name="T37" fmla="*/ 83 h 176"/>
                <a:gd name="T38" fmla="*/ 263 w 505"/>
                <a:gd name="T39" fmla="*/ 83 h 176"/>
                <a:gd name="T40" fmla="*/ 247 w 505"/>
                <a:gd name="T41" fmla="*/ 86 h 176"/>
                <a:gd name="T42" fmla="*/ 237 w 505"/>
                <a:gd name="T43" fmla="*/ 85 h 176"/>
                <a:gd name="T44" fmla="*/ 229 w 505"/>
                <a:gd name="T45" fmla="*/ 82 h 176"/>
                <a:gd name="T46" fmla="*/ 214 w 505"/>
                <a:gd name="T47" fmla="*/ 72 h 176"/>
                <a:gd name="T48" fmla="*/ 200 w 505"/>
                <a:gd name="T49" fmla="*/ 64 h 176"/>
                <a:gd name="T50" fmla="*/ 185 w 505"/>
                <a:gd name="T51" fmla="*/ 59 h 176"/>
                <a:gd name="T52" fmla="*/ 141 w 505"/>
                <a:gd name="T53" fmla="*/ 59 h 176"/>
                <a:gd name="T54" fmla="*/ 135 w 505"/>
                <a:gd name="T55" fmla="*/ 59 h 176"/>
                <a:gd name="T56" fmla="*/ 129 w 505"/>
                <a:gd name="T57" fmla="*/ 50 h 176"/>
                <a:gd name="T58" fmla="*/ 131 w 505"/>
                <a:gd name="T59" fmla="*/ 40 h 176"/>
                <a:gd name="T60" fmla="*/ 121 w 505"/>
                <a:gd name="T61" fmla="*/ 36 h 176"/>
                <a:gd name="T62" fmla="*/ 108 w 505"/>
                <a:gd name="T63" fmla="*/ 36 h 176"/>
                <a:gd name="T64" fmla="*/ 82 w 505"/>
                <a:gd name="T65" fmla="*/ 40 h 176"/>
                <a:gd name="T66" fmla="*/ 55 w 505"/>
                <a:gd name="T67" fmla="*/ 50 h 176"/>
                <a:gd name="T68" fmla="*/ 32 w 505"/>
                <a:gd name="T69" fmla="*/ 64 h 176"/>
                <a:gd name="T70" fmla="*/ 16 w 505"/>
                <a:gd name="T71" fmla="*/ 79 h 176"/>
                <a:gd name="T72" fmla="*/ 0 w 505"/>
                <a:gd name="T73" fmla="*/ 79 h 176"/>
                <a:gd name="T74" fmla="*/ 22 w 505"/>
                <a:gd name="T75" fmla="*/ 46 h 176"/>
                <a:gd name="T76" fmla="*/ 35 w 505"/>
                <a:gd name="T77" fmla="*/ 33 h 176"/>
                <a:gd name="T78" fmla="*/ 51 w 505"/>
                <a:gd name="T79" fmla="*/ 21 h 176"/>
                <a:gd name="T80" fmla="*/ 68 w 505"/>
                <a:gd name="T81" fmla="*/ 13 h 176"/>
                <a:gd name="T82" fmla="*/ 88 w 505"/>
                <a:gd name="T83" fmla="*/ 6 h 176"/>
                <a:gd name="T84" fmla="*/ 112 w 505"/>
                <a:gd name="T85" fmla="*/ 2 h 176"/>
                <a:gd name="T86" fmla="*/ 139 w 505"/>
                <a:gd name="T87" fmla="*/ 0 h 176"/>
                <a:gd name="T88" fmla="*/ 165 w 505"/>
                <a:gd name="T89" fmla="*/ 2 h 176"/>
                <a:gd name="T90" fmla="*/ 187 w 505"/>
                <a:gd name="T91" fmla="*/ 7 h 176"/>
                <a:gd name="T92" fmla="*/ 227 w 505"/>
                <a:gd name="T93" fmla="*/ 21 h 176"/>
                <a:gd name="T94" fmla="*/ 265 w 505"/>
                <a:gd name="T95" fmla="*/ 37 h 176"/>
                <a:gd name="T96" fmla="*/ 283 w 505"/>
                <a:gd name="T97" fmla="*/ 41 h 176"/>
                <a:gd name="T98" fmla="*/ 305 w 505"/>
                <a:gd name="T99" fmla="*/ 43 h 176"/>
                <a:gd name="T100" fmla="*/ 314 w 505"/>
                <a:gd name="T101" fmla="*/ 46 h 176"/>
                <a:gd name="T102" fmla="*/ 322 w 505"/>
                <a:gd name="T103" fmla="*/ 54 h 176"/>
                <a:gd name="T104" fmla="*/ 332 w 505"/>
                <a:gd name="T105" fmla="*/ 67 h 176"/>
                <a:gd name="T106" fmla="*/ 355 w 505"/>
                <a:gd name="T107" fmla="*/ 83 h 176"/>
                <a:gd name="T108" fmla="*/ 382 w 505"/>
                <a:gd name="T109" fmla="*/ 97 h 176"/>
                <a:gd name="T110" fmla="*/ 410 w 505"/>
                <a:gd name="T111" fmla="*/ 107 h 176"/>
                <a:gd name="T112" fmla="*/ 440 w 505"/>
                <a:gd name="T113" fmla="*/ 110 h 176"/>
                <a:gd name="T114" fmla="*/ 459 w 505"/>
                <a:gd name="T115" fmla="*/ 122 h 176"/>
                <a:gd name="T116" fmla="*/ 469 w 505"/>
                <a:gd name="T117" fmla="*/ 124 h 176"/>
                <a:gd name="T118" fmla="*/ 481 w 505"/>
                <a:gd name="T119" fmla="*/ 134 h 176"/>
                <a:gd name="T120" fmla="*/ 489 w 505"/>
                <a:gd name="T121" fmla="*/ 145 h 176"/>
                <a:gd name="T122" fmla="*/ 499 w 505"/>
                <a:gd name="T123"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5" h="176">
                  <a:moveTo>
                    <a:pt x="505" y="157"/>
                  </a:moveTo>
                  <a:lnTo>
                    <a:pt x="498" y="163"/>
                  </a:lnTo>
                  <a:lnTo>
                    <a:pt x="491" y="169"/>
                  </a:lnTo>
                  <a:lnTo>
                    <a:pt x="483" y="172"/>
                  </a:lnTo>
                  <a:lnTo>
                    <a:pt x="473" y="174"/>
                  </a:lnTo>
                  <a:lnTo>
                    <a:pt x="456" y="176"/>
                  </a:lnTo>
                  <a:lnTo>
                    <a:pt x="440" y="176"/>
                  </a:lnTo>
                  <a:lnTo>
                    <a:pt x="426" y="176"/>
                  </a:lnTo>
                  <a:lnTo>
                    <a:pt x="413" y="175"/>
                  </a:lnTo>
                  <a:lnTo>
                    <a:pt x="400" y="173"/>
                  </a:lnTo>
                  <a:lnTo>
                    <a:pt x="388" y="171"/>
                  </a:lnTo>
                  <a:lnTo>
                    <a:pt x="376" y="169"/>
                  </a:lnTo>
                  <a:lnTo>
                    <a:pt x="364" y="166"/>
                  </a:lnTo>
                  <a:lnTo>
                    <a:pt x="352" y="165"/>
                  </a:lnTo>
                  <a:lnTo>
                    <a:pt x="339" y="165"/>
                  </a:lnTo>
                  <a:lnTo>
                    <a:pt x="339" y="153"/>
                  </a:lnTo>
                  <a:lnTo>
                    <a:pt x="345" y="152"/>
                  </a:lnTo>
                  <a:lnTo>
                    <a:pt x="350" y="150"/>
                  </a:lnTo>
                  <a:lnTo>
                    <a:pt x="352" y="148"/>
                  </a:lnTo>
                  <a:lnTo>
                    <a:pt x="355" y="145"/>
                  </a:lnTo>
                  <a:lnTo>
                    <a:pt x="357" y="142"/>
                  </a:lnTo>
                  <a:lnTo>
                    <a:pt x="359" y="137"/>
                  </a:lnTo>
                  <a:lnTo>
                    <a:pt x="338" y="131"/>
                  </a:lnTo>
                  <a:lnTo>
                    <a:pt x="321" y="125"/>
                  </a:lnTo>
                  <a:lnTo>
                    <a:pt x="314" y="122"/>
                  </a:lnTo>
                  <a:lnTo>
                    <a:pt x="307" y="118"/>
                  </a:lnTo>
                  <a:lnTo>
                    <a:pt x="305" y="115"/>
                  </a:lnTo>
                  <a:lnTo>
                    <a:pt x="303" y="111"/>
                  </a:lnTo>
                  <a:lnTo>
                    <a:pt x="302" y="107"/>
                  </a:lnTo>
                  <a:lnTo>
                    <a:pt x="301" y="103"/>
                  </a:lnTo>
                  <a:lnTo>
                    <a:pt x="296" y="102"/>
                  </a:lnTo>
                  <a:lnTo>
                    <a:pt x="292" y="100"/>
                  </a:lnTo>
                  <a:lnTo>
                    <a:pt x="290" y="98"/>
                  </a:lnTo>
                  <a:lnTo>
                    <a:pt x="289" y="96"/>
                  </a:lnTo>
                  <a:lnTo>
                    <a:pt x="285" y="91"/>
                  </a:lnTo>
                  <a:lnTo>
                    <a:pt x="281" y="86"/>
                  </a:lnTo>
                  <a:lnTo>
                    <a:pt x="276" y="84"/>
                  </a:lnTo>
                  <a:lnTo>
                    <a:pt x="271" y="83"/>
                  </a:lnTo>
                  <a:lnTo>
                    <a:pt x="267" y="83"/>
                  </a:lnTo>
                  <a:lnTo>
                    <a:pt x="263" y="83"/>
                  </a:lnTo>
                  <a:lnTo>
                    <a:pt x="255" y="85"/>
                  </a:lnTo>
                  <a:lnTo>
                    <a:pt x="247" y="86"/>
                  </a:lnTo>
                  <a:lnTo>
                    <a:pt x="242" y="86"/>
                  </a:lnTo>
                  <a:lnTo>
                    <a:pt x="237" y="85"/>
                  </a:lnTo>
                  <a:lnTo>
                    <a:pt x="233" y="84"/>
                  </a:lnTo>
                  <a:lnTo>
                    <a:pt x="229" y="82"/>
                  </a:lnTo>
                  <a:lnTo>
                    <a:pt x="222" y="78"/>
                  </a:lnTo>
                  <a:lnTo>
                    <a:pt x="214" y="72"/>
                  </a:lnTo>
                  <a:lnTo>
                    <a:pt x="208" y="68"/>
                  </a:lnTo>
                  <a:lnTo>
                    <a:pt x="200" y="64"/>
                  </a:lnTo>
                  <a:lnTo>
                    <a:pt x="194" y="60"/>
                  </a:lnTo>
                  <a:lnTo>
                    <a:pt x="185" y="59"/>
                  </a:lnTo>
                  <a:lnTo>
                    <a:pt x="156" y="59"/>
                  </a:lnTo>
                  <a:lnTo>
                    <a:pt x="141" y="59"/>
                  </a:lnTo>
                  <a:lnTo>
                    <a:pt x="135" y="59"/>
                  </a:lnTo>
                  <a:lnTo>
                    <a:pt x="135" y="59"/>
                  </a:lnTo>
                  <a:lnTo>
                    <a:pt x="131" y="54"/>
                  </a:lnTo>
                  <a:lnTo>
                    <a:pt x="129" y="50"/>
                  </a:lnTo>
                  <a:lnTo>
                    <a:pt x="129" y="44"/>
                  </a:lnTo>
                  <a:lnTo>
                    <a:pt x="131" y="40"/>
                  </a:lnTo>
                  <a:lnTo>
                    <a:pt x="127" y="37"/>
                  </a:lnTo>
                  <a:lnTo>
                    <a:pt x="121" y="36"/>
                  </a:lnTo>
                  <a:lnTo>
                    <a:pt x="114" y="36"/>
                  </a:lnTo>
                  <a:lnTo>
                    <a:pt x="108" y="36"/>
                  </a:lnTo>
                  <a:lnTo>
                    <a:pt x="95" y="37"/>
                  </a:lnTo>
                  <a:lnTo>
                    <a:pt x="82" y="40"/>
                  </a:lnTo>
                  <a:lnTo>
                    <a:pt x="70" y="44"/>
                  </a:lnTo>
                  <a:lnTo>
                    <a:pt x="55" y="50"/>
                  </a:lnTo>
                  <a:lnTo>
                    <a:pt x="44" y="56"/>
                  </a:lnTo>
                  <a:lnTo>
                    <a:pt x="32" y="64"/>
                  </a:lnTo>
                  <a:lnTo>
                    <a:pt x="23" y="71"/>
                  </a:lnTo>
                  <a:lnTo>
                    <a:pt x="16" y="79"/>
                  </a:lnTo>
                  <a:lnTo>
                    <a:pt x="1" y="79"/>
                  </a:lnTo>
                  <a:lnTo>
                    <a:pt x="0" y="79"/>
                  </a:lnTo>
                  <a:lnTo>
                    <a:pt x="10" y="62"/>
                  </a:lnTo>
                  <a:lnTo>
                    <a:pt x="22" y="46"/>
                  </a:lnTo>
                  <a:lnTo>
                    <a:pt x="28" y="40"/>
                  </a:lnTo>
                  <a:lnTo>
                    <a:pt x="35" y="33"/>
                  </a:lnTo>
                  <a:lnTo>
                    <a:pt x="43" y="27"/>
                  </a:lnTo>
                  <a:lnTo>
                    <a:pt x="51" y="21"/>
                  </a:lnTo>
                  <a:lnTo>
                    <a:pt x="59" y="17"/>
                  </a:lnTo>
                  <a:lnTo>
                    <a:pt x="68" y="13"/>
                  </a:lnTo>
                  <a:lnTo>
                    <a:pt x="78" y="8"/>
                  </a:lnTo>
                  <a:lnTo>
                    <a:pt x="88" y="6"/>
                  </a:lnTo>
                  <a:lnTo>
                    <a:pt x="100" y="3"/>
                  </a:lnTo>
                  <a:lnTo>
                    <a:pt x="112" y="2"/>
                  </a:lnTo>
                  <a:lnTo>
                    <a:pt x="125" y="1"/>
                  </a:lnTo>
                  <a:lnTo>
                    <a:pt x="139" y="0"/>
                  </a:lnTo>
                  <a:lnTo>
                    <a:pt x="152" y="1"/>
                  </a:lnTo>
                  <a:lnTo>
                    <a:pt x="165" y="2"/>
                  </a:lnTo>
                  <a:lnTo>
                    <a:pt x="176" y="4"/>
                  </a:lnTo>
                  <a:lnTo>
                    <a:pt x="187" y="7"/>
                  </a:lnTo>
                  <a:lnTo>
                    <a:pt x="208" y="14"/>
                  </a:lnTo>
                  <a:lnTo>
                    <a:pt x="227" y="21"/>
                  </a:lnTo>
                  <a:lnTo>
                    <a:pt x="245" y="30"/>
                  </a:lnTo>
                  <a:lnTo>
                    <a:pt x="265" y="37"/>
                  </a:lnTo>
                  <a:lnTo>
                    <a:pt x="274" y="40"/>
                  </a:lnTo>
                  <a:lnTo>
                    <a:pt x="283" y="41"/>
                  </a:lnTo>
                  <a:lnTo>
                    <a:pt x="294" y="43"/>
                  </a:lnTo>
                  <a:lnTo>
                    <a:pt x="305" y="43"/>
                  </a:lnTo>
                  <a:lnTo>
                    <a:pt x="309" y="44"/>
                  </a:lnTo>
                  <a:lnTo>
                    <a:pt x="314" y="46"/>
                  </a:lnTo>
                  <a:lnTo>
                    <a:pt x="318" y="50"/>
                  </a:lnTo>
                  <a:lnTo>
                    <a:pt x="322" y="54"/>
                  </a:lnTo>
                  <a:lnTo>
                    <a:pt x="329" y="62"/>
                  </a:lnTo>
                  <a:lnTo>
                    <a:pt x="332" y="67"/>
                  </a:lnTo>
                  <a:lnTo>
                    <a:pt x="343" y="76"/>
                  </a:lnTo>
                  <a:lnTo>
                    <a:pt x="355" y="83"/>
                  </a:lnTo>
                  <a:lnTo>
                    <a:pt x="367" y="91"/>
                  </a:lnTo>
                  <a:lnTo>
                    <a:pt x="382" y="97"/>
                  </a:lnTo>
                  <a:lnTo>
                    <a:pt x="396" y="103"/>
                  </a:lnTo>
                  <a:lnTo>
                    <a:pt x="410" y="107"/>
                  </a:lnTo>
                  <a:lnTo>
                    <a:pt x="425" y="109"/>
                  </a:lnTo>
                  <a:lnTo>
                    <a:pt x="440" y="110"/>
                  </a:lnTo>
                  <a:lnTo>
                    <a:pt x="440" y="122"/>
                  </a:lnTo>
                  <a:lnTo>
                    <a:pt x="459" y="122"/>
                  </a:lnTo>
                  <a:lnTo>
                    <a:pt x="462" y="122"/>
                  </a:lnTo>
                  <a:lnTo>
                    <a:pt x="469" y="124"/>
                  </a:lnTo>
                  <a:lnTo>
                    <a:pt x="475" y="129"/>
                  </a:lnTo>
                  <a:lnTo>
                    <a:pt x="481" y="134"/>
                  </a:lnTo>
                  <a:lnTo>
                    <a:pt x="485" y="139"/>
                  </a:lnTo>
                  <a:lnTo>
                    <a:pt x="489" y="145"/>
                  </a:lnTo>
                  <a:lnTo>
                    <a:pt x="495" y="150"/>
                  </a:lnTo>
                  <a:lnTo>
                    <a:pt x="499" y="155"/>
                  </a:lnTo>
                  <a:lnTo>
                    <a:pt x="505" y="157"/>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7" name="Freeform 12">
              <a:extLst>
                <a:ext uri="{FF2B5EF4-FFF2-40B4-BE49-F238E27FC236}">
                  <a16:creationId xmlns:a16="http://schemas.microsoft.com/office/drawing/2014/main" id="{44EA61BE-2316-4B50-B03F-4710EBBE93EC}"/>
                </a:ext>
              </a:extLst>
            </p:cNvPr>
            <p:cNvSpPr>
              <a:spLocks/>
            </p:cNvSpPr>
            <p:nvPr/>
          </p:nvSpPr>
          <p:spPr bwMode="auto">
            <a:xfrm>
              <a:off x="9489497" y="5688790"/>
              <a:ext cx="16397" cy="17569"/>
            </a:xfrm>
            <a:custGeom>
              <a:avLst/>
              <a:gdLst>
                <a:gd name="T0" fmla="*/ 27 w 28"/>
                <a:gd name="T1" fmla="*/ 0 h 29"/>
                <a:gd name="T2" fmla="*/ 27 w 28"/>
                <a:gd name="T3" fmla="*/ 8 h 29"/>
                <a:gd name="T4" fmla="*/ 28 w 28"/>
                <a:gd name="T5" fmla="*/ 16 h 29"/>
                <a:gd name="T6" fmla="*/ 28 w 28"/>
                <a:gd name="T7" fmla="*/ 22 h 29"/>
                <a:gd name="T8" fmla="*/ 27 w 28"/>
                <a:gd name="T9" fmla="*/ 29 h 29"/>
                <a:gd name="T10" fmla="*/ 0 w 28"/>
                <a:gd name="T11" fmla="*/ 29 h 29"/>
                <a:gd name="T12" fmla="*/ 1 w 28"/>
                <a:gd name="T13" fmla="*/ 25 h 29"/>
                <a:gd name="T14" fmla="*/ 3 w 28"/>
                <a:gd name="T15" fmla="*/ 21 h 29"/>
                <a:gd name="T16" fmla="*/ 4 w 28"/>
                <a:gd name="T17" fmla="*/ 18 h 29"/>
                <a:gd name="T18" fmla="*/ 6 w 28"/>
                <a:gd name="T19" fmla="*/ 16 h 29"/>
                <a:gd name="T20" fmla="*/ 12 w 28"/>
                <a:gd name="T21" fmla="*/ 13 h 29"/>
                <a:gd name="T22" fmla="*/ 19 w 28"/>
                <a:gd name="T23" fmla="*/ 13 h 29"/>
                <a:gd name="T24" fmla="*/ 19 w 28"/>
                <a:gd name="T25" fmla="*/ 1 h 29"/>
                <a:gd name="T26" fmla="*/ 19 w 28"/>
                <a:gd name="T27" fmla="*/ 0 h 29"/>
                <a:gd name="T28" fmla="*/ 23 w 28"/>
                <a:gd name="T29" fmla="*/ 0 h 29"/>
                <a:gd name="T30" fmla="*/ 27 w 28"/>
                <a:gd name="T3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9">
                  <a:moveTo>
                    <a:pt x="27" y="0"/>
                  </a:moveTo>
                  <a:lnTo>
                    <a:pt x="27" y="8"/>
                  </a:lnTo>
                  <a:lnTo>
                    <a:pt x="28" y="16"/>
                  </a:lnTo>
                  <a:lnTo>
                    <a:pt x="28" y="22"/>
                  </a:lnTo>
                  <a:lnTo>
                    <a:pt x="27" y="29"/>
                  </a:lnTo>
                  <a:lnTo>
                    <a:pt x="0" y="29"/>
                  </a:lnTo>
                  <a:lnTo>
                    <a:pt x="1" y="25"/>
                  </a:lnTo>
                  <a:lnTo>
                    <a:pt x="3" y="21"/>
                  </a:lnTo>
                  <a:lnTo>
                    <a:pt x="4" y="18"/>
                  </a:lnTo>
                  <a:lnTo>
                    <a:pt x="6" y="16"/>
                  </a:lnTo>
                  <a:lnTo>
                    <a:pt x="12" y="13"/>
                  </a:lnTo>
                  <a:lnTo>
                    <a:pt x="19" y="13"/>
                  </a:lnTo>
                  <a:lnTo>
                    <a:pt x="19" y="1"/>
                  </a:lnTo>
                  <a:lnTo>
                    <a:pt x="19" y="0"/>
                  </a:lnTo>
                  <a:lnTo>
                    <a:pt x="23" y="0"/>
                  </a:lnTo>
                  <a:lnTo>
                    <a:pt x="27"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8" name="Freeform 13">
              <a:extLst>
                <a:ext uri="{FF2B5EF4-FFF2-40B4-BE49-F238E27FC236}">
                  <a16:creationId xmlns:a16="http://schemas.microsoft.com/office/drawing/2014/main" id="{07933D10-E9A6-4E7A-9595-0C5A6E820619}"/>
                </a:ext>
              </a:extLst>
            </p:cNvPr>
            <p:cNvSpPr>
              <a:spLocks/>
            </p:cNvSpPr>
            <p:nvPr/>
          </p:nvSpPr>
          <p:spPr bwMode="auto">
            <a:xfrm>
              <a:off x="9639414" y="5788344"/>
              <a:ext cx="46849" cy="23424"/>
            </a:xfrm>
            <a:custGeom>
              <a:avLst/>
              <a:gdLst>
                <a:gd name="T0" fmla="*/ 66 w 81"/>
                <a:gd name="T1" fmla="*/ 12 h 40"/>
                <a:gd name="T2" fmla="*/ 74 w 81"/>
                <a:gd name="T3" fmla="*/ 15 h 40"/>
                <a:gd name="T4" fmla="*/ 78 w 81"/>
                <a:gd name="T5" fmla="*/ 18 h 40"/>
                <a:gd name="T6" fmla="*/ 80 w 81"/>
                <a:gd name="T7" fmla="*/ 22 h 40"/>
                <a:gd name="T8" fmla="*/ 81 w 81"/>
                <a:gd name="T9" fmla="*/ 28 h 40"/>
                <a:gd name="T10" fmla="*/ 68 w 81"/>
                <a:gd name="T11" fmla="*/ 32 h 40"/>
                <a:gd name="T12" fmla="*/ 55 w 81"/>
                <a:gd name="T13" fmla="*/ 35 h 40"/>
                <a:gd name="T14" fmla="*/ 49 w 81"/>
                <a:gd name="T15" fmla="*/ 37 h 40"/>
                <a:gd name="T16" fmla="*/ 41 w 81"/>
                <a:gd name="T17" fmla="*/ 39 h 40"/>
                <a:gd name="T18" fmla="*/ 34 w 81"/>
                <a:gd name="T19" fmla="*/ 40 h 40"/>
                <a:gd name="T20" fmla="*/ 26 w 81"/>
                <a:gd name="T21" fmla="*/ 40 h 40"/>
                <a:gd name="T22" fmla="*/ 22 w 81"/>
                <a:gd name="T23" fmla="*/ 40 h 40"/>
                <a:gd name="T24" fmla="*/ 17 w 81"/>
                <a:gd name="T25" fmla="*/ 37 h 40"/>
                <a:gd name="T26" fmla="*/ 13 w 81"/>
                <a:gd name="T27" fmla="*/ 35 h 40"/>
                <a:gd name="T28" fmla="*/ 9 w 81"/>
                <a:gd name="T29" fmla="*/ 32 h 40"/>
                <a:gd name="T30" fmla="*/ 6 w 81"/>
                <a:gd name="T31" fmla="*/ 28 h 40"/>
                <a:gd name="T32" fmla="*/ 2 w 81"/>
                <a:gd name="T33" fmla="*/ 23 h 40"/>
                <a:gd name="T34" fmla="*/ 0 w 81"/>
                <a:gd name="T35" fmla="*/ 18 h 40"/>
                <a:gd name="T36" fmla="*/ 0 w 81"/>
                <a:gd name="T37" fmla="*/ 12 h 40"/>
                <a:gd name="T38" fmla="*/ 0 w 81"/>
                <a:gd name="T39" fmla="*/ 8 h 40"/>
                <a:gd name="T40" fmla="*/ 2 w 81"/>
                <a:gd name="T41" fmla="*/ 6 h 40"/>
                <a:gd name="T42" fmla="*/ 3 w 81"/>
                <a:gd name="T43" fmla="*/ 4 h 40"/>
                <a:gd name="T44" fmla="*/ 7 w 81"/>
                <a:gd name="T45" fmla="*/ 3 h 40"/>
                <a:gd name="T46" fmla="*/ 12 w 81"/>
                <a:gd name="T47" fmla="*/ 1 h 40"/>
                <a:gd name="T48" fmla="*/ 18 w 81"/>
                <a:gd name="T49" fmla="*/ 0 h 40"/>
                <a:gd name="T50" fmla="*/ 26 w 81"/>
                <a:gd name="T51" fmla="*/ 0 h 40"/>
                <a:gd name="T52" fmla="*/ 33 w 81"/>
                <a:gd name="T53" fmla="*/ 2 h 40"/>
                <a:gd name="T54" fmla="*/ 40 w 81"/>
                <a:gd name="T55" fmla="*/ 4 h 40"/>
                <a:gd name="T56" fmla="*/ 47 w 81"/>
                <a:gd name="T57" fmla="*/ 6 h 40"/>
                <a:gd name="T58" fmla="*/ 60 w 81"/>
                <a:gd name="T59" fmla="*/ 12 h 40"/>
                <a:gd name="T60" fmla="*/ 70 w 81"/>
                <a:gd name="T61" fmla="*/ 16 h 40"/>
                <a:gd name="T62" fmla="*/ 66 w 81"/>
                <a:gd name="T63"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 h="40">
                  <a:moveTo>
                    <a:pt x="66" y="12"/>
                  </a:moveTo>
                  <a:lnTo>
                    <a:pt x="74" y="15"/>
                  </a:lnTo>
                  <a:lnTo>
                    <a:pt x="78" y="18"/>
                  </a:lnTo>
                  <a:lnTo>
                    <a:pt x="80" y="22"/>
                  </a:lnTo>
                  <a:lnTo>
                    <a:pt x="81" y="28"/>
                  </a:lnTo>
                  <a:lnTo>
                    <a:pt x="68" y="32"/>
                  </a:lnTo>
                  <a:lnTo>
                    <a:pt x="55" y="35"/>
                  </a:lnTo>
                  <a:lnTo>
                    <a:pt x="49" y="37"/>
                  </a:lnTo>
                  <a:lnTo>
                    <a:pt x="41" y="39"/>
                  </a:lnTo>
                  <a:lnTo>
                    <a:pt x="34" y="40"/>
                  </a:lnTo>
                  <a:lnTo>
                    <a:pt x="26" y="40"/>
                  </a:lnTo>
                  <a:lnTo>
                    <a:pt x="22" y="40"/>
                  </a:lnTo>
                  <a:lnTo>
                    <a:pt x="17" y="37"/>
                  </a:lnTo>
                  <a:lnTo>
                    <a:pt x="13" y="35"/>
                  </a:lnTo>
                  <a:lnTo>
                    <a:pt x="9" y="32"/>
                  </a:lnTo>
                  <a:lnTo>
                    <a:pt x="6" y="28"/>
                  </a:lnTo>
                  <a:lnTo>
                    <a:pt x="2" y="23"/>
                  </a:lnTo>
                  <a:lnTo>
                    <a:pt x="0" y="18"/>
                  </a:lnTo>
                  <a:lnTo>
                    <a:pt x="0" y="12"/>
                  </a:lnTo>
                  <a:lnTo>
                    <a:pt x="0" y="8"/>
                  </a:lnTo>
                  <a:lnTo>
                    <a:pt x="2" y="6"/>
                  </a:lnTo>
                  <a:lnTo>
                    <a:pt x="3" y="4"/>
                  </a:lnTo>
                  <a:lnTo>
                    <a:pt x="7" y="3"/>
                  </a:lnTo>
                  <a:lnTo>
                    <a:pt x="12" y="1"/>
                  </a:lnTo>
                  <a:lnTo>
                    <a:pt x="18" y="0"/>
                  </a:lnTo>
                  <a:lnTo>
                    <a:pt x="26" y="0"/>
                  </a:lnTo>
                  <a:lnTo>
                    <a:pt x="33" y="2"/>
                  </a:lnTo>
                  <a:lnTo>
                    <a:pt x="40" y="4"/>
                  </a:lnTo>
                  <a:lnTo>
                    <a:pt x="47" y="6"/>
                  </a:lnTo>
                  <a:lnTo>
                    <a:pt x="60" y="12"/>
                  </a:lnTo>
                  <a:lnTo>
                    <a:pt x="70" y="16"/>
                  </a:lnTo>
                  <a:lnTo>
                    <a:pt x="66" y="12"/>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9" name="Freeform 14">
              <a:extLst>
                <a:ext uri="{FF2B5EF4-FFF2-40B4-BE49-F238E27FC236}">
                  <a16:creationId xmlns:a16="http://schemas.microsoft.com/office/drawing/2014/main" id="{435C3D29-B1B2-452B-8FB2-CF1205BB0697}"/>
                </a:ext>
              </a:extLst>
            </p:cNvPr>
            <p:cNvSpPr>
              <a:spLocks/>
            </p:cNvSpPr>
            <p:nvPr/>
          </p:nvSpPr>
          <p:spPr bwMode="auto">
            <a:xfrm>
              <a:off x="9950959" y="5788344"/>
              <a:ext cx="38650" cy="16397"/>
            </a:xfrm>
            <a:custGeom>
              <a:avLst/>
              <a:gdLst>
                <a:gd name="T0" fmla="*/ 67 w 67"/>
                <a:gd name="T1" fmla="*/ 15 h 27"/>
                <a:gd name="T2" fmla="*/ 66 w 67"/>
                <a:gd name="T3" fmla="*/ 19 h 27"/>
                <a:gd name="T4" fmla="*/ 64 w 67"/>
                <a:gd name="T5" fmla="*/ 21 h 27"/>
                <a:gd name="T6" fmla="*/ 61 w 67"/>
                <a:gd name="T7" fmla="*/ 23 h 27"/>
                <a:gd name="T8" fmla="*/ 58 w 67"/>
                <a:gd name="T9" fmla="*/ 26 h 27"/>
                <a:gd name="T10" fmla="*/ 50 w 67"/>
                <a:gd name="T11" fmla="*/ 27 h 27"/>
                <a:gd name="T12" fmla="*/ 41 w 67"/>
                <a:gd name="T13" fmla="*/ 27 h 27"/>
                <a:gd name="T14" fmla="*/ 27 w 67"/>
                <a:gd name="T15" fmla="*/ 27 h 27"/>
                <a:gd name="T16" fmla="*/ 13 w 67"/>
                <a:gd name="T17" fmla="*/ 24 h 27"/>
                <a:gd name="T18" fmla="*/ 8 w 67"/>
                <a:gd name="T19" fmla="*/ 22 h 27"/>
                <a:gd name="T20" fmla="*/ 4 w 67"/>
                <a:gd name="T21" fmla="*/ 18 h 27"/>
                <a:gd name="T22" fmla="*/ 3 w 67"/>
                <a:gd name="T23" fmla="*/ 16 h 27"/>
                <a:gd name="T24" fmla="*/ 0 w 67"/>
                <a:gd name="T25" fmla="*/ 14 h 27"/>
                <a:gd name="T26" fmla="*/ 0 w 67"/>
                <a:gd name="T27" fmla="*/ 10 h 27"/>
                <a:gd name="T28" fmla="*/ 0 w 67"/>
                <a:gd name="T29" fmla="*/ 7 h 27"/>
                <a:gd name="T30" fmla="*/ 0 w 67"/>
                <a:gd name="T31" fmla="*/ 5 h 27"/>
                <a:gd name="T32" fmla="*/ 3 w 67"/>
                <a:gd name="T33" fmla="*/ 3 h 27"/>
                <a:gd name="T34" fmla="*/ 5 w 67"/>
                <a:gd name="T35" fmla="*/ 2 h 27"/>
                <a:gd name="T36" fmla="*/ 8 w 67"/>
                <a:gd name="T37" fmla="*/ 1 h 27"/>
                <a:gd name="T38" fmla="*/ 14 w 67"/>
                <a:gd name="T39" fmla="*/ 0 h 27"/>
                <a:gd name="T40" fmla="*/ 19 w 67"/>
                <a:gd name="T41" fmla="*/ 0 h 27"/>
                <a:gd name="T42" fmla="*/ 27 w 67"/>
                <a:gd name="T43" fmla="*/ 1 h 27"/>
                <a:gd name="T44" fmla="*/ 44 w 67"/>
                <a:gd name="T45" fmla="*/ 4 h 27"/>
                <a:gd name="T46" fmla="*/ 51 w 67"/>
                <a:gd name="T47" fmla="*/ 7 h 27"/>
                <a:gd name="T48" fmla="*/ 59 w 67"/>
                <a:gd name="T49" fmla="*/ 9 h 27"/>
                <a:gd name="T50" fmla="*/ 65 w 67"/>
                <a:gd name="T51" fmla="*/ 13 h 27"/>
                <a:gd name="T52" fmla="*/ 67 w 67"/>
                <a:gd name="T53"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 h="27">
                  <a:moveTo>
                    <a:pt x="67" y="15"/>
                  </a:moveTo>
                  <a:lnTo>
                    <a:pt x="66" y="19"/>
                  </a:lnTo>
                  <a:lnTo>
                    <a:pt x="64" y="21"/>
                  </a:lnTo>
                  <a:lnTo>
                    <a:pt x="61" y="23"/>
                  </a:lnTo>
                  <a:lnTo>
                    <a:pt x="58" y="26"/>
                  </a:lnTo>
                  <a:lnTo>
                    <a:pt x="50" y="27"/>
                  </a:lnTo>
                  <a:lnTo>
                    <a:pt x="41" y="27"/>
                  </a:lnTo>
                  <a:lnTo>
                    <a:pt x="27" y="27"/>
                  </a:lnTo>
                  <a:lnTo>
                    <a:pt x="13" y="24"/>
                  </a:lnTo>
                  <a:lnTo>
                    <a:pt x="8" y="22"/>
                  </a:lnTo>
                  <a:lnTo>
                    <a:pt x="4" y="18"/>
                  </a:lnTo>
                  <a:lnTo>
                    <a:pt x="3" y="16"/>
                  </a:lnTo>
                  <a:lnTo>
                    <a:pt x="0" y="14"/>
                  </a:lnTo>
                  <a:lnTo>
                    <a:pt x="0" y="10"/>
                  </a:lnTo>
                  <a:lnTo>
                    <a:pt x="0" y="7"/>
                  </a:lnTo>
                  <a:lnTo>
                    <a:pt x="0" y="5"/>
                  </a:lnTo>
                  <a:lnTo>
                    <a:pt x="3" y="3"/>
                  </a:lnTo>
                  <a:lnTo>
                    <a:pt x="5" y="2"/>
                  </a:lnTo>
                  <a:lnTo>
                    <a:pt x="8" y="1"/>
                  </a:lnTo>
                  <a:lnTo>
                    <a:pt x="14" y="0"/>
                  </a:lnTo>
                  <a:lnTo>
                    <a:pt x="19" y="0"/>
                  </a:lnTo>
                  <a:lnTo>
                    <a:pt x="27" y="1"/>
                  </a:lnTo>
                  <a:lnTo>
                    <a:pt x="44" y="4"/>
                  </a:lnTo>
                  <a:lnTo>
                    <a:pt x="51" y="7"/>
                  </a:lnTo>
                  <a:lnTo>
                    <a:pt x="59" y="9"/>
                  </a:lnTo>
                  <a:lnTo>
                    <a:pt x="65" y="13"/>
                  </a:lnTo>
                  <a:lnTo>
                    <a:pt x="67" y="15"/>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80" name="Freeform 15">
              <a:extLst>
                <a:ext uri="{FF2B5EF4-FFF2-40B4-BE49-F238E27FC236}">
                  <a16:creationId xmlns:a16="http://schemas.microsoft.com/office/drawing/2014/main" id="{7A9E4167-6EDB-47F9-8B87-41B9CF347A9C}"/>
                </a:ext>
              </a:extLst>
            </p:cNvPr>
            <p:cNvSpPr>
              <a:spLocks/>
            </p:cNvSpPr>
            <p:nvPr/>
          </p:nvSpPr>
          <p:spPr bwMode="auto">
            <a:xfrm>
              <a:off x="9745995" y="5747351"/>
              <a:ext cx="168656" cy="64418"/>
            </a:xfrm>
            <a:custGeom>
              <a:avLst/>
              <a:gdLst>
                <a:gd name="T0" fmla="*/ 258 w 288"/>
                <a:gd name="T1" fmla="*/ 51 h 112"/>
                <a:gd name="T2" fmla="*/ 274 w 288"/>
                <a:gd name="T3" fmla="*/ 63 h 112"/>
                <a:gd name="T4" fmla="*/ 284 w 288"/>
                <a:gd name="T5" fmla="*/ 73 h 112"/>
                <a:gd name="T6" fmla="*/ 252 w 288"/>
                <a:gd name="T7" fmla="*/ 78 h 112"/>
                <a:gd name="T8" fmla="*/ 227 w 288"/>
                <a:gd name="T9" fmla="*/ 78 h 112"/>
                <a:gd name="T10" fmla="*/ 219 w 288"/>
                <a:gd name="T11" fmla="*/ 84 h 112"/>
                <a:gd name="T12" fmla="*/ 204 w 288"/>
                <a:gd name="T13" fmla="*/ 89 h 112"/>
                <a:gd name="T14" fmla="*/ 189 w 288"/>
                <a:gd name="T15" fmla="*/ 86 h 112"/>
                <a:gd name="T16" fmla="*/ 177 w 288"/>
                <a:gd name="T17" fmla="*/ 82 h 112"/>
                <a:gd name="T18" fmla="*/ 169 w 288"/>
                <a:gd name="T19" fmla="*/ 85 h 112"/>
                <a:gd name="T20" fmla="*/ 163 w 288"/>
                <a:gd name="T21" fmla="*/ 92 h 112"/>
                <a:gd name="T22" fmla="*/ 155 w 288"/>
                <a:gd name="T23" fmla="*/ 103 h 112"/>
                <a:gd name="T24" fmla="*/ 150 w 288"/>
                <a:gd name="T25" fmla="*/ 109 h 112"/>
                <a:gd name="T26" fmla="*/ 144 w 288"/>
                <a:gd name="T27" fmla="*/ 112 h 112"/>
                <a:gd name="T28" fmla="*/ 137 w 288"/>
                <a:gd name="T29" fmla="*/ 112 h 112"/>
                <a:gd name="T30" fmla="*/ 131 w 288"/>
                <a:gd name="T31" fmla="*/ 107 h 112"/>
                <a:gd name="T32" fmla="*/ 127 w 288"/>
                <a:gd name="T33" fmla="*/ 100 h 112"/>
                <a:gd name="T34" fmla="*/ 123 w 288"/>
                <a:gd name="T35" fmla="*/ 93 h 112"/>
                <a:gd name="T36" fmla="*/ 112 w 288"/>
                <a:gd name="T37" fmla="*/ 88 h 112"/>
                <a:gd name="T38" fmla="*/ 94 w 288"/>
                <a:gd name="T39" fmla="*/ 86 h 112"/>
                <a:gd name="T40" fmla="*/ 62 w 288"/>
                <a:gd name="T41" fmla="*/ 86 h 112"/>
                <a:gd name="T42" fmla="*/ 35 w 288"/>
                <a:gd name="T43" fmla="*/ 87 h 112"/>
                <a:gd name="T44" fmla="*/ 28 w 288"/>
                <a:gd name="T45" fmla="*/ 88 h 112"/>
                <a:gd name="T46" fmla="*/ 23 w 288"/>
                <a:gd name="T47" fmla="*/ 92 h 112"/>
                <a:gd name="T48" fmla="*/ 19 w 288"/>
                <a:gd name="T49" fmla="*/ 99 h 112"/>
                <a:gd name="T50" fmla="*/ 10 w 288"/>
                <a:gd name="T51" fmla="*/ 93 h 112"/>
                <a:gd name="T52" fmla="*/ 4 w 288"/>
                <a:gd name="T53" fmla="*/ 85 h 112"/>
                <a:gd name="T54" fmla="*/ 1 w 288"/>
                <a:gd name="T55" fmla="*/ 76 h 112"/>
                <a:gd name="T56" fmla="*/ 11 w 288"/>
                <a:gd name="T57" fmla="*/ 67 h 112"/>
                <a:gd name="T58" fmla="*/ 55 w 288"/>
                <a:gd name="T59" fmla="*/ 69 h 112"/>
                <a:gd name="T60" fmla="*/ 70 w 288"/>
                <a:gd name="T61" fmla="*/ 69 h 112"/>
                <a:gd name="T62" fmla="*/ 85 w 288"/>
                <a:gd name="T63" fmla="*/ 64 h 112"/>
                <a:gd name="T64" fmla="*/ 76 w 288"/>
                <a:gd name="T65" fmla="*/ 50 h 112"/>
                <a:gd name="T66" fmla="*/ 73 w 288"/>
                <a:gd name="T67" fmla="*/ 31 h 112"/>
                <a:gd name="T68" fmla="*/ 67 w 288"/>
                <a:gd name="T69" fmla="*/ 28 h 112"/>
                <a:gd name="T70" fmla="*/ 60 w 288"/>
                <a:gd name="T71" fmla="*/ 25 h 112"/>
                <a:gd name="T72" fmla="*/ 56 w 288"/>
                <a:gd name="T73" fmla="*/ 19 h 112"/>
                <a:gd name="T74" fmla="*/ 54 w 288"/>
                <a:gd name="T75" fmla="*/ 11 h 112"/>
                <a:gd name="T76" fmla="*/ 71 w 288"/>
                <a:gd name="T77" fmla="*/ 0 h 112"/>
                <a:gd name="T78" fmla="*/ 82 w 288"/>
                <a:gd name="T79" fmla="*/ 3 h 112"/>
                <a:gd name="T80" fmla="*/ 91 w 288"/>
                <a:gd name="T81" fmla="*/ 8 h 112"/>
                <a:gd name="T82" fmla="*/ 102 w 288"/>
                <a:gd name="T83" fmla="*/ 11 h 112"/>
                <a:gd name="T84" fmla="*/ 123 w 288"/>
                <a:gd name="T85" fmla="*/ 10 h 112"/>
                <a:gd name="T86" fmla="*/ 144 w 288"/>
                <a:gd name="T87" fmla="*/ 5 h 112"/>
                <a:gd name="T88" fmla="*/ 167 w 288"/>
                <a:gd name="T89" fmla="*/ 5 h 112"/>
                <a:gd name="T90" fmla="*/ 183 w 288"/>
                <a:gd name="T91" fmla="*/ 7 h 112"/>
                <a:gd name="T92" fmla="*/ 204 w 288"/>
                <a:gd name="T93" fmla="*/ 14 h 112"/>
                <a:gd name="T94" fmla="*/ 233 w 288"/>
                <a:gd name="T95" fmla="*/ 36 h 112"/>
                <a:gd name="T96" fmla="*/ 246 w 288"/>
                <a:gd name="T97" fmla="*/ 4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 h="112">
                  <a:moveTo>
                    <a:pt x="246" y="41"/>
                  </a:moveTo>
                  <a:lnTo>
                    <a:pt x="258" y="51"/>
                  </a:lnTo>
                  <a:lnTo>
                    <a:pt x="268" y="59"/>
                  </a:lnTo>
                  <a:lnTo>
                    <a:pt x="274" y="63"/>
                  </a:lnTo>
                  <a:lnTo>
                    <a:pt x="278" y="67"/>
                  </a:lnTo>
                  <a:lnTo>
                    <a:pt x="284" y="73"/>
                  </a:lnTo>
                  <a:lnTo>
                    <a:pt x="288" y="78"/>
                  </a:lnTo>
                  <a:lnTo>
                    <a:pt x="252" y="78"/>
                  </a:lnTo>
                  <a:lnTo>
                    <a:pt x="234" y="78"/>
                  </a:lnTo>
                  <a:lnTo>
                    <a:pt x="227" y="78"/>
                  </a:lnTo>
                  <a:lnTo>
                    <a:pt x="226" y="78"/>
                  </a:lnTo>
                  <a:lnTo>
                    <a:pt x="219" y="84"/>
                  </a:lnTo>
                  <a:lnTo>
                    <a:pt x="211" y="87"/>
                  </a:lnTo>
                  <a:lnTo>
                    <a:pt x="204" y="89"/>
                  </a:lnTo>
                  <a:lnTo>
                    <a:pt x="196" y="90"/>
                  </a:lnTo>
                  <a:lnTo>
                    <a:pt x="189" y="86"/>
                  </a:lnTo>
                  <a:lnTo>
                    <a:pt x="180" y="82"/>
                  </a:lnTo>
                  <a:lnTo>
                    <a:pt x="177" y="82"/>
                  </a:lnTo>
                  <a:lnTo>
                    <a:pt x="172" y="84"/>
                  </a:lnTo>
                  <a:lnTo>
                    <a:pt x="169" y="85"/>
                  </a:lnTo>
                  <a:lnTo>
                    <a:pt x="167" y="87"/>
                  </a:lnTo>
                  <a:lnTo>
                    <a:pt x="163" y="92"/>
                  </a:lnTo>
                  <a:lnTo>
                    <a:pt x="158" y="98"/>
                  </a:lnTo>
                  <a:lnTo>
                    <a:pt x="155" y="103"/>
                  </a:lnTo>
                  <a:lnTo>
                    <a:pt x="151" y="107"/>
                  </a:lnTo>
                  <a:lnTo>
                    <a:pt x="150" y="109"/>
                  </a:lnTo>
                  <a:lnTo>
                    <a:pt x="148" y="111"/>
                  </a:lnTo>
                  <a:lnTo>
                    <a:pt x="144" y="112"/>
                  </a:lnTo>
                  <a:lnTo>
                    <a:pt x="142" y="112"/>
                  </a:lnTo>
                  <a:lnTo>
                    <a:pt x="137" y="112"/>
                  </a:lnTo>
                  <a:lnTo>
                    <a:pt x="133" y="109"/>
                  </a:lnTo>
                  <a:lnTo>
                    <a:pt x="131" y="107"/>
                  </a:lnTo>
                  <a:lnTo>
                    <a:pt x="129" y="104"/>
                  </a:lnTo>
                  <a:lnTo>
                    <a:pt x="127" y="100"/>
                  </a:lnTo>
                  <a:lnTo>
                    <a:pt x="125" y="96"/>
                  </a:lnTo>
                  <a:lnTo>
                    <a:pt x="123" y="93"/>
                  </a:lnTo>
                  <a:lnTo>
                    <a:pt x="119" y="90"/>
                  </a:lnTo>
                  <a:lnTo>
                    <a:pt x="112" y="88"/>
                  </a:lnTo>
                  <a:lnTo>
                    <a:pt x="103" y="86"/>
                  </a:lnTo>
                  <a:lnTo>
                    <a:pt x="94" y="86"/>
                  </a:lnTo>
                  <a:lnTo>
                    <a:pt x="84" y="85"/>
                  </a:lnTo>
                  <a:lnTo>
                    <a:pt x="62" y="86"/>
                  </a:lnTo>
                  <a:lnTo>
                    <a:pt x="42" y="86"/>
                  </a:lnTo>
                  <a:lnTo>
                    <a:pt x="35" y="87"/>
                  </a:lnTo>
                  <a:lnTo>
                    <a:pt x="31" y="88"/>
                  </a:lnTo>
                  <a:lnTo>
                    <a:pt x="28" y="88"/>
                  </a:lnTo>
                  <a:lnTo>
                    <a:pt x="23" y="86"/>
                  </a:lnTo>
                  <a:lnTo>
                    <a:pt x="23" y="92"/>
                  </a:lnTo>
                  <a:lnTo>
                    <a:pt x="23" y="101"/>
                  </a:lnTo>
                  <a:lnTo>
                    <a:pt x="19" y="99"/>
                  </a:lnTo>
                  <a:lnTo>
                    <a:pt x="15" y="96"/>
                  </a:lnTo>
                  <a:lnTo>
                    <a:pt x="10" y="93"/>
                  </a:lnTo>
                  <a:lnTo>
                    <a:pt x="7" y="89"/>
                  </a:lnTo>
                  <a:lnTo>
                    <a:pt x="4" y="85"/>
                  </a:lnTo>
                  <a:lnTo>
                    <a:pt x="2" y="80"/>
                  </a:lnTo>
                  <a:lnTo>
                    <a:pt x="1" y="76"/>
                  </a:lnTo>
                  <a:lnTo>
                    <a:pt x="0" y="72"/>
                  </a:lnTo>
                  <a:lnTo>
                    <a:pt x="11" y="67"/>
                  </a:lnTo>
                  <a:lnTo>
                    <a:pt x="36" y="68"/>
                  </a:lnTo>
                  <a:lnTo>
                    <a:pt x="55" y="69"/>
                  </a:lnTo>
                  <a:lnTo>
                    <a:pt x="63" y="69"/>
                  </a:lnTo>
                  <a:lnTo>
                    <a:pt x="70" y="69"/>
                  </a:lnTo>
                  <a:lnTo>
                    <a:pt x="77" y="67"/>
                  </a:lnTo>
                  <a:lnTo>
                    <a:pt x="85" y="64"/>
                  </a:lnTo>
                  <a:lnTo>
                    <a:pt x="79" y="58"/>
                  </a:lnTo>
                  <a:lnTo>
                    <a:pt x="76" y="50"/>
                  </a:lnTo>
                  <a:lnTo>
                    <a:pt x="74" y="40"/>
                  </a:lnTo>
                  <a:lnTo>
                    <a:pt x="73" y="31"/>
                  </a:lnTo>
                  <a:lnTo>
                    <a:pt x="70" y="29"/>
                  </a:lnTo>
                  <a:lnTo>
                    <a:pt x="67" y="28"/>
                  </a:lnTo>
                  <a:lnTo>
                    <a:pt x="63" y="27"/>
                  </a:lnTo>
                  <a:lnTo>
                    <a:pt x="60" y="25"/>
                  </a:lnTo>
                  <a:lnTo>
                    <a:pt x="58" y="22"/>
                  </a:lnTo>
                  <a:lnTo>
                    <a:pt x="56" y="19"/>
                  </a:lnTo>
                  <a:lnTo>
                    <a:pt x="55" y="15"/>
                  </a:lnTo>
                  <a:lnTo>
                    <a:pt x="54" y="11"/>
                  </a:lnTo>
                  <a:lnTo>
                    <a:pt x="65" y="0"/>
                  </a:lnTo>
                  <a:lnTo>
                    <a:pt x="71" y="0"/>
                  </a:lnTo>
                  <a:lnTo>
                    <a:pt x="76" y="2"/>
                  </a:lnTo>
                  <a:lnTo>
                    <a:pt x="82" y="3"/>
                  </a:lnTo>
                  <a:lnTo>
                    <a:pt x="86" y="6"/>
                  </a:lnTo>
                  <a:lnTo>
                    <a:pt x="91" y="8"/>
                  </a:lnTo>
                  <a:lnTo>
                    <a:pt x="97" y="10"/>
                  </a:lnTo>
                  <a:lnTo>
                    <a:pt x="102" y="11"/>
                  </a:lnTo>
                  <a:lnTo>
                    <a:pt x="108" y="11"/>
                  </a:lnTo>
                  <a:lnTo>
                    <a:pt x="123" y="10"/>
                  </a:lnTo>
                  <a:lnTo>
                    <a:pt x="133" y="8"/>
                  </a:lnTo>
                  <a:lnTo>
                    <a:pt x="144" y="5"/>
                  </a:lnTo>
                  <a:lnTo>
                    <a:pt x="157" y="3"/>
                  </a:lnTo>
                  <a:lnTo>
                    <a:pt x="167" y="5"/>
                  </a:lnTo>
                  <a:lnTo>
                    <a:pt x="176" y="6"/>
                  </a:lnTo>
                  <a:lnTo>
                    <a:pt x="183" y="7"/>
                  </a:lnTo>
                  <a:lnTo>
                    <a:pt x="191" y="9"/>
                  </a:lnTo>
                  <a:lnTo>
                    <a:pt x="204" y="14"/>
                  </a:lnTo>
                  <a:lnTo>
                    <a:pt x="214" y="21"/>
                  </a:lnTo>
                  <a:lnTo>
                    <a:pt x="233" y="36"/>
                  </a:lnTo>
                  <a:lnTo>
                    <a:pt x="253" y="49"/>
                  </a:lnTo>
                  <a:lnTo>
                    <a:pt x="246" y="41"/>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81" name="Freeform 16">
              <a:extLst>
                <a:ext uri="{FF2B5EF4-FFF2-40B4-BE49-F238E27FC236}">
                  <a16:creationId xmlns:a16="http://schemas.microsoft.com/office/drawing/2014/main" id="{4E760FFD-CC12-489F-9E17-B05C4C26EF40}"/>
                </a:ext>
              </a:extLst>
            </p:cNvPr>
            <p:cNvSpPr>
              <a:spLocks/>
            </p:cNvSpPr>
            <p:nvPr/>
          </p:nvSpPr>
          <p:spPr bwMode="auto">
            <a:xfrm>
              <a:off x="9628873" y="5597434"/>
              <a:ext cx="15226" cy="19911"/>
            </a:xfrm>
            <a:custGeom>
              <a:avLst/>
              <a:gdLst>
                <a:gd name="T0" fmla="*/ 7 w 27"/>
                <a:gd name="T1" fmla="*/ 0 h 34"/>
                <a:gd name="T2" fmla="*/ 13 w 27"/>
                <a:gd name="T3" fmla="*/ 0 h 34"/>
                <a:gd name="T4" fmla="*/ 17 w 27"/>
                <a:gd name="T5" fmla="*/ 2 h 34"/>
                <a:gd name="T6" fmla="*/ 20 w 27"/>
                <a:gd name="T7" fmla="*/ 4 h 34"/>
                <a:gd name="T8" fmla="*/ 24 w 27"/>
                <a:gd name="T9" fmla="*/ 8 h 34"/>
                <a:gd name="T10" fmla="*/ 25 w 27"/>
                <a:gd name="T11" fmla="*/ 11 h 34"/>
                <a:gd name="T12" fmla="*/ 26 w 27"/>
                <a:gd name="T13" fmla="*/ 15 h 34"/>
                <a:gd name="T14" fmla="*/ 27 w 27"/>
                <a:gd name="T15" fmla="*/ 21 h 34"/>
                <a:gd name="T16" fmla="*/ 27 w 27"/>
                <a:gd name="T17" fmla="*/ 25 h 34"/>
                <a:gd name="T18" fmla="*/ 19 w 27"/>
                <a:gd name="T19" fmla="*/ 34 h 34"/>
                <a:gd name="T20" fmla="*/ 13 w 27"/>
                <a:gd name="T21" fmla="*/ 32 h 34"/>
                <a:gd name="T22" fmla="*/ 9 w 27"/>
                <a:gd name="T23" fmla="*/ 30 h 34"/>
                <a:gd name="T24" fmla="*/ 5 w 27"/>
                <a:gd name="T25" fmla="*/ 26 h 34"/>
                <a:gd name="T26" fmla="*/ 2 w 27"/>
                <a:gd name="T27" fmla="*/ 22 h 34"/>
                <a:gd name="T28" fmla="*/ 0 w 27"/>
                <a:gd name="T29" fmla="*/ 10 h 34"/>
                <a:gd name="T30" fmla="*/ 0 w 27"/>
                <a:gd name="T31" fmla="*/ 0 h 34"/>
                <a:gd name="T32" fmla="*/ 7 w 27"/>
                <a:gd name="T3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34">
                  <a:moveTo>
                    <a:pt x="7" y="0"/>
                  </a:moveTo>
                  <a:lnTo>
                    <a:pt x="13" y="0"/>
                  </a:lnTo>
                  <a:lnTo>
                    <a:pt x="17" y="2"/>
                  </a:lnTo>
                  <a:lnTo>
                    <a:pt x="20" y="4"/>
                  </a:lnTo>
                  <a:lnTo>
                    <a:pt x="24" y="8"/>
                  </a:lnTo>
                  <a:lnTo>
                    <a:pt x="25" y="11"/>
                  </a:lnTo>
                  <a:lnTo>
                    <a:pt x="26" y="15"/>
                  </a:lnTo>
                  <a:lnTo>
                    <a:pt x="27" y="21"/>
                  </a:lnTo>
                  <a:lnTo>
                    <a:pt x="27" y="25"/>
                  </a:lnTo>
                  <a:lnTo>
                    <a:pt x="19" y="34"/>
                  </a:lnTo>
                  <a:lnTo>
                    <a:pt x="13" y="32"/>
                  </a:lnTo>
                  <a:lnTo>
                    <a:pt x="9" y="30"/>
                  </a:lnTo>
                  <a:lnTo>
                    <a:pt x="5" y="26"/>
                  </a:lnTo>
                  <a:lnTo>
                    <a:pt x="2" y="22"/>
                  </a:lnTo>
                  <a:lnTo>
                    <a:pt x="0" y="10"/>
                  </a:lnTo>
                  <a:lnTo>
                    <a:pt x="0" y="0"/>
                  </a:lnTo>
                  <a:lnTo>
                    <a:pt x="7"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82" name="Freeform 17">
              <a:extLst>
                <a:ext uri="{FF2B5EF4-FFF2-40B4-BE49-F238E27FC236}">
                  <a16:creationId xmlns:a16="http://schemas.microsoft.com/office/drawing/2014/main" id="{6C922864-5AD2-4795-A32F-EDA6D7ED57EF}"/>
                </a:ext>
              </a:extLst>
            </p:cNvPr>
            <p:cNvSpPr>
              <a:spLocks/>
            </p:cNvSpPr>
            <p:nvPr/>
          </p:nvSpPr>
          <p:spPr bwMode="auto">
            <a:xfrm>
              <a:off x="9614818" y="5542387"/>
              <a:ext cx="24595" cy="5856"/>
            </a:xfrm>
            <a:custGeom>
              <a:avLst/>
              <a:gdLst>
                <a:gd name="T0" fmla="*/ 0 w 41"/>
                <a:gd name="T1" fmla="*/ 9 h 11"/>
                <a:gd name="T2" fmla="*/ 4 w 41"/>
                <a:gd name="T3" fmla="*/ 6 h 11"/>
                <a:gd name="T4" fmla="*/ 10 w 41"/>
                <a:gd name="T5" fmla="*/ 3 h 11"/>
                <a:gd name="T6" fmla="*/ 16 w 41"/>
                <a:gd name="T7" fmla="*/ 1 h 11"/>
                <a:gd name="T8" fmla="*/ 23 w 41"/>
                <a:gd name="T9" fmla="*/ 0 h 11"/>
                <a:gd name="T10" fmla="*/ 29 w 41"/>
                <a:gd name="T11" fmla="*/ 1 h 11"/>
                <a:gd name="T12" fmla="*/ 35 w 41"/>
                <a:gd name="T13" fmla="*/ 3 h 11"/>
                <a:gd name="T14" fmla="*/ 38 w 41"/>
                <a:gd name="T15" fmla="*/ 6 h 11"/>
                <a:gd name="T16" fmla="*/ 41 w 41"/>
                <a:gd name="T17" fmla="*/ 9 h 11"/>
                <a:gd name="T18" fmla="*/ 29 w 41"/>
                <a:gd name="T19" fmla="*/ 11 h 11"/>
                <a:gd name="T20" fmla="*/ 17 w 41"/>
                <a:gd name="T21" fmla="*/ 11 h 11"/>
                <a:gd name="T22" fmla="*/ 8 w 41"/>
                <a:gd name="T23" fmla="*/ 11 h 11"/>
                <a:gd name="T24" fmla="*/ 0 w 41"/>
                <a:gd name="T25"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1">
                  <a:moveTo>
                    <a:pt x="0" y="9"/>
                  </a:moveTo>
                  <a:lnTo>
                    <a:pt x="4" y="6"/>
                  </a:lnTo>
                  <a:lnTo>
                    <a:pt x="10" y="3"/>
                  </a:lnTo>
                  <a:lnTo>
                    <a:pt x="16" y="1"/>
                  </a:lnTo>
                  <a:lnTo>
                    <a:pt x="23" y="0"/>
                  </a:lnTo>
                  <a:lnTo>
                    <a:pt x="29" y="1"/>
                  </a:lnTo>
                  <a:lnTo>
                    <a:pt x="35" y="3"/>
                  </a:lnTo>
                  <a:lnTo>
                    <a:pt x="38" y="6"/>
                  </a:lnTo>
                  <a:lnTo>
                    <a:pt x="41" y="9"/>
                  </a:lnTo>
                  <a:lnTo>
                    <a:pt x="29" y="11"/>
                  </a:lnTo>
                  <a:lnTo>
                    <a:pt x="17" y="11"/>
                  </a:lnTo>
                  <a:lnTo>
                    <a:pt x="8" y="11"/>
                  </a:lnTo>
                  <a:lnTo>
                    <a:pt x="0" y="9"/>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83" name="Freeform 18">
              <a:extLst>
                <a:ext uri="{FF2B5EF4-FFF2-40B4-BE49-F238E27FC236}">
                  <a16:creationId xmlns:a16="http://schemas.microsoft.com/office/drawing/2014/main" id="{A16DC1F8-6F75-4A04-98F6-815E457F8025}"/>
                </a:ext>
              </a:extLst>
            </p:cNvPr>
            <p:cNvSpPr>
              <a:spLocks/>
            </p:cNvSpPr>
            <p:nvPr/>
          </p:nvSpPr>
          <p:spPr bwMode="auto">
            <a:xfrm>
              <a:off x="9659324" y="5551757"/>
              <a:ext cx="7027" cy="10541"/>
            </a:xfrm>
            <a:custGeom>
              <a:avLst/>
              <a:gdLst>
                <a:gd name="T0" fmla="*/ 13 w 13"/>
                <a:gd name="T1" fmla="*/ 17 h 17"/>
                <a:gd name="T2" fmla="*/ 10 w 13"/>
                <a:gd name="T3" fmla="*/ 17 h 17"/>
                <a:gd name="T4" fmla="*/ 7 w 13"/>
                <a:gd name="T5" fmla="*/ 15 h 17"/>
                <a:gd name="T6" fmla="*/ 5 w 13"/>
                <a:gd name="T7" fmla="*/ 13 h 17"/>
                <a:gd name="T8" fmla="*/ 3 w 13"/>
                <a:gd name="T9" fmla="*/ 11 h 17"/>
                <a:gd name="T10" fmla="*/ 1 w 13"/>
                <a:gd name="T11" fmla="*/ 8 h 17"/>
                <a:gd name="T12" fmla="*/ 0 w 13"/>
                <a:gd name="T13" fmla="*/ 4 h 17"/>
                <a:gd name="T14" fmla="*/ 0 w 13"/>
                <a:gd name="T15" fmla="*/ 2 h 17"/>
                <a:gd name="T16" fmla="*/ 1 w 13"/>
                <a:gd name="T17" fmla="*/ 0 h 17"/>
                <a:gd name="T18" fmla="*/ 13 w 13"/>
                <a:gd name="T1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7">
                  <a:moveTo>
                    <a:pt x="13" y="17"/>
                  </a:moveTo>
                  <a:lnTo>
                    <a:pt x="10" y="17"/>
                  </a:lnTo>
                  <a:lnTo>
                    <a:pt x="7" y="15"/>
                  </a:lnTo>
                  <a:lnTo>
                    <a:pt x="5" y="13"/>
                  </a:lnTo>
                  <a:lnTo>
                    <a:pt x="3" y="11"/>
                  </a:lnTo>
                  <a:lnTo>
                    <a:pt x="1" y="8"/>
                  </a:lnTo>
                  <a:lnTo>
                    <a:pt x="0" y="4"/>
                  </a:lnTo>
                  <a:lnTo>
                    <a:pt x="0" y="2"/>
                  </a:lnTo>
                  <a:lnTo>
                    <a:pt x="1" y="0"/>
                  </a:lnTo>
                  <a:lnTo>
                    <a:pt x="13" y="17"/>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84" name="Freeform 19">
              <a:extLst>
                <a:ext uri="{FF2B5EF4-FFF2-40B4-BE49-F238E27FC236}">
                  <a16:creationId xmlns:a16="http://schemas.microsoft.com/office/drawing/2014/main" id="{5D926C42-2B3C-4293-BC0C-FA5E52C566EA}"/>
                </a:ext>
              </a:extLst>
            </p:cNvPr>
            <p:cNvSpPr>
              <a:spLocks/>
            </p:cNvSpPr>
            <p:nvPr/>
          </p:nvSpPr>
          <p:spPr bwMode="auto">
            <a:xfrm>
              <a:off x="9760050" y="5702844"/>
              <a:ext cx="17568" cy="14055"/>
            </a:xfrm>
            <a:custGeom>
              <a:avLst/>
              <a:gdLst>
                <a:gd name="T0" fmla="*/ 0 w 32"/>
                <a:gd name="T1" fmla="*/ 13 h 23"/>
                <a:gd name="T2" fmla="*/ 0 w 32"/>
                <a:gd name="T3" fmla="*/ 23 h 23"/>
                <a:gd name="T4" fmla="*/ 8 w 32"/>
                <a:gd name="T5" fmla="*/ 23 h 23"/>
                <a:gd name="T6" fmla="*/ 13 w 32"/>
                <a:gd name="T7" fmla="*/ 22 h 23"/>
                <a:gd name="T8" fmla="*/ 20 w 32"/>
                <a:gd name="T9" fmla="*/ 20 h 23"/>
                <a:gd name="T10" fmla="*/ 25 w 32"/>
                <a:gd name="T11" fmla="*/ 18 h 23"/>
                <a:gd name="T12" fmla="*/ 32 w 32"/>
                <a:gd name="T13" fmla="*/ 13 h 23"/>
                <a:gd name="T14" fmla="*/ 32 w 32"/>
                <a:gd name="T15" fmla="*/ 1 h 23"/>
                <a:gd name="T16" fmla="*/ 32 w 32"/>
                <a:gd name="T17" fmla="*/ 0 h 23"/>
                <a:gd name="T18" fmla="*/ 28 w 32"/>
                <a:gd name="T19" fmla="*/ 3 h 23"/>
                <a:gd name="T20" fmla="*/ 25 w 32"/>
                <a:gd name="T21" fmla="*/ 6 h 23"/>
                <a:gd name="T22" fmla="*/ 22 w 32"/>
                <a:gd name="T23" fmla="*/ 9 h 23"/>
                <a:gd name="T24" fmla="*/ 19 w 32"/>
                <a:gd name="T25" fmla="*/ 11 h 23"/>
                <a:gd name="T26" fmla="*/ 14 w 32"/>
                <a:gd name="T27" fmla="*/ 13 h 23"/>
                <a:gd name="T28" fmla="*/ 10 w 32"/>
                <a:gd name="T29" fmla="*/ 14 h 23"/>
                <a:gd name="T30" fmla="*/ 6 w 32"/>
                <a:gd name="T31" fmla="*/ 14 h 23"/>
                <a:gd name="T32" fmla="*/ 0 w 32"/>
                <a:gd name="T33"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23">
                  <a:moveTo>
                    <a:pt x="0" y="13"/>
                  </a:moveTo>
                  <a:lnTo>
                    <a:pt x="0" y="23"/>
                  </a:lnTo>
                  <a:lnTo>
                    <a:pt x="8" y="23"/>
                  </a:lnTo>
                  <a:lnTo>
                    <a:pt x="13" y="22"/>
                  </a:lnTo>
                  <a:lnTo>
                    <a:pt x="20" y="20"/>
                  </a:lnTo>
                  <a:lnTo>
                    <a:pt x="25" y="18"/>
                  </a:lnTo>
                  <a:lnTo>
                    <a:pt x="32" y="13"/>
                  </a:lnTo>
                  <a:lnTo>
                    <a:pt x="32" y="1"/>
                  </a:lnTo>
                  <a:lnTo>
                    <a:pt x="32" y="0"/>
                  </a:lnTo>
                  <a:lnTo>
                    <a:pt x="28" y="3"/>
                  </a:lnTo>
                  <a:lnTo>
                    <a:pt x="25" y="6"/>
                  </a:lnTo>
                  <a:lnTo>
                    <a:pt x="22" y="9"/>
                  </a:lnTo>
                  <a:lnTo>
                    <a:pt x="19" y="11"/>
                  </a:lnTo>
                  <a:lnTo>
                    <a:pt x="14" y="13"/>
                  </a:lnTo>
                  <a:lnTo>
                    <a:pt x="10" y="14"/>
                  </a:lnTo>
                  <a:lnTo>
                    <a:pt x="6" y="14"/>
                  </a:lnTo>
                  <a:lnTo>
                    <a:pt x="0" y="13"/>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85" name="Freeform 20">
              <a:extLst>
                <a:ext uri="{FF2B5EF4-FFF2-40B4-BE49-F238E27FC236}">
                  <a16:creationId xmlns:a16="http://schemas.microsoft.com/office/drawing/2014/main" id="{1DC426CA-29C3-4E53-BA4E-81232F781475}"/>
                </a:ext>
              </a:extLst>
            </p:cNvPr>
            <p:cNvSpPr>
              <a:spLocks/>
            </p:cNvSpPr>
            <p:nvPr/>
          </p:nvSpPr>
          <p:spPr bwMode="auto">
            <a:xfrm>
              <a:off x="8314760" y="4790461"/>
              <a:ext cx="1637371" cy="801117"/>
            </a:xfrm>
            <a:custGeom>
              <a:avLst/>
              <a:gdLst>
                <a:gd name="T0" fmla="*/ 2098 w 2797"/>
                <a:gd name="T1" fmla="*/ 1044 h 1368"/>
                <a:gd name="T2" fmla="*/ 2134 w 2797"/>
                <a:gd name="T3" fmla="*/ 1195 h 1368"/>
                <a:gd name="T4" fmla="*/ 2155 w 2797"/>
                <a:gd name="T5" fmla="*/ 1325 h 1368"/>
                <a:gd name="T6" fmla="*/ 2107 w 2797"/>
                <a:gd name="T7" fmla="*/ 1364 h 1368"/>
                <a:gd name="T8" fmla="*/ 2024 w 2797"/>
                <a:gd name="T9" fmla="*/ 1213 h 1368"/>
                <a:gd name="T10" fmla="*/ 1953 w 2797"/>
                <a:gd name="T11" fmla="*/ 1103 h 1368"/>
                <a:gd name="T12" fmla="*/ 1877 w 2797"/>
                <a:gd name="T13" fmla="*/ 1107 h 1368"/>
                <a:gd name="T14" fmla="*/ 1784 w 2797"/>
                <a:gd name="T15" fmla="*/ 1099 h 1368"/>
                <a:gd name="T16" fmla="*/ 1702 w 2797"/>
                <a:gd name="T17" fmla="*/ 1117 h 1368"/>
                <a:gd name="T18" fmla="*/ 1650 w 2797"/>
                <a:gd name="T19" fmla="*/ 1153 h 1368"/>
                <a:gd name="T20" fmla="*/ 1532 w 2797"/>
                <a:gd name="T21" fmla="*/ 1124 h 1368"/>
                <a:gd name="T22" fmla="*/ 1414 w 2797"/>
                <a:gd name="T23" fmla="*/ 1184 h 1368"/>
                <a:gd name="T24" fmla="*/ 1326 w 2797"/>
                <a:gd name="T25" fmla="*/ 1238 h 1368"/>
                <a:gd name="T26" fmla="*/ 1253 w 2797"/>
                <a:gd name="T27" fmla="*/ 1300 h 1368"/>
                <a:gd name="T28" fmla="*/ 1133 w 2797"/>
                <a:gd name="T29" fmla="*/ 1127 h 1368"/>
                <a:gd name="T30" fmla="*/ 1044 w 2797"/>
                <a:gd name="T31" fmla="*/ 1154 h 1368"/>
                <a:gd name="T32" fmla="*/ 938 w 2797"/>
                <a:gd name="T33" fmla="*/ 1063 h 1368"/>
                <a:gd name="T34" fmla="*/ 798 w 2797"/>
                <a:gd name="T35" fmla="*/ 1031 h 1368"/>
                <a:gd name="T36" fmla="*/ 380 w 2797"/>
                <a:gd name="T37" fmla="*/ 969 h 1368"/>
                <a:gd name="T38" fmla="*/ 194 w 2797"/>
                <a:gd name="T39" fmla="*/ 857 h 1368"/>
                <a:gd name="T40" fmla="*/ 127 w 2797"/>
                <a:gd name="T41" fmla="*/ 734 h 1368"/>
                <a:gd name="T42" fmla="*/ 63 w 2797"/>
                <a:gd name="T43" fmla="*/ 625 h 1368"/>
                <a:gd name="T44" fmla="*/ 23 w 2797"/>
                <a:gd name="T45" fmla="*/ 479 h 1368"/>
                <a:gd name="T46" fmla="*/ 24 w 2797"/>
                <a:gd name="T47" fmla="*/ 277 h 1368"/>
                <a:gd name="T48" fmla="*/ 8 w 2797"/>
                <a:gd name="T49" fmla="*/ 111 h 1368"/>
                <a:gd name="T50" fmla="*/ 58 w 2797"/>
                <a:gd name="T51" fmla="*/ 85 h 1368"/>
                <a:gd name="T52" fmla="*/ 92 w 2797"/>
                <a:gd name="T53" fmla="*/ 40 h 1368"/>
                <a:gd name="T54" fmla="*/ 1365 w 2797"/>
                <a:gd name="T55" fmla="*/ 19 h 1368"/>
                <a:gd name="T56" fmla="*/ 1467 w 2797"/>
                <a:gd name="T57" fmla="*/ 33 h 1368"/>
                <a:gd name="T58" fmla="*/ 1624 w 2797"/>
                <a:gd name="T59" fmla="*/ 72 h 1368"/>
                <a:gd name="T60" fmla="*/ 1599 w 2797"/>
                <a:gd name="T61" fmla="*/ 173 h 1368"/>
                <a:gd name="T62" fmla="*/ 1681 w 2797"/>
                <a:gd name="T63" fmla="*/ 165 h 1368"/>
                <a:gd name="T64" fmla="*/ 1774 w 2797"/>
                <a:gd name="T65" fmla="*/ 134 h 1368"/>
                <a:gd name="T66" fmla="*/ 1809 w 2797"/>
                <a:gd name="T67" fmla="*/ 179 h 1368"/>
                <a:gd name="T68" fmla="*/ 1916 w 2797"/>
                <a:gd name="T69" fmla="*/ 175 h 1368"/>
                <a:gd name="T70" fmla="*/ 1871 w 2797"/>
                <a:gd name="T71" fmla="*/ 209 h 1368"/>
                <a:gd name="T72" fmla="*/ 1780 w 2797"/>
                <a:gd name="T73" fmla="*/ 288 h 1368"/>
                <a:gd name="T74" fmla="*/ 1779 w 2797"/>
                <a:gd name="T75" fmla="*/ 391 h 1368"/>
                <a:gd name="T76" fmla="*/ 1831 w 2797"/>
                <a:gd name="T77" fmla="*/ 457 h 1368"/>
                <a:gd name="T78" fmla="*/ 1852 w 2797"/>
                <a:gd name="T79" fmla="*/ 293 h 1368"/>
                <a:gd name="T80" fmla="*/ 1912 w 2797"/>
                <a:gd name="T81" fmla="*/ 241 h 1368"/>
                <a:gd name="T82" fmla="*/ 2004 w 2797"/>
                <a:gd name="T83" fmla="*/ 261 h 1368"/>
                <a:gd name="T84" fmla="*/ 2023 w 2797"/>
                <a:gd name="T85" fmla="*/ 323 h 1368"/>
                <a:gd name="T86" fmla="*/ 2009 w 2797"/>
                <a:gd name="T87" fmla="*/ 445 h 1368"/>
                <a:gd name="T88" fmla="*/ 2188 w 2797"/>
                <a:gd name="T89" fmla="*/ 415 h 1368"/>
                <a:gd name="T90" fmla="*/ 2332 w 2797"/>
                <a:gd name="T91" fmla="*/ 359 h 1368"/>
                <a:gd name="T92" fmla="*/ 2438 w 2797"/>
                <a:gd name="T93" fmla="*/ 249 h 1368"/>
                <a:gd name="T94" fmla="*/ 2610 w 2797"/>
                <a:gd name="T95" fmla="*/ 239 h 1368"/>
                <a:gd name="T96" fmla="*/ 2678 w 2797"/>
                <a:gd name="T97" fmla="*/ 121 h 1368"/>
                <a:gd name="T98" fmla="*/ 2758 w 2797"/>
                <a:gd name="T99" fmla="*/ 123 h 1368"/>
                <a:gd name="T100" fmla="*/ 2786 w 2797"/>
                <a:gd name="T101" fmla="*/ 292 h 1368"/>
                <a:gd name="T102" fmla="*/ 2648 w 2797"/>
                <a:gd name="T103" fmla="*/ 349 h 1368"/>
                <a:gd name="T104" fmla="*/ 2638 w 2797"/>
                <a:gd name="T105" fmla="*/ 464 h 1368"/>
                <a:gd name="T106" fmla="*/ 2574 w 2797"/>
                <a:gd name="T107" fmla="*/ 483 h 1368"/>
                <a:gd name="T108" fmla="*/ 2529 w 2797"/>
                <a:gd name="T109" fmla="*/ 503 h 1368"/>
                <a:gd name="T110" fmla="*/ 2451 w 2797"/>
                <a:gd name="T111" fmla="*/ 536 h 1368"/>
                <a:gd name="T112" fmla="*/ 2396 w 2797"/>
                <a:gd name="T113" fmla="*/ 611 h 1368"/>
                <a:gd name="T114" fmla="*/ 2369 w 2797"/>
                <a:gd name="T115" fmla="*/ 715 h 1368"/>
                <a:gd name="T116" fmla="*/ 2352 w 2797"/>
                <a:gd name="T117" fmla="*/ 720 h 1368"/>
                <a:gd name="T118" fmla="*/ 2345 w 2797"/>
                <a:gd name="T119" fmla="*/ 777 h 1368"/>
                <a:gd name="T120" fmla="*/ 2355 w 2797"/>
                <a:gd name="T121" fmla="*/ 828 h 1368"/>
                <a:gd name="T122" fmla="*/ 2301 w 2797"/>
                <a:gd name="T123" fmla="*/ 86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97" h="1368">
                  <a:moveTo>
                    <a:pt x="2273" y="895"/>
                  </a:moveTo>
                  <a:lnTo>
                    <a:pt x="2242" y="913"/>
                  </a:lnTo>
                  <a:lnTo>
                    <a:pt x="2210" y="929"/>
                  </a:lnTo>
                  <a:lnTo>
                    <a:pt x="2195" y="938"/>
                  </a:lnTo>
                  <a:lnTo>
                    <a:pt x="2180" y="946"/>
                  </a:lnTo>
                  <a:lnTo>
                    <a:pt x="2165" y="956"/>
                  </a:lnTo>
                  <a:lnTo>
                    <a:pt x="2152" y="967"/>
                  </a:lnTo>
                  <a:lnTo>
                    <a:pt x="2139" y="978"/>
                  </a:lnTo>
                  <a:lnTo>
                    <a:pt x="2127" y="991"/>
                  </a:lnTo>
                  <a:lnTo>
                    <a:pt x="2118" y="1004"/>
                  </a:lnTo>
                  <a:lnTo>
                    <a:pt x="2109" y="1019"/>
                  </a:lnTo>
                  <a:lnTo>
                    <a:pt x="2105" y="1027"/>
                  </a:lnTo>
                  <a:lnTo>
                    <a:pt x="2101" y="1035"/>
                  </a:lnTo>
                  <a:lnTo>
                    <a:pt x="2098" y="1044"/>
                  </a:lnTo>
                  <a:lnTo>
                    <a:pt x="2096" y="1053"/>
                  </a:lnTo>
                  <a:lnTo>
                    <a:pt x="2094" y="1063"/>
                  </a:lnTo>
                  <a:lnTo>
                    <a:pt x="2093" y="1074"/>
                  </a:lnTo>
                  <a:lnTo>
                    <a:pt x="2092" y="1084"/>
                  </a:lnTo>
                  <a:lnTo>
                    <a:pt x="2092" y="1096"/>
                  </a:lnTo>
                  <a:lnTo>
                    <a:pt x="2093" y="1105"/>
                  </a:lnTo>
                  <a:lnTo>
                    <a:pt x="2094" y="1115"/>
                  </a:lnTo>
                  <a:lnTo>
                    <a:pt x="2096" y="1124"/>
                  </a:lnTo>
                  <a:lnTo>
                    <a:pt x="2099" y="1132"/>
                  </a:lnTo>
                  <a:lnTo>
                    <a:pt x="2107" y="1146"/>
                  </a:lnTo>
                  <a:lnTo>
                    <a:pt x="2114" y="1160"/>
                  </a:lnTo>
                  <a:lnTo>
                    <a:pt x="2123" y="1173"/>
                  </a:lnTo>
                  <a:lnTo>
                    <a:pt x="2131" y="1187"/>
                  </a:lnTo>
                  <a:lnTo>
                    <a:pt x="2134" y="1195"/>
                  </a:lnTo>
                  <a:lnTo>
                    <a:pt x="2136" y="1204"/>
                  </a:lnTo>
                  <a:lnTo>
                    <a:pt x="2137" y="1212"/>
                  </a:lnTo>
                  <a:lnTo>
                    <a:pt x="2138" y="1222"/>
                  </a:lnTo>
                  <a:lnTo>
                    <a:pt x="2138" y="1219"/>
                  </a:lnTo>
                  <a:lnTo>
                    <a:pt x="2138" y="1229"/>
                  </a:lnTo>
                  <a:lnTo>
                    <a:pt x="2138" y="1230"/>
                  </a:lnTo>
                  <a:lnTo>
                    <a:pt x="2142" y="1246"/>
                  </a:lnTo>
                  <a:lnTo>
                    <a:pt x="2149" y="1262"/>
                  </a:lnTo>
                  <a:lnTo>
                    <a:pt x="2152" y="1270"/>
                  </a:lnTo>
                  <a:lnTo>
                    <a:pt x="2154" y="1278"/>
                  </a:lnTo>
                  <a:lnTo>
                    <a:pt x="2156" y="1288"/>
                  </a:lnTo>
                  <a:lnTo>
                    <a:pt x="2157" y="1299"/>
                  </a:lnTo>
                  <a:lnTo>
                    <a:pt x="2156" y="1312"/>
                  </a:lnTo>
                  <a:lnTo>
                    <a:pt x="2155" y="1325"/>
                  </a:lnTo>
                  <a:lnTo>
                    <a:pt x="2153" y="1336"/>
                  </a:lnTo>
                  <a:lnTo>
                    <a:pt x="2150" y="1347"/>
                  </a:lnTo>
                  <a:lnTo>
                    <a:pt x="2148" y="1351"/>
                  </a:lnTo>
                  <a:lnTo>
                    <a:pt x="2146" y="1355"/>
                  </a:lnTo>
                  <a:lnTo>
                    <a:pt x="2142" y="1359"/>
                  </a:lnTo>
                  <a:lnTo>
                    <a:pt x="2139" y="1363"/>
                  </a:lnTo>
                  <a:lnTo>
                    <a:pt x="2136" y="1365"/>
                  </a:lnTo>
                  <a:lnTo>
                    <a:pt x="2132" y="1367"/>
                  </a:lnTo>
                  <a:lnTo>
                    <a:pt x="2127" y="1368"/>
                  </a:lnTo>
                  <a:lnTo>
                    <a:pt x="2123" y="1368"/>
                  </a:lnTo>
                  <a:lnTo>
                    <a:pt x="2118" y="1368"/>
                  </a:lnTo>
                  <a:lnTo>
                    <a:pt x="2113" y="1367"/>
                  </a:lnTo>
                  <a:lnTo>
                    <a:pt x="2110" y="1366"/>
                  </a:lnTo>
                  <a:lnTo>
                    <a:pt x="2107" y="1364"/>
                  </a:lnTo>
                  <a:lnTo>
                    <a:pt x="2101" y="1359"/>
                  </a:lnTo>
                  <a:lnTo>
                    <a:pt x="2098" y="1353"/>
                  </a:lnTo>
                  <a:lnTo>
                    <a:pt x="2093" y="1339"/>
                  </a:lnTo>
                  <a:lnTo>
                    <a:pt x="2087" y="1326"/>
                  </a:lnTo>
                  <a:lnTo>
                    <a:pt x="2073" y="1309"/>
                  </a:lnTo>
                  <a:lnTo>
                    <a:pt x="2060" y="1293"/>
                  </a:lnTo>
                  <a:lnTo>
                    <a:pt x="2054" y="1286"/>
                  </a:lnTo>
                  <a:lnTo>
                    <a:pt x="2047" y="1278"/>
                  </a:lnTo>
                  <a:lnTo>
                    <a:pt x="2042" y="1270"/>
                  </a:lnTo>
                  <a:lnTo>
                    <a:pt x="2038" y="1261"/>
                  </a:lnTo>
                  <a:lnTo>
                    <a:pt x="2033" y="1250"/>
                  </a:lnTo>
                  <a:lnTo>
                    <a:pt x="2029" y="1238"/>
                  </a:lnTo>
                  <a:lnTo>
                    <a:pt x="2027" y="1226"/>
                  </a:lnTo>
                  <a:lnTo>
                    <a:pt x="2024" y="1213"/>
                  </a:lnTo>
                  <a:lnTo>
                    <a:pt x="2019" y="1187"/>
                  </a:lnTo>
                  <a:lnTo>
                    <a:pt x="2014" y="1162"/>
                  </a:lnTo>
                  <a:lnTo>
                    <a:pt x="2011" y="1150"/>
                  </a:lnTo>
                  <a:lnTo>
                    <a:pt x="2006" y="1139"/>
                  </a:lnTo>
                  <a:lnTo>
                    <a:pt x="2001" y="1129"/>
                  </a:lnTo>
                  <a:lnTo>
                    <a:pt x="1994" y="1120"/>
                  </a:lnTo>
                  <a:lnTo>
                    <a:pt x="1991" y="1116"/>
                  </a:lnTo>
                  <a:lnTo>
                    <a:pt x="1987" y="1113"/>
                  </a:lnTo>
                  <a:lnTo>
                    <a:pt x="1983" y="1111"/>
                  </a:lnTo>
                  <a:lnTo>
                    <a:pt x="1977" y="1107"/>
                  </a:lnTo>
                  <a:lnTo>
                    <a:pt x="1972" y="1105"/>
                  </a:lnTo>
                  <a:lnTo>
                    <a:pt x="1966" y="1104"/>
                  </a:lnTo>
                  <a:lnTo>
                    <a:pt x="1960" y="1103"/>
                  </a:lnTo>
                  <a:lnTo>
                    <a:pt x="1953" y="1103"/>
                  </a:lnTo>
                  <a:lnTo>
                    <a:pt x="1948" y="1104"/>
                  </a:lnTo>
                  <a:lnTo>
                    <a:pt x="1944" y="1106"/>
                  </a:lnTo>
                  <a:lnTo>
                    <a:pt x="1939" y="1111"/>
                  </a:lnTo>
                  <a:lnTo>
                    <a:pt x="1936" y="1115"/>
                  </a:lnTo>
                  <a:lnTo>
                    <a:pt x="1932" y="1119"/>
                  </a:lnTo>
                  <a:lnTo>
                    <a:pt x="1929" y="1123"/>
                  </a:lnTo>
                  <a:lnTo>
                    <a:pt x="1923" y="1125"/>
                  </a:lnTo>
                  <a:lnTo>
                    <a:pt x="1919" y="1126"/>
                  </a:lnTo>
                  <a:lnTo>
                    <a:pt x="1912" y="1126"/>
                  </a:lnTo>
                  <a:lnTo>
                    <a:pt x="1907" y="1125"/>
                  </a:lnTo>
                  <a:lnTo>
                    <a:pt x="1902" y="1123"/>
                  </a:lnTo>
                  <a:lnTo>
                    <a:pt x="1897" y="1120"/>
                  </a:lnTo>
                  <a:lnTo>
                    <a:pt x="1887" y="1114"/>
                  </a:lnTo>
                  <a:lnTo>
                    <a:pt x="1877" y="1107"/>
                  </a:lnTo>
                  <a:lnTo>
                    <a:pt x="1866" y="1100"/>
                  </a:lnTo>
                  <a:lnTo>
                    <a:pt x="1854" y="1093"/>
                  </a:lnTo>
                  <a:lnTo>
                    <a:pt x="1848" y="1091"/>
                  </a:lnTo>
                  <a:lnTo>
                    <a:pt x="1841" y="1089"/>
                  </a:lnTo>
                  <a:lnTo>
                    <a:pt x="1834" y="1088"/>
                  </a:lnTo>
                  <a:lnTo>
                    <a:pt x="1826" y="1088"/>
                  </a:lnTo>
                  <a:lnTo>
                    <a:pt x="1818" y="1088"/>
                  </a:lnTo>
                  <a:lnTo>
                    <a:pt x="1812" y="1089"/>
                  </a:lnTo>
                  <a:lnTo>
                    <a:pt x="1807" y="1091"/>
                  </a:lnTo>
                  <a:lnTo>
                    <a:pt x="1802" y="1093"/>
                  </a:lnTo>
                  <a:lnTo>
                    <a:pt x="1798" y="1096"/>
                  </a:lnTo>
                  <a:lnTo>
                    <a:pt x="1794" y="1098"/>
                  </a:lnTo>
                  <a:lnTo>
                    <a:pt x="1789" y="1099"/>
                  </a:lnTo>
                  <a:lnTo>
                    <a:pt x="1784" y="1099"/>
                  </a:lnTo>
                  <a:lnTo>
                    <a:pt x="1772" y="1088"/>
                  </a:lnTo>
                  <a:lnTo>
                    <a:pt x="1761" y="1090"/>
                  </a:lnTo>
                  <a:lnTo>
                    <a:pt x="1750" y="1091"/>
                  </a:lnTo>
                  <a:lnTo>
                    <a:pt x="1739" y="1092"/>
                  </a:lnTo>
                  <a:lnTo>
                    <a:pt x="1728" y="1093"/>
                  </a:lnTo>
                  <a:lnTo>
                    <a:pt x="1715" y="1094"/>
                  </a:lnTo>
                  <a:lnTo>
                    <a:pt x="1703" y="1096"/>
                  </a:lnTo>
                  <a:lnTo>
                    <a:pt x="1691" y="1097"/>
                  </a:lnTo>
                  <a:lnTo>
                    <a:pt x="1679" y="1099"/>
                  </a:lnTo>
                  <a:lnTo>
                    <a:pt x="1690" y="1103"/>
                  </a:lnTo>
                  <a:lnTo>
                    <a:pt x="1696" y="1105"/>
                  </a:lnTo>
                  <a:lnTo>
                    <a:pt x="1700" y="1103"/>
                  </a:lnTo>
                  <a:lnTo>
                    <a:pt x="1706" y="1099"/>
                  </a:lnTo>
                  <a:lnTo>
                    <a:pt x="1702" y="1117"/>
                  </a:lnTo>
                  <a:lnTo>
                    <a:pt x="1698" y="1132"/>
                  </a:lnTo>
                  <a:lnTo>
                    <a:pt x="1698" y="1139"/>
                  </a:lnTo>
                  <a:lnTo>
                    <a:pt x="1698" y="1145"/>
                  </a:lnTo>
                  <a:lnTo>
                    <a:pt x="1699" y="1149"/>
                  </a:lnTo>
                  <a:lnTo>
                    <a:pt x="1701" y="1151"/>
                  </a:lnTo>
                  <a:lnTo>
                    <a:pt x="1703" y="1154"/>
                  </a:lnTo>
                  <a:lnTo>
                    <a:pt x="1706" y="1157"/>
                  </a:lnTo>
                  <a:lnTo>
                    <a:pt x="1698" y="1160"/>
                  </a:lnTo>
                  <a:lnTo>
                    <a:pt x="1690" y="1163"/>
                  </a:lnTo>
                  <a:lnTo>
                    <a:pt x="1681" y="1163"/>
                  </a:lnTo>
                  <a:lnTo>
                    <a:pt x="1674" y="1162"/>
                  </a:lnTo>
                  <a:lnTo>
                    <a:pt x="1665" y="1159"/>
                  </a:lnTo>
                  <a:lnTo>
                    <a:pt x="1658" y="1156"/>
                  </a:lnTo>
                  <a:lnTo>
                    <a:pt x="1650" y="1153"/>
                  </a:lnTo>
                  <a:lnTo>
                    <a:pt x="1643" y="1149"/>
                  </a:lnTo>
                  <a:lnTo>
                    <a:pt x="1628" y="1140"/>
                  </a:lnTo>
                  <a:lnTo>
                    <a:pt x="1614" y="1131"/>
                  </a:lnTo>
                  <a:lnTo>
                    <a:pt x="1607" y="1128"/>
                  </a:lnTo>
                  <a:lnTo>
                    <a:pt x="1600" y="1125"/>
                  </a:lnTo>
                  <a:lnTo>
                    <a:pt x="1594" y="1123"/>
                  </a:lnTo>
                  <a:lnTo>
                    <a:pt x="1587" y="1123"/>
                  </a:lnTo>
                  <a:lnTo>
                    <a:pt x="1573" y="1128"/>
                  </a:lnTo>
                  <a:lnTo>
                    <a:pt x="1560" y="1133"/>
                  </a:lnTo>
                  <a:lnTo>
                    <a:pt x="1554" y="1133"/>
                  </a:lnTo>
                  <a:lnTo>
                    <a:pt x="1548" y="1131"/>
                  </a:lnTo>
                  <a:lnTo>
                    <a:pt x="1542" y="1129"/>
                  </a:lnTo>
                  <a:lnTo>
                    <a:pt x="1537" y="1126"/>
                  </a:lnTo>
                  <a:lnTo>
                    <a:pt x="1532" y="1124"/>
                  </a:lnTo>
                  <a:lnTo>
                    <a:pt x="1527" y="1120"/>
                  </a:lnTo>
                  <a:lnTo>
                    <a:pt x="1521" y="1119"/>
                  </a:lnTo>
                  <a:lnTo>
                    <a:pt x="1514" y="1118"/>
                  </a:lnTo>
                  <a:lnTo>
                    <a:pt x="1505" y="1119"/>
                  </a:lnTo>
                  <a:lnTo>
                    <a:pt x="1497" y="1120"/>
                  </a:lnTo>
                  <a:lnTo>
                    <a:pt x="1488" y="1123"/>
                  </a:lnTo>
                  <a:lnTo>
                    <a:pt x="1482" y="1126"/>
                  </a:lnTo>
                  <a:lnTo>
                    <a:pt x="1474" y="1129"/>
                  </a:lnTo>
                  <a:lnTo>
                    <a:pt x="1468" y="1133"/>
                  </a:lnTo>
                  <a:lnTo>
                    <a:pt x="1461" y="1138"/>
                  </a:lnTo>
                  <a:lnTo>
                    <a:pt x="1456" y="1142"/>
                  </a:lnTo>
                  <a:lnTo>
                    <a:pt x="1435" y="1163"/>
                  </a:lnTo>
                  <a:lnTo>
                    <a:pt x="1418" y="1180"/>
                  </a:lnTo>
                  <a:lnTo>
                    <a:pt x="1414" y="1184"/>
                  </a:lnTo>
                  <a:lnTo>
                    <a:pt x="1408" y="1187"/>
                  </a:lnTo>
                  <a:lnTo>
                    <a:pt x="1404" y="1189"/>
                  </a:lnTo>
                  <a:lnTo>
                    <a:pt x="1399" y="1189"/>
                  </a:lnTo>
                  <a:lnTo>
                    <a:pt x="1387" y="1187"/>
                  </a:lnTo>
                  <a:lnTo>
                    <a:pt x="1376" y="1187"/>
                  </a:lnTo>
                  <a:lnTo>
                    <a:pt x="1368" y="1191"/>
                  </a:lnTo>
                  <a:lnTo>
                    <a:pt x="1362" y="1195"/>
                  </a:lnTo>
                  <a:lnTo>
                    <a:pt x="1355" y="1199"/>
                  </a:lnTo>
                  <a:lnTo>
                    <a:pt x="1350" y="1205"/>
                  </a:lnTo>
                  <a:lnTo>
                    <a:pt x="1345" y="1210"/>
                  </a:lnTo>
                  <a:lnTo>
                    <a:pt x="1339" y="1217"/>
                  </a:lnTo>
                  <a:lnTo>
                    <a:pt x="1335" y="1223"/>
                  </a:lnTo>
                  <a:lnTo>
                    <a:pt x="1331" y="1231"/>
                  </a:lnTo>
                  <a:lnTo>
                    <a:pt x="1326" y="1238"/>
                  </a:lnTo>
                  <a:lnTo>
                    <a:pt x="1323" y="1246"/>
                  </a:lnTo>
                  <a:lnTo>
                    <a:pt x="1321" y="1255"/>
                  </a:lnTo>
                  <a:lnTo>
                    <a:pt x="1318" y="1263"/>
                  </a:lnTo>
                  <a:lnTo>
                    <a:pt x="1316" y="1272"/>
                  </a:lnTo>
                  <a:lnTo>
                    <a:pt x="1315" y="1281"/>
                  </a:lnTo>
                  <a:lnTo>
                    <a:pt x="1314" y="1290"/>
                  </a:lnTo>
                  <a:lnTo>
                    <a:pt x="1314" y="1299"/>
                  </a:lnTo>
                  <a:lnTo>
                    <a:pt x="1322" y="1314"/>
                  </a:lnTo>
                  <a:lnTo>
                    <a:pt x="1311" y="1314"/>
                  </a:lnTo>
                  <a:lnTo>
                    <a:pt x="1299" y="1313"/>
                  </a:lnTo>
                  <a:lnTo>
                    <a:pt x="1287" y="1310"/>
                  </a:lnTo>
                  <a:lnTo>
                    <a:pt x="1275" y="1308"/>
                  </a:lnTo>
                  <a:lnTo>
                    <a:pt x="1264" y="1304"/>
                  </a:lnTo>
                  <a:lnTo>
                    <a:pt x="1253" y="1300"/>
                  </a:lnTo>
                  <a:lnTo>
                    <a:pt x="1244" y="1296"/>
                  </a:lnTo>
                  <a:lnTo>
                    <a:pt x="1237" y="1291"/>
                  </a:lnTo>
                  <a:lnTo>
                    <a:pt x="1228" y="1281"/>
                  </a:lnTo>
                  <a:lnTo>
                    <a:pt x="1219" y="1269"/>
                  </a:lnTo>
                  <a:lnTo>
                    <a:pt x="1212" y="1256"/>
                  </a:lnTo>
                  <a:lnTo>
                    <a:pt x="1205" y="1242"/>
                  </a:lnTo>
                  <a:lnTo>
                    <a:pt x="1192" y="1212"/>
                  </a:lnTo>
                  <a:lnTo>
                    <a:pt x="1179" y="1183"/>
                  </a:lnTo>
                  <a:lnTo>
                    <a:pt x="1172" y="1169"/>
                  </a:lnTo>
                  <a:lnTo>
                    <a:pt x="1164" y="1156"/>
                  </a:lnTo>
                  <a:lnTo>
                    <a:pt x="1155" y="1145"/>
                  </a:lnTo>
                  <a:lnTo>
                    <a:pt x="1145" y="1134"/>
                  </a:lnTo>
                  <a:lnTo>
                    <a:pt x="1139" y="1130"/>
                  </a:lnTo>
                  <a:lnTo>
                    <a:pt x="1133" y="1127"/>
                  </a:lnTo>
                  <a:lnTo>
                    <a:pt x="1126" y="1123"/>
                  </a:lnTo>
                  <a:lnTo>
                    <a:pt x="1120" y="1120"/>
                  </a:lnTo>
                  <a:lnTo>
                    <a:pt x="1112" y="1118"/>
                  </a:lnTo>
                  <a:lnTo>
                    <a:pt x="1104" y="1116"/>
                  </a:lnTo>
                  <a:lnTo>
                    <a:pt x="1096" y="1115"/>
                  </a:lnTo>
                  <a:lnTo>
                    <a:pt x="1087" y="1115"/>
                  </a:lnTo>
                  <a:lnTo>
                    <a:pt x="1080" y="1115"/>
                  </a:lnTo>
                  <a:lnTo>
                    <a:pt x="1075" y="1117"/>
                  </a:lnTo>
                  <a:lnTo>
                    <a:pt x="1069" y="1119"/>
                  </a:lnTo>
                  <a:lnTo>
                    <a:pt x="1066" y="1121"/>
                  </a:lnTo>
                  <a:lnTo>
                    <a:pt x="1060" y="1129"/>
                  </a:lnTo>
                  <a:lnTo>
                    <a:pt x="1054" y="1138"/>
                  </a:lnTo>
                  <a:lnTo>
                    <a:pt x="1050" y="1146"/>
                  </a:lnTo>
                  <a:lnTo>
                    <a:pt x="1044" y="1154"/>
                  </a:lnTo>
                  <a:lnTo>
                    <a:pt x="1040" y="1156"/>
                  </a:lnTo>
                  <a:lnTo>
                    <a:pt x="1036" y="1158"/>
                  </a:lnTo>
                  <a:lnTo>
                    <a:pt x="1031" y="1160"/>
                  </a:lnTo>
                  <a:lnTo>
                    <a:pt x="1025" y="1160"/>
                  </a:lnTo>
                  <a:lnTo>
                    <a:pt x="1018" y="1160"/>
                  </a:lnTo>
                  <a:lnTo>
                    <a:pt x="1012" y="1158"/>
                  </a:lnTo>
                  <a:lnTo>
                    <a:pt x="1007" y="1155"/>
                  </a:lnTo>
                  <a:lnTo>
                    <a:pt x="1000" y="1152"/>
                  </a:lnTo>
                  <a:lnTo>
                    <a:pt x="989" y="1141"/>
                  </a:lnTo>
                  <a:lnTo>
                    <a:pt x="980" y="1129"/>
                  </a:lnTo>
                  <a:lnTo>
                    <a:pt x="961" y="1102"/>
                  </a:lnTo>
                  <a:lnTo>
                    <a:pt x="948" y="1080"/>
                  </a:lnTo>
                  <a:lnTo>
                    <a:pt x="943" y="1072"/>
                  </a:lnTo>
                  <a:lnTo>
                    <a:pt x="938" y="1063"/>
                  </a:lnTo>
                  <a:lnTo>
                    <a:pt x="932" y="1057"/>
                  </a:lnTo>
                  <a:lnTo>
                    <a:pt x="927" y="1050"/>
                  </a:lnTo>
                  <a:lnTo>
                    <a:pt x="920" y="1044"/>
                  </a:lnTo>
                  <a:lnTo>
                    <a:pt x="914" y="1039"/>
                  </a:lnTo>
                  <a:lnTo>
                    <a:pt x="907" y="1035"/>
                  </a:lnTo>
                  <a:lnTo>
                    <a:pt x="900" y="1031"/>
                  </a:lnTo>
                  <a:lnTo>
                    <a:pt x="885" y="1024"/>
                  </a:lnTo>
                  <a:lnTo>
                    <a:pt x="868" y="1018"/>
                  </a:lnTo>
                  <a:lnTo>
                    <a:pt x="849" y="1012"/>
                  </a:lnTo>
                  <a:lnTo>
                    <a:pt x="828" y="1007"/>
                  </a:lnTo>
                  <a:lnTo>
                    <a:pt x="801" y="1007"/>
                  </a:lnTo>
                  <a:lnTo>
                    <a:pt x="798" y="1007"/>
                  </a:lnTo>
                  <a:lnTo>
                    <a:pt x="798" y="1027"/>
                  </a:lnTo>
                  <a:lnTo>
                    <a:pt x="798" y="1031"/>
                  </a:lnTo>
                  <a:lnTo>
                    <a:pt x="715" y="1031"/>
                  </a:lnTo>
                  <a:lnTo>
                    <a:pt x="673" y="1031"/>
                  </a:lnTo>
                  <a:lnTo>
                    <a:pt x="658" y="1031"/>
                  </a:lnTo>
                  <a:lnTo>
                    <a:pt x="656" y="1031"/>
                  </a:lnTo>
                  <a:lnTo>
                    <a:pt x="595" y="1010"/>
                  </a:lnTo>
                  <a:lnTo>
                    <a:pt x="551" y="995"/>
                  </a:lnTo>
                  <a:lnTo>
                    <a:pt x="519" y="984"/>
                  </a:lnTo>
                  <a:lnTo>
                    <a:pt x="497" y="977"/>
                  </a:lnTo>
                  <a:lnTo>
                    <a:pt x="484" y="972"/>
                  </a:lnTo>
                  <a:lnTo>
                    <a:pt x="478" y="970"/>
                  </a:lnTo>
                  <a:lnTo>
                    <a:pt x="474" y="969"/>
                  </a:lnTo>
                  <a:lnTo>
                    <a:pt x="474" y="969"/>
                  </a:lnTo>
                  <a:lnTo>
                    <a:pt x="412" y="969"/>
                  </a:lnTo>
                  <a:lnTo>
                    <a:pt x="380" y="969"/>
                  </a:lnTo>
                  <a:lnTo>
                    <a:pt x="369" y="969"/>
                  </a:lnTo>
                  <a:lnTo>
                    <a:pt x="366" y="969"/>
                  </a:lnTo>
                  <a:lnTo>
                    <a:pt x="361" y="959"/>
                  </a:lnTo>
                  <a:lnTo>
                    <a:pt x="355" y="951"/>
                  </a:lnTo>
                  <a:lnTo>
                    <a:pt x="346" y="942"/>
                  </a:lnTo>
                  <a:lnTo>
                    <a:pt x="337" y="934"/>
                  </a:lnTo>
                  <a:lnTo>
                    <a:pt x="326" y="926"/>
                  </a:lnTo>
                  <a:lnTo>
                    <a:pt x="317" y="918"/>
                  </a:lnTo>
                  <a:lnTo>
                    <a:pt x="305" y="912"/>
                  </a:lnTo>
                  <a:lnTo>
                    <a:pt x="293" y="904"/>
                  </a:lnTo>
                  <a:lnTo>
                    <a:pt x="268" y="891"/>
                  </a:lnTo>
                  <a:lnTo>
                    <a:pt x="242" y="879"/>
                  </a:lnTo>
                  <a:lnTo>
                    <a:pt x="217" y="867"/>
                  </a:lnTo>
                  <a:lnTo>
                    <a:pt x="194" y="857"/>
                  </a:lnTo>
                  <a:lnTo>
                    <a:pt x="189" y="855"/>
                  </a:lnTo>
                  <a:lnTo>
                    <a:pt x="187" y="852"/>
                  </a:lnTo>
                  <a:lnTo>
                    <a:pt x="186" y="848"/>
                  </a:lnTo>
                  <a:lnTo>
                    <a:pt x="185" y="842"/>
                  </a:lnTo>
                  <a:lnTo>
                    <a:pt x="184" y="833"/>
                  </a:lnTo>
                  <a:lnTo>
                    <a:pt x="182" y="823"/>
                  </a:lnTo>
                  <a:lnTo>
                    <a:pt x="176" y="811"/>
                  </a:lnTo>
                  <a:lnTo>
                    <a:pt x="171" y="801"/>
                  </a:lnTo>
                  <a:lnTo>
                    <a:pt x="166" y="791"/>
                  </a:lnTo>
                  <a:lnTo>
                    <a:pt x="159" y="783"/>
                  </a:lnTo>
                  <a:lnTo>
                    <a:pt x="147" y="767"/>
                  </a:lnTo>
                  <a:lnTo>
                    <a:pt x="136" y="750"/>
                  </a:lnTo>
                  <a:lnTo>
                    <a:pt x="131" y="743"/>
                  </a:lnTo>
                  <a:lnTo>
                    <a:pt x="127" y="734"/>
                  </a:lnTo>
                  <a:lnTo>
                    <a:pt x="122" y="726"/>
                  </a:lnTo>
                  <a:lnTo>
                    <a:pt x="119" y="717"/>
                  </a:lnTo>
                  <a:lnTo>
                    <a:pt x="117" y="707"/>
                  </a:lnTo>
                  <a:lnTo>
                    <a:pt x="116" y="696"/>
                  </a:lnTo>
                  <a:lnTo>
                    <a:pt x="116" y="685"/>
                  </a:lnTo>
                  <a:lnTo>
                    <a:pt x="116" y="672"/>
                  </a:lnTo>
                  <a:lnTo>
                    <a:pt x="109" y="671"/>
                  </a:lnTo>
                  <a:lnTo>
                    <a:pt x="103" y="668"/>
                  </a:lnTo>
                  <a:lnTo>
                    <a:pt x="96" y="664"/>
                  </a:lnTo>
                  <a:lnTo>
                    <a:pt x="90" y="657"/>
                  </a:lnTo>
                  <a:lnTo>
                    <a:pt x="84" y="651"/>
                  </a:lnTo>
                  <a:lnTo>
                    <a:pt x="77" y="643"/>
                  </a:lnTo>
                  <a:lnTo>
                    <a:pt x="69" y="634"/>
                  </a:lnTo>
                  <a:lnTo>
                    <a:pt x="63" y="625"/>
                  </a:lnTo>
                  <a:lnTo>
                    <a:pt x="51" y="604"/>
                  </a:lnTo>
                  <a:lnTo>
                    <a:pt x="38" y="583"/>
                  </a:lnTo>
                  <a:lnTo>
                    <a:pt x="27" y="562"/>
                  </a:lnTo>
                  <a:lnTo>
                    <a:pt x="17" y="542"/>
                  </a:lnTo>
                  <a:lnTo>
                    <a:pt x="14" y="536"/>
                  </a:lnTo>
                  <a:lnTo>
                    <a:pt x="14" y="531"/>
                  </a:lnTo>
                  <a:lnTo>
                    <a:pt x="16" y="526"/>
                  </a:lnTo>
                  <a:lnTo>
                    <a:pt x="19" y="522"/>
                  </a:lnTo>
                  <a:lnTo>
                    <a:pt x="25" y="516"/>
                  </a:lnTo>
                  <a:lnTo>
                    <a:pt x="32" y="511"/>
                  </a:lnTo>
                  <a:lnTo>
                    <a:pt x="28" y="504"/>
                  </a:lnTo>
                  <a:lnTo>
                    <a:pt x="26" y="496"/>
                  </a:lnTo>
                  <a:lnTo>
                    <a:pt x="24" y="487"/>
                  </a:lnTo>
                  <a:lnTo>
                    <a:pt x="23" y="479"/>
                  </a:lnTo>
                  <a:lnTo>
                    <a:pt x="22" y="460"/>
                  </a:lnTo>
                  <a:lnTo>
                    <a:pt x="23" y="441"/>
                  </a:lnTo>
                  <a:lnTo>
                    <a:pt x="23" y="421"/>
                  </a:lnTo>
                  <a:lnTo>
                    <a:pt x="22" y="402"/>
                  </a:lnTo>
                  <a:lnTo>
                    <a:pt x="22" y="392"/>
                  </a:lnTo>
                  <a:lnTo>
                    <a:pt x="21" y="383"/>
                  </a:lnTo>
                  <a:lnTo>
                    <a:pt x="19" y="374"/>
                  </a:lnTo>
                  <a:lnTo>
                    <a:pt x="17" y="365"/>
                  </a:lnTo>
                  <a:lnTo>
                    <a:pt x="14" y="358"/>
                  </a:lnTo>
                  <a:lnTo>
                    <a:pt x="13" y="348"/>
                  </a:lnTo>
                  <a:lnTo>
                    <a:pt x="13" y="338"/>
                  </a:lnTo>
                  <a:lnTo>
                    <a:pt x="14" y="327"/>
                  </a:lnTo>
                  <a:lnTo>
                    <a:pt x="18" y="302"/>
                  </a:lnTo>
                  <a:lnTo>
                    <a:pt x="24" y="277"/>
                  </a:lnTo>
                  <a:lnTo>
                    <a:pt x="31" y="249"/>
                  </a:lnTo>
                  <a:lnTo>
                    <a:pt x="37" y="224"/>
                  </a:lnTo>
                  <a:lnTo>
                    <a:pt x="39" y="211"/>
                  </a:lnTo>
                  <a:lnTo>
                    <a:pt x="41" y="199"/>
                  </a:lnTo>
                  <a:lnTo>
                    <a:pt x="43" y="188"/>
                  </a:lnTo>
                  <a:lnTo>
                    <a:pt x="44" y="177"/>
                  </a:lnTo>
                  <a:lnTo>
                    <a:pt x="43" y="169"/>
                  </a:lnTo>
                  <a:lnTo>
                    <a:pt x="41" y="163"/>
                  </a:lnTo>
                  <a:lnTo>
                    <a:pt x="39" y="158"/>
                  </a:lnTo>
                  <a:lnTo>
                    <a:pt x="37" y="152"/>
                  </a:lnTo>
                  <a:lnTo>
                    <a:pt x="30" y="141"/>
                  </a:lnTo>
                  <a:lnTo>
                    <a:pt x="22" y="132"/>
                  </a:lnTo>
                  <a:lnTo>
                    <a:pt x="14" y="122"/>
                  </a:lnTo>
                  <a:lnTo>
                    <a:pt x="8" y="111"/>
                  </a:lnTo>
                  <a:lnTo>
                    <a:pt x="5" y="107"/>
                  </a:lnTo>
                  <a:lnTo>
                    <a:pt x="3" y="100"/>
                  </a:lnTo>
                  <a:lnTo>
                    <a:pt x="1" y="95"/>
                  </a:lnTo>
                  <a:lnTo>
                    <a:pt x="0" y="88"/>
                  </a:lnTo>
                  <a:lnTo>
                    <a:pt x="1" y="85"/>
                  </a:lnTo>
                  <a:lnTo>
                    <a:pt x="4" y="82"/>
                  </a:lnTo>
                  <a:lnTo>
                    <a:pt x="7" y="80"/>
                  </a:lnTo>
                  <a:lnTo>
                    <a:pt x="11" y="79"/>
                  </a:lnTo>
                  <a:lnTo>
                    <a:pt x="20" y="77"/>
                  </a:lnTo>
                  <a:lnTo>
                    <a:pt x="27" y="76"/>
                  </a:lnTo>
                  <a:lnTo>
                    <a:pt x="36" y="77"/>
                  </a:lnTo>
                  <a:lnTo>
                    <a:pt x="44" y="79"/>
                  </a:lnTo>
                  <a:lnTo>
                    <a:pt x="51" y="82"/>
                  </a:lnTo>
                  <a:lnTo>
                    <a:pt x="58" y="85"/>
                  </a:lnTo>
                  <a:lnTo>
                    <a:pt x="63" y="88"/>
                  </a:lnTo>
                  <a:lnTo>
                    <a:pt x="68" y="93"/>
                  </a:lnTo>
                  <a:lnTo>
                    <a:pt x="74" y="98"/>
                  </a:lnTo>
                  <a:lnTo>
                    <a:pt x="78" y="103"/>
                  </a:lnTo>
                  <a:lnTo>
                    <a:pt x="85" y="94"/>
                  </a:lnTo>
                  <a:lnTo>
                    <a:pt x="92" y="82"/>
                  </a:lnTo>
                  <a:lnTo>
                    <a:pt x="95" y="76"/>
                  </a:lnTo>
                  <a:lnTo>
                    <a:pt x="99" y="70"/>
                  </a:lnTo>
                  <a:lnTo>
                    <a:pt x="101" y="63"/>
                  </a:lnTo>
                  <a:lnTo>
                    <a:pt x="101" y="58"/>
                  </a:lnTo>
                  <a:lnTo>
                    <a:pt x="101" y="53"/>
                  </a:lnTo>
                  <a:lnTo>
                    <a:pt x="99" y="48"/>
                  </a:lnTo>
                  <a:lnTo>
                    <a:pt x="95" y="44"/>
                  </a:lnTo>
                  <a:lnTo>
                    <a:pt x="92" y="40"/>
                  </a:lnTo>
                  <a:lnTo>
                    <a:pt x="89" y="35"/>
                  </a:lnTo>
                  <a:lnTo>
                    <a:pt x="85" y="31"/>
                  </a:lnTo>
                  <a:lnTo>
                    <a:pt x="81" y="26"/>
                  </a:lnTo>
                  <a:lnTo>
                    <a:pt x="78" y="19"/>
                  </a:lnTo>
                  <a:lnTo>
                    <a:pt x="317" y="19"/>
                  </a:lnTo>
                  <a:lnTo>
                    <a:pt x="526" y="19"/>
                  </a:lnTo>
                  <a:lnTo>
                    <a:pt x="708" y="19"/>
                  </a:lnTo>
                  <a:lnTo>
                    <a:pt x="864" y="19"/>
                  </a:lnTo>
                  <a:lnTo>
                    <a:pt x="996" y="19"/>
                  </a:lnTo>
                  <a:lnTo>
                    <a:pt x="1105" y="19"/>
                  </a:lnTo>
                  <a:lnTo>
                    <a:pt x="1196" y="19"/>
                  </a:lnTo>
                  <a:lnTo>
                    <a:pt x="1267" y="19"/>
                  </a:lnTo>
                  <a:lnTo>
                    <a:pt x="1323" y="19"/>
                  </a:lnTo>
                  <a:lnTo>
                    <a:pt x="1365" y="19"/>
                  </a:lnTo>
                  <a:lnTo>
                    <a:pt x="1395" y="19"/>
                  </a:lnTo>
                  <a:lnTo>
                    <a:pt x="1416" y="19"/>
                  </a:lnTo>
                  <a:lnTo>
                    <a:pt x="1428" y="19"/>
                  </a:lnTo>
                  <a:lnTo>
                    <a:pt x="1434" y="19"/>
                  </a:lnTo>
                  <a:lnTo>
                    <a:pt x="1436" y="19"/>
                  </a:lnTo>
                  <a:lnTo>
                    <a:pt x="1437" y="19"/>
                  </a:lnTo>
                  <a:lnTo>
                    <a:pt x="1437" y="3"/>
                  </a:lnTo>
                  <a:lnTo>
                    <a:pt x="1437" y="0"/>
                  </a:lnTo>
                  <a:lnTo>
                    <a:pt x="1445" y="6"/>
                  </a:lnTo>
                  <a:lnTo>
                    <a:pt x="1450" y="11"/>
                  </a:lnTo>
                  <a:lnTo>
                    <a:pt x="1455" y="17"/>
                  </a:lnTo>
                  <a:lnTo>
                    <a:pt x="1458" y="22"/>
                  </a:lnTo>
                  <a:lnTo>
                    <a:pt x="1462" y="28"/>
                  </a:lnTo>
                  <a:lnTo>
                    <a:pt x="1467" y="33"/>
                  </a:lnTo>
                  <a:lnTo>
                    <a:pt x="1472" y="37"/>
                  </a:lnTo>
                  <a:lnTo>
                    <a:pt x="1479" y="42"/>
                  </a:lnTo>
                  <a:lnTo>
                    <a:pt x="1528" y="42"/>
                  </a:lnTo>
                  <a:lnTo>
                    <a:pt x="1554" y="42"/>
                  </a:lnTo>
                  <a:lnTo>
                    <a:pt x="1563" y="42"/>
                  </a:lnTo>
                  <a:lnTo>
                    <a:pt x="1564" y="42"/>
                  </a:lnTo>
                  <a:lnTo>
                    <a:pt x="1571" y="48"/>
                  </a:lnTo>
                  <a:lnTo>
                    <a:pt x="1578" y="54"/>
                  </a:lnTo>
                  <a:lnTo>
                    <a:pt x="1584" y="58"/>
                  </a:lnTo>
                  <a:lnTo>
                    <a:pt x="1592" y="62"/>
                  </a:lnTo>
                  <a:lnTo>
                    <a:pt x="1599" y="66"/>
                  </a:lnTo>
                  <a:lnTo>
                    <a:pt x="1607" y="69"/>
                  </a:lnTo>
                  <a:lnTo>
                    <a:pt x="1616" y="71"/>
                  </a:lnTo>
                  <a:lnTo>
                    <a:pt x="1624" y="72"/>
                  </a:lnTo>
                  <a:lnTo>
                    <a:pt x="1641" y="75"/>
                  </a:lnTo>
                  <a:lnTo>
                    <a:pt x="1662" y="76"/>
                  </a:lnTo>
                  <a:lnTo>
                    <a:pt x="1684" y="76"/>
                  </a:lnTo>
                  <a:lnTo>
                    <a:pt x="1706" y="76"/>
                  </a:lnTo>
                  <a:lnTo>
                    <a:pt x="1672" y="98"/>
                  </a:lnTo>
                  <a:lnTo>
                    <a:pt x="1636" y="117"/>
                  </a:lnTo>
                  <a:lnTo>
                    <a:pt x="1619" y="128"/>
                  </a:lnTo>
                  <a:lnTo>
                    <a:pt x="1603" y="141"/>
                  </a:lnTo>
                  <a:lnTo>
                    <a:pt x="1595" y="148"/>
                  </a:lnTo>
                  <a:lnTo>
                    <a:pt x="1586" y="155"/>
                  </a:lnTo>
                  <a:lnTo>
                    <a:pt x="1579" y="164"/>
                  </a:lnTo>
                  <a:lnTo>
                    <a:pt x="1572" y="173"/>
                  </a:lnTo>
                  <a:lnTo>
                    <a:pt x="1595" y="173"/>
                  </a:lnTo>
                  <a:lnTo>
                    <a:pt x="1599" y="173"/>
                  </a:lnTo>
                  <a:lnTo>
                    <a:pt x="1607" y="168"/>
                  </a:lnTo>
                  <a:lnTo>
                    <a:pt x="1614" y="164"/>
                  </a:lnTo>
                  <a:lnTo>
                    <a:pt x="1622" y="162"/>
                  </a:lnTo>
                  <a:lnTo>
                    <a:pt x="1630" y="162"/>
                  </a:lnTo>
                  <a:lnTo>
                    <a:pt x="1633" y="166"/>
                  </a:lnTo>
                  <a:lnTo>
                    <a:pt x="1635" y="170"/>
                  </a:lnTo>
                  <a:lnTo>
                    <a:pt x="1637" y="173"/>
                  </a:lnTo>
                  <a:lnTo>
                    <a:pt x="1639" y="175"/>
                  </a:lnTo>
                  <a:lnTo>
                    <a:pt x="1646" y="177"/>
                  </a:lnTo>
                  <a:lnTo>
                    <a:pt x="1652" y="177"/>
                  </a:lnTo>
                  <a:lnTo>
                    <a:pt x="1663" y="176"/>
                  </a:lnTo>
                  <a:lnTo>
                    <a:pt x="1671" y="173"/>
                  </a:lnTo>
                  <a:lnTo>
                    <a:pt x="1677" y="169"/>
                  </a:lnTo>
                  <a:lnTo>
                    <a:pt x="1681" y="165"/>
                  </a:lnTo>
                  <a:lnTo>
                    <a:pt x="1686" y="161"/>
                  </a:lnTo>
                  <a:lnTo>
                    <a:pt x="1690" y="158"/>
                  </a:lnTo>
                  <a:lnTo>
                    <a:pt x="1694" y="154"/>
                  </a:lnTo>
                  <a:lnTo>
                    <a:pt x="1699" y="153"/>
                  </a:lnTo>
                  <a:lnTo>
                    <a:pt x="1706" y="152"/>
                  </a:lnTo>
                  <a:lnTo>
                    <a:pt x="1715" y="149"/>
                  </a:lnTo>
                  <a:lnTo>
                    <a:pt x="1725" y="143"/>
                  </a:lnTo>
                  <a:lnTo>
                    <a:pt x="1734" y="138"/>
                  </a:lnTo>
                  <a:lnTo>
                    <a:pt x="1745" y="132"/>
                  </a:lnTo>
                  <a:lnTo>
                    <a:pt x="1755" y="126"/>
                  </a:lnTo>
                  <a:lnTo>
                    <a:pt x="1766" y="122"/>
                  </a:lnTo>
                  <a:lnTo>
                    <a:pt x="1776" y="120"/>
                  </a:lnTo>
                  <a:lnTo>
                    <a:pt x="1775" y="127"/>
                  </a:lnTo>
                  <a:lnTo>
                    <a:pt x="1774" y="134"/>
                  </a:lnTo>
                  <a:lnTo>
                    <a:pt x="1772" y="139"/>
                  </a:lnTo>
                  <a:lnTo>
                    <a:pt x="1769" y="143"/>
                  </a:lnTo>
                  <a:lnTo>
                    <a:pt x="1763" y="152"/>
                  </a:lnTo>
                  <a:lnTo>
                    <a:pt x="1757" y="162"/>
                  </a:lnTo>
                  <a:lnTo>
                    <a:pt x="1776" y="162"/>
                  </a:lnTo>
                  <a:lnTo>
                    <a:pt x="1787" y="162"/>
                  </a:lnTo>
                  <a:lnTo>
                    <a:pt x="1790" y="162"/>
                  </a:lnTo>
                  <a:lnTo>
                    <a:pt x="1792" y="162"/>
                  </a:lnTo>
                  <a:lnTo>
                    <a:pt x="1792" y="165"/>
                  </a:lnTo>
                  <a:lnTo>
                    <a:pt x="1794" y="169"/>
                  </a:lnTo>
                  <a:lnTo>
                    <a:pt x="1797" y="173"/>
                  </a:lnTo>
                  <a:lnTo>
                    <a:pt x="1800" y="175"/>
                  </a:lnTo>
                  <a:lnTo>
                    <a:pt x="1804" y="178"/>
                  </a:lnTo>
                  <a:lnTo>
                    <a:pt x="1809" y="179"/>
                  </a:lnTo>
                  <a:lnTo>
                    <a:pt x="1814" y="180"/>
                  </a:lnTo>
                  <a:lnTo>
                    <a:pt x="1818" y="180"/>
                  </a:lnTo>
                  <a:lnTo>
                    <a:pt x="1826" y="180"/>
                  </a:lnTo>
                  <a:lnTo>
                    <a:pt x="1834" y="178"/>
                  </a:lnTo>
                  <a:lnTo>
                    <a:pt x="1839" y="176"/>
                  </a:lnTo>
                  <a:lnTo>
                    <a:pt x="1844" y="173"/>
                  </a:lnTo>
                  <a:lnTo>
                    <a:pt x="1849" y="170"/>
                  </a:lnTo>
                  <a:lnTo>
                    <a:pt x="1854" y="167"/>
                  </a:lnTo>
                  <a:lnTo>
                    <a:pt x="1860" y="166"/>
                  </a:lnTo>
                  <a:lnTo>
                    <a:pt x="1865" y="165"/>
                  </a:lnTo>
                  <a:lnTo>
                    <a:pt x="1879" y="166"/>
                  </a:lnTo>
                  <a:lnTo>
                    <a:pt x="1893" y="168"/>
                  </a:lnTo>
                  <a:lnTo>
                    <a:pt x="1905" y="172"/>
                  </a:lnTo>
                  <a:lnTo>
                    <a:pt x="1916" y="175"/>
                  </a:lnTo>
                  <a:lnTo>
                    <a:pt x="1928" y="178"/>
                  </a:lnTo>
                  <a:lnTo>
                    <a:pt x="1938" y="181"/>
                  </a:lnTo>
                  <a:lnTo>
                    <a:pt x="1951" y="183"/>
                  </a:lnTo>
                  <a:lnTo>
                    <a:pt x="1964" y="185"/>
                  </a:lnTo>
                  <a:lnTo>
                    <a:pt x="1964" y="205"/>
                  </a:lnTo>
                  <a:lnTo>
                    <a:pt x="1964" y="207"/>
                  </a:lnTo>
                  <a:lnTo>
                    <a:pt x="1955" y="209"/>
                  </a:lnTo>
                  <a:lnTo>
                    <a:pt x="1943" y="211"/>
                  </a:lnTo>
                  <a:lnTo>
                    <a:pt x="1932" y="211"/>
                  </a:lnTo>
                  <a:lnTo>
                    <a:pt x="1920" y="211"/>
                  </a:lnTo>
                  <a:lnTo>
                    <a:pt x="1901" y="208"/>
                  </a:lnTo>
                  <a:lnTo>
                    <a:pt x="1888" y="207"/>
                  </a:lnTo>
                  <a:lnTo>
                    <a:pt x="1880" y="208"/>
                  </a:lnTo>
                  <a:lnTo>
                    <a:pt x="1871" y="209"/>
                  </a:lnTo>
                  <a:lnTo>
                    <a:pt x="1864" y="212"/>
                  </a:lnTo>
                  <a:lnTo>
                    <a:pt x="1854" y="215"/>
                  </a:lnTo>
                  <a:lnTo>
                    <a:pt x="1845" y="219"/>
                  </a:lnTo>
                  <a:lnTo>
                    <a:pt x="1837" y="224"/>
                  </a:lnTo>
                  <a:lnTo>
                    <a:pt x="1828" y="229"/>
                  </a:lnTo>
                  <a:lnTo>
                    <a:pt x="1820" y="235"/>
                  </a:lnTo>
                  <a:lnTo>
                    <a:pt x="1811" y="241"/>
                  </a:lnTo>
                  <a:lnTo>
                    <a:pt x="1803" y="247"/>
                  </a:lnTo>
                  <a:lnTo>
                    <a:pt x="1797" y="254"/>
                  </a:lnTo>
                  <a:lnTo>
                    <a:pt x="1792" y="261"/>
                  </a:lnTo>
                  <a:lnTo>
                    <a:pt x="1786" y="268"/>
                  </a:lnTo>
                  <a:lnTo>
                    <a:pt x="1783" y="274"/>
                  </a:lnTo>
                  <a:lnTo>
                    <a:pt x="1781" y="282"/>
                  </a:lnTo>
                  <a:lnTo>
                    <a:pt x="1780" y="288"/>
                  </a:lnTo>
                  <a:lnTo>
                    <a:pt x="1790" y="280"/>
                  </a:lnTo>
                  <a:lnTo>
                    <a:pt x="1799" y="272"/>
                  </a:lnTo>
                  <a:lnTo>
                    <a:pt x="1803" y="269"/>
                  </a:lnTo>
                  <a:lnTo>
                    <a:pt x="1808" y="267"/>
                  </a:lnTo>
                  <a:lnTo>
                    <a:pt x="1813" y="266"/>
                  </a:lnTo>
                  <a:lnTo>
                    <a:pt x="1818" y="266"/>
                  </a:lnTo>
                  <a:lnTo>
                    <a:pt x="1813" y="272"/>
                  </a:lnTo>
                  <a:lnTo>
                    <a:pt x="1809" y="281"/>
                  </a:lnTo>
                  <a:lnTo>
                    <a:pt x="1804" y="290"/>
                  </a:lnTo>
                  <a:lnTo>
                    <a:pt x="1800" y="299"/>
                  </a:lnTo>
                  <a:lnTo>
                    <a:pt x="1793" y="322"/>
                  </a:lnTo>
                  <a:lnTo>
                    <a:pt x="1787" y="345"/>
                  </a:lnTo>
                  <a:lnTo>
                    <a:pt x="1782" y="368"/>
                  </a:lnTo>
                  <a:lnTo>
                    <a:pt x="1779" y="391"/>
                  </a:lnTo>
                  <a:lnTo>
                    <a:pt x="1776" y="413"/>
                  </a:lnTo>
                  <a:lnTo>
                    <a:pt x="1776" y="430"/>
                  </a:lnTo>
                  <a:lnTo>
                    <a:pt x="1776" y="438"/>
                  </a:lnTo>
                  <a:lnTo>
                    <a:pt x="1780" y="444"/>
                  </a:lnTo>
                  <a:lnTo>
                    <a:pt x="1783" y="450"/>
                  </a:lnTo>
                  <a:lnTo>
                    <a:pt x="1788" y="455"/>
                  </a:lnTo>
                  <a:lnTo>
                    <a:pt x="1794" y="459"/>
                  </a:lnTo>
                  <a:lnTo>
                    <a:pt x="1800" y="463"/>
                  </a:lnTo>
                  <a:lnTo>
                    <a:pt x="1808" y="465"/>
                  </a:lnTo>
                  <a:lnTo>
                    <a:pt x="1814" y="465"/>
                  </a:lnTo>
                  <a:lnTo>
                    <a:pt x="1820" y="465"/>
                  </a:lnTo>
                  <a:lnTo>
                    <a:pt x="1824" y="463"/>
                  </a:lnTo>
                  <a:lnTo>
                    <a:pt x="1827" y="460"/>
                  </a:lnTo>
                  <a:lnTo>
                    <a:pt x="1831" y="457"/>
                  </a:lnTo>
                  <a:lnTo>
                    <a:pt x="1835" y="453"/>
                  </a:lnTo>
                  <a:lnTo>
                    <a:pt x="1837" y="449"/>
                  </a:lnTo>
                  <a:lnTo>
                    <a:pt x="1840" y="443"/>
                  </a:lnTo>
                  <a:lnTo>
                    <a:pt x="1842" y="438"/>
                  </a:lnTo>
                  <a:lnTo>
                    <a:pt x="1845" y="426"/>
                  </a:lnTo>
                  <a:lnTo>
                    <a:pt x="1848" y="413"/>
                  </a:lnTo>
                  <a:lnTo>
                    <a:pt x="1849" y="402"/>
                  </a:lnTo>
                  <a:lnTo>
                    <a:pt x="1849" y="392"/>
                  </a:lnTo>
                  <a:lnTo>
                    <a:pt x="1849" y="376"/>
                  </a:lnTo>
                  <a:lnTo>
                    <a:pt x="1849" y="358"/>
                  </a:lnTo>
                  <a:lnTo>
                    <a:pt x="1849" y="344"/>
                  </a:lnTo>
                  <a:lnTo>
                    <a:pt x="1849" y="338"/>
                  </a:lnTo>
                  <a:lnTo>
                    <a:pt x="1850" y="317"/>
                  </a:lnTo>
                  <a:lnTo>
                    <a:pt x="1852" y="293"/>
                  </a:lnTo>
                  <a:lnTo>
                    <a:pt x="1854" y="282"/>
                  </a:lnTo>
                  <a:lnTo>
                    <a:pt x="1857" y="273"/>
                  </a:lnTo>
                  <a:lnTo>
                    <a:pt x="1860" y="270"/>
                  </a:lnTo>
                  <a:lnTo>
                    <a:pt x="1862" y="268"/>
                  </a:lnTo>
                  <a:lnTo>
                    <a:pt x="1865" y="266"/>
                  </a:lnTo>
                  <a:lnTo>
                    <a:pt x="1868" y="266"/>
                  </a:lnTo>
                  <a:lnTo>
                    <a:pt x="1879" y="264"/>
                  </a:lnTo>
                  <a:lnTo>
                    <a:pt x="1888" y="262"/>
                  </a:lnTo>
                  <a:lnTo>
                    <a:pt x="1894" y="259"/>
                  </a:lnTo>
                  <a:lnTo>
                    <a:pt x="1901" y="256"/>
                  </a:lnTo>
                  <a:lnTo>
                    <a:pt x="1905" y="253"/>
                  </a:lnTo>
                  <a:lnTo>
                    <a:pt x="1908" y="248"/>
                  </a:lnTo>
                  <a:lnTo>
                    <a:pt x="1910" y="245"/>
                  </a:lnTo>
                  <a:lnTo>
                    <a:pt x="1912" y="241"/>
                  </a:lnTo>
                  <a:lnTo>
                    <a:pt x="1915" y="232"/>
                  </a:lnTo>
                  <a:lnTo>
                    <a:pt x="1918" y="226"/>
                  </a:lnTo>
                  <a:lnTo>
                    <a:pt x="1920" y="224"/>
                  </a:lnTo>
                  <a:lnTo>
                    <a:pt x="1922" y="221"/>
                  </a:lnTo>
                  <a:lnTo>
                    <a:pt x="1925" y="219"/>
                  </a:lnTo>
                  <a:lnTo>
                    <a:pt x="1930" y="219"/>
                  </a:lnTo>
                  <a:lnTo>
                    <a:pt x="1936" y="220"/>
                  </a:lnTo>
                  <a:lnTo>
                    <a:pt x="1947" y="225"/>
                  </a:lnTo>
                  <a:lnTo>
                    <a:pt x="1960" y="230"/>
                  </a:lnTo>
                  <a:lnTo>
                    <a:pt x="1973" y="236"/>
                  </a:lnTo>
                  <a:lnTo>
                    <a:pt x="1986" y="245"/>
                  </a:lnTo>
                  <a:lnTo>
                    <a:pt x="1997" y="253"/>
                  </a:lnTo>
                  <a:lnTo>
                    <a:pt x="2001" y="257"/>
                  </a:lnTo>
                  <a:lnTo>
                    <a:pt x="2004" y="261"/>
                  </a:lnTo>
                  <a:lnTo>
                    <a:pt x="2006" y="266"/>
                  </a:lnTo>
                  <a:lnTo>
                    <a:pt x="2007" y="269"/>
                  </a:lnTo>
                  <a:lnTo>
                    <a:pt x="2006" y="279"/>
                  </a:lnTo>
                  <a:lnTo>
                    <a:pt x="2004" y="287"/>
                  </a:lnTo>
                  <a:lnTo>
                    <a:pt x="2002" y="295"/>
                  </a:lnTo>
                  <a:lnTo>
                    <a:pt x="1999" y="304"/>
                  </a:lnTo>
                  <a:lnTo>
                    <a:pt x="1992" y="319"/>
                  </a:lnTo>
                  <a:lnTo>
                    <a:pt x="1988" y="334"/>
                  </a:lnTo>
                  <a:lnTo>
                    <a:pt x="1994" y="334"/>
                  </a:lnTo>
                  <a:lnTo>
                    <a:pt x="1999" y="333"/>
                  </a:lnTo>
                  <a:lnTo>
                    <a:pt x="2002" y="332"/>
                  </a:lnTo>
                  <a:lnTo>
                    <a:pt x="2005" y="330"/>
                  </a:lnTo>
                  <a:lnTo>
                    <a:pt x="2012" y="326"/>
                  </a:lnTo>
                  <a:lnTo>
                    <a:pt x="2023" y="323"/>
                  </a:lnTo>
                  <a:lnTo>
                    <a:pt x="2025" y="340"/>
                  </a:lnTo>
                  <a:lnTo>
                    <a:pt x="2028" y="353"/>
                  </a:lnTo>
                  <a:lnTo>
                    <a:pt x="2031" y="359"/>
                  </a:lnTo>
                  <a:lnTo>
                    <a:pt x="2034" y="364"/>
                  </a:lnTo>
                  <a:lnTo>
                    <a:pt x="2039" y="368"/>
                  </a:lnTo>
                  <a:lnTo>
                    <a:pt x="2045" y="373"/>
                  </a:lnTo>
                  <a:lnTo>
                    <a:pt x="2031" y="388"/>
                  </a:lnTo>
                  <a:lnTo>
                    <a:pt x="2019" y="402"/>
                  </a:lnTo>
                  <a:lnTo>
                    <a:pt x="2014" y="409"/>
                  </a:lnTo>
                  <a:lnTo>
                    <a:pt x="2011" y="415"/>
                  </a:lnTo>
                  <a:lnTo>
                    <a:pt x="2007" y="423"/>
                  </a:lnTo>
                  <a:lnTo>
                    <a:pt x="2007" y="430"/>
                  </a:lnTo>
                  <a:lnTo>
                    <a:pt x="2007" y="438"/>
                  </a:lnTo>
                  <a:lnTo>
                    <a:pt x="2009" y="445"/>
                  </a:lnTo>
                  <a:lnTo>
                    <a:pt x="2011" y="452"/>
                  </a:lnTo>
                  <a:lnTo>
                    <a:pt x="2013" y="458"/>
                  </a:lnTo>
                  <a:lnTo>
                    <a:pt x="2016" y="465"/>
                  </a:lnTo>
                  <a:lnTo>
                    <a:pt x="2020" y="469"/>
                  </a:lnTo>
                  <a:lnTo>
                    <a:pt x="2025" y="471"/>
                  </a:lnTo>
                  <a:lnTo>
                    <a:pt x="2030" y="472"/>
                  </a:lnTo>
                  <a:lnTo>
                    <a:pt x="2039" y="472"/>
                  </a:lnTo>
                  <a:lnTo>
                    <a:pt x="2048" y="471"/>
                  </a:lnTo>
                  <a:lnTo>
                    <a:pt x="2059" y="469"/>
                  </a:lnTo>
                  <a:lnTo>
                    <a:pt x="2069" y="466"/>
                  </a:lnTo>
                  <a:lnTo>
                    <a:pt x="2092" y="458"/>
                  </a:lnTo>
                  <a:lnTo>
                    <a:pt x="2113" y="450"/>
                  </a:lnTo>
                  <a:lnTo>
                    <a:pt x="2155" y="430"/>
                  </a:lnTo>
                  <a:lnTo>
                    <a:pt x="2188" y="415"/>
                  </a:lnTo>
                  <a:lnTo>
                    <a:pt x="2184" y="401"/>
                  </a:lnTo>
                  <a:lnTo>
                    <a:pt x="2180" y="390"/>
                  </a:lnTo>
                  <a:lnTo>
                    <a:pt x="2176" y="380"/>
                  </a:lnTo>
                  <a:lnTo>
                    <a:pt x="2173" y="373"/>
                  </a:lnTo>
                  <a:lnTo>
                    <a:pt x="2183" y="373"/>
                  </a:lnTo>
                  <a:lnTo>
                    <a:pt x="2192" y="373"/>
                  </a:lnTo>
                  <a:lnTo>
                    <a:pt x="2213" y="373"/>
                  </a:lnTo>
                  <a:lnTo>
                    <a:pt x="2237" y="374"/>
                  </a:lnTo>
                  <a:lnTo>
                    <a:pt x="2263" y="374"/>
                  </a:lnTo>
                  <a:lnTo>
                    <a:pt x="2289" y="373"/>
                  </a:lnTo>
                  <a:lnTo>
                    <a:pt x="2301" y="371"/>
                  </a:lnTo>
                  <a:lnTo>
                    <a:pt x="2313" y="367"/>
                  </a:lnTo>
                  <a:lnTo>
                    <a:pt x="2323" y="363"/>
                  </a:lnTo>
                  <a:lnTo>
                    <a:pt x="2332" y="359"/>
                  </a:lnTo>
                  <a:lnTo>
                    <a:pt x="2336" y="355"/>
                  </a:lnTo>
                  <a:lnTo>
                    <a:pt x="2339" y="352"/>
                  </a:lnTo>
                  <a:lnTo>
                    <a:pt x="2342" y="348"/>
                  </a:lnTo>
                  <a:lnTo>
                    <a:pt x="2345" y="344"/>
                  </a:lnTo>
                  <a:lnTo>
                    <a:pt x="2346" y="339"/>
                  </a:lnTo>
                  <a:lnTo>
                    <a:pt x="2349" y="334"/>
                  </a:lnTo>
                  <a:lnTo>
                    <a:pt x="2350" y="328"/>
                  </a:lnTo>
                  <a:lnTo>
                    <a:pt x="2350" y="323"/>
                  </a:lnTo>
                  <a:lnTo>
                    <a:pt x="2362" y="313"/>
                  </a:lnTo>
                  <a:lnTo>
                    <a:pt x="2385" y="291"/>
                  </a:lnTo>
                  <a:lnTo>
                    <a:pt x="2410" y="268"/>
                  </a:lnTo>
                  <a:lnTo>
                    <a:pt x="2426" y="254"/>
                  </a:lnTo>
                  <a:lnTo>
                    <a:pt x="2431" y="252"/>
                  </a:lnTo>
                  <a:lnTo>
                    <a:pt x="2438" y="249"/>
                  </a:lnTo>
                  <a:lnTo>
                    <a:pt x="2448" y="249"/>
                  </a:lnTo>
                  <a:lnTo>
                    <a:pt x="2460" y="248"/>
                  </a:lnTo>
                  <a:lnTo>
                    <a:pt x="2486" y="249"/>
                  </a:lnTo>
                  <a:lnTo>
                    <a:pt x="2515" y="249"/>
                  </a:lnTo>
                  <a:lnTo>
                    <a:pt x="2526" y="249"/>
                  </a:lnTo>
                  <a:lnTo>
                    <a:pt x="2536" y="249"/>
                  </a:lnTo>
                  <a:lnTo>
                    <a:pt x="2546" y="249"/>
                  </a:lnTo>
                  <a:lnTo>
                    <a:pt x="2558" y="249"/>
                  </a:lnTo>
                  <a:lnTo>
                    <a:pt x="2569" y="248"/>
                  </a:lnTo>
                  <a:lnTo>
                    <a:pt x="2581" y="246"/>
                  </a:lnTo>
                  <a:lnTo>
                    <a:pt x="2590" y="243"/>
                  </a:lnTo>
                  <a:lnTo>
                    <a:pt x="2600" y="242"/>
                  </a:lnTo>
                  <a:lnTo>
                    <a:pt x="2606" y="241"/>
                  </a:lnTo>
                  <a:lnTo>
                    <a:pt x="2610" y="239"/>
                  </a:lnTo>
                  <a:lnTo>
                    <a:pt x="2612" y="238"/>
                  </a:lnTo>
                  <a:lnTo>
                    <a:pt x="2614" y="235"/>
                  </a:lnTo>
                  <a:lnTo>
                    <a:pt x="2615" y="232"/>
                  </a:lnTo>
                  <a:lnTo>
                    <a:pt x="2620" y="227"/>
                  </a:lnTo>
                  <a:lnTo>
                    <a:pt x="2625" y="220"/>
                  </a:lnTo>
                  <a:lnTo>
                    <a:pt x="2629" y="214"/>
                  </a:lnTo>
                  <a:lnTo>
                    <a:pt x="2634" y="207"/>
                  </a:lnTo>
                  <a:lnTo>
                    <a:pt x="2638" y="200"/>
                  </a:lnTo>
                  <a:lnTo>
                    <a:pt x="2644" y="183"/>
                  </a:lnTo>
                  <a:lnTo>
                    <a:pt x="2652" y="167"/>
                  </a:lnTo>
                  <a:lnTo>
                    <a:pt x="2658" y="151"/>
                  </a:lnTo>
                  <a:lnTo>
                    <a:pt x="2667" y="135"/>
                  </a:lnTo>
                  <a:lnTo>
                    <a:pt x="2672" y="127"/>
                  </a:lnTo>
                  <a:lnTo>
                    <a:pt x="2678" y="121"/>
                  </a:lnTo>
                  <a:lnTo>
                    <a:pt x="2684" y="113"/>
                  </a:lnTo>
                  <a:lnTo>
                    <a:pt x="2692" y="108"/>
                  </a:lnTo>
                  <a:lnTo>
                    <a:pt x="2696" y="112"/>
                  </a:lnTo>
                  <a:lnTo>
                    <a:pt x="2701" y="115"/>
                  </a:lnTo>
                  <a:lnTo>
                    <a:pt x="2704" y="116"/>
                  </a:lnTo>
                  <a:lnTo>
                    <a:pt x="2708" y="117"/>
                  </a:lnTo>
                  <a:lnTo>
                    <a:pt x="2718" y="117"/>
                  </a:lnTo>
                  <a:lnTo>
                    <a:pt x="2726" y="115"/>
                  </a:lnTo>
                  <a:lnTo>
                    <a:pt x="2735" y="113"/>
                  </a:lnTo>
                  <a:lnTo>
                    <a:pt x="2744" y="113"/>
                  </a:lnTo>
                  <a:lnTo>
                    <a:pt x="2748" y="114"/>
                  </a:lnTo>
                  <a:lnTo>
                    <a:pt x="2751" y="115"/>
                  </a:lnTo>
                  <a:lnTo>
                    <a:pt x="2755" y="119"/>
                  </a:lnTo>
                  <a:lnTo>
                    <a:pt x="2758" y="123"/>
                  </a:lnTo>
                  <a:lnTo>
                    <a:pt x="2762" y="132"/>
                  </a:lnTo>
                  <a:lnTo>
                    <a:pt x="2765" y="141"/>
                  </a:lnTo>
                  <a:lnTo>
                    <a:pt x="2769" y="151"/>
                  </a:lnTo>
                  <a:lnTo>
                    <a:pt x="2771" y="161"/>
                  </a:lnTo>
                  <a:lnTo>
                    <a:pt x="2773" y="182"/>
                  </a:lnTo>
                  <a:lnTo>
                    <a:pt x="2774" y="203"/>
                  </a:lnTo>
                  <a:lnTo>
                    <a:pt x="2776" y="225"/>
                  </a:lnTo>
                  <a:lnTo>
                    <a:pt x="2779" y="244"/>
                  </a:lnTo>
                  <a:lnTo>
                    <a:pt x="2783" y="254"/>
                  </a:lnTo>
                  <a:lnTo>
                    <a:pt x="2786" y="264"/>
                  </a:lnTo>
                  <a:lnTo>
                    <a:pt x="2790" y="272"/>
                  </a:lnTo>
                  <a:lnTo>
                    <a:pt x="2797" y="281"/>
                  </a:lnTo>
                  <a:lnTo>
                    <a:pt x="2791" y="286"/>
                  </a:lnTo>
                  <a:lnTo>
                    <a:pt x="2786" y="292"/>
                  </a:lnTo>
                  <a:lnTo>
                    <a:pt x="2780" y="296"/>
                  </a:lnTo>
                  <a:lnTo>
                    <a:pt x="2774" y="299"/>
                  </a:lnTo>
                  <a:lnTo>
                    <a:pt x="2766" y="302"/>
                  </a:lnTo>
                  <a:lnTo>
                    <a:pt x="2759" y="306"/>
                  </a:lnTo>
                  <a:lnTo>
                    <a:pt x="2751" y="307"/>
                  </a:lnTo>
                  <a:lnTo>
                    <a:pt x="2743" y="308"/>
                  </a:lnTo>
                  <a:lnTo>
                    <a:pt x="2729" y="307"/>
                  </a:lnTo>
                  <a:lnTo>
                    <a:pt x="2720" y="305"/>
                  </a:lnTo>
                  <a:lnTo>
                    <a:pt x="2716" y="304"/>
                  </a:lnTo>
                  <a:lnTo>
                    <a:pt x="2711" y="305"/>
                  </a:lnTo>
                  <a:lnTo>
                    <a:pt x="2706" y="306"/>
                  </a:lnTo>
                  <a:lnTo>
                    <a:pt x="2701" y="308"/>
                  </a:lnTo>
                  <a:lnTo>
                    <a:pt x="2676" y="327"/>
                  </a:lnTo>
                  <a:lnTo>
                    <a:pt x="2648" y="349"/>
                  </a:lnTo>
                  <a:lnTo>
                    <a:pt x="2641" y="355"/>
                  </a:lnTo>
                  <a:lnTo>
                    <a:pt x="2635" y="362"/>
                  </a:lnTo>
                  <a:lnTo>
                    <a:pt x="2629" y="370"/>
                  </a:lnTo>
                  <a:lnTo>
                    <a:pt x="2625" y="378"/>
                  </a:lnTo>
                  <a:lnTo>
                    <a:pt x="2621" y="387"/>
                  </a:lnTo>
                  <a:lnTo>
                    <a:pt x="2617" y="397"/>
                  </a:lnTo>
                  <a:lnTo>
                    <a:pt x="2616" y="407"/>
                  </a:lnTo>
                  <a:lnTo>
                    <a:pt x="2615" y="419"/>
                  </a:lnTo>
                  <a:lnTo>
                    <a:pt x="2623" y="434"/>
                  </a:lnTo>
                  <a:lnTo>
                    <a:pt x="2624" y="442"/>
                  </a:lnTo>
                  <a:lnTo>
                    <a:pt x="2628" y="453"/>
                  </a:lnTo>
                  <a:lnTo>
                    <a:pt x="2631" y="457"/>
                  </a:lnTo>
                  <a:lnTo>
                    <a:pt x="2635" y="462"/>
                  </a:lnTo>
                  <a:lnTo>
                    <a:pt x="2638" y="464"/>
                  </a:lnTo>
                  <a:lnTo>
                    <a:pt x="2642" y="465"/>
                  </a:lnTo>
                  <a:lnTo>
                    <a:pt x="2657" y="454"/>
                  </a:lnTo>
                  <a:lnTo>
                    <a:pt x="2657" y="464"/>
                  </a:lnTo>
                  <a:lnTo>
                    <a:pt x="2657" y="465"/>
                  </a:lnTo>
                  <a:lnTo>
                    <a:pt x="2642" y="468"/>
                  </a:lnTo>
                  <a:lnTo>
                    <a:pt x="2626" y="471"/>
                  </a:lnTo>
                  <a:lnTo>
                    <a:pt x="2620" y="472"/>
                  </a:lnTo>
                  <a:lnTo>
                    <a:pt x="2613" y="472"/>
                  </a:lnTo>
                  <a:lnTo>
                    <a:pt x="2608" y="471"/>
                  </a:lnTo>
                  <a:lnTo>
                    <a:pt x="2603" y="469"/>
                  </a:lnTo>
                  <a:lnTo>
                    <a:pt x="2597" y="473"/>
                  </a:lnTo>
                  <a:lnTo>
                    <a:pt x="2589" y="478"/>
                  </a:lnTo>
                  <a:lnTo>
                    <a:pt x="2582" y="481"/>
                  </a:lnTo>
                  <a:lnTo>
                    <a:pt x="2574" y="483"/>
                  </a:lnTo>
                  <a:lnTo>
                    <a:pt x="2557" y="486"/>
                  </a:lnTo>
                  <a:lnTo>
                    <a:pt x="2541" y="490"/>
                  </a:lnTo>
                  <a:lnTo>
                    <a:pt x="2523" y="492"/>
                  </a:lnTo>
                  <a:lnTo>
                    <a:pt x="2506" y="495"/>
                  </a:lnTo>
                  <a:lnTo>
                    <a:pt x="2499" y="497"/>
                  </a:lnTo>
                  <a:lnTo>
                    <a:pt x="2491" y="500"/>
                  </a:lnTo>
                  <a:lnTo>
                    <a:pt x="2484" y="504"/>
                  </a:lnTo>
                  <a:lnTo>
                    <a:pt x="2477" y="507"/>
                  </a:lnTo>
                  <a:lnTo>
                    <a:pt x="2493" y="507"/>
                  </a:lnTo>
                  <a:lnTo>
                    <a:pt x="2496" y="507"/>
                  </a:lnTo>
                  <a:lnTo>
                    <a:pt x="2507" y="506"/>
                  </a:lnTo>
                  <a:lnTo>
                    <a:pt x="2518" y="503"/>
                  </a:lnTo>
                  <a:lnTo>
                    <a:pt x="2523" y="503"/>
                  </a:lnTo>
                  <a:lnTo>
                    <a:pt x="2529" y="503"/>
                  </a:lnTo>
                  <a:lnTo>
                    <a:pt x="2534" y="504"/>
                  </a:lnTo>
                  <a:lnTo>
                    <a:pt x="2539" y="507"/>
                  </a:lnTo>
                  <a:lnTo>
                    <a:pt x="2521" y="511"/>
                  </a:lnTo>
                  <a:lnTo>
                    <a:pt x="2505" y="515"/>
                  </a:lnTo>
                  <a:lnTo>
                    <a:pt x="2490" y="515"/>
                  </a:lnTo>
                  <a:lnTo>
                    <a:pt x="2473" y="515"/>
                  </a:lnTo>
                  <a:lnTo>
                    <a:pt x="2458" y="511"/>
                  </a:lnTo>
                  <a:lnTo>
                    <a:pt x="2454" y="515"/>
                  </a:lnTo>
                  <a:lnTo>
                    <a:pt x="2450" y="518"/>
                  </a:lnTo>
                  <a:lnTo>
                    <a:pt x="2447" y="521"/>
                  </a:lnTo>
                  <a:lnTo>
                    <a:pt x="2446" y="526"/>
                  </a:lnTo>
                  <a:lnTo>
                    <a:pt x="2447" y="530"/>
                  </a:lnTo>
                  <a:lnTo>
                    <a:pt x="2448" y="533"/>
                  </a:lnTo>
                  <a:lnTo>
                    <a:pt x="2451" y="536"/>
                  </a:lnTo>
                  <a:lnTo>
                    <a:pt x="2453" y="539"/>
                  </a:lnTo>
                  <a:lnTo>
                    <a:pt x="2459" y="544"/>
                  </a:lnTo>
                  <a:lnTo>
                    <a:pt x="2461" y="546"/>
                  </a:lnTo>
                  <a:lnTo>
                    <a:pt x="2454" y="562"/>
                  </a:lnTo>
                  <a:lnTo>
                    <a:pt x="2441" y="587"/>
                  </a:lnTo>
                  <a:lnTo>
                    <a:pt x="2434" y="599"/>
                  </a:lnTo>
                  <a:lnTo>
                    <a:pt x="2426" y="609"/>
                  </a:lnTo>
                  <a:lnTo>
                    <a:pt x="2423" y="613"/>
                  </a:lnTo>
                  <a:lnTo>
                    <a:pt x="2420" y="616"/>
                  </a:lnTo>
                  <a:lnTo>
                    <a:pt x="2418" y="618"/>
                  </a:lnTo>
                  <a:lnTo>
                    <a:pt x="2416" y="618"/>
                  </a:lnTo>
                  <a:lnTo>
                    <a:pt x="2404" y="603"/>
                  </a:lnTo>
                  <a:lnTo>
                    <a:pt x="2397" y="610"/>
                  </a:lnTo>
                  <a:lnTo>
                    <a:pt x="2396" y="611"/>
                  </a:lnTo>
                  <a:lnTo>
                    <a:pt x="2400" y="621"/>
                  </a:lnTo>
                  <a:lnTo>
                    <a:pt x="2405" y="628"/>
                  </a:lnTo>
                  <a:lnTo>
                    <a:pt x="2407" y="632"/>
                  </a:lnTo>
                  <a:lnTo>
                    <a:pt x="2409" y="636"/>
                  </a:lnTo>
                  <a:lnTo>
                    <a:pt x="2411" y="640"/>
                  </a:lnTo>
                  <a:lnTo>
                    <a:pt x="2411" y="645"/>
                  </a:lnTo>
                  <a:lnTo>
                    <a:pt x="2410" y="651"/>
                  </a:lnTo>
                  <a:lnTo>
                    <a:pt x="2406" y="660"/>
                  </a:lnTo>
                  <a:lnTo>
                    <a:pt x="2399" y="671"/>
                  </a:lnTo>
                  <a:lnTo>
                    <a:pt x="2393" y="683"/>
                  </a:lnTo>
                  <a:lnTo>
                    <a:pt x="2385" y="695"/>
                  </a:lnTo>
                  <a:lnTo>
                    <a:pt x="2379" y="705"/>
                  </a:lnTo>
                  <a:lnTo>
                    <a:pt x="2373" y="713"/>
                  </a:lnTo>
                  <a:lnTo>
                    <a:pt x="2369" y="715"/>
                  </a:lnTo>
                  <a:lnTo>
                    <a:pt x="2365" y="704"/>
                  </a:lnTo>
                  <a:lnTo>
                    <a:pt x="2365" y="694"/>
                  </a:lnTo>
                  <a:lnTo>
                    <a:pt x="2365" y="684"/>
                  </a:lnTo>
                  <a:lnTo>
                    <a:pt x="2363" y="674"/>
                  </a:lnTo>
                  <a:lnTo>
                    <a:pt x="2357" y="658"/>
                  </a:lnTo>
                  <a:lnTo>
                    <a:pt x="2351" y="643"/>
                  </a:lnTo>
                  <a:lnTo>
                    <a:pt x="2345" y="630"/>
                  </a:lnTo>
                  <a:lnTo>
                    <a:pt x="2342" y="644"/>
                  </a:lnTo>
                  <a:lnTo>
                    <a:pt x="2342" y="653"/>
                  </a:lnTo>
                  <a:lnTo>
                    <a:pt x="2344" y="665"/>
                  </a:lnTo>
                  <a:lnTo>
                    <a:pt x="2348" y="681"/>
                  </a:lnTo>
                  <a:lnTo>
                    <a:pt x="2352" y="697"/>
                  </a:lnTo>
                  <a:lnTo>
                    <a:pt x="2354" y="711"/>
                  </a:lnTo>
                  <a:lnTo>
                    <a:pt x="2352" y="720"/>
                  </a:lnTo>
                  <a:lnTo>
                    <a:pt x="2350" y="726"/>
                  </a:lnTo>
                  <a:lnTo>
                    <a:pt x="2349" y="729"/>
                  </a:lnTo>
                  <a:lnTo>
                    <a:pt x="2349" y="731"/>
                  </a:lnTo>
                  <a:lnTo>
                    <a:pt x="2350" y="734"/>
                  </a:lnTo>
                  <a:lnTo>
                    <a:pt x="2354" y="737"/>
                  </a:lnTo>
                  <a:lnTo>
                    <a:pt x="2365" y="737"/>
                  </a:lnTo>
                  <a:lnTo>
                    <a:pt x="2365" y="754"/>
                  </a:lnTo>
                  <a:lnTo>
                    <a:pt x="2365" y="759"/>
                  </a:lnTo>
                  <a:lnTo>
                    <a:pt x="2363" y="762"/>
                  </a:lnTo>
                  <a:lnTo>
                    <a:pt x="2359" y="767"/>
                  </a:lnTo>
                  <a:lnTo>
                    <a:pt x="2356" y="769"/>
                  </a:lnTo>
                  <a:lnTo>
                    <a:pt x="2349" y="772"/>
                  </a:lnTo>
                  <a:lnTo>
                    <a:pt x="2342" y="772"/>
                  </a:lnTo>
                  <a:lnTo>
                    <a:pt x="2345" y="777"/>
                  </a:lnTo>
                  <a:lnTo>
                    <a:pt x="2348" y="782"/>
                  </a:lnTo>
                  <a:lnTo>
                    <a:pt x="2351" y="784"/>
                  </a:lnTo>
                  <a:lnTo>
                    <a:pt x="2354" y="786"/>
                  </a:lnTo>
                  <a:lnTo>
                    <a:pt x="2359" y="787"/>
                  </a:lnTo>
                  <a:lnTo>
                    <a:pt x="2365" y="788"/>
                  </a:lnTo>
                  <a:lnTo>
                    <a:pt x="2364" y="795"/>
                  </a:lnTo>
                  <a:lnTo>
                    <a:pt x="2362" y="799"/>
                  </a:lnTo>
                  <a:lnTo>
                    <a:pt x="2359" y="802"/>
                  </a:lnTo>
                  <a:lnTo>
                    <a:pt x="2356" y="804"/>
                  </a:lnTo>
                  <a:lnTo>
                    <a:pt x="2349" y="807"/>
                  </a:lnTo>
                  <a:lnTo>
                    <a:pt x="2338" y="807"/>
                  </a:lnTo>
                  <a:lnTo>
                    <a:pt x="2338" y="817"/>
                  </a:lnTo>
                  <a:lnTo>
                    <a:pt x="2338" y="819"/>
                  </a:lnTo>
                  <a:lnTo>
                    <a:pt x="2355" y="828"/>
                  </a:lnTo>
                  <a:lnTo>
                    <a:pt x="2357" y="830"/>
                  </a:lnTo>
                  <a:lnTo>
                    <a:pt x="2354" y="837"/>
                  </a:lnTo>
                  <a:lnTo>
                    <a:pt x="2351" y="842"/>
                  </a:lnTo>
                  <a:lnTo>
                    <a:pt x="2349" y="846"/>
                  </a:lnTo>
                  <a:lnTo>
                    <a:pt x="2345" y="848"/>
                  </a:lnTo>
                  <a:lnTo>
                    <a:pt x="2342" y="849"/>
                  </a:lnTo>
                  <a:lnTo>
                    <a:pt x="2338" y="850"/>
                  </a:lnTo>
                  <a:lnTo>
                    <a:pt x="2331" y="851"/>
                  </a:lnTo>
                  <a:lnTo>
                    <a:pt x="2326" y="854"/>
                  </a:lnTo>
                  <a:lnTo>
                    <a:pt x="2321" y="857"/>
                  </a:lnTo>
                  <a:lnTo>
                    <a:pt x="2315" y="861"/>
                  </a:lnTo>
                  <a:lnTo>
                    <a:pt x="2311" y="864"/>
                  </a:lnTo>
                  <a:lnTo>
                    <a:pt x="2306" y="866"/>
                  </a:lnTo>
                  <a:lnTo>
                    <a:pt x="2301" y="868"/>
                  </a:lnTo>
                  <a:lnTo>
                    <a:pt x="2296" y="868"/>
                  </a:lnTo>
                  <a:lnTo>
                    <a:pt x="2289" y="872"/>
                  </a:lnTo>
                  <a:lnTo>
                    <a:pt x="2285" y="875"/>
                  </a:lnTo>
                  <a:lnTo>
                    <a:pt x="2281" y="877"/>
                  </a:lnTo>
                  <a:lnTo>
                    <a:pt x="2278" y="880"/>
                  </a:lnTo>
                  <a:lnTo>
                    <a:pt x="2274" y="886"/>
                  </a:lnTo>
                  <a:lnTo>
                    <a:pt x="2269" y="892"/>
                  </a:lnTo>
                  <a:lnTo>
                    <a:pt x="2273" y="895"/>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86" name="Freeform 21">
              <a:extLst>
                <a:ext uri="{FF2B5EF4-FFF2-40B4-BE49-F238E27FC236}">
                  <a16:creationId xmlns:a16="http://schemas.microsoft.com/office/drawing/2014/main" id="{DDBE2F1A-CD78-461F-AEF8-7ACCFB5FA1EC}"/>
                </a:ext>
              </a:extLst>
            </p:cNvPr>
            <p:cNvSpPr>
              <a:spLocks/>
            </p:cNvSpPr>
            <p:nvPr/>
          </p:nvSpPr>
          <p:spPr bwMode="auto">
            <a:xfrm>
              <a:off x="7856812" y="3806634"/>
              <a:ext cx="2412721" cy="1250867"/>
            </a:xfrm>
            <a:custGeom>
              <a:avLst/>
              <a:gdLst>
                <a:gd name="T0" fmla="*/ 3656 w 4121"/>
                <a:gd name="T1" fmla="*/ 1949 h 2136"/>
                <a:gd name="T2" fmla="*/ 3775 w 4121"/>
                <a:gd name="T3" fmla="*/ 1966 h 2136"/>
                <a:gd name="T4" fmla="*/ 3688 w 4121"/>
                <a:gd name="T5" fmla="*/ 1843 h 2136"/>
                <a:gd name="T6" fmla="*/ 3720 w 4121"/>
                <a:gd name="T7" fmla="*/ 1713 h 2136"/>
                <a:gd name="T8" fmla="*/ 3493 w 4121"/>
                <a:gd name="T9" fmla="*/ 1717 h 2136"/>
                <a:gd name="T10" fmla="*/ 3809 w 4121"/>
                <a:gd name="T11" fmla="*/ 1616 h 2136"/>
                <a:gd name="T12" fmla="*/ 4121 w 4121"/>
                <a:gd name="T13" fmla="*/ 1484 h 2136"/>
                <a:gd name="T14" fmla="*/ 3901 w 4121"/>
                <a:gd name="T15" fmla="*/ 1398 h 2136"/>
                <a:gd name="T16" fmla="*/ 3897 w 4121"/>
                <a:gd name="T17" fmla="*/ 1240 h 2136"/>
                <a:gd name="T18" fmla="*/ 3775 w 4121"/>
                <a:gd name="T19" fmla="*/ 1080 h 2136"/>
                <a:gd name="T20" fmla="*/ 3643 w 4121"/>
                <a:gd name="T21" fmla="*/ 977 h 2136"/>
                <a:gd name="T22" fmla="*/ 3500 w 4121"/>
                <a:gd name="T23" fmla="*/ 1034 h 2136"/>
                <a:gd name="T24" fmla="*/ 3356 w 4121"/>
                <a:gd name="T25" fmla="*/ 862 h 2136"/>
                <a:gd name="T26" fmla="*/ 3163 w 4121"/>
                <a:gd name="T27" fmla="*/ 784 h 2136"/>
                <a:gd name="T28" fmla="*/ 3043 w 4121"/>
                <a:gd name="T29" fmla="*/ 858 h 2136"/>
                <a:gd name="T30" fmla="*/ 2993 w 4121"/>
                <a:gd name="T31" fmla="*/ 1027 h 2136"/>
                <a:gd name="T32" fmla="*/ 2962 w 4121"/>
                <a:gd name="T33" fmla="*/ 1339 h 2136"/>
                <a:gd name="T34" fmla="*/ 2956 w 4121"/>
                <a:gd name="T35" fmla="*/ 1550 h 2136"/>
                <a:gd name="T36" fmla="*/ 2814 w 4121"/>
                <a:gd name="T37" fmla="*/ 1308 h 2136"/>
                <a:gd name="T38" fmla="*/ 2353 w 4121"/>
                <a:gd name="T39" fmla="*/ 1177 h 2136"/>
                <a:gd name="T40" fmla="*/ 2229 w 4121"/>
                <a:gd name="T41" fmla="*/ 1015 h 2136"/>
                <a:gd name="T42" fmla="*/ 2421 w 4121"/>
                <a:gd name="T43" fmla="*/ 731 h 2136"/>
                <a:gd name="T44" fmla="*/ 2452 w 4121"/>
                <a:gd name="T45" fmla="*/ 688 h 2136"/>
                <a:gd name="T46" fmla="*/ 2515 w 4121"/>
                <a:gd name="T47" fmla="*/ 550 h 2136"/>
                <a:gd name="T48" fmla="*/ 2638 w 4121"/>
                <a:gd name="T49" fmla="*/ 495 h 2136"/>
                <a:gd name="T50" fmla="*/ 2758 w 4121"/>
                <a:gd name="T51" fmla="*/ 475 h 2136"/>
                <a:gd name="T52" fmla="*/ 2877 w 4121"/>
                <a:gd name="T53" fmla="*/ 391 h 2136"/>
                <a:gd name="T54" fmla="*/ 2870 w 4121"/>
                <a:gd name="T55" fmla="*/ 236 h 2136"/>
                <a:gd name="T56" fmla="*/ 2676 w 4121"/>
                <a:gd name="T57" fmla="*/ 224 h 2136"/>
                <a:gd name="T58" fmla="*/ 2605 w 4121"/>
                <a:gd name="T59" fmla="*/ 391 h 2136"/>
                <a:gd name="T60" fmla="*/ 2556 w 4121"/>
                <a:gd name="T61" fmla="*/ 281 h 2136"/>
                <a:gd name="T62" fmla="*/ 2421 w 4121"/>
                <a:gd name="T63" fmla="*/ 262 h 2136"/>
                <a:gd name="T64" fmla="*/ 2362 w 4121"/>
                <a:gd name="T65" fmla="*/ 141 h 2136"/>
                <a:gd name="T66" fmla="*/ 2209 w 4121"/>
                <a:gd name="T67" fmla="*/ 0 h 2136"/>
                <a:gd name="T68" fmla="*/ 2158 w 4121"/>
                <a:gd name="T69" fmla="*/ 114 h 2136"/>
                <a:gd name="T70" fmla="*/ 2251 w 4121"/>
                <a:gd name="T71" fmla="*/ 229 h 2136"/>
                <a:gd name="T72" fmla="*/ 2189 w 4121"/>
                <a:gd name="T73" fmla="*/ 348 h 2136"/>
                <a:gd name="T74" fmla="*/ 2081 w 4121"/>
                <a:gd name="T75" fmla="*/ 301 h 2136"/>
                <a:gd name="T76" fmla="*/ 1695 w 4121"/>
                <a:gd name="T77" fmla="*/ 287 h 2136"/>
                <a:gd name="T78" fmla="*/ 1635 w 4121"/>
                <a:gd name="T79" fmla="*/ 301 h 2136"/>
                <a:gd name="T80" fmla="*/ 1587 w 4121"/>
                <a:gd name="T81" fmla="*/ 409 h 2136"/>
                <a:gd name="T82" fmla="*/ 1266 w 4121"/>
                <a:gd name="T83" fmla="*/ 358 h 2136"/>
                <a:gd name="T84" fmla="*/ 1226 w 4121"/>
                <a:gd name="T85" fmla="*/ 259 h 2136"/>
                <a:gd name="T86" fmla="*/ 816 w 4121"/>
                <a:gd name="T87" fmla="*/ 209 h 2136"/>
                <a:gd name="T88" fmla="*/ 669 w 4121"/>
                <a:gd name="T89" fmla="*/ 184 h 2136"/>
                <a:gd name="T90" fmla="*/ 531 w 4121"/>
                <a:gd name="T91" fmla="*/ 155 h 2136"/>
                <a:gd name="T92" fmla="*/ 288 w 4121"/>
                <a:gd name="T93" fmla="*/ 223 h 2136"/>
                <a:gd name="T94" fmla="*/ 17 w 4121"/>
                <a:gd name="T95" fmla="*/ 199 h 2136"/>
                <a:gd name="T96" fmla="*/ 131 w 4121"/>
                <a:gd name="T97" fmla="*/ 1001 h 2136"/>
                <a:gd name="T98" fmla="*/ 337 w 4121"/>
                <a:gd name="T99" fmla="*/ 1054 h 2136"/>
                <a:gd name="T100" fmla="*/ 520 w 4121"/>
                <a:gd name="T101" fmla="*/ 1282 h 2136"/>
                <a:gd name="T102" fmla="*/ 570 w 4121"/>
                <a:gd name="T103" fmla="*/ 1470 h 2136"/>
                <a:gd name="T104" fmla="*/ 766 w 4121"/>
                <a:gd name="T105" fmla="*/ 1634 h 2136"/>
                <a:gd name="T106" fmla="*/ 2199 w 4121"/>
                <a:gd name="T107" fmla="*/ 1700 h 2136"/>
                <a:gd name="T108" fmla="*/ 2425 w 4121"/>
                <a:gd name="T109" fmla="*/ 1755 h 2136"/>
                <a:gd name="T110" fmla="*/ 2600 w 4121"/>
                <a:gd name="T111" fmla="*/ 1750 h 2136"/>
                <a:gd name="T112" fmla="*/ 2796 w 4121"/>
                <a:gd name="T113" fmla="*/ 1881 h 2136"/>
                <a:gd name="T114" fmla="*/ 2891 w 4121"/>
                <a:gd name="T115" fmla="*/ 1965 h 2136"/>
                <a:gd name="T116" fmla="*/ 2828 w 4121"/>
                <a:gd name="T117" fmla="*/ 2132 h 2136"/>
                <a:gd name="T118" fmla="*/ 2954 w 4121"/>
                <a:gd name="T119" fmla="*/ 2046 h 2136"/>
                <a:gd name="T120" fmla="*/ 3372 w 4121"/>
                <a:gd name="T121" fmla="*/ 1925 h 2136"/>
                <a:gd name="T122" fmla="*/ 3526 w 4121"/>
                <a:gd name="T123" fmla="*/ 1794 h 2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21" h="2136">
                  <a:moveTo>
                    <a:pt x="3570" y="1942"/>
                  </a:moveTo>
                  <a:lnTo>
                    <a:pt x="3570" y="1939"/>
                  </a:lnTo>
                  <a:lnTo>
                    <a:pt x="3586" y="1939"/>
                  </a:lnTo>
                  <a:lnTo>
                    <a:pt x="3599" y="1940"/>
                  </a:lnTo>
                  <a:lnTo>
                    <a:pt x="3619" y="1941"/>
                  </a:lnTo>
                  <a:lnTo>
                    <a:pt x="3629" y="1941"/>
                  </a:lnTo>
                  <a:lnTo>
                    <a:pt x="3639" y="1940"/>
                  </a:lnTo>
                  <a:lnTo>
                    <a:pt x="3648" y="1939"/>
                  </a:lnTo>
                  <a:lnTo>
                    <a:pt x="3655" y="1935"/>
                  </a:lnTo>
                  <a:lnTo>
                    <a:pt x="3664" y="1925"/>
                  </a:lnTo>
                  <a:lnTo>
                    <a:pt x="3671" y="1915"/>
                  </a:lnTo>
                  <a:lnTo>
                    <a:pt x="3675" y="1910"/>
                  </a:lnTo>
                  <a:lnTo>
                    <a:pt x="3680" y="1906"/>
                  </a:lnTo>
                  <a:lnTo>
                    <a:pt x="3686" y="1902"/>
                  </a:lnTo>
                  <a:lnTo>
                    <a:pt x="3693" y="1900"/>
                  </a:lnTo>
                  <a:lnTo>
                    <a:pt x="3693" y="1908"/>
                  </a:lnTo>
                  <a:lnTo>
                    <a:pt x="3694" y="1914"/>
                  </a:lnTo>
                  <a:lnTo>
                    <a:pt x="3695" y="1920"/>
                  </a:lnTo>
                  <a:lnTo>
                    <a:pt x="3696" y="1923"/>
                  </a:lnTo>
                  <a:lnTo>
                    <a:pt x="3700" y="1925"/>
                  </a:lnTo>
                  <a:lnTo>
                    <a:pt x="3705" y="1926"/>
                  </a:lnTo>
                  <a:lnTo>
                    <a:pt x="3711" y="1927"/>
                  </a:lnTo>
                  <a:lnTo>
                    <a:pt x="3720" y="1927"/>
                  </a:lnTo>
                  <a:lnTo>
                    <a:pt x="3705" y="1929"/>
                  </a:lnTo>
                  <a:lnTo>
                    <a:pt x="3689" y="1935"/>
                  </a:lnTo>
                  <a:lnTo>
                    <a:pt x="3671" y="1940"/>
                  </a:lnTo>
                  <a:lnTo>
                    <a:pt x="3656" y="1949"/>
                  </a:lnTo>
                  <a:lnTo>
                    <a:pt x="3649" y="1953"/>
                  </a:lnTo>
                  <a:lnTo>
                    <a:pt x="3642" y="1959"/>
                  </a:lnTo>
                  <a:lnTo>
                    <a:pt x="3636" y="1963"/>
                  </a:lnTo>
                  <a:lnTo>
                    <a:pt x="3630" y="1968"/>
                  </a:lnTo>
                  <a:lnTo>
                    <a:pt x="3626" y="1975"/>
                  </a:lnTo>
                  <a:lnTo>
                    <a:pt x="3623" y="1980"/>
                  </a:lnTo>
                  <a:lnTo>
                    <a:pt x="3621" y="1987"/>
                  </a:lnTo>
                  <a:lnTo>
                    <a:pt x="3621" y="1993"/>
                  </a:lnTo>
                  <a:lnTo>
                    <a:pt x="3622" y="2000"/>
                  </a:lnTo>
                  <a:lnTo>
                    <a:pt x="3624" y="2006"/>
                  </a:lnTo>
                  <a:lnTo>
                    <a:pt x="3628" y="2014"/>
                  </a:lnTo>
                  <a:lnTo>
                    <a:pt x="3634" y="2020"/>
                  </a:lnTo>
                  <a:lnTo>
                    <a:pt x="3639" y="2026"/>
                  </a:lnTo>
                  <a:lnTo>
                    <a:pt x="3644" y="2031"/>
                  </a:lnTo>
                  <a:lnTo>
                    <a:pt x="3650" y="2034"/>
                  </a:lnTo>
                  <a:lnTo>
                    <a:pt x="3655" y="2035"/>
                  </a:lnTo>
                  <a:lnTo>
                    <a:pt x="3661" y="2033"/>
                  </a:lnTo>
                  <a:lnTo>
                    <a:pt x="3667" y="2029"/>
                  </a:lnTo>
                  <a:lnTo>
                    <a:pt x="3675" y="2021"/>
                  </a:lnTo>
                  <a:lnTo>
                    <a:pt x="3684" y="2013"/>
                  </a:lnTo>
                  <a:lnTo>
                    <a:pt x="3695" y="2004"/>
                  </a:lnTo>
                  <a:lnTo>
                    <a:pt x="3707" y="1994"/>
                  </a:lnTo>
                  <a:lnTo>
                    <a:pt x="3719" y="1987"/>
                  </a:lnTo>
                  <a:lnTo>
                    <a:pt x="3732" y="1981"/>
                  </a:lnTo>
                  <a:lnTo>
                    <a:pt x="3739" y="1979"/>
                  </a:lnTo>
                  <a:lnTo>
                    <a:pt x="3755" y="1974"/>
                  </a:lnTo>
                  <a:lnTo>
                    <a:pt x="3775" y="1966"/>
                  </a:lnTo>
                  <a:lnTo>
                    <a:pt x="3798" y="1956"/>
                  </a:lnTo>
                  <a:lnTo>
                    <a:pt x="3820" y="1946"/>
                  </a:lnTo>
                  <a:lnTo>
                    <a:pt x="3840" y="1936"/>
                  </a:lnTo>
                  <a:lnTo>
                    <a:pt x="3847" y="1932"/>
                  </a:lnTo>
                  <a:lnTo>
                    <a:pt x="3854" y="1927"/>
                  </a:lnTo>
                  <a:lnTo>
                    <a:pt x="3857" y="1923"/>
                  </a:lnTo>
                  <a:lnTo>
                    <a:pt x="3859" y="1920"/>
                  </a:lnTo>
                  <a:lnTo>
                    <a:pt x="3858" y="1916"/>
                  </a:lnTo>
                  <a:lnTo>
                    <a:pt x="3857" y="1914"/>
                  </a:lnTo>
                  <a:lnTo>
                    <a:pt x="3855" y="1912"/>
                  </a:lnTo>
                  <a:lnTo>
                    <a:pt x="3852" y="1910"/>
                  </a:lnTo>
                  <a:lnTo>
                    <a:pt x="3843" y="1907"/>
                  </a:lnTo>
                  <a:lnTo>
                    <a:pt x="3835" y="1905"/>
                  </a:lnTo>
                  <a:lnTo>
                    <a:pt x="3815" y="1901"/>
                  </a:lnTo>
                  <a:lnTo>
                    <a:pt x="3801" y="1900"/>
                  </a:lnTo>
                  <a:lnTo>
                    <a:pt x="3792" y="1900"/>
                  </a:lnTo>
                  <a:lnTo>
                    <a:pt x="3783" y="1898"/>
                  </a:lnTo>
                  <a:lnTo>
                    <a:pt x="3772" y="1896"/>
                  </a:lnTo>
                  <a:lnTo>
                    <a:pt x="3762" y="1893"/>
                  </a:lnTo>
                  <a:lnTo>
                    <a:pt x="3751" y="1888"/>
                  </a:lnTo>
                  <a:lnTo>
                    <a:pt x="3741" y="1884"/>
                  </a:lnTo>
                  <a:lnTo>
                    <a:pt x="3731" y="1877"/>
                  </a:lnTo>
                  <a:lnTo>
                    <a:pt x="3720" y="1872"/>
                  </a:lnTo>
                  <a:lnTo>
                    <a:pt x="3711" y="1866"/>
                  </a:lnTo>
                  <a:lnTo>
                    <a:pt x="3702" y="1858"/>
                  </a:lnTo>
                  <a:lnTo>
                    <a:pt x="3694" y="1851"/>
                  </a:lnTo>
                  <a:lnTo>
                    <a:pt x="3688" y="1843"/>
                  </a:lnTo>
                  <a:lnTo>
                    <a:pt x="3682" y="1835"/>
                  </a:lnTo>
                  <a:lnTo>
                    <a:pt x="3678" y="1828"/>
                  </a:lnTo>
                  <a:lnTo>
                    <a:pt x="3675" y="1819"/>
                  </a:lnTo>
                  <a:lnTo>
                    <a:pt x="3675" y="1811"/>
                  </a:lnTo>
                  <a:lnTo>
                    <a:pt x="3675" y="1807"/>
                  </a:lnTo>
                  <a:lnTo>
                    <a:pt x="3677" y="1803"/>
                  </a:lnTo>
                  <a:lnTo>
                    <a:pt x="3679" y="1798"/>
                  </a:lnTo>
                  <a:lnTo>
                    <a:pt x="3682" y="1793"/>
                  </a:lnTo>
                  <a:lnTo>
                    <a:pt x="3686" y="1788"/>
                  </a:lnTo>
                  <a:lnTo>
                    <a:pt x="3689" y="1782"/>
                  </a:lnTo>
                  <a:lnTo>
                    <a:pt x="3692" y="1776"/>
                  </a:lnTo>
                  <a:lnTo>
                    <a:pt x="3693" y="1769"/>
                  </a:lnTo>
                  <a:lnTo>
                    <a:pt x="3686" y="1768"/>
                  </a:lnTo>
                  <a:lnTo>
                    <a:pt x="3675" y="1767"/>
                  </a:lnTo>
                  <a:lnTo>
                    <a:pt x="3663" y="1766"/>
                  </a:lnTo>
                  <a:lnTo>
                    <a:pt x="3651" y="1765"/>
                  </a:lnTo>
                  <a:lnTo>
                    <a:pt x="3653" y="1763"/>
                  </a:lnTo>
                  <a:lnTo>
                    <a:pt x="3656" y="1760"/>
                  </a:lnTo>
                  <a:lnTo>
                    <a:pt x="3661" y="1757"/>
                  </a:lnTo>
                  <a:lnTo>
                    <a:pt x="3665" y="1754"/>
                  </a:lnTo>
                  <a:lnTo>
                    <a:pt x="3677" y="1750"/>
                  </a:lnTo>
                  <a:lnTo>
                    <a:pt x="3689" y="1743"/>
                  </a:lnTo>
                  <a:lnTo>
                    <a:pt x="3701" y="1737"/>
                  </a:lnTo>
                  <a:lnTo>
                    <a:pt x="3710" y="1729"/>
                  </a:lnTo>
                  <a:lnTo>
                    <a:pt x="3715" y="1724"/>
                  </a:lnTo>
                  <a:lnTo>
                    <a:pt x="3718" y="1720"/>
                  </a:lnTo>
                  <a:lnTo>
                    <a:pt x="3720" y="1713"/>
                  </a:lnTo>
                  <a:lnTo>
                    <a:pt x="3720" y="1708"/>
                  </a:lnTo>
                  <a:lnTo>
                    <a:pt x="3720" y="1702"/>
                  </a:lnTo>
                  <a:lnTo>
                    <a:pt x="3718" y="1698"/>
                  </a:lnTo>
                  <a:lnTo>
                    <a:pt x="3716" y="1694"/>
                  </a:lnTo>
                  <a:lnTo>
                    <a:pt x="3711" y="1690"/>
                  </a:lnTo>
                  <a:lnTo>
                    <a:pt x="3707" y="1688"/>
                  </a:lnTo>
                  <a:lnTo>
                    <a:pt x="3703" y="1686"/>
                  </a:lnTo>
                  <a:lnTo>
                    <a:pt x="3696" y="1685"/>
                  </a:lnTo>
                  <a:lnTo>
                    <a:pt x="3691" y="1684"/>
                  </a:lnTo>
                  <a:lnTo>
                    <a:pt x="3662" y="1684"/>
                  </a:lnTo>
                  <a:lnTo>
                    <a:pt x="3632" y="1684"/>
                  </a:lnTo>
                  <a:lnTo>
                    <a:pt x="3619" y="1685"/>
                  </a:lnTo>
                  <a:lnTo>
                    <a:pt x="3606" y="1686"/>
                  </a:lnTo>
                  <a:lnTo>
                    <a:pt x="3595" y="1689"/>
                  </a:lnTo>
                  <a:lnTo>
                    <a:pt x="3583" y="1692"/>
                  </a:lnTo>
                  <a:lnTo>
                    <a:pt x="3564" y="1700"/>
                  </a:lnTo>
                  <a:lnTo>
                    <a:pt x="3544" y="1710"/>
                  </a:lnTo>
                  <a:lnTo>
                    <a:pt x="3527" y="1721"/>
                  </a:lnTo>
                  <a:lnTo>
                    <a:pt x="3510" y="1729"/>
                  </a:lnTo>
                  <a:lnTo>
                    <a:pt x="3501" y="1734"/>
                  </a:lnTo>
                  <a:lnTo>
                    <a:pt x="3492" y="1737"/>
                  </a:lnTo>
                  <a:lnTo>
                    <a:pt x="3484" y="1740"/>
                  </a:lnTo>
                  <a:lnTo>
                    <a:pt x="3474" y="1742"/>
                  </a:lnTo>
                  <a:lnTo>
                    <a:pt x="3478" y="1734"/>
                  </a:lnTo>
                  <a:lnTo>
                    <a:pt x="3484" y="1727"/>
                  </a:lnTo>
                  <a:lnTo>
                    <a:pt x="3488" y="1722"/>
                  </a:lnTo>
                  <a:lnTo>
                    <a:pt x="3493" y="1717"/>
                  </a:lnTo>
                  <a:lnTo>
                    <a:pt x="3504" y="1710"/>
                  </a:lnTo>
                  <a:lnTo>
                    <a:pt x="3516" y="1704"/>
                  </a:lnTo>
                  <a:lnTo>
                    <a:pt x="3529" y="1699"/>
                  </a:lnTo>
                  <a:lnTo>
                    <a:pt x="3542" y="1694"/>
                  </a:lnTo>
                  <a:lnTo>
                    <a:pt x="3549" y="1689"/>
                  </a:lnTo>
                  <a:lnTo>
                    <a:pt x="3556" y="1685"/>
                  </a:lnTo>
                  <a:lnTo>
                    <a:pt x="3564" y="1679"/>
                  </a:lnTo>
                  <a:lnTo>
                    <a:pt x="3570" y="1673"/>
                  </a:lnTo>
                  <a:lnTo>
                    <a:pt x="3578" y="1664"/>
                  </a:lnTo>
                  <a:lnTo>
                    <a:pt x="3581" y="1657"/>
                  </a:lnTo>
                  <a:lnTo>
                    <a:pt x="3584" y="1649"/>
                  </a:lnTo>
                  <a:lnTo>
                    <a:pt x="3586" y="1643"/>
                  </a:lnTo>
                  <a:lnTo>
                    <a:pt x="3588" y="1637"/>
                  </a:lnTo>
                  <a:lnTo>
                    <a:pt x="3593" y="1632"/>
                  </a:lnTo>
                  <a:lnTo>
                    <a:pt x="3596" y="1630"/>
                  </a:lnTo>
                  <a:lnTo>
                    <a:pt x="3600" y="1626"/>
                  </a:lnTo>
                  <a:lnTo>
                    <a:pt x="3606" y="1624"/>
                  </a:lnTo>
                  <a:lnTo>
                    <a:pt x="3613" y="1622"/>
                  </a:lnTo>
                  <a:lnTo>
                    <a:pt x="3635" y="1617"/>
                  </a:lnTo>
                  <a:lnTo>
                    <a:pt x="3655" y="1613"/>
                  </a:lnTo>
                  <a:lnTo>
                    <a:pt x="3675" y="1611"/>
                  </a:lnTo>
                  <a:lnTo>
                    <a:pt x="3694" y="1611"/>
                  </a:lnTo>
                  <a:lnTo>
                    <a:pt x="3714" y="1612"/>
                  </a:lnTo>
                  <a:lnTo>
                    <a:pt x="3733" y="1613"/>
                  </a:lnTo>
                  <a:lnTo>
                    <a:pt x="3755" y="1615"/>
                  </a:lnTo>
                  <a:lnTo>
                    <a:pt x="3778" y="1615"/>
                  </a:lnTo>
                  <a:lnTo>
                    <a:pt x="3809" y="1616"/>
                  </a:lnTo>
                  <a:lnTo>
                    <a:pt x="3835" y="1618"/>
                  </a:lnTo>
                  <a:lnTo>
                    <a:pt x="3859" y="1620"/>
                  </a:lnTo>
                  <a:lnTo>
                    <a:pt x="3881" y="1620"/>
                  </a:lnTo>
                  <a:lnTo>
                    <a:pt x="3892" y="1619"/>
                  </a:lnTo>
                  <a:lnTo>
                    <a:pt x="3903" y="1617"/>
                  </a:lnTo>
                  <a:lnTo>
                    <a:pt x="3912" y="1615"/>
                  </a:lnTo>
                  <a:lnTo>
                    <a:pt x="3922" y="1610"/>
                  </a:lnTo>
                  <a:lnTo>
                    <a:pt x="3931" y="1604"/>
                  </a:lnTo>
                  <a:lnTo>
                    <a:pt x="3940" y="1596"/>
                  </a:lnTo>
                  <a:lnTo>
                    <a:pt x="3950" y="1588"/>
                  </a:lnTo>
                  <a:lnTo>
                    <a:pt x="3959" y="1576"/>
                  </a:lnTo>
                  <a:lnTo>
                    <a:pt x="3964" y="1570"/>
                  </a:lnTo>
                  <a:lnTo>
                    <a:pt x="3973" y="1566"/>
                  </a:lnTo>
                  <a:lnTo>
                    <a:pt x="3982" y="1560"/>
                  </a:lnTo>
                  <a:lnTo>
                    <a:pt x="3994" y="1556"/>
                  </a:lnTo>
                  <a:lnTo>
                    <a:pt x="4020" y="1547"/>
                  </a:lnTo>
                  <a:lnTo>
                    <a:pt x="4048" y="1539"/>
                  </a:lnTo>
                  <a:lnTo>
                    <a:pt x="4062" y="1533"/>
                  </a:lnTo>
                  <a:lnTo>
                    <a:pt x="4075" y="1528"/>
                  </a:lnTo>
                  <a:lnTo>
                    <a:pt x="4087" y="1523"/>
                  </a:lnTo>
                  <a:lnTo>
                    <a:pt x="4098" y="1516"/>
                  </a:lnTo>
                  <a:lnTo>
                    <a:pt x="4108" y="1510"/>
                  </a:lnTo>
                  <a:lnTo>
                    <a:pt x="4114" y="1502"/>
                  </a:lnTo>
                  <a:lnTo>
                    <a:pt x="4117" y="1498"/>
                  </a:lnTo>
                  <a:lnTo>
                    <a:pt x="4118" y="1493"/>
                  </a:lnTo>
                  <a:lnTo>
                    <a:pt x="4121" y="1488"/>
                  </a:lnTo>
                  <a:lnTo>
                    <a:pt x="4121" y="1484"/>
                  </a:lnTo>
                  <a:lnTo>
                    <a:pt x="4120" y="1470"/>
                  </a:lnTo>
                  <a:lnTo>
                    <a:pt x="4117" y="1458"/>
                  </a:lnTo>
                  <a:lnTo>
                    <a:pt x="4115" y="1448"/>
                  </a:lnTo>
                  <a:lnTo>
                    <a:pt x="4111" y="1438"/>
                  </a:lnTo>
                  <a:lnTo>
                    <a:pt x="4101" y="1421"/>
                  </a:lnTo>
                  <a:lnTo>
                    <a:pt x="4089" y="1403"/>
                  </a:lnTo>
                  <a:lnTo>
                    <a:pt x="4088" y="1403"/>
                  </a:lnTo>
                  <a:lnTo>
                    <a:pt x="4087" y="1401"/>
                  </a:lnTo>
                  <a:lnTo>
                    <a:pt x="4086" y="1400"/>
                  </a:lnTo>
                  <a:lnTo>
                    <a:pt x="4086" y="1399"/>
                  </a:lnTo>
                  <a:lnTo>
                    <a:pt x="4086" y="1397"/>
                  </a:lnTo>
                  <a:lnTo>
                    <a:pt x="4087" y="1393"/>
                  </a:lnTo>
                  <a:lnTo>
                    <a:pt x="4087" y="1388"/>
                  </a:lnTo>
                  <a:lnTo>
                    <a:pt x="4086" y="1384"/>
                  </a:lnTo>
                  <a:lnTo>
                    <a:pt x="4084" y="1380"/>
                  </a:lnTo>
                  <a:lnTo>
                    <a:pt x="4078" y="1375"/>
                  </a:lnTo>
                  <a:lnTo>
                    <a:pt x="4078" y="1358"/>
                  </a:lnTo>
                  <a:lnTo>
                    <a:pt x="4078" y="1356"/>
                  </a:lnTo>
                  <a:lnTo>
                    <a:pt x="4062" y="1365"/>
                  </a:lnTo>
                  <a:lnTo>
                    <a:pt x="4043" y="1373"/>
                  </a:lnTo>
                  <a:lnTo>
                    <a:pt x="4021" y="1382"/>
                  </a:lnTo>
                  <a:lnTo>
                    <a:pt x="3999" y="1390"/>
                  </a:lnTo>
                  <a:lnTo>
                    <a:pt x="3976" y="1396"/>
                  </a:lnTo>
                  <a:lnTo>
                    <a:pt x="3954" y="1401"/>
                  </a:lnTo>
                  <a:lnTo>
                    <a:pt x="3934" y="1405"/>
                  </a:lnTo>
                  <a:lnTo>
                    <a:pt x="3917" y="1406"/>
                  </a:lnTo>
                  <a:lnTo>
                    <a:pt x="3901" y="1398"/>
                  </a:lnTo>
                  <a:lnTo>
                    <a:pt x="3934" y="1386"/>
                  </a:lnTo>
                  <a:lnTo>
                    <a:pt x="3978" y="1373"/>
                  </a:lnTo>
                  <a:lnTo>
                    <a:pt x="3999" y="1366"/>
                  </a:lnTo>
                  <a:lnTo>
                    <a:pt x="4017" y="1357"/>
                  </a:lnTo>
                  <a:lnTo>
                    <a:pt x="4026" y="1353"/>
                  </a:lnTo>
                  <a:lnTo>
                    <a:pt x="4032" y="1347"/>
                  </a:lnTo>
                  <a:lnTo>
                    <a:pt x="4036" y="1342"/>
                  </a:lnTo>
                  <a:lnTo>
                    <a:pt x="4040" y="1337"/>
                  </a:lnTo>
                  <a:lnTo>
                    <a:pt x="4032" y="1327"/>
                  </a:lnTo>
                  <a:lnTo>
                    <a:pt x="4025" y="1317"/>
                  </a:lnTo>
                  <a:lnTo>
                    <a:pt x="4016" y="1318"/>
                  </a:lnTo>
                  <a:lnTo>
                    <a:pt x="4006" y="1318"/>
                  </a:lnTo>
                  <a:lnTo>
                    <a:pt x="3996" y="1317"/>
                  </a:lnTo>
                  <a:lnTo>
                    <a:pt x="3987" y="1316"/>
                  </a:lnTo>
                  <a:lnTo>
                    <a:pt x="3976" y="1314"/>
                  </a:lnTo>
                  <a:lnTo>
                    <a:pt x="3965" y="1311"/>
                  </a:lnTo>
                  <a:lnTo>
                    <a:pt x="3955" y="1307"/>
                  </a:lnTo>
                  <a:lnTo>
                    <a:pt x="3945" y="1304"/>
                  </a:lnTo>
                  <a:lnTo>
                    <a:pt x="3935" y="1299"/>
                  </a:lnTo>
                  <a:lnTo>
                    <a:pt x="3926" y="1293"/>
                  </a:lnTo>
                  <a:lnTo>
                    <a:pt x="3919" y="1288"/>
                  </a:lnTo>
                  <a:lnTo>
                    <a:pt x="3911" y="1280"/>
                  </a:lnTo>
                  <a:lnTo>
                    <a:pt x="3906" y="1273"/>
                  </a:lnTo>
                  <a:lnTo>
                    <a:pt x="3901" y="1264"/>
                  </a:lnTo>
                  <a:lnTo>
                    <a:pt x="3898" y="1254"/>
                  </a:lnTo>
                  <a:lnTo>
                    <a:pt x="3897" y="1243"/>
                  </a:lnTo>
                  <a:lnTo>
                    <a:pt x="3897" y="1240"/>
                  </a:lnTo>
                  <a:lnTo>
                    <a:pt x="3883" y="1239"/>
                  </a:lnTo>
                  <a:lnTo>
                    <a:pt x="3871" y="1236"/>
                  </a:lnTo>
                  <a:lnTo>
                    <a:pt x="3859" y="1232"/>
                  </a:lnTo>
                  <a:lnTo>
                    <a:pt x="3850" y="1226"/>
                  </a:lnTo>
                  <a:lnTo>
                    <a:pt x="3830" y="1212"/>
                  </a:lnTo>
                  <a:lnTo>
                    <a:pt x="3813" y="1198"/>
                  </a:lnTo>
                  <a:lnTo>
                    <a:pt x="3822" y="1195"/>
                  </a:lnTo>
                  <a:lnTo>
                    <a:pt x="3830" y="1189"/>
                  </a:lnTo>
                  <a:lnTo>
                    <a:pt x="3835" y="1185"/>
                  </a:lnTo>
                  <a:lnTo>
                    <a:pt x="3837" y="1181"/>
                  </a:lnTo>
                  <a:lnTo>
                    <a:pt x="3839" y="1174"/>
                  </a:lnTo>
                  <a:lnTo>
                    <a:pt x="3840" y="1167"/>
                  </a:lnTo>
                  <a:lnTo>
                    <a:pt x="3839" y="1161"/>
                  </a:lnTo>
                  <a:lnTo>
                    <a:pt x="3838" y="1156"/>
                  </a:lnTo>
                  <a:lnTo>
                    <a:pt x="3835" y="1150"/>
                  </a:lnTo>
                  <a:lnTo>
                    <a:pt x="3832" y="1145"/>
                  </a:lnTo>
                  <a:lnTo>
                    <a:pt x="3830" y="1140"/>
                  </a:lnTo>
                  <a:lnTo>
                    <a:pt x="3828" y="1133"/>
                  </a:lnTo>
                  <a:lnTo>
                    <a:pt x="3827" y="1128"/>
                  </a:lnTo>
                  <a:lnTo>
                    <a:pt x="3828" y="1120"/>
                  </a:lnTo>
                  <a:lnTo>
                    <a:pt x="3820" y="1118"/>
                  </a:lnTo>
                  <a:lnTo>
                    <a:pt x="3811" y="1113"/>
                  </a:lnTo>
                  <a:lnTo>
                    <a:pt x="3800" y="1105"/>
                  </a:lnTo>
                  <a:lnTo>
                    <a:pt x="3789" y="1095"/>
                  </a:lnTo>
                  <a:lnTo>
                    <a:pt x="3784" y="1091"/>
                  </a:lnTo>
                  <a:lnTo>
                    <a:pt x="3779" y="1086"/>
                  </a:lnTo>
                  <a:lnTo>
                    <a:pt x="3775" y="1080"/>
                  </a:lnTo>
                  <a:lnTo>
                    <a:pt x="3772" y="1074"/>
                  </a:lnTo>
                  <a:lnTo>
                    <a:pt x="3770" y="1068"/>
                  </a:lnTo>
                  <a:lnTo>
                    <a:pt x="3769" y="1063"/>
                  </a:lnTo>
                  <a:lnTo>
                    <a:pt x="3769" y="1056"/>
                  </a:lnTo>
                  <a:lnTo>
                    <a:pt x="3771" y="1051"/>
                  </a:lnTo>
                  <a:lnTo>
                    <a:pt x="3773" y="1043"/>
                  </a:lnTo>
                  <a:lnTo>
                    <a:pt x="3774" y="1038"/>
                  </a:lnTo>
                  <a:lnTo>
                    <a:pt x="3773" y="1031"/>
                  </a:lnTo>
                  <a:lnTo>
                    <a:pt x="3770" y="1026"/>
                  </a:lnTo>
                  <a:lnTo>
                    <a:pt x="3766" y="1021"/>
                  </a:lnTo>
                  <a:lnTo>
                    <a:pt x="3761" y="1015"/>
                  </a:lnTo>
                  <a:lnTo>
                    <a:pt x="3756" y="1011"/>
                  </a:lnTo>
                  <a:lnTo>
                    <a:pt x="3750" y="1005"/>
                  </a:lnTo>
                  <a:lnTo>
                    <a:pt x="3737" y="995"/>
                  </a:lnTo>
                  <a:lnTo>
                    <a:pt x="3727" y="984"/>
                  </a:lnTo>
                  <a:lnTo>
                    <a:pt x="3721" y="977"/>
                  </a:lnTo>
                  <a:lnTo>
                    <a:pt x="3717" y="970"/>
                  </a:lnTo>
                  <a:lnTo>
                    <a:pt x="3715" y="962"/>
                  </a:lnTo>
                  <a:lnTo>
                    <a:pt x="3713" y="955"/>
                  </a:lnTo>
                  <a:lnTo>
                    <a:pt x="3686" y="935"/>
                  </a:lnTo>
                  <a:lnTo>
                    <a:pt x="3673" y="942"/>
                  </a:lnTo>
                  <a:lnTo>
                    <a:pt x="3659" y="952"/>
                  </a:lnTo>
                  <a:lnTo>
                    <a:pt x="3653" y="959"/>
                  </a:lnTo>
                  <a:lnTo>
                    <a:pt x="3648" y="965"/>
                  </a:lnTo>
                  <a:lnTo>
                    <a:pt x="3646" y="969"/>
                  </a:lnTo>
                  <a:lnTo>
                    <a:pt x="3644" y="973"/>
                  </a:lnTo>
                  <a:lnTo>
                    <a:pt x="3643" y="977"/>
                  </a:lnTo>
                  <a:lnTo>
                    <a:pt x="3643" y="982"/>
                  </a:lnTo>
                  <a:lnTo>
                    <a:pt x="3642" y="987"/>
                  </a:lnTo>
                  <a:lnTo>
                    <a:pt x="3641" y="992"/>
                  </a:lnTo>
                  <a:lnTo>
                    <a:pt x="3638" y="999"/>
                  </a:lnTo>
                  <a:lnTo>
                    <a:pt x="3635" y="1007"/>
                  </a:lnTo>
                  <a:lnTo>
                    <a:pt x="3629" y="1014"/>
                  </a:lnTo>
                  <a:lnTo>
                    <a:pt x="3624" y="1022"/>
                  </a:lnTo>
                  <a:lnTo>
                    <a:pt x="3617" y="1028"/>
                  </a:lnTo>
                  <a:lnTo>
                    <a:pt x="3611" y="1036"/>
                  </a:lnTo>
                  <a:lnTo>
                    <a:pt x="3603" y="1042"/>
                  </a:lnTo>
                  <a:lnTo>
                    <a:pt x="3596" y="1049"/>
                  </a:lnTo>
                  <a:lnTo>
                    <a:pt x="3588" y="1055"/>
                  </a:lnTo>
                  <a:lnTo>
                    <a:pt x="3580" y="1060"/>
                  </a:lnTo>
                  <a:lnTo>
                    <a:pt x="3572" y="1064"/>
                  </a:lnTo>
                  <a:lnTo>
                    <a:pt x="3564" y="1067"/>
                  </a:lnTo>
                  <a:lnTo>
                    <a:pt x="3555" y="1069"/>
                  </a:lnTo>
                  <a:lnTo>
                    <a:pt x="3547" y="1070"/>
                  </a:lnTo>
                  <a:lnTo>
                    <a:pt x="3542" y="1069"/>
                  </a:lnTo>
                  <a:lnTo>
                    <a:pt x="3537" y="1068"/>
                  </a:lnTo>
                  <a:lnTo>
                    <a:pt x="3532" y="1066"/>
                  </a:lnTo>
                  <a:lnTo>
                    <a:pt x="3529" y="1064"/>
                  </a:lnTo>
                  <a:lnTo>
                    <a:pt x="3521" y="1057"/>
                  </a:lnTo>
                  <a:lnTo>
                    <a:pt x="3516" y="1051"/>
                  </a:lnTo>
                  <a:lnTo>
                    <a:pt x="3511" y="1043"/>
                  </a:lnTo>
                  <a:lnTo>
                    <a:pt x="3505" y="1038"/>
                  </a:lnTo>
                  <a:lnTo>
                    <a:pt x="3503" y="1035"/>
                  </a:lnTo>
                  <a:lnTo>
                    <a:pt x="3500" y="1034"/>
                  </a:lnTo>
                  <a:lnTo>
                    <a:pt x="3497" y="1031"/>
                  </a:lnTo>
                  <a:lnTo>
                    <a:pt x="3493" y="1031"/>
                  </a:lnTo>
                  <a:lnTo>
                    <a:pt x="3488" y="1030"/>
                  </a:lnTo>
                  <a:lnTo>
                    <a:pt x="3483" y="1028"/>
                  </a:lnTo>
                  <a:lnTo>
                    <a:pt x="3478" y="1024"/>
                  </a:lnTo>
                  <a:lnTo>
                    <a:pt x="3474" y="1018"/>
                  </a:lnTo>
                  <a:lnTo>
                    <a:pt x="3470" y="1012"/>
                  </a:lnTo>
                  <a:lnTo>
                    <a:pt x="3466" y="1003"/>
                  </a:lnTo>
                  <a:lnTo>
                    <a:pt x="3463" y="996"/>
                  </a:lnTo>
                  <a:lnTo>
                    <a:pt x="3460" y="986"/>
                  </a:lnTo>
                  <a:lnTo>
                    <a:pt x="3456" y="967"/>
                  </a:lnTo>
                  <a:lnTo>
                    <a:pt x="3451" y="947"/>
                  </a:lnTo>
                  <a:lnTo>
                    <a:pt x="3449" y="928"/>
                  </a:lnTo>
                  <a:lnTo>
                    <a:pt x="3447" y="911"/>
                  </a:lnTo>
                  <a:lnTo>
                    <a:pt x="3446" y="908"/>
                  </a:lnTo>
                  <a:lnTo>
                    <a:pt x="3445" y="904"/>
                  </a:lnTo>
                  <a:lnTo>
                    <a:pt x="3443" y="901"/>
                  </a:lnTo>
                  <a:lnTo>
                    <a:pt x="3440" y="897"/>
                  </a:lnTo>
                  <a:lnTo>
                    <a:pt x="3435" y="893"/>
                  </a:lnTo>
                  <a:lnTo>
                    <a:pt x="3429" y="890"/>
                  </a:lnTo>
                  <a:lnTo>
                    <a:pt x="3412" y="884"/>
                  </a:lnTo>
                  <a:lnTo>
                    <a:pt x="3394" y="880"/>
                  </a:lnTo>
                  <a:lnTo>
                    <a:pt x="3385" y="878"/>
                  </a:lnTo>
                  <a:lnTo>
                    <a:pt x="3377" y="876"/>
                  </a:lnTo>
                  <a:lnTo>
                    <a:pt x="3369" y="872"/>
                  </a:lnTo>
                  <a:lnTo>
                    <a:pt x="3362" y="868"/>
                  </a:lnTo>
                  <a:lnTo>
                    <a:pt x="3356" y="862"/>
                  </a:lnTo>
                  <a:lnTo>
                    <a:pt x="3351" y="855"/>
                  </a:lnTo>
                  <a:lnTo>
                    <a:pt x="3350" y="851"/>
                  </a:lnTo>
                  <a:lnTo>
                    <a:pt x="3349" y="845"/>
                  </a:lnTo>
                  <a:lnTo>
                    <a:pt x="3348" y="840"/>
                  </a:lnTo>
                  <a:lnTo>
                    <a:pt x="3348" y="835"/>
                  </a:lnTo>
                  <a:lnTo>
                    <a:pt x="3339" y="833"/>
                  </a:lnTo>
                  <a:lnTo>
                    <a:pt x="3331" y="830"/>
                  </a:lnTo>
                  <a:lnTo>
                    <a:pt x="3325" y="827"/>
                  </a:lnTo>
                  <a:lnTo>
                    <a:pt x="3318" y="824"/>
                  </a:lnTo>
                  <a:lnTo>
                    <a:pt x="3307" y="813"/>
                  </a:lnTo>
                  <a:lnTo>
                    <a:pt x="3296" y="802"/>
                  </a:lnTo>
                  <a:lnTo>
                    <a:pt x="3284" y="791"/>
                  </a:lnTo>
                  <a:lnTo>
                    <a:pt x="3272" y="782"/>
                  </a:lnTo>
                  <a:lnTo>
                    <a:pt x="3266" y="778"/>
                  </a:lnTo>
                  <a:lnTo>
                    <a:pt x="3259" y="775"/>
                  </a:lnTo>
                  <a:lnTo>
                    <a:pt x="3252" y="773"/>
                  </a:lnTo>
                  <a:lnTo>
                    <a:pt x="3243" y="773"/>
                  </a:lnTo>
                  <a:lnTo>
                    <a:pt x="3235" y="773"/>
                  </a:lnTo>
                  <a:lnTo>
                    <a:pt x="3230" y="775"/>
                  </a:lnTo>
                  <a:lnTo>
                    <a:pt x="3225" y="777"/>
                  </a:lnTo>
                  <a:lnTo>
                    <a:pt x="3220" y="780"/>
                  </a:lnTo>
                  <a:lnTo>
                    <a:pt x="3216" y="784"/>
                  </a:lnTo>
                  <a:lnTo>
                    <a:pt x="3210" y="786"/>
                  </a:lnTo>
                  <a:lnTo>
                    <a:pt x="3205" y="788"/>
                  </a:lnTo>
                  <a:lnTo>
                    <a:pt x="3198" y="788"/>
                  </a:lnTo>
                  <a:lnTo>
                    <a:pt x="3179" y="787"/>
                  </a:lnTo>
                  <a:lnTo>
                    <a:pt x="3163" y="784"/>
                  </a:lnTo>
                  <a:lnTo>
                    <a:pt x="3147" y="779"/>
                  </a:lnTo>
                  <a:lnTo>
                    <a:pt x="3132" y="775"/>
                  </a:lnTo>
                  <a:lnTo>
                    <a:pt x="3117" y="770"/>
                  </a:lnTo>
                  <a:lnTo>
                    <a:pt x="3100" y="765"/>
                  </a:lnTo>
                  <a:lnTo>
                    <a:pt x="3084" y="762"/>
                  </a:lnTo>
                  <a:lnTo>
                    <a:pt x="3066" y="761"/>
                  </a:lnTo>
                  <a:lnTo>
                    <a:pt x="3057" y="762"/>
                  </a:lnTo>
                  <a:lnTo>
                    <a:pt x="3049" y="763"/>
                  </a:lnTo>
                  <a:lnTo>
                    <a:pt x="3040" y="766"/>
                  </a:lnTo>
                  <a:lnTo>
                    <a:pt x="3032" y="771"/>
                  </a:lnTo>
                  <a:lnTo>
                    <a:pt x="3026" y="776"/>
                  </a:lnTo>
                  <a:lnTo>
                    <a:pt x="3020" y="784"/>
                  </a:lnTo>
                  <a:lnTo>
                    <a:pt x="3019" y="788"/>
                  </a:lnTo>
                  <a:lnTo>
                    <a:pt x="3017" y="793"/>
                  </a:lnTo>
                  <a:lnTo>
                    <a:pt x="3016" y="798"/>
                  </a:lnTo>
                  <a:lnTo>
                    <a:pt x="3016" y="803"/>
                  </a:lnTo>
                  <a:lnTo>
                    <a:pt x="3017" y="806"/>
                  </a:lnTo>
                  <a:lnTo>
                    <a:pt x="3019" y="810"/>
                  </a:lnTo>
                  <a:lnTo>
                    <a:pt x="3022" y="813"/>
                  </a:lnTo>
                  <a:lnTo>
                    <a:pt x="3025" y="817"/>
                  </a:lnTo>
                  <a:lnTo>
                    <a:pt x="3033" y="825"/>
                  </a:lnTo>
                  <a:lnTo>
                    <a:pt x="3040" y="833"/>
                  </a:lnTo>
                  <a:lnTo>
                    <a:pt x="3043" y="838"/>
                  </a:lnTo>
                  <a:lnTo>
                    <a:pt x="3045" y="842"/>
                  </a:lnTo>
                  <a:lnTo>
                    <a:pt x="3046" y="848"/>
                  </a:lnTo>
                  <a:lnTo>
                    <a:pt x="3045" y="853"/>
                  </a:lnTo>
                  <a:lnTo>
                    <a:pt x="3043" y="858"/>
                  </a:lnTo>
                  <a:lnTo>
                    <a:pt x="3039" y="865"/>
                  </a:lnTo>
                  <a:lnTo>
                    <a:pt x="3032" y="870"/>
                  </a:lnTo>
                  <a:lnTo>
                    <a:pt x="3024" y="877"/>
                  </a:lnTo>
                  <a:lnTo>
                    <a:pt x="3020" y="880"/>
                  </a:lnTo>
                  <a:lnTo>
                    <a:pt x="3018" y="884"/>
                  </a:lnTo>
                  <a:lnTo>
                    <a:pt x="3018" y="888"/>
                  </a:lnTo>
                  <a:lnTo>
                    <a:pt x="3019" y="892"/>
                  </a:lnTo>
                  <a:lnTo>
                    <a:pt x="3024" y="902"/>
                  </a:lnTo>
                  <a:lnTo>
                    <a:pt x="3031" y="912"/>
                  </a:lnTo>
                  <a:lnTo>
                    <a:pt x="3039" y="923"/>
                  </a:lnTo>
                  <a:lnTo>
                    <a:pt x="3046" y="934"/>
                  </a:lnTo>
                  <a:lnTo>
                    <a:pt x="3050" y="939"/>
                  </a:lnTo>
                  <a:lnTo>
                    <a:pt x="3053" y="945"/>
                  </a:lnTo>
                  <a:lnTo>
                    <a:pt x="3054" y="949"/>
                  </a:lnTo>
                  <a:lnTo>
                    <a:pt x="3055" y="955"/>
                  </a:lnTo>
                  <a:lnTo>
                    <a:pt x="3056" y="963"/>
                  </a:lnTo>
                  <a:lnTo>
                    <a:pt x="3055" y="972"/>
                  </a:lnTo>
                  <a:lnTo>
                    <a:pt x="3054" y="979"/>
                  </a:lnTo>
                  <a:lnTo>
                    <a:pt x="3051" y="986"/>
                  </a:lnTo>
                  <a:lnTo>
                    <a:pt x="3047" y="992"/>
                  </a:lnTo>
                  <a:lnTo>
                    <a:pt x="3044" y="998"/>
                  </a:lnTo>
                  <a:lnTo>
                    <a:pt x="3039" y="1002"/>
                  </a:lnTo>
                  <a:lnTo>
                    <a:pt x="3035" y="1007"/>
                  </a:lnTo>
                  <a:lnTo>
                    <a:pt x="3024" y="1014"/>
                  </a:lnTo>
                  <a:lnTo>
                    <a:pt x="3012" y="1020"/>
                  </a:lnTo>
                  <a:lnTo>
                    <a:pt x="3002" y="1024"/>
                  </a:lnTo>
                  <a:lnTo>
                    <a:pt x="2993" y="1027"/>
                  </a:lnTo>
                  <a:lnTo>
                    <a:pt x="3001" y="1039"/>
                  </a:lnTo>
                  <a:lnTo>
                    <a:pt x="3009" y="1051"/>
                  </a:lnTo>
                  <a:lnTo>
                    <a:pt x="3016" y="1061"/>
                  </a:lnTo>
                  <a:lnTo>
                    <a:pt x="3025" y="1071"/>
                  </a:lnTo>
                  <a:lnTo>
                    <a:pt x="3041" y="1091"/>
                  </a:lnTo>
                  <a:lnTo>
                    <a:pt x="3056" y="1110"/>
                  </a:lnTo>
                  <a:lnTo>
                    <a:pt x="3063" y="1121"/>
                  </a:lnTo>
                  <a:lnTo>
                    <a:pt x="3069" y="1133"/>
                  </a:lnTo>
                  <a:lnTo>
                    <a:pt x="3074" y="1145"/>
                  </a:lnTo>
                  <a:lnTo>
                    <a:pt x="3080" y="1159"/>
                  </a:lnTo>
                  <a:lnTo>
                    <a:pt x="3084" y="1174"/>
                  </a:lnTo>
                  <a:lnTo>
                    <a:pt x="3087" y="1190"/>
                  </a:lnTo>
                  <a:lnTo>
                    <a:pt x="3088" y="1209"/>
                  </a:lnTo>
                  <a:lnTo>
                    <a:pt x="3090" y="1228"/>
                  </a:lnTo>
                  <a:lnTo>
                    <a:pt x="3088" y="1235"/>
                  </a:lnTo>
                  <a:lnTo>
                    <a:pt x="3085" y="1242"/>
                  </a:lnTo>
                  <a:lnTo>
                    <a:pt x="3080" y="1250"/>
                  </a:lnTo>
                  <a:lnTo>
                    <a:pt x="3073" y="1259"/>
                  </a:lnTo>
                  <a:lnTo>
                    <a:pt x="3065" y="1267"/>
                  </a:lnTo>
                  <a:lnTo>
                    <a:pt x="3056" y="1276"/>
                  </a:lnTo>
                  <a:lnTo>
                    <a:pt x="3045" y="1286"/>
                  </a:lnTo>
                  <a:lnTo>
                    <a:pt x="3036" y="1294"/>
                  </a:lnTo>
                  <a:lnTo>
                    <a:pt x="3013" y="1312"/>
                  </a:lnTo>
                  <a:lnTo>
                    <a:pt x="2990" y="1326"/>
                  </a:lnTo>
                  <a:lnTo>
                    <a:pt x="2981" y="1331"/>
                  </a:lnTo>
                  <a:lnTo>
                    <a:pt x="2971" y="1335"/>
                  </a:lnTo>
                  <a:lnTo>
                    <a:pt x="2962" y="1339"/>
                  </a:lnTo>
                  <a:lnTo>
                    <a:pt x="2955" y="1341"/>
                  </a:lnTo>
                  <a:lnTo>
                    <a:pt x="2964" y="1347"/>
                  </a:lnTo>
                  <a:lnTo>
                    <a:pt x="2973" y="1355"/>
                  </a:lnTo>
                  <a:lnTo>
                    <a:pt x="2979" y="1364"/>
                  </a:lnTo>
                  <a:lnTo>
                    <a:pt x="2985" y="1373"/>
                  </a:lnTo>
                  <a:lnTo>
                    <a:pt x="2989" y="1384"/>
                  </a:lnTo>
                  <a:lnTo>
                    <a:pt x="2992" y="1395"/>
                  </a:lnTo>
                  <a:lnTo>
                    <a:pt x="2995" y="1406"/>
                  </a:lnTo>
                  <a:lnTo>
                    <a:pt x="2997" y="1418"/>
                  </a:lnTo>
                  <a:lnTo>
                    <a:pt x="2999" y="1440"/>
                  </a:lnTo>
                  <a:lnTo>
                    <a:pt x="3002" y="1462"/>
                  </a:lnTo>
                  <a:lnTo>
                    <a:pt x="3003" y="1472"/>
                  </a:lnTo>
                  <a:lnTo>
                    <a:pt x="3005" y="1480"/>
                  </a:lnTo>
                  <a:lnTo>
                    <a:pt x="3009" y="1488"/>
                  </a:lnTo>
                  <a:lnTo>
                    <a:pt x="3013" y="1494"/>
                  </a:lnTo>
                  <a:lnTo>
                    <a:pt x="3006" y="1501"/>
                  </a:lnTo>
                  <a:lnTo>
                    <a:pt x="2997" y="1510"/>
                  </a:lnTo>
                  <a:lnTo>
                    <a:pt x="2992" y="1515"/>
                  </a:lnTo>
                  <a:lnTo>
                    <a:pt x="2988" y="1520"/>
                  </a:lnTo>
                  <a:lnTo>
                    <a:pt x="2984" y="1527"/>
                  </a:lnTo>
                  <a:lnTo>
                    <a:pt x="2982" y="1533"/>
                  </a:lnTo>
                  <a:lnTo>
                    <a:pt x="2978" y="1533"/>
                  </a:lnTo>
                  <a:lnTo>
                    <a:pt x="2975" y="1535"/>
                  </a:lnTo>
                  <a:lnTo>
                    <a:pt x="2971" y="1537"/>
                  </a:lnTo>
                  <a:lnTo>
                    <a:pt x="2968" y="1539"/>
                  </a:lnTo>
                  <a:lnTo>
                    <a:pt x="2961" y="1544"/>
                  </a:lnTo>
                  <a:lnTo>
                    <a:pt x="2956" y="1550"/>
                  </a:lnTo>
                  <a:lnTo>
                    <a:pt x="2949" y="1554"/>
                  </a:lnTo>
                  <a:lnTo>
                    <a:pt x="2944" y="1558"/>
                  </a:lnTo>
                  <a:lnTo>
                    <a:pt x="2941" y="1559"/>
                  </a:lnTo>
                  <a:lnTo>
                    <a:pt x="2937" y="1559"/>
                  </a:lnTo>
                  <a:lnTo>
                    <a:pt x="2934" y="1558"/>
                  </a:lnTo>
                  <a:lnTo>
                    <a:pt x="2932" y="1556"/>
                  </a:lnTo>
                  <a:lnTo>
                    <a:pt x="2916" y="1543"/>
                  </a:lnTo>
                  <a:lnTo>
                    <a:pt x="2898" y="1527"/>
                  </a:lnTo>
                  <a:lnTo>
                    <a:pt x="2881" y="1511"/>
                  </a:lnTo>
                  <a:lnTo>
                    <a:pt x="2866" y="1493"/>
                  </a:lnTo>
                  <a:lnTo>
                    <a:pt x="2859" y="1484"/>
                  </a:lnTo>
                  <a:lnTo>
                    <a:pt x="2852" y="1475"/>
                  </a:lnTo>
                  <a:lnTo>
                    <a:pt x="2847" y="1465"/>
                  </a:lnTo>
                  <a:lnTo>
                    <a:pt x="2841" y="1456"/>
                  </a:lnTo>
                  <a:lnTo>
                    <a:pt x="2837" y="1446"/>
                  </a:lnTo>
                  <a:lnTo>
                    <a:pt x="2834" y="1437"/>
                  </a:lnTo>
                  <a:lnTo>
                    <a:pt x="2833" y="1427"/>
                  </a:lnTo>
                  <a:lnTo>
                    <a:pt x="2832" y="1418"/>
                  </a:lnTo>
                  <a:lnTo>
                    <a:pt x="2832" y="1398"/>
                  </a:lnTo>
                  <a:lnTo>
                    <a:pt x="2833" y="1380"/>
                  </a:lnTo>
                  <a:lnTo>
                    <a:pt x="2832" y="1361"/>
                  </a:lnTo>
                  <a:lnTo>
                    <a:pt x="2829" y="1345"/>
                  </a:lnTo>
                  <a:lnTo>
                    <a:pt x="2828" y="1338"/>
                  </a:lnTo>
                  <a:lnTo>
                    <a:pt x="2826" y="1330"/>
                  </a:lnTo>
                  <a:lnTo>
                    <a:pt x="2823" y="1322"/>
                  </a:lnTo>
                  <a:lnTo>
                    <a:pt x="2819" y="1316"/>
                  </a:lnTo>
                  <a:lnTo>
                    <a:pt x="2814" y="1308"/>
                  </a:lnTo>
                  <a:lnTo>
                    <a:pt x="2808" y="1302"/>
                  </a:lnTo>
                  <a:lnTo>
                    <a:pt x="2801" y="1296"/>
                  </a:lnTo>
                  <a:lnTo>
                    <a:pt x="2793" y="1290"/>
                  </a:lnTo>
                  <a:lnTo>
                    <a:pt x="2729" y="1290"/>
                  </a:lnTo>
                  <a:lnTo>
                    <a:pt x="2695" y="1290"/>
                  </a:lnTo>
                  <a:lnTo>
                    <a:pt x="2684" y="1290"/>
                  </a:lnTo>
                  <a:lnTo>
                    <a:pt x="2681" y="1290"/>
                  </a:lnTo>
                  <a:lnTo>
                    <a:pt x="2658" y="1274"/>
                  </a:lnTo>
                  <a:lnTo>
                    <a:pt x="2634" y="1259"/>
                  </a:lnTo>
                  <a:lnTo>
                    <a:pt x="2608" y="1246"/>
                  </a:lnTo>
                  <a:lnTo>
                    <a:pt x="2582" y="1233"/>
                  </a:lnTo>
                  <a:lnTo>
                    <a:pt x="2555" y="1221"/>
                  </a:lnTo>
                  <a:lnTo>
                    <a:pt x="2528" y="1210"/>
                  </a:lnTo>
                  <a:lnTo>
                    <a:pt x="2501" y="1200"/>
                  </a:lnTo>
                  <a:lnTo>
                    <a:pt x="2474" y="1189"/>
                  </a:lnTo>
                  <a:lnTo>
                    <a:pt x="2460" y="1181"/>
                  </a:lnTo>
                  <a:lnTo>
                    <a:pt x="2440" y="1170"/>
                  </a:lnTo>
                  <a:lnTo>
                    <a:pt x="2429" y="1164"/>
                  </a:lnTo>
                  <a:lnTo>
                    <a:pt x="2417" y="1159"/>
                  </a:lnTo>
                  <a:lnTo>
                    <a:pt x="2406" y="1156"/>
                  </a:lnTo>
                  <a:lnTo>
                    <a:pt x="2396" y="1155"/>
                  </a:lnTo>
                  <a:lnTo>
                    <a:pt x="2389" y="1156"/>
                  </a:lnTo>
                  <a:lnTo>
                    <a:pt x="2381" y="1159"/>
                  </a:lnTo>
                  <a:lnTo>
                    <a:pt x="2375" y="1163"/>
                  </a:lnTo>
                  <a:lnTo>
                    <a:pt x="2367" y="1169"/>
                  </a:lnTo>
                  <a:lnTo>
                    <a:pt x="2361" y="1173"/>
                  </a:lnTo>
                  <a:lnTo>
                    <a:pt x="2353" y="1177"/>
                  </a:lnTo>
                  <a:lnTo>
                    <a:pt x="2345" y="1181"/>
                  </a:lnTo>
                  <a:lnTo>
                    <a:pt x="2335" y="1182"/>
                  </a:lnTo>
                  <a:lnTo>
                    <a:pt x="2334" y="1163"/>
                  </a:lnTo>
                  <a:lnTo>
                    <a:pt x="2331" y="1143"/>
                  </a:lnTo>
                  <a:lnTo>
                    <a:pt x="2325" y="1119"/>
                  </a:lnTo>
                  <a:lnTo>
                    <a:pt x="2318" y="1096"/>
                  </a:lnTo>
                  <a:lnTo>
                    <a:pt x="2312" y="1086"/>
                  </a:lnTo>
                  <a:lnTo>
                    <a:pt x="2308" y="1076"/>
                  </a:lnTo>
                  <a:lnTo>
                    <a:pt x="2303" y="1067"/>
                  </a:lnTo>
                  <a:lnTo>
                    <a:pt x="2296" y="1058"/>
                  </a:lnTo>
                  <a:lnTo>
                    <a:pt x="2291" y="1052"/>
                  </a:lnTo>
                  <a:lnTo>
                    <a:pt x="2284" y="1048"/>
                  </a:lnTo>
                  <a:lnTo>
                    <a:pt x="2277" y="1044"/>
                  </a:lnTo>
                  <a:lnTo>
                    <a:pt x="2270" y="1043"/>
                  </a:lnTo>
                  <a:lnTo>
                    <a:pt x="2265" y="1043"/>
                  </a:lnTo>
                  <a:lnTo>
                    <a:pt x="2259" y="1045"/>
                  </a:lnTo>
                  <a:lnTo>
                    <a:pt x="2255" y="1048"/>
                  </a:lnTo>
                  <a:lnTo>
                    <a:pt x="2251" y="1051"/>
                  </a:lnTo>
                  <a:lnTo>
                    <a:pt x="2245" y="1054"/>
                  </a:lnTo>
                  <a:lnTo>
                    <a:pt x="2240" y="1057"/>
                  </a:lnTo>
                  <a:lnTo>
                    <a:pt x="2234" y="1061"/>
                  </a:lnTo>
                  <a:lnTo>
                    <a:pt x="2228" y="1063"/>
                  </a:lnTo>
                  <a:lnTo>
                    <a:pt x="2230" y="1054"/>
                  </a:lnTo>
                  <a:lnTo>
                    <a:pt x="2231" y="1048"/>
                  </a:lnTo>
                  <a:lnTo>
                    <a:pt x="2231" y="1041"/>
                  </a:lnTo>
                  <a:lnTo>
                    <a:pt x="2230" y="1034"/>
                  </a:lnTo>
                  <a:lnTo>
                    <a:pt x="2229" y="1015"/>
                  </a:lnTo>
                  <a:lnTo>
                    <a:pt x="2228" y="985"/>
                  </a:lnTo>
                  <a:lnTo>
                    <a:pt x="2229" y="960"/>
                  </a:lnTo>
                  <a:lnTo>
                    <a:pt x="2231" y="938"/>
                  </a:lnTo>
                  <a:lnTo>
                    <a:pt x="2233" y="928"/>
                  </a:lnTo>
                  <a:lnTo>
                    <a:pt x="2236" y="918"/>
                  </a:lnTo>
                  <a:lnTo>
                    <a:pt x="2239" y="909"/>
                  </a:lnTo>
                  <a:lnTo>
                    <a:pt x="2242" y="899"/>
                  </a:lnTo>
                  <a:lnTo>
                    <a:pt x="2246" y="891"/>
                  </a:lnTo>
                  <a:lnTo>
                    <a:pt x="2251" y="882"/>
                  </a:lnTo>
                  <a:lnTo>
                    <a:pt x="2256" y="875"/>
                  </a:lnTo>
                  <a:lnTo>
                    <a:pt x="2261" y="866"/>
                  </a:lnTo>
                  <a:lnTo>
                    <a:pt x="2274" y="851"/>
                  </a:lnTo>
                  <a:lnTo>
                    <a:pt x="2290" y="835"/>
                  </a:lnTo>
                  <a:lnTo>
                    <a:pt x="2300" y="817"/>
                  </a:lnTo>
                  <a:lnTo>
                    <a:pt x="2317" y="790"/>
                  </a:lnTo>
                  <a:lnTo>
                    <a:pt x="2324" y="777"/>
                  </a:lnTo>
                  <a:lnTo>
                    <a:pt x="2332" y="764"/>
                  </a:lnTo>
                  <a:lnTo>
                    <a:pt x="2338" y="754"/>
                  </a:lnTo>
                  <a:lnTo>
                    <a:pt x="2344" y="749"/>
                  </a:lnTo>
                  <a:lnTo>
                    <a:pt x="2368" y="747"/>
                  </a:lnTo>
                  <a:lnTo>
                    <a:pt x="2395" y="746"/>
                  </a:lnTo>
                  <a:lnTo>
                    <a:pt x="2401" y="745"/>
                  </a:lnTo>
                  <a:lnTo>
                    <a:pt x="2406" y="744"/>
                  </a:lnTo>
                  <a:lnTo>
                    <a:pt x="2412" y="741"/>
                  </a:lnTo>
                  <a:lnTo>
                    <a:pt x="2416" y="738"/>
                  </a:lnTo>
                  <a:lnTo>
                    <a:pt x="2419" y="735"/>
                  </a:lnTo>
                  <a:lnTo>
                    <a:pt x="2421" y="731"/>
                  </a:lnTo>
                  <a:lnTo>
                    <a:pt x="2423" y="725"/>
                  </a:lnTo>
                  <a:lnTo>
                    <a:pt x="2423" y="719"/>
                  </a:lnTo>
                  <a:lnTo>
                    <a:pt x="2423" y="713"/>
                  </a:lnTo>
                  <a:lnTo>
                    <a:pt x="2421" y="709"/>
                  </a:lnTo>
                  <a:lnTo>
                    <a:pt x="2418" y="706"/>
                  </a:lnTo>
                  <a:lnTo>
                    <a:pt x="2414" y="703"/>
                  </a:lnTo>
                  <a:lnTo>
                    <a:pt x="2402" y="696"/>
                  </a:lnTo>
                  <a:lnTo>
                    <a:pt x="2388" y="692"/>
                  </a:lnTo>
                  <a:lnTo>
                    <a:pt x="2359" y="684"/>
                  </a:lnTo>
                  <a:lnTo>
                    <a:pt x="2335" y="677"/>
                  </a:lnTo>
                  <a:lnTo>
                    <a:pt x="2337" y="677"/>
                  </a:lnTo>
                  <a:lnTo>
                    <a:pt x="2338" y="675"/>
                  </a:lnTo>
                  <a:lnTo>
                    <a:pt x="2338" y="675"/>
                  </a:lnTo>
                  <a:lnTo>
                    <a:pt x="2338" y="673"/>
                  </a:lnTo>
                  <a:lnTo>
                    <a:pt x="2337" y="672"/>
                  </a:lnTo>
                  <a:lnTo>
                    <a:pt x="2337" y="670"/>
                  </a:lnTo>
                  <a:lnTo>
                    <a:pt x="2338" y="669"/>
                  </a:lnTo>
                  <a:lnTo>
                    <a:pt x="2339" y="668"/>
                  </a:lnTo>
                  <a:lnTo>
                    <a:pt x="2342" y="667"/>
                  </a:lnTo>
                  <a:lnTo>
                    <a:pt x="2347" y="667"/>
                  </a:lnTo>
                  <a:lnTo>
                    <a:pt x="2354" y="667"/>
                  </a:lnTo>
                  <a:lnTo>
                    <a:pt x="2363" y="669"/>
                  </a:lnTo>
                  <a:lnTo>
                    <a:pt x="2392" y="675"/>
                  </a:lnTo>
                  <a:lnTo>
                    <a:pt x="2435" y="687"/>
                  </a:lnTo>
                  <a:lnTo>
                    <a:pt x="2442" y="690"/>
                  </a:lnTo>
                  <a:lnTo>
                    <a:pt x="2447" y="690"/>
                  </a:lnTo>
                  <a:lnTo>
                    <a:pt x="2452" y="688"/>
                  </a:lnTo>
                  <a:lnTo>
                    <a:pt x="2455" y="687"/>
                  </a:lnTo>
                  <a:lnTo>
                    <a:pt x="2457" y="685"/>
                  </a:lnTo>
                  <a:lnTo>
                    <a:pt x="2458" y="682"/>
                  </a:lnTo>
                  <a:lnTo>
                    <a:pt x="2459" y="679"/>
                  </a:lnTo>
                  <a:lnTo>
                    <a:pt x="2460" y="674"/>
                  </a:lnTo>
                  <a:lnTo>
                    <a:pt x="2461" y="667"/>
                  </a:lnTo>
                  <a:lnTo>
                    <a:pt x="2462" y="660"/>
                  </a:lnTo>
                  <a:lnTo>
                    <a:pt x="2463" y="657"/>
                  </a:lnTo>
                  <a:lnTo>
                    <a:pt x="2464" y="655"/>
                  </a:lnTo>
                  <a:lnTo>
                    <a:pt x="2467" y="654"/>
                  </a:lnTo>
                  <a:lnTo>
                    <a:pt x="2470" y="653"/>
                  </a:lnTo>
                  <a:lnTo>
                    <a:pt x="2475" y="653"/>
                  </a:lnTo>
                  <a:lnTo>
                    <a:pt x="2484" y="653"/>
                  </a:lnTo>
                  <a:lnTo>
                    <a:pt x="2495" y="653"/>
                  </a:lnTo>
                  <a:lnTo>
                    <a:pt x="2509" y="653"/>
                  </a:lnTo>
                  <a:lnTo>
                    <a:pt x="2515" y="653"/>
                  </a:lnTo>
                  <a:lnTo>
                    <a:pt x="2523" y="651"/>
                  </a:lnTo>
                  <a:lnTo>
                    <a:pt x="2528" y="648"/>
                  </a:lnTo>
                  <a:lnTo>
                    <a:pt x="2535" y="646"/>
                  </a:lnTo>
                  <a:lnTo>
                    <a:pt x="2547" y="639"/>
                  </a:lnTo>
                  <a:lnTo>
                    <a:pt x="2557" y="629"/>
                  </a:lnTo>
                  <a:lnTo>
                    <a:pt x="2577" y="609"/>
                  </a:lnTo>
                  <a:lnTo>
                    <a:pt x="2597" y="591"/>
                  </a:lnTo>
                  <a:lnTo>
                    <a:pt x="2597" y="567"/>
                  </a:lnTo>
                  <a:lnTo>
                    <a:pt x="2597" y="564"/>
                  </a:lnTo>
                  <a:lnTo>
                    <a:pt x="2554" y="556"/>
                  </a:lnTo>
                  <a:lnTo>
                    <a:pt x="2515" y="550"/>
                  </a:lnTo>
                  <a:lnTo>
                    <a:pt x="2505" y="547"/>
                  </a:lnTo>
                  <a:lnTo>
                    <a:pt x="2497" y="545"/>
                  </a:lnTo>
                  <a:lnTo>
                    <a:pt x="2489" y="540"/>
                  </a:lnTo>
                  <a:lnTo>
                    <a:pt x="2482" y="536"/>
                  </a:lnTo>
                  <a:lnTo>
                    <a:pt x="2475" y="531"/>
                  </a:lnTo>
                  <a:lnTo>
                    <a:pt x="2469" y="524"/>
                  </a:lnTo>
                  <a:lnTo>
                    <a:pt x="2463" y="515"/>
                  </a:lnTo>
                  <a:lnTo>
                    <a:pt x="2458" y="507"/>
                  </a:lnTo>
                  <a:lnTo>
                    <a:pt x="2468" y="507"/>
                  </a:lnTo>
                  <a:lnTo>
                    <a:pt x="2489" y="507"/>
                  </a:lnTo>
                  <a:lnTo>
                    <a:pt x="2504" y="519"/>
                  </a:lnTo>
                  <a:lnTo>
                    <a:pt x="2522" y="532"/>
                  </a:lnTo>
                  <a:lnTo>
                    <a:pt x="2530" y="537"/>
                  </a:lnTo>
                  <a:lnTo>
                    <a:pt x="2541" y="541"/>
                  </a:lnTo>
                  <a:lnTo>
                    <a:pt x="2551" y="543"/>
                  </a:lnTo>
                  <a:lnTo>
                    <a:pt x="2563" y="545"/>
                  </a:lnTo>
                  <a:lnTo>
                    <a:pt x="2568" y="545"/>
                  </a:lnTo>
                  <a:lnTo>
                    <a:pt x="2574" y="543"/>
                  </a:lnTo>
                  <a:lnTo>
                    <a:pt x="2580" y="541"/>
                  </a:lnTo>
                  <a:lnTo>
                    <a:pt x="2585" y="539"/>
                  </a:lnTo>
                  <a:lnTo>
                    <a:pt x="2598" y="533"/>
                  </a:lnTo>
                  <a:lnTo>
                    <a:pt x="2611" y="525"/>
                  </a:lnTo>
                  <a:lnTo>
                    <a:pt x="2622" y="516"/>
                  </a:lnTo>
                  <a:lnTo>
                    <a:pt x="2631" y="508"/>
                  </a:lnTo>
                  <a:lnTo>
                    <a:pt x="2635" y="502"/>
                  </a:lnTo>
                  <a:lnTo>
                    <a:pt x="2637" y="499"/>
                  </a:lnTo>
                  <a:lnTo>
                    <a:pt x="2638" y="495"/>
                  </a:lnTo>
                  <a:lnTo>
                    <a:pt x="2639" y="490"/>
                  </a:lnTo>
                  <a:lnTo>
                    <a:pt x="2636" y="482"/>
                  </a:lnTo>
                  <a:lnTo>
                    <a:pt x="2630" y="469"/>
                  </a:lnTo>
                  <a:lnTo>
                    <a:pt x="2626" y="462"/>
                  </a:lnTo>
                  <a:lnTo>
                    <a:pt x="2624" y="457"/>
                  </a:lnTo>
                  <a:lnTo>
                    <a:pt x="2624" y="455"/>
                  </a:lnTo>
                  <a:lnTo>
                    <a:pt x="2625" y="454"/>
                  </a:lnTo>
                  <a:lnTo>
                    <a:pt x="2626" y="453"/>
                  </a:lnTo>
                  <a:lnTo>
                    <a:pt x="2627" y="453"/>
                  </a:lnTo>
                  <a:lnTo>
                    <a:pt x="2635" y="453"/>
                  </a:lnTo>
                  <a:lnTo>
                    <a:pt x="2642" y="454"/>
                  </a:lnTo>
                  <a:lnTo>
                    <a:pt x="2647" y="456"/>
                  </a:lnTo>
                  <a:lnTo>
                    <a:pt x="2652" y="458"/>
                  </a:lnTo>
                  <a:lnTo>
                    <a:pt x="2662" y="463"/>
                  </a:lnTo>
                  <a:lnTo>
                    <a:pt x="2671" y="470"/>
                  </a:lnTo>
                  <a:lnTo>
                    <a:pt x="2678" y="476"/>
                  </a:lnTo>
                  <a:lnTo>
                    <a:pt x="2687" y="482"/>
                  </a:lnTo>
                  <a:lnTo>
                    <a:pt x="2691" y="484"/>
                  </a:lnTo>
                  <a:lnTo>
                    <a:pt x="2695" y="485"/>
                  </a:lnTo>
                  <a:lnTo>
                    <a:pt x="2700" y="486"/>
                  </a:lnTo>
                  <a:lnTo>
                    <a:pt x="2705" y="487"/>
                  </a:lnTo>
                  <a:lnTo>
                    <a:pt x="2715" y="485"/>
                  </a:lnTo>
                  <a:lnTo>
                    <a:pt x="2726" y="481"/>
                  </a:lnTo>
                  <a:lnTo>
                    <a:pt x="2732" y="479"/>
                  </a:lnTo>
                  <a:lnTo>
                    <a:pt x="2740" y="477"/>
                  </a:lnTo>
                  <a:lnTo>
                    <a:pt x="2748" y="475"/>
                  </a:lnTo>
                  <a:lnTo>
                    <a:pt x="2758" y="475"/>
                  </a:lnTo>
                  <a:lnTo>
                    <a:pt x="2756" y="470"/>
                  </a:lnTo>
                  <a:lnTo>
                    <a:pt x="2756" y="465"/>
                  </a:lnTo>
                  <a:lnTo>
                    <a:pt x="2756" y="458"/>
                  </a:lnTo>
                  <a:lnTo>
                    <a:pt x="2758" y="454"/>
                  </a:lnTo>
                  <a:lnTo>
                    <a:pt x="2759" y="452"/>
                  </a:lnTo>
                  <a:lnTo>
                    <a:pt x="2761" y="450"/>
                  </a:lnTo>
                  <a:lnTo>
                    <a:pt x="2764" y="450"/>
                  </a:lnTo>
                  <a:lnTo>
                    <a:pt x="2766" y="450"/>
                  </a:lnTo>
                  <a:lnTo>
                    <a:pt x="2768" y="453"/>
                  </a:lnTo>
                  <a:lnTo>
                    <a:pt x="2771" y="455"/>
                  </a:lnTo>
                  <a:lnTo>
                    <a:pt x="2774" y="459"/>
                  </a:lnTo>
                  <a:lnTo>
                    <a:pt x="2778" y="463"/>
                  </a:lnTo>
                  <a:lnTo>
                    <a:pt x="2779" y="466"/>
                  </a:lnTo>
                  <a:lnTo>
                    <a:pt x="2781" y="467"/>
                  </a:lnTo>
                  <a:lnTo>
                    <a:pt x="2783" y="467"/>
                  </a:lnTo>
                  <a:lnTo>
                    <a:pt x="2785" y="467"/>
                  </a:lnTo>
                  <a:lnTo>
                    <a:pt x="2792" y="466"/>
                  </a:lnTo>
                  <a:lnTo>
                    <a:pt x="2798" y="462"/>
                  </a:lnTo>
                  <a:lnTo>
                    <a:pt x="2806" y="458"/>
                  </a:lnTo>
                  <a:lnTo>
                    <a:pt x="2814" y="453"/>
                  </a:lnTo>
                  <a:lnTo>
                    <a:pt x="2823" y="446"/>
                  </a:lnTo>
                  <a:lnTo>
                    <a:pt x="2833" y="440"/>
                  </a:lnTo>
                  <a:lnTo>
                    <a:pt x="2849" y="424"/>
                  </a:lnTo>
                  <a:lnTo>
                    <a:pt x="2864" y="409"/>
                  </a:lnTo>
                  <a:lnTo>
                    <a:pt x="2869" y="403"/>
                  </a:lnTo>
                  <a:lnTo>
                    <a:pt x="2874" y="396"/>
                  </a:lnTo>
                  <a:lnTo>
                    <a:pt x="2877" y="391"/>
                  </a:lnTo>
                  <a:lnTo>
                    <a:pt x="2878" y="387"/>
                  </a:lnTo>
                  <a:lnTo>
                    <a:pt x="2877" y="383"/>
                  </a:lnTo>
                  <a:lnTo>
                    <a:pt x="2876" y="380"/>
                  </a:lnTo>
                  <a:lnTo>
                    <a:pt x="2875" y="378"/>
                  </a:lnTo>
                  <a:lnTo>
                    <a:pt x="2871" y="375"/>
                  </a:lnTo>
                  <a:lnTo>
                    <a:pt x="2866" y="368"/>
                  </a:lnTo>
                  <a:lnTo>
                    <a:pt x="2859" y="363"/>
                  </a:lnTo>
                  <a:lnTo>
                    <a:pt x="2852" y="356"/>
                  </a:lnTo>
                  <a:lnTo>
                    <a:pt x="2846" y="352"/>
                  </a:lnTo>
                  <a:lnTo>
                    <a:pt x="2841" y="348"/>
                  </a:lnTo>
                  <a:lnTo>
                    <a:pt x="2839" y="344"/>
                  </a:lnTo>
                  <a:lnTo>
                    <a:pt x="2837" y="330"/>
                  </a:lnTo>
                  <a:lnTo>
                    <a:pt x="2835" y="314"/>
                  </a:lnTo>
                  <a:lnTo>
                    <a:pt x="2835" y="310"/>
                  </a:lnTo>
                  <a:lnTo>
                    <a:pt x="2837" y="305"/>
                  </a:lnTo>
                  <a:lnTo>
                    <a:pt x="2839" y="301"/>
                  </a:lnTo>
                  <a:lnTo>
                    <a:pt x="2842" y="296"/>
                  </a:lnTo>
                  <a:lnTo>
                    <a:pt x="2848" y="291"/>
                  </a:lnTo>
                  <a:lnTo>
                    <a:pt x="2853" y="287"/>
                  </a:lnTo>
                  <a:lnTo>
                    <a:pt x="2861" y="283"/>
                  </a:lnTo>
                  <a:lnTo>
                    <a:pt x="2870" y="278"/>
                  </a:lnTo>
                  <a:lnTo>
                    <a:pt x="2873" y="273"/>
                  </a:lnTo>
                  <a:lnTo>
                    <a:pt x="2874" y="269"/>
                  </a:lnTo>
                  <a:lnTo>
                    <a:pt x="2874" y="265"/>
                  </a:lnTo>
                  <a:lnTo>
                    <a:pt x="2873" y="261"/>
                  </a:lnTo>
                  <a:lnTo>
                    <a:pt x="2871" y="251"/>
                  </a:lnTo>
                  <a:lnTo>
                    <a:pt x="2870" y="236"/>
                  </a:lnTo>
                  <a:lnTo>
                    <a:pt x="2861" y="235"/>
                  </a:lnTo>
                  <a:lnTo>
                    <a:pt x="2853" y="234"/>
                  </a:lnTo>
                  <a:lnTo>
                    <a:pt x="2846" y="232"/>
                  </a:lnTo>
                  <a:lnTo>
                    <a:pt x="2840" y="230"/>
                  </a:lnTo>
                  <a:lnTo>
                    <a:pt x="2829" y="222"/>
                  </a:lnTo>
                  <a:lnTo>
                    <a:pt x="2820" y="215"/>
                  </a:lnTo>
                  <a:lnTo>
                    <a:pt x="2810" y="207"/>
                  </a:lnTo>
                  <a:lnTo>
                    <a:pt x="2798" y="201"/>
                  </a:lnTo>
                  <a:lnTo>
                    <a:pt x="2789" y="197"/>
                  </a:lnTo>
                  <a:lnTo>
                    <a:pt x="2781" y="195"/>
                  </a:lnTo>
                  <a:lnTo>
                    <a:pt x="2771" y="194"/>
                  </a:lnTo>
                  <a:lnTo>
                    <a:pt x="2758" y="193"/>
                  </a:lnTo>
                  <a:lnTo>
                    <a:pt x="2747" y="190"/>
                  </a:lnTo>
                  <a:lnTo>
                    <a:pt x="2738" y="186"/>
                  </a:lnTo>
                  <a:lnTo>
                    <a:pt x="2727" y="183"/>
                  </a:lnTo>
                  <a:lnTo>
                    <a:pt x="2716" y="182"/>
                  </a:lnTo>
                  <a:lnTo>
                    <a:pt x="2708" y="182"/>
                  </a:lnTo>
                  <a:lnTo>
                    <a:pt x="2702" y="184"/>
                  </a:lnTo>
                  <a:lnTo>
                    <a:pt x="2694" y="186"/>
                  </a:lnTo>
                  <a:lnTo>
                    <a:pt x="2688" y="190"/>
                  </a:lnTo>
                  <a:lnTo>
                    <a:pt x="2683" y="194"/>
                  </a:lnTo>
                  <a:lnTo>
                    <a:pt x="2678" y="199"/>
                  </a:lnTo>
                  <a:lnTo>
                    <a:pt x="2675" y="206"/>
                  </a:lnTo>
                  <a:lnTo>
                    <a:pt x="2674" y="212"/>
                  </a:lnTo>
                  <a:lnTo>
                    <a:pt x="2674" y="217"/>
                  </a:lnTo>
                  <a:lnTo>
                    <a:pt x="2675" y="221"/>
                  </a:lnTo>
                  <a:lnTo>
                    <a:pt x="2676" y="224"/>
                  </a:lnTo>
                  <a:lnTo>
                    <a:pt x="2678" y="228"/>
                  </a:lnTo>
                  <a:lnTo>
                    <a:pt x="2683" y="233"/>
                  </a:lnTo>
                  <a:lnTo>
                    <a:pt x="2687" y="238"/>
                  </a:lnTo>
                  <a:lnTo>
                    <a:pt x="2692" y="244"/>
                  </a:lnTo>
                  <a:lnTo>
                    <a:pt x="2697" y="248"/>
                  </a:lnTo>
                  <a:lnTo>
                    <a:pt x="2700" y="254"/>
                  </a:lnTo>
                  <a:lnTo>
                    <a:pt x="2701" y="259"/>
                  </a:lnTo>
                  <a:lnTo>
                    <a:pt x="2701" y="262"/>
                  </a:lnTo>
                  <a:lnTo>
                    <a:pt x="2699" y="265"/>
                  </a:lnTo>
                  <a:lnTo>
                    <a:pt x="2698" y="268"/>
                  </a:lnTo>
                  <a:lnTo>
                    <a:pt x="2694" y="271"/>
                  </a:lnTo>
                  <a:lnTo>
                    <a:pt x="2688" y="274"/>
                  </a:lnTo>
                  <a:lnTo>
                    <a:pt x="2680" y="277"/>
                  </a:lnTo>
                  <a:lnTo>
                    <a:pt x="2672" y="281"/>
                  </a:lnTo>
                  <a:lnTo>
                    <a:pt x="2663" y="285"/>
                  </a:lnTo>
                  <a:lnTo>
                    <a:pt x="2657" y="288"/>
                  </a:lnTo>
                  <a:lnTo>
                    <a:pt x="2651" y="294"/>
                  </a:lnTo>
                  <a:lnTo>
                    <a:pt x="2645" y="316"/>
                  </a:lnTo>
                  <a:lnTo>
                    <a:pt x="2639" y="336"/>
                  </a:lnTo>
                  <a:lnTo>
                    <a:pt x="2637" y="347"/>
                  </a:lnTo>
                  <a:lnTo>
                    <a:pt x="2633" y="356"/>
                  </a:lnTo>
                  <a:lnTo>
                    <a:pt x="2627" y="367"/>
                  </a:lnTo>
                  <a:lnTo>
                    <a:pt x="2620" y="379"/>
                  </a:lnTo>
                  <a:lnTo>
                    <a:pt x="2617" y="382"/>
                  </a:lnTo>
                  <a:lnTo>
                    <a:pt x="2612" y="387"/>
                  </a:lnTo>
                  <a:lnTo>
                    <a:pt x="2609" y="389"/>
                  </a:lnTo>
                  <a:lnTo>
                    <a:pt x="2605" y="391"/>
                  </a:lnTo>
                  <a:lnTo>
                    <a:pt x="2597" y="393"/>
                  </a:lnTo>
                  <a:lnTo>
                    <a:pt x="2590" y="393"/>
                  </a:lnTo>
                  <a:lnTo>
                    <a:pt x="2582" y="392"/>
                  </a:lnTo>
                  <a:lnTo>
                    <a:pt x="2576" y="389"/>
                  </a:lnTo>
                  <a:lnTo>
                    <a:pt x="2568" y="383"/>
                  </a:lnTo>
                  <a:lnTo>
                    <a:pt x="2562" y="378"/>
                  </a:lnTo>
                  <a:lnTo>
                    <a:pt x="2555" y="371"/>
                  </a:lnTo>
                  <a:lnTo>
                    <a:pt x="2550" y="365"/>
                  </a:lnTo>
                  <a:lnTo>
                    <a:pt x="2544" y="358"/>
                  </a:lnTo>
                  <a:lnTo>
                    <a:pt x="2540" y="351"/>
                  </a:lnTo>
                  <a:lnTo>
                    <a:pt x="2537" y="344"/>
                  </a:lnTo>
                  <a:lnTo>
                    <a:pt x="2534" y="338"/>
                  </a:lnTo>
                  <a:lnTo>
                    <a:pt x="2532" y="333"/>
                  </a:lnTo>
                  <a:lnTo>
                    <a:pt x="2531" y="328"/>
                  </a:lnTo>
                  <a:lnTo>
                    <a:pt x="2531" y="325"/>
                  </a:lnTo>
                  <a:lnTo>
                    <a:pt x="2532" y="322"/>
                  </a:lnTo>
                  <a:lnTo>
                    <a:pt x="2534" y="318"/>
                  </a:lnTo>
                  <a:lnTo>
                    <a:pt x="2536" y="316"/>
                  </a:lnTo>
                  <a:lnTo>
                    <a:pt x="2540" y="312"/>
                  </a:lnTo>
                  <a:lnTo>
                    <a:pt x="2545" y="309"/>
                  </a:lnTo>
                  <a:lnTo>
                    <a:pt x="2550" y="305"/>
                  </a:lnTo>
                  <a:lnTo>
                    <a:pt x="2554" y="301"/>
                  </a:lnTo>
                  <a:lnTo>
                    <a:pt x="2556" y="298"/>
                  </a:lnTo>
                  <a:lnTo>
                    <a:pt x="2557" y="295"/>
                  </a:lnTo>
                  <a:lnTo>
                    <a:pt x="2558" y="290"/>
                  </a:lnTo>
                  <a:lnTo>
                    <a:pt x="2558" y="286"/>
                  </a:lnTo>
                  <a:lnTo>
                    <a:pt x="2556" y="281"/>
                  </a:lnTo>
                  <a:lnTo>
                    <a:pt x="2551" y="272"/>
                  </a:lnTo>
                  <a:lnTo>
                    <a:pt x="2542" y="262"/>
                  </a:lnTo>
                  <a:lnTo>
                    <a:pt x="2532" y="252"/>
                  </a:lnTo>
                  <a:lnTo>
                    <a:pt x="2522" y="244"/>
                  </a:lnTo>
                  <a:lnTo>
                    <a:pt x="2512" y="235"/>
                  </a:lnTo>
                  <a:lnTo>
                    <a:pt x="2503" y="230"/>
                  </a:lnTo>
                  <a:lnTo>
                    <a:pt x="2497" y="229"/>
                  </a:lnTo>
                  <a:lnTo>
                    <a:pt x="2488" y="229"/>
                  </a:lnTo>
                  <a:lnTo>
                    <a:pt x="2482" y="231"/>
                  </a:lnTo>
                  <a:lnTo>
                    <a:pt x="2476" y="235"/>
                  </a:lnTo>
                  <a:lnTo>
                    <a:pt x="2473" y="239"/>
                  </a:lnTo>
                  <a:lnTo>
                    <a:pt x="2470" y="245"/>
                  </a:lnTo>
                  <a:lnTo>
                    <a:pt x="2468" y="251"/>
                  </a:lnTo>
                  <a:lnTo>
                    <a:pt x="2466" y="258"/>
                  </a:lnTo>
                  <a:lnTo>
                    <a:pt x="2463" y="264"/>
                  </a:lnTo>
                  <a:lnTo>
                    <a:pt x="2462" y="272"/>
                  </a:lnTo>
                  <a:lnTo>
                    <a:pt x="2460" y="278"/>
                  </a:lnTo>
                  <a:lnTo>
                    <a:pt x="2458" y="285"/>
                  </a:lnTo>
                  <a:lnTo>
                    <a:pt x="2455" y="290"/>
                  </a:lnTo>
                  <a:lnTo>
                    <a:pt x="2449" y="295"/>
                  </a:lnTo>
                  <a:lnTo>
                    <a:pt x="2444" y="298"/>
                  </a:lnTo>
                  <a:lnTo>
                    <a:pt x="2436" y="301"/>
                  </a:lnTo>
                  <a:lnTo>
                    <a:pt x="2428" y="301"/>
                  </a:lnTo>
                  <a:lnTo>
                    <a:pt x="2428" y="290"/>
                  </a:lnTo>
                  <a:lnTo>
                    <a:pt x="2427" y="281"/>
                  </a:lnTo>
                  <a:lnTo>
                    <a:pt x="2425" y="271"/>
                  </a:lnTo>
                  <a:lnTo>
                    <a:pt x="2421" y="262"/>
                  </a:lnTo>
                  <a:lnTo>
                    <a:pt x="2417" y="255"/>
                  </a:lnTo>
                  <a:lnTo>
                    <a:pt x="2409" y="247"/>
                  </a:lnTo>
                  <a:lnTo>
                    <a:pt x="2401" y="239"/>
                  </a:lnTo>
                  <a:lnTo>
                    <a:pt x="2389" y="232"/>
                  </a:lnTo>
                  <a:lnTo>
                    <a:pt x="2392" y="226"/>
                  </a:lnTo>
                  <a:lnTo>
                    <a:pt x="2395" y="222"/>
                  </a:lnTo>
                  <a:lnTo>
                    <a:pt x="2400" y="218"/>
                  </a:lnTo>
                  <a:lnTo>
                    <a:pt x="2405" y="212"/>
                  </a:lnTo>
                  <a:lnTo>
                    <a:pt x="2394" y="208"/>
                  </a:lnTo>
                  <a:lnTo>
                    <a:pt x="2383" y="206"/>
                  </a:lnTo>
                  <a:lnTo>
                    <a:pt x="2372" y="205"/>
                  </a:lnTo>
                  <a:lnTo>
                    <a:pt x="2361" y="204"/>
                  </a:lnTo>
                  <a:lnTo>
                    <a:pt x="2350" y="202"/>
                  </a:lnTo>
                  <a:lnTo>
                    <a:pt x="2339" y="199"/>
                  </a:lnTo>
                  <a:lnTo>
                    <a:pt x="2334" y="197"/>
                  </a:lnTo>
                  <a:lnTo>
                    <a:pt x="2330" y="194"/>
                  </a:lnTo>
                  <a:lnTo>
                    <a:pt x="2324" y="191"/>
                  </a:lnTo>
                  <a:lnTo>
                    <a:pt x="2320" y="185"/>
                  </a:lnTo>
                  <a:lnTo>
                    <a:pt x="2332" y="181"/>
                  </a:lnTo>
                  <a:lnTo>
                    <a:pt x="2346" y="173"/>
                  </a:lnTo>
                  <a:lnTo>
                    <a:pt x="2352" y="168"/>
                  </a:lnTo>
                  <a:lnTo>
                    <a:pt x="2358" y="163"/>
                  </a:lnTo>
                  <a:lnTo>
                    <a:pt x="2360" y="159"/>
                  </a:lnTo>
                  <a:lnTo>
                    <a:pt x="2361" y="155"/>
                  </a:lnTo>
                  <a:lnTo>
                    <a:pt x="2362" y="151"/>
                  </a:lnTo>
                  <a:lnTo>
                    <a:pt x="2362" y="148"/>
                  </a:lnTo>
                  <a:lnTo>
                    <a:pt x="2362" y="141"/>
                  </a:lnTo>
                  <a:lnTo>
                    <a:pt x="2360" y="136"/>
                  </a:lnTo>
                  <a:lnTo>
                    <a:pt x="2358" y="131"/>
                  </a:lnTo>
                  <a:lnTo>
                    <a:pt x="2354" y="127"/>
                  </a:lnTo>
                  <a:lnTo>
                    <a:pt x="2347" y="120"/>
                  </a:lnTo>
                  <a:lnTo>
                    <a:pt x="2337" y="115"/>
                  </a:lnTo>
                  <a:lnTo>
                    <a:pt x="2328" y="110"/>
                  </a:lnTo>
                  <a:lnTo>
                    <a:pt x="2320" y="104"/>
                  </a:lnTo>
                  <a:lnTo>
                    <a:pt x="2317" y="102"/>
                  </a:lnTo>
                  <a:lnTo>
                    <a:pt x="2314" y="98"/>
                  </a:lnTo>
                  <a:lnTo>
                    <a:pt x="2313" y="93"/>
                  </a:lnTo>
                  <a:lnTo>
                    <a:pt x="2312" y="89"/>
                  </a:lnTo>
                  <a:lnTo>
                    <a:pt x="2312" y="80"/>
                  </a:lnTo>
                  <a:lnTo>
                    <a:pt x="2310" y="71"/>
                  </a:lnTo>
                  <a:lnTo>
                    <a:pt x="2308" y="63"/>
                  </a:lnTo>
                  <a:lnTo>
                    <a:pt x="2306" y="54"/>
                  </a:lnTo>
                  <a:lnTo>
                    <a:pt x="2301" y="47"/>
                  </a:lnTo>
                  <a:lnTo>
                    <a:pt x="2297" y="40"/>
                  </a:lnTo>
                  <a:lnTo>
                    <a:pt x="2291" y="34"/>
                  </a:lnTo>
                  <a:lnTo>
                    <a:pt x="2285" y="27"/>
                  </a:lnTo>
                  <a:lnTo>
                    <a:pt x="2278" y="22"/>
                  </a:lnTo>
                  <a:lnTo>
                    <a:pt x="2270" y="17"/>
                  </a:lnTo>
                  <a:lnTo>
                    <a:pt x="2261" y="12"/>
                  </a:lnTo>
                  <a:lnTo>
                    <a:pt x="2252" y="9"/>
                  </a:lnTo>
                  <a:lnTo>
                    <a:pt x="2242" y="6"/>
                  </a:lnTo>
                  <a:lnTo>
                    <a:pt x="2231" y="4"/>
                  </a:lnTo>
                  <a:lnTo>
                    <a:pt x="2220" y="1"/>
                  </a:lnTo>
                  <a:lnTo>
                    <a:pt x="2209" y="0"/>
                  </a:lnTo>
                  <a:lnTo>
                    <a:pt x="2202" y="0"/>
                  </a:lnTo>
                  <a:lnTo>
                    <a:pt x="2198" y="1"/>
                  </a:lnTo>
                  <a:lnTo>
                    <a:pt x="2193" y="3"/>
                  </a:lnTo>
                  <a:lnTo>
                    <a:pt x="2191" y="4"/>
                  </a:lnTo>
                  <a:lnTo>
                    <a:pt x="2189" y="6"/>
                  </a:lnTo>
                  <a:lnTo>
                    <a:pt x="2187" y="8"/>
                  </a:lnTo>
                  <a:lnTo>
                    <a:pt x="2186" y="11"/>
                  </a:lnTo>
                  <a:lnTo>
                    <a:pt x="2186" y="13"/>
                  </a:lnTo>
                  <a:lnTo>
                    <a:pt x="2187" y="26"/>
                  </a:lnTo>
                  <a:lnTo>
                    <a:pt x="2189" y="39"/>
                  </a:lnTo>
                  <a:lnTo>
                    <a:pt x="2174" y="41"/>
                  </a:lnTo>
                  <a:lnTo>
                    <a:pt x="2159" y="44"/>
                  </a:lnTo>
                  <a:lnTo>
                    <a:pt x="2152" y="47"/>
                  </a:lnTo>
                  <a:lnTo>
                    <a:pt x="2147" y="51"/>
                  </a:lnTo>
                  <a:lnTo>
                    <a:pt x="2146" y="53"/>
                  </a:lnTo>
                  <a:lnTo>
                    <a:pt x="2144" y="58"/>
                  </a:lnTo>
                  <a:lnTo>
                    <a:pt x="2144" y="61"/>
                  </a:lnTo>
                  <a:lnTo>
                    <a:pt x="2143" y="66"/>
                  </a:lnTo>
                  <a:lnTo>
                    <a:pt x="2144" y="72"/>
                  </a:lnTo>
                  <a:lnTo>
                    <a:pt x="2146" y="76"/>
                  </a:lnTo>
                  <a:lnTo>
                    <a:pt x="2148" y="82"/>
                  </a:lnTo>
                  <a:lnTo>
                    <a:pt x="2150" y="86"/>
                  </a:lnTo>
                  <a:lnTo>
                    <a:pt x="2154" y="90"/>
                  </a:lnTo>
                  <a:lnTo>
                    <a:pt x="2156" y="96"/>
                  </a:lnTo>
                  <a:lnTo>
                    <a:pt x="2158" y="102"/>
                  </a:lnTo>
                  <a:lnTo>
                    <a:pt x="2159" y="109"/>
                  </a:lnTo>
                  <a:lnTo>
                    <a:pt x="2158" y="114"/>
                  </a:lnTo>
                  <a:lnTo>
                    <a:pt x="2155" y="117"/>
                  </a:lnTo>
                  <a:lnTo>
                    <a:pt x="2151" y="122"/>
                  </a:lnTo>
                  <a:lnTo>
                    <a:pt x="2147" y="125"/>
                  </a:lnTo>
                  <a:lnTo>
                    <a:pt x="2143" y="129"/>
                  </a:lnTo>
                  <a:lnTo>
                    <a:pt x="2138" y="133"/>
                  </a:lnTo>
                  <a:lnTo>
                    <a:pt x="2136" y="139"/>
                  </a:lnTo>
                  <a:lnTo>
                    <a:pt x="2135" y="148"/>
                  </a:lnTo>
                  <a:lnTo>
                    <a:pt x="2135" y="152"/>
                  </a:lnTo>
                  <a:lnTo>
                    <a:pt x="2136" y="156"/>
                  </a:lnTo>
                  <a:lnTo>
                    <a:pt x="2138" y="161"/>
                  </a:lnTo>
                  <a:lnTo>
                    <a:pt x="2141" y="164"/>
                  </a:lnTo>
                  <a:lnTo>
                    <a:pt x="2146" y="169"/>
                  </a:lnTo>
                  <a:lnTo>
                    <a:pt x="2154" y="175"/>
                  </a:lnTo>
                  <a:lnTo>
                    <a:pt x="2162" y="178"/>
                  </a:lnTo>
                  <a:lnTo>
                    <a:pt x="2172" y="181"/>
                  </a:lnTo>
                  <a:lnTo>
                    <a:pt x="2183" y="184"/>
                  </a:lnTo>
                  <a:lnTo>
                    <a:pt x="2193" y="186"/>
                  </a:lnTo>
                  <a:lnTo>
                    <a:pt x="2204" y="189"/>
                  </a:lnTo>
                  <a:lnTo>
                    <a:pt x="2214" y="191"/>
                  </a:lnTo>
                  <a:lnTo>
                    <a:pt x="2224" y="195"/>
                  </a:lnTo>
                  <a:lnTo>
                    <a:pt x="2232" y="198"/>
                  </a:lnTo>
                  <a:lnTo>
                    <a:pt x="2240" y="204"/>
                  </a:lnTo>
                  <a:lnTo>
                    <a:pt x="2245" y="210"/>
                  </a:lnTo>
                  <a:lnTo>
                    <a:pt x="2247" y="215"/>
                  </a:lnTo>
                  <a:lnTo>
                    <a:pt x="2250" y="218"/>
                  </a:lnTo>
                  <a:lnTo>
                    <a:pt x="2251" y="223"/>
                  </a:lnTo>
                  <a:lnTo>
                    <a:pt x="2251" y="229"/>
                  </a:lnTo>
                  <a:lnTo>
                    <a:pt x="2249" y="239"/>
                  </a:lnTo>
                  <a:lnTo>
                    <a:pt x="2243" y="256"/>
                  </a:lnTo>
                  <a:lnTo>
                    <a:pt x="2238" y="272"/>
                  </a:lnTo>
                  <a:lnTo>
                    <a:pt x="2236" y="278"/>
                  </a:lnTo>
                  <a:lnTo>
                    <a:pt x="2244" y="273"/>
                  </a:lnTo>
                  <a:lnTo>
                    <a:pt x="2253" y="269"/>
                  </a:lnTo>
                  <a:lnTo>
                    <a:pt x="2263" y="264"/>
                  </a:lnTo>
                  <a:lnTo>
                    <a:pt x="2273" y="259"/>
                  </a:lnTo>
                  <a:lnTo>
                    <a:pt x="2276" y="265"/>
                  </a:lnTo>
                  <a:lnTo>
                    <a:pt x="2276" y="271"/>
                  </a:lnTo>
                  <a:lnTo>
                    <a:pt x="2276" y="276"/>
                  </a:lnTo>
                  <a:lnTo>
                    <a:pt x="2276" y="281"/>
                  </a:lnTo>
                  <a:lnTo>
                    <a:pt x="2274" y="285"/>
                  </a:lnTo>
                  <a:lnTo>
                    <a:pt x="2272" y="289"/>
                  </a:lnTo>
                  <a:lnTo>
                    <a:pt x="2270" y="292"/>
                  </a:lnTo>
                  <a:lnTo>
                    <a:pt x="2268" y="296"/>
                  </a:lnTo>
                  <a:lnTo>
                    <a:pt x="2260" y="301"/>
                  </a:lnTo>
                  <a:lnTo>
                    <a:pt x="2253" y="307"/>
                  </a:lnTo>
                  <a:lnTo>
                    <a:pt x="2244" y="311"/>
                  </a:lnTo>
                  <a:lnTo>
                    <a:pt x="2234" y="314"/>
                  </a:lnTo>
                  <a:lnTo>
                    <a:pt x="2225" y="318"/>
                  </a:lnTo>
                  <a:lnTo>
                    <a:pt x="2216" y="324"/>
                  </a:lnTo>
                  <a:lnTo>
                    <a:pt x="2206" y="329"/>
                  </a:lnTo>
                  <a:lnTo>
                    <a:pt x="2199" y="336"/>
                  </a:lnTo>
                  <a:lnTo>
                    <a:pt x="2195" y="339"/>
                  </a:lnTo>
                  <a:lnTo>
                    <a:pt x="2191" y="343"/>
                  </a:lnTo>
                  <a:lnTo>
                    <a:pt x="2189" y="348"/>
                  </a:lnTo>
                  <a:lnTo>
                    <a:pt x="2186" y="353"/>
                  </a:lnTo>
                  <a:lnTo>
                    <a:pt x="2184" y="358"/>
                  </a:lnTo>
                  <a:lnTo>
                    <a:pt x="2183" y="365"/>
                  </a:lnTo>
                  <a:lnTo>
                    <a:pt x="2182" y="371"/>
                  </a:lnTo>
                  <a:lnTo>
                    <a:pt x="2182" y="379"/>
                  </a:lnTo>
                  <a:lnTo>
                    <a:pt x="2173" y="381"/>
                  </a:lnTo>
                  <a:lnTo>
                    <a:pt x="2165" y="381"/>
                  </a:lnTo>
                  <a:lnTo>
                    <a:pt x="2160" y="381"/>
                  </a:lnTo>
                  <a:lnTo>
                    <a:pt x="2157" y="379"/>
                  </a:lnTo>
                  <a:lnTo>
                    <a:pt x="2155" y="376"/>
                  </a:lnTo>
                  <a:lnTo>
                    <a:pt x="2154" y="373"/>
                  </a:lnTo>
                  <a:lnTo>
                    <a:pt x="2154" y="368"/>
                  </a:lnTo>
                  <a:lnTo>
                    <a:pt x="2155" y="363"/>
                  </a:lnTo>
                  <a:lnTo>
                    <a:pt x="2157" y="352"/>
                  </a:lnTo>
                  <a:lnTo>
                    <a:pt x="2159" y="340"/>
                  </a:lnTo>
                  <a:lnTo>
                    <a:pt x="2160" y="335"/>
                  </a:lnTo>
                  <a:lnTo>
                    <a:pt x="2160" y="329"/>
                  </a:lnTo>
                  <a:lnTo>
                    <a:pt x="2160" y="325"/>
                  </a:lnTo>
                  <a:lnTo>
                    <a:pt x="2159" y="321"/>
                  </a:lnTo>
                  <a:lnTo>
                    <a:pt x="2154" y="317"/>
                  </a:lnTo>
                  <a:lnTo>
                    <a:pt x="2146" y="314"/>
                  </a:lnTo>
                  <a:lnTo>
                    <a:pt x="2136" y="311"/>
                  </a:lnTo>
                  <a:lnTo>
                    <a:pt x="2125" y="309"/>
                  </a:lnTo>
                  <a:lnTo>
                    <a:pt x="2114" y="305"/>
                  </a:lnTo>
                  <a:lnTo>
                    <a:pt x="2102" y="303"/>
                  </a:lnTo>
                  <a:lnTo>
                    <a:pt x="2091" y="302"/>
                  </a:lnTo>
                  <a:lnTo>
                    <a:pt x="2081" y="301"/>
                  </a:lnTo>
                  <a:lnTo>
                    <a:pt x="2070" y="302"/>
                  </a:lnTo>
                  <a:lnTo>
                    <a:pt x="2062" y="304"/>
                  </a:lnTo>
                  <a:lnTo>
                    <a:pt x="2059" y="307"/>
                  </a:lnTo>
                  <a:lnTo>
                    <a:pt x="2054" y="309"/>
                  </a:lnTo>
                  <a:lnTo>
                    <a:pt x="2051" y="311"/>
                  </a:lnTo>
                  <a:lnTo>
                    <a:pt x="2049" y="314"/>
                  </a:lnTo>
                  <a:lnTo>
                    <a:pt x="2044" y="322"/>
                  </a:lnTo>
                  <a:lnTo>
                    <a:pt x="2041" y="330"/>
                  </a:lnTo>
                  <a:lnTo>
                    <a:pt x="2040" y="342"/>
                  </a:lnTo>
                  <a:lnTo>
                    <a:pt x="2039" y="355"/>
                  </a:lnTo>
                  <a:lnTo>
                    <a:pt x="2016" y="354"/>
                  </a:lnTo>
                  <a:lnTo>
                    <a:pt x="1991" y="354"/>
                  </a:lnTo>
                  <a:lnTo>
                    <a:pt x="1952" y="355"/>
                  </a:lnTo>
                  <a:lnTo>
                    <a:pt x="1893" y="355"/>
                  </a:lnTo>
                  <a:lnTo>
                    <a:pt x="1876" y="355"/>
                  </a:lnTo>
                  <a:lnTo>
                    <a:pt x="1858" y="354"/>
                  </a:lnTo>
                  <a:lnTo>
                    <a:pt x="1840" y="352"/>
                  </a:lnTo>
                  <a:lnTo>
                    <a:pt x="1823" y="349"/>
                  </a:lnTo>
                  <a:lnTo>
                    <a:pt x="1806" y="346"/>
                  </a:lnTo>
                  <a:lnTo>
                    <a:pt x="1789" y="341"/>
                  </a:lnTo>
                  <a:lnTo>
                    <a:pt x="1772" y="336"/>
                  </a:lnTo>
                  <a:lnTo>
                    <a:pt x="1757" y="329"/>
                  </a:lnTo>
                  <a:lnTo>
                    <a:pt x="1742" y="323"/>
                  </a:lnTo>
                  <a:lnTo>
                    <a:pt x="1729" y="315"/>
                  </a:lnTo>
                  <a:lnTo>
                    <a:pt x="1716" y="307"/>
                  </a:lnTo>
                  <a:lnTo>
                    <a:pt x="1704" y="297"/>
                  </a:lnTo>
                  <a:lnTo>
                    <a:pt x="1695" y="287"/>
                  </a:lnTo>
                  <a:lnTo>
                    <a:pt x="1686" y="276"/>
                  </a:lnTo>
                  <a:lnTo>
                    <a:pt x="1678" y="264"/>
                  </a:lnTo>
                  <a:lnTo>
                    <a:pt x="1674" y="251"/>
                  </a:lnTo>
                  <a:lnTo>
                    <a:pt x="1640" y="257"/>
                  </a:lnTo>
                  <a:lnTo>
                    <a:pt x="1594" y="264"/>
                  </a:lnTo>
                  <a:lnTo>
                    <a:pt x="1583" y="268"/>
                  </a:lnTo>
                  <a:lnTo>
                    <a:pt x="1574" y="271"/>
                  </a:lnTo>
                  <a:lnTo>
                    <a:pt x="1564" y="274"/>
                  </a:lnTo>
                  <a:lnTo>
                    <a:pt x="1555" y="278"/>
                  </a:lnTo>
                  <a:lnTo>
                    <a:pt x="1549" y="283"/>
                  </a:lnTo>
                  <a:lnTo>
                    <a:pt x="1544" y="288"/>
                  </a:lnTo>
                  <a:lnTo>
                    <a:pt x="1541" y="291"/>
                  </a:lnTo>
                  <a:lnTo>
                    <a:pt x="1540" y="295"/>
                  </a:lnTo>
                  <a:lnTo>
                    <a:pt x="1539" y="298"/>
                  </a:lnTo>
                  <a:lnTo>
                    <a:pt x="1539" y="301"/>
                  </a:lnTo>
                  <a:lnTo>
                    <a:pt x="1539" y="305"/>
                  </a:lnTo>
                  <a:lnTo>
                    <a:pt x="1541" y="309"/>
                  </a:lnTo>
                  <a:lnTo>
                    <a:pt x="1544" y="312"/>
                  </a:lnTo>
                  <a:lnTo>
                    <a:pt x="1547" y="314"/>
                  </a:lnTo>
                  <a:lnTo>
                    <a:pt x="1553" y="316"/>
                  </a:lnTo>
                  <a:lnTo>
                    <a:pt x="1562" y="317"/>
                  </a:lnTo>
                  <a:lnTo>
                    <a:pt x="1573" y="316"/>
                  </a:lnTo>
                  <a:lnTo>
                    <a:pt x="1586" y="315"/>
                  </a:lnTo>
                  <a:lnTo>
                    <a:pt x="1599" y="312"/>
                  </a:lnTo>
                  <a:lnTo>
                    <a:pt x="1612" y="309"/>
                  </a:lnTo>
                  <a:lnTo>
                    <a:pt x="1623" y="305"/>
                  </a:lnTo>
                  <a:lnTo>
                    <a:pt x="1635" y="301"/>
                  </a:lnTo>
                  <a:lnTo>
                    <a:pt x="1646" y="296"/>
                  </a:lnTo>
                  <a:lnTo>
                    <a:pt x="1655" y="290"/>
                  </a:lnTo>
                  <a:lnTo>
                    <a:pt x="1655" y="300"/>
                  </a:lnTo>
                  <a:lnTo>
                    <a:pt x="1654" y="308"/>
                  </a:lnTo>
                  <a:lnTo>
                    <a:pt x="1649" y="313"/>
                  </a:lnTo>
                  <a:lnTo>
                    <a:pt x="1645" y="317"/>
                  </a:lnTo>
                  <a:lnTo>
                    <a:pt x="1639" y="321"/>
                  </a:lnTo>
                  <a:lnTo>
                    <a:pt x="1632" y="322"/>
                  </a:lnTo>
                  <a:lnTo>
                    <a:pt x="1625" y="324"/>
                  </a:lnTo>
                  <a:lnTo>
                    <a:pt x="1617" y="325"/>
                  </a:lnTo>
                  <a:lnTo>
                    <a:pt x="1609" y="326"/>
                  </a:lnTo>
                  <a:lnTo>
                    <a:pt x="1601" y="327"/>
                  </a:lnTo>
                  <a:lnTo>
                    <a:pt x="1594" y="329"/>
                  </a:lnTo>
                  <a:lnTo>
                    <a:pt x="1588" y="333"/>
                  </a:lnTo>
                  <a:lnTo>
                    <a:pt x="1581" y="337"/>
                  </a:lnTo>
                  <a:lnTo>
                    <a:pt x="1577" y="342"/>
                  </a:lnTo>
                  <a:lnTo>
                    <a:pt x="1576" y="346"/>
                  </a:lnTo>
                  <a:lnTo>
                    <a:pt x="1575" y="350"/>
                  </a:lnTo>
                  <a:lnTo>
                    <a:pt x="1574" y="354"/>
                  </a:lnTo>
                  <a:lnTo>
                    <a:pt x="1574" y="360"/>
                  </a:lnTo>
                  <a:lnTo>
                    <a:pt x="1577" y="373"/>
                  </a:lnTo>
                  <a:lnTo>
                    <a:pt x="1582" y="389"/>
                  </a:lnTo>
                  <a:lnTo>
                    <a:pt x="1585" y="396"/>
                  </a:lnTo>
                  <a:lnTo>
                    <a:pt x="1587" y="404"/>
                  </a:lnTo>
                  <a:lnTo>
                    <a:pt x="1587" y="406"/>
                  </a:lnTo>
                  <a:lnTo>
                    <a:pt x="1587" y="408"/>
                  </a:lnTo>
                  <a:lnTo>
                    <a:pt x="1587" y="409"/>
                  </a:lnTo>
                  <a:lnTo>
                    <a:pt x="1586" y="409"/>
                  </a:lnTo>
                  <a:lnTo>
                    <a:pt x="1579" y="409"/>
                  </a:lnTo>
                  <a:lnTo>
                    <a:pt x="1574" y="408"/>
                  </a:lnTo>
                  <a:lnTo>
                    <a:pt x="1568" y="406"/>
                  </a:lnTo>
                  <a:lnTo>
                    <a:pt x="1564" y="403"/>
                  </a:lnTo>
                  <a:lnTo>
                    <a:pt x="1555" y="395"/>
                  </a:lnTo>
                  <a:lnTo>
                    <a:pt x="1548" y="387"/>
                  </a:lnTo>
                  <a:lnTo>
                    <a:pt x="1540" y="378"/>
                  </a:lnTo>
                  <a:lnTo>
                    <a:pt x="1533" y="369"/>
                  </a:lnTo>
                  <a:lnTo>
                    <a:pt x="1530" y="365"/>
                  </a:lnTo>
                  <a:lnTo>
                    <a:pt x="1525" y="362"/>
                  </a:lnTo>
                  <a:lnTo>
                    <a:pt x="1521" y="358"/>
                  </a:lnTo>
                  <a:lnTo>
                    <a:pt x="1515" y="355"/>
                  </a:lnTo>
                  <a:lnTo>
                    <a:pt x="1493" y="346"/>
                  </a:lnTo>
                  <a:lnTo>
                    <a:pt x="1488" y="344"/>
                  </a:lnTo>
                  <a:lnTo>
                    <a:pt x="1461" y="344"/>
                  </a:lnTo>
                  <a:lnTo>
                    <a:pt x="1437" y="344"/>
                  </a:lnTo>
                  <a:lnTo>
                    <a:pt x="1411" y="344"/>
                  </a:lnTo>
                  <a:lnTo>
                    <a:pt x="1382" y="344"/>
                  </a:lnTo>
                  <a:lnTo>
                    <a:pt x="1369" y="344"/>
                  </a:lnTo>
                  <a:lnTo>
                    <a:pt x="1357" y="346"/>
                  </a:lnTo>
                  <a:lnTo>
                    <a:pt x="1346" y="348"/>
                  </a:lnTo>
                  <a:lnTo>
                    <a:pt x="1335" y="350"/>
                  </a:lnTo>
                  <a:lnTo>
                    <a:pt x="1314" y="355"/>
                  </a:lnTo>
                  <a:lnTo>
                    <a:pt x="1289" y="360"/>
                  </a:lnTo>
                  <a:lnTo>
                    <a:pt x="1277" y="360"/>
                  </a:lnTo>
                  <a:lnTo>
                    <a:pt x="1266" y="358"/>
                  </a:lnTo>
                  <a:lnTo>
                    <a:pt x="1256" y="357"/>
                  </a:lnTo>
                  <a:lnTo>
                    <a:pt x="1249" y="355"/>
                  </a:lnTo>
                  <a:lnTo>
                    <a:pt x="1242" y="354"/>
                  </a:lnTo>
                  <a:lnTo>
                    <a:pt x="1237" y="352"/>
                  </a:lnTo>
                  <a:lnTo>
                    <a:pt x="1232" y="350"/>
                  </a:lnTo>
                  <a:lnTo>
                    <a:pt x="1228" y="348"/>
                  </a:lnTo>
                  <a:lnTo>
                    <a:pt x="1223" y="342"/>
                  </a:lnTo>
                  <a:lnTo>
                    <a:pt x="1221" y="338"/>
                  </a:lnTo>
                  <a:lnTo>
                    <a:pt x="1220" y="335"/>
                  </a:lnTo>
                  <a:lnTo>
                    <a:pt x="1220" y="333"/>
                  </a:lnTo>
                  <a:lnTo>
                    <a:pt x="1221" y="329"/>
                  </a:lnTo>
                  <a:lnTo>
                    <a:pt x="1222" y="327"/>
                  </a:lnTo>
                  <a:lnTo>
                    <a:pt x="1225" y="326"/>
                  </a:lnTo>
                  <a:lnTo>
                    <a:pt x="1228" y="324"/>
                  </a:lnTo>
                  <a:lnTo>
                    <a:pt x="1237" y="322"/>
                  </a:lnTo>
                  <a:lnTo>
                    <a:pt x="1248" y="320"/>
                  </a:lnTo>
                  <a:lnTo>
                    <a:pt x="1259" y="318"/>
                  </a:lnTo>
                  <a:lnTo>
                    <a:pt x="1268" y="317"/>
                  </a:lnTo>
                  <a:lnTo>
                    <a:pt x="1277" y="315"/>
                  </a:lnTo>
                  <a:lnTo>
                    <a:pt x="1281" y="313"/>
                  </a:lnTo>
                  <a:lnTo>
                    <a:pt x="1266" y="291"/>
                  </a:lnTo>
                  <a:lnTo>
                    <a:pt x="1254" y="276"/>
                  </a:lnTo>
                  <a:lnTo>
                    <a:pt x="1249" y="271"/>
                  </a:lnTo>
                  <a:lnTo>
                    <a:pt x="1243" y="267"/>
                  </a:lnTo>
                  <a:lnTo>
                    <a:pt x="1238" y="263"/>
                  </a:lnTo>
                  <a:lnTo>
                    <a:pt x="1233" y="260"/>
                  </a:lnTo>
                  <a:lnTo>
                    <a:pt x="1226" y="259"/>
                  </a:lnTo>
                  <a:lnTo>
                    <a:pt x="1220" y="258"/>
                  </a:lnTo>
                  <a:lnTo>
                    <a:pt x="1211" y="258"/>
                  </a:lnTo>
                  <a:lnTo>
                    <a:pt x="1201" y="258"/>
                  </a:lnTo>
                  <a:lnTo>
                    <a:pt x="1179" y="260"/>
                  </a:lnTo>
                  <a:lnTo>
                    <a:pt x="1146" y="263"/>
                  </a:lnTo>
                  <a:lnTo>
                    <a:pt x="1128" y="263"/>
                  </a:lnTo>
                  <a:lnTo>
                    <a:pt x="1110" y="262"/>
                  </a:lnTo>
                  <a:lnTo>
                    <a:pt x="1093" y="259"/>
                  </a:lnTo>
                  <a:lnTo>
                    <a:pt x="1077" y="255"/>
                  </a:lnTo>
                  <a:lnTo>
                    <a:pt x="1062" y="248"/>
                  </a:lnTo>
                  <a:lnTo>
                    <a:pt x="1047" y="242"/>
                  </a:lnTo>
                  <a:lnTo>
                    <a:pt x="1032" y="235"/>
                  </a:lnTo>
                  <a:lnTo>
                    <a:pt x="1018" y="228"/>
                  </a:lnTo>
                  <a:lnTo>
                    <a:pt x="989" y="212"/>
                  </a:lnTo>
                  <a:lnTo>
                    <a:pt x="958" y="198"/>
                  </a:lnTo>
                  <a:lnTo>
                    <a:pt x="942" y="193"/>
                  </a:lnTo>
                  <a:lnTo>
                    <a:pt x="926" y="190"/>
                  </a:lnTo>
                  <a:lnTo>
                    <a:pt x="908" y="186"/>
                  </a:lnTo>
                  <a:lnTo>
                    <a:pt x="889" y="185"/>
                  </a:lnTo>
                  <a:lnTo>
                    <a:pt x="878" y="186"/>
                  </a:lnTo>
                  <a:lnTo>
                    <a:pt x="869" y="190"/>
                  </a:lnTo>
                  <a:lnTo>
                    <a:pt x="859" y="193"/>
                  </a:lnTo>
                  <a:lnTo>
                    <a:pt x="850" y="197"/>
                  </a:lnTo>
                  <a:lnTo>
                    <a:pt x="843" y="202"/>
                  </a:lnTo>
                  <a:lnTo>
                    <a:pt x="834" y="205"/>
                  </a:lnTo>
                  <a:lnTo>
                    <a:pt x="826" y="208"/>
                  </a:lnTo>
                  <a:lnTo>
                    <a:pt x="816" y="209"/>
                  </a:lnTo>
                  <a:lnTo>
                    <a:pt x="813" y="208"/>
                  </a:lnTo>
                  <a:lnTo>
                    <a:pt x="808" y="207"/>
                  </a:lnTo>
                  <a:lnTo>
                    <a:pt x="805" y="206"/>
                  </a:lnTo>
                  <a:lnTo>
                    <a:pt x="802" y="204"/>
                  </a:lnTo>
                  <a:lnTo>
                    <a:pt x="795" y="198"/>
                  </a:lnTo>
                  <a:lnTo>
                    <a:pt x="789" y="192"/>
                  </a:lnTo>
                  <a:lnTo>
                    <a:pt x="785" y="184"/>
                  </a:lnTo>
                  <a:lnTo>
                    <a:pt x="780" y="177"/>
                  </a:lnTo>
                  <a:lnTo>
                    <a:pt x="778" y="169"/>
                  </a:lnTo>
                  <a:lnTo>
                    <a:pt x="777" y="163"/>
                  </a:lnTo>
                  <a:lnTo>
                    <a:pt x="772" y="165"/>
                  </a:lnTo>
                  <a:lnTo>
                    <a:pt x="766" y="167"/>
                  </a:lnTo>
                  <a:lnTo>
                    <a:pt x="761" y="169"/>
                  </a:lnTo>
                  <a:lnTo>
                    <a:pt x="756" y="173"/>
                  </a:lnTo>
                  <a:lnTo>
                    <a:pt x="749" y="181"/>
                  </a:lnTo>
                  <a:lnTo>
                    <a:pt x="742" y="189"/>
                  </a:lnTo>
                  <a:lnTo>
                    <a:pt x="736" y="196"/>
                  </a:lnTo>
                  <a:lnTo>
                    <a:pt x="728" y="203"/>
                  </a:lnTo>
                  <a:lnTo>
                    <a:pt x="724" y="205"/>
                  </a:lnTo>
                  <a:lnTo>
                    <a:pt x="720" y="207"/>
                  </a:lnTo>
                  <a:lnTo>
                    <a:pt x="714" y="208"/>
                  </a:lnTo>
                  <a:lnTo>
                    <a:pt x="708" y="209"/>
                  </a:lnTo>
                  <a:lnTo>
                    <a:pt x="703" y="208"/>
                  </a:lnTo>
                  <a:lnTo>
                    <a:pt x="696" y="206"/>
                  </a:lnTo>
                  <a:lnTo>
                    <a:pt x="690" y="202"/>
                  </a:lnTo>
                  <a:lnTo>
                    <a:pt x="683" y="197"/>
                  </a:lnTo>
                  <a:lnTo>
                    <a:pt x="669" y="184"/>
                  </a:lnTo>
                  <a:lnTo>
                    <a:pt x="656" y="170"/>
                  </a:lnTo>
                  <a:lnTo>
                    <a:pt x="644" y="156"/>
                  </a:lnTo>
                  <a:lnTo>
                    <a:pt x="633" y="143"/>
                  </a:lnTo>
                  <a:lnTo>
                    <a:pt x="629" y="139"/>
                  </a:lnTo>
                  <a:lnTo>
                    <a:pt x="626" y="135"/>
                  </a:lnTo>
                  <a:lnTo>
                    <a:pt x="623" y="132"/>
                  </a:lnTo>
                  <a:lnTo>
                    <a:pt x="619" y="131"/>
                  </a:lnTo>
                  <a:lnTo>
                    <a:pt x="614" y="132"/>
                  </a:lnTo>
                  <a:lnTo>
                    <a:pt x="610" y="133"/>
                  </a:lnTo>
                  <a:lnTo>
                    <a:pt x="606" y="137"/>
                  </a:lnTo>
                  <a:lnTo>
                    <a:pt x="603" y="140"/>
                  </a:lnTo>
                  <a:lnTo>
                    <a:pt x="598" y="148"/>
                  </a:lnTo>
                  <a:lnTo>
                    <a:pt x="593" y="156"/>
                  </a:lnTo>
                  <a:lnTo>
                    <a:pt x="589" y="166"/>
                  </a:lnTo>
                  <a:lnTo>
                    <a:pt x="583" y="173"/>
                  </a:lnTo>
                  <a:lnTo>
                    <a:pt x="578" y="177"/>
                  </a:lnTo>
                  <a:lnTo>
                    <a:pt x="574" y="180"/>
                  </a:lnTo>
                  <a:lnTo>
                    <a:pt x="569" y="181"/>
                  </a:lnTo>
                  <a:lnTo>
                    <a:pt x="562" y="182"/>
                  </a:lnTo>
                  <a:lnTo>
                    <a:pt x="558" y="181"/>
                  </a:lnTo>
                  <a:lnTo>
                    <a:pt x="554" y="180"/>
                  </a:lnTo>
                  <a:lnTo>
                    <a:pt x="549" y="178"/>
                  </a:lnTo>
                  <a:lnTo>
                    <a:pt x="545" y="175"/>
                  </a:lnTo>
                  <a:lnTo>
                    <a:pt x="542" y="170"/>
                  </a:lnTo>
                  <a:lnTo>
                    <a:pt x="537" y="166"/>
                  </a:lnTo>
                  <a:lnTo>
                    <a:pt x="534" y="161"/>
                  </a:lnTo>
                  <a:lnTo>
                    <a:pt x="531" y="155"/>
                  </a:lnTo>
                  <a:lnTo>
                    <a:pt x="498" y="164"/>
                  </a:lnTo>
                  <a:lnTo>
                    <a:pt x="471" y="170"/>
                  </a:lnTo>
                  <a:lnTo>
                    <a:pt x="460" y="175"/>
                  </a:lnTo>
                  <a:lnTo>
                    <a:pt x="447" y="178"/>
                  </a:lnTo>
                  <a:lnTo>
                    <a:pt x="432" y="183"/>
                  </a:lnTo>
                  <a:lnTo>
                    <a:pt x="415" y="190"/>
                  </a:lnTo>
                  <a:lnTo>
                    <a:pt x="397" y="197"/>
                  </a:lnTo>
                  <a:lnTo>
                    <a:pt x="374" y="208"/>
                  </a:lnTo>
                  <a:lnTo>
                    <a:pt x="362" y="214"/>
                  </a:lnTo>
                  <a:lnTo>
                    <a:pt x="352" y="216"/>
                  </a:lnTo>
                  <a:lnTo>
                    <a:pt x="346" y="217"/>
                  </a:lnTo>
                  <a:lnTo>
                    <a:pt x="342" y="217"/>
                  </a:lnTo>
                  <a:lnTo>
                    <a:pt x="338" y="215"/>
                  </a:lnTo>
                  <a:lnTo>
                    <a:pt x="334" y="212"/>
                  </a:lnTo>
                  <a:lnTo>
                    <a:pt x="328" y="206"/>
                  </a:lnTo>
                  <a:lnTo>
                    <a:pt x="321" y="201"/>
                  </a:lnTo>
                  <a:lnTo>
                    <a:pt x="316" y="198"/>
                  </a:lnTo>
                  <a:lnTo>
                    <a:pt x="312" y="196"/>
                  </a:lnTo>
                  <a:lnTo>
                    <a:pt x="307" y="196"/>
                  </a:lnTo>
                  <a:lnTo>
                    <a:pt x="304" y="197"/>
                  </a:lnTo>
                  <a:lnTo>
                    <a:pt x="302" y="199"/>
                  </a:lnTo>
                  <a:lnTo>
                    <a:pt x="300" y="203"/>
                  </a:lnTo>
                  <a:lnTo>
                    <a:pt x="297" y="209"/>
                  </a:lnTo>
                  <a:lnTo>
                    <a:pt x="293" y="217"/>
                  </a:lnTo>
                  <a:lnTo>
                    <a:pt x="291" y="220"/>
                  </a:lnTo>
                  <a:lnTo>
                    <a:pt x="290" y="222"/>
                  </a:lnTo>
                  <a:lnTo>
                    <a:pt x="288" y="223"/>
                  </a:lnTo>
                  <a:lnTo>
                    <a:pt x="285" y="224"/>
                  </a:lnTo>
                  <a:lnTo>
                    <a:pt x="266" y="225"/>
                  </a:lnTo>
                  <a:lnTo>
                    <a:pt x="251" y="228"/>
                  </a:lnTo>
                  <a:lnTo>
                    <a:pt x="240" y="230"/>
                  </a:lnTo>
                  <a:lnTo>
                    <a:pt x="232" y="233"/>
                  </a:lnTo>
                  <a:lnTo>
                    <a:pt x="226" y="236"/>
                  </a:lnTo>
                  <a:lnTo>
                    <a:pt x="224" y="241"/>
                  </a:lnTo>
                  <a:lnTo>
                    <a:pt x="223" y="245"/>
                  </a:lnTo>
                  <a:lnTo>
                    <a:pt x="224" y="249"/>
                  </a:lnTo>
                  <a:lnTo>
                    <a:pt x="227" y="257"/>
                  </a:lnTo>
                  <a:lnTo>
                    <a:pt x="234" y="264"/>
                  </a:lnTo>
                  <a:lnTo>
                    <a:pt x="236" y="267"/>
                  </a:lnTo>
                  <a:lnTo>
                    <a:pt x="237" y="269"/>
                  </a:lnTo>
                  <a:lnTo>
                    <a:pt x="237" y="270"/>
                  </a:lnTo>
                  <a:lnTo>
                    <a:pt x="235" y="271"/>
                  </a:lnTo>
                  <a:lnTo>
                    <a:pt x="218" y="270"/>
                  </a:lnTo>
                  <a:lnTo>
                    <a:pt x="197" y="269"/>
                  </a:lnTo>
                  <a:lnTo>
                    <a:pt x="175" y="264"/>
                  </a:lnTo>
                  <a:lnTo>
                    <a:pt x="151" y="260"/>
                  </a:lnTo>
                  <a:lnTo>
                    <a:pt x="125" y="252"/>
                  </a:lnTo>
                  <a:lnTo>
                    <a:pt x="99" y="243"/>
                  </a:lnTo>
                  <a:lnTo>
                    <a:pt x="86" y="237"/>
                  </a:lnTo>
                  <a:lnTo>
                    <a:pt x="73" y="231"/>
                  </a:lnTo>
                  <a:lnTo>
                    <a:pt x="59" y="224"/>
                  </a:lnTo>
                  <a:lnTo>
                    <a:pt x="46" y="217"/>
                  </a:lnTo>
                  <a:lnTo>
                    <a:pt x="23" y="197"/>
                  </a:lnTo>
                  <a:lnTo>
                    <a:pt x="17" y="199"/>
                  </a:lnTo>
                  <a:lnTo>
                    <a:pt x="15" y="201"/>
                  </a:lnTo>
                  <a:lnTo>
                    <a:pt x="10" y="199"/>
                  </a:lnTo>
                  <a:lnTo>
                    <a:pt x="0" y="197"/>
                  </a:lnTo>
                  <a:lnTo>
                    <a:pt x="0" y="441"/>
                  </a:lnTo>
                  <a:lnTo>
                    <a:pt x="0" y="624"/>
                  </a:lnTo>
                  <a:lnTo>
                    <a:pt x="0" y="754"/>
                  </a:lnTo>
                  <a:lnTo>
                    <a:pt x="0" y="843"/>
                  </a:lnTo>
                  <a:lnTo>
                    <a:pt x="0" y="896"/>
                  </a:lnTo>
                  <a:lnTo>
                    <a:pt x="0" y="923"/>
                  </a:lnTo>
                  <a:lnTo>
                    <a:pt x="0" y="933"/>
                  </a:lnTo>
                  <a:lnTo>
                    <a:pt x="0" y="935"/>
                  </a:lnTo>
                  <a:lnTo>
                    <a:pt x="5" y="938"/>
                  </a:lnTo>
                  <a:lnTo>
                    <a:pt x="10" y="941"/>
                  </a:lnTo>
                  <a:lnTo>
                    <a:pt x="16" y="942"/>
                  </a:lnTo>
                  <a:lnTo>
                    <a:pt x="21" y="943"/>
                  </a:lnTo>
                  <a:lnTo>
                    <a:pt x="34" y="943"/>
                  </a:lnTo>
                  <a:lnTo>
                    <a:pt x="48" y="942"/>
                  </a:lnTo>
                  <a:lnTo>
                    <a:pt x="62" y="943"/>
                  </a:lnTo>
                  <a:lnTo>
                    <a:pt x="75" y="944"/>
                  </a:lnTo>
                  <a:lnTo>
                    <a:pt x="81" y="946"/>
                  </a:lnTo>
                  <a:lnTo>
                    <a:pt x="86" y="949"/>
                  </a:lnTo>
                  <a:lnTo>
                    <a:pt x="91" y="952"/>
                  </a:lnTo>
                  <a:lnTo>
                    <a:pt x="97" y="958"/>
                  </a:lnTo>
                  <a:lnTo>
                    <a:pt x="103" y="968"/>
                  </a:lnTo>
                  <a:lnTo>
                    <a:pt x="111" y="978"/>
                  </a:lnTo>
                  <a:lnTo>
                    <a:pt x="121" y="990"/>
                  </a:lnTo>
                  <a:lnTo>
                    <a:pt x="131" y="1001"/>
                  </a:lnTo>
                  <a:lnTo>
                    <a:pt x="143" y="1012"/>
                  </a:lnTo>
                  <a:lnTo>
                    <a:pt x="155" y="1020"/>
                  </a:lnTo>
                  <a:lnTo>
                    <a:pt x="162" y="1023"/>
                  </a:lnTo>
                  <a:lnTo>
                    <a:pt x="168" y="1026"/>
                  </a:lnTo>
                  <a:lnTo>
                    <a:pt x="175" y="1027"/>
                  </a:lnTo>
                  <a:lnTo>
                    <a:pt x="181" y="1027"/>
                  </a:lnTo>
                  <a:lnTo>
                    <a:pt x="185" y="1027"/>
                  </a:lnTo>
                  <a:lnTo>
                    <a:pt x="189" y="1026"/>
                  </a:lnTo>
                  <a:lnTo>
                    <a:pt x="192" y="1024"/>
                  </a:lnTo>
                  <a:lnTo>
                    <a:pt x="195" y="1022"/>
                  </a:lnTo>
                  <a:lnTo>
                    <a:pt x="199" y="1016"/>
                  </a:lnTo>
                  <a:lnTo>
                    <a:pt x="204" y="1009"/>
                  </a:lnTo>
                  <a:lnTo>
                    <a:pt x="208" y="1002"/>
                  </a:lnTo>
                  <a:lnTo>
                    <a:pt x="213" y="995"/>
                  </a:lnTo>
                  <a:lnTo>
                    <a:pt x="217" y="991"/>
                  </a:lnTo>
                  <a:lnTo>
                    <a:pt x="220" y="989"/>
                  </a:lnTo>
                  <a:lnTo>
                    <a:pt x="223" y="987"/>
                  </a:lnTo>
                  <a:lnTo>
                    <a:pt x="227" y="985"/>
                  </a:lnTo>
                  <a:lnTo>
                    <a:pt x="235" y="984"/>
                  </a:lnTo>
                  <a:lnTo>
                    <a:pt x="243" y="983"/>
                  </a:lnTo>
                  <a:lnTo>
                    <a:pt x="246" y="983"/>
                  </a:lnTo>
                  <a:lnTo>
                    <a:pt x="250" y="982"/>
                  </a:lnTo>
                  <a:lnTo>
                    <a:pt x="253" y="979"/>
                  </a:lnTo>
                  <a:lnTo>
                    <a:pt x="258" y="977"/>
                  </a:lnTo>
                  <a:lnTo>
                    <a:pt x="293" y="1011"/>
                  </a:lnTo>
                  <a:lnTo>
                    <a:pt x="322" y="1039"/>
                  </a:lnTo>
                  <a:lnTo>
                    <a:pt x="337" y="1054"/>
                  </a:lnTo>
                  <a:lnTo>
                    <a:pt x="349" y="1070"/>
                  </a:lnTo>
                  <a:lnTo>
                    <a:pt x="365" y="1090"/>
                  </a:lnTo>
                  <a:lnTo>
                    <a:pt x="381" y="1113"/>
                  </a:lnTo>
                  <a:lnTo>
                    <a:pt x="392" y="1123"/>
                  </a:lnTo>
                  <a:lnTo>
                    <a:pt x="405" y="1140"/>
                  </a:lnTo>
                  <a:lnTo>
                    <a:pt x="408" y="1155"/>
                  </a:lnTo>
                  <a:lnTo>
                    <a:pt x="414" y="1171"/>
                  </a:lnTo>
                  <a:lnTo>
                    <a:pt x="417" y="1179"/>
                  </a:lnTo>
                  <a:lnTo>
                    <a:pt x="423" y="1186"/>
                  </a:lnTo>
                  <a:lnTo>
                    <a:pt x="428" y="1194"/>
                  </a:lnTo>
                  <a:lnTo>
                    <a:pt x="435" y="1201"/>
                  </a:lnTo>
                  <a:lnTo>
                    <a:pt x="439" y="1205"/>
                  </a:lnTo>
                  <a:lnTo>
                    <a:pt x="444" y="1208"/>
                  </a:lnTo>
                  <a:lnTo>
                    <a:pt x="450" y="1210"/>
                  </a:lnTo>
                  <a:lnTo>
                    <a:pt x="456" y="1211"/>
                  </a:lnTo>
                  <a:lnTo>
                    <a:pt x="462" y="1212"/>
                  </a:lnTo>
                  <a:lnTo>
                    <a:pt x="467" y="1214"/>
                  </a:lnTo>
                  <a:lnTo>
                    <a:pt x="473" y="1218"/>
                  </a:lnTo>
                  <a:lnTo>
                    <a:pt x="477" y="1221"/>
                  </a:lnTo>
                  <a:lnTo>
                    <a:pt x="490" y="1232"/>
                  </a:lnTo>
                  <a:lnTo>
                    <a:pt x="504" y="1242"/>
                  </a:lnTo>
                  <a:lnTo>
                    <a:pt x="510" y="1250"/>
                  </a:lnTo>
                  <a:lnTo>
                    <a:pt x="515" y="1259"/>
                  </a:lnTo>
                  <a:lnTo>
                    <a:pt x="517" y="1264"/>
                  </a:lnTo>
                  <a:lnTo>
                    <a:pt x="518" y="1269"/>
                  </a:lnTo>
                  <a:lnTo>
                    <a:pt x="519" y="1276"/>
                  </a:lnTo>
                  <a:lnTo>
                    <a:pt x="520" y="1282"/>
                  </a:lnTo>
                  <a:lnTo>
                    <a:pt x="508" y="1300"/>
                  </a:lnTo>
                  <a:lnTo>
                    <a:pt x="496" y="1314"/>
                  </a:lnTo>
                  <a:lnTo>
                    <a:pt x="502" y="1327"/>
                  </a:lnTo>
                  <a:lnTo>
                    <a:pt x="508" y="1341"/>
                  </a:lnTo>
                  <a:lnTo>
                    <a:pt x="507" y="1359"/>
                  </a:lnTo>
                  <a:lnTo>
                    <a:pt x="507" y="1382"/>
                  </a:lnTo>
                  <a:lnTo>
                    <a:pt x="508" y="1393"/>
                  </a:lnTo>
                  <a:lnTo>
                    <a:pt x="511" y="1401"/>
                  </a:lnTo>
                  <a:lnTo>
                    <a:pt x="514" y="1406"/>
                  </a:lnTo>
                  <a:lnTo>
                    <a:pt x="516" y="1409"/>
                  </a:lnTo>
                  <a:lnTo>
                    <a:pt x="519" y="1412"/>
                  </a:lnTo>
                  <a:lnTo>
                    <a:pt x="523" y="1413"/>
                  </a:lnTo>
                  <a:lnTo>
                    <a:pt x="534" y="1417"/>
                  </a:lnTo>
                  <a:lnTo>
                    <a:pt x="544" y="1419"/>
                  </a:lnTo>
                  <a:lnTo>
                    <a:pt x="548" y="1420"/>
                  </a:lnTo>
                  <a:lnTo>
                    <a:pt x="554" y="1422"/>
                  </a:lnTo>
                  <a:lnTo>
                    <a:pt x="558" y="1425"/>
                  </a:lnTo>
                  <a:lnTo>
                    <a:pt x="562" y="1430"/>
                  </a:lnTo>
                  <a:lnTo>
                    <a:pt x="564" y="1432"/>
                  </a:lnTo>
                  <a:lnTo>
                    <a:pt x="566" y="1434"/>
                  </a:lnTo>
                  <a:lnTo>
                    <a:pt x="568" y="1437"/>
                  </a:lnTo>
                  <a:lnTo>
                    <a:pt x="568" y="1439"/>
                  </a:lnTo>
                  <a:lnTo>
                    <a:pt x="569" y="1446"/>
                  </a:lnTo>
                  <a:lnTo>
                    <a:pt x="568" y="1453"/>
                  </a:lnTo>
                  <a:lnTo>
                    <a:pt x="568" y="1460"/>
                  </a:lnTo>
                  <a:lnTo>
                    <a:pt x="569" y="1466"/>
                  </a:lnTo>
                  <a:lnTo>
                    <a:pt x="570" y="1470"/>
                  </a:lnTo>
                  <a:lnTo>
                    <a:pt x="572" y="1473"/>
                  </a:lnTo>
                  <a:lnTo>
                    <a:pt x="574" y="1476"/>
                  </a:lnTo>
                  <a:lnTo>
                    <a:pt x="577" y="1479"/>
                  </a:lnTo>
                  <a:lnTo>
                    <a:pt x="624" y="1511"/>
                  </a:lnTo>
                  <a:lnTo>
                    <a:pt x="628" y="1525"/>
                  </a:lnTo>
                  <a:lnTo>
                    <a:pt x="631" y="1540"/>
                  </a:lnTo>
                  <a:lnTo>
                    <a:pt x="637" y="1554"/>
                  </a:lnTo>
                  <a:lnTo>
                    <a:pt x="643" y="1567"/>
                  </a:lnTo>
                  <a:lnTo>
                    <a:pt x="646" y="1573"/>
                  </a:lnTo>
                  <a:lnTo>
                    <a:pt x="651" y="1579"/>
                  </a:lnTo>
                  <a:lnTo>
                    <a:pt x="656" y="1583"/>
                  </a:lnTo>
                  <a:lnTo>
                    <a:pt x="663" y="1588"/>
                  </a:lnTo>
                  <a:lnTo>
                    <a:pt x="669" y="1591"/>
                  </a:lnTo>
                  <a:lnTo>
                    <a:pt x="678" y="1593"/>
                  </a:lnTo>
                  <a:lnTo>
                    <a:pt x="686" y="1595"/>
                  </a:lnTo>
                  <a:lnTo>
                    <a:pt x="696" y="1595"/>
                  </a:lnTo>
                  <a:lnTo>
                    <a:pt x="698" y="1602"/>
                  </a:lnTo>
                  <a:lnTo>
                    <a:pt x="701" y="1606"/>
                  </a:lnTo>
                  <a:lnTo>
                    <a:pt x="706" y="1609"/>
                  </a:lnTo>
                  <a:lnTo>
                    <a:pt x="711" y="1612"/>
                  </a:lnTo>
                  <a:lnTo>
                    <a:pt x="722" y="1617"/>
                  </a:lnTo>
                  <a:lnTo>
                    <a:pt x="736" y="1620"/>
                  </a:lnTo>
                  <a:lnTo>
                    <a:pt x="742" y="1622"/>
                  </a:lnTo>
                  <a:lnTo>
                    <a:pt x="749" y="1623"/>
                  </a:lnTo>
                  <a:lnTo>
                    <a:pt x="755" y="1626"/>
                  </a:lnTo>
                  <a:lnTo>
                    <a:pt x="761" y="1630"/>
                  </a:lnTo>
                  <a:lnTo>
                    <a:pt x="766" y="1634"/>
                  </a:lnTo>
                  <a:lnTo>
                    <a:pt x="771" y="1638"/>
                  </a:lnTo>
                  <a:lnTo>
                    <a:pt x="775" y="1645"/>
                  </a:lnTo>
                  <a:lnTo>
                    <a:pt x="777" y="1654"/>
                  </a:lnTo>
                  <a:lnTo>
                    <a:pt x="779" y="1656"/>
                  </a:lnTo>
                  <a:lnTo>
                    <a:pt x="781" y="1659"/>
                  </a:lnTo>
                  <a:lnTo>
                    <a:pt x="785" y="1661"/>
                  </a:lnTo>
                  <a:lnTo>
                    <a:pt x="789" y="1663"/>
                  </a:lnTo>
                  <a:lnTo>
                    <a:pt x="798" y="1666"/>
                  </a:lnTo>
                  <a:lnTo>
                    <a:pt x="807" y="1671"/>
                  </a:lnTo>
                  <a:lnTo>
                    <a:pt x="817" y="1674"/>
                  </a:lnTo>
                  <a:lnTo>
                    <a:pt x="827" y="1678"/>
                  </a:lnTo>
                  <a:lnTo>
                    <a:pt x="835" y="1683"/>
                  </a:lnTo>
                  <a:lnTo>
                    <a:pt x="843" y="1688"/>
                  </a:lnTo>
                  <a:lnTo>
                    <a:pt x="850" y="1694"/>
                  </a:lnTo>
                  <a:lnTo>
                    <a:pt x="862" y="1700"/>
                  </a:lnTo>
                  <a:lnTo>
                    <a:pt x="1101" y="1700"/>
                  </a:lnTo>
                  <a:lnTo>
                    <a:pt x="1310" y="1700"/>
                  </a:lnTo>
                  <a:lnTo>
                    <a:pt x="1492" y="1700"/>
                  </a:lnTo>
                  <a:lnTo>
                    <a:pt x="1647" y="1700"/>
                  </a:lnTo>
                  <a:lnTo>
                    <a:pt x="1779" y="1700"/>
                  </a:lnTo>
                  <a:lnTo>
                    <a:pt x="1888" y="1700"/>
                  </a:lnTo>
                  <a:lnTo>
                    <a:pt x="1979" y="1700"/>
                  </a:lnTo>
                  <a:lnTo>
                    <a:pt x="2050" y="1700"/>
                  </a:lnTo>
                  <a:lnTo>
                    <a:pt x="2106" y="1700"/>
                  </a:lnTo>
                  <a:lnTo>
                    <a:pt x="2148" y="1700"/>
                  </a:lnTo>
                  <a:lnTo>
                    <a:pt x="2178" y="1700"/>
                  </a:lnTo>
                  <a:lnTo>
                    <a:pt x="2199" y="1700"/>
                  </a:lnTo>
                  <a:lnTo>
                    <a:pt x="2211" y="1700"/>
                  </a:lnTo>
                  <a:lnTo>
                    <a:pt x="2217" y="1700"/>
                  </a:lnTo>
                  <a:lnTo>
                    <a:pt x="2219" y="1700"/>
                  </a:lnTo>
                  <a:lnTo>
                    <a:pt x="2220" y="1700"/>
                  </a:lnTo>
                  <a:lnTo>
                    <a:pt x="2220" y="1683"/>
                  </a:lnTo>
                  <a:lnTo>
                    <a:pt x="2220" y="1681"/>
                  </a:lnTo>
                  <a:lnTo>
                    <a:pt x="2227" y="1686"/>
                  </a:lnTo>
                  <a:lnTo>
                    <a:pt x="2233" y="1691"/>
                  </a:lnTo>
                  <a:lnTo>
                    <a:pt x="2238" y="1698"/>
                  </a:lnTo>
                  <a:lnTo>
                    <a:pt x="2241" y="1703"/>
                  </a:lnTo>
                  <a:lnTo>
                    <a:pt x="2245" y="1709"/>
                  </a:lnTo>
                  <a:lnTo>
                    <a:pt x="2250" y="1713"/>
                  </a:lnTo>
                  <a:lnTo>
                    <a:pt x="2255" y="1718"/>
                  </a:lnTo>
                  <a:lnTo>
                    <a:pt x="2263" y="1723"/>
                  </a:lnTo>
                  <a:lnTo>
                    <a:pt x="2311" y="1723"/>
                  </a:lnTo>
                  <a:lnTo>
                    <a:pt x="2336" y="1723"/>
                  </a:lnTo>
                  <a:lnTo>
                    <a:pt x="2346" y="1723"/>
                  </a:lnTo>
                  <a:lnTo>
                    <a:pt x="2347" y="1723"/>
                  </a:lnTo>
                  <a:lnTo>
                    <a:pt x="2353" y="1729"/>
                  </a:lnTo>
                  <a:lnTo>
                    <a:pt x="2361" y="1735"/>
                  </a:lnTo>
                  <a:lnTo>
                    <a:pt x="2367" y="1739"/>
                  </a:lnTo>
                  <a:lnTo>
                    <a:pt x="2375" y="1743"/>
                  </a:lnTo>
                  <a:lnTo>
                    <a:pt x="2382" y="1747"/>
                  </a:lnTo>
                  <a:lnTo>
                    <a:pt x="2390" y="1749"/>
                  </a:lnTo>
                  <a:lnTo>
                    <a:pt x="2398" y="1751"/>
                  </a:lnTo>
                  <a:lnTo>
                    <a:pt x="2406" y="1753"/>
                  </a:lnTo>
                  <a:lnTo>
                    <a:pt x="2425" y="1755"/>
                  </a:lnTo>
                  <a:lnTo>
                    <a:pt x="2444" y="1757"/>
                  </a:lnTo>
                  <a:lnTo>
                    <a:pt x="2466" y="1757"/>
                  </a:lnTo>
                  <a:lnTo>
                    <a:pt x="2489" y="1757"/>
                  </a:lnTo>
                  <a:lnTo>
                    <a:pt x="2501" y="1754"/>
                  </a:lnTo>
                  <a:lnTo>
                    <a:pt x="2511" y="1753"/>
                  </a:lnTo>
                  <a:lnTo>
                    <a:pt x="2515" y="1753"/>
                  </a:lnTo>
                  <a:lnTo>
                    <a:pt x="2520" y="1752"/>
                  </a:lnTo>
                  <a:lnTo>
                    <a:pt x="2525" y="1750"/>
                  </a:lnTo>
                  <a:lnTo>
                    <a:pt x="2531" y="1745"/>
                  </a:lnTo>
                  <a:lnTo>
                    <a:pt x="2537" y="1742"/>
                  </a:lnTo>
                  <a:lnTo>
                    <a:pt x="2540" y="1737"/>
                  </a:lnTo>
                  <a:lnTo>
                    <a:pt x="2543" y="1731"/>
                  </a:lnTo>
                  <a:lnTo>
                    <a:pt x="2545" y="1726"/>
                  </a:lnTo>
                  <a:lnTo>
                    <a:pt x="2548" y="1721"/>
                  </a:lnTo>
                  <a:lnTo>
                    <a:pt x="2550" y="1715"/>
                  </a:lnTo>
                  <a:lnTo>
                    <a:pt x="2552" y="1714"/>
                  </a:lnTo>
                  <a:lnTo>
                    <a:pt x="2554" y="1712"/>
                  </a:lnTo>
                  <a:lnTo>
                    <a:pt x="2556" y="1712"/>
                  </a:lnTo>
                  <a:lnTo>
                    <a:pt x="2558" y="1711"/>
                  </a:lnTo>
                  <a:lnTo>
                    <a:pt x="2562" y="1712"/>
                  </a:lnTo>
                  <a:lnTo>
                    <a:pt x="2566" y="1712"/>
                  </a:lnTo>
                  <a:lnTo>
                    <a:pt x="2569" y="1714"/>
                  </a:lnTo>
                  <a:lnTo>
                    <a:pt x="2572" y="1716"/>
                  </a:lnTo>
                  <a:lnTo>
                    <a:pt x="2578" y="1722"/>
                  </a:lnTo>
                  <a:lnTo>
                    <a:pt x="2584" y="1727"/>
                  </a:lnTo>
                  <a:lnTo>
                    <a:pt x="2594" y="1740"/>
                  </a:lnTo>
                  <a:lnTo>
                    <a:pt x="2600" y="1750"/>
                  </a:lnTo>
                  <a:lnTo>
                    <a:pt x="2603" y="1743"/>
                  </a:lnTo>
                  <a:lnTo>
                    <a:pt x="2603" y="1737"/>
                  </a:lnTo>
                  <a:lnTo>
                    <a:pt x="2602" y="1730"/>
                  </a:lnTo>
                  <a:lnTo>
                    <a:pt x="2600" y="1727"/>
                  </a:lnTo>
                  <a:lnTo>
                    <a:pt x="2607" y="1727"/>
                  </a:lnTo>
                  <a:lnTo>
                    <a:pt x="2617" y="1727"/>
                  </a:lnTo>
                  <a:lnTo>
                    <a:pt x="2622" y="1729"/>
                  </a:lnTo>
                  <a:lnTo>
                    <a:pt x="2632" y="1736"/>
                  </a:lnTo>
                  <a:lnTo>
                    <a:pt x="2646" y="1745"/>
                  </a:lnTo>
                  <a:lnTo>
                    <a:pt x="2660" y="1756"/>
                  </a:lnTo>
                  <a:lnTo>
                    <a:pt x="2687" y="1777"/>
                  </a:lnTo>
                  <a:lnTo>
                    <a:pt x="2701" y="1789"/>
                  </a:lnTo>
                  <a:lnTo>
                    <a:pt x="2703" y="1796"/>
                  </a:lnTo>
                  <a:lnTo>
                    <a:pt x="2704" y="1805"/>
                  </a:lnTo>
                  <a:lnTo>
                    <a:pt x="2705" y="1811"/>
                  </a:lnTo>
                  <a:lnTo>
                    <a:pt x="2705" y="1818"/>
                  </a:lnTo>
                  <a:lnTo>
                    <a:pt x="2705" y="1824"/>
                  </a:lnTo>
                  <a:lnTo>
                    <a:pt x="2706" y="1831"/>
                  </a:lnTo>
                  <a:lnTo>
                    <a:pt x="2708" y="1836"/>
                  </a:lnTo>
                  <a:lnTo>
                    <a:pt x="2713" y="1843"/>
                  </a:lnTo>
                  <a:lnTo>
                    <a:pt x="2719" y="1849"/>
                  </a:lnTo>
                  <a:lnTo>
                    <a:pt x="2728" y="1855"/>
                  </a:lnTo>
                  <a:lnTo>
                    <a:pt x="2735" y="1860"/>
                  </a:lnTo>
                  <a:lnTo>
                    <a:pt x="2744" y="1864"/>
                  </a:lnTo>
                  <a:lnTo>
                    <a:pt x="2760" y="1871"/>
                  </a:lnTo>
                  <a:lnTo>
                    <a:pt x="2779" y="1875"/>
                  </a:lnTo>
                  <a:lnTo>
                    <a:pt x="2796" y="1881"/>
                  </a:lnTo>
                  <a:lnTo>
                    <a:pt x="2813" y="1885"/>
                  </a:lnTo>
                  <a:lnTo>
                    <a:pt x="2822" y="1888"/>
                  </a:lnTo>
                  <a:lnTo>
                    <a:pt x="2830" y="1892"/>
                  </a:lnTo>
                  <a:lnTo>
                    <a:pt x="2839" y="1896"/>
                  </a:lnTo>
                  <a:lnTo>
                    <a:pt x="2847" y="1900"/>
                  </a:lnTo>
                  <a:lnTo>
                    <a:pt x="2874" y="1900"/>
                  </a:lnTo>
                  <a:lnTo>
                    <a:pt x="2888" y="1900"/>
                  </a:lnTo>
                  <a:lnTo>
                    <a:pt x="2892" y="1900"/>
                  </a:lnTo>
                  <a:lnTo>
                    <a:pt x="2893" y="1900"/>
                  </a:lnTo>
                  <a:lnTo>
                    <a:pt x="2901" y="1906"/>
                  </a:lnTo>
                  <a:lnTo>
                    <a:pt x="2908" y="1911"/>
                  </a:lnTo>
                  <a:lnTo>
                    <a:pt x="2915" y="1916"/>
                  </a:lnTo>
                  <a:lnTo>
                    <a:pt x="2921" y="1923"/>
                  </a:lnTo>
                  <a:lnTo>
                    <a:pt x="2928" y="1930"/>
                  </a:lnTo>
                  <a:lnTo>
                    <a:pt x="2932" y="1938"/>
                  </a:lnTo>
                  <a:lnTo>
                    <a:pt x="2934" y="1946"/>
                  </a:lnTo>
                  <a:lnTo>
                    <a:pt x="2935" y="1954"/>
                  </a:lnTo>
                  <a:lnTo>
                    <a:pt x="2935" y="1963"/>
                  </a:lnTo>
                  <a:lnTo>
                    <a:pt x="2932" y="1971"/>
                  </a:lnTo>
                  <a:lnTo>
                    <a:pt x="2930" y="1974"/>
                  </a:lnTo>
                  <a:lnTo>
                    <a:pt x="2928" y="1976"/>
                  </a:lnTo>
                  <a:lnTo>
                    <a:pt x="2924" y="1977"/>
                  </a:lnTo>
                  <a:lnTo>
                    <a:pt x="2920" y="1978"/>
                  </a:lnTo>
                  <a:lnTo>
                    <a:pt x="2913" y="1977"/>
                  </a:lnTo>
                  <a:lnTo>
                    <a:pt x="2905" y="1974"/>
                  </a:lnTo>
                  <a:lnTo>
                    <a:pt x="2898" y="1969"/>
                  </a:lnTo>
                  <a:lnTo>
                    <a:pt x="2891" y="1965"/>
                  </a:lnTo>
                  <a:lnTo>
                    <a:pt x="2886" y="1960"/>
                  </a:lnTo>
                  <a:lnTo>
                    <a:pt x="2880" y="1954"/>
                  </a:lnTo>
                  <a:lnTo>
                    <a:pt x="2876" y="1950"/>
                  </a:lnTo>
                  <a:lnTo>
                    <a:pt x="2874" y="1947"/>
                  </a:lnTo>
                  <a:lnTo>
                    <a:pt x="2867" y="1975"/>
                  </a:lnTo>
                  <a:lnTo>
                    <a:pt x="2856" y="2011"/>
                  </a:lnTo>
                  <a:lnTo>
                    <a:pt x="2851" y="2028"/>
                  </a:lnTo>
                  <a:lnTo>
                    <a:pt x="2843" y="2042"/>
                  </a:lnTo>
                  <a:lnTo>
                    <a:pt x="2840" y="2047"/>
                  </a:lnTo>
                  <a:lnTo>
                    <a:pt x="2836" y="2052"/>
                  </a:lnTo>
                  <a:lnTo>
                    <a:pt x="2832" y="2054"/>
                  </a:lnTo>
                  <a:lnTo>
                    <a:pt x="2828" y="2055"/>
                  </a:lnTo>
                  <a:lnTo>
                    <a:pt x="2813" y="2070"/>
                  </a:lnTo>
                  <a:lnTo>
                    <a:pt x="2801" y="2084"/>
                  </a:lnTo>
                  <a:lnTo>
                    <a:pt x="2796" y="2091"/>
                  </a:lnTo>
                  <a:lnTo>
                    <a:pt x="2793" y="2097"/>
                  </a:lnTo>
                  <a:lnTo>
                    <a:pt x="2791" y="2105"/>
                  </a:lnTo>
                  <a:lnTo>
                    <a:pt x="2789" y="2113"/>
                  </a:lnTo>
                  <a:lnTo>
                    <a:pt x="2794" y="2120"/>
                  </a:lnTo>
                  <a:lnTo>
                    <a:pt x="2800" y="2127"/>
                  </a:lnTo>
                  <a:lnTo>
                    <a:pt x="2803" y="2131"/>
                  </a:lnTo>
                  <a:lnTo>
                    <a:pt x="2808" y="2134"/>
                  </a:lnTo>
                  <a:lnTo>
                    <a:pt x="2812" y="2135"/>
                  </a:lnTo>
                  <a:lnTo>
                    <a:pt x="2816" y="2136"/>
                  </a:lnTo>
                  <a:lnTo>
                    <a:pt x="2822" y="2135"/>
                  </a:lnTo>
                  <a:lnTo>
                    <a:pt x="2825" y="2134"/>
                  </a:lnTo>
                  <a:lnTo>
                    <a:pt x="2828" y="2132"/>
                  </a:lnTo>
                  <a:lnTo>
                    <a:pt x="2830" y="2130"/>
                  </a:lnTo>
                  <a:lnTo>
                    <a:pt x="2835" y="2123"/>
                  </a:lnTo>
                  <a:lnTo>
                    <a:pt x="2839" y="2117"/>
                  </a:lnTo>
                  <a:lnTo>
                    <a:pt x="2846" y="2112"/>
                  </a:lnTo>
                  <a:lnTo>
                    <a:pt x="2852" y="2108"/>
                  </a:lnTo>
                  <a:lnTo>
                    <a:pt x="2860" y="2106"/>
                  </a:lnTo>
                  <a:lnTo>
                    <a:pt x="2868" y="2105"/>
                  </a:lnTo>
                  <a:lnTo>
                    <a:pt x="2886" y="2105"/>
                  </a:lnTo>
                  <a:lnTo>
                    <a:pt x="2905" y="2105"/>
                  </a:lnTo>
                  <a:lnTo>
                    <a:pt x="2918" y="2107"/>
                  </a:lnTo>
                  <a:lnTo>
                    <a:pt x="2929" y="2110"/>
                  </a:lnTo>
                  <a:lnTo>
                    <a:pt x="2933" y="2111"/>
                  </a:lnTo>
                  <a:lnTo>
                    <a:pt x="2936" y="2111"/>
                  </a:lnTo>
                  <a:lnTo>
                    <a:pt x="2941" y="2111"/>
                  </a:lnTo>
                  <a:lnTo>
                    <a:pt x="2943" y="2109"/>
                  </a:lnTo>
                  <a:lnTo>
                    <a:pt x="2958" y="2104"/>
                  </a:lnTo>
                  <a:lnTo>
                    <a:pt x="2970" y="2097"/>
                  </a:lnTo>
                  <a:lnTo>
                    <a:pt x="2970" y="2090"/>
                  </a:lnTo>
                  <a:lnTo>
                    <a:pt x="2968" y="2082"/>
                  </a:lnTo>
                  <a:lnTo>
                    <a:pt x="2965" y="2077"/>
                  </a:lnTo>
                  <a:lnTo>
                    <a:pt x="2962" y="2070"/>
                  </a:lnTo>
                  <a:lnTo>
                    <a:pt x="2959" y="2065"/>
                  </a:lnTo>
                  <a:lnTo>
                    <a:pt x="2956" y="2060"/>
                  </a:lnTo>
                  <a:lnTo>
                    <a:pt x="2952" y="2056"/>
                  </a:lnTo>
                  <a:lnTo>
                    <a:pt x="2951" y="2051"/>
                  </a:lnTo>
                  <a:lnTo>
                    <a:pt x="2951" y="2048"/>
                  </a:lnTo>
                  <a:lnTo>
                    <a:pt x="2954" y="2046"/>
                  </a:lnTo>
                  <a:lnTo>
                    <a:pt x="2956" y="2044"/>
                  </a:lnTo>
                  <a:lnTo>
                    <a:pt x="2960" y="2042"/>
                  </a:lnTo>
                  <a:lnTo>
                    <a:pt x="2968" y="2040"/>
                  </a:lnTo>
                  <a:lnTo>
                    <a:pt x="2974" y="2040"/>
                  </a:lnTo>
                  <a:lnTo>
                    <a:pt x="3008" y="2029"/>
                  </a:lnTo>
                  <a:lnTo>
                    <a:pt x="3050" y="2018"/>
                  </a:lnTo>
                  <a:lnTo>
                    <a:pt x="3072" y="2013"/>
                  </a:lnTo>
                  <a:lnTo>
                    <a:pt x="3094" y="2008"/>
                  </a:lnTo>
                  <a:lnTo>
                    <a:pt x="3114" y="2006"/>
                  </a:lnTo>
                  <a:lnTo>
                    <a:pt x="3132" y="2005"/>
                  </a:lnTo>
                  <a:lnTo>
                    <a:pt x="3144" y="1995"/>
                  </a:lnTo>
                  <a:lnTo>
                    <a:pt x="3167" y="1973"/>
                  </a:lnTo>
                  <a:lnTo>
                    <a:pt x="3192" y="1949"/>
                  </a:lnTo>
                  <a:lnTo>
                    <a:pt x="3208" y="1935"/>
                  </a:lnTo>
                  <a:lnTo>
                    <a:pt x="3213" y="1933"/>
                  </a:lnTo>
                  <a:lnTo>
                    <a:pt x="3220" y="1932"/>
                  </a:lnTo>
                  <a:lnTo>
                    <a:pt x="3230" y="1930"/>
                  </a:lnTo>
                  <a:lnTo>
                    <a:pt x="3242" y="1930"/>
                  </a:lnTo>
                  <a:lnTo>
                    <a:pt x="3268" y="1930"/>
                  </a:lnTo>
                  <a:lnTo>
                    <a:pt x="3297" y="1932"/>
                  </a:lnTo>
                  <a:lnTo>
                    <a:pt x="3308" y="1932"/>
                  </a:lnTo>
                  <a:lnTo>
                    <a:pt x="3318" y="1932"/>
                  </a:lnTo>
                  <a:lnTo>
                    <a:pt x="3328" y="1932"/>
                  </a:lnTo>
                  <a:lnTo>
                    <a:pt x="3340" y="1932"/>
                  </a:lnTo>
                  <a:lnTo>
                    <a:pt x="3351" y="1930"/>
                  </a:lnTo>
                  <a:lnTo>
                    <a:pt x="3362" y="1927"/>
                  </a:lnTo>
                  <a:lnTo>
                    <a:pt x="3372" y="1925"/>
                  </a:lnTo>
                  <a:lnTo>
                    <a:pt x="3382" y="1924"/>
                  </a:lnTo>
                  <a:lnTo>
                    <a:pt x="3388" y="1922"/>
                  </a:lnTo>
                  <a:lnTo>
                    <a:pt x="3392" y="1921"/>
                  </a:lnTo>
                  <a:lnTo>
                    <a:pt x="3394" y="1919"/>
                  </a:lnTo>
                  <a:lnTo>
                    <a:pt x="3396" y="1917"/>
                  </a:lnTo>
                  <a:lnTo>
                    <a:pt x="3397" y="1913"/>
                  </a:lnTo>
                  <a:lnTo>
                    <a:pt x="3402" y="1908"/>
                  </a:lnTo>
                  <a:lnTo>
                    <a:pt x="3407" y="1902"/>
                  </a:lnTo>
                  <a:lnTo>
                    <a:pt x="3411" y="1896"/>
                  </a:lnTo>
                  <a:lnTo>
                    <a:pt x="3416" y="1888"/>
                  </a:lnTo>
                  <a:lnTo>
                    <a:pt x="3420" y="1881"/>
                  </a:lnTo>
                  <a:lnTo>
                    <a:pt x="3426" y="1864"/>
                  </a:lnTo>
                  <a:lnTo>
                    <a:pt x="3433" y="1848"/>
                  </a:lnTo>
                  <a:lnTo>
                    <a:pt x="3440" y="1832"/>
                  </a:lnTo>
                  <a:lnTo>
                    <a:pt x="3449" y="1816"/>
                  </a:lnTo>
                  <a:lnTo>
                    <a:pt x="3454" y="1808"/>
                  </a:lnTo>
                  <a:lnTo>
                    <a:pt x="3460" y="1801"/>
                  </a:lnTo>
                  <a:lnTo>
                    <a:pt x="3466" y="1794"/>
                  </a:lnTo>
                  <a:lnTo>
                    <a:pt x="3474" y="1789"/>
                  </a:lnTo>
                  <a:lnTo>
                    <a:pt x="3478" y="1793"/>
                  </a:lnTo>
                  <a:lnTo>
                    <a:pt x="3481" y="1795"/>
                  </a:lnTo>
                  <a:lnTo>
                    <a:pt x="3486" y="1797"/>
                  </a:lnTo>
                  <a:lnTo>
                    <a:pt x="3490" y="1798"/>
                  </a:lnTo>
                  <a:lnTo>
                    <a:pt x="3499" y="1798"/>
                  </a:lnTo>
                  <a:lnTo>
                    <a:pt x="3508" y="1796"/>
                  </a:lnTo>
                  <a:lnTo>
                    <a:pt x="3517" y="1794"/>
                  </a:lnTo>
                  <a:lnTo>
                    <a:pt x="3526" y="1794"/>
                  </a:lnTo>
                  <a:lnTo>
                    <a:pt x="3529" y="1794"/>
                  </a:lnTo>
                  <a:lnTo>
                    <a:pt x="3533" y="1796"/>
                  </a:lnTo>
                  <a:lnTo>
                    <a:pt x="3537" y="1800"/>
                  </a:lnTo>
                  <a:lnTo>
                    <a:pt x="3540" y="1804"/>
                  </a:lnTo>
                  <a:lnTo>
                    <a:pt x="3543" y="1813"/>
                  </a:lnTo>
                  <a:lnTo>
                    <a:pt x="3546" y="1820"/>
                  </a:lnTo>
                  <a:lnTo>
                    <a:pt x="3549" y="1830"/>
                  </a:lnTo>
                  <a:lnTo>
                    <a:pt x="3551" y="1839"/>
                  </a:lnTo>
                  <a:lnTo>
                    <a:pt x="3554" y="1858"/>
                  </a:lnTo>
                  <a:lnTo>
                    <a:pt x="3555" y="1877"/>
                  </a:lnTo>
                  <a:lnTo>
                    <a:pt x="3557" y="1897"/>
                  </a:lnTo>
                  <a:lnTo>
                    <a:pt x="3559" y="1915"/>
                  </a:lnTo>
                  <a:lnTo>
                    <a:pt x="3561" y="1925"/>
                  </a:lnTo>
                  <a:lnTo>
                    <a:pt x="3564" y="1934"/>
                  </a:lnTo>
                  <a:lnTo>
                    <a:pt x="3567" y="1942"/>
                  </a:lnTo>
                  <a:lnTo>
                    <a:pt x="3570" y="1951"/>
                  </a:lnTo>
                  <a:lnTo>
                    <a:pt x="3570" y="1942"/>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87" name="Freeform 22">
              <a:extLst>
                <a:ext uri="{FF2B5EF4-FFF2-40B4-BE49-F238E27FC236}">
                  <a16:creationId xmlns:a16="http://schemas.microsoft.com/office/drawing/2014/main" id="{17A0F22F-1D51-46BD-AF77-7BA26CF226FA}"/>
                </a:ext>
              </a:extLst>
            </p:cNvPr>
            <p:cNvSpPr>
              <a:spLocks/>
            </p:cNvSpPr>
            <p:nvPr/>
          </p:nvSpPr>
          <p:spPr bwMode="auto">
            <a:xfrm>
              <a:off x="7104886" y="3835914"/>
              <a:ext cx="1055272" cy="764809"/>
            </a:xfrm>
            <a:custGeom>
              <a:avLst/>
              <a:gdLst>
                <a:gd name="T0" fmla="*/ 1293 w 1803"/>
                <a:gd name="T1" fmla="*/ 885 h 1306"/>
                <a:gd name="T2" fmla="*/ 1386 w 1803"/>
                <a:gd name="T3" fmla="*/ 913 h 1306"/>
                <a:gd name="T4" fmla="*/ 1472 w 1803"/>
                <a:gd name="T5" fmla="*/ 972 h 1306"/>
                <a:gd name="T6" fmla="*/ 1519 w 1803"/>
                <a:gd name="T7" fmla="*/ 928 h 1306"/>
                <a:gd name="T8" fmla="*/ 1664 w 1803"/>
                <a:gd name="T9" fmla="*/ 1058 h 1306"/>
                <a:gd name="T10" fmla="*/ 1734 w 1803"/>
                <a:gd name="T11" fmla="*/ 1155 h 1306"/>
                <a:gd name="T12" fmla="*/ 1802 w 1803"/>
                <a:gd name="T13" fmla="*/ 1215 h 1306"/>
                <a:gd name="T14" fmla="*/ 1727 w 1803"/>
                <a:gd name="T15" fmla="*/ 1251 h 1306"/>
                <a:gd name="T16" fmla="*/ 1691 w 1803"/>
                <a:gd name="T17" fmla="*/ 1185 h 1306"/>
                <a:gd name="T18" fmla="*/ 1622 w 1803"/>
                <a:gd name="T19" fmla="*/ 1154 h 1306"/>
                <a:gd name="T20" fmla="*/ 1618 w 1803"/>
                <a:gd name="T21" fmla="*/ 1088 h 1306"/>
                <a:gd name="T22" fmla="*/ 1571 w 1803"/>
                <a:gd name="T23" fmla="*/ 1092 h 1306"/>
                <a:gd name="T24" fmla="*/ 1565 w 1803"/>
                <a:gd name="T25" fmla="*/ 1029 h 1306"/>
                <a:gd name="T26" fmla="*/ 1510 w 1803"/>
                <a:gd name="T27" fmla="*/ 1016 h 1306"/>
                <a:gd name="T28" fmla="*/ 1451 w 1803"/>
                <a:gd name="T29" fmla="*/ 1030 h 1306"/>
                <a:gd name="T30" fmla="*/ 1303 w 1803"/>
                <a:gd name="T31" fmla="*/ 935 h 1306"/>
                <a:gd name="T32" fmla="*/ 1106 w 1803"/>
                <a:gd name="T33" fmla="*/ 900 h 1306"/>
                <a:gd name="T34" fmla="*/ 973 w 1803"/>
                <a:gd name="T35" fmla="*/ 834 h 1306"/>
                <a:gd name="T36" fmla="*/ 907 w 1803"/>
                <a:gd name="T37" fmla="*/ 907 h 1306"/>
                <a:gd name="T38" fmla="*/ 754 w 1803"/>
                <a:gd name="T39" fmla="*/ 969 h 1306"/>
                <a:gd name="T40" fmla="*/ 761 w 1803"/>
                <a:gd name="T41" fmla="*/ 939 h 1306"/>
                <a:gd name="T42" fmla="*/ 778 w 1803"/>
                <a:gd name="T43" fmla="*/ 883 h 1306"/>
                <a:gd name="T44" fmla="*/ 818 w 1803"/>
                <a:gd name="T45" fmla="*/ 827 h 1306"/>
                <a:gd name="T46" fmla="*/ 693 w 1803"/>
                <a:gd name="T47" fmla="*/ 918 h 1306"/>
                <a:gd name="T48" fmla="*/ 663 w 1803"/>
                <a:gd name="T49" fmla="*/ 1017 h 1306"/>
                <a:gd name="T50" fmla="*/ 584 w 1803"/>
                <a:gd name="T51" fmla="*/ 1075 h 1306"/>
                <a:gd name="T52" fmla="*/ 493 w 1803"/>
                <a:gd name="T53" fmla="*/ 1154 h 1306"/>
                <a:gd name="T54" fmla="*/ 360 w 1803"/>
                <a:gd name="T55" fmla="*/ 1230 h 1306"/>
                <a:gd name="T56" fmla="*/ 204 w 1803"/>
                <a:gd name="T57" fmla="*/ 1295 h 1306"/>
                <a:gd name="T58" fmla="*/ 163 w 1803"/>
                <a:gd name="T59" fmla="*/ 1282 h 1306"/>
                <a:gd name="T60" fmla="*/ 259 w 1803"/>
                <a:gd name="T61" fmla="*/ 1223 h 1306"/>
                <a:gd name="T62" fmla="*/ 341 w 1803"/>
                <a:gd name="T63" fmla="*/ 1197 h 1306"/>
                <a:gd name="T64" fmla="*/ 488 w 1803"/>
                <a:gd name="T65" fmla="*/ 1093 h 1306"/>
                <a:gd name="T66" fmla="*/ 561 w 1803"/>
                <a:gd name="T67" fmla="*/ 993 h 1306"/>
                <a:gd name="T68" fmla="*/ 467 w 1803"/>
                <a:gd name="T69" fmla="*/ 1011 h 1306"/>
                <a:gd name="T70" fmla="*/ 360 w 1803"/>
                <a:gd name="T71" fmla="*/ 996 h 1306"/>
                <a:gd name="T72" fmla="*/ 286 w 1803"/>
                <a:gd name="T73" fmla="*/ 1015 h 1306"/>
                <a:gd name="T74" fmla="*/ 273 w 1803"/>
                <a:gd name="T75" fmla="*/ 925 h 1306"/>
                <a:gd name="T76" fmla="*/ 219 w 1803"/>
                <a:gd name="T77" fmla="*/ 944 h 1306"/>
                <a:gd name="T78" fmla="*/ 139 w 1803"/>
                <a:gd name="T79" fmla="*/ 858 h 1306"/>
                <a:gd name="T80" fmla="*/ 73 w 1803"/>
                <a:gd name="T81" fmla="*/ 792 h 1306"/>
                <a:gd name="T82" fmla="*/ 155 w 1803"/>
                <a:gd name="T83" fmla="*/ 707 h 1306"/>
                <a:gd name="T84" fmla="*/ 312 w 1803"/>
                <a:gd name="T85" fmla="*/ 649 h 1306"/>
                <a:gd name="T86" fmla="*/ 312 w 1803"/>
                <a:gd name="T87" fmla="*/ 582 h 1306"/>
                <a:gd name="T88" fmla="*/ 286 w 1803"/>
                <a:gd name="T89" fmla="*/ 565 h 1306"/>
                <a:gd name="T90" fmla="*/ 200 w 1803"/>
                <a:gd name="T91" fmla="*/ 586 h 1306"/>
                <a:gd name="T92" fmla="*/ 64 w 1803"/>
                <a:gd name="T93" fmla="*/ 562 h 1306"/>
                <a:gd name="T94" fmla="*/ 17 w 1803"/>
                <a:gd name="T95" fmla="*/ 505 h 1306"/>
                <a:gd name="T96" fmla="*/ 137 w 1803"/>
                <a:gd name="T97" fmla="*/ 419 h 1306"/>
                <a:gd name="T98" fmla="*/ 202 w 1803"/>
                <a:gd name="T99" fmla="*/ 449 h 1306"/>
                <a:gd name="T100" fmla="*/ 282 w 1803"/>
                <a:gd name="T101" fmla="*/ 422 h 1306"/>
                <a:gd name="T102" fmla="*/ 180 w 1803"/>
                <a:gd name="T103" fmla="*/ 356 h 1306"/>
                <a:gd name="T104" fmla="*/ 56 w 1803"/>
                <a:gd name="T105" fmla="*/ 270 h 1306"/>
                <a:gd name="T106" fmla="*/ 200 w 1803"/>
                <a:gd name="T107" fmla="*/ 178 h 1306"/>
                <a:gd name="T108" fmla="*/ 354 w 1803"/>
                <a:gd name="T109" fmla="*/ 66 h 1306"/>
                <a:gd name="T110" fmla="*/ 459 w 1803"/>
                <a:gd name="T111" fmla="*/ 45 h 1306"/>
                <a:gd name="T112" fmla="*/ 538 w 1803"/>
                <a:gd name="T113" fmla="*/ 3 h 1306"/>
                <a:gd name="T114" fmla="*/ 567 w 1803"/>
                <a:gd name="T115" fmla="*/ 51 h 1306"/>
                <a:gd name="T116" fmla="*/ 642 w 1803"/>
                <a:gd name="T117" fmla="*/ 42 h 1306"/>
                <a:gd name="T118" fmla="*/ 905 w 1803"/>
                <a:gd name="T119" fmla="*/ 77 h 1306"/>
                <a:gd name="T120" fmla="*/ 1052 w 1803"/>
                <a:gd name="T121" fmla="*/ 118 h 1306"/>
                <a:gd name="T122" fmla="*/ 1196 w 1803"/>
                <a:gd name="T123" fmla="*/ 11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03" h="1306">
                  <a:moveTo>
                    <a:pt x="1284" y="143"/>
                  </a:moveTo>
                  <a:lnTo>
                    <a:pt x="1284" y="386"/>
                  </a:lnTo>
                  <a:lnTo>
                    <a:pt x="1284" y="569"/>
                  </a:lnTo>
                  <a:lnTo>
                    <a:pt x="1284" y="700"/>
                  </a:lnTo>
                  <a:lnTo>
                    <a:pt x="1284" y="788"/>
                  </a:lnTo>
                  <a:lnTo>
                    <a:pt x="1284" y="842"/>
                  </a:lnTo>
                  <a:lnTo>
                    <a:pt x="1284" y="869"/>
                  </a:lnTo>
                  <a:lnTo>
                    <a:pt x="1284" y="879"/>
                  </a:lnTo>
                  <a:lnTo>
                    <a:pt x="1284" y="881"/>
                  </a:lnTo>
                  <a:lnTo>
                    <a:pt x="1288" y="883"/>
                  </a:lnTo>
                  <a:lnTo>
                    <a:pt x="1293" y="885"/>
                  </a:lnTo>
                  <a:lnTo>
                    <a:pt x="1299" y="887"/>
                  </a:lnTo>
                  <a:lnTo>
                    <a:pt x="1305" y="887"/>
                  </a:lnTo>
                  <a:lnTo>
                    <a:pt x="1318" y="888"/>
                  </a:lnTo>
                  <a:lnTo>
                    <a:pt x="1332" y="887"/>
                  </a:lnTo>
                  <a:lnTo>
                    <a:pt x="1345" y="887"/>
                  </a:lnTo>
                  <a:lnTo>
                    <a:pt x="1358" y="890"/>
                  </a:lnTo>
                  <a:lnTo>
                    <a:pt x="1365" y="892"/>
                  </a:lnTo>
                  <a:lnTo>
                    <a:pt x="1370" y="895"/>
                  </a:lnTo>
                  <a:lnTo>
                    <a:pt x="1375" y="898"/>
                  </a:lnTo>
                  <a:lnTo>
                    <a:pt x="1380" y="904"/>
                  </a:lnTo>
                  <a:lnTo>
                    <a:pt x="1386" y="913"/>
                  </a:lnTo>
                  <a:lnTo>
                    <a:pt x="1395" y="924"/>
                  </a:lnTo>
                  <a:lnTo>
                    <a:pt x="1405" y="936"/>
                  </a:lnTo>
                  <a:lnTo>
                    <a:pt x="1415" y="947"/>
                  </a:lnTo>
                  <a:lnTo>
                    <a:pt x="1426" y="958"/>
                  </a:lnTo>
                  <a:lnTo>
                    <a:pt x="1439" y="965"/>
                  </a:lnTo>
                  <a:lnTo>
                    <a:pt x="1445" y="969"/>
                  </a:lnTo>
                  <a:lnTo>
                    <a:pt x="1451" y="971"/>
                  </a:lnTo>
                  <a:lnTo>
                    <a:pt x="1457" y="973"/>
                  </a:lnTo>
                  <a:lnTo>
                    <a:pt x="1464" y="973"/>
                  </a:lnTo>
                  <a:lnTo>
                    <a:pt x="1468" y="973"/>
                  </a:lnTo>
                  <a:lnTo>
                    <a:pt x="1472" y="972"/>
                  </a:lnTo>
                  <a:lnTo>
                    <a:pt x="1475" y="970"/>
                  </a:lnTo>
                  <a:lnTo>
                    <a:pt x="1478" y="967"/>
                  </a:lnTo>
                  <a:lnTo>
                    <a:pt x="1483" y="962"/>
                  </a:lnTo>
                  <a:lnTo>
                    <a:pt x="1488" y="954"/>
                  </a:lnTo>
                  <a:lnTo>
                    <a:pt x="1492" y="948"/>
                  </a:lnTo>
                  <a:lnTo>
                    <a:pt x="1496" y="940"/>
                  </a:lnTo>
                  <a:lnTo>
                    <a:pt x="1500" y="937"/>
                  </a:lnTo>
                  <a:lnTo>
                    <a:pt x="1503" y="935"/>
                  </a:lnTo>
                  <a:lnTo>
                    <a:pt x="1506" y="933"/>
                  </a:lnTo>
                  <a:lnTo>
                    <a:pt x="1510" y="931"/>
                  </a:lnTo>
                  <a:lnTo>
                    <a:pt x="1519" y="928"/>
                  </a:lnTo>
                  <a:lnTo>
                    <a:pt x="1526" y="928"/>
                  </a:lnTo>
                  <a:lnTo>
                    <a:pt x="1530" y="927"/>
                  </a:lnTo>
                  <a:lnTo>
                    <a:pt x="1533" y="926"/>
                  </a:lnTo>
                  <a:lnTo>
                    <a:pt x="1537" y="925"/>
                  </a:lnTo>
                  <a:lnTo>
                    <a:pt x="1542" y="923"/>
                  </a:lnTo>
                  <a:lnTo>
                    <a:pt x="1576" y="956"/>
                  </a:lnTo>
                  <a:lnTo>
                    <a:pt x="1605" y="985"/>
                  </a:lnTo>
                  <a:lnTo>
                    <a:pt x="1619" y="1000"/>
                  </a:lnTo>
                  <a:lnTo>
                    <a:pt x="1633" y="1016"/>
                  </a:lnTo>
                  <a:lnTo>
                    <a:pt x="1648" y="1036"/>
                  </a:lnTo>
                  <a:lnTo>
                    <a:pt x="1664" y="1058"/>
                  </a:lnTo>
                  <a:lnTo>
                    <a:pt x="1674" y="1069"/>
                  </a:lnTo>
                  <a:lnTo>
                    <a:pt x="1687" y="1085"/>
                  </a:lnTo>
                  <a:lnTo>
                    <a:pt x="1691" y="1101"/>
                  </a:lnTo>
                  <a:lnTo>
                    <a:pt x="1697" y="1116"/>
                  </a:lnTo>
                  <a:lnTo>
                    <a:pt x="1700" y="1124"/>
                  </a:lnTo>
                  <a:lnTo>
                    <a:pt x="1706" y="1132"/>
                  </a:lnTo>
                  <a:lnTo>
                    <a:pt x="1711" y="1139"/>
                  </a:lnTo>
                  <a:lnTo>
                    <a:pt x="1718" y="1147"/>
                  </a:lnTo>
                  <a:lnTo>
                    <a:pt x="1723" y="1150"/>
                  </a:lnTo>
                  <a:lnTo>
                    <a:pt x="1727" y="1154"/>
                  </a:lnTo>
                  <a:lnTo>
                    <a:pt x="1734" y="1155"/>
                  </a:lnTo>
                  <a:lnTo>
                    <a:pt x="1739" y="1157"/>
                  </a:lnTo>
                  <a:lnTo>
                    <a:pt x="1745" y="1158"/>
                  </a:lnTo>
                  <a:lnTo>
                    <a:pt x="1750" y="1160"/>
                  </a:lnTo>
                  <a:lnTo>
                    <a:pt x="1755" y="1162"/>
                  </a:lnTo>
                  <a:lnTo>
                    <a:pt x="1760" y="1167"/>
                  </a:lnTo>
                  <a:lnTo>
                    <a:pt x="1774" y="1177"/>
                  </a:lnTo>
                  <a:lnTo>
                    <a:pt x="1787" y="1188"/>
                  </a:lnTo>
                  <a:lnTo>
                    <a:pt x="1793" y="1196"/>
                  </a:lnTo>
                  <a:lnTo>
                    <a:pt x="1799" y="1204"/>
                  </a:lnTo>
                  <a:lnTo>
                    <a:pt x="1800" y="1209"/>
                  </a:lnTo>
                  <a:lnTo>
                    <a:pt x="1802" y="1215"/>
                  </a:lnTo>
                  <a:lnTo>
                    <a:pt x="1802" y="1221"/>
                  </a:lnTo>
                  <a:lnTo>
                    <a:pt x="1803" y="1228"/>
                  </a:lnTo>
                  <a:lnTo>
                    <a:pt x="1791" y="1244"/>
                  </a:lnTo>
                  <a:lnTo>
                    <a:pt x="1779" y="1258"/>
                  </a:lnTo>
                  <a:lnTo>
                    <a:pt x="1772" y="1261"/>
                  </a:lnTo>
                  <a:lnTo>
                    <a:pt x="1764" y="1263"/>
                  </a:lnTo>
                  <a:lnTo>
                    <a:pt x="1759" y="1262"/>
                  </a:lnTo>
                  <a:lnTo>
                    <a:pt x="1752" y="1261"/>
                  </a:lnTo>
                  <a:lnTo>
                    <a:pt x="1746" y="1260"/>
                  </a:lnTo>
                  <a:lnTo>
                    <a:pt x="1739" y="1257"/>
                  </a:lnTo>
                  <a:lnTo>
                    <a:pt x="1727" y="1251"/>
                  </a:lnTo>
                  <a:lnTo>
                    <a:pt x="1717" y="1243"/>
                  </a:lnTo>
                  <a:lnTo>
                    <a:pt x="1706" y="1235"/>
                  </a:lnTo>
                  <a:lnTo>
                    <a:pt x="1698" y="1227"/>
                  </a:lnTo>
                  <a:lnTo>
                    <a:pt x="1695" y="1223"/>
                  </a:lnTo>
                  <a:lnTo>
                    <a:pt x="1693" y="1220"/>
                  </a:lnTo>
                  <a:lnTo>
                    <a:pt x="1692" y="1215"/>
                  </a:lnTo>
                  <a:lnTo>
                    <a:pt x="1691" y="1212"/>
                  </a:lnTo>
                  <a:lnTo>
                    <a:pt x="1691" y="1204"/>
                  </a:lnTo>
                  <a:lnTo>
                    <a:pt x="1691" y="1199"/>
                  </a:lnTo>
                  <a:lnTo>
                    <a:pt x="1691" y="1194"/>
                  </a:lnTo>
                  <a:lnTo>
                    <a:pt x="1691" y="1185"/>
                  </a:lnTo>
                  <a:lnTo>
                    <a:pt x="1691" y="1176"/>
                  </a:lnTo>
                  <a:lnTo>
                    <a:pt x="1687" y="1170"/>
                  </a:lnTo>
                  <a:lnTo>
                    <a:pt x="1683" y="1165"/>
                  </a:lnTo>
                  <a:lnTo>
                    <a:pt x="1678" y="1162"/>
                  </a:lnTo>
                  <a:lnTo>
                    <a:pt x="1670" y="1160"/>
                  </a:lnTo>
                  <a:lnTo>
                    <a:pt x="1662" y="1159"/>
                  </a:lnTo>
                  <a:lnTo>
                    <a:pt x="1652" y="1159"/>
                  </a:lnTo>
                  <a:lnTo>
                    <a:pt x="1641" y="1159"/>
                  </a:lnTo>
                  <a:lnTo>
                    <a:pt x="1633" y="1158"/>
                  </a:lnTo>
                  <a:lnTo>
                    <a:pt x="1627" y="1156"/>
                  </a:lnTo>
                  <a:lnTo>
                    <a:pt x="1622" y="1154"/>
                  </a:lnTo>
                  <a:lnTo>
                    <a:pt x="1617" y="1149"/>
                  </a:lnTo>
                  <a:lnTo>
                    <a:pt x="1614" y="1146"/>
                  </a:lnTo>
                  <a:lnTo>
                    <a:pt x="1612" y="1142"/>
                  </a:lnTo>
                  <a:lnTo>
                    <a:pt x="1611" y="1138"/>
                  </a:lnTo>
                  <a:lnTo>
                    <a:pt x="1611" y="1135"/>
                  </a:lnTo>
                  <a:lnTo>
                    <a:pt x="1624" y="1120"/>
                  </a:lnTo>
                  <a:lnTo>
                    <a:pt x="1638" y="1105"/>
                  </a:lnTo>
                  <a:lnTo>
                    <a:pt x="1638" y="1091"/>
                  </a:lnTo>
                  <a:lnTo>
                    <a:pt x="1638" y="1085"/>
                  </a:lnTo>
                  <a:lnTo>
                    <a:pt x="1626" y="1085"/>
                  </a:lnTo>
                  <a:lnTo>
                    <a:pt x="1618" y="1088"/>
                  </a:lnTo>
                  <a:lnTo>
                    <a:pt x="1614" y="1091"/>
                  </a:lnTo>
                  <a:lnTo>
                    <a:pt x="1610" y="1095"/>
                  </a:lnTo>
                  <a:lnTo>
                    <a:pt x="1606" y="1098"/>
                  </a:lnTo>
                  <a:lnTo>
                    <a:pt x="1603" y="1102"/>
                  </a:lnTo>
                  <a:lnTo>
                    <a:pt x="1598" y="1104"/>
                  </a:lnTo>
                  <a:lnTo>
                    <a:pt x="1591" y="1105"/>
                  </a:lnTo>
                  <a:lnTo>
                    <a:pt x="1588" y="1104"/>
                  </a:lnTo>
                  <a:lnTo>
                    <a:pt x="1584" y="1102"/>
                  </a:lnTo>
                  <a:lnTo>
                    <a:pt x="1579" y="1099"/>
                  </a:lnTo>
                  <a:lnTo>
                    <a:pt x="1575" y="1096"/>
                  </a:lnTo>
                  <a:lnTo>
                    <a:pt x="1571" y="1092"/>
                  </a:lnTo>
                  <a:lnTo>
                    <a:pt x="1568" y="1089"/>
                  </a:lnTo>
                  <a:lnTo>
                    <a:pt x="1565" y="1084"/>
                  </a:lnTo>
                  <a:lnTo>
                    <a:pt x="1564" y="1081"/>
                  </a:lnTo>
                  <a:lnTo>
                    <a:pt x="1564" y="1073"/>
                  </a:lnTo>
                  <a:lnTo>
                    <a:pt x="1567" y="1067"/>
                  </a:lnTo>
                  <a:lnTo>
                    <a:pt x="1569" y="1062"/>
                  </a:lnTo>
                  <a:lnTo>
                    <a:pt x="1571" y="1057"/>
                  </a:lnTo>
                  <a:lnTo>
                    <a:pt x="1577" y="1051"/>
                  </a:lnTo>
                  <a:lnTo>
                    <a:pt x="1584" y="1042"/>
                  </a:lnTo>
                  <a:lnTo>
                    <a:pt x="1574" y="1036"/>
                  </a:lnTo>
                  <a:lnTo>
                    <a:pt x="1565" y="1029"/>
                  </a:lnTo>
                  <a:lnTo>
                    <a:pt x="1561" y="1028"/>
                  </a:lnTo>
                  <a:lnTo>
                    <a:pt x="1558" y="1027"/>
                  </a:lnTo>
                  <a:lnTo>
                    <a:pt x="1556" y="1027"/>
                  </a:lnTo>
                  <a:lnTo>
                    <a:pt x="1555" y="1028"/>
                  </a:lnTo>
                  <a:lnTo>
                    <a:pt x="1554" y="1029"/>
                  </a:lnTo>
                  <a:lnTo>
                    <a:pt x="1553" y="1031"/>
                  </a:lnTo>
                  <a:lnTo>
                    <a:pt x="1544" y="1030"/>
                  </a:lnTo>
                  <a:lnTo>
                    <a:pt x="1535" y="1029"/>
                  </a:lnTo>
                  <a:lnTo>
                    <a:pt x="1528" y="1027"/>
                  </a:lnTo>
                  <a:lnTo>
                    <a:pt x="1521" y="1024"/>
                  </a:lnTo>
                  <a:lnTo>
                    <a:pt x="1510" y="1016"/>
                  </a:lnTo>
                  <a:lnTo>
                    <a:pt x="1499" y="1007"/>
                  </a:lnTo>
                  <a:lnTo>
                    <a:pt x="1495" y="1017"/>
                  </a:lnTo>
                  <a:lnTo>
                    <a:pt x="1490" y="1028"/>
                  </a:lnTo>
                  <a:lnTo>
                    <a:pt x="1488" y="1032"/>
                  </a:lnTo>
                  <a:lnTo>
                    <a:pt x="1483" y="1036"/>
                  </a:lnTo>
                  <a:lnTo>
                    <a:pt x="1480" y="1038"/>
                  </a:lnTo>
                  <a:lnTo>
                    <a:pt x="1476" y="1039"/>
                  </a:lnTo>
                  <a:lnTo>
                    <a:pt x="1469" y="1038"/>
                  </a:lnTo>
                  <a:lnTo>
                    <a:pt x="1463" y="1037"/>
                  </a:lnTo>
                  <a:lnTo>
                    <a:pt x="1457" y="1035"/>
                  </a:lnTo>
                  <a:lnTo>
                    <a:pt x="1451" y="1030"/>
                  </a:lnTo>
                  <a:lnTo>
                    <a:pt x="1440" y="1022"/>
                  </a:lnTo>
                  <a:lnTo>
                    <a:pt x="1429" y="1012"/>
                  </a:lnTo>
                  <a:lnTo>
                    <a:pt x="1411" y="990"/>
                  </a:lnTo>
                  <a:lnTo>
                    <a:pt x="1395" y="973"/>
                  </a:lnTo>
                  <a:lnTo>
                    <a:pt x="1387" y="967"/>
                  </a:lnTo>
                  <a:lnTo>
                    <a:pt x="1379" y="962"/>
                  </a:lnTo>
                  <a:lnTo>
                    <a:pt x="1370" y="957"/>
                  </a:lnTo>
                  <a:lnTo>
                    <a:pt x="1361" y="953"/>
                  </a:lnTo>
                  <a:lnTo>
                    <a:pt x="1342" y="947"/>
                  </a:lnTo>
                  <a:lnTo>
                    <a:pt x="1323" y="940"/>
                  </a:lnTo>
                  <a:lnTo>
                    <a:pt x="1303" y="935"/>
                  </a:lnTo>
                  <a:lnTo>
                    <a:pt x="1283" y="930"/>
                  </a:lnTo>
                  <a:lnTo>
                    <a:pt x="1272" y="925"/>
                  </a:lnTo>
                  <a:lnTo>
                    <a:pt x="1262" y="921"/>
                  </a:lnTo>
                  <a:lnTo>
                    <a:pt x="1251" y="917"/>
                  </a:lnTo>
                  <a:lnTo>
                    <a:pt x="1242" y="911"/>
                  </a:lnTo>
                  <a:lnTo>
                    <a:pt x="1188" y="911"/>
                  </a:lnTo>
                  <a:lnTo>
                    <a:pt x="1161" y="911"/>
                  </a:lnTo>
                  <a:lnTo>
                    <a:pt x="1151" y="911"/>
                  </a:lnTo>
                  <a:lnTo>
                    <a:pt x="1149" y="911"/>
                  </a:lnTo>
                  <a:lnTo>
                    <a:pt x="1128" y="906"/>
                  </a:lnTo>
                  <a:lnTo>
                    <a:pt x="1106" y="900"/>
                  </a:lnTo>
                  <a:lnTo>
                    <a:pt x="1083" y="894"/>
                  </a:lnTo>
                  <a:lnTo>
                    <a:pt x="1060" y="886"/>
                  </a:lnTo>
                  <a:lnTo>
                    <a:pt x="1049" y="882"/>
                  </a:lnTo>
                  <a:lnTo>
                    <a:pt x="1039" y="877"/>
                  </a:lnTo>
                  <a:lnTo>
                    <a:pt x="1029" y="870"/>
                  </a:lnTo>
                  <a:lnTo>
                    <a:pt x="1020" y="864"/>
                  </a:lnTo>
                  <a:lnTo>
                    <a:pt x="1012" y="856"/>
                  </a:lnTo>
                  <a:lnTo>
                    <a:pt x="1004" y="847"/>
                  </a:lnTo>
                  <a:lnTo>
                    <a:pt x="998" y="838"/>
                  </a:lnTo>
                  <a:lnTo>
                    <a:pt x="991" y="827"/>
                  </a:lnTo>
                  <a:lnTo>
                    <a:pt x="973" y="834"/>
                  </a:lnTo>
                  <a:lnTo>
                    <a:pt x="954" y="841"/>
                  </a:lnTo>
                  <a:lnTo>
                    <a:pt x="936" y="847"/>
                  </a:lnTo>
                  <a:lnTo>
                    <a:pt x="922" y="854"/>
                  </a:lnTo>
                  <a:lnTo>
                    <a:pt x="925" y="860"/>
                  </a:lnTo>
                  <a:lnTo>
                    <a:pt x="928" y="867"/>
                  </a:lnTo>
                  <a:lnTo>
                    <a:pt x="933" y="871"/>
                  </a:lnTo>
                  <a:lnTo>
                    <a:pt x="938" y="877"/>
                  </a:lnTo>
                  <a:lnTo>
                    <a:pt x="933" y="883"/>
                  </a:lnTo>
                  <a:lnTo>
                    <a:pt x="925" y="891"/>
                  </a:lnTo>
                  <a:lnTo>
                    <a:pt x="917" y="898"/>
                  </a:lnTo>
                  <a:lnTo>
                    <a:pt x="907" y="907"/>
                  </a:lnTo>
                  <a:lnTo>
                    <a:pt x="884" y="922"/>
                  </a:lnTo>
                  <a:lnTo>
                    <a:pt x="859" y="938"/>
                  </a:lnTo>
                  <a:lnTo>
                    <a:pt x="833" y="951"/>
                  </a:lnTo>
                  <a:lnTo>
                    <a:pt x="808" y="963"/>
                  </a:lnTo>
                  <a:lnTo>
                    <a:pt x="797" y="967"/>
                  </a:lnTo>
                  <a:lnTo>
                    <a:pt x="786" y="971"/>
                  </a:lnTo>
                  <a:lnTo>
                    <a:pt x="776" y="973"/>
                  </a:lnTo>
                  <a:lnTo>
                    <a:pt x="769" y="973"/>
                  </a:lnTo>
                  <a:lnTo>
                    <a:pt x="762" y="973"/>
                  </a:lnTo>
                  <a:lnTo>
                    <a:pt x="756" y="971"/>
                  </a:lnTo>
                  <a:lnTo>
                    <a:pt x="754" y="969"/>
                  </a:lnTo>
                  <a:lnTo>
                    <a:pt x="751" y="966"/>
                  </a:lnTo>
                  <a:lnTo>
                    <a:pt x="750" y="964"/>
                  </a:lnTo>
                  <a:lnTo>
                    <a:pt x="749" y="962"/>
                  </a:lnTo>
                  <a:lnTo>
                    <a:pt x="750" y="958"/>
                  </a:lnTo>
                  <a:lnTo>
                    <a:pt x="751" y="954"/>
                  </a:lnTo>
                  <a:lnTo>
                    <a:pt x="754" y="952"/>
                  </a:lnTo>
                  <a:lnTo>
                    <a:pt x="756" y="951"/>
                  </a:lnTo>
                  <a:lnTo>
                    <a:pt x="761" y="948"/>
                  </a:lnTo>
                  <a:lnTo>
                    <a:pt x="764" y="946"/>
                  </a:lnTo>
                  <a:lnTo>
                    <a:pt x="762" y="943"/>
                  </a:lnTo>
                  <a:lnTo>
                    <a:pt x="761" y="939"/>
                  </a:lnTo>
                  <a:lnTo>
                    <a:pt x="761" y="937"/>
                  </a:lnTo>
                  <a:lnTo>
                    <a:pt x="762" y="935"/>
                  </a:lnTo>
                  <a:lnTo>
                    <a:pt x="763" y="932"/>
                  </a:lnTo>
                  <a:lnTo>
                    <a:pt x="764" y="926"/>
                  </a:lnTo>
                  <a:lnTo>
                    <a:pt x="765" y="920"/>
                  </a:lnTo>
                  <a:lnTo>
                    <a:pt x="765" y="913"/>
                  </a:lnTo>
                  <a:lnTo>
                    <a:pt x="768" y="907"/>
                  </a:lnTo>
                  <a:lnTo>
                    <a:pt x="769" y="900"/>
                  </a:lnTo>
                  <a:lnTo>
                    <a:pt x="772" y="894"/>
                  </a:lnTo>
                  <a:lnTo>
                    <a:pt x="775" y="888"/>
                  </a:lnTo>
                  <a:lnTo>
                    <a:pt x="778" y="883"/>
                  </a:lnTo>
                  <a:lnTo>
                    <a:pt x="783" y="878"/>
                  </a:lnTo>
                  <a:lnTo>
                    <a:pt x="787" y="872"/>
                  </a:lnTo>
                  <a:lnTo>
                    <a:pt x="792" y="868"/>
                  </a:lnTo>
                  <a:lnTo>
                    <a:pt x="799" y="864"/>
                  </a:lnTo>
                  <a:lnTo>
                    <a:pt x="805" y="859"/>
                  </a:lnTo>
                  <a:lnTo>
                    <a:pt x="821" y="852"/>
                  </a:lnTo>
                  <a:lnTo>
                    <a:pt x="838" y="845"/>
                  </a:lnTo>
                  <a:lnTo>
                    <a:pt x="838" y="837"/>
                  </a:lnTo>
                  <a:lnTo>
                    <a:pt x="838" y="827"/>
                  </a:lnTo>
                  <a:lnTo>
                    <a:pt x="826" y="827"/>
                  </a:lnTo>
                  <a:lnTo>
                    <a:pt x="818" y="827"/>
                  </a:lnTo>
                  <a:lnTo>
                    <a:pt x="811" y="828"/>
                  </a:lnTo>
                  <a:lnTo>
                    <a:pt x="801" y="831"/>
                  </a:lnTo>
                  <a:lnTo>
                    <a:pt x="790" y="835"/>
                  </a:lnTo>
                  <a:lnTo>
                    <a:pt x="778" y="842"/>
                  </a:lnTo>
                  <a:lnTo>
                    <a:pt x="765" y="851"/>
                  </a:lnTo>
                  <a:lnTo>
                    <a:pt x="754" y="860"/>
                  </a:lnTo>
                  <a:lnTo>
                    <a:pt x="741" y="870"/>
                  </a:lnTo>
                  <a:lnTo>
                    <a:pt x="728" y="881"/>
                  </a:lnTo>
                  <a:lnTo>
                    <a:pt x="715" y="893"/>
                  </a:lnTo>
                  <a:lnTo>
                    <a:pt x="704" y="906"/>
                  </a:lnTo>
                  <a:lnTo>
                    <a:pt x="693" y="918"/>
                  </a:lnTo>
                  <a:lnTo>
                    <a:pt x="683" y="931"/>
                  </a:lnTo>
                  <a:lnTo>
                    <a:pt x="676" y="943"/>
                  </a:lnTo>
                  <a:lnTo>
                    <a:pt x="670" y="954"/>
                  </a:lnTo>
                  <a:lnTo>
                    <a:pt x="668" y="961"/>
                  </a:lnTo>
                  <a:lnTo>
                    <a:pt x="666" y="966"/>
                  </a:lnTo>
                  <a:lnTo>
                    <a:pt x="665" y="972"/>
                  </a:lnTo>
                  <a:lnTo>
                    <a:pt x="665" y="977"/>
                  </a:lnTo>
                  <a:lnTo>
                    <a:pt x="665" y="990"/>
                  </a:lnTo>
                  <a:lnTo>
                    <a:pt x="665" y="1004"/>
                  </a:lnTo>
                  <a:lnTo>
                    <a:pt x="664" y="1011"/>
                  </a:lnTo>
                  <a:lnTo>
                    <a:pt x="663" y="1017"/>
                  </a:lnTo>
                  <a:lnTo>
                    <a:pt x="662" y="1023"/>
                  </a:lnTo>
                  <a:lnTo>
                    <a:pt x="659" y="1028"/>
                  </a:lnTo>
                  <a:lnTo>
                    <a:pt x="655" y="1033"/>
                  </a:lnTo>
                  <a:lnTo>
                    <a:pt x="652" y="1038"/>
                  </a:lnTo>
                  <a:lnTo>
                    <a:pt x="648" y="1042"/>
                  </a:lnTo>
                  <a:lnTo>
                    <a:pt x="642" y="1045"/>
                  </a:lnTo>
                  <a:lnTo>
                    <a:pt x="632" y="1052"/>
                  </a:lnTo>
                  <a:lnTo>
                    <a:pt x="620" y="1058"/>
                  </a:lnTo>
                  <a:lnTo>
                    <a:pt x="606" y="1064"/>
                  </a:lnTo>
                  <a:lnTo>
                    <a:pt x="592" y="1069"/>
                  </a:lnTo>
                  <a:lnTo>
                    <a:pt x="584" y="1075"/>
                  </a:lnTo>
                  <a:lnTo>
                    <a:pt x="578" y="1079"/>
                  </a:lnTo>
                  <a:lnTo>
                    <a:pt x="571" y="1084"/>
                  </a:lnTo>
                  <a:lnTo>
                    <a:pt x="567" y="1090"/>
                  </a:lnTo>
                  <a:lnTo>
                    <a:pt x="558" y="1101"/>
                  </a:lnTo>
                  <a:lnTo>
                    <a:pt x="550" y="1112"/>
                  </a:lnTo>
                  <a:lnTo>
                    <a:pt x="544" y="1119"/>
                  </a:lnTo>
                  <a:lnTo>
                    <a:pt x="538" y="1124"/>
                  </a:lnTo>
                  <a:lnTo>
                    <a:pt x="531" y="1130"/>
                  </a:lnTo>
                  <a:lnTo>
                    <a:pt x="525" y="1135"/>
                  </a:lnTo>
                  <a:lnTo>
                    <a:pt x="510" y="1145"/>
                  </a:lnTo>
                  <a:lnTo>
                    <a:pt x="493" y="1154"/>
                  </a:lnTo>
                  <a:lnTo>
                    <a:pt x="478" y="1162"/>
                  </a:lnTo>
                  <a:lnTo>
                    <a:pt x="463" y="1171"/>
                  </a:lnTo>
                  <a:lnTo>
                    <a:pt x="449" y="1179"/>
                  </a:lnTo>
                  <a:lnTo>
                    <a:pt x="438" y="1189"/>
                  </a:lnTo>
                  <a:lnTo>
                    <a:pt x="433" y="1195"/>
                  </a:lnTo>
                  <a:lnTo>
                    <a:pt x="426" y="1199"/>
                  </a:lnTo>
                  <a:lnTo>
                    <a:pt x="420" y="1203"/>
                  </a:lnTo>
                  <a:lnTo>
                    <a:pt x="412" y="1208"/>
                  </a:lnTo>
                  <a:lnTo>
                    <a:pt x="396" y="1216"/>
                  </a:lnTo>
                  <a:lnTo>
                    <a:pt x="378" y="1224"/>
                  </a:lnTo>
                  <a:lnTo>
                    <a:pt x="360" y="1230"/>
                  </a:lnTo>
                  <a:lnTo>
                    <a:pt x="340" y="1236"/>
                  </a:lnTo>
                  <a:lnTo>
                    <a:pt x="322" y="1240"/>
                  </a:lnTo>
                  <a:lnTo>
                    <a:pt x="303" y="1243"/>
                  </a:lnTo>
                  <a:lnTo>
                    <a:pt x="293" y="1245"/>
                  </a:lnTo>
                  <a:lnTo>
                    <a:pt x="282" y="1249"/>
                  </a:lnTo>
                  <a:lnTo>
                    <a:pt x="271" y="1253"/>
                  </a:lnTo>
                  <a:lnTo>
                    <a:pt x="261" y="1258"/>
                  </a:lnTo>
                  <a:lnTo>
                    <a:pt x="242" y="1271"/>
                  </a:lnTo>
                  <a:lnTo>
                    <a:pt x="223" y="1283"/>
                  </a:lnTo>
                  <a:lnTo>
                    <a:pt x="214" y="1290"/>
                  </a:lnTo>
                  <a:lnTo>
                    <a:pt x="204" y="1295"/>
                  </a:lnTo>
                  <a:lnTo>
                    <a:pt x="193" y="1300"/>
                  </a:lnTo>
                  <a:lnTo>
                    <a:pt x="184" y="1303"/>
                  </a:lnTo>
                  <a:lnTo>
                    <a:pt x="172" y="1305"/>
                  </a:lnTo>
                  <a:lnTo>
                    <a:pt x="160" y="1306"/>
                  </a:lnTo>
                  <a:lnTo>
                    <a:pt x="148" y="1305"/>
                  </a:lnTo>
                  <a:lnTo>
                    <a:pt x="135" y="1302"/>
                  </a:lnTo>
                  <a:lnTo>
                    <a:pt x="139" y="1296"/>
                  </a:lnTo>
                  <a:lnTo>
                    <a:pt x="144" y="1292"/>
                  </a:lnTo>
                  <a:lnTo>
                    <a:pt x="148" y="1289"/>
                  </a:lnTo>
                  <a:lnTo>
                    <a:pt x="153" y="1286"/>
                  </a:lnTo>
                  <a:lnTo>
                    <a:pt x="163" y="1282"/>
                  </a:lnTo>
                  <a:lnTo>
                    <a:pt x="174" y="1279"/>
                  </a:lnTo>
                  <a:lnTo>
                    <a:pt x="185" y="1278"/>
                  </a:lnTo>
                  <a:lnTo>
                    <a:pt x="196" y="1276"/>
                  </a:lnTo>
                  <a:lnTo>
                    <a:pt x="207" y="1273"/>
                  </a:lnTo>
                  <a:lnTo>
                    <a:pt x="219" y="1266"/>
                  </a:lnTo>
                  <a:lnTo>
                    <a:pt x="226" y="1262"/>
                  </a:lnTo>
                  <a:lnTo>
                    <a:pt x="233" y="1254"/>
                  </a:lnTo>
                  <a:lnTo>
                    <a:pt x="240" y="1247"/>
                  </a:lnTo>
                  <a:lnTo>
                    <a:pt x="246" y="1238"/>
                  </a:lnTo>
                  <a:lnTo>
                    <a:pt x="253" y="1230"/>
                  </a:lnTo>
                  <a:lnTo>
                    <a:pt x="259" y="1223"/>
                  </a:lnTo>
                  <a:lnTo>
                    <a:pt x="266" y="1216"/>
                  </a:lnTo>
                  <a:lnTo>
                    <a:pt x="273" y="1212"/>
                  </a:lnTo>
                  <a:lnTo>
                    <a:pt x="277" y="1210"/>
                  </a:lnTo>
                  <a:lnTo>
                    <a:pt x="283" y="1207"/>
                  </a:lnTo>
                  <a:lnTo>
                    <a:pt x="288" y="1205"/>
                  </a:lnTo>
                  <a:lnTo>
                    <a:pt x="294" y="1204"/>
                  </a:lnTo>
                  <a:lnTo>
                    <a:pt x="306" y="1202"/>
                  </a:lnTo>
                  <a:lnTo>
                    <a:pt x="316" y="1202"/>
                  </a:lnTo>
                  <a:lnTo>
                    <a:pt x="327" y="1201"/>
                  </a:lnTo>
                  <a:lnTo>
                    <a:pt x="337" y="1198"/>
                  </a:lnTo>
                  <a:lnTo>
                    <a:pt x="341" y="1197"/>
                  </a:lnTo>
                  <a:lnTo>
                    <a:pt x="345" y="1194"/>
                  </a:lnTo>
                  <a:lnTo>
                    <a:pt x="350" y="1190"/>
                  </a:lnTo>
                  <a:lnTo>
                    <a:pt x="353" y="1185"/>
                  </a:lnTo>
                  <a:lnTo>
                    <a:pt x="360" y="1178"/>
                  </a:lnTo>
                  <a:lnTo>
                    <a:pt x="366" y="1172"/>
                  </a:lnTo>
                  <a:lnTo>
                    <a:pt x="372" y="1164"/>
                  </a:lnTo>
                  <a:lnTo>
                    <a:pt x="380" y="1159"/>
                  </a:lnTo>
                  <a:lnTo>
                    <a:pt x="397" y="1146"/>
                  </a:lnTo>
                  <a:lnTo>
                    <a:pt x="417" y="1135"/>
                  </a:lnTo>
                  <a:lnTo>
                    <a:pt x="455" y="1113"/>
                  </a:lnTo>
                  <a:lnTo>
                    <a:pt x="488" y="1093"/>
                  </a:lnTo>
                  <a:lnTo>
                    <a:pt x="494" y="1088"/>
                  </a:lnTo>
                  <a:lnTo>
                    <a:pt x="501" y="1082"/>
                  </a:lnTo>
                  <a:lnTo>
                    <a:pt x="506" y="1076"/>
                  </a:lnTo>
                  <a:lnTo>
                    <a:pt x="511" y="1069"/>
                  </a:lnTo>
                  <a:lnTo>
                    <a:pt x="519" y="1055"/>
                  </a:lnTo>
                  <a:lnTo>
                    <a:pt x="527" y="1041"/>
                  </a:lnTo>
                  <a:lnTo>
                    <a:pt x="534" y="1026"/>
                  </a:lnTo>
                  <a:lnTo>
                    <a:pt x="544" y="1013"/>
                  </a:lnTo>
                  <a:lnTo>
                    <a:pt x="548" y="1006"/>
                  </a:lnTo>
                  <a:lnTo>
                    <a:pt x="555" y="1000"/>
                  </a:lnTo>
                  <a:lnTo>
                    <a:pt x="561" y="993"/>
                  </a:lnTo>
                  <a:lnTo>
                    <a:pt x="569" y="988"/>
                  </a:lnTo>
                  <a:lnTo>
                    <a:pt x="545" y="988"/>
                  </a:lnTo>
                  <a:lnTo>
                    <a:pt x="542" y="988"/>
                  </a:lnTo>
                  <a:lnTo>
                    <a:pt x="527" y="997"/>
                  </a:lnTo>
                  <a:lnTo>
                    <a:pt x="513" y="1004"/>
                  </a:lnTo>
                  <a:lnTo>
                    <a:pt x="505" y="1007"/>
                  </a:lnTo>
                  <a:lnTo>
                    <a:pt x="498" y="1010"/>
                  </a:lnTo>
                  <a:lnTo>
                    <a:pt x="490" y="1011"/>
                  </a:lnTo>
                  <a:lnTo>
                    <a:pt x="480" y="1012"/>
                  </a:lnTo>
                  <a:lnTo>
                    <a:pt x="474" y="1012"/>
                  </a:lnTo>
                  <a:lnTo>
                    <a:pt x="467" y="1011"/>
                  </a:lnTo>
                  <a:lnTo>
                    <a:pt x="461" y="1009"/>
                  </a:lnTo>
                  <a:lnTo>
                    <a:pt x="456" y="1006"/>
                  </a:lnTo>
                  <a:lnTo>
                    <a:pt x="445" y="1002"/>
                  </a:lnTo>
                  <a:lnTo>
                    <a:pt x="434" y="997"/>
                  </a:lnTo>
                  <a:lnTo>
                    <a:pt x="428" y="1013"/>
                  </a:lnTo>
                  <a:lnTo>
                    <a:pt x="423" y="1027"/>
                  </a:lnTo>
                  <a:lnTo>
                    <a:pt x="408" y="1022"/>
                  </a:lnTo>
                  <a:lnTo>
                    <a:pt x="396" y="1016"/>
                  </a:lnTo>
                  <a:lnTo>
                    <a:pt x="385" y="1012"/>
                  </a:lnTo>
                  <a:lnTo>
                    <a:pt x="377" y="1006"/>
                  </a:lnTo>
                  <a:lnTo>
                    <a:pt x="360" y="996"/>
                  </a:lnTo>
                  <a:lnTo>
                    <a:pt x="342" y="980"/>
                  </a:lnTo>
                  <a:lnTo>
                    <a:pt x="340" y="989"/>
                  </a:lnTo>
                  <a:lnTo>
                    <a:pt x="339" y="996"/>
                  </a:lnTo>
                  <a:lnTo>
                    <a:pt x="338" y="1002"/>
                  </a:lnTo>
                  <a:lnTo>
                    <a:pt x="338" y="1007"/>
                  </a:lnTo>
                  <a:lnTo>
                    <a:pt x="326" y="1007"/>
                  </a:lnTo>
                  <a:lnTo>
                    <a:pt x="318" y="1007"/>
                  </a:lnTo>
                  <a:lnTo>
                    <a:pt x="304" y="1014"/>
                  </a:lnTo>
                  <a:lnTo>
                    <a:pt x="293" y="1019"/>
                  </a:lnTo>
                  <a:lnTo>
                    <a:pt x="289" y="1018"/>
                  </a:lnTo>
                  <a:lnTo>
                    <a:pt x="286" y="1015"/>
                  </a:lnTo>
                  <a:lnTo>
                    <a:pt x="284" y="1010"/>
                  </a:lnTo>
                  <a:lnTo>
                    <a:pt x="282" y="1004"/>
                  </a:lnTo>
                  <a:lnTo>
                    <a:pt x="279" y="990"/>
                  </a:lnTo>
                  <a:lnTo>
                    <a:pt x="276" y="977"/>
                  </a:lnTo>
                  <a:lnTo>
                    <a:pt x="276" y="965"/>
                  </a:lnTo>
                  <a:lnTo>
                    <a:pt x="276" y="958"/>
                  </a:lnTo>
                  <a:lnTo>
                    <a:pt x="276" y="951"/>
                  </a:lnTo>
                  <a:lnTo>
                    <a:pt x="276" y="943"/>
                  </a:lnTo>
                  <a:lnTo>
                    <a:pt x="276" y="937"/>
                  </a:lnTo>
                  <a:lnTo>
                    <a:pt x="275" y="930"/>
                  </a:lnTo>
                  <a:lnTo>
                    <a:pt x="273" y="925"/>
                  </a:lnTo>
                  <a:lnTo>
                    <a:pt x="270" y="922"/>
                  </a:lnTo>
                  <a:lnTo>
                    <a:pt x="267" y="920"/>
                  </a:lnTo>
                  <a:lnTo>
                    <a:pt x="261" y="919"/>
                  </a:lnTo>
                  <a:lnTo>
                    <a:pt x="257" y="920"/>
                  </a:lnTo>
                  <a:lnTo>
                    <a:pt x="253" y="923"/>
                  </a:lnTo>
                  <a:lnTo>
                    <a:pt x="247" y="927"/>
                  </a:lnTo>
                  <a:lnTo>
                    <a:pt x="243" y="933"/>
                  </a:lnTo>
                  <a:lnTo>
                    <a:pt x="235" y="941"/>
                  </a:lnTo>
                  <a:lnTo>
                    <a:pt x="231" y="946"/>
                  </a:lnTo>
                  <a:lnTo>
                    <a:pt x="226" y="946"/>
                  </a:lnTo>
                  <a:lnTo>
                    <a:pt x="219" y="944"/>
                  </a:lnTo>
                  <a:lnTo>
                    <a:pt x="213" y="940"/>
                  </a:lnTo>
                  <a:lnTo>
                    <a:pt x="204" y="936"/>
                  </a:lnTo>
                  <a:lnTo>
                    <a:pt x="187" y="925"/>
                  </a:lnTo>
                  <a:lnTo>
                    <a:pt x="168" y="913"/>
                  </a:lnTo>
                  <a:lnTo>
                    <a:pt x="151" y="900"/>
                  </a:lnTo>
                  <a:lnTo>
                    <a:pt x="135" y="887"/>
                  </a:lnTo>
                  <a:lnTo>
                    <a:pt x="123" y="877"/>
                  </a:lnTo>
                  <a:lnTo>
                    <a:pt x="116" y="869"/>
                  </a:lnTo>
                  <a:lnTo>
                    <a:pt x="128" y="867"/>
                  </a:lnTo>
                  <a:lnTo>
                    <a:pt x="143" y="865"/>
                  </a:lnTo>
                  <a:lnTo>
                    <a:pt x="139" y="858"/>
                  </a:lnTo>
                  <a:lnTo>
                    <a:pt x="135" y="852"/>
                  </a:lnTo>
                  <a:lnTo>
                    <a:pt x="130" y="846"/>
                  </a:lnTo>
                  <a:lnTo>
                    <a:pt x="125" y="841"/>
                  </a:lnTo>
                  <a:lnTo>
                    <a:pt x="113" y="832"/>
                  </a:lnTo>
                  <a:lnTo>
                    <a:pt x="101" y="824"/>
                  </a:lnTo>
                  <a:lnTo>
                    <a:pt x="91" y="817"/>
                  </a:lnTo>
                  <a:lnTo>
                    <a:pt x="82" y="809"/>
                  </a:lnTo>
                  <a:lnTo>
                    <a:pt x="78" y="805"/>
                  </a:lnTo>
                  <a:lnTo>
                    <a:pt x="76" y="801"/>
                  </a:lnTo>
                  <a:lnTo>
                    <a:pt x="73" y="797"/>
                  </a:lnTo>
                  <a:lnTo>
                    <a:pt x="73" y="792"/>
                  </a:lnTo>
                  <a:lnTo>
                    <a:pt x="74" y="781"/>
                  </a:lnTo>
                  <a:lnTo>
                    <a:pt x="77" y="772"/>
                  </a:lnTo>
                  <a:lnTo>
                    <a:pt x="82" y="763"/>
                  </a:lnTo>
                  <a:lnTo>
                    <a:pt x="87" y="753"/>
                  </a:lnTo>
                  <a:lnTo>
                    <a:pt x="95" y="746"/>
                  </a:lnTo>
                  <a:lnTo>
                    <a:pt x="104" y="737"/>
                  </a:lnTo>
                  <a:lnTo>
                    <a:pt x="113" y="729"/>
                  </a:lnTo>
                  <a:lnTo>
                    <a:pt x="123" y="723"/>
                  </a:lnTo>
                  <a:lnTo>
                    <a:pt x="134" y="716"/>
                  </a:lnTo>
                  <a:lnTo>
                    <a:pt x="145" y="711"/>
                  </a:lnTo>
                  <a:lnTo>
                    <a:pt x="155" y="707"/>
                  </a:lnTo>
                  <a:lnTo>
                    <a:pt x="165" y="702"/>
                  </a:lnTo>
                  <a:lnTo>
                    <a:pt x="175" y="699"/>
                  </a:lnTo>
                  <a:lnTo>
                    <a:pt x="185" y="697"/>
                  </a:lnTo>
                  <a:lnTo>
                    <a:pt x="192" y="696"/>
                  </a:lnTo>
                  <a:lnTo>
                    <a:pt x="200" y="695"/>
                  </a:lnTo>
                  <a:lnTo>
                    <a:pt x="209" y="694"/>
                  </a:lnTo>
                  <a:lnTo>
                    <a:pt x="227" y="688"/>
                  </a:lnTo>
                  <a:lnTo>
                    <a:pt x="248" y="681"/>
                  </a:lnTo>
                  <a:lnTo>
                    <a:pt x="271" y="671"/>
                  </a:lnTo>
                  <a:lnTo>
                    <a:pt x="294" y="660"/>
                  </a:lnTo>
                  <a:lnTo>
                    <a:pt x="312" y="649"/>
                  </a:lnTo>
                  <a:lnTo>
                    <a:pt x="320" y="644"/>
                  </a:lnTo>
                  <a:lnTo>
                    <a:pt x="326" y="639"/>
                  </a:lnTo>
                  <a:lnTo>
                    <a:pt x="329" y="634"/>
                  </a:lnTo>
                  <a:lnTo>
                    <a:pt x="330" y="630"/>
                  </a:lnTo>
                  <a:lnTo>
                    <a:pt x="329" y="624"/>
                  </a:lnTo>
                  <a:lnTo>
                    <a:pt x="326" y="618"/>
                  </a:lnTo>
                  <a:lnTo>
                    <a:pt x="322" y="611"/>
                  </a:lnTo>
                  <a:lnTo>
                    <a:pt x="317" y="605"/>
                  </a:lnTo>
                  <a:lnTo>
                    <a:pt x="308" y="594"/>
                  </a:lnTo>
                  <a:lnTo>
                    <a:pt x="303" y="587"/>
                  </a:lnTo>
                  <a:lnTo>
                    <a:pt x="312" y="582"/>
                  </a:lnTo>
                  <a:lnTo>
                    <a:pt x="316" y="581"/>
                  </a:lnTo>
                  <a:lnTo>
                    <a:pt x="321" y="582"/>
                  </a:lnTo>
                  <a:lnTo>
                    <a:pt x="327" y="587"/>
                  </a:lnTo>
                  <a:lnTo>
                    <a:pt x="327" y="564"/>
                  </a:lnTo>
                  <a:lnTo>
                    <a:pt x="327" y="560"/>
                  </a:lnTo>
                  <a:lnTo>
                    <a:pt x="312" y="560"/>
                  </a:lnTo>
                  <a:lnTo>
                    <a:pt x="303" y="560"/>
                  </a:lnTo>
                  <a:lnTo>
                    <a:pt x="299" y="561"/>
                  </a:lnTo>
                  <a:lnTo>
                    <a:pt x="294" y="562"/>
                  </a:lnTo>
                  <a:lnTo>
                    <a:pt x="289" y="563"/>
                  </a:lnTo>
                  <a:lnTo>
                    <a:pt x="286" y="565"/>
                  </a:lnTo>
                  <a:lnTo>
                    <a:pt x="277" y="569"/>
                  </a:lnTo>
                  <a:lnTo>
                    <a:pt x="270" y="576"/>
                  </a:lnTo>
                  <a:lnTo>
                    <a:pt x="261" y="581"/>
                  </a:lnTo>
                  <a:lnTo>
                    <a:pt x="253" y="586"/>
                  </a:lnTo>
                  <a:lnTo>
                    <a:pt x="248" y="588"/>
                  </a:lnTo>
                  <a:lnTo>
                    <a:pt x="243" y="590"/>
                  </a:lnTo>
                  <a:lnTo>
                    <a:pt x="236" y="591"/>
                  </a:lnTo>
                  <a:lnTo>
                    <a:pt x="231" y="591"/>
                  </a:lnTo>
                  <a:lnTo>
                    <a:pt x="218" y="590"/>
                  </a:lnTo>
                  <a:lnTo>
                    <a:pt x="208" y="588"/>
                  </a:lnTo>
                  <a:lnTo>
                    <a:pt x="200" y="586"/>
                  </a:lnTo>
                  <a:lnTo>
                    <a:pt x="191" y="582"/>
                  </a:lnTo>
                  <a:lnTo>
                    <a:pt x="184" y="580"/>
                  </a:lnTo>
                  <a:lnTo>
                    <a:pt x="175" y="578"/>
                  </a:lnTo>
                  <a:lnTo>
                    <a:pt x="167" y="578"/>
                  </a:lnTo>
                  <a:lnTo>
                    <a:pt x="158" y="579"/>
                  </a:lnTo>
                  <a:lnTo>
                    <a:pt x="131" y="579"/>
                  </a:lnTo>
                  <a:lnTo>
                    <a:pt x="105" y="579"/>
                  </a:lnTo>
                  <a:lnTo>
                    <a:pt x="83" y="579"/>
                  </a:lnTo>
                  <a:lnTo>
                    <a:pt x="69" y="579"/>
                  </a:lnTo>
                  <a:lnTo>
                    <a:pt x="67" y="570"/>
                  </a:lnTo>
                  <a:lnTo>
                    <a:pt x="64" y="562"/>
                  </a:lnTo>
                  <a:lnTo>
                    <a:pt x="60" y="555"/>
                  </a:lnTo>
                  <a:lnTo>
                    <a:pt x="56" y="550"/>
                  </a:lnTo>
                  <a:lnTo>
                    <a:pt x="52" y="544"/>
                  </a:lnTo>
                  <a:lnTo>
                    <a:pt x="50" y="540"/>
                  </a:lnTo>
                  <a:lnTo>
                    <a:pt x="46" y="535"/>
                  </a:lnTo>
                  <a:lnTo>
                    <a:pt x="46" y="529"/>
                  </a:lnTo>
                  <a:lnTo>
                    <a:pt x="50" y="514"/>
                  </a:lnTo>
                  <a:lnTo>
                    <a:pt x="40" y="513"/>
                  </a:lnTo>
                  <a:lnTo>
                    <a:pt x="32" y="512"/>
                  </a:lnTo>
                  <a:lnTo>
                    <a:pt x="25" y="509"/>
                  </a:lnTo>
                  <a:lnTo>
                    <a:pt x="17" y="505"/>
                  </a:lnTo>
                  <a:lnTo>
                    <a:pt x="12" y="502"/>
                  </a:lnTo>
                  <a:lnTo>
                    <a:pt x="8" y="498"/>
                  </a:lnTo>
                  <a:lnTo>
                    <a:pt x="3" y="492"/>
                  </a:lnTo>
                  <a:lnTo>
                    <a:pt x="0" y="487"/>
                  </a:lnTo>
                  <a:lnTo>
                    <a:pt x="17" y="476"/>
                  </a:lnTo>
                  <a:lnTo>
                    <a:pt x="36" y="467"/>
                  </a:lnTo>
                  <a:lnTo>
                    <a:pt x="56" y="458"/>
                  </a:lnTo>
                  <a:lnTo>
                    <a:pt x="77" y="448"/>
                  </a:lnTo>
                  <a:lnTo>
                    <a:pt x="97" y="438"/>
                  </a:lnTo>
                  <a:lnTo>
                    <a:pt x="118" y="429"/>
                  </a:lnTo>
                  <a:lnTo>
                    <a:pt x="137" y="419"/>
                  </a:lnTo>
                  <a:lnTo>
                    <a:pt x="153" y="409"/>
                  </a:lnTo>
                  <a:lnTo>
                    <a:pt x="180" y="409"/>
                  </a:lnTo>
                  <a:lnTo>
                    <a:pt x="185" y="409"/>
                  </a:lnTo>
                  <a:lnTo>
                    <a:pt x="185" y="419"/>
                  </a:lnTo>
                  <a:lnTo>
                    <a:pt x="186" y="426"/>
                  </a:lnTo>
                  <a:lnTo>
                    <a:pt x="187" y="433"/>
                  </a:lnTo>
                  <a:lnTo>
                    <a:pt x="189" y="438"/>
                  </a:lnTo>
                  <a:lnTo>
                    <a:pt x="192" y="443"/>
                  </a:lnTo>
                  <a:lnTo>
                    <a:pt x="194" y="445"/>
                  </a:lnTo>
                  <a:lnTo>
                    <a:pt x="199" y="448"/>
                  </a:lnTo>
                  <a:lnTo>
                    <a:pt x="202" y="449"/>
                  </a:lnTo>
                  <a:lnTo>
                    <a:pt x="221" y="449"/>
                  </a:lnTo>
                  <a:lnTo>
                    <a:pt x="246" y="448"/>
                  </a:lnTo>
                  <a:lnTo>
                    <a:pt x="260" y="449"/>
                  </a:lnTo>
                  <a:lnTo>
                    <a:pt x="271" y="451"/>
                  </a:lnTo>
                  <a:lnTo>
                    <a:pt x="275" y="451"/>
                  </a:lnTo>
                  <a:lnTo>
                    <a:pt x="280" y="451"/>
                  </a:lnTo>
                  <a:lnTo>
                    <a:pt x="285" y="450"/>
                  </a:lnTo>
                  <a:lnTo>
                    <a:pt x="293" y="448"/>
                  </a:lnTo>
                  <a:lnTo>
                    <a:pt x="289" y="438"/>
                  </a:lnTo>
                  <a:lnTo>
                    <a:pt x="285" y="430"/>
                  </a:lnTo>
                  <a:lnTo>
                    <a:pt x="282" y="422"/>
                  </a:lnTo>
                  <a:lnTo>
                    <a:pt x="277" y="416"/>
                  </a:lnTo>
                  <a:lnTo>
                    <a:pt x="272" y="410"/>
                  </a:lnTo>
                  <a:lnTo>
                    <a:pt x="267" y="405"/>
                  </a:lnTo>
                  <a:lnTo>
                    <a:pt x="261" y="401"/>
                  </a:lnTo>
                  <a:lnTo>
                    <a:pt x="255" y="396"/>
                  </a:lnTo>
                  <a:lnTo>
                    <a:pt x="227" y="382"/>
                  </a:lnTo>
                  <a:lnTo>
                    <a:pt x="192" y="367"/>
                  </a:lnTo>
                  <a:lnTo>
                    <a:pt x="189" y="366"/>
                  </a:lnTo>
                  <a:lnTo>
                    <a:pt x="186" y="364"/>
                  </a:lnTo>
                  <a:lnTo>
                    <a:pt x="184" y="361"/>
                  </a:lnTo>
                  <a:lnTo>
                    <a:pt x="180" y="356"/>
                  </a:lnTo>
                  <a:lnTo>
                    <a:pt x="174" y="346"/>
                  </a:lnTo>
                  <a:lnTo>
                    <a:pt x="167" y="336"/>
                  </a:lnTo>
                  <a:lnTo>
                    <a:pt x="161" y="325"/>
                  </a:lnTo>
                  <a:lnTo>
                    <a:pt x="154" y="314"/>
                  </a:lnTo>
                  <a:lnTo>
                    <a:pt x="148" y="306"/>
                  </a:lnTo>
                  <a:lnTo>
                    <a:pt x="143" y="301"/>
                  </a:lnTo>
                  <a:lnTo>
                    <a:pt x="118" y="292"/>
                  </a:lnTo>
                  <a:lnTo>
                    <a:pt x="87" y="282"/>
                  </a:lnTo>
                  <a:lnTo>
                    <a:pt x="73" y="277"/>
                  </a:lnTo>
                  <a:lnTo>
                    <a:pt x="62" y="272"/>
                  </a:lnTo>
                  <a:lnTo>
                    <a:pt x="56" y="270"/>
                  </a:lnTo>
                  <a:lnTo>
                    <a:pt x="53" y="267"/>
                  </a:lnTo>
                  <a:lnTo>
                    <a:pt x="51" y="265"/>
                  </a:lnTo>
                  <a:lnTo>
                    <a:pt x="50" y="263"/>
                  </a:lnTo>
                  <a:lnTo>
                    <a:pt x="77" y="217"/>
                  </a:lnTo>
                  <a:lnTo>
                    <a:pt x="131" y="217"/>
                  </a:lnTo>
                  <a:lnTo>
                    <a:pt x="158" y="217"/>
                  </a:lnTo>
                  <a:lnTo>
                    <a:pt x="167" y="217"/>
                  </a:lnTo>
                  <a:lnTo>
                    <a:pt x="170" y="217"/>
                  </a:lnTo>
                  <a:lnTo>
                    <a:pt x="179" y="204"/>
                  </a:lnTo>
                  <a:lnTo>
                    <a:pt x="189" y="191"/>
                  </a:lnTo>
                  <a:lnTo>
                    <a:pt x="200" y="178"/>
                  </a:lnTo>
                  <a:lnTo>
                    <a:pt x="212" y="166"/>
                  </a:lnTo>
                  <a:lnTo>
                    <a:pt x="223" y="154"/>
                  </a:lnTo>
                  <a:lnTo>
                    <a:pt x="236" y="142"/>
                  </a:lnTo>
                  <a:lnTo>
                    <a:pt x="249" y="130"/>
                  </a:lnTo>
                  <a:lnTo>
                    <a:pt x="262" y="119"/>
                  </a:lnTo>
                  <a:lnTo>
                    <a:pt x="276" y="110"/>
                  </a:lnTo>
                  <a:lnTo>
                    <a:pt x="291" y="99"/>
                  </a:lnTo>
                  <a:lnTo>
                    <a:pt x="307" y="90"/>
                  </a:lnTo>
                  <a:lnTo>
                    <a:pt x="322" y="81"/>
                  </a:lnTo>
                  <a:lnTo>
                    <a:pt x="338" y="74"/>
                  </a:lnTo>
                  <a:lnTo>
                    <a:pt x="354" y="66"/>
                  </a:lnTo>
                  <a:lnTo>
                    <a:pt x="371" y="60"/>
                  </a:lnTo>
                  <a:lnTo>
                    <a:pt x="389" y="54"/>
                  </a:lnTo>
                  <a:lnTo>
                    <a:pt x="396" y="52"/>
                  </a:lnTo>
                  <a:lnTo>
                    <a:pt x="404" y="51"/>
                  </a:lnTo>
                  <a:lnTo>
                    <a:pt x="411" y="52"/>
                  </a:lnTo>
                  <a:lnTo>
                    <a:pt x="419" y="52"/>
                  </a:lnTo>
                  <a:lnTo>
                    <a:pt x="426" y="53"/>
                  </a:lnTo>
                  <a:lnTo>
                    <a:pt x="434" y="53"/>
                  </a:lnTo>
                  <a:lnTo>
                    <a:pt x="442" y="52"/>
                  </a:lnTo>
                  <a:lnTo>
                    <a:pt x="450" y="50"/>
                  </a:lnTo>
                  <a:lnTo>
                    <a:pt x="459" y="45"/>
                  </a:lnTo>
                  <a:lnTo>
                    <a:pt x="469" y="38"/>
                  </a:lnTo>
                  <a:lnTo>
                    <a:pt x="476" y="29"/>
                  </a:lnTo>
                  <a:lnTo>
                    <a:pt x="485" y="21"/>
                  </a:lnTo>
                  <a:lnTo>
                    <a:pt x="493" y="13"/>
                  </a:lnTo>
                  <a:lnTo>
                    <a:pt x="502" y="7"/>
                  </a:lnTo>
                  <a:lnTo>
                    <a:pt x="506" y="3"/>
                  </a:lnTo>
                  <a:lnTo>
                    <a:pt x="512" y="2"/>
                  </a:lnTo>
                  <a:lnTo>
                    <a:pt x="517" y="0"/>
                  </a:lnTo>
                  <a:lnTo>
                    <a:pt x="523" y="0"/>
                  </a:lnTo>
                  <a:lnTo>
                    <a:pt x="531" y="1"/>
                  </a:lnTo>
                  <a:lnTo>
                    <a:pt x="538" y="3"/>
                  </a:lnTo>
                  <a:lnTo>
                    <a:pt x="544" y="7"/>
                  </a:lnTo>
                  <a:lnTo>
                    <a:pt x="550" y="11"/>
                  </a:lnTo>
                  <a:lnTo>
                    <a:pt x="555" y="15"/>
                  </a:lnTo>
                  <a:lnTo>
                    <a:pt x="561" y="20"/>
                  </a:lnTo>
                  <a:lnTo>
                    <a:pt x="569" y="24"/>
                  </a:lnTo>
                  <a:lnTo>
                    <a:pt x="577" y="27"/>
                  </a:lnTo>
                  <a:lnTo>
                    <a:pt x="570" y="35"/>
                  </a:lnTo>
                  <a:lnTo>
                    <a:pt x="566" y="40"/>
                  </a:lnTo>
                  <a:lnTo>
                    <a:pt x="564" y="46"/>
                  </a:lnTo>
                  <a:lnTo>
                    <a:pt x="561" y="50"/>
                  </a:lnTo>
                  <a:lnTo>
                    <a:pt x="567" y="51"/>
                  </a:lnTo>
                  <a:lnTo>
                    <a:pt x="572" y="51"/>
                  </a:lnTo>
                  <a:lnTo>
                    <a:pt x="579" y="49"/>
                  </a:lnTo>
                  <a:lnTo>
                    <a:pt x="584" y="46"/>
                  </a:lnTo>
                  <a:lnTo>
                    <a:pt x="589" y="42"/>
                  </a:lnTo>
                  <a:lnTo>
                    <a:pt x="594" y="38"/>
                  </a:lnTo>
                  <a:lnTo>
                    <a:pt x="599" y="33"/>
                  </a:lnTo>
                  <a:lnTo>
                    <a:pt x="604" y="27"/>
                  </a:lnTo>
                  <a:lnTo>
                    <a:pt x="615" y="33"/>
                  </a:lnTo>
                  <a:lnTo>
                    <a:pt x="624" y="36"/>
                  </a:lnTo>
                  <a:lnTo>
                    <a:pt x="632" y="40"/>
                  </a:lnTo>
                  <a:lnTo>
                    <a:pt x="642" y="42"/>
                  </a:lnTo>
                  <a:lnTo>
                    <a:pt x="691" y="42"/>
                  </a:lnTo>
                  <a:lnTo>
                    <a:pt x="716" y="42"/>
                  </a:lnTo>
                  <a:lnTo>
                    <a:pt x="726" y="42"/>
                  </a:lnTo>
                  <a:lnTo>
                    <a:pt x="727" y="42"/>
                  </a:lnTo>
                  <a:lnTo>
                    <a:pt x="740" y="53"/>
                  </a:lnTo>
                  <a:lnTo>
                    <a:pt x="750" y="62"/>
                  </a:lnTo>
                  <a:lnTo>
                    <a:pt x="761" y="69"/>
                  </a:lnTo>
                  <a:lnTo>
                    <a:pt x="776" y="77"/>
                  </a:lnTo>
                  <a:lnTo>
                    <a:pt x="852" y="77"/>
                  </a:lnTo>
                  <a:lnTo>
                    <a:pt x="891" y="77"/>
                  </a:lnTo>
                  <a:lnTo>
                    <a:pt x="905" y="77"/>
                  </a:lnTo>
                  <a:lnTo>
                    <a:pt x="907" y="77"/>
                  </a:lnTo>
                  <a:lnTo>
                    <a:pt x="914" y="84"/>
                  </a:lnTo>
                  <a:lnTo>
                    <a:pt x="923" y="89"/>
                  </a:lnTo>
                  <a:lnTo>
                    <a:pt x="933" y="94"/>
                  </a:lnTo>
                  <a:lnTo>
                    <a:pt x="944" y="99"/>
                  </a:lnTo>
                  <a:lnTo>
                    <a:pt x="957" y="103"/>
                  </a:lnTo>
                  <a:lnTo>
                    <a:pt x="968" y="106"/>
                  </a:lnTo>
                  <a:lnTo>
                    <a:pt x="982" y="110"/>
                  </a:lnTo>
                  <a:lnTo>
                    <a:pt x="995" y="112"/>
                  </a:lnTo>
                  <a:lnTo>
                    <a:pt x="1023" y="116"/>
                  </a:lnTo>
                  <a:lnTo>
                    <a:pt x="1052" y="118"/>
                  </a:lnTo>
                  <a:lnTo>
                    <a:pt x="1077" y="119"/>
                  </a:lnTo>
                  <a:lnTo>
                    <a:pt x="1099" y="120"/>
                  </a:lnTo>
                  <a:lnTo>
                    <a:pt x="1110" y="119"/>
                  </a:lnTo>
                  <a:lnTo>
                    <a:pt x="1121" y="118"/>
                  </a:lnTo>
                  <a:lnTo>
                    <a:pt x="1130" y="116"/>
                  </a:lnTo>
                  <a:lnTo>
                    <a:pt x="1140" y="114"/>
                  </a:lnTo>
                  <a:lnTo>
                    <a:pt x="1149" y="112"/>
                  </a:lnTo>
                  <a:lnTo>
                    <a:pt x="1158" y="111"/>
                  </a:lnTo>
                  <a:lnTo>
                    <a:pt x="1169" y="108"/>
                  </a:lnTo>
                  <a:lnTo>
                    <a:pt x="1180" y="108"/>
                  </a:lnTo>
                  <a:lnTo>
                    <a:pt x="1196" y="110"/>
                  </a:lnTo>
                  <a:lnTo>
                    <a:pt x="1209" y="112"/>
                  </a:lnTo>
                  <a:lnTo>
                    <a:pt x="1222" y="116"/>
                  </a:lnTo>
                  <a:lnTo>
                    <a:pt x="1233" y="121"/>
                  </a:lnTo>
                  <a:lnTo>
                    <a:pt x="1245" y="127"/>
                  </a:lnTo>
                  <a:lnTo>
                    <a:pt x="1257" y="132"/>
                  </a:lnTo>
                  <a:lnTo>
                    <a:pt x="1269" y="139"/>
                  </a:lnTo>
                  <a:lnTo>
                    <a:pt x="1284" y="143"/>
                  </a:lnTo>
                  <a:lnTo>
                    <a:pt x="1284" y="139"/>
                  </a:lnTo>
                  <a:lnTo>
                    <a:pt x="1284" y="143"/>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88" name="Freeform 23">
              <a:extLst>
                <a:ext uri="{FF2B5EF4-FFF2-40B4-BE49-F238E27FC236}">
                  <a16:creationId xmlns:a16="http://schemas.microsoft.com/office/drawing/2014/main" id="{892D1335-2D82-467D-AB9A-CC9B813EF84B}"/>
                </a:ext>
              </a:extLst>
            </p:cNvPr>
            <p:cNvSpPr>
              <a:spLocks/>
            </p:cNvSpPr>
            <p:nvPr/>
          </p:nvSpPr>
          <p:spPr bwMode="auto">
            <a:xfrm>
              <a:off x="8057090" y="4522251"/>
              <a:ext cx="50362" cy="63246"/>
            </a:xfrm>
            <a:custGeom>
              <a:avLst/>
              <a:gdLst>
                <a:gd name="T0" fmla="*/ 36 w 85"/>
                <a:gd name="T1" fmla="*/ 39 h 108"/>
                <a:gd name="T2" fmla="*/ 22 w 85"/>
                <a:gd name="T3" fmla="*/ 33 h 108"/>
                <a:gd name="T4" fmla="*/ 15 w 85"/>
                <a:gd name="T5" fmla="*/ 30 h 108"/>
                <a:gd name="T6" fmla="*/ 13 w 85"/>
                <a:gd name="T7" fmla="*/ 30 h 108"/>
                <a:gd name="T8" fmla="*/ 10 w 85"/>
                <a:gd name="T9" fmla="*/ 31 h 108"/>
                <a:gd name="T10" fmla="*/ 6 w 85"/>
                <a:gd name="T11" fmla="*/ 33 h 108"/>
                <a:gd name="T12" fmla="*/ 0 w 85"/>
                <a:gd name="T13" fmla="*/ 39 h 108"/>
                <a:gd name="T14" fmla="*/ 1 w 85"/>
                <a:gd name="T15" fmla="*/ 25 h 108"/>
                <a:gd name="T16" fmla="*/ 2 w 85"/>
                <a:gd name="T17" fmla="*/ 14 h 108"/>
                <a:gd name="T18" fmla="*/ 3 w 85"/>
                <a:gd name="T19" fmla="*/ 11 h 108"/>
                <a:gd name="T20" fmla="*/ 4 w 85"/>
                <a:gd name="T21" fmla="*/ 7 h 108"/>
                <a:gd name="T22" fmla="*/ 6 w 85"/>
                <a:gd name="T23" fmla="*/ 4 h 108"/>
                <a:gd name="T24" fmla="*/ 9 w 85"/>
                <a:gd name="T25" fmla="*/ 2 h 108"/>
                <a:gd name="T26" fmla="*/ 11 w 85"/>
                <a:gd name="T27" fmla="*/ 1 h 108"/>
                <a:gd name="T28" fmla="*/ 14 w 85"/>
                <a:gd name="T29" fmla="*/ 0 h 108"/>
                <a:gd name="T30" fmla="*/ 17 w 85"/>
                <a:gd name="T31" fmla="*/ 0 h 108"/>
                <a:gd name="T32" fmla="*/ 22 w 85"/>
                <a:gd name="T33" fmla="*/ 0 h 108"/>
                <a:gd name="T34" fmla="*/ 31 w 85"/>
                <a:gd name="T35" fmla="*/ 1 h 108"/>
                <a:gd name="T36" fmla="*/ 43 w 85"/>
                <a:gd name="T37" fmla="*/ 4 h 108"/>
                <a:gd name="T38" fmla="*/ 42 w 85"/>
                <a:gd name="T39" fmla="*/ 12 h 108"/>
                <a:gd name="T40" fmla="*/ 43 w 85"/>
                <a:gd name="T41" fmla="*/ 19 h 108"/>
                <a:gd name="T42" fmla="*/ 45 w 85"/>
                <a:gd name="T43" fmla="*/ 26 h 108"/>
                <a:gd name="T44" fmla="*/ 47 w 85"/>
                <a:gd name="T45" fmla="*/ 32 h 108"/>
                <a:gd name="T46" fmla="*/ 55 w 85"/>
                <a:gd name="T47" fmla="*/ 42 h 108"/>
                <a:gd name="T48" fmla="*/ 63 w 85"/>
                <a:gd name="T49" fmla="*/ 51 h 108"/>
                <a:gd name="T50" fmla="*/ 71 w 85"/>
                <a:gd name="T51" fmla="*/ 59 h 108"/>
                <a:gd name="T52" fmla="*/ 78 w 85"/>
                <a:gd name="T53" fmla="*/ 69 h 108"/>
                <a:gd name="T54" fmla="*/ 81 w 85"/>
                <a:gd name="T55" fmla="*/ 75 h 108"/>
                <a:gd name="T56" fmla="*/ 83 w 85"/>
                <a:gd name="T57" fmla="*/ 80 h 108"/>
                <a:gd name="T58" fmla="*/ 84 w 85"/>
                <a:gd name="T59" fmla="*/ 86 h 108"/>
                <a:gd name="T60" fmla="*/ 85 w 85"/>
                <a:gd name="T61" fmla="*/ 93 h 108"/>
                <a:gd name="T62" fmla="*/ 85 w 85"/>
                <a:gd name="T63" fmla="*/ 97 h 108"/>
                <a:gd name="T64" fmla="*/ 84 w 85"/>
                <a:gd name="T65" fmla="*/ 101 h 108"/>
                <a:gd name="T66" fmla="*/ 82 w 85"/>
                <a:gd name="T67" fmla="*/ 103 h 108"/>
                <a:gd name="T68" fmla="*/ 80 w 85"/>
                <a:gd name="T69" fmla="*/ 105 h 108"/>
                <a:gd name="T70" fmla="*/ 75 w 85"/>
                <a:gd name="T71" fmla="*/ 107 h 108"/>
                <a:gd name="T72" fmla="*/ 70 w 85"/>
                <a:gd name="T73" fmla="*/ 108 h 108"/>
                <a:gd name="T74" fmla="*/ 67 w 85"/>
                <a:gd name="T75" fmla="*/ 108 h 108"/>
                <a:gd name="T76" fmla="*/ 64 w 85"/>
                <a:gd name="T77" fmla="*/ 107 h 108"/>
                <a:gd name="T78" fmla="*/ 60 w 85"/>
                <a:gd name="T79" fmla="*/ 105 h 108"/>
                <a:gd name="T80" fmla="*/ 58 w 85"/>
                <a:gd name="T81" fmla="*/ 103 h 108"/>
                <a:gd name="T82" fmla="*/ 52 w 85"/>
                <a:gd name="T83" fmla="*/ 97 h 108"/>
                <a:gd name="T84" fmla="*/ 46 w 85"/>
                <a:gd name="T85" fmla="*/ 91 h 108"/>
                <a:gd name="T86" fmla="*/ 39 w 85"/>
                <a:gd name="T87" fmla="*/ 79 h 108"/>
                <a:gd name="T88" fmla="*/ 36 w 85"/>
                <a:gd name="T89" fmla="*/ 73 h 108"/>
                <a:gd name="T90" fmla="*/ 34 w 85"/>
                <a:gd name="T91" fmla="*/ 63 h 108"/>
                <a:gd name="T92" fmla="*/ 33 w 85"/>
                <a:gd name="T93" fmla="*/ 53 h 108"/>
                <a:gd name="T94" fmla="*/ 33 w 85"/>
                <a:gd name="T95" fmla="*/ 45 h 108"/>
                <a:gd name="T96" fmla="*/ 36 w 85"/>
                <a:gd name="T97" fmla="*/ 3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5" h="108">
                  <a:moveTo>
                    <a:pt x="36" y="39"/>
                  </a:moveTo>
                  <a:lnTo>
                    <a:pt x="22" y="33"/>
                  </a:lnTo>
                  <a:lnTo>
                    <a:pt x="15" y="30"/>
                  </a:lnTo>
                  <a:lnTo>
                    <a:pt x="13" y="30"/>
                  </a:lnTo>
                  <a:lnTo>
                    <a:pt x="10" y="31"/>
                  </a:lnTo>
                  <a:lnTo>
                    <a:pt x="6" y="33"/>
                  </a:lnTo>
                  <a:lnTo>
                    <a:pt x="0" y="39"/>
                  </a:lnTo>
                  <a:lnTo>
                    <a:pt x="1" y="25"/>
                  </a:lnTo>
                  <a:lnTo>
                    <a:pt x="2" y="14"/>
                  </a:lnTo>
                  <a:lnTo>
                    <a:pt x="3" y="11"/>
                  </a:lnTo>
                  <a:lnTo>
                    <a:pt x="4" y="7"/>
                  </a:lnTo>
                  <a:lnTo>
                    <a:pt x="6" y="4"/>
                  </a:lnTo>
                  <a:lnTo>
                    <a:pt x="9" y="2"/>
                  </a:lnTo>
                  <a:lnTo>
                    <a:pt x="11" y="1"/>
                  </a:lnTo>
                  <a:lnTo>
                    <a:pt x="14" y="0"/>
                  </a:lnTo>
                  <a:lnTo>
                    <a:pt x="17" y="0"/>
                  </a:lnTo>
                  <a:lnTo>
                    <a:pt x="22" y="0"/>
                  </a:lnTo>
                  <a:lnTo>
                    <a:pt x="31" y="1"/>
                  </a:lnTo>
                  <a:lnTo>
                    <a:pt x="43" y="4"/>
                  </a:lnTo>
                  <a:lnTo>
                    <a:pt x="42" y="12"/>
                  </a:lnTo>
                  <a:lnTo>
                    <a:pt x="43" y="19"/>
                  </a:lnTo>
                  <a:lnTo>
                    <a:pt x="45" y="26"/>
                  </a:lnTo>
                  <a:lnTo>
                    <a:pt x="47" y="32"/>
                  </a:lnTo>
                  <a:lnTo>
                    <a:pt x="55" y="42"/>
                  </a:lnTo>
                  <a:lnTo>
                    <a:pt x="63" y="51"/>
                  </a:lnTo>
                  <a:lnTo>
                    <a:pt x="71" y="59"/>
                  </a:lnTo>
                  <a:lnTo>
                    <a:pt x="78" y="69"/>
                  </a:lnTo>
                  <a:lnTo>
                    <a:pt x="81" y="75"/>
                  </a:lnTo>
                  <a:lnTo>
                    <a:pt x="83" y="80"/>
                  </a:lnTo>
                  <a:lnTo>
                    <a:pt x="84" y="86"/>
                  </a:lnTo>
                  <a:lnTo>
                    <a:pt x="85" y="93"/>
                  </a:lnTo>
                  <a:lnTo>
                    <a:pt x="85" y="97"/>
                  </a:lnTo>
                  <a:lnTo>
                    <a:pt x="84" y="101"/>
                  </a:lnTo>
                  <a:lnTo>
                    <a:pt x="82" y="103"/>
                  </a:lnTo>
                  <a:lnTo>
                    <a:pt x="80" y="105"/>
                  </a:lnTo>
                  <a:lnTo>
                    <a:pt x="75" y="107"/>
                  </a:lnTo>
                  <a:lnTo>
                    <a:pt x="70" y="108"/>
                  </a:lnTo>
                  <a:lnTo>
                    <a:pt x="67" y="108"/>
                  </a:lnTo>
                  <a:lnTo>
                    <a:pt x="64" y="107"/>
                  </a:lnTo>
                  <a:lnTo>
                    <a:pt x="60" y="105"/>
                  </a:lnTo>
                  <a:lnTo>
                    <a:pt x="58" y="103"/>
                  </a:lnTo>
                  <a:lnTo>
                    <a:pt x="52" y="97"/>
                  </a:lnTo>
                  <a:lnTo>
                    <a:pt x="46" y="91"/>
                  </a:lnTo>
                  <a:lnTo>
                    <a:pt x="39" y="79"/>
                  </a:lnTo>
                  <a:lnTo>
                    <a:pt x="36" y="73"/>
                  </a:lnTo>
                  <a:lnTo>
                    <a:pt x="34" y="63"/>
                  </a:lnTo>
                  <a:lnTo>
                    <a:pt x="33" y="53"/>
                  </a:lnTo>
                  <a:lnTo>
                    <a:pt x="33" y="45"/>
                  </a:lnTo>
                  <a:lnTo>
                    <a:pt x="36" y="39"/>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89" name="Freeform 24">
              <a:extLst>
                <a:ext uri="{FF2B5EF4-FFF2-40B4-BE49-F238E27FC236}">
                  <a16:creationId xmlns:a16="http://schemas.microsoft.com/office/drawing/2014/main" id="{4D6824BA-410B-4449-AED2-9494DCF68730}"/>
                </a:ext>
              </a:extLst>
            </p:cNvPr>
            <p:cNvSpPr>
              <a:spLocks/>
            </p:cNvSpPr>
            <p:nvPr/>
          </p:nvSpPr>
          <p:spPr bwMode="auto">
            <a:xfrm>
              <a:off x="7982132" y="4443779"/>
              <a:ext cx="46849" cy="80815"/>
            </a:xfrm>
            <a:custGeom>
              <a:avLst/>
              <a:gdLst>
                <a:gd name="T0" fmla="*/ 58 w 80"/>
                <a:gd name="T1" fmla="*/ 70 h 136"/>
                <a:gd name="T2" fmla="*/ 74 w 80"/>
                <a:gd name="T3" fmla="*/ 70 h 136"/>
                <a:gd name="T4" fmla="*/ 76 w 80"/>
                <a:gd name="T5" fmla="*/ 87 h 136"/>
                <a:gd name="T6" fmla="*/ 79 w 80"/>
                <a:gd name="T7" fmla="*/ 105 h 136"/>
                <a:gd name="T8" fmla="*/ 80 w 80"/>
                <a:gd name="T9" fmla="*/ 112 h 136"/>
                <a:gd name="T10" fmla="*/ 80 w 80"/>
                <a:gd name="T11" fmla="*/ 121 h 136"/>
                <a:gd name="T12" fmla="*/ 79 w 80"/>
                <a:gd name="T13" fmla="*/ 124 h 136"/>
                <a:gd name="T14" fmla="*/ 78 w 80"/>
                <a:gd name="T15" fmla="*/ 129 h 136"/>
                <a:gd name="T16" fmla="*/ 76 w 80"/>
                <a:gd name="T17" fmla="*/ 132 h 136"/>
                <a:gd name="T18" fmla="*/ 74 w 80"/>
                <a:gd name="T19" fmla="*/ 136 h 136"/>
                <a:gd name="T20" fmla="*/ 65 w 80"/>
                <a:gd name="T21" fmla="*/ 129 h 136"/>
                <a:gd name="T22" fmla="*/ 59 w 80"/>
                <a:gd name="T23" fmla="*/ 121 h 136"/>
                <a:gd name="T24" fmla="*/ 53 w 80"/>
                <a:gd name="T25" fmla="*/ 112 h 136"/>
                <a:gd name="T26" fmla="*/ 49 w 80"/>
                <a:gd name="T27" fmla="*/ 104 h 136"/>
                <a:gd name="T28" fmla="*/ 47 w 80"/>
                <a:gd name="T29" fmla="*/ 95 h 136"/>
                <a:gd name="T30" fmla="*/ 45 w 80"/>
                <a:gd name="T31" fmla="*/ 85 h 136"/>
                <a:gd name="T32" fmla="*/ 44 w 80"/>
                <a:gd name="T33" fmla="*/ 77 h 136"/>
                <a:gd name="T34" fmla="*/ 43 w 80"/>
                <a:gd name="T35" fmla="*/ 66 h 136"/>
                <a:gd name="T36" fmla="*/ 34 w 80"/>
                <a:gd name="T37" fmla="*/ 64 h 136"/>
                <a:gd name="T38" fmla="*/ 26 w 80"/>
                <a:gd name="T39" fmla="*/ 60 h 136"/>
                <a:gd name="T40" fmla="*/ 19 w 80"/>
                <a:gd name="T41" fmla="*/ 56 h 136"/>
                <a:gd name="T42" fmla="*/ 13 w 80"/>
                <a:gd name="T43" fmla="*/ 50 h 136"/>
                <a:gd name="T44" fmla="*/ 8 w 80"/>
                <a:gd name="T45" fmla="*/ 43 h 136"/>
                <a:gd name="T46" fmla="*/ 4 w 80"/>
                <a:gd name="T47" fmla="*/ 34 h 136"/>
                <a:gd name="T48" fmla="*/ 2 w 80"/>
                <a:gd name="T49" fmla="*/ 26 h 136"/>
                <a:gd name="T50" fmla="*/ 0 w 80"/>
                <a:gd name="T51" fmla="*/ 16 h 136"/>
                <a:gd name="T52" fmla="*/ 2 w 80"/>
                <a:gd name="T53" fmla="*/ 12 h 136"/>
                <a:gd name="T54" fmla="*/ 3 w 80"/>
                <a:gd name="T55" fmla="*/ 9 h 136"/>
                <a:gd name="T56" fmla="*/ 5 w 80"/>
                <a:gd name="T57" fmla="*/ 5 h 136"/>
                <a:gd name="T58" fmla="*/ 7 w 80"/>
                <a:gd name="T59" fmla="*/ 3 h 136"/>
                <a:gd name="T60" fmla="*/ 13 w 80"/>
                <a:gd name="T61" fmla="*/ 1 h 136"/>
                <a:gd name="T62" fmla="*/ 20 w 80"/>
                <a:gd name="T63" fmla="*/ 0 h 136"/>
                <a:gd name="T64" fmla="*/ 30 w 80"/>
                <a:gd name="T65" fmla="*/ 1 h 136"/>
                <a:gd name="T66" fmla="*/ 35 w 80"/>
                <a:gd name="T67" fmla="*/ 2 h 136"/>
                <a:gd name="T68" fmla="*/ 39 w 80"/>
                <a:gd name="T69" fmla="*/ 3 h 136"/>
                <a:gd name="T70" fmla="*/ 41 w 80"/>
                <a:gd name="T71" fmla="*/ 4 h 136"/>
                <a:gd name="T72" fmla="*/ 44 w 80"/>
                <a:gd name="T73" fmla="*/ 5 h 136"/>
                <a:gd name="T74" fmla="*/ 47 w 80"/>
                <a:gd name="T75" fmla="*/ 5 h 136"/>
                <a:gd name="T76" fmla="*/ 51 w 80"/>
                <a:gd name="T77" fmla="*/ 3 h 136"/>
                <a:gd name="T78" fmla="*/ 58 w 80"/>
                <a:gd name="T79" fmla="*/ 0 h 136"/>
                <a:gd name="T80" fmla="*/ 57 w 80"/>
                <a:gd name="T81" fmla="*/ 26 h 136"/>
                <a:gd name="T82" fmla="*/ 56 w 80"/>
                <a:gd name="T83" fmla="*/ 41 h 136"/>
                <a:gd name="T84" fmla="*/ 54 w 80"/>
                <a:gd name="T85" fmla="*/ 47 h 136"/>
                <a:gd name="T86" fmla="*/ 54 w 80"/>
                <a:gd name="T87" fmla="*/ 54 h 136"/>
                <a:gd name="T88" fmla="*/ 56 w 80"/>
                <a:gd name="T89" fmla="*/ 62 h 136"/>
                <a:gd name="T90" fmla="*/ 58 w 80"/>
                <a:gd name="T91" fmla="*/ 7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 h="136">
                  <a:moveTo>
                    <a:pt x="58" y="70"/>
                  </a:moveTo>
                  <a:lnTo>
                    <a:pt x="74" y="70"/>
                  </a:lnTo>
                  <a:lnTo>
                    <a:pt x="76" y="87"/>
                  </a:lnTo>
                  <a:lnTo>
                    <a:pt x="79" y="105"/>
                  </a:lnTo>
                  <a:lnTo>
                    <a:pt x="80" y="112"/>
                  </a:lnTo>
                  <a:lnTo>
                    <a:pt x="80" y="121"/>
                  </a:lnTo>
                  <a:lnTo>
                    <a:pt x="79" y="124"/>
                  </a:lnTo>
                  <a:lnTo>
                    <a:pt x="78" y="129"/>
                  </a:lnTo>
                  <a:lnTo>
                    <a:pt x="76" y="132"/>
                  </a:lnTo>
                  <a:lnTo>
                    <a:pt x="74" y="136"/>
                  </a:lnTo>
                  <a:lnTo>
                    <a:pt x="65" y="129"/>
                  </a:lnTo>
                  <a:lnTo>
                    <a:pt x="59" y="121"/>
                  </a:lnTo>
                  <a:lnTo>
                    <a:pt x="53" y="112"/>
                  </a:lnTo>
                  <a:lnTo>
                    <a:pt x="49" y="104"/>
                  </a:lnTo>
                  <a:lnTo>
                    <a:pt x="47" y="95"/>
                  </a:lnTo>
                  <a:lnTo>
                    <a:pt x="45" y="85"/>
                  </a:lnTo>
                  <a:lnTo>
                    <a:pt x="44" y="77"/>
                  </a:lnTo>
                  <a:lnTo>
                    <a:pt x="43" y="66"/>
                  </a:lnTo>
                  <a:lnTo>
                    <a:pt x="34" y="64"/>
                  </a:lnTo>
                  <a:lnTo>
                    <a:pt x="26" y="60"/>
                  </a:lnTo>
                  <a:lnTo>
                    <a:pt x="19" y="56"/>
                  </a:lnTo>
                  <a:lnTo>
                    <a:pt x="13" y="50"/>
                  </a:lnTo>
                  <a:lnTo>
                    <a:pt x="8" y="43"/>
                  </a:lnTo>
                  <a:lnTo>
                    <a:pt x="4" y="34"/>
                  </a:lnTo>
                  <a:lnTo>
                    <a:pt x="2" y="26"/>
                  </a:lnTo>
                  <a:lnTo>
                    <a:pt x="0" y="16"/>
                  </a:lnTo>
                  <a:lnTo>
                    <a:pt x="2" y="12"/>
                  </a:lnTo>
                  <a:lnTo>
                    <a:pt x="3" y="9"/>
                  </a:lnTo>
                  <a:lnTo>
                    <a:pt x="5" y="5"/>
                  </a:lnTo>
                  <a:lnTo>
                    <a:pt x="7" y="3"/>
                  </a:lnTo>
                  <a:lnTo>
                    <a:pt x="13" y="1"/>
                  </a:lnTo>
                  <a:lnTo>
                    <a:pt x="20" y="0"/>
                  </a:lnTo>
                  <a:lnTo>
                    <a:pt x="30" y="1"/>
                  </a:lnTo>
                  <a:lnTo>
                    <a:pt x="35" y="2"/>
                  </a:lnTo>
                  <a:lnTo>
                    <a:pt x="39" y="3"/>
                  </a:lnTo>
                  <a:lnTo>
                    <a:pt x="41" y="4"/>
                  </a:lnTo>
                  <a:lnTo>
                    <a:pt x="44" y="5"/>
                  </a:lnTo>
                  <a:lnTo>
                    <a:pt x="47" y="5"/>
                  </a:lnTo>
                  <a:lnTo>
                    <a:pt x="51" y="3"/>
                  </a:lnTo>
                  <a:lnTo>
                    <a:pt x="58" y="0"/>
                  </a:lnTo>
                  <a:lnTo>
                    <a:pt x="57" y="26"/>
                  </a:lnTo>
                  <a:lnTo>
                    <a:pt x="56" y="41"/>
                  </a:lnTo>
                  <a:lnTo>
                    <a:pt x="54" y="47"/>
                  </a:lnTo>
                  <a:lnTo>
                    <a:pt x="54" y="54"/>
                  </a:lnTo>
                  <a:lnTo>
                    <a:pt x="56" y="62"/>
                  </a:lnTo>
                  <a:lnTo>
                    <a:pt x="58" y="7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90" name="Freeform 25">
              <a:extLst>
                <a:ext uri="{FF2B5EF4-FFF2-40B4-BE49-F238E27FC236}">
                  <a16:creationId xmlns:a16="http://schemas.microsoft.com/office/drawing/2014/main" id="{9DC1B717-D330-497C-9C4E-2D4052F8F6B7}"/>
                </a:ext>
              </a:extLst>
            </p:cNvPr>
            <p:cNvSpPr>
              <a:spLocks/>
            </p:cNvSpPr>
            <p:nvPr/>
          </p:nvSpPr>
          <p:spPr bwMode="auto">
            <a:xfrm>
              <a:off x="8464676" y="3696539"/>
              <a:ext cx="521194" cy="274066"/>
            </a:xfrm>
            <a:custGeom>
              <a:avLst/>
              <a:gdLst>
                <a:gd name="T0" fmla="*/ 806 w 891"/>
                <a:gd name="T1" fmla="*/ 378 h 469"/>
                <a:gd name="T2" fmla="*/ 809 w 891"/>
                <a:gd name="T3" fmla="*/ 396 h 469"/>
                <a:gd name="T4" fmla="*/ 832 w 891"/>
                <a:gd name="T5" fmla="*/ 412 h 469"/>
                <a:gd name="T6" fmla="*/ 834 w 891"/>
                <a:gd name="T7" fmla="*/ 441 h 469"/>
                <a:gd name="T8" fmla="*/ 794 w 891"/>
                <a:gd name="T9" fmla="*/ 456 h 469"/>
                <a:gd name="T10" fmla="*/ 715 w 891"/>
                <a:gd name="T11" fmla="*/ 452 h 469"/>
                <a:gd name="T12" fmla="*/ 633 w 891"/>
                <a:gd name="T13" fmla="*/ 408 h 469"/>
                <a:gd name="T14" fmla="*/ 588 w 891"/>
                <a:gd name="T15" fmla="*/ 410 h 469"/>
                <a:gd name="T16" fmla="*/ 556 w 891"/>
                <a:gd name="T17" fmla="*/ 438 h 469"/>
                <a:gd name="T18" fmla="*/ 484 w 891"/>
                <a:gd name="T19" fmla="*/ 454 h 469"/>
                <a:gd name="T20" fmla="*/ 392 w 891"/>
                <a:gd name="T21" fmla="*/ 469 h 469"/>
                <a:gd name="T22" fmla="*/ 278 w 891"/>
                <a:gd name="T23" fmla="*/ 467 h 469"/>
                <a:gd name="T24" fmla="*/ 269 w 891"/>
                <a:gd name="T25" fmla="*/ 436 h 469"/>
                <a:gd name="T26" fmla="*/ 228 w 891"/>
                <a:gd name="T27" fmla="*/ 419 h 469"/>
                <a:gd name="T28" fmla="*/ 146 w 891"/>
                <a:gd name="T29" fmla="*/ 415 h 469"/>
                <a:gd name="T30" fmla="*/ 93 w 891"/>
                <a:gd name="T31" fmla="*/ 366 h 469"/>
                <a:gd name="T32" fmla="*/ 178 w 891"/>
                <a:gd name="T33" fmla="*/ 324 h 469"/>
                <a:gd name="T34" fmla="*/ 294 w 891"/>
                <a:gd name="T35" fmla="*/ 316 h 469"/>
                <a:gd name="T36" fmla="*/ 271 w 891"/>
                <a:gd name="T37" fmla="*/ 299 h 469"/>
                <a:gd name="T38" fmla="*/ 138 w 891"/>
                <a:gd name="T39" fmla="*/ 300 h 469"/>
                <a:gd name="T40" fmla="*/ 55 w 891"/>
                <a:gd name="T41" fmla="*/ 288 h 469"/>
                <a:gd name="T42" fmla="*/ 47 w 891"/>
                <a:gd name="T43" fmla="*/ 261 h 469"/>
                <a:gd name="T44" fmla="*/ 66 w 891"/>
                <a:gd name="T45" fmla="*/ 241 h 469"/>
                <a:gd name="T46" fmla="*/ 102 w 891"/>
                <a:gd name="T47" fmla="*/ 231 h 469"/>
                <a:gd name="T48" fmla="*/ 46 w 891"/>
                <a:gd name="T49" fmla="*/ 228 h 469"/>
                <a:gd name="T50" fmla="*/ 1 w 891"/>
                <a:gd name="T51" fmla="*/ 201 h 469"/>
                <a:gd name="T52" fmla="*/ 11 w 891"/>
                <a:gd name="T53" fmla="*/ 160 h 469"/>
                <a:gd name="T54" fmla="*/ 69 w 891"/>
                <a:gd name="T55" fmla="*/ 103 h 469"/>
                <a:gd name="T56" fmla="*/ 174 w 891"/>
                <a:gd name="T57" fmla="*/ 58 h 469"/>
                <a:gd name="T58" fmla="*/ 227 w 891"/>
                <a:gd name="T59" fmla="*/ 55 h 469"/>
                <a:gd name="T60" fmla="*/ 257 w 891"/>
                <a:gd name="T61" fmla="*/ 103 h 469"/>
                <a:gd name="T62" fmla="*/ 315 w 891"/>
                <a:gd name="T63" fmla="*/ 82 h 469"/>
                <a:gd name="T64" fmla="*/ 358 w 891"/>
                <a:gd name="T65" fmla="*/ 103 h 469"/>
                <a:gd name="T66" fmla="*/ 413 w 891"/>
                <a:gd name="T67" fmla="*/ 124 h 469"/>
                <a:gd name="T68" fmla="*/ 453 w 891"/>
                <a:gd name="T69" fmla="*/ 90 h 469"/>
                <a:gd name="T70" fmla="*/ 496 w 891"/>
                <a:gd name="T71" fmla="*/ 115 h 469"/>
                <a:gd name="T72" fmla="*/ 516 w 891"/>
                <a:gd name="T73" fmla="*/ 179 h 469"/>
                <a:gd name="T74" fmla="*/ 532 w 891"/>
                <a:gd name="T75" fmla="*/ 197 h 469"/>
                <a:gd name="T76" fmla="*/ 555 w 891"/>
                <a:gd name="T77" fmla="*/ 175 h 469"/>
                <a:gd name="T78" fmla="*/ 524 w 891"/>
                <a:gd name="T79" fmla="*/ 75 h 469"/>
                <a:gd name="T80" fmla="*/ 537 w 891"/>
                <a:gd name="T81" fmla="*/ 50 h 469"/>
                <a:gd name="T82" fmla="*/ 575 w 891"/>
                <a:gd name="T83" fmla="*/ 50 h 469"/>
                <a:gd name="T84" fmla="*/ 599 w 891"/>
                <a:gd name="T85" fmla="*/ 37 h 469"/>
                <a:gd name="T86" fmla="*/ 622 w 891"/>
                <a:gd name="T87" fmla="*/ 5 h 469"/>
                <a:gd name="T88" fmla="*/ 680 w 891"/>
                <a:gd name="T89" fmla="*/ 6 h 469"/>
                <a:gd name="T90" fmla="*/ 706 w 891"/>
                <a:gd name="T91" fmla="*/ 35 h 469"/>
                <a:gd name="T92" fmla="*/ 695 w 891"/>
                <a:gd name="T93" fmla="*/ 63 h 469"/>
                <a:gd name="T94" fmla="*/ 673 w 891"/>
                <a:gd name="T95" fmla="*/ 91 h 469"/>
                <a:gd name="T96" fmla="*/ 687 w 891"/>
                <a:gd name="T97" fmla="*/ 155 h 469"/>
                <a:gd name="T98" fmla="*/ 718 w 891"/>
                <a:gd name="T99" fmla="*/ 232 h 469"/>
                <a:gd name="T100" fmla="*/ 731 w 891"/>
                <a:gd name="T101" fmla="*/ 270 h 469"/>
                <a:gd name="T102" fmla="*/ 823 w 891"/>
                <a:gd name="T103" fmla="*/ 323 h 469"/>
                <a:gd name="T104" fmla="*/ 880 w 891"/>
                <a:gd name="T105" fmla="*/ 363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1" h="469">
                  <a:moveTo>
                    <a:pt x="822" y="372"/>
                  </a:moveTo>
                  <a:lnTo>
                    <a:pt x="817" y="372"/>
                  </a:lnTo>
                  <a:lnTo>
                    <a:pt x="814" y="373"/>
                  </a:lnTo>
                  <a:lnTo>
                    <a:pt x="811" y="375"/>
                  </a:lnTo>
                  <a:lnTo>
                    <a:pt x="808" y="376"/>
                  </a:lnTo>
                  <a:lnTo>
                    <a:pt x="806" y="378"/>
                  </a:lnTo>
                  <a:lnTo>
                    <a:pt x="805" y="380"/>
                  </a:lnTo>
                  <a:lnTo>
                    <a:pt x="803" y="384"/>
                  </a:lnTo>
                  <a:lnTo>
                    <a:pt x="802" y="388"/>
                  </a:lnTo>
                  <a:lnTo>
                    <a:pt x="803" y="392"/>
                  </a:lnTo>
                  <a:lnTo>
                    <a:pt x="806" y="394"/>
                  </a:lnTo>
                  <a:lnTo>
                    <a:pt x="809" y="396"/>
                  </a:lnTo>
                  <a:lnTo>
                    <a:pt x="813" y="398"/>
                  </a:lnTo>
                  <a:lnTo>
                    <a:pt x="821" y="399"/>
                  </a:lnTo>
                  <a:lnTo>
                    <a:pt x="826" y="399"/>
                  </a:lnTo>
                  <a:lnTo>
                    <a:pt x="827" y="405"/>
                  </a:lnTo>
                  <a:lnTo>
                    <a:pt x="829" y="409"/>
                  </a:lnTo>
                  <a:lnTo>
                    <a:pt x="832" y="412"/>
                  </a:lnTo>
                  <a:lnTo>
                    <a:pt x="834" y="416"/>
                  </a:lnTo>
                  <a:lnTo>
                    <a:pt x="839" y="421"/>
                  </a:lnTo>
                  <a:lnTo>
                    <a:pt x="846" y="426"/>
                  </a:lnTo>
                  <a:lnTo>
                    <a:pt x="842" y="432"/>
                  </a:lnTo>
                  <a:lnTo>
                    <a:pt x="838" y="436"/>
                  </a:lnTo>
                  <a:lnTo>
                    <a:pt x="834" y="441"/>
                  </a:lnTo>
                  <a:lnTo>
                    <a:pt x="829" y="445"/>
                  </a:lnTo>
                  <a:lnTo>
                    <a:pt x="825" y="447"/>
                  </a:lnTo>
                  <a:lnTo>
                    <a:pt x="819" y="450"/>
                  </a:lnTo>
                  <a:lnTo>
                    <a:pt x="813" y="452"/>
                  </a:lnTo>
                  <a:lnTo>
                    <a:pt x="807" y="454"/>
                  </a:lnTo>
                  <a:lnTo>
                    <a:pt x="794" y="456"/>
                  </a:lnTo>
                  <a:lnTo>
                    <a:pt x="780" y="457"/>
                  </a:lnTo>
                  <a:lnTo>
                    <a:pt x="765" y="458"/>
                  </a:lnTo>
                  <a:lnTo>
                    <a:pt x="749" y="458"/>
                  </a:lnTo>
                  <a:lnTo>
                    <a:pt x="736" y="457"/>
                  </a:lnTo>
                  <a:lnTo>
                    <a:pt x="725" y="456"/>
                  </a:lnTo>
                  <a:lnTo>
                    <a:pt x="715" y="452"/>
                  </a:lnTo>
                  <a:lnTo>
                    <a:pt x="705" y="449"/>
                  </a:lnTo>
                  <a:lnTo>
                    <a:pt x="687" y="441"/>
                  </a:lnTo>
                  <a:lnTo>
                    <a:pt x="671" y="431"/>
                  </a:lnTo>
                  <a:lnTo>
                    <a:pt x="656" y="420"/>
                  </a:lnTo>
                  <a:lnTo>
                    <a:pt x="640" y="411"/>
                  </a:lnTo>
                  <a:lnTo>
                    <a:pt x="633" y="408"/>
                  </a:lnTo>
                  <a:lnTo>
                    <a:pt x="624" y="406"/>
                  </a:lnTo>
                  <a:lnTo>
                    <a:pt x="616" y="404"/>
                  </a:lnTo>
                  <a:lnTo>
                    <a:pt x="607" y="404"/>
                  </a:lnTo>
                  <a:lnTo>
                    <a:pt x="597" y="404"/>
                  </a:lnTo>
                  <a:lnTo>
                    <a:pt x="591" y="407"/>
                  </a:lnTo>
                  <a:lnTo>
                    <a:pt x="588" y="410"/>
                  </a:lnTo>
                  <a:lnTo>
                    <a:pt x="584" y="415"/>
                  </a:lnTo>
                  <a:lnTo>
                    <a:pt x="582" y="419"/>
                  </a:lnTo>
                  <a:lnTo>
                    <a:pt x="578" y="424"/>
                  </a:lnTo>
                  <a:lnTo>
                    <a:pt x="573" y="430"/>
                  </a:lnTo>
                  <a:lnTo>
                    <a:pt x="565" y="434"/>
                  </a:lnTo>
                  <a:lnTo>
                    <a:pt x="556" y="438"/>
                  </a:lnTo>
                  <a:lnTo>
                    <a:pt x="548" y="442"/>
                  </a:lnTo>
                  <a:lnTo>
                    <a:pt x="539" y="444"/>
                  </a:lnTo>
                  <a:lnTo>
                    <a:pt x="531" y="446"/>
                  </a:lnTo>
                  <a:lnTo>
                    <a:pt x="514" y="449"/>
                  </a:lnTo>
                  <a:lnTo>
                    <a:pt x="499" y="451"/>
                  </a:lnTo>
                  <a:lnTo>
                    <a:pt x="484" y="454"/>
                  </a:lnTo>
                  <a:lnTo>
                    <a:pt x="469" y="457"/>
                  </a:lnTo>
                  <a:lnTo>
                    <a:pt x="462" y="459"/>
                  </a:lnTo>
                  <a:lnTo>
                    <a:pt x="455" y="462"/>
                  </a:lnTo>
                  <a:lnTo>
                    <a:pt x="448" y="465"/>
                  </a:lnTo>
                  <a:lnTo>
                    <a:pt x="442" y="469"/>
                  </a:lnTo>
                  <a:lnTo>
                    <a:pt x="392" y="469"/>
                  </a:lnTo>
                  <a:lnTo>
                    <a:pt x="353" y="469"/>
                  </a:lnTo>
                  <a:lnTo>
                    <a:pt x="321" y="469"/>
                  </a:lnTo>
                  <a:lnTo>
                    <a:pt x="288" y="469"/>
                  </a:lnTo>
                  <a:lnTo>
                    <a:pt x="283" y="469"/>
                  </a:lnTo>
                  <a:lnTo>
                    <a:pt x="280" y="468"/>
                  </a:lnTo>
                  <a:lnTo>
                    <a:pt x="278" y="467"/>
                  </a:lnTo>
                  <a:lnTo>
                    <a:pt x="275" y="464"/>
                  </a:lnTo>
                  <a:lnTo>
                    <a:pt x="273" y="460"/>
                  </a:lnTo>
                  <a:lnTo>
                    <a:pt x="272" y="454"/>
                  </a:lnTo>
                  <a:lnTo>
                    <a:pt x="271" y="447"/>
                  </a:lnTo>
                  <a:lnTo>
                    <a:pt x="270" y="439"/>
                  </a:lnTo>
                  <a:lnTo>
                    <a:pt x="269" y="436"/>
                  </a:lnTo>
                  <a:lnTo>
                    <a:pt x="267" y="433"/>
                  </a:lnTo>
                  <a:lnTo>
                    <a:pt x="265" y="430"/>
                  </a:lnTo>
                  <a:lnTo>
                    <a:pt x="261" y="426"/>
                  </a:lnTo>
                  <a:lnTo>
                    <a:pt x="253" y="423"/>
                  </a:lnTo>
                  <a:lnTo>
                    <a:pt x="241" y="420"/>
                  </a:lnTo>
                  <a:lnTo>
                    <a:pt x="228" y="419"/>
                  </a:lnTo>
                  <a:lnTo>
                    <a:pt x="215" y="418"/>
                  </a:lnTo>
                  <a:lnTo>
                    <a:pt x="187" y="418"/>
                  </a:lnTo>
                  <a:lnTo>
                    <a:pt x="165" y="419"/>
                  </a:lnTo>
                  <a:lnTo>
                    <a:pt x="159" y="418"/>
                  </a:lnTo>
                  <a:lnTo>
                    <a:pt x="152" y="417"/>
                  </a:lnTo>
                  <a:lnTo>
                    <a:pt x="146" y="415"/>
                  </a:lnTo>
                  <a:lnTo>
                    <a:pt x="141" y="412"/>
                  </a:lnTo>
                  <a:lnTo>
                    <a:pt x="129" y="405"/>
                  </a:lnTo>
                  <a:lnTo>
                    <a:pt x="118" y="396"/>
                  </a:lnTo>
                  <a:lnTo>
                    <a:pt x="108" y="386"/>
                  </a:lnTo>
                  <a:lnTo>
                    <a:pt x="101" y="377"/>
                  </a:lnTo>
                  <a:lnTo>
                    <a:pt x="93" y="366"/>
                  </a:lnTo>
                  <a:lnTo>
                    <a:pt x="89" y="357"/>
                  </a:lnTo>
                  <a:lnTo>
                    <a:pt x="104" y="348"/>
                  </a:lnTo>
                  <a:lnTo>
                    <a:pt x="120" y="339"/>
                  </a:lnTo>
                  <a:lnTo>
                    <a:pt x="138" y="332"/>
                  </a:lnTo>
                  <a:lnTo>
                    <a:pt x="158" y="327"/>
                  </a:lnTo>
                  <a:lnTo>
                    <a:pt x="178" y="324"/>
                  </a:lnTo>
                  <a:lnTo>
                    <a:pt x="201" y="320"/>
                  </a:lnTo>
                  <a:lnTo>
                    <a:pt x="225" y="318"/>
                  </a:lnTo>
                  <a:lnTo>
                    <a:pt x="250" y="318"/>
                  </a:lnTo>
                  <a:lnTo>
                    <a:pt x="267" y="318"/>
                  </a:lnTo>
                  <a:lnTo>
                    <a:pt x="281" y="317"/>
                  </a:lnTo>
                  <a:lnTo>
                    <a:pt x="294" y="316"/>
                  </a:lnTo>
                  <a:lnTo>
                    <a:pt x="307" y="314"/>
                  </a:lnTo>
                  <a:lnTo>
                    <a:pt x="298" y="310"/>
                  </a:lnTo>
                  <a:lnTo>
                    <a:pt x="287" y="305"/>
                  </a:lnTo>
                  <a:lnTo>
                    <a:pt x="282" y="303"/>
                  </a:lnTo>
                  <a:lnTo>
                    <a:pt x="277" y="301"/>
                  </a:lnTo>
                  <a:lnTo>
                    <a:pt x="271" y="299"/>
                  </a:lnTo>
                  <a:lnTo>
                    <a:pt x="265" y="299"/>
                  </a:lnTo>
                  <a:lnTo>
                    <a:pt x="239" y="299"/>
                  </a:lnTo>
                  <a:lnTo>
                    <a:pt x="213" y="299"/>
                  </a:lnTo>
                  <a:lnTo>
                    <a:pt x="190" y="299"/>
                  </a:lnTo>
                  <a:lnTo>
                    <a:pt x="173" y="299"/>
                  </a:lnTo>
                  <a:lnTo>
                    <a:pt x="138" y="300"/>
                  </a:lnTo>
                  <a:lnTo>
                    <a:pt x="96" y="301"/>
                  </a:lnTo>
                  <a:lnTo>
                    <a:pt x="87" y="300"/>
                  </a:lnTo>
                  <a:lnTo>
                    <a:pt x="77" y="298"/>
                  </a:lnTo>
                  <a:lnTo>
                    <a:pt x="68" y="296"/>
                  </a:lnTo>
                  <a:lnTo>
                    <a:pt x="61" y="292"/>
                  </a:lnTo>
                  <a:lnTo>
                    <a:pt x="55" y="288"/>
                  </a:lnTo>
                  <a:lnTo>
                    <a:pt x="50" y="283"/>
                  </a:lnTo>
                  <a:lnTo>
                    <a:pt x="49" y="279"/>
                  </a:lnTo>
                  <a:lnTo>
                    <a:pt x="48" y="276"/>
                  </a:lnTo>
                  <a:lnTo>
                    <a:pt x="47" y="272"/>
                  </a:lnTo>
                  <a:lnTo>
                    <a:pt x="47" y="267"/>
                  </a:lnTo>
                  <a:lnTo>
                    <a:pt x="47" y="261"/>
                  </a:lnTo>
                  <a:lnTo>
                    <a:pt x="48" y="256"/>
                  </a:lnTo>
                  <a:lnTo>
                    <a:pt x="51" y="251"/>
                  </a:lnTo>
                  <a:lnTo>
                    <a:pt x="53" y="248"/>
                  </a:lnTo>
                  <a:lnTo>
                    <a:pt x="57" y="245"/>
                  </a:lnTo>
                  <a:lnTo>
                    <a:pt x="62" y="243"/>
                  </a:lnTo>
                  <a:lnTo>
                    <a:pt x="66" y="241"/>
                  </a:lnTo>
                  <a:lnTo>
                    <a:pt x="71" y="240"/>
                  </a:lnTo>
                  <a:lnTo>
                    <a:pt x="82" y="239"/>
                  </a:lnTo>
                  <a:lnTo>
                    <a:pt x="93" y="238"/>
                  </a:lnTo>
                  <a:lnTo>
                    <a:pt x="103" y="236"/>
                  </a:lnTo>
                  <a:lnTo>
                    <a:pt x="111" y="233"/>
                  </a:lnTo>
                  <a:lnTo>
                    <a:pt x="102" y="231"/>
                  </a:lnTo>
                  <a:lnTo>
                    <a:pt x="94" y="228"/>
                  </a:lnTo>
                  <a:lnTo>
                    <a:pt x="87" y="228"/>
                  </a:lnTo>
                  <a:lnTo>
                    <a:pt x="80" y="228"/>
                  </a:lnTo>
                  <a:lnTo>
                    <a:pt x="67" y="228"/>
                  </a:lnTo>
                  <a:lnTo>
                    <a:pt x="54" y="228"/>
                  </a:lnTo>
                  <a:lnTo>
                    <a:pt x="46" y="228"/>
                  </a:lnTo>
                  <a:lnTo>
                    <a:pt x="37" y="225"/>
                  </a:lnTo>
                  <a:lnTo>
                    <a:pt x="28" y="221"/>
                  </a:lnTo>
                  <a:lnTo>
                    <a:pt x="20" y="217"/>
                  </a:lnTo>
                  <a:lnTo>
                    <a:pt x="12" y="211"/>
                  </a:lnTo>
                  <a:lnTo>
                    <a:pt x="6" y="206"/>
                  </a:lnTo>
                  <a:lnTo>
                    <a:pt x="1" y="201"/>
                  </a:lnTo>
                  <a:lnTo>
                    <a:pt x="0" y="198"/>
                  </a:lnTo>
                  <a:lnTo>
                    <a:pt x="0" y="191"/>
                  </a:lnTo>
                  <a:lnTo>
                    <a:pt x="1" y="182"/>
                  </a:lnTo>
                  <a:lnTo>
                    <a:pt x="3" y="174"/>
                  </a:lnTo>
                  <a:lnTo>
                    <a:pt x="7" y="167"/>
                  </a:lnTo>
                  <a:lnTo>
                    <a:pt x="11" y="160"/>
                  </a:lnTo>
                  <a:lnTo>
                    <a:pt x="15" y="153"/>
                  </a:lnTo>
                  <a:lnTo>
                    <a:pt x="20" y="146"/>
                  </a:lnTo>
                  <a:lnTo>
                    <a:pt x="25" y="139"/>
                  </a:lnTo>
                  <a:lnTo>
                    <a:pt x="38" y="126"/>
                  </a:lnTo>
                  <a:lnTo>
                    <a:pt x="53" y="114"/>
                  </a:lnTo>
                  <a:lnTo>
                    <a:pt x="69" y="103"/>
                  </a:lnTo>
                  <a:lnTo>
                    <a:pt x="85" y="92"/>
                  </a:lnTo>
                  <a:lnTo>
                    <a:pt x="104" y="84"/>
                  </a:lnTo>
                  <a:lnTo>
                    <a:pt x="122" y="75"/>
                  </a:lnTo>
                  <a:lnTo>
                    <a:pt x="139" y="68"/>
                  </a:lnTo>
                  <a:lnTo>
                    <a:pt x="157" y="62"/>
                  </a:lnTo>
                  <a:lnTo>
                    <a:pt x="174" y="58"/>
                  </a:lnTo>
                  <a:lnTo>
                    <a:pt x="189" y="53"/>
                  </a:lnTo>
                  <a:lnTo>
                    <a:pt x="203" y="52"/>
                  </a:lnTo>
                  <a:lnTo>
                    <a:pt x="215" y="51"/>
                  </a:lnTo>
                  <a:lnTo>
                    <a:pt x="219" y="51"/>
                  </a:lnTo>
                  <a:lnTo>
                    <a:pt x="224" y="53"/>
                  </a:lnTo>
                  <a:lnTo>
                    <a:pt x="227" y="55"/>
                  </a:lnTo>
                  <a:lnTo>
                    <a:pt x="230" y="59"/>
                  </a:lnTo>
                  <a:lnTo>
                    <a:pt x="234" y="67"/>
                  </a:lnTo>
                  <a:lnTo>
                    <a:pt x="238" y="77"/>
                  </a:lnTo>
                  <a:lnTo>
                    <a:pt x="242" y="99"/>
                  </a:lnTo>
                  <a:lnTo>
                    <a:pt x="246" y="113"/>
                  </a:lnTo>
                  <a:lnTo>
                    <a:pt x="257" y="103"/>
                  </a:lnTo>
                  <a:lnTo>
                    <a:pt x="268" y="93"/>
                  </a:lnTo>
                  <a:lnTo>
                    <a:pt x="274" y="89"/>
                  </a:lnTo>
                  <a:lnTo>
                    <a:pt x="282" y="85"/>
                  </a:lnTo>
                  <a:lnTo>
                    <a:pt x="291" y="82"/>
                  </a:lnTo>
                  <a:lnTo>
                    <a:pt x="299" y="81"/>
                  </a:lnTo>
                  <a:lnTo>
                    <a:pt x="315" y="82"/>
                  </a:lnTo>
                  <a:lnTo>
                    <a:pt x="328" y="86"/>
                  </a:lnTo>
                  <a:lnTo>
                    <a:pt x="335" y="88"/>
                  </a:lnTo>
                  <a:lnTo>
                    <a:pt x="340" y="90"/>
                  </a:lnTo>
                  <a:lnTo>
                    <a:pt x="345" y="92"/>
                  </a:lnTo>
                  <a:lnTo>
                    <a:pt x="350" y="95"/>
                  </a:lnTo>
                  <a:lnTo>
                    <a:pt x="358" y="103"/>
                  </a:lnTo>
                  <a:lnTo>
                    <a:pt x="364" y="112"/>
                  </a:lnTo>
                  <a:lnTo>
                    <a:pt x="371" y="121"/>
                  </a:lnTo>
                  <a:lnTo>
                    <a:pt x="377" y="132"/>
                  </a:lnTo>
                  <a:lnTo>
                    <a:pt x="388" y="129"/>
                  </a:lnTo>
                  <a:lnTo>
                    <a:pt x="400" y="127"/>
                  </a:lnTo>
                  <a:lnTo>
                    <a:pt x="413" y="124"/>
                  </a:lnTo>
                  <a:lnTo>
                    <a:pt x="427" y="120"/>
                  </a:lnTo>
                  <a:lnTo>
                    <a:pt x="421" y="102"/>
                  </a:lnTo>
                  <a:lnTo>
                    <a:pt x="419" y="90"/>
                  </a:lnTo>
                  <a:lnTo>
                    <a:pt x="439" y="90"/>
                  </a:lnTo>
                  <a:lnTo>
                    <a:pt x="449" y="90"/>
                  </a:lnTo>
                  <a:lnTo>
                    <a:pt x="453" y="90"/>
                  </a:lnTo>
                  <a:lnTo>
                    <a:pt x="454" y="90"/>
                  </a:lnTo>
                  <a:lnTo>
                    <a:pt x="462" y="93"/>
                  </a:lnTo>
                  <a:lnTo>
                    <a:pt x="471" y="98"/>
                  </a:lnTo>
                  <a:lnTo>
                    <a:pt x="480" y="103"/>
                  </a:lnTo>
                  <a:lnTo>
                    <a:pt x="488" y="108"/>
                  </a:lnTo>
                  <a:lnTo>
                    <a:pt x="496" y="115"/>
                  </a:lnTo>
                  <a:lnTo>
                    <a:pt x="502" y="121"/>
                  </a:lnTo>
                  <a:lnTo>
                    <a:pt x="508" y="129"/>
                  </a:lnTo>
                  <a:lnTo>
                    <a:pt x="511" y="137"/>
                  </a:lnTo>
                  <a:lnTo>
                    <a:pt x="514" y="154"/>
                  </a:lnTo>
                  <a:lnTo>
                    <a:pt x="515" y="174"/>
                  </a:lnTo>
                  <a:lnTo>
                    <a:pt x="516" y="179"/>
                  </a:lnTo>
                  <a:lnTo>
                    <a:pt x="517" y="183"/>
                  </a:lnTo>
                  <a:lnTo>
                    <a:pt x="519" y="187"/>
                  </a:lnTo>
                  <a:lnTo>
                    <a:pt x="522" y="191"/>
                  </a:lnTo>
                  <a:lnTo>
                    <a:pt x="525" y="194"/>
                  </a:lnTo>
                  <a:lnTo>
                    <a:pt x="528" y="196"/>
                  </a:lnTo>
                  <a:lnTo>
                    <a:pt x="532" y="197"/>
                  </a:lnTo>
                  <a:lnTo>
                    <a:pt x="538" y="198"/>
                  </a:lnTo>
                  <a:lnTo>
                    <a:pt x="546" y="197"/>
                  </a:lnTo>
                  <a:lnTo>
                    <a:pt x="552" y="195"/>
                  </a:lnTo>
                  <a:lnTo>
                    <a:pt x="556" y="192"/>
                  </a:lnTo>
                  <a:lnTo>
                    <a:pt x="561" y="186"/>
                  </a:lnTo>
                  <a:lnTo>
                    <a:pt x="555" y="175"/>
                  </a:lnTo>
                  <a:lnTo>
                    <a:pt x="549" y="160"/>
                  </a:lnTo>
                  <a:lnTo>
                    <a:pt x="542" y="142"/>
                  </a:lnTo>
                  <a:lnTo>
                    <a:pt x="536" y="124"/>
                  </a:lnTo>
                  <a:lnTo>
                    <a:pt x="530" y="105"/>
                  </a:lnTo>
                  <a:lnTo>
                    <a:pt x="526" y="89"/>
                  </a:lnTo>
                  <a:lnTo>
                    <a:pt x="524" y="75"/>
                  </a:lnTo>
                  <a:lnTo>
                    <a:pt x="523" y="66"/>
                  </a:lnTo>
                  <a:lnTo>
                    <a:pt x="523" y="62"/>
                  </a:lnTo>
                  <a:lnTo>
                    <a:pt x="525" y="59"/>
                  </a:lnTo>
                  <a:lnTo>
                    <a:pt x="528" y="55"/>
                  </a:lnTo>
                  <a:lnTo>
                    <a:pt x="532" y="52"/>
                  </a:lnTo>
                  <a:lnTo>
                    <a:pt x="537" y="50"/>
                  </a:lnTo>
                  <a:lnTo>
                    <a:pt x="542" y="49"/>
                  </a:lnTo>
                  <a:lnTo>
                    <a:pt x="548" y="48"/>
                  </a:lnTo>
                  <a:lnTo>
                    <a:pt x="553" y="47"/>
                  </a:lnTo>
                  <a:lnTo>
                    <a:pt x="563" y="48"/>
                  </a:lnTo>
                  <a:lnTo>
                    <a:pt x="569" y="49"/>
                  </a:lnTo>
                  <a:lnTo>
                    <a:pt x="575" y="50"/>
                  </a:lnTo>
                  <a:lnTo>
                    <a:pt x="578" y="51"/>
                  </a:lnTo>
                  <a:lnTo>
                    <a:pt x="581" y="52"/>
                  </a:lnTo>
                  <a:lnTo>
                    <a:pt x="585" y="52"/>
                  </a:lnTo>
                  <a:lnTo>
                    <a:pt x="591" y="50"/>
                  </a:lnTo>
                  <a:lnTo>
                    <a:pt x="599" y="47"/>
                  </a:lnTo>
                  <a:lnTo>
                    <a:pt x="599" y="37"/>
                  </a:lnTo>
                  <a:lnTo>
                    <a:pt x="599" y="27"/>
                  </a:lnTo>
                  <a:lnTo>
                    <a:pt x="600" y="22"/>
                  </a:lnTo>
                  <a:lnTo>
                    <a:pt x="604" y="16"/>
                  </a:lnTo>
                  <a:lnTo>
                    <a:pt x="608" y="12"/>
                  </a:lnTo>
                  <a:lnTo>
                    <a:pt x="615" y="8"/>
                  </a:lnTo>
                  <a:lnTo>
                    <a:pt x="622" y="5"/>
                  </a:lnTo>
                  <a:lnTo>
                    <a:pt x="630" y="2"/>
                  </a:lnTo>
                  <a:lnTo>
                    <a:pt x="639" y="1"/>
                  </a:lnTo>
                  <a:lnTo>
                    <a:pt x="649" y="0"/>
                  </a:lnTo>
                  <a:lnTo>
                    <a:pt x="661" y="1"/>
                  </a:lnTo>
                  <a:lnTo>
                    <a:pt x="671" y="2"/>
                  </a:lnTo>
                  <a:lnTo>
                    <a:pt x="680" y="6"/>
                  </a:lnTo>
                  <a:lnTo>
                    <a:pt x="689" y="10"/>
                  </a:lnTo>
                  <a:lnTo>
                    <a:pt x="697" y="15"/>
                  </a:lnTo>
                  <a:lnTo>
                    <a:pt x="702" y="22"/>
                  </a:lnTo>
                  <a:lnTo>
                    <a:pt x="704" y="25"/>
                  </a:lnTo>
                  <a:lnTo>
                    <a:pt x="705" y="29"/>
                  </a:lnTo>
                  <a:lnTo>
                    <a:pt x="706" y="35"/>
                  </a:lnTo>
                  <a:lnTo>
                    <a:pt x="706" y="39"/>
                  </a:lnTo>
                  <a:lnTo>
                    <a:pt x="706" y="43"/>
                  </a:lnTo>
                  <a:lnTo>
                    <a:pt x="705" y="48"/>
                  </a:lnTo>
                  <a:lnTo>
                    <a:pt x="704" y="51"/>
                  </a:lnTo>
                  <a:lnTo>
                    <a:pt x="701" y="55"/>
                  </a:lnTo>
                  <a:lnTo>
                    <a:pt x="695" y="63"/>
                  </a:lnTo>
                  <a:lnTo>
                    <a:pt x="689" y="69"/>
                  </a:lnTo>
                  <a:lnTo>
                    <a:pt x="684" y="76"/>
                  </a:lnTo>
                  <a:lnTo>
                    <a:pt x="677" y="81"/>
                  </a:lnTo>
                  <a:lnTo>
                    <a:pt x="675" y="85"/>
                  </a:lnTo>
                  <a:lnTo>
                    <a:pt x="674" y="88"/>
                  </a:lnTo>
                  <a:lnTo>
                    <a:pt x="673" y="91"/>
                  </a:lnTo>
                  <a:lnTo>
                    <a:pt x="672" y="93"/>
                  </a:lnTo>
                  <a:lnTo>
                    <a:pt x="673" y="105"/>
                  </a:lnTo>
                  <a:lnTo>
                    <a:pt x="674" y="116"/>
                  </a:lnTo>
                  <a:lnTo>
                    <a:pt x="676" y="126"/>
                  </a:lnTo>
                  <a:lnTo>
                    <a:pt x="679" y="137"/>
                  </a:lnTo>
                  <a:lnTo>
                    <a:pt x="687" y="155"/>
                  </a:lnTo>
                  <a:lnTo>
                    <a:pt x="695" y="173"/>
                  </a:lnTo>
                  <a:lnTo>
                    <a:pt x="704" y="190"/>
                  </a:lnTo>
                  <a:lnTo>
                    <a:pt x="711" y="207"/>
                  </a:lnTo>
                  <a:lnTo>
                    <a:pt x="714" y="216"/>
                  </a:lnTo>
                  <a:lnTo>
                    <a:pt x="716" y="223"/>
                  </a:lnTo>
                  <a:lnTo>
                    <a:pt x="718" y="232"/>
                  </a:lnTo>
                  <a:lnTo>
                    <a:pt x="718" y="240"/>
                  </a:lnTo>
                  <a:lnTo>
                    <a:pt x="719" y="246"/>
                  </a:lnTo>
                  <a:lnTo>
                    <a:pt x="720" y="250"/>
                  </a:lnTo>
                  <a:lnTo>
                    <a:pt x="721" y="256"/>
                  </a:lnTo>
                  <a:lnTo>
                    <a:pt x="725" y="260"/>
                  </a:lnTo>
                  <a:lnTo>
                    <a:pt x="731" y="270"/>
                  </a:lnTo>
                  <a:lnTo>
                    <a:pt x="741" y="278"/>
                  </a:lnTo>
                  <a:lnTo>
                    <a:pt x="753" y="286"/>
                  </a:lnTo>
                  <a:lnTo>
                    <a:pt x="765" y="294"/>
                  </a:lnTo>
                  <a:lnTo>
                    <a:pt x="779" y="302"/>
                  </a:lnTo>
                  <a:lnTo>
                    <a:pt x="794" y="309"/>
                  </a:lnTo>
                  <a:lnTo>
                    <a:pt x="823" y="323"/>
                  </a:lnTo>
                  <a:lnTo>
                    <a:pt x="851" y="335"/>
                  </a:lnTo>
                  <a:lnTo>
                    <a:pt x="864" y="341"/>
                  </a:lnTo>
                  <a:lnTo>
                    <a:pt x="875" y="346"/>
                  </a:lnTo>
                  <a:lnTo>
                    <a:pt x="884" y="352"/>
                  </a:lnTo>
                  <a:lnTo>
                    <a:pt x="891" y="357"/>
                  </a:lnTo>
                  <a:lnTo>
                    <a:pt x="880" y="363"/>
                  </a:lnTo>
                  <a:lnTo>
                    <a:pt x="871" y="367"/>
                  </a:lnTo>
                  <a:lnTo>
                    <a:pt x="864" y="370"/>
                  </a:lnTo>
                  <a:lnTo>
                    <a:pt x="856" y="371"/>
                  </a:lnTo>
                  <a:lnTo>
                    <a:pt x="841" y="372"/>
                  </a:lnTo>
                  <a:lnTo>
                    <a:pt x="822" y="372"/>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91" name="Freeform 26">
              <a:extLst>
                <a:ext uri="{FF2B5EF4-FFF2-40B4-BE49-F238E27FC236}">
                  <a16:creationId xmlns:a16="http://schemas.microsoft.com/office/drawing/2014/main" id="{ACD07AF7-33D3-43D2-BF85-36DA620528C7}"/>
                </a:ext>
              </a:extLst>
            </p:cNvPr>
            <p:cNvSpPr>
              <a:spLocks/>
            </p:cNvSpPr>
            <p:nvPr/>
          </p:nvSpPr>
          <p:spPr bwMode="auto">
            <a:xfrm>
              <a:off x="8269082" y="3656717"/>
              <a:ext cx="293977" cy="190910"/>
            </a:xfrm>
            <a:custGeom>
              <a:avLst/>
              <a:gdLst>
                <a:gd name="T0" fmla="*/ 105 w 502"/>
                <a:gd name="T1" fmla="*/ 309 h 327"/>
                <a:gd name="T2" fmla="*/ 98 w 502"/>
                <a:gd name="T3" fmla="*/ 302 h 327"/>
                <a:gd name="T4" fmla="*/ 89 w 502"/>
                <a:gd name="T5" fmla="*/ 285 h 327"/>
                <a:gd name="T6" fmla="*/ 82 w 502"/>
                <a:gd name="T7" fmla="*/ 273 h 327"/>
                <a:gd name="T8" fmla="*/ 71 w 502"/>
                <a:gd name="T9" fmla="*/ 267 h 327"/>
                <a:gd name="T10" fmla="*/ 51 w 502"/>
                <a:gd name="T11" fmla="*/ 262 h 327"/>
                <a:gd name="T12" fmla="*/ 22 w 502"/>
                <a:gd name="T13" fmla="*/ 256 h 327"/>
                <a:gd name="T14" fmla="*/ 6 w 502"/>
                <a:gd name="T15" fmla="*/ 250 h 327"/>
                <a:gd name="T16" fmla="*/ 1 w 502"/>
                <a:gd name="T17" fmla="*/ 245 h 327"/>
                <a:gd name="T18" fmla="*/ 1 w 502"/>
                <a:gd name="T19" fmla="*/ 230 h 327"/>
                <a:gd name="T20" fmla="*/ 8 w 502"/>
                <a:gd name="T21" fmla="*/ 210 h 327"/>
                <a:gd name="T22" fmla="*/ 27 w 502"/>
                <a:gd name="T23" fmla="*/ 180 h 327"/>
                <a:gd name="T24" fmla="*/ 58 w 502"/>
                <a:gd name="T25" fmla="*/ 140 h 327"/>
                <a:gd name="T26" fmla="*/ 77 w 502"/>
                <a:gd name="T27" fmla="*/ 108 h 327"/>
                <a:gd name="T28" fmla="*/ 84 w 502"/>
                <a:gd name="T29" fmla="*/ 87 h 327"/>
                <a:gd name="T30" fmla="*/ 84 w 502"/>
                <a:gd name="T31" fmla="*/ 69 h 327"/>
                <a:gd name="T32" fmla="*/ 77 w 502"/>
                <a:gd name="T33" fmla="*/ 54 h 327"/>
                <a:gd name="T34" fmla="*/ 69 w 502"/>
                <a:gd name="T35" fmla="*/ 37 h 327"/>
                <a:gd name="T36" fmla="*/ 62 w 502"/>
                <a:gd name="T37" fmla="*/ 21 h 327"/>
                <a:gd name="T38" fmla="*/ 76 w 502"/>
                <a:gd name="T39" fmla="*/ 9 h 327"/>
                <a:gd name="T40" fmla="*/ 102 w 502"/>
                <a:gd name="T41" fmla="*/ 7 h 327"/>
                <a:gd name="T42" fmla="*/ 136 w 502"/>
                <a:gd name="T43" fmla="*/ 11 h 327"/>
                <a:gd name="T44" fmla="*/ 170 w 502"/>
                <a:gd name="T45" fmla="*/ 12 h 327"/>
                <a:gd name="T46" fmla="*/ 186 w 502"/>
                <a:gd name="T47" fmla="*/ 8 h 327"/>
                <a:gd name="T48" fmla="*/ 202 w 502"/>
                <a:gd name="T49" fmla="*/ 2 h 327"/>
                <a:gd name="T50" fmla="*/ 221 w 502"/>
                <a:gd name="T51" fmla="*/ 0 h 327"/>
                <a:gd name="T52" fmla="*/ 245 w 502"/>
                <a:gd name="T53" fmla="*/ 7 h 327"/>
                <a:gd name="T54" fmla="*/ 267 w 502"/>
                <a:gd name="T55" fmla="*/ 16 h 327"/>
                <a:gd name="T56" fmla="*/ 288 w 502"/>
                <a:gd name="T57" fmla="*/ 27 h 327"/>
                <a:gd name="T58" fmla="*/ 311 w 502"/>
                <a:gd name="T59" fmla="*/ 35 h 327"/>
                <a:gd name="T60" fmla="*/ 327 w 502"/>
                <a:gd name="T61" fmla="*/ 39 h 327"/>
                <a:gd name="T62" fmla="*/ 333 w 502"/>
                <a:gd name="T63" fmla="*/ 42 h 327"/>
                <a:gd name="T64" fmla="*/ 343 w 502"/>
                <a:gd name="T65" fmla="*/ 42 h 327"/>
                <a:gd name="T66" fmla="*/ 357 w 502"/>
                <a:gd name="T67" fmla="*/ 38 h 327"/>
                <a:gd name="T68" fmla="*/ 373 w 502"/>
                <a:gd name="T69" fmla="*/ 34 h 327"/>
                <a:gd name="T70" fmla="*/ 389 w 502"/>
                <a:gd name="T71" fmla="*/ 33 h 327"/>
                <a:gd name="T72" fmla="*/ 406 w 502"/>
                <a:gd name="T73" fmla="*/ 36 h 327"/>
                <a:gd name="T74" fmla="*/ 435 w 502"/>
                <a:gd name="T75" fmla="*/ 45 h 327"/>
                <a:gd name="T76" fmla="*/ 464 w 502"/>
                <a:gd name="T77" fmla="*/ 60 h 327"/>
                <a:gd name="T78" fmla="*/ 481 w 502"/>
                <a:gd name="T79" fmla="*/ 71 h 327"/>
                <a:gd name="T80" fmla="*/ 493 w 502"/>
                <a:gd name="T81" fmla="*/ 84 h 327"/>
                <a:gd name="T82" fmla="*/ 501 w 502"/>
                <a:gd name="T83" fmla="*/ 99 h 327"/>
                <a:gd name="T84" fmla="*/ 501 w 502"/>
                <a:gd name="T85" fmla="*/ 109 h 327"/>
                <a:gd name="T86" fmla="*/ 493 w 502"/>
                <a:gd name="T87" fmla="*/ 116 h 327"/>
                <a:gd name="T88" fmla="*/ 471 w 502"/>
                <a:gd name="T89" fmla="*/ 124 h 327"/>
                <a:gd name="T90" fmla="*/ 416 w 502"/>
                <a:gd name="T91" fmla="*/ 136 h 327"/>
                <a:gd name="T92" fmla="*/ 383 w 502"/>
                <a:gd name="T93" fmla="*/ 145 h 327"/>
                <a:gd name="T94" fmla="*/ 361 w 502"/>
                <a:gd name="T95" fmla="*/ 157 h 327"/>
                <a:gd name="T96" fmla="*/ 340 w 502"/>
                <a:gd name="T97" fmla="*/ 171 h 327"/>
                <a:gd name="T98" fmla="*/ 319 w 502"/>
                <a:gd name="T99" fmla="*/ 188 h 327"/>
                <a:gd name="T100" fmla="*/ 301 w 502"/>
                <a:gd name="T101" fmla="*/ 207 h 327"/>
                <a:gd name="T102" fmla="*/ 285 w 502"/>
                <a:gd name="T103" fmla="*/ 226 h 327"/>
                <a:gd name="T104" fmla="*/ 273 w 502"/>
                <a:gd name="T105" fmla="*/ 245 h 327"/>
                <a:gd name="T106" fmla="*/ 267 w 502"/>
                <a:gd name="T107" fmla="*/ 261 h 327"/>
                <a:gd name="T108" fmla="*/ 265 w 502"/>
                <a:gd name="T109" fmla="*/ 272 h 327"/>
                <a:gd name="T110" fmla="*/ 256 w 502"/>
                <a:gd name="T111" fmla="*/ 279 h 327"/>
                <a:gd name="T112" fmla="*/ 227 w 502"/>
                <a:gd name="T113" fmla="*/ 293 h 327"/>
                <a:gd name="T114" fmla="*/ 181 w 502"/>
                <a:gd name="T115" fmla="*/ 313 h 327"/>
                <a:gd name="T116" fmla="*/ 144 w 502"/>
                <a:gd name="T117" fmla="*/ 325 h 327"/>
                <a:gd name="T118" fmla="*/ 120 w 502"/>
                <a:gd name="T119" fmla="*/ 319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2" h="327">
                  <a:moveTo>
                    <a:pt x="108" y="312"/>
                  </a:moveTo>
                  <a:lnTo>
                    <a:pt x="105" y="309"/>
                  </a:lnTo>
                  <a:lnTo>
                    <a:pt x="101" y="307"/>
                  </a:lnTo>
                  <a:lnTo>
                    <a:pt x="98" y="302"/>
                  </a:lnTo>
                  <a:lnTo>
                    <a:pt x="95" y="296"/>
                  </a:lnTo>
                  <a:lnTo>
                    <a:pt x="89" y="285"/>
                  </a:lnTo>
                  <a:lnTo>
                    <a:pt x="85" y="276"/>
                  </a:lnTo>
                  <a:lnTo>
                    <a:pt x="82" y="273"/>
                  </a:lnTo>
                  <a:lnTo>
                    <a:pt x="76" y="271"/>
                  </a:lnTo>
                  <a:lnTo>
                    <a:pt x="71" y="267"/>
                  </a:lnTo>
                  <a:lnTo>
                    <a:pt x="66" y="265"/>
                  </a:lnTo>
                  <a:lnTo>
                    <a:pt x="51" y="262"/>
                  </a:lnTo>
                  <a:lnTo>
                    <a:pt x="36" y="259"/>
                  </a:lnTo>
                  <a:lnTo>
                    <a:pt x="22" y="256"/>
                  </a:lnTo>
                  <a:lnTo>
                    <a:pt x="12" y="252"/>
                  </a:lnTo>
                  <a:lnTo>
                    <a:pt x="6" y="250"/>
                  </a:lnTo>
                  <a:lnTo>
                    <a:pt x="3" y="248"/>
                  </a:lnTo>
                  <a:lnTo>
                    <a:pt x="1" y="245"/>
                  </a:lnTo>
                  <a:lnTo>
                    <a:pt x="0" y="241"/>
                  </a:lnTo>
                  <a:lnTo>
                    <a:pt x="1" y="230"/>
                  </a:lnTo>
                  <a:lnTo>
                    <a:pt x="4" y="221"/>
                  </a:lnTo>
                  <a:lnTo>
                    <a:pt x="8" y="210"/>
                  </a:lnTo>
                  <a:lnTo>
                    <a:pt x="14" y="200"/>
                  </a:lnTo>
                  <a:lnTo>
                    <a:pt x="27" y="180"/>
                  </a:lnTo>
                  <a:lnTo>
                    <a:pt x="43" y="160"/>
                  </a:lnTo>
                  <a:lnTo>
                    <a:pt x="58" y="140"/>
                  </a:lnTo>
                  <a:lnTo>
                    <a:pt x="72" y="119"/>
                  </a:lnTo>
                  <a:lnTo>
                    <a:pt x="77" y="108"/>
                  </a:lnTo>
                  <a:lnTo>
                    <a:pt x="82" y="97"/>
                  </a:lnTo>
                  <a:lnTo>
                    <a:pt x="84" y="87"/>
                  </a:lnTo>
                  <a:lnTo>
                    <a:pt x="85" y="75"/>
                  </a:lnTo>
                  <a:lnTo>
                    <a:pt x="84" y="69"/>
                  </a:lnTo>
                  <a:lnTo>
                    <a:pt x="82" y="62"/>
                  </a:lnTo>
                  <a:lnTo>
                    <a:pt x="77" y="54"/>
                  </a:lnTo>
                  <a:lnTo>
                    <a:pt x="73" y="45"/>
                  </a:lnTo>
                  <a:lnTo>
                    <a:pt x="69" y="37"/>
                  </a:lnTo>
                  <a:lnTo>
                    <a:pt x="66" y="29"/>
                  </a:lnTo>
                  <a:lnTo>
                    <a:pt x="62" y="21"/>
                  </a:lnTo>
                  <a:lnTo>
                    <a:pt x="61" y="13"/>
                  </a:lnTo>
                  <a:lnTo>
                    <a:pt x="76" y="9"/>
                  </a:lnTo>
                  <a:lnTo>
                    <a:pt x="89" y="7"/>
                  </a:lnTo>
                  <a:lnTo>
                    <a:pt x="102" y="7"/>
                  </a:lnTo>
                  <a:lnTo>
                    <a:pt x="113" y="8"/>
                  </a:lnTo>
                  <a:lnTo>
                    <a:pt x="136" y="11"/>
                  </a:lnTo>
                  <a:lnTo>
                    <a:pt x="162" y="13"/>
                  </a:lnTo>
                  <a:lnTo>
                    <a:pt x="170" y="12"/>
                  </a:lnTo>
                  <a:lnTo>
                    <a:pt x="178" y="10"/>
                  </a:lnTo>
                  <a:lnTo>
                    <a:pt x="186" y="8"/>
                  </a:lnTo>
                  <a:lnTo>
                    <a:pt x="194" y="4"/>
                  </a:lnTo>
                  <a:lnTo>
                    <a:pt x="202" y="2"/>
                  </a:lnTo>
                  <a:lnTo>
                    <a:pt x="211" y="0"/>
                  </a:lnTo>
                  <a:lnTo>
                    <a:pt x="221" y="0"/>
                  </a:lnTo>
                  <a:lnTo>
                    <a:pt x="232" y="1"/>
                  </a:lnTo>
                  <a:lnTo>
                    <a:pt x="245" y="7"/>
                  </a:lnTo>
                  <a:lnTo>
                    <a:pt x="257" y="11"/>
                  </a:lnTo>
                  <a:lnTo>
                    <a:pt x="267" y="16"/>
                  </a:lnTo>
                  <a:lnTo>
                    <a:pt x="278" y="22"/>
                  </a:lnTo>
                  <a:lnTo>
                    <a:pt x="288" y="27"/>
                  </a:lnTo>
                  <a:lnTo>
                    <a:pt x="299" y="31"/>
                  </a:lnTo>
                  <a:lnTo>
                    <a:pt x="311" y="35"/>
                  </a:lnTo>
                  <a:lnTo>
                    <a:pt x="324" y="37"/>
                  </a:lnTo>
                  <a:lnTo>
                    <a:pt x="327" y="39"/>
                  </a:lnTo>
                  <a:lnTo>
                    <a:pt x="330" y="41"/>
                  </a:lnTo>
                  <a:lnTo>
                    <a:pt x="333" y="42"/>
                  </a:lnTo>
                  <a:lnTo>
                    <a:pt x="337" y="42"/>
                  </a:lnTo>
                  <a:lnTo>
                    <a:pt x="343" y="42"/>
                  </a:lnTo>
                  <a:lnTo>
                    <a:pt x="351" y="40"/>
                  </a:lnTo>
                  <a:lnTo>
                    <a:pt x="357" y="38"/>
                  </a:lnTo>
                  <a:lnTo>
                    <a:pt x="366" y="36"/>
                  </a:lnTo>
                  <a:lnTo>
                    <a:pt x="373" y="34"/>
                  </a:lnTo>
                  <a:lnTo>
                    <a:pt x="382" y="33"/>
                  </a:lnTo>
                  <a:lnTo>
                    <a:pt x="389" y="33"/>
                  </a:lnTo>
                  <a:lnTo>
                    <a:pt x="397" y="34"/>
                  </a:lnTo>
                  <a:lnTo>
                    <a:pt x="406" y="36"/>
                  </a:lnTo>
                  <a:lnTo>
                    <a:pt x="415" y="39"/>
                  </a:lnTo>
                  <a:lnTo>
                    <a:pt x="435" y="45"/>
                  </a:lnTo>
                  <a:lnTo>
                    <a:pt x="454" y="55"/>
                  </a:lnTo>
                  <a:lnTo>
                    <a:pt x="464" y="60"/>
                  </a:lnTo>
                  <a:lnTo>
                    <a:pt x="473" y="66"/>
                  </a:lnTo>
                  <a:lnTo>
                    <a:pt x="481" y="71"/>
                  </a:lnTo>
                  <a:lnTo>
                    <a:pt x="488" y="78"/>
                  </a:lnTo>
                  <a:lnTo>
                    <a:pt x="493" y="84"/>
                  </a:lnTo>
                  <a:lnTo>
                    <a:pt x="497" y="92"/>
                  </a:lnTo>
                  <a:lnTo>
                    <a:pt x="501" y="99"/>
                  </a:lnTo>
                  <a:lnTo>
                    <a:pt x="502" y="106"/>
                  </a:lnTo>
                  <a:lnTo>
                    <a:pt x="501" y="109"/>
                  </a:lnTo>
                  <a:lnTo>
                    <a:pt x="497" y="113"/>
                  </a:lnTo>
                  <a:lnTo>
                    <a:pt x="493" y="116"/>
                  </a:lnTo>
                  <a:lnTo>
                    <a:pt x="487" y="119"/>
                  </a:lnTo>
                  <a:lnTo>
                    <a:pt x="471" y="124"/>
                  </a:lnTo>
                  <a:lnTo>
                    <a:pt x="453" y="129"/>
                  </a:lnTo>
                  <a:lnTo>
                    <a:pt x="416" y="136"/>
                  </a:lnTo>
                  <a:lnTo>
                    <a:pt x="394" y="141"/>
                  </a:lnTo>
                  <a:lnTo>
                    <a:pt x="383" y="145"/>
                  </a:lnTo>
                  <a:lnTo>
                    <a:pt x="372" y="150"/>
                  </a:lnTo>
                  <a:lnTo>
                    <a:pt x="361" y="157"/>
                  </a:lnTo>
                  <a:lnTo>
                    <a:pt x="351" y="163"/>
                  </a:lnTo>
                  <a:lnTo>
                    <a:pt x="340" y="171"/>
                  </a:lnTo>
                  <a:lnTo>
                    <a:pt x="329" y="180"/>
                  </a:lnTo>
                  <a:lnTo>
                    <a:pt x="319" y="188"/>
                  </a:lnTo>
                  <a:lnTo>
                    <a:pt x="310" y="197"/>
                  </a:lnTo>
                  <a:lnTo>
                    <a:pt x="301" y="207"/>
                  </a:lnTo>
                  <a:lnTo>
                    <a:pt x="292" y="216"/>
                  </a:lnTo>
                  <a:lnTo>
                    <a:pt x="285" y="226"/>
                  </a:lnTo>
                  <a:lnTo>
                    <a:pt x="278" y="235"/>
                  </a:lnTo>
                  <a:lnTo>
                    <a:pt x="273" y="245"/>
                  </a:lnTo>
                  <a:lnTo>
                    <a:pt x="270" y="253"/>
                  </a:lnTo>
                  <a:lnTo>
                    <a:pt x="267" y="261"/>
                  </a:lnTo>
                  <a:lnTo>
                    <a:pt x="266" y="268"/>
                  </a:lnTo>
                  <a:lnTo>
                    <a:pt x="265" y="272"/>
                  </a:lnTo>
                  <a:lnTo>
                    <a:pt x="261" y="276"/>
                  </a:lnTo>
                  <a:lnTo>
                    <a:pt x="256" y="279"/>
                  </a:lnTo>
                  <a:lnTo>
                    <a:pt x="247" y="285"/>
                  </a:lnTo>
                  <a:lnTo>
                    <a:pt x="227" y="293"/>
                  </a:lnTo>
                  <a:lnTo>
                    <a:pt x="205" y="303"/>
                  </a:lnTo>
                  <a:lnTo>
                    <a:pt x="181" y="313"/>
                  </a:lnTo>
                  <a:lnTo>
                    <a:pt x="161" y="319"/>
                  </a:lnTo>
                  <a:lnTo>
                    <a:pt x="144" y="325"/>
                  </a:lnTo>
                  <a:lnTo>
                    <a:pt x="135" y="327"/>
                  </a:lnTo>
                  <a:lnTo>
                    <a:pt x="120" y="319"/>
                  </a:lnTo>
                  <a:lnTo>
                    <a:pt x="108" y="312"/>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92" name="Freeform 27">
              <a:extLst>
                <a:ext uri="{FF2B5EF4-FFF2-40B4-BE49-F238E27FC236}">
                  <a16:creationId xmlns:a16="http://schemas.microsoft.com/office/drawing/2014/main" id="{29210F47-37FC-46DE-8833-DC63E32BC1B5}"/>
                </a:ext>
              </a:extLst>
            </p:cNvPr>
            <p:cNvSpPr>
              <a:spLocks/>
            </p:cNvSpPr>
            <p:nvPr/>
          </p:nvSpPr>
          <p:spPr bwMode="auto">
            <a:xfrm>
              <a:off x="8504498" y="3516170"/>
              <a:ext cx="346682" cy="146403"/>
            </a:xfrm>
            <a:custGeom>
              <a:avLst/>
              <a:gdLst>
                <a:gd name="T0" fmla="*/ 181 w 593"/>
                <a:gd name="T1" fmla="*/ 245 h 251"/>
                <a:gd name="T2" fmla="*/ 159 w 593"/>
                <a:gd name="T3" fmla="*/ 230 h 251"/>
                <a:gd name="T4" fmla="*/ 160 w 593"/>
                <a:gd name="T5" fmla="*/ 215 h 251"/>
                <a:gd name="T6" fmla="*/ 187 w 593"/>
                <a:gd name="T7" fmla="*/ 204 h 251"/>
                <a:gd name="T8" fmla="*/ 183 w 593"/>
                <a:gd name="T9" fmla="*/ 184 h 251"/>
                <a:gd name="T10" fmla="*/ 173 w 593"/>
                <a:gd name="T11" fmla="*/ 168 h 251"/>
                <a:gd name="T12" fmla="*/ 161 w 593"/>
                <a:gd name="T13" fmla="*/ 177 h 251"/>
                <a:gd name="T14" fmla="*/ 136 w 593"/>
                <a:gd name="T15" fmla="*/ 192 h 251"/>
                <a:gd name="T16" fmla="*/ 76 w 593"/>
                <a:gd name="T17" fmla="*/ 200 h 251"/>
                <a:gd name="T18" fmla="*/ 37 w 593"/>
                <a:gd name="T19" fmla="*/ 190 h 251"/>
                <a:gd name="T20" fmla="*/ 11 w 593"/>
                <a:gd name="T21" fmla="*/ 185 h 251"/>
                <a:gd name="T22" fmla="*/ 0 w 593"/>
                <a:gd name="T23" fmla="*/ 168 h 251"/>
                <a:gd name="T24" fmla="*/ 3 w 593"/>
                <a:gd name="T25" fmla="*/ 147 h 251"/>
                <a:gd name="T26" fmla="*/ 7 w 593"/>
                <a:gd name="T27" fmla="*/ 137 h 251"/>
                <a:gd name="T28" fmla="*/ 27 w 593"/>
                <a:gd name="T29" fmla="*/ 124 h 251"/>
                <a:gd name="T30" fmla="*/ 54 w 593"/>
                <a:gd name="T31" fmla="*/ 120 h 251"/>
                <a:gd name="T32" fmla="*/ 92 w 593"/>
                <a:gd name="T33" fmla="*/ 131 h 251"/>
                <a:gd name="T34" fmla="*/ 98 w 593"/>
                <a:gd name="T35" fmla="*/ 134 h 251"/>
                <a:gd name="T36" fmla="*/ 42 w 593"/>
                <a:gd name="T37" fmla="*/ 92 h 251"/>
                <a:gd name="T38" fmla="*/ 83 w 593"/>
                <a:gd name="T39" fmla="*/ 91 h 251"/>
                <a:gd name="T40" fmla="*/ 123 w 593"/>
                <a:gd name="T41" fmla="*/ 98 h 251"/>
                <a:gd name="T42" fmla="*/ 71 w 593"/>
                <a:gd name="T43" fmla="*/ 90 h 251"/>
                <a:gd name="T44" fmla="*/ 73 w 593"/>
                <a:gd name="T45" fmla="*/ 73 h 251"/>
                <a:gd name="T46" fmla="*/ 92 w 593"/>
                <a:gd name="T47" fmla="*/ 66 h 251"/>
                <a:gd name="T48" fmla="*/ 124 w 593"/>
                <a:gd name="T49" fmla="*/ 69 h 251"/>
                <a:gd name="T50" fmla="*/ 131 w 593"/>
                <a:gd name="T51" fmla="*/ 70 h 251"/>
                <a:gd name="T52" fmla="*/ 100 w 593"/>
                <a:gd name="T53" fmla="*/ 65 h 251"/>
                <a:gd name="T54" fmla="*/ 89 w 593"/>
                <a:gd name="T55" fmla="*/ 50 h 251"/>
                <a:gd name="T56" fmla="*/ 135 w 593"/>
                <a:gd name="T57" fmla="*/ 45 h 251"/>
                <a:gd name="T58" fmla="*/ 165 w 593"/>
                <a:gd name="T59" fmla="*/ 56 h 251"/>
                <a:gd name="T60" fmla="*/ 187 w 593"/>
                <a:gd name="T61" fmla="*/ 73 h 251"/>
                <a:gd name="T62" fmla="*/ 220 w 593"/>
                <a:gd name="T63" fmla="*/ 73 h 251"/>
                <a:gd name="T64" fmla="*/ 266 w 593"/>
                <a:gd name="T65" fmla="*/ 94 h 251"/>
                <a:gd name="T66" fmla="*/ 313 w 593"/>
                <a:gd name="T67" fmla="*/ 123 h 251"/>
                <a:gd name="T68" fmla="*/ 360 w 593"/>
                <a:gd name="T69" fmla="*/ 138 h 251"/>
                <a:gd name="T70" fmla="*/ 393 w 593"/>
                <a:gd name="T71" fmla="*/ 135 h 251"/>
                <a:gd name="T72" fmla="*/ 409 w 593"/>
                <a:gd name="T73" fmla="*/ 121 h 251"/>
                <a:gd name="T74" fmla="*/ 383 w 593"/>
                <a:gd name="T75" fmla="*/ 113 h 251"/>
                <a:gd name="T76" fmla="*/ 392 w 593"/>
                <a:gd name="T77" fmla="*/ 81 h 251"/>
                <a:gd name="T78" fmla="*/ 367 w 593"/>
                <a:gd name="T79" fmla="*/ 75 h 251"/>
                <a:gd name="T80" fmla="*/ 351 w 593"/>
                <a:gd name="T81" fmla="*/ 63 h 251"/>
                <a:gd name="T82" fmla="*/ 352 w 593"/>
                <a:gd name="T83" fmla="*/ 46 h 251"/>
                <a:gd name="T84" fmla="*/ 375 w 593"/>
                <a:gd name="T85" fmla="*/ 23 h 251"/>
                <a:gd name="T86" fmla="*/ 429 w 593"/>
                <a:gd name="T87" fmla="*/ 11 h 251"/>
                <a:gd name="T88" fmla="*/ 445 w 593"/>
                <a:gd name="T89" fmla="*/ 28 h 251"/>
                <a:gd name="T90" fmla="*/ 448 w 593"/>
                <a:gd name="T91" fmla="*/ 45 h 251"/>
                <a:gd name="T92" fmla="*/ 466 w 593"/>
                <a:gd name="T93" fmla="*/ 78 h 251"/>
                <a:gd name="T94" fmla="*/ 497 w 593"/>
                <a:gd name="T95" fmla="*/ 98 h 251"/>
                <a:gd name="T96" fmla="*/ 520 w 593"/>
                <a:gd name="T97" fmla="*/ 96 h 251"/>
                <a:gd name="T98" fmla="*/ 541 w 593"/>
                <a:gd name="T99" fmla="*/ 81 h 251"/>
                <a:gd name="T100" fmla="*/ 570 w 593"/>
                <a:gd name="T101" fmla="*/ 81 h 251"/>
                <a:gd name="T102" fmla="*/ 590 w 593"/>
                <a:gd name="T103" fmla="*/ 105 h 251"/>
                <a:gd name="T104" fmla="*/ 591 w 593"/>
                <a:gd name="T105" fmla="*/ 130 h 251"/>
                <a:gd name="T106" fmla="*/ 571 w 593"/>
                <a:gd name="T107" fmla="*/ 168 h 251"/>
                <a:gd name="T108" fmla="*/ 545 w 593"/>
                <a:gd name="T109" fmla="*/ 197 h 251"/>
                <a:gd name="T110" fmla="*/ 516 w 593"/>
                <a:gd name="T111" fmla="*/ 201 h 251"/>
                <a:gd name="T112" fmla="*/ 427 w 593"/>
                <a:gd name="T113" fmla="*/ 197 h 251"/>
                <a:gd name="T114" fmla="*/ 249 w 593"/>
                <a:gd name="T115" fmla="*/ 247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93" h="251">
                  <a:moveTo>
                    <a:pt x="204" y="251"/>
                  </a:moveTo>
                  <a:lnTo>
                    <a:pt x="197" y="250"/>
                  </a:lnTo>
                  <a:lnTo>
                    <a:pt x="188" y="249"/>
                  </a:lnTo>
                  <a:lnTo>
                    <a:pt x="181" y="245"/>
                  </a:lnTo>
                  <a:lnTo>
                    <a:pt x="174" y="242"/>
                  </a:lnTo>
                  <a:lnTo>
                    <a:pt x="168" y="238"/>
                  </a:lnTo>
                  <a:lnTo>
                    <a:pt x="162" y="235"/>
                  </a:lnTo>
                  <a:lnTo>
                    <a:pt x="159" y="230"/>
                  </a:lnTo>
                  <a:lnTo>
                    <a:pt x="158" y="228"/>
                  </a:lnTo>
                  <a:lnTo>
                    <a:pt x="158" y="223"/>
                  </a:lnTo>
                  <a:lnTo>
                    <a:pt x="159" y="218"/>
                  </a:lnTo>
                  <a:lnTo>
                    <a:pt x="160" y="215"/>
                  </a:lnTo>
                  <a:lnTo>
                    <a:pt x="162" y="213"/>
                  </a:lnTo>
                  <a:lnTo>
                    <a:pt x="166" y="209"/>
                  </a:lnTo>
                  <a:lnTo>
                    <a:pt x="172" y="205"/>
                  </a:lnTo>
                  <a:lnTo>
                    <a:pt x="187" y="204"/>
                  </a:lnTo>
                  <a:lnTo>
                    <a:pt x="204" y="204"/>
                  </a:lnTo>
                  <a:lnTo>
                    <a:pt x="195" y="196"/>
                  </a:lnTo>
                  <a:lnTo>
                    <a:pt x="186" y="188"/>
                  </a:lnTo>
                  <a:lnTo>
                    <a:pt x="183" y="184"/>
                  </a:lnTo>
                  <a:lnTo>
                    <a:pt x="179" y="178"/>
                  </a:lnTo>
                  <a:lnTo>
                    <a:pt x="177" y="173"/>
                  </a:lnTo>
                  <a:lnTo>
                    <a:pt x="177" y="165"/>
                  </a:lnTo>
                  <a:lnTo>
                    <a:pt x="173" y="168"/>
                  </a:lnTo>
                  <a:lnTo>
                    <a:pt x="169" y="170"/>
                  </a:lnTo>
                  <a:lnTo>
                    <a:pt x="165" y="172"/>
                  </a:lnTo>
                  <a:lnTo>
                    <a:pt x="163" y="174"/>
                  </a:lnTo>
                  <a:lnTo>
                    <a:pt x="161" y="177"/>
                  </a:lnTo>
                  <a:lnTo>
                    <a:pt x="159" y="181"/>
                  </a:lnTo>
                  <a:lnTo>
                    <a:pt x="158" y="185"/>
                  </a:lnTo>
                  <a:lnTo>
                    <a:pt x="158" y="189"/>
                  </a:lnTo>
                  <a:lnTo>
                    <a:pt x="136" y="192"/>
                  </a:lnTo>
                  <a:lnTo>
                    <a:pt x="117" y="196"/>
                  </a:lnTo>
                  <a:lnTo>
                    <a:pt x="100" y="199"/>
                  </a:lnTo>
                  <a:lnTo>
                    <a:pt x="84" y="201"/>
                  </a:lnTo>
                  <a:lnTo>
                    <a:pt x="76" y="200"/>
                  </a:lnTo>
                  <a:lnTo>
                    <a:pt x="67" y="199"/>
                  </a:lnTo>
                  <a:lnTo>
                    <a:pt x="60" y="197"/>
                  </a:lnTo>
                  <a:lnTo>
                    <a:pt x="51" y="195"/>
                  </a:lnTo>
                  <a:lnTo>
                    <a:pt x="37" y="190"/>
                  </a:lnTo>
                  <a:lnTo>
                    <a:pt x="27" y="189"/>
                  </a:lnTo>
                  <a:lnTo>
                    <a:pt x="21" y="188"/>
                  </a:lnTo>
                  <a:lnTo>
                    <a:pt x="16" y="187"/>
                  </a:lnTo>
                  <a:lnTo>
                    <a:pt x="11" y="185"/>
                  </a:lnTo>
                  <a:lnTo>
                    <a:pt x="8" y="182"/>
                  </a:lnTo>
                  <a:lnTo>
                    <a:pt x="5" y="177"/>
                  </a:lnTo>
                  <a:lnTo>
                    <a:pt x="2" y="173"/>
                  </a:lnTo>
                  <a:lnTo>
                    <a:pt x="0" y="168"/>
                  </a:lnTo>
                  <a:lnTo>
                    <a:pt x="0" y="162"/>
                  </a:lnTo>
                  <a:lnTo>
                    <a:pt x="1" y="154"/>
                  </a:lnTo>
                  <a:lnTo>
                    <a:pt x="2" y="149"/>
                  </a:lnTo>
                  <a:lnTo>
                    <a:pt x="3" y="147"/>
                  </a:lnTo>
                  <a:lnTo>
                    <a:pt x="3" y="145"/>
                  </a:lnTo>
                  <a:lnTo>
                    <a:pt x="2" y="143"/>
                  </a:lnTo>
                  <a:lnTo>
                    <a:pt x="0" y="138"/>
                  </a:lnTo>
                  <a:lnTo>
                    <a:pt x="7" y="137"/>
                  </a:lnTo>
                  <a:lnTo>
                    <a:pt x="12" y="134"/>
                  </a:lnTo>
                  <a:lnTo>
                    <a:pt x="17" y="131"/>
                  </a:lnTo>
                  <a:lnTo>
                    <a:pt x="23" y="128"/>
                  </a:lnTo>
                  <a:lnTo>
                    <a:pt x="27" y="124"/>
                  </a:lnTo>
                  <a:lnTo>
                    <a:pt x="32" y="122"/>
                  </a:lnTo>
                  <a:lnTo>
                    <a:pt x="37" y="120"/>
                  </a:lnTo>
                  <a:lnTo>
                    <a:pt x="42" y="119"/>
                  </a:lnTo>
                  <a:lnTo>
                    <a:pt x="54" y="120"/>
                  </a:lnTo>
                  <a:lnTo>
                    <a:pt x="65" y="122"/>
                  </a:lnTo>
                  <a:lnTo>
                    <a:pt x="75" y="124"/>
                  </a:lnTo>
                  <a:lnTo>
                    <a:pt x="83" y="128"/>
                  </a:lnTo>
                  <a:lnTo>
                    <a:pt x="92" y="131"/>
                  </a:lnTo>
                  <a:lnTo>
                    <a:pt x="101" y="134"/>
                  </a:lnTo>
                  <a:lnTo>
                    <a:pt x="109" y="137"/>
                  </a:lnTo>
                  <a:lnTo>
                    <a:pt x="119" y="138"/>
                  </a:lnTo>
                  <a:lnTo>
                    <a:pt x="98" y="134"/>
                  </a:lnTo>
                  <a:lnTo>
                    <a:pt x="79" y="129"/>
                  </a:lnTo>
                  <a:lnTo>
                    <a:pt x="60" y="122"/>
                  </a:lnTo>
                  <a:lnTo>
                    <a:pt x="42" y="116"/>
                  </a:lnTo>
                  <a:lnTo>
                    <a:pt x="42" y="92"/>
                  </a:lnTo>
                  <a:lnTo>
                    <a:pt x="42" y="89"/>
                  </a:lnTo>
                  <a:lnTo>
                    <a:pt x="63" y="89"/>
                  </a:lnTo>
                  <a:lnTo>
                    <a:pt x="73" y="89"/>
                  </a:lnTo>
                  <a:lnTo>
                    <a:pt x="83" y="91"/>
                  </a:lnTo>
                  <a:lnTo>
                    <a:pt x="105" y="94"/>
                  </a:lnTo>
                  <a:lnTo>
                    <a:pt x="129" y="98"/>
                  </a:lnTo>
                  <a:lnTo>
                    <a:pt x="146" y="100"/>
                  </a:lnTo>
                  <a:lnTo>
                    <a:pt x="123" y="98"/>
                  </a:lnTo>
                  <a:lnTo>
                    <a:pt x="103" y="96"/>
                  </a:lnTo>
                  <a:lnTo>
                    <a:pt x="92" y="95"/>
                  </a:lnTo>
                  <a:lnTo>
                    <a:pt x="81" y="93"/>
                  </a:lnTo>
                  <a:lnTo>
                    <a:pt x="71" y="90"/>
                  </a:lnTo>
                  <a:lnTo>
                    <a:pt x="62" y="84"/>
                  </a:lnTo>
                  <a:lnTo>
                    <a:pt x="65" y="80"/>
                  </a:lnTo>
                  <a:lnTo>
                    <a:pt x="68" y="77"/>
                  </a:lnTo>
                  <a:lnTo>
                    <a:pt x="73" y="73"/>
                  </a:lnTo>
                  <a:lnTo>
                    <a:pt x="77" y="70"/>
                  </a:lnTo>
                  <a:lnTo>
                    <a:pt x="82" y="68"/>
                  </a:lnTo>
                  <a:lnTo>
                    <a:pt x="87" y="67"/>
                  </a:lnTo>
                  <a:lnTo>
                    <a:pt x="92" y="66"/>
                  </a:lnTo>
                  <a:lnTo>
                    <a:pt x="96" y="65"/>
                  </a:lnTo>
                  <a:lnTo>
                    <a:pt x="110" y="67"/>
                  </a:lnTo>
                  <a:lnTo>
                    <a:pt x="120" y="69"/>
                  </a:lnTo>
                  <a:lnTo>
                    <a:pt x="124" y="69"/>
                  </a:lnTo>
                  <a:lnTo>
                    <a:pt x="129" y="70"/>
                  </a:lnTo>
                  <a:lnTo>
                    <a:pt x="133" y="70"/>
                  </a:lnTo>
                  <a:lnTo>
                    <a:pt x="138" y="69"/>
                  </a:lnTo>
                  <a:lnTo>
                    <a:pt x="131" y="70"/>
                  </a:lnTo>
                  <a:lnTo>
                    <a:pt x="122" y="70"/>
                  </a:lnTo>
                  <a:lnTo>
                    <a:pt x="114" y="69"/>
                  </a:lnTo>
                  <a:lnTo>
                    <a:pt x="106" y="68"/>
                  </a:lnTo>
                  <a:lnTo>
                    <a:pt x="100" y="65"/>
                  </a:lnTo>
                  <a:lnTo>
                    <a:pt x="93" y="60"/>
                  </a:lnTo>
                  <a:lnTo>
                    <a:pt x="91" y="57"/>
                  </a:lnTo>
                  <a:lnTo>
                    <a:pt x="90" y="54"/>
                  </a:lnTo>
                  <a:lnTo>
                    <a:pt x="89" y="50"/>
                  </a:lnTo>
                  <a:lnTo>
                    <a:pt x="89" y="46"/>
                  </a:lnTo>
                  <a:lnTo>
                    <a:pt x="108" y="44"/>
                  </a:lnTo>
                  <a:lnTo>
                    <a:pt x="123" y="44"/>
                  </a:lnTo>
                  <a:lnTo>
                    <a:pt x="135" y="45"/>
                  </a:lnTo>
                  <a:lnTo>
                    <a:pt x="146" y="46"/>
                  </a:lnTo>
                  <a:lnTo>
                    <a:pt x="152" y="47"/>
                  </a:lnTo>
                  <a:lnTo>
                    <a:pt x="161" y="52"/>
                  </a:lnTo>
                  <a:lnTo>
                    <a:pt x="165" y="56"/>
                  </a:lnTo>
                  <a:lnTo>
                    <a:pt x="170" y="60"/>
                  </a:lnTo>
                  <a:lnTo>
                    <a:pt x="172" y="66"/>
                  </a:lnTo>
                  <a:lnTo>
                    <a:pt x="173" y="73"/>
                  </a:lnTo>
                  <a:lnTo>
                    <a:pt x="187" y="73"/>
                  </a:lnTo>
                  <a:lnTo>
                    <a:pt x="198" y="73"/>
                  </a:lnTo>
                  <a:lnTo>
                    <a:pt x="206" y="73"/>
                  </a:lnTo>
                  <a:lnTo>
                    <a:pt x="212" y="73"/>
                  </a:lnTo>
                  <a:lnTo>
                    <a:pt x="220" y="73"/>
                  </a:lnTo>
                  <a:lnTo>
                    <a:pt x="230" y="76"/>
                  </a:lnTo>
                  <a:lnTo>
                    <a:pt x="239" y="79"/>
                  </a:lnTo>
                  <a:lnTo>
                    <a:pt x="247" y="83"/>
                  </a:lnTo>
                  <a:lnTo>
                    <a:pt x="266" y="94"/>
                  </a:lnTo>
                  <a:lnTo>
                    <a:pt x="284" y="106"/>
                  </a:lnTo>
                  <a:lnTo>
                    <a:pt x="293" y="112"/>
                  </a:lnTo>
                  <a:lnTo>
                    <a:pt x="304" y="118"/>
                  </a:lnTo>
                  <a:lnTo>
                    <a:pt x="313" y="123"/>
                  </a:lnTo>
                  <a:lnTo>
                    <a:pt x="324" y="129"/>
                  </a:lnTo>
                  <a:lnTo>
                    <a:pt x="336" y="133"/>
                  </a:lnTo>
                  <a:lnTo>
                    <a:pt x="348" y="136"/>
                  </a:lnTo>
                  <a:lnTo>
                    <a:pt x="360" y="138"/>
                  </a:lnTo>
                  <a:lnTo>
                    <a:pt x="374" y="138"/>
                  </a:lnTo>
                  <a:lnTo>
                    <a:pt x="381" y="138"/>
                  </a:lnTo>
                  <a:lnTo>
                    <a:pt x="388" y="137"/>
                  </a:lnTo>
                  <a:lnTo>
                    <a:pt x="393" y="135"/>
                  </a:lnTo>
                  <a:lnTo>
                    <a:pt x="399" y="133"/>
                  </a:lnTo>
                  <a:lnTo>
                    <a:pt x="402" y="130"/>
                  </a:lnTo>
                  <a:lnTo>
                    <a:pt x="406" y="125"/>
                  </a:lnTo>
                  <a:lnTo>
                    <a:pt x="409" y="121"/>
                  </a:lnTo>
                  <a:lnTo>
                    <a:pt x="412" y="116"/>
                  </a:lnTo>
                  <a:lnTo>
                    <a:pt x="400" y="116"/>
                  </a:lnTo>
                  <a:lnTo>
                    <a:pt x="390" y="115"/>
                  </a:lnTo>
                  <a:lnTo>
                    <a:pt x="383" y="113"/>
                  </a:lnTo>
                  <a:lnTo>
                    <a:pt x="377" y="111"/>
                  </a:lnTo>
                  <a:lnTo>
                    <a:pt x="392" y="104"/>
                  </a:lnTo>
                  <a:lnTo>
                    <a:pt x="392" y="83"/>
                  </a:lnTo>
                  <a:lnTo>
                    <a:pt x="392" y="81"/>
                  </a:lnTo>
                  <a:lnTo>
                    <a:pt x="388" y="80"/>
                  </a:lnTo>
                  <a:lnTo>
                    <a:pt x="381" y="79"/>
                  </a:lnTo>
                  <a:lnTo>
                    <a:pt x="374" y="78"/>
                  </a:lnTo>
                  <a:lnTo>
                    <a:pt x="367" y="75"/>
                  </a:lnTo>
                  <a:lnTo>
                    <a:pt x="361" y="71"/>
                  </a:lnTo>
                  <a:lnTo>
                    <a:pt x="355" y="68"/>
                  </a:lnTo>
                  <a:lnTo>
                    <a:pt x="353" y="66"/>
                  </a:lnTo>
                  <a:lnTo>
                    <a:pt x="351" y="63"/>
                  </a:lnTo>
                  <a:lnTo>
                    <a:pt x="350" y="60"/>
                  </a:lnTo>
                  <a:lnTo>
                    <a:pt x="350" y="57"/>
                  </a:lnTo>
                  <a:lnTo>
                    <a:pt x="351" y="52"/>
                  </a:lnTo>
                  <a:lnTo>
                    <a:pt x="352" y="46"/>
                  </a:lnTo>
                  <a:lnTo>
                    <a:pt x="354" y="42"/>
                  </a:lnTo>
                  <a:lnTo>
                    <a:pt x="358" y="38"/>
                  </a:lnTo>
                  <a:lnTo>
                    <a:pt x="365" y="30"/>
                  </a:lnTo>
                  <a:lnTo>
                    <a:pt x="375" y="23"/>
                  </a:lnTo>
                  <a:lnTo>
                    <a:pt x="395" y="11"/>
                  </a:lnTo>
                  <a:lnTo>
                    <a:pt x="412" y="0"/>
                  </a:lnTo>
                  <a:lnTo>
                    <a:pt x="420" y="5"/>
                  </a:lnTo>
                  <a:lnTo>
                    <a:pt x="429" y="11"/>
                  </a:lnTo>
                  <a:lnTo>
                    <a:pt x="437" y="14"/>
                  </a:lnTo>
                  <a:lnTo>
                    <a:pt x="446" y="15"/>
                  </a:lnTo>
                  <a:lnTo>
                    <a:pt x="445" y="23"/>
                  </a:lnTo>
                  <a:lnTo>
                    <a:pt x="445" y="28"/>
                  </a:lnTo>
                  <a:lnTo>
                    <a:pt x="446" y="31"/>
                  </a:lnTo>
                  <a:lnTo>
                    <a:pt x="446" y="34"/>
                  </a:lnTo>
                  <a:lnTo>
                    <a:pt x="447" y="40"/>
                  </a:lnTo>
                  <a:lnTo>
                    <a:pt x="448" y="45"/>
                  </a:lnTo>
                  <a:lnTo>
                    <a:pt x="449" y="51"/>
                  </a:lnTo>
                  <a:lnTo>
                    <a:pt x="451" y="56"/>
                  </a:lnTo>
                  <a:lnTo>
                    <a:pt x="458" y="67"/>
                  </a:lnTo>
                  <a:lnTo>
                    <a:pt x="466" y="78"/>
                  </a:lnTo>
                  <a:lnTo>
                    <a:pt x="475" y="86"/>
                  </a:lnTo>
                  <a:lnTo>
                    <a:pt x="485" y="94"/>
                  </a:lnTo>
                  <a:lnTo>
                    <a:pt x="491" y="96"/>
                  </a:lnTo>
                  <a:lnTo>
                    <a:pt x="497" y="98"/>
                  </a:lnTo>
                  <a:lnTo>
                    <a:pt x="502" y="99"/>
                  </a:lnTo>
                  <a:lnTo>
                    <a:pt x="508" y="100"/>
                  </a:lnTo>
                  <a:lnTo>
                    <a:pt x="514" y="99"/>
                  </a:lnTo>
                  <a:lnTo>
                    <a:pt x="520" y="96"/>
                  </a:lnTo>
                  <a:lnTo>
                    <a:pt x="524" y="93"/>
                  </a:lnTo>
                  <a:lnTo>
                    <a:pt x="529" y="89"/>
                  </a:lnTo>
                  <a:lnTo>
                    <a:pt x="536" y="84"/>
                  </a:lnTo>
                  <a:lnTo>
                    <a:pt x="541" y="81"/>
                  </a:lnTo>
                  <a:lnTo>
                    <a:pt x="548" y="78"/>
                  </a:lnTo>
                  <a:lnTo>
                    <a:pt x="554" y="77"/>
                  </a:lnTo>
                  <a:lnTo>
                    <a:pt x="563" y="78"/>
                  </a:lnTo>
                  <a:lnTo>
                    <a:pt x="570" y="81"/>
                  </a:lnTo>
                  <a:lnTo>
                    <a:pt x="577" y="85"/>
                  </a:lnTo>
                  <a:lnTo>
                    <a:pt x="582" y="91"/>
                  </a:lnTo>
                  <a:lnTo>
                    <a:pt x="586" y="97"/>
                  </a:lnTo>
                  <a:lnTo>
                    <a:pt x="590" y="105"/>
                  </a:lnTo>
                  <a:lnTo>
                    <a:pt x="592" y="112"/>
                  </a:lnTo>
                  <a:lnTo>
                    <a:pt x="593" y="119"/>
                  </a:lnTo>
                  <a:lnTo>
                    <a:pt x="592" y="124"/>
                  </a:lnTo>
                  <a:lnTo>
                    <a:pt x="591" y="130"/>
                  </a:lnTo>
                  <a:lnTo>
                    <a:pt x="589" y="135"/>
                  </a:lnTo>
                  <a:lnTo>
                    <a:pt x="586" y="142"/>
                  </a:lnTo>
                  <a:lnTo>
                    <a:pt x="580" y="155"/>
                  </a:lnTo>
                  <a:lnTo>
                    <a:pt x="571" y="168"/>
                  </a:lnTo>
                  <a:lnTo>
                    <a:pt x="563" y="179"/>
                  </a:lnTo>
                  <a:lnTo>
                    <a:pt x="554" y="189"/>
                  </a:lnTo>
                  <a:lnTo>
                    <a:pt x="550" y="194"/>
                  </a:lnTo>
                  <a:lnTo>
                    <a:pt x="545" y="197"/>
                  </a:lnTo>
                  <a:lnTo>
                    <a:pt x="542" y="199"/>
                  </a:lnTo>
                  <a:lnTo>
                    <a:pt x="539" y="201"/>
                  </a:lnTo>
                  <a:lnTo>
                    <a:pt x="530" y="201"/>
                  </a:lnTo>
                  <a:lnTo>
                    <a:pt x="516" y="201"/>
                  </a:lnTo>
                  <a:lnTo>
                    <a:pt x="498" y="200"/>
                  </a:lnTo>
                  <a:lnTo>
                    <a:pt x="478" y="199"/>
                  </a:lnTo>
                  <a:lnTo>
                    <a:pt x="443" y="196"/>
                  </a:lnTo>
                  <a:lnTo>
                    <a:pt x="427" y="197"/>
                  </a:lnTo>
                  <a:lnTo>
                    <a:pt x="315" y="228"/>
                  </a:lnTo>
                  <a:lnTo>
                    <a:pt x="290" y="236"/>
                  </a:lnTo>
                  <a:lnTo>
                    <a:pt x="263" y="243"/>
                  </a:lnTo>
                  <a:lnTo>
                    <a:pt x="249" y="247"/>
                  </a:lnTo>
                  <a:lnTo>
                    <a:pt x="234" y="249"/>
                  </a:lnTo>
                  <a:lnTo>
                    <a:pt x="219" y="250"/>
                  </a:lnTo>
                  <a:lnTo>
                    <a:pt x="204" y="251"/>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93" name="Freeform 28">
              <a:extLst>
                <a:ext uri="{FF2B5EF4-FFF2-40B4-BE49-F238E27FC236}">
                  <a16:creationId xmlns:a16="http://schemas.microsoft.com/office/drawing/2014/main" id="{D4ABCAF0-89B4-44CD-9227-EA9D6E739AA9}"/>
                </a:ext>
              </a:extLst>
            </p:cNvPr>
            <p:cNvSpPr>
              <a:spLocks/>
            </p:cNvSpPr>
            <p:nvPr/>
          </p:nvSpPr>
          <p:spPr bwMode="auto">
            <a:xfrm>
              <a:off x="8454136" y="3568875"/>
              <a:ext cx="48020" cy="36308"/>
            </a:xfrm>
            <a:custGeom>
              <a:avLst/>
              <a:gdLst>
                <a:gd name="T0" fmla="*/ 31 w 82"/>
                <a:gd name="T1" fmla="*/ 61 h 61"/>
                <a:gd name="T2" fmla="*/ 25 w 82"/>
                <a:gd name="T3" fmla="*/ 61 h 61"/>
                <a:gd name="T4" fmla="*/ 19 w 82"/>
                <a:gd name="T5" fmla="*/ 60 h 61"/>
                <a:gd name="T6" fmla="*/ 14 w 82"/>
                <a:gd name="T7" fmla="*/ 58 h 61"/>
                <a:gd name="T8" fmla="*/ 10 w 82"/>
                <a:gd name="T9" fmla="*/ 56 h 61"/>
                <a:gd name="T10" fmla="*/ 5 w 82"/>
                <a:gd name="T11" fmla="*/ 54 h 61"/>
                <a:gd name="T12" fmla="*/ 3 w 82"/>
                <a:gd name="T13" fmla="*/ 51 h 61"/>
                <a:gd name="T14" fmla="*/ 1 w 82"/>
                <a:gd name="T15" fmla="*/ 46 h 61"/>
                <a:gd name="T16" fmla="*/ 0 w 82"/>
                <a:gd name="T17" fmla="*/ 42 h 61"/>
                <a:gd name="T18" fmla="*/ 1 w 82"/>
                <a:gd name="T19" fmla="*/ 37 h 61"/>
                <a:gd name="T20" fmla="*/ 3 w 82"/>
                <a:gd name="T21" fmla="*/ 32 h 61"/>
                <a:gd name="T22" fmla="*/ 6 w 82"/>
                <a:gd name="T23" fmla="*/ 27 h 61"/>
                <a:gd name="T24" fmla="*/ 10 w 82"/>
                <a:gd name="T25" fmla="*/ 22 h 61"/>
                <a:gd name="T26" fmla="*/ 15 w 82"/>
                <a:gd name="T27" fmla="*/ 19 h 61"/>
                <a:gd name="T28" fmla="*/ 20 w 82"/>
                <a:gd name="T29" fmla="*/ 16 h 61"/>
                <a:gd name="T30" fmla="*/ 27 w 82"/>
                <a:gd name="T31" fmla="*/ 13 h 61"/>
                <a:gd name="T32" fmla="*/ 33 w 82"/>
                <a:gd name="T33" fmla="*/ 9 h 61"/>
                <a:gd name="T34" fmla="*/ 47 w 82"/>
                <a:gd name="T35" fmla="*/ 5 h 61"/>
                <a:gd name="T36" fmla="*/ 60 w 82"/>
                <a:gd name="T37" fmla="*/ 3 h 61"/>
                <a:gd name="T38" fmla="*/ 72 w 82"/>
                <a:gd name="T39" fmla="*/ 1 h 61"/>
                <a:gd name="T40" fmla="*/ 82 w 82"/>
                <a:gd name="T41" fmla="*/ 0 h 61"/>
                <a:gd name="T42" fmla="*/ 79 w 82"/>
                <a:gd name="T43" fmla="*/ 11 h 61"/>
                <a:gd name="T44" fmla="*/ 74 w 82"/>
                <a:gd name="T45" fmla="*/ 21 h 61"/>
                <a:gd name="T46" fmla="*/ 69 w 82"/>
                <a:gd name="T47" fmla="*/ 31 h 61"/>
                <a:gd name="T48" fmla="*/ 63 w 82"/>
                <a:gd name="T49" fmla="*/ 41 h 61"/>
                <a:gd name="T50" fmla="*/ 55 w 82"/>
                <a:gd name="T51" fmla="*/ 50 h 61"/>
                <a:gd name="T52" fmla="*/ 46 w 82"/>
                <a:gd name="T53" fmla="*/ 56 h 61"/>
                <a:gd name="T54" fmla="*/ 42 w 82"/>
                <a:gd name="T55" fmla="*/ 58 h 61"/>
                <a:gd name="T56" fmla="*/ 39 w 82"/>
                <a:gd name="T57" fmla="*/ 60 h 61"/>
                <a:gd name="T58" fmla="*/ 34 w 82"/>
                <a:gd name="T59" fmla="*/ 61 h 61"/>
                <a:gd name="T60" fmla="*/ 31 w 82"/>
                <a:gd name="T6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2" h="61">
                  <a:moveTo>
                    <a:pt x="31" y="61"/>
                  </a:moveTo>
                  <a:lnTo>
                    <a:pt x="25" y="61"/>
                  </a:lnTo>
                  <a:lnTo>
                    <a:pt x="19" y="60"/>
                  </a:lnTo>
                  <a:lnTo>
                    <a:pt x="14" y="58"/>
                  </a:lnTo>
                  <a:lnTo>
                    <a:pt x="10" y="56"/>
                  </a:lnTo>
                  <a:lnTo>
                    <a:pt x="5" y="54"/>
                  </a:lnTo>
                  <a:lnTo>
                    <a:pt x="3" y="51"/>
                  </a:lnTo>
                  <a:lnTo>
                    <a:pt x="1" y="46"/>
                  </a:lnTo>
                  <a:lnTo>
                    <a:pt x="0" y="42"/>
                  </a:lnTo>
                  <a:lnTo>
                    <a:pt x="1" y="37"/>
                  </a:lnTo>
                  <a:lnTo>
                    <a:pt x="3" y="32"/>
                  </a:lnTo>
                  <a:lnTo>
                    <a:pt x="6" y="27"/>
                  </a:lnTo>
                  <a:lnTo>
                    <a:pt x="10" y="22"/>
                  </a:lnTo>
                  <a:lnTo>
                    <a:pt x="15" y="19"/>
                  </a:lnTo>
                  <a:lnTo>
                    <a:pt x="20" y="16"/>
                  </a:lnTo>
                  <a:lnTo>
                    <a:pt x="27" y="13"/>
                  </a:lnTo>
                  <a:lnTo>
                    <a:pt x="33" y="9"/>
                  </a:lnTo>
                  <a:lnTo>
                    <a:pt x="47" y="5"/>
                  </a:lnTo>
                  <a:lnTo>
                    <a:pt x="60" y="3"/>
                  </a:lnTo>
                  <a:lnTo>
                    <a:pt x="72" y="1"/>
                  </a:lnTo>
                  <a:lnTo>
                    <a:pt x="82" y="0"/>
                  </a:lnTo>
                  <a:lnTo>
                    <a:pt x="79" y="11"/>
                  </a:lnTo>
                  <a:lnTo>
                    <a:pt x="74" y="21"/>
                  </a:lnTo>
                  <a:lnTo>
                    <a:pt x="69" y="31"/>
                  </a:lnTo>
                  <a:lnTo>
                    <a:pt x="63" y="41"/>
                  </a:lnTo>
                  <a:lnTo>
                    <a:pt x="55" y="50"/>
                  </a:lnTo>
                  <a:lnTo>
                    <a:pt x="46" y="56"/>
                  </a:lnTo>
                  <a:lnTo>
                    <a:pt x="42" y="58"/>
                  </a:lnTo>
                  <a:lnTo>
                    <a:pt x="39" y="60"/>
                  </a:lnTo>
                  <a:lnTo>
                    <a:pt x="34" y="61"/>
                  </a:lnTo>
                  <a:lnTo>
                    <a:pt x="31" y="61"/>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94" name="Freeform 29">
              <a:extLst>
                <a:ext uri="{FF2B5EF4-FFF2-40B4-BE49-F238E27FC236}">
                  <a16:creationId xmlns:a16="http://schemas.microsoft.com/office/drawing/2014/main" id="{0C7F10ED-BA33-4106-A3D3-4B243BC764AA}"/>
                </a:ext>
              </a:extLst>
            </p:cNvPr>
            <p:cNvSpPr>
              <a:spLocks/>
            </p:cNvSpPr>
            <p:nvPr/>
          </p:nvSpPr>
          <p:spPr bwMode="auto">
            <a:xfrm>
              <a:off x="8579456" y="3518513"/>
              <a:ext cx="37479" cy="12884"/>
            </a:xfrm>
            <a:custGeom>
              <a:avLst/>
              <a:gdLst>
                <a:gd name="T0" fmla="*/ 23 w 63"/>
                <a:gd name="T1" fmla="*/ 24 h 24"/>
                <a:gd name="T2" fmla="*/ 20 w 63"/>
                <a:gd name="T3" fmla="*/ 24 h 24"/>
                <a:gd name="T4" fmla="*/ 17 w 63"/>
                <a:gd name="T5" fmla="*/ 22 h 24"/>
                <a:gd name="T6" fmla="*/ 13 w 63"/>
                <a:gd name="T7" fmla="*/ 21 h 24"/>
                <a:gd name="T8" fmla="*/ 8 w 63"/>
                <a:gd name="T9" fmla="*/ 17 h 24"/>
                <a:gd name="T10" fmla="*/ 5 w 63"/>
                <a:gd name="T11" fmla="*/ 14 h 24"/>
                <a:gd name="T12" fmla="*/ 2 w 63"/>
                <a:gd name="T13" fmla="*/ 10 h 24"/>
                <a:gd name="T14" fmla="*/ 1 w 63"/>
                <a:gd name="T15" fmla="*/ 6 h 24"/>
                <a:gd name="T16" fmla="*/ 0 w 63"/>
                <a:gd name="T17" fmla="*/ 0 h 24"/>
                <a:gd name="T18" fmla="*/ 36 w 63"/>
                <a:gd name="T19" fmla="*/ 0 h 24"/>
                <a:gd name="T20" fmla="*/ 56 w 63"/>
                <a:gd name="T21" fmla="*/ 0 h 24"/>
                <a:gd name="T22" fmla="*/ 63 w 63"/>
                <a:gd name="T23" fmla="*/ 0 h 24"/>
                <a:gd name="T24" fmla="*/ 63 w 63"/>
                <a:gd name="T25" fmla="*/ 0 h 24"/>
                <a:gd name="T26" fmla="*/ 63 w 63"/>
                <a:gd name="T27" fmla="*/ 21 h 24"/>
                <a:gd name="T28" fmla="*/ 63 w 63"/>
                <a:gd name="T29" fmla="*/ 24 h 24"/>
                <a:gd name="T30" fmla="*/ 55 w 63"/>
                <a:gd name="T31" fmla="*/ 24 h 24"/>
                <a:gd name="T32" fmla="*/ 41 w 63"/>
                <a:gd name="T33" fmla="*/ 24 h 24"/>
                <a:gd name="T34" fmla="*/ 29 w 63"/>
                <a:gd name="T35" fmla="*/ 24 h 24"/>
                <a:gd name="T36" fmla="*/ 23 w 63"/>
                <a:gd name="T3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24">
                  <a:moveTo>
                    <a:pt x="23" y="24"/>
                  </a:moveTo>
                  <a:lnTo>
                    <a:pt x="20" y="24"/>
                  </a:lnTo>
                  <a:lnTo>
                    <a:pt x="17" y="22"/>
                  </a:lnTo>
                  <a:lnTo>
                    <a:pt x="13" y="21"/>
                  </a:lnTo>
                  <a:lnTo>
                    <a:pt x="8" y="17"/>
                  </a:lnTo>
                  <a:lnTo>
                    <a:pt x="5" y="14"/>
                  </a:lnTo>
                  <a:lnTo>
                    <a:pt x="2" y="10"/>
                  </a:lnTo>
                  <a:lnTo>
                    <a:pt x="1" y="6"/>
                  </a:lnTo>
                  <a:lnTo>
                    <a:pt x="0" y="0"/>
                  </a:lnTo>
                  <a:lnTo>
                    <a:pt x="36" y="0"/>
                  </a:lnTo>
                  <a:lnTo>
                    <a:pt x="56" y="0"/>
                  </a:lnTo>
                  <a:lnTo>
                    <a:pt x="63" y="0"/>
                  </a:lnTo>
                  <a:lnTo>
                    <a:pt x="63" y="0"/>
                  </a:lnTo>
                  <a:lnTo>
                    <a:pt x="63" y="21"/>
                  </a:lnTo>
                  <a:lnTo>
                    <a:pt x="63" y="24"/>
                  </a:lnTo>
                  <a:lnTo>
                    <a:pt x="55" y="24"/>
                  </a:lnTo>
                  <a:lnTo>
                    <a:pt x="41" y="24"/>
                  </a:lnTo>
                  <a:lnTo>
                    <a:pt x="29" y="24"/>
                  </a:lnTo>
                  <a:lnTo>
                    <a:pt x="23" y="24"/>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95" name="Freeform 30">
              <a:extLst>
                <a:ext uri="{FF2B5EF4-FFF2-40B4-BE49-F238E27FC236}">
                  <a16:creationId xmlns:a16="http://schemas.microsoft.com/office/drawing/2014/main" id="{902EAA48-6737-4C32-B017-A765D61D6306}"/>
                </a:ext>
              </a:extLst>
            </p:cNvPr>
            <p:cNvSpPr>
              <a:spLocks/>
            </p:cNvSpPr>
            <p:nvPr/>
          </p:nvSpPr>
          <p:spPr bwMode="auto">
            <a:xfrm>
              <a:off x="8353410" y="3482204"/>
              <a:ext cx="200279" cy="100725"/>
            </a:xfrm>
            <a:custGeom>
              <a:avLst/>
              <a:gdLst>
                <a:gd name="T0" fmla="*/ 342 w 342"/>
                <a:gd name="T1" fmla="*/ 19 h 174"/>
                <a:gd name="T2" fmla="*/ 339 w 342"/>
                <a:gd name="T3" fmla="*/ 28 h 174"/>
                <a:gd name="T4" fmla="*/ 334 w 342"/>
                <a:gd name="T5" fmla="*/ 35 h 174"/>
                <a:gd name="T6" fmla="*/ 325 w 342"/>
                <a:gd name="T7" fmla="*/ 40 h 174"/>
                <a:gd name="T8" fmla="*/ 323 w 342"/>
                <a:gd name="T9" fmla="*/ 52 h 174"/>
                <a:gd name="T10" fmla="*/ 331 w 342"/>
                <a:gd name="T11" fmla="*/ 63 h 174"/>
                <a:gd name="T12" fmla="*/ 334 w 342"/>
                <a:gd name="T13" fmla="*/ 72 h 174"/>
                <a:gd name="T14" fmla="*/ 292 w 342"/>
                <a:gd name="T15" fmla="*/ 109 h 174"/>
                <a:gd name="T16" fmla="*/ 263 w 342"/>
                <a:gd name="T17" fmla="*/ 130 h 174"/>
                <a:gd name="T18" fmla="*/ 256 w 342"/>
                <a:gd name="T19" fmla="*/ 131 h 174"/>
                <a:gd name="T20" fmla="*/ 248 w 342"/>
                <a:gd name="T21" fmla="*/ 128 h 174"/>
                <a:gd name="T22" fmla="*/ 240 w 342"/>
                <a:gd name="T23" fmla="*/ 118 h 174"/>
                <a:gd name="T24" fmla="*/ 231 w 342"/>
                <a:gd name="T25" fmla="*/ 103 h 174"/>
                <a:gd name="T26" fmla="*/ 224 w 342"/>
                <a:gd name="T27" fmla="*/ 89 h 174"/>
                <a:gd name="T28" fmla="*/ 215 w 342"/>
                <a:gd name="T29" fmla="*/ 95 h 174"/>
                <a:gd name="T30" fmla="*/ 205 w 342"/>
                <a:gd name="T31" fmla="*/ 114 h 174"/>
                <a:gd name="T32" fmla="*/ 189 w 342"/>
                <a:gd name="T33" fmla="*/ 128 h 174"/>
                <a:gd name="T34" fmla="*/ 175 w 342"/>
                <a:gd name="T35" fmla="*/ 135 h 174"/>
                <a:gd name="T36" fmla="*/ 164 w 342"/>
                <a:gd name="T37" fmla="*/ 136 h 174"/>
                <a:gd name="T38" fmla="*/ 158 w 342"/>
                <a:gd name="T39" fmla="*/ 142 h 174"/>
                <a:gd name="T40" fmla="*/ 152 w 342"/>
                <a:gd name="T41" fmla="*/ 156 h 174"/>
                <a:gd name="T42" fmla="*/ 144 w 342"/>
                <a:gd name="T43" fmla="*/ 167 h 174"/>
                <a:gd name="T44" fmla="*/ 132 w 342"/>
                <a:gd name="T45" fmla="*/ 174 h 174"/>
                <a:gd name="T46" fmla="*/ 119 w 342"/>
                <a:gd name="T47" fmla="*/ 174 h 174"/>
                <a:gd name="T48" fmla="*/ 109 w 342"/>
                <a:gd name="T49" fmla="*/ 167 h 174"/>
                <a:gd name="T50" fmla="*/ 98 w 342"/>
                <a:gd name="T51" fmla="*/ 154 h 174"/>
                <a:gd name="T52" fmla="*/ 87 w 342"/>
                <a:gd name="T53" fmla="*/ 150 h 174"/>
                <a:gd name="T54" fmla="*/ 75 w 342"/>
                <a:gd name="T55" fmla="*/ 152 h 174"/>
                <a:gd name="T56" fmla="*/ 58 w 342"/>
                <a:gd name="T57" fmla="*/ 149 h 174"/>
                <a:gd name="T58" fmla="*/ 33 w 342"/>
                <a:gd name="T59" fmla="*/ 153 h 174"/>
                <a:gd name="T60" fmla="*/ 8 w 342"/>
                <a:gd name="T61" fmla="*/ 148 h 174"/>
                <a:gd name="T62" fmla="*/ 6 w 342"/>
                <a:gd name="T63" fmla="*/ 129 h 174"/>
                <a:gd name="T64" fmla="*/ 29 w 342"/>
                <a:gd name="T65" fmla="*/ 110 h 174"/>
                <a:gd name="T66" fmla="*/ 60 w 342"/>
                <a:gd name="T67" fmla="*/ 97 h 174"/>
                <a:gd name="T68" fmla="*/ 98 w 342"/>
                <a:gd name="T69" fmla="*/ 83 h 174"/>
                <a:gd name="T70" fmla="*/ 126 w 342"/>
                <a:gd name="T71" fmla="*/ 70 h 174"/>
                <a:gd name="T72" fmla="*/ 136 w 342"/>
                <a:gd name="T73" fmla="*/ 60 h 174"/>
                <a:gd name="T74" fmla="*/ 149 w 342"/>
                <a:gd name="T75" fmla="*/ 44 h 174"/>
                <a:gd name="T76" fmla="*/ 163 w 342"/>
                <a:gd name="T77" fmla="*/ 28 h 174"/>
                <a:gd name="T78" fmla="*/ 173 w 342"/>
                <a:gd name="T79" fmla="*/ 19 h 174"/>
                <a:gd name="T80" fmla="*/ 186 w 342"/>
                <a:gd name="T81" fmla="*/ 11 h 174"/>
                <a:gd name="T82" fmla="*/ 201 w 342"/>
                <a:gd name="T83" fmla="*/ 8 h 174"/>
                <a:gd name="T84" fmla="*/ 225 w 342"/>
                <a:gd name="T85" fmla="*/ 9 h 174"/>
                <a:gd name="T86" fmla="*/ 257 w 342"/>
                <a:gd name="T87" fmla="*/ 7 h 174"/>
                <a:gd name="T88" fmla="*/ 301 w 342"/>
                <a:gd name="T89" fmla="*/ 0 h 174"/>
                <a:gd name="T90" fmla="*/ 319 w 342"/>
                <a:gd name="T91" fmla="*/ 0 h 174"/>
                <a:gd name="T92" fmla="*/ 333 w 342"/>
                <a:gd name="T93" fmla="*/ 3 h 174"/>
                <a:gd name="T94" fmla="*/ 340 w 342"/>
                <a:gd name="T95" fmla="*/ 8 h 174"/>
                <a:gd name="T96" fmla="*/ 342 w 342"/>
                <a:gd name="T97" fmla="*/ 1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2" h="174">
                  <a:moveTo>
                    <a:pt x="342" y="15"/>
                  </a:moveTo>
                  <a:lnTo>
                    <a:pt x="342" y="19"/>
                  </a:lnTo>
                  <a:lnTo>
                    <a:pt x="341" y="23"/>
                  </a:lnTo>
                  <a:lnTo>
                    <a:pt x="339" y="28"/>
                  </a:lnTo>
                  <a:lnTo>
                    <a:pt x="337" y="32"/>
                  </a:lnTo>
                  <a:lnTo>
                    <a:pt x="334" y="35"/>
                  </a:lnTo>
                  <a:lnTo>
                    <a:pt x="329" y="38"/>
                  </a:lnTo>
                  <a:lnTo>
                    <a:pt x="325" y="40"/>
                  </a:lnTo>
                  <a:lnTo>
                    <a:pt x="319" y="42"/>
                  </a:lnTo>
                  <a:lnTo>
                    <a:pt x="323" y="52"/>
                  </a:lnTo>
                  <a:lnTo>
                    <a:pt x="328" y="60"/>
                  </a:lnTo>
                  <a:lnTo>
                    <a:pt x="331" y="63"/>
                  </a:lnTo>
                  <a:lnTo>
                    <a:pt x="333" y="68"/>
                  </a:lnTo>
                  <a:lnTo>
                    <a:pt x="334" y="72"/>
                  </a:lnTo>
                  <a:lnTo>
                    <a:pt x="335" y="77"/>
                  </a:lnTo>
                  <a:lnTo>
                    <a:pt x="292" y="109"/>
                  </a:lnTo>
                  <a:lnTo>
                    <a:pt x="270" y="125"/>
                  </a:lnTo>
                  <a:lnTo>
                    <a:pt x="263" y="130"/>
                  </a:lnTo>
                  <a:lnTo>
                    <a:pt x="260" y="131"/>
                  </a:lnTo>
                  <a:lnTo>
                    <a:pt x="256" y="131"/>
                  </a:lnTo>
                  <a:lnTo>
                    <a:pt x="252" y="129"/>
                  </a:lnTo>
                  <a:lnTo>
                    <a:pt x="248" y="128"/>
                  </a:lnTo>
                  <a:lnTo>
                    <a:pt x="245" y="125"/>
                  </a:lnTo>
                  <a:lnTo>
                    <a:pt x="240" y="118"/>
                  </a:lnTo>
                  <a:lnTo>
                    <a:pt x="236" y="111"/>
                  </a:lnTo>
                  <a:lnTo>
                    <a:pt x="231" y="103"/>
                  </a:lnTo>
                  <a:lnTo>
                    <a:pt x="228" y="96"/>
                  </a:lnTo>
                  <a:lnTo>
                    <a:pt x="224" y="89"/>
                  </a:lnTo>
                  <a:lnTo>
                    <a:pt x="218" y="85"/>
                  </a:lnTo>
                  <a:lnTo>
                    <a:pt x="215" y="95"/>
                  </a:lnTo>
                  <a:lnTo>
                    <a:pt x="211" y="104"/>
                  </a:lnTo>
                  <a:lnTo>
                    <a:pt x="205" y="114"/>
                  </a:lnTo>
                  <a:lnTo>
                    <a:pt x="198" y="122"/>
                  </a:lnTo>
                  <a:lnTo>
                    <a:pt x="189" y="128"/>
                  </a:lnTo>
                  <a:lnTo>
                    <a:pt x="179" y="132"/>
                  </a:lnTo>
                  <a:lnTo>
                    <a:pt x="175" y="135"/>
                  </a:lnTo>
                  <a:lnTo>
                    <a:pt x="170" y="136"/>
                  </a:lnTo>
                  <a:lnTo>
                    <a:pt x="164" y="136"/>
                  </a:lnTo>
                  <a:lnTo>
                    <a:pt x="160" y="136"/>
                  </a:lnTo>
                  <a:lnTo>
                    <a:pt x="158" y="142"/>
                  </a:lnTo>
                  <a:lnTo>
                    <a:pt x="156" y="150"/>
                  </a:lnTo>
                  <a:lnTo>
                    <a:pt x="152" y="156"/>
                  </a:lnTo>
                  <a:lnTo>
                    <a:pt x="148" y="162"/>
                  </a:lnTo>
                  <a:lnTo>
                    <a:pt x="144" y="167"/>
                  </a:lnTo>
                  <a:lnTo>
                    <a:pt x="138" y="170"/>
                  </a:lnTo>
                  <a:lnTo>
                    <a:pt x="132" y="174"/>
                  </a:lnTo>
                  <a:lnTo>
                    <a:pt x="124" y="174"/>
                  </a:lnTo>
                  <a:lnTo>
                    <a:pt x="119" y="174"/>
                  </a:lnTo>
                  <a:lnTo>
                    <a:pt x="114" y="171"/>
                  </a:lnTo>
                  <a:lnTo>
                    <a:pt x="109" y="167"/>
                  </a:lnTo>
                  <a:lnTo>
                    <a:pt x="105" y="164"/>
                  </a:lnTo>
                  <a:lnTo>
                    <a:pt x="98" y="154"/>
                  </a:lnTo>
                  <a:lnTo>
                    <a:pt x="94" y="147"/>
                  </a:lnTo>
                  <a:lnTo>
                    <a:pt x="87" y="150"/>
                  </a:lnTo>
                  <a:lnTo>
                    <a:pt x="80" y="152"/>
                  </a:lnTo>
                  <a:lnTo>
                    <a:pt x="75" y="152"/>
                  </a:lnTo>
                  <a:lnTo>
                    <a:pt x="69" y="151"/>
                  </a:lnTo>
                  <a:lnTo>
                    <a:pt x="58" y="149"/>
                  </a:lnTo>
                  <a:lnTo>
                    <a:pt x="47" y="147"/>
                  </a:lnTo>
                  <a:lnTo>
                    <a:pt x="33" y="153"/>
                  </a:lnTo>
                  <a:lnTo>
                    <a:pt x="15" y="163"/>
                  </a:lnTo>
                  <a:lnTo>
                    <a:pt x="8" y="148"/>
                  </a:lnTo>
                  <a:lnTo>
                    <a:pt x="0" y="136"/>
                  </a:lnTo>
                  <a:lnTo>
                    <a:pt x="6" y="129"/>
                  </a:lnTo>
                  <a:lnTo>
                    <a:pt x="16" y="119"/>
                  </a:lnTo>
                  <a:lnTo>
                    <a:pt x="29" y="110"/>
                  </a:lnTo>
                  <a:lnTo>
                    <a:pt x="39" y="104"/>
                  </a:lnTo>
                  <a:lnTo>
                    <a:pt x="60" y="97"/>
                  </a:lnTo>
                  <a:lnTo>
                    <a:pt x="79" y="90"/>
                  </a:lnTo>
                  <a:lnTo>
                    <a:pt x="98" y="83"/>
                  </a:lnTo>
                  <a:lnTo>
                    <a:pt x="121" y="73"/>
                  </a:lnTo>
                  <a:lnTo>
                    <a:pt x="126" y="70"/>
                  </a:lnTo>
                  <a:lnTo>
                    <a:pt x="132" y="64"/>
                  </a:lnTo>
                  <a:lnTo>
                    <a:pt x="136" y="60"/>
                  </a:lnTo>
                  <a:lnTo>
                    <a:pt x="141" y="55"/>
                  </a:lnTo>
                  <a:lnTo>
                    <a:pt x="149" y="44"/>
                  </a:lnTo>
                  <a:lnTo>
                    <a:pt x="158" y="33"/>
                  </a:lnTo>
                  <a:lnTo>
                    <a:pt x="163" y="28"/>
                  </a:lnTo>
                  <a:lnTo>
                    <a:pt x="168" y="23"/>
                  </a:lnTo>
                  <a:lnTo>
                    <a:pt x="173" y="19"/>
                  </a:lnTo>
                  <a:lnTo>
                    <a:pt x="179" y="15"/>
                  </a:lnTo>
                  <a:lnTo>
                    <a:pt x="186" y="11"/>
                  </a:lnTo>
                  <a:lnTo>
                    <a:pt x="193" y="9"/>
                  </a:lnTo>
                  <a:lnTo>
                    <a:pt x="201" y="8"/>
                  </a:lnTo>
                  <a:lnTo>
                    <a:pt x="211" y="7"/>
                  </a:lnTo>
                  <a:lnTo>
                    <a:pt x="225" y="9"/>
                  </a:lnTo>
                  <a:lnTo>
                    <a:pt x="241" y="11"/>
                  </a:lnTo>
                  <a:lnTo>
                    <a:pt x="257" y="7"/>
                  </a:lnTo>
                  <a:lnTo>
                    <a:pt x="292" y="2"/>
                  </a:lnTo>
                  <a:lnTo>
                    <a:pt x="301" y="0"/>
                  </a:lnTo>
                  <a:lnTo>
                    <a:pt x="310" y="0"/>
                  </a:lnTo>
                  <a:lnTo>
                    <a:pt x="319" y="0"/>
                  </a:lnTo>
                  <a:lnTo>
                    <a:pt x="326" y="2"/>
                  </a:lnTo>
                  <a:lnTo>
                    <a:pt x="333" y="3"/>
                  </a:lnTo>
                  <a:lnTo>
                    <a:pt x="338" y="6"/>
                  </a:lnTo>
                  <a:lnTo>
                    <a:pt x="340" y="8"/>
                  </a:lnTo>
                  <a:lnTo>
                    <a:pt x="341" y="10"/>
                  </a:lnTo>
                  <a:lnTo>
                    <a:pt x="342" y="12"/>
                  </a:lnTo>
                  <a:lnTo>
                    <a:pt x="342" y="15"/>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96" name="Freeform 31">
              <a:extLst>
                <a:ext uri="{FF2B5EF4-FFF2-40B4-BE49-F238E27FC236}">
                  <a16:creationId xmlns:a16="http://schemas.microsoft.com/office/drawing/2014/main" id="{25D681AB-BFF9-4D1F-A84A-B30A82393F4C}"/>
                </a:ext>
              </a:extLst>
            </p:cNvPr>
            <p:cNvSpPr>
              <a:spLocks/>
            </p:cNvSpPr>
            <p:nvPr/>
          </p:nvSpPr>
          <p:spPr bwMode="auto">
            <a:xfrm>
              <a:off x="8620449" y="3402561"/>
              <a:ext cx="111266" cy="35137"/>
            </a:xfrm>
            <a:custGeom>
              <a:avLst/>
              <a:gdLst>
                <a:gd name="T0" fmla="*/ 76 w 190"/>
                <a:gd name="T1" fmla="*/ 61 h 61"/>
                <a:gd name="T2" fmla="*/ 68 w 190"/>
                <a:gd name="T3" fmla="*/ 61 h 61"/>
                <a:gd name="T4" fmla="*/ 61 w 190"/>
                <a:gd name="T5" fmla="*/ 60 h 61"/>
                <a:gd name="T6" fmla="*/ 56 w 190"/>
                <a:gd name="T7" fmla="*/ 58 h 61"/>
                <a:gd name="T8" fmla="*/ 52 w 190"/>
                <a:gd name="T9" fmla="*/ 55 h 61"/>
                <a:gd name="T10" fmla="*/ 47 w 190"/>
                <a:gd name="T11" fmla="*/ 53 h 61"/>
                <a:gd name="T12" fmla="*/ 43 w 190"/>
                <a:gd name="T13" fmla="*/ 51 h 61"/>
                <a:gd name="T14" fmla="*/ 39 w 190"/>
                <a:gd name="T15" fmla="*/ 50 h 61"/>
                <a:gd name="T16" fmla="*/ 33 w 190"/>
                <a:gd name="T17" fmla="*/ 49 h 61"/>
                <a:gd name="T18" fmla="*/ 28 w 190"/>
                <a:gd name="T19" fmla="*/ 50 h 61"/>
                <a:gd name="T20" fmla="*/ 24 w 190"/>
                <a:gd name="T21" fmla="*/ 51 h 61"/>
                <a:gd name="T22" fmla="*/ 19 w 190"/>
                <a:gd name="T23" fmla="*/ 53 h 61"/>
                <a:gd name="T24" fmla="*/ 15 w 190"/>
                <a:gd name="T25" fmla="*/ 55 h 61"/>
                <a:gd name="T26" fmla="*/ 12 w 190"/>
                <a:gd name="T27" fmla="*/ 58 h 61"/>
                <a:gd name="T28" fmla="*/ 7 w 190"/>
                <a:gd name="T29" fmla="*/ 60 h 61"/>
                <a:gd name="T30" fmla="*/ 4 w 190"/>
                <a:gd name="T31" fmla="*/ 61 h 61"/>
                <a:gd name="T32" fmla="*/ 0 w 190"/>
                <a:gd name="T33" fmla="*/ 61 h 61"/>
                <a:gd name="T34" fmla="*/ 1 w 190"/>
                <a:gd name="T35" fmla="*/ 56 h 61"/>
                <a:gd name="T36" fmla="*/ 4 w 190"/>
                <a:gd name="T37" fmla="*/ 51 h 61"/>
                <a:gd name="T38" fmla="*/ 9 w 190"/>
                <a:gd name="T39" fmla="*/ 47 h 61"/>
                <a:gd name="T40" fmla="*/ 15 w 190"/>
                <a:gd name="T41" fmla="*/ 41 h 61"/>
                <a:gd name="T42" fmla="*/ 32 w 190"/>
                <a:gd name="T43" fmla="*/ 32 h 61"/>
                <a:gd name="T44" fmla="*/ 52 w 190"/>
                <a:gd name="T45" fmla="*/ 22 h 61"/>
                <a:gd name="T46" fmla="*/ 72 w 190"/>
                <a:gd name="T47" fmla="*/ 13 h 61"/>
                <a:gd name="T48" fmla="*/ 93 w 190"/>
                <a:gd name="T49" fmla="*/ 6 h 61"/>
                <a:gd name="T50" fmla="*/ 109 w 190"/>
                <a:gd name="T51" fmla="*/ 1 h 61"/>
                <a:gd name="T52" fmla="*/ 121 w 190"/>
                <a:gd name="T53" fmla="*/ 0 h 61"/>
                <a:gd name="T54" fmla="*/ 134 w 190"/>
                <a:gd name="T55" fmla="*/ 1 h 61"/>
                <a:gd name="T56" fmla="*/ 146 w 190"/>
                <a:gd name="T57" fmla="*/ 3 h 61"/>
                <a:gd name="T58" fmla="*/ 156 w 190"/>
                <a:gd name="T59" fmla="*/ 8 h 61"/>
                <a:gd name="T60" fmla="*/ 166 w 190"/>
                <a:gd name="T61" fmla="*/ 13 h 61"/>
                <a:gd name="T62" fmla="*/ 175 w 190"/>
                <a:gd name="T63" fmla="*/ 20 h 61"/>
                <a:gd name="T64" fmla="*/ 182 w 190"/>
                <a:gd name="T65" fmla="*/ 27 h 61"/>
                <a:gd name="T66" fmla="*/ 185 w 190"/>
                <a:gd name="T67" fmla="*/ 32 h 61"/>
                <a:gd name="T68" fmla="*/ 187 w 190"/>
                <a:gd name="T69" fmla="*/ 36 h 61"/>
                <a:gd name="T70" fmla="*/ 189 w 190"/>
                <a:gd name="T71" fmla="*/ 40 h 61"/>
                <a:gd name="T72" fmla="*/ 190 w 190"/>
                <a:gd name="T73" fmla="*/ 45 h 61"/>
                <a:gd name="T74" fmla="*/ 181 w 190"/>
                <a:gd name="T75" fmla="*/ 49 h 61"/>
                <a:gd name="T76" fmla="*/ 172 w 190"/>
                <a:gd name="T77" fmla="*/ 54 h 61"/>
                <a:gd name="T78" fmla="*/ 166 w 190"/>
                <a:gd name="T79" fmla="*/ 58 h 61"/>
                <a:gd name="T80" fmla="*/ 161 w 190"/>
                <a:gd name="T81" fmla="*/ 60 h 61"/>
                <a:gd name="T82" fmla="*/ 154 w 190"/>
                <a:gd name="T83" fmla="*/ 61 h 61"/>
                <a:gd name="T84" fmla="*/ 148 w 190"/>
                <a:gd name="T85" fmla="*/ 61 h 61"/>
                <a:gd name="T86" fmla="*/ 122 w 190"/>
                <a:gd name="T87" fmla="*/ 61 h 61"/>
                <a:gd name="T88" fmla="*/ 108 w 190"/>
                <a:gd name="T89" fmla="*/ 61 h 61"/>
                <a:gd name="T90" fmla="*/ 95 w 190"/>
                <a:gd name="T91" fmla="*/ 61 h 61"/>
                <a:gd name="T92" fmla="*/ 76 w 190"/>
                <a:gd name="T93"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61">
                  <a:moveTo>
                    <a:pt x="76" y="61"/>
                  </a:moveTo>
                  <a:lnTo>
                    <a:pt x="68" y="61"/>
                  </a:lnTo>
                  <a:lnTo>
                    <a:pt x="61" y="60"/>
                  </a:lnTo>
                  <a:lnTo>
                    <a:pt x="56" y="58"/>
                  </a:lnTo>
                  <a:lnTo>
                    <a:pt x="52" y="55"/>
                  </a:lnTo>
                  <a:lnTo>
                    <a:pt x="47" y="53"/>
                  </a:lnTo>
                  <a:lnTo>
                    <a:pt x="43" y="51"/>
                  </a:lnTo>
                  <a:lnTo>
                    <a:pt x="39" y="50"/>
                  </a:lnTo>
                  <a:lnTo>
                    <a:pt x="33" y="49"/>
                  </a:lnTo>
                  <a:lnTo>
                    <a:pt x="28" y="50"/>
                  </a:lnTo>
                  <a:lnTo>
                    <a:pt x="24" y="51"/>
                  </a:lnTo>
                  <a:lnTo>
                    <a:pt x="19" y="53"/>
                  </a:lnTo>
                  <a:lnTo>
                    <a:pt x="15" y="55"/>
                  </a:lnTo>
                  <a:lnTo>
                    <a:pt x="12" y="58"/>
                  </a:lnTo>
                  <a:lnTo>
                    <a:pt x="7" y="60"/>
                  </a:lnTo>
                  <a:lnTo>
                    <a:pt x="4" y="61"/>
                  </a:lnTo>
                  <a:lnTo>
                    <a:pt x="0" y="61"/>
                  </a:lnTo>
                  <a:lnTo>
                    <a:pt x="1" y="56"/>
                  </a:lnTo>
                  <a:lnTo>
                    <a:pt x="4" y="51"/>
                  </a:lnTo>
                  <a:lnTo>
                    <a:pt x="9" y="47"/>
                  </a:lnTo>
                  <a:lnTo>
                    <a:pt x="15" y="41"/>
                  </a:lnTo>
                  <a:lnTo>
                    <a:pt x="32" y="32"/>
                  </a:lnTo>
                  <a:lnTo>
                    <a:pt x="52" y="22"/>
                  </a:lnTo>
                  <a:lnTo>
                    <a:pt x="72" y="13"/>
                  </a:lnTo>
                  <a:lnTo>
                    <a:pt x="93" y="6"/>
                  </a:lnTo>
                  <a:lnTo>
                    <a:pt x="109" y="1"/>
                  </a:lnTo>
                  <a:lnTo>
                    <a:pt x="121" y="0"/>
                  </a:lnTo>
                  <a:lnTo>
                    <a:pt x="134" y="1"/>
                  </a:lnTo>
                  <a:lnTo>
                    <a:pt x="146" y="3"/>
                  </a:lnTo>
                  <a:lnTo>
                    <a:pt x="156" y="8"/>
                  </a:lnTo>
                  <a:lnTo>
                    <a:pt x="166" y="13"/>
                  </a:lnTo>
                  <a:lnTo>
                    <a:pt x="175" y="20"/>
                  </a:lnTo>
                  <a:lnTo>
                    <a:pt x="182" y="27"/>
                  </a:lnTo>
                  <a:lnTo>
                    <a:pt x="185" y="32"/>
                  </a:lnTo>
                  <a:lnTo>
                    <a:pt x="187" y="36"/>
                  </a:lnTo>
                  <a:lnTo>
                    <a:pt x="189" y="40"/>
                  </a:lnTo>
                  <a:lnTo>
                    <a:pt x="190" y="45"/>
                  </a:lnTo>
                  <a:lnTo>
                    <a:pt x="181" y="49"/>
                  </a:lnTo>
                  <a:lnTo>
                    <a:pt x="172" y="54"/>
                  </a:lnTo>
                  <a:lnTo>
                    <a:pt x="166" y="58"/>
                  </a:lnTo>
                  <a:lnTo>
                    <a:pt x="161" y="60"/>
                  </a:lnTo>
                  <a:lnTo>
                    <a:pt x="154" y="61"/>
                  </a:lnTo>
                  <a:lnTo>
                    <a:pt x="148" y="61"/>
                  </a:lnTo>
                  <a:lnTo>
                    <a:pt x="122" y="61"/>
                  </a:lnTo>
                  <a:lnTo>
                    <a:pt x="108" y="61"/>
                  </a:lnTo>
                  <a:lnTo>
                    <a:pt x="95" y="61"/>
                  </a:lnTo>
                  <a:lnTo>
                    <a:pt x="76" y="61"/>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97" name="Freeform 32">
              <a:extLst>
                <a:ext uri="{FF2B5EF4-FFF2-40B4-BE49-F238E27FC236}">
                  <a16:creationId xmlns:a16="http://schemas.microsoft.com/office/drawing/2014/main" id="{1A813E77-225B-4F47-B16D-477769ACA9C7}"/>
                </a:ext>
              </a:extLst>
            </p:cNvPr>
            <p:cNvSpPr>
              <a:spLocks/>
            </p:cNvSpPr>
            <p:nvPr/>
          </p:nvSpPr>
          <p:spPr bwMode="auto">
            <a:xfrm>
              <a:off x="8622792" y="3442383"/>
              <a:ext cx="99554" cy="51534"/>
            </a:xfrm>
            <a:custGeom>
              <a:avLst/>
              <a:gdLst>
                <a:gd name="T0" fmla="*/ 146 w 170"/>
                <a:gd name="T1" fmla="*/ 38 h 88"/>
                <a:gd name="T2" fmla="*/ 146 w 170"/>
                <a:gd name="T3" fmla="*/ 45 h 88"/>
                <a:gd name="T4" fmla="*/ 144 w 170"/>
                <a:gd name="T5" fmla="*/ 50 h 88"/>
                <a:gd name="T6" fmla="*/ 142 w 170"/>
                <a:gd name="T7" fmla="*/ 56 h 88"/>
                <a:gd name="T8" fmla="*/ 137 w 170"/>
                <a:gd name="T9" fmla="*/ 61 h 88"/>
                <a:gd name="T10" fmla="*/ 133 w 170"/>
                <a:gd name="T11" fmla="*/ 65 h 88"/>
                <a:gd name="T12" fmla="*/ 128 w 170"/>
                <a:gd name="T13" fmla="*/ 70 h 88"/>
                <a:gd name="T14" fmla="*/ 121 w 170"/>
                <a:gd name="T15" fmla="*/ 73 h 88"/>
                <a:gd name="T16" fmla="*/ 115 w 170"/>
                <a:gd name="T17" fmla="*/ 76 h 88"/>
                <a:gd name="T18" fmla="*/ 101 w 170"/>
                <a:gd name="T19" fmla="*/ 82 h 88"/>
                <a:gd name="T20" fmla="*/ 84 w 170"/>
                <a:gd name="T21" fmla="*/ 86 h 88"/>
                <a:gd name="T22" fmla="*/ 69 w 170"/>
                <a:gd name="T23" fmla="*/ 88 h 88"/>
                <a:gd name="T24" fmla="*/ 54 w 170"/>
                <a:gd name="T25" fmla="*/ 88 h 88"/>
                <a:gd name="T26" fmla="*/ 50 w 170"/>
                <a:gd name="T27" fmla="*/ 88 h 88"/>
                <a:gd name="T28" fmla="*/ 46 w 170"/>
                <a:gd name="T29" fmla="*/ 87 h 88"/>
                <a:gd name="T30" fmla="*/ 40 w 170"/>
                <a:gd name="T31" fmla="*/ 86 h 88"/>
                <a:gd name="T32" fmla="*/ 36 w 170"/>
                <a:gd name="T33" fmla="*/ 84 h 88"/>
                <a:gd name="T34" fmla="*/ 27 w 170"/>
                <a:gd name="T35" fmla="*/ 77 h 88"/>
                <a:gd name="T36" fmla="*/ 19 w 170"/>
                <a:gd name="T37" fmla="*/ 71 h 88"/>
                <a:gd name="T38" fmla="*/ 11 w 170"/>
                <a:gd name="T39" fmla="*/ 63 h 88"/>
                <a:gd name="T40" fmla="*/ 6 w 170"/>
                <a:gd name="T41" fmla="*/ 56 h 88"/>
                <a:gd name="T42" fmla="*/ 1 w 170"/>
                <a:gd name="T43" fmla="*/ 49 h 88"/>
                <a:gd name="T44" fmla="*/ 0 w 170"/>
                <a:gd name="T45" fmla="*/ 43 h 88"/>
                <a:gd name="T46" fmla="*/ 0 w 170"/>
                <a:gd name="T47" fmla="*/ 38 h 88"/>
                <a:gd name="T48" fmla="*/ 1 w 170"/>
                <a:gd name="T49" fmla="*/ 35 h 88"/>
                <a:gd name="T50" fmla="*/ 2 w 170"/>
                <a:gd name="T51" fmla="*/ 32 h 88"/>
                <a:gd name="T52" fmla="*/ 4 w 170"/>
                <a:gd name="T53" fmla="*/ 30 h 88"/>
                <a:gd name="T54" fmla="*/ 10 w 170"/>
                <a:gd name="T55" fmla="*/ 24 h 88"/>
                <a:gd name="T56" fmla="*/ 16 w 170"/>
                <a:gd name="T57" fmla="*/ 20 h 88"/>
                <a:gd name="T58" fmla="*/ 25 w 170"/>
                <a:gd name="T59" fmla="*/ 16 h 88"/>
                <a:gd name="T60" fmla="*/ 35 w 170"/>
                <a:gd name="T61" fmla="*/ 12 h 88"/>
                <a:gd name="T62" fmla="*/ 46 w 170"/>
                <a:gd name="T63" fmla="*/ 9 h 88"/>
                <a:gd name="T64" fmla="*/ 56 w 170"/>
                <a:gd name="T65" fmla="*/ 7 h 88"/>
                <a:gd name="T66" fmla="*/ 80 w 170"/>
                <a:gd name="T67" fmla="*/ 4 h 88"/>
                <a:gd name="T68" fmla="*/ 103 w 170"/>
                <a:gd name="T69" fmla="*/ 1 h 88"/>
                <a:gd name="T70" fmla="*/ 123 w 170"/>
                <a:gd name="T71" fmla="*/ 0 h 88"/>
                <a:gd name="T72" fmla="*/ 138 w 170"/>
                <a:gd name="T73" fmla="*/ 0 h 88"/>
                <a:gd name="T74" fmla="*/ 146 w 170"/>
                <a:gd name="T75" fmla="*/ 0 h 88"/>
                <a:gd name="T76" fmla="*/ 151 w 170"/>
                <a:gd name="T77" fmla="*/ 1 h 88"/>
                <a:gd name="T78" fmla="*/ 156 w 170"/>
                <a:gd name="T79" fmla="*/ 4 h 88"/>
                <a:gd name="T80" fmla="*/ 160 w 170"/>
                <a:gd name="T81" fmla="*/ 7 h 88"/>
                <a:gd name="T82" fmla="*/ 165 w 170"/>
                <a:gd name="T83" fmla="*/ 13 h 88"/>
                <a:gd name="T84" fmla="*/ 170 w 170"/>
                <a:gd name="T85" fmla="*/ 19 h 88"/>
                <a:gd name="T86" fmla="*/ 162 w 170"/>
                <a:gd name="T87" fmla="*/ 24 h 88"/>
                <a:gd name="T88" fmla="*/ 153 w 170"/>
                <a:gd name="T89" fmla="*/ 29 h 88"/>
                <a:gd name="T90" fmla="*/ 145 w 170"/>
                <a:gd name="T91" fmla="*/ 32 h 88"/>
                <a:gd name="T92" fmla="*/ 136 w 170"/>
                <a:gd name="T93" fmla="*/ 35 h 88"/>
                <a:gd name="T94" fmla="*/ 126 w 170"/>
                <a:gd name="T95" fmla="*/ 36 h 88"/>
                <a:gd name="T96" fmla="*/ 117 w 170"/>
                <a:gd name="T97" fmla="*/ 37 h 88"/>
                <a:gd name="T98" fmla="*/ 106 w 170"/>
                <a:gd name="T99" fmla="*/ 38 h 88"/>
                <a:gd name="T100" fmla="*/ 96 w 170"/>
                <a:gd name="T101" fmla="*/ 38 h 88"/>
                <a:gd name="T102" fmla="*/ 146 w 170"/>
                <a:gd name="T103" fmla="*/ 3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0" h="88">
                  <a:moveTo>
                    <a:pt x="146" y="38"/>
                  </a:moveTo>
                  <a:lnTo>
                    <a:pt x="146" y="45"/>
                  </a:lnTo>
                  <a:lnTo>
                    <a:pt x="144" y="50"/>
                  </a:lnTo>
                  <a:lnTo>
                    <a:pt x="142" y="56"/>
                  </a:lnTo>
                  <a:lnTo>
                    <a:pt x="137" y="61"/>
                  </a:lnTo>
                  <a:lnTo>
                    <a:pt x="133" y="65"/>
                  </a:lnTo>
                  <a:lnTo>
                    <a:pt x="128" y="70"/>
                  </a:lnTo>
                  <a:lnTo>
                    <a:pt x="121" y="73"/>
                  </a:lnTo>
                  <a:lnTo>
                    <a:pt x="115" y="76"/>
                  </a:lnTo>
                  <a:lnTo>
                    <a:pt x="101" y="82"/>
                  </a:lnTo>
                  <a:lnTo>
                    <a:pt x="84" y="86"/>
                  </a:lnTo>
                  <a:lnTo>
                    <a:pt x="69" y="88"/>
                  </a:lnTo>
                  <a:lnTo>
                    <a:pt x="54" y="88"/>
                  </a:lnTo>
                  <a:lnTo>
                    <a:pt x="50" y="88"/>
                  </a:lnTo>
                  <a:lnTo>
                    <a:pt x="46" y="87"/>
                  </a:lnTo>
                  <a:lnTo>
                    <a:pt x="40" y="86"/>
                  </a:lnTo>
                  <a:lnTo>
                    <a:pt x="36" y="84"/>
                  </a:lnTo>
                  <a:lnTo>
                    <a:pt x="27" y="77"/>
                  </a:lnTo>
                  <a:lnTo>
                    <a:pt x="19" y="71"/>
                  </a:lnTo>
                  <a:lnTo>
                    <a:pt x="11" y="63"/>
                  </a:lnTo>
                  <a:lnTo>
                    <a:pt x="6" y="56"/>
                  </a:lnTo>
                  <a:lnTo>
                    <a:pt x="1" y="49"/>
                  </a:lnTo>
                  <a:lnTo>
                    <a:pt x="0" y="43"/>
                  </a:lnTo>
                  <a:lnTo>
                    <a:pt x="0" y="38"/>
                  </a:lnTo>
                  <a:lnTo>
                    <a:pt x="1" y="35"/>
                  </a:lnTo>
                  <a:lnTo>
                    <a:pt x="2" y="32"/>
                  </a:lnTo>
                  <a:lnTo>
                    <a:pt x="4" y="30"/>
                  </a:lnTo>
                  <a:lnTo>
                    <a:pt x="10" y="24"/>
                  </a:lnTo>
                  <a:lnTo>
                    <a:pt x="16" y="20"/>
                  </a:lnTo>
                  <a:lnTo>
                    <a:pt x="25" y="16"/>
                  </a:lnTo>
                  <a:lnTo>
                    <a:pt x="35" y="12"/>
                  </a:lnTo>
                  <a:lnTo>
                    <a:pt x="46" y="9"/>
                  </a:lnTo>
                  <a:lnTo>
                    <a:pt x="56" y="7"/>
                  </a:lnTo>
                  <a:lnTo>
                    <a:pt x="80" y="4"/>
                  </a:lnTo>
                  <a:lnTo>
                    <a:pt x="103" y="1"/>
                  </a:lnTo>
                  <a:lnTo>
                    <a:pt x="123" y="0"/>
                  </a:lnTo>
                  <a:lnTo>
                    <a:pt x="138" y="0"/>
                  </a:lnTo>
                  <a:lnTo>
                    <a:pt x="146" y="0"/>
                  </a:lnTo>
                  <a:lnTo>
                    <a:pt x="151" y="1"/>
                  </a:lnTo>
                  <a:lnTo>
                    <a:pt x="156" y="4"/>
                  </a:lnTo>
                  <a:lnTo>
                    <a:pt x="160" y="7"/>
                  </a:lnTo>
                  <a:lnTo>
                    <a:pt x="165" y="13"/>
                  </a:lnTo>
                  <a:lnTo>
                    <a:pt x="170" y="19"/>
                  </a:lnTo>
                  <a:lnTo>
                    <a:pt x="162" y="24"/>
                  </a:lnTo>
                  <a:lnTo>
                    <a:pt x="153" y="29"/>
                  </a:lnTo>
                  <a:lnTo>
                    <a:pt x="145" y="32"/>
                  </a:lnTo>
                  <a:lnTo>
                    <a:pt x="136" y="35"/>
                  </a:lnTo>
                  <a:lnTo>
                    <a:pt x="126" y="36"/>
                  </a:lnTo>
                  <a:lnTo>
                    <a:pt x="117" y="37"/>
                  </a:lnTo>
                  <a:lnTo>
                    <a:pt x="106" y="38"/>
                  </a:lnTo>
                  <a:lnTo>
                    <a:pt x="96" y="38"/>
                  </a:lnTo>
                  <a:lnTo>
                    <a:pt x="146" y="38"/>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98" name="Freeform 33">
              <a:extLst>
                <a:ext uri="{FF2B5EF4-FFF2-40B4-BE49-F238E27FC236}">
                  <a16:creationId xmlns:a16="http://schemas.microsoft.com/office/drawing/2014/main" id="{0D882CDE-5692-4C34-8F68-DEB98148EF4C}"/>
                </a:ext>
              </a:extLst>
            </p:cNvPr>
            <p:cNvSpPr>
              <a:spLocks/>
            </p:cNvSpPr>
            <p:nvPr/>
          </p:nvSpPr>
          <p:spPr bwMode="auto">
            <a:xfrm>
              <a:off x="8575943" y="3448239"/>
              <a:ext cx="32794" cy="24596"/>
            </a:xfrm>
            <a:custGeom>
              <a:avLst/>
              <a:gdLst>
                <a:gd name="T0" fmla="*/ 57 w 57"/>
                <a:gd name="T1" fmla="*/ 22 h 41"/>
                <a:gd name="T2" fmla="*/ 52 w 57"/>
                <a:gd name="T3" fmla="*/ 29 h 41"/>
                <a:gd name="T4" fmla="*/ 48 w 57"/>
                <a:gd name="T5" fmla="*/ 36 h 41"/>
                <a:gd name="T6" fmla="*/ 44 w 57"/>
                <a:gd name="T7" fmla="*/ 38 h 41"/>
                <a:gd name="T8" fmla="*/ 41 w 57"/>
                <a:gd name="T9" fmla="*/ 39 h 41"/>
                <a:gd name="T10" fmla="*/ 38 w 57"/>
                <a:gd name="T11" fmla="*/ 40 h 41"/>
                <a:gd name="T12" fmla="*/ 35 w 57"/>
                <a:gd name="T13" fmla="*/ 41 h 41"/>
                <a:gd name="T14" fmla="*/ 28 w 57"/>
                <a:gd name="T15" fmla="*/ 40 h 41"/>
                <a:gd name="T16" fmla="*/ 23 w 57"/>
                <a:gd name="T17" fmla="*/ 38 h 41"/>
                <a:gd name="T18" fmla="*/ 16 w 57"/>
                <a:gd name="T19" fmla="*/ 36 h 41"/>
                <a:gd name="T20" fmla="*/ 11 w 57"/>
                <a:gd name="T21" fmla="*/ 33 h 41"/>
                <a:gd name="T22" fmla="*/ 7 w 57"/>
                <a:gd name="T23" fmla="*/ 28 h 41"/>
                <a:gd name="T24" fmla="*/ 3 w 57"/>
                <a:gd name="T25" fmla="*/ 25 h 41"/>
                <a:gd name="T26" fmla="*/ 0 w 57"/>
                <a:gd name="T27" fmla="*/ 22 h 41"/>
                <a:gd name="T28" fmla="*/ 0 w 57"/>
                <a:gd name="T29" fmla="*/ 19 h 41"/>
                <a:gd name="T30" fmla="*/ 0 w 57"/>
                <a:gd name="T31" fmla="*/ 11 h 41"/>
                <a:gd name="T32" fmla="*/ 1 w 57"/>
                <a:gd name="T33" fmla="*/ 7 h 41"/>
                <a:gd name="T34" fmla="*/ 5 w 57"/>
                <a:gd name="T35" fmla="*/ 2 h 41"/>
                <a:gd name="T36" fmla="*/ 7 w 57"/>
                <a:gd name="T37" fmla="*/ 0 h 41"/>
                <a:gd name="T38" fmla="*/ 11 w 57"/>
                <a:gd name="T39" fmla="*/ 0 h 41"/>
                <a:gd name="T40" fmla="*/ 15 w 57"/>
                <a:gd name="T41" fmla="*/ 0 h 41"/>
                <a:gd name="T42" fmla="*/ 20 w 57"/>
                <a:gd name="T43" fmla="*/ 1 h 41"/>
                <a:gd name="T44" fmla="*/ 24 w 57"/>
                <a:gd name="T45" fmla="*/ 3 h 41"/>
                <a:gd name="T46" fmla="*/ 43 w 57"/>
                <a:gd name="T47" fmla="*/ 14 h 41"/>
                <a:gd name="T48" fmla="*/ 57 w 57"/>
                <a:gd name="T49" fmla="*/ 2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7" h="41">
                  <a:moveTo>
                    <a:pt x="57" y="22"/>
                  </a:moveTo>
                  <a:lnTo>
                    <a:pt x="52" y="29"/>
                  </a:lnTo>
                  <a:lnTo>
                    <a:pt x="48" y="36"/>
                  </a:lnTo>
                  <a:lnTo>
                    <a:pt x="44" y="38"/>
                  </a:lnTo>
                  <a:lnTo>
                    <a:pt x="41" y="39"/>
                  </a:lnTo>
                  <a:lnTo>
                    <a:pt x="38" y="40"/>
                  </a:lnTo>
                  <a:lnTo>
                    <a:pt x="35" y="41"/>
                  </a:lnTo>
                  <a:lnTo>
                    <a:pt x="28" y="40"/>
                  </a:lnTo>
                  <a:lnTo>
                    <a:pt x="23" y="38"/>
                  </a:lnTo>
                  <a:lnTo>
                    <a:pt x="16" y="36"/>
                  </a:lnTo>
                  <a:lnTo>
                    <a:pt x="11" y="33"/>
                  </a:lnTo>
                  <a:lnTo>
                    <a:pt x="7" y="28"/>
                  </a:lnTo>
                  <a:lnTo>
                    <a:pt x="3" y="25"/>
                  </a:lnTo>
                  <a:lnTo>
                    <a:pt x="0" y="22"/>
                  </a:lnTo>
                  <a:lnTo>
                    <a:pt x="0" y="19"/>
                  </a:lnTo>
                  <a:lnTo>
                    <a:pt x="0" y="11"/>
                  </a:lnTo>
                  <a:lnTo>
                    <a:pt x="1" y="7"/>
                  </a:lnTo>
                  <a:lnTo>
                    <a:pt x="5" y="2"/>
                  </a:lnTo>
                  <a:lnTo>
                    <a:pt x="7" y="0"/>
                  </a:lnTo>
                  <a:lnTo>
                    <a:pt x="11" y="0"/>
                  </a:lnTo>
                  <a:lnTo>
                    <a:pt x="15" y="0"/>
                  </a:lnTo>
                  <a:lnTo>
                    <a:pt x="20" y="1"/>
                  </a:lnTo>
                  <a:lnTo>
                    <a:pt x="24" y="3"/>
                  </a:lnTo>
                  <a:lnTo>
                    <a:pt x="43" y="14"/>
                  </a:lnTo>
                  <a:lnTo>
                    <a:pt x="57" y="22"/>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99" name="Freeform 34">
              <a:extLst>
                <a:ext uri="{FF2B5EF4-FFF2-40B4-BE49-F238E27FC236}">
                  <a16:creationId xmlns:a16="http://schemas.microsoft.com/office/drawing/2014/main" id="{F439518F-8248-4244-B152-F96DEBD1E110}"/>
                </a:ext>
              </a:extLst>
            </p:cNvPr>
            <p:cNvSpPr>
              <a:spLocks/>
            </p:cNvSpPr>
            <p:nvPr/>
          </p:nvSpPr>
          <p:spPr bwMode="auto">
            <a:xfrm>
              <a:off x="8942535" y="3701224"/>
              <a:ext cx="168656" cy="132349"/>
            </a:xfrm>
            <a:custGeom>
              <a:avLst/>
              <a:gdLst>
                <a:gd name="T0" fmla="*/ 253 w 289"/>
                <a:gd name="T1" fmla="*/ 92 h 227"/>
                <a:gd name="T2" fmla="*/ 251 w 289"/>
                <a:gd name="T3" fmla="*/ 98 h 227"/>
                <a:gd name="T4" fmla="*/ 257 w 289"/>
                <a:gd name="T5" fmla="*/ 108 h 227"/>
                <a:gd name="T6" fmla="*/ 279 w 289"/>
                <a:gd name="T7" fmla="*/ 112 h 227"/>
                <a:gd name="T8" fmla="*/ 285 w 289"/>
                <a:gd name="T9" fmla="*/ 145 h 227"/>
                <a:gd name="T10" fmla="*/ 281 w 289"/>
                <a:gd name="T11" fmla="*/ 172 h 227"/>
                <a:gd name="T12" fmla="*/ 276 w 289"/>
                <a:gd name="T13" fmla="*/ 183 h 227"/>
                <a:gd name="T14" fmla="*/ 253 w 289"/>
                <a:gd name="T15" fmla="*/ 193 h 227"/>
                <a:gd name="T16" fmla="*/ 214 w 289"/>
                <a:gd name="T17" fmla="*/ 205 h 227"/>
                <a:gd name="T18" fmla="*/ 207 w 289"/>
                <a:gd name="T19" fmla="*/ 213 h 227"/>
                <a:gd name="T20" fmla="*/ 201 w 289"/>
                <a:gd name="T21" fmla="*/ 220 h 227"/>
                <a:gd name="T22" fmla="*/ 194 w 289"/>
                <a:gd name="T23" fmla="*/ 226 h 227"/>
                <a:gd name="T24" fmla="*/ 180 w 289"/>
                <a:gd name="T25" fmla="*/ 226 h 227"/>
                <a:gd name="T26" fmla="*/ 168 w 289"/>
                <a:gd name="T27" fmla="*/ 220 h 227"/>
                <a:gd name="T28" fmla="*/ 158 w 289"/>
                <a:gd name="T29" fmla="*/ 208 h 227"/>
                <a:gd name="T30" fmla="*/ 142 w 289"/>
                <a:gd name="T31" fmla="*/ 191 h 227"/>
                <a:gd name="T32" fmla="*/ 123 w 289"/>
                <a:gd name="T33" fmla="*/ 177 h 227"/>
                <a:gd name="T34" fmla="*/ 95 w 289"/>
                <a:gd name="T35" fmla="*/ 162 h 227"/>
                <a:gd name="T36" fmla="*/ 58 w 289"/>
                <a:gd name="T37" fmla="*/ 146 h 227"/>
                <a:gd name="T38" fmla="*/ 30 w 289"/>
                <a:gd name="T39" fmla="*/ 131 h 227"/>
                <a:gd name="T40" fmla="*/ 10 w 289"/>
                <a:gd name="T41" fmla="*/ 117 h 227"/>
                <a:gd name="T42" fmla="*/ 0 w 289"/>
                <a:gd name="T43" fmla="*/ 84 h 227"/>
                <a:gd name="T44" fmla="*/ 9 w 289"/>
                <a:gd name="T45" fmla="*/ 82 h 227"/>
                <a:gd name="T46" fmla="*/ 27 w 289"/>
                <a:gd name="T47" fmla="*/ 87 h 227"/>
                <a:gd name="T48" fmla="*/ 46 w 289"/>
                <a:gd name="T49" fmla="*/ 94 h 227"/>
                <a:gd name="T50" fmla="*/ 66 w 289"/>
                <a:gd name="T51" fmla="*/ 99 h 227"/>
                <a:gd name="T52" fmla="*/ 86 w 289"/>
                <a:gd name="T53" fmla="*/ 100 h 227"/>
                <a:gd name="T54" fmla="*/ 95 w 289"/>
                <a:gd name="T55" fmla="*/ 100 h 227"/>
                <a:gd name="T56" fmla="*/ 104 w 289"/>
                <a:gd name="T57" fmla="*/ 73 h 227"/>
                <a:gd name="T58" fmla="*/ 104 w 289"/>
                <a:gd name="T59" fmla="*/ 55 h 227"/>
                <a:gd name="T60" fmla="*/ 86 w 289"/>
                <a:gd name="T61" fmla="*/ 52 h 227"/>
                <a:gd name="T62" fmla="*/ 59 w 289"/>
                <a:gd name="T63" fmla="*/ 48 h 227"/>
                <a:gd name="T64" fmla="*/ 50 w 289"/>
                <a:gd name="T65" fmla="*/ 43 h 227"/>
                <a:gd name="T66" fmla="*/ 47 w 289"/>
                <a:gd name="T67" fmla="*/ 38 h 227"/>
                <a:gd name="T68" fmla="*/ 47 w 289"/>
                <a:gd name="T69" fmla="*/ 32 h 227"/>
                <a:gd name="T70" fmla="*/ 50 w 289"/>
                <a:gd name="T71" fmla="*/ 28 h 227"/>
                <a:gd name="T72" fmla="*/ 58 w 289"/>
                <a:gd name="T73" fmla="*/ 23 h 227"/>
                <a:gd name="T74" fmla="*/ 67 w 289"/>
                <a:gd name="T75" fmla="*/ 15 h 227"/>
                <a:gd name="T76" fmla="*/ 78 w 289"/>
                <a:gd name="T77" fmla="*/ 7 h 227"/>
                <a:gd name="T78" fmla="*/ 95 w 289"/>
                <a:gd name="T79" fmla="*/ 2 h 227"/>
                <a:gd name="T80" fmla="*/ 134 w 289"/>
                <a:gd name="T81" fmla="*/ 0 h 227"/>
                <a:gd name="T82" fmla="*/ 186 w 289"/>
                <a:gd name="T83" fmla="*/ 0 h 227"/>
                <a:gd name="T84" fmla="*/ 225 w 289"/>
                <a:gd name="T85" fmla="*/ 0 h 227"/>
                <a:gd name="T86" fmla="*/ 235 w 289"/>
                <a:gd name="T87" fmla="*/ 2 h 227"/>
                <a:gd name="T88" fmla="*/ 242 w 289"/>
                <a:gd name="T89" fmla="*/ 7 h 227"/>
                <a:gd name="T90" fmla="*/ 245 w 289"/>
                <a:gd name="T91" fmla="*/ 13 h 227"/>
                <a:gd name="T92" fmla="*/ 245 w 289"/>
                <a:gd name="T93" fmla="*/ 21 h 227"/>
                <a:gd name="T94" fmla="*/ 242 w 289"/>
                <a:gd name="T95" fmla="*/ 33 h 227"/>
                <a:gd name="T96" fmla="*/ 233 w 289"/>
                <a:gd name="T97" fmla="*/ 46 h 227"/>
                <a:gd name="T98" fmla="*/ 206 w 289"/>
                <a:gd name="T99" fmla="*/ 66 h 227"/>
                <a:gd name="T100" fmla="*/ 207 w 289"/>
                <a:gd name="T101" fmla="*/ 74 h 227"/>
                <a:gd name="T102" fmla="*/ 238 w 289"/>
                <a:gd name="T103" fmla="*/ 71 h 227"/>
                <a:gd name="T104" fmla="*/ 250 w 289"/>
                <a:gd name="T105" fmla="*/ 73 h 227"/>
                <a:gd name="T106" fmla="*/ 253 w 289"/>
                <a:gd name="T107" fmla="*/ 78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9" h="227">
                  <a:moveTo>
                    <a:pt x="254" y="81"/>
                  </a:moveTo>
                  <a:lnTo>
                    <a:pt x="253" y="92"/>
                  </a:lnTo>
                  <a:lnTo>
                    <a:pt x="252" y="96"/>
                  </a:lnTo>
                  <a:lnTo>
                    <a:pt x="251" y="98"/>
                  </a:lnTo>
                  <a:lnTo>
                    <a:pt x="250" y="108"/>
                  </a:lnTo>
                  <a:lnTo>
                    <a:pt x="257" y="108"/>
                  </a:lnTo>
                  <a:lnTo>
                    <a:pt x="268" y="110"/>
                  </a:lnTo>
                  <a:lnTo>
                    <a:pt x="279" y="112"/>
                  </a:lnTo>
                  <a:lnTo>
                    <a:pt x="289" y="116"/>
                  </a:lnTo>
                  <a:lnTo>
                    <a:pt x="285" y="145"/>
                  </a:lnTo>
                  <a:lnTo>
                    <a:pt x="282" y="165"/>
                  </a:lnTo>
                  <a:lnTo>
                    <a:pt x="281" y="172"/>
                  </a:lnTo>
                  <a:lnTo>
                    <a:pt x="279" y="178"/>
                  </a:lnTo>
                  <a:lnTo>
                    <a:pt x="276" y="183"/>
                  </a:lnTo>
                  <a:lnTo>
                    <a:pt x="272" y="186"/>
                  </a:lnTo>
                  <a:lnTo>
                    <a:pt x="253" y="193"/>
                  </a:lnTo>
                  <a:lnTo>
                    <a:pt x="220" y="204"/>
                  </a:lnTo>
                  <a:lnTo>
                    <a:pt x="214" y="205"/>
                  </a:lnTo>
                  <a:lnTo>
                    <a:pt x="211" y="209"/>
                  </a:lnTo>
                  <a:lnTo>
                    <a:pt x="207" y="213"/>
                  </a:lnTo>
                  <a:lnTo>
                    <a:pt x="204" y="217"/>
                  </a:lnTo>
                  <a:lnTo>
                    <a:pt x="201" y="220"/>
                  </a:lnTo>
                  <a:lnTo>
                    <a:pt x="198" y="224"/>
                  </a:lnTo>
                  <a:lnTo>
                    <a:pt x="194" y="226"/>
                  </a:lnTo>
                  <a:lnTo>
                    <a:pt x="189" y="227"/>
                  </a:lnTo>
                  <a:lnTo>
                    <a:pt x="180" y="226"/>
                  </a:lnTo>
                  <a:lnTo>
                    <a:pt x="173" y="224"/>
                  </a:lnTo>
                  <a:lnTo>
                    <a:pt x="168" y="220"/>
                  </a:lnTo>
                  <a:lnTo>
                    <a:pt x="163" y="216"/>
                  </a:lnTo>
                  <a:lnTo>
                    <a:pt x="158" y="208"/>
                  </a:lnTo>
                  <a:lnTo>
                    <a:pt x="150" y="200"/>
                  </a:lnTo>
                  <a:lnTo>
                    <a:pt x="142" y="191"/>
                  </a:lnTo>
                  <a:lnTo>
                    <a:pt x="133" y="184"/>
                  </a:lnTo>
                  <a:lnTo>
                    <a:pt x="123" y="177"/>
                  </a:lnTo>
                  <a:lnTo>
                    <a:pt x="115" y="172"/>
                  </a:lnTo>
                  <a:lnTo>
                    <a:pt x="95" y="162"/>
                  </a:lnTo>
                  <a:lnTo>
                    <a:pt x="77" y="153"/>
                  </a:lnTo>
                  <a:lnTo>
                    <a:pt x="58" y="146"/>
                  </a:lnTo>
                  <a:lnTo>
                    <a:pt x="38" y="136"/>
                  </a:lnTo>
                  <a:lnTo>
                    <a:pt x="30" y="131"/>
                  </a:lnTo>
                  <a:lnTo>
                    <a:pt x="20" y="124"/>
                  </a:lnTo>
                  <a:lnTo>
                    <a:pt x="10" y="117"/>
                  </a:lnTo>
                  <a:lnTo>
                    <a:pt x="0" y="108"/>
                  </a:lnTo>
                  <a:lnTo>
                    <a:pt x="0" y="84"/>
                  </a:lnTo>
                  <a:lnTo>
                    <a:pt x="0" y="81"/>
                  </a:lnTo>
                  <a:lnTo>
                    <a:pt x="9" y="82"/>
                  </a:lnTo>
                  <a:lnTo>
                    <a:pt x="18" y="84"/>
                  </a:lnTo>
                  <a:lnTo>
                    <a:pt x="27" y="87"/>
                  </a:lnTo>
                  <a:lnTo>
                    <a:pt x="36" y="91"/>
                  </a:lnTo>
                  <a:lnTo>
                    <a:pt x="46" y="94"/>
                  </a:lnTo>
                  <a:lnTo>
                    <a:pt x="55" y="97"/>
                  </a:lnTo>
                  <a:lnTo>
                    <a:pt x="66" y="99"/>
                  </a:lnTo>
                  <a:lnTo>
                    <a:pt x="77" y="100"/>
                  </a:lnTo>
                  <a:lnTo>
                    <a:pt x="86" y="100"/>
                  </a:lnTo>
                  <a:lnTo>
                    <a:pt x="91" y="100"/>
                  </a:lnTo>
                  <a:lnTo>
                    <a:pt x="95" y="100"/>
                  </a:lnTo>
                  <a:lnTo>
                    <a:pt x="104" y="100"/>
                  </a:lnTo>
                  <a:lnTo>
                    <a:pt x="104" y="73"/>
                  </a:lnTo>
                  <a:lnTo>
                    <a:pt x="104" y="59"/>
                  </a:lnTo>
                  <a:lnTo>
                    <a:pt x="104" y="55"/>
                  </a:lnTo>
                  <a:lnTo>
                    <a:pt x="104" y="54"/>
                  </a:lnTo>
                  <a:lnTo>
                    <a:pt x="86" y="52"/>
                  </a:lnTo>
                  <a:lnTo>
                    <a:pt x="67" y="51"/>
                  </a:lnTo>
                  <a:lnTo>
                    <a:pt x="59" y="48"/>
                  </a:lnTo>
                  <a:lnTo>
                    <a:pt x="52" y="45"/>
                  </a:lnTo>
                  <a:lnTo>
                    <a:pt x="50" y="43"/>
                  </a:lnTo>
                  <a:lnTo>
                    <a:pt x="48" y="41"/>
                  </a:lnTo>
                  <a:lnTo>
                    <a:pt x="47" y="38"/>
                  </a:lnTo>
                  <a:lnTo>
                    <a:pt x="47" y="34"/>
                  </a:lnTo>
                  <a:lnTo>
                    <a:pt x="47" y="32"/>
                  </a:lnTo>
                  <a:lnTo>
                    <a:pt x="49" y="30"/>
                  </a:lnTo>
                  <a:lnTo>
                    <a:pt x="50" y="28"/>
                  </a:lnTo>
                  <a:lnTo>
                    <a:pt x="53" y="26"/>
                  </a:lnTo>
                  <a:lnTo>
                    <a:pt x="58" y="23"/>
                  </a:lnTo>
                  <a:lnTo>
                    <a:pt x="62" y="19"/>
                  </a:lnTo>
                  <a:lnTo>
                    <a:pt x="67" y="15"/>
                  </a:lnTo>
                  <a:lnTo>
                    <a:pt x="73" y="11"/>
                  </a:lnTo>
                  <a:lnTo>
                    <a:pt x="78" y="7"/>
                  </a:lnTo>
                  <a:lnTo>
                    <a:pt x="84" y="5"/>
                  </a:lnTo>
                  <a:lnTo>
                    <a:pt x="95" y="2"/>
                  </a:lnTo>
                  <a:lnTo>
                    <a:pt x="107" y="0"/>
                  </a:lnTo>
                  <a:lnTo>
                    <a:pt x="134" y="0"/>
                  </a:lnTo>
                  <a:lnTo>
                    <a:pt x="162" y="0"/>
                  </a:lnTo>
                  <a:lnTo>
                    <a:pt x="186" y="0"/>
                  </a:lnTo>
                  <a:lnTo>
                    <a:pt x="208" y="0"/>
                  </a:lnTo>
                  <a:lnTo>
                    <a:pt x="225" y="0"/>
                  </a:lnTo>
                  <a:lnTo>
                    <a:pt x="231" y="0"/>
                  </a:lnTo>
                  <a:lnTo>
                    <a:pt x="235" y="2"/>
                  </a:lnTo>
                  <a:lnTo>
                    <a:pt x="240" y="5"/>
                  </a:lnTo>
                  <a:lnTo>
                    <a:pt x="242" y="7"/>
                  </a:lnTo>
                  <a:lnTo>
                    <a:pt x="244" y="10"/>
                  </a:lnTo>
                  <a:lnTo>
                    <a:pt x="245" y="13"/>
                  </a:lnTo>
                  <a:lnTo>
                    <a:pt x="247" y="16"/>
                  </a:lnTo>
                  <a:lnTo>
                    <a:pt x="245" y="21"/>
                  </a:lnTo>
                  <a:lnTo>
                    <a:pt x="244" y="28"/>
                  </a:lnTo>
                  <a:lnTo>
                    <a:pt x="242" y="33"/>
                  </a:lnTo>
                  <a:lnTo>
                    <a:pt x="240" y="38"/>
                  </a:lnTo>
                  <a:lnTo>
                    <a:pt x="233" y="46"/>
                  </a:lnTo>
                  <a:lnTo>
                    <a:pt x="224" y="54"/>
                  </a:lnTo>
                  <a:lnTo>
                    <a:pt x="206" y="66"/>
                  </a:lnTo>
                  <a:lnTo>
                    <a:pt x="193" y="77"/>
                  </a:lnTo>
                  <a:lnTo>
                    <a:pt x="207" y="74"/>
                  </a:lnTo>
                  <a:lnTo>
                    <a:pt x="228" y="72"/>
                  </a:lnTo>
                  <a:lnTo>
                    <a:pt x="238" y="71"/>
                  </a:lnTo>
                  <a:lnTo>
                    <a:pt x="247" y="72"/>
                  </a:lnTo>
                  <a:lnTo>
                    <a:pt x="250" y="73"/>
                  </a:lnTo>
                  <a:lnTo>
                    <a:pt x="252" y="76"/>
                  </a:lnTo>
                  <a:lnTo>
                    <a:pt x="253" y="78"/>
                  </a:lnTo>
                  <a:lnTo>
                    <a:pt x="254" y="81"/>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00" name="Freeform 35">
              <a:extLst>
                <a:ext uri="{FF2B5EF4-FFF2-40B4-BE49-F238E27FC236}">
                  <a16:creationId xmlns:a16="http://schemas.microsoft.com/office/drawing/2014/main" id="{B5682C02-9F7D-4B62-ACB8-F32D23E498D4}"/>
                </a:ext>
              </a:extLst>
            </p:cNvPr>
            <p:cNvSpPr>
              <a:spLocks/>
            </p:cNvSpPr>
            <p:nvPr/>
          </p:nvSpPr>
          <p:spPr bwMode="auto">
            <a:xfrm>
              <a:off x="8882803" y="3531396"/>
              <a:ext cx="188567" cy="96040"/>
            </a:xfrm>
            <a:custGeom>
              <a:avLst/>
              <a:gdLst>
                <a:gd name="T0" fmla="*/ 5 w 322"/>
                <a:gd name="T1" fmla="*/ 25 h 164"/>
                <a:gd name="T2" fmla="*/ 0 w 322"/>
                <a:gd name="T3" fmla="*/ 11 h 164"/>
                <a:gd name="T4" fmla="*/ 19 w 322"/>
                <a:gd name="T5" fmla="*/ 5 h 164"/>
                <a:gd name="T6" fmla="*/ 44 w 322"/>
                <a:gd name="T7" fmla="*/ 13 h 164"/>
                <a:gd name="T8" fmla="*/ 81 w 322"/>
                <a:gd name="T9" fmla="*/ 45 h 164"/>
                <a:gd name="T10" fmla="*/ 102 w 322"/>
                <a:gd name="T11" fmla="*/ 65 h 164"/>
                <a:gd name="T12" fmla="*/ 127 w 322"/>
                <a:gd name="T13" fmla="*/ 76 h 164"/>
                <a:gd name="T14" fmla="*/ 136 w 322"/>
                <a:gd name="T15" fmla="*/ 68 h 164"/>
                <a:gd name="T16" fmla="*/ 111 w 322"/>
                <a:gd name="T17" fmla="*/ 47 h 164"/>
                <a:gd name="T18" fmla="*/ 118 w 322"/>
                <a:gd name="T19" fmla="*/ 29 h 164"/>
                <a:gd name="T20" fmla="*/ 136 w 322"/>
                <a:gd name="T21" fmla="*/ 33 h 164"/>
                <a:gd name="T22" fmla="*/ 168 w 322"/>
                <a:gd name="T23" fmla="*/ 52 h 164"/>
                <a:gd name="T24" fmla="*/ 192 w 322"/>
                <a:gd name="T25" fmla="*/ 62 h 164"/>
                <a:gd name="T26" fmla="*/ 207 w 322"/>
                <a:gd name="T27" fmla="*/ 43 h 164"/>
                <a:gd name="T28" fmla="*/ 207 w 322"/>
                <a:gd name="T29" fmla="*/ 28 h 164"/>
                <a:gd name="T30" fmla="*/ 176 w 322"/>
                <a:gd name="T31" fmla="*/ 27 h 164"/>
                <a:gd name="T32" fmla="*/ 154 w 322"/>
                <a:gd name="T33" fmla="*/ 17 h 164"/>
                <a:gd name="T34" fmla="*/ 147 w 322"/>
                <a:gd name="T35" fmla="*/ 6 h 164"/>
                <a:gd name="T36" fmla="*/ 161 w 322"/>
                <a:gd name="T37" fmla="*/ 0 h 164"/>
                <a:gd name="T38" fmla="*/ 186 w 322"/>
                <a:gd name="T39" fmla="*/ 2 h 164"/>
                <a:gd name="T40" fmla="*/ 213 w 322"/>
                <a:gd name="T41" fmla="*/ 8 h 164"/>
                <a:gd name="T42" fmla="*/ 242 w 322"/>
                <a:gd name="T43" fmla="*/ 16 h 164"/>
                <a:gd name="T44" fmla="*/ 269 w 322"/>
                <a:gd name="T45" fmla="*/ 11 h 164"/>
                <a:gd name="T46" fmla="*/ 282 w 322"/>
                <a:gd name="T47" fmla="*/ 5 h 164"/>
                <a:gd name="T48" fmla="*/ 305 w 322"/>
                <a:gd name="T49" fmla="*/ 7 h 164"/>
                <a:gd name="T50" fmla="*/ 319 w 322"/>
                <a:gd name="T51" fmla="*/ 23 h 164"/>
                <a:gd name="T52" fmla="*/ 322 w 322"/>
                <a:gd name="T53" fmla="*/ 47 h 164"/>
                <a:gd name="T54" fmla="*/ 315 w 322"/>
                <a:gd name="T55" fmla="*/ 85 h 164"/>
                <a:gd name="T56" fmla="*/ 305 w 322"/>
                <a:gd name="T57" fmla="*/ 122 h 164"/>
                <a:gd name="T58" fmla="*/ 305 w 322"/>
                <a:gd name="T59" fmla="*/ 146 h 164"/>
                <a:gd name="T60" fmla="*/ 264 w 322"/>
                <a:gd name="T61" fmla="*/ 162 h 164"/>
                <a:gd name="T62" fmla="*/ 226 w 322"/>
                <a:gd name="T63" fmla="*/ 164 h 164"/>
                <a:gd name="T64" fmla="*/ 191 w 322"/>
                <a:gd name="T65" fmla="*/ 163 h 164"/>
                <a:gd name="T66" fmla="*/ 185 w 322"/>
                <a:gd name="T67" fmla="*/ 158 h 164"/>
                <a:gd name="T68" fmla="*/ 188 w 322"/>
                <a:gd name="T69" fmla="*/ 144 h 164"/>
                <a:gd name="T70" fmla="*/ 195 w 322"/>
                <a:gd name="T71" fmla="*/ 120 h 164"/>
                <a:gd name="T72" fmla="*/ 199 w 322"/>
                <a:gd name="T73" fmla="*/ 113 h 164"/>
                <a:gd name="T74" fmla="*/ 214 w 322"/>
                <a:gd name="T75" fmla="*/ 106 h 164"/>
                <a:gd name="T76" fmla="*/ 233 w 322"/>
                <a:gd name="T77" fmla="*/ 97 h 164"/>
                <a:gd name="T78" fmla="*/ 230 w 322"/>
                <a:gd name="T79" fmla="*/ 90 h 164"/>
                <a:gd name="T80" fmla="*/ 206 w 322"/>
                <a:gd name="T81" fmla="*/ 91 h 164"/>
                <a:gd name="T82" fmla="*/ 159 w 322"/>
                <a:gd name="T83" fmla="*/ 97 h 164"/>
                <a:gd name="T84" fmla="*/ 110 w 322"/>
                <a:gd name="T85" fmla="*/ 105 h 164"/>
                <a:gd name="T86" fmla="*/ 88 w 322"/>
                <a:gd name="T87" fmla="*/ 104 h 164"/>
                <a:gd name="T88" fmla="*/ 80 w 322"/>
                <a:gd name="T89" fmla="*/ 97 h 164"/>
                <a:gd name="T90" fmla="*/ 77 w 322"/>
                <a:gd name="T91" fmla="*/ 86 h 164"/>
                <a:gd name="T92" fmla="*/ 46 w 322"/>
                <a:gd name="T93" fmla="*/ 72 h 164"/>
                <a:gd name="T94" fmla="*/ 33 w 322"/>
                <a:gd name="T95" fmla="*/ 70 h 164"/>
                <a:gd name="T96" fmla="*/ 13 w 322"/>
                <a:gd name="T97" fmla="*/ 59 h 164"/>
                <a:gd name="T98" fmla="*/ 4 w 322"/>
                <a:gd name="T99" fmla="*/ 2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2" h="164">
                  <a:moveTo>
                    <a:pt x="15" y="40"/>
                  </a:moveTo>
                  <a:lnTo>
                    <a:pt x="10" y="33"/>
                  </a:lnTo>
                  <a:lnTo>
                    <a:pt x="5" y="25"/>
                  </a:lnTo>
                  <a:lnTo>
                    <a:pt x="3" y="20"/>
                  </a:lnTo>
                  <a:lnTo>
                    <a:pt x="1" y="16"/>
                  </a:lnTo>
                  <a:lnTo>
                    <a:pt x="0" y="11"/>
                  </a:lnTo>
                  <a:lnTo>
                    <a:pt x="0" y="5"/>
                  </a:lnTo>
                  <a:lnTo>
                    <a:pt x="9" y="5"/>
                  </a:lnTo>
                  <a:lnTo>
                    <a:pt x="19" y="5"/>
                  </a:lnTo>
                  <a:lnTo>
                    <a:pt x="28" y="6"/>
                  </a:lnTo>
                  <a:lnTo>
                    <a:pt x="37" y="8"/>
                  </a:lnTo>
                  <a:lnTo>
                    <a:pt x="44" y="13"/>
                  </a:lnTo>
                  <a:lnTo>
                    <a:pt x="53" y="18"/>
                  </a:lnTo>
                  <a:lnTo>
                    <a:pt x="67" y="31"/>
                  </a:lnTo>
                  <a:lnTo>
                    <a:pt x="81" y="45"/>
                  </a:lnTo>
                  <a:lnTo>
                    <a:pt x="88" y="53"/>
                  </a:lnTo>
                  <a:lnTo>
                    <a:pt x="95" y="59"/>
                  </a:lnTo>
                  <a:lnTo>
                    <a:pt x="102" y="65"/>
                  </a:lnTo>
                  <a:lnTo>
                    <a:pt x="110" y="70"/>
                  </a:lnTo>
                  <a:lnTo>
                    <a:pt x="119" y="73"/>
                  </a:lnTo>
                  <a:lnTo>
                    <a:pt x="127" y="76"/>
                  </a:lnTo>
                  <a:lnTo>
                    <a:pt x="136" y="76"/>
                  </a:lnTo>
                  <a:lnTo>
                    <a:pt x="146" y="74"/>
                  </a:lnTo>
                  <a:lnTo>
                    <a:pt x="136" y="68"/>
                  </a:lnTo>
                  <a:lnTo>
                    <a:pt x="127" y="60"/>
                  </a:lnTo>
                  <a:lnTo>
                    <a:pt x="119" y="54"/>
                  </a:lnTo>
                  <a:lnTo>
                    <a:pt x="111" y="47"/>
                  </a:lnTo>
                  <a:lnTo>
                    <a:pt x="111" y="30"/>
                  </a:lnTo>
                  <a:lnTo>
                    <a:pt x="111" y="28"/>
                  </a:lnTo>
                  <a:lnTo>
                    <a:pt x="118" y="29"/>
                  </a:lnTo>
                  <a:lnTo>
                    <a:pt x="124" y="30"/>
                  </a:lnTo>
                  <a:lnTo>
                    <a:pt x="131" y="31"/>
                  </a:lnTo>
                  <a:lnTo>
                    <a:pt x="136" y="33"/>
                  </a:lnTo>
                  <a:lnTo>
                    <a:pt x="147" y="39"/>
                  </a:lnTo>
                  <a:lnTo>
                    <a:pt x="158" y="45"/>
                  </a:lnTo>
                  <a:lnTo>
                    <a:pt x="168" y="52"/>
                  </a:lnTo>
                  <a:lnTo>
                    <a:pt x="179" y="57"/>
                  </a:lnTo>
                  <a:lnTo>
                    <a:pt x="186" y="59"/>
                  </a:lnTo>
                  <a:lnTo>
                    <a:pt x="192" y="62"/>
                  </a:lnTo>
                  <a:lnTo>
                    <a:pt x="200" y="63"/>
                  </a:lnTo>
                  <a:lnTo>
                    <a:pt x="207" y="63"/>
                  </a:lnTo>
                  <a:lnTo>
                    <a:pt x="207" y="43"/>
                  </a:lnTo>
                  <a:lnTo>
                    <a:pt x="207" y="32"/>
                  </a:lnTo>
                  <a:lnTo>
                    <a:pt x="207" y="29"/>
                  </a:lnTo>
                  <a:lnTo>
                    <a:pt x="207" y="28"/>
                  </a:lnTo>
                  <a:lnTo>
                    <a:pt x="195" y="28"/>
                  </a:lnTo>
                  <a:lnTo>
                    <a:pt x="186" y="28"/>
                  </a:lnTo>
                  <a:lnTo>
                    <a:pt x="176" y="27"/>
                  </a:lnTo>
                  <a:lnTo>
                    <a:pt x="167" y="25"/>
                  </a:lnTo>
                  <a:lnTo>
                    <a:pt x="161" y="21"/>
                  </a:lnTo>
                  <a:lnTo>
                    <a:pt x="154" y="17"/>
                  </a:lnTo>
                  <a:lnTo>
                    <a:pt x="151" y="14"/>
                  </a:lnTo>
                  <a:lnTo>
                    <a:pt x="149" y="10"/>
                  </a:lnTo>
                  <a:lnTo>
                    <a:pt x="147" y="6"/>
                  </a:lnTo>
                  <a:lnTo>
                    <a:pt x="146" y="1"/>
                  </a:lnTo>
                  <a:lnTo>
                    <a:pt x="153" y="0"/>
                  </a:lnTo>
                  <a:lnTo>
                    <a:pt x="161" y="0"/>
                  </a:lnTo>
                  <a:lnTo>
                    <a:pt x="168" y="1"/>
                  </a:lnTo>
                  <a:lnTo>
                    <a:pt x="176" y="1"/>
                  </a:lnTo>
                  <a:lnTo>
                    <a:pt x="186" y="2"/>
                  </a:lnTo>
                  <a:lnTo>
                    <a:pt x="195" y="3"/>
                  </a:lnTo>
                  <a:lnTo>
                    <a:pt x="204" y="6"/>
                  </a:lnTo>
                  <a:lnTo>
                    <a:pt x="213" y="8"/>
                  </a:lnTo>
                  <a:lnTo>
                    <a:pt x="222" y="12"/>
                  </a:lnTo>
                  <a:lnTo>
                    <a:pt x="232" y="14"/>
                  </a:lnTo>
                  <a:lnTo>
                    <a:pt x="242" y="16"/>
                  </a:lnTo>
                  <a:lnTo>
                    <a:pt x="253" y="16"/>
                  </a:lnTo>
                  <a:lnTo>
                    <a:pt x="261" y="15"/>
                  </a:lnTo>
                  <a:lnTo>
                    <a:pt x="269" y="11"/>
                  </a:lnTo>
                  <a:lnTo>
                    <a:pt x="273" y="8"/>
                  </a:lnTo>
                  <a:lnTo>
                    <a:pt x="277" y="6"/>
                  </a:lnTo>
                  <a:lnTo>
                    <a:pt x="282" y="5"/>
                  </a:lnTo>
                  <a:lnTo>
                    <a:pt x="287" y="5"/>
                  </a:lnTo>
                  <a:lnTo>
                    <a:pt x="298" y="5"/>
                  </a:lnTo>
                  <a:lnTo>
                    <a:pt x="305" y="7"/>
                  </a:lnTo>
                  <a:lnTo>
                    <a:pt x="312" y="12"/>
                  </a:lnTo>
                  <a:lnTo>
                    <a:pt x="316" y="16"/>
                  </a:lnTo>
                  <a:lnTo>
                    <a:pt x="319" y="23"/>
                  </a:lnTo>
                  <a:lnTo>
                    <a:pt x="321" y="29"/>
                  </a:lnTo>
                  <a:lnTo>
                    <a:pt x="322" y="38"/>
                  </a:lnTo>
                  <a:lnTo>
                    <a:pt x="322" y="47"/>
                  </a:lnTo>
                  <a:lnTo>
                    <a:pt x="321" y="62"/>
                  </a:lnTo>
                  <a:lnTo>
                    <a:pt x="318" y="73"/>
                  </a:lnTo>
                  <a:lnTo>
                    <a:pt x="315" y="85"/>
                  </a:lnTo>
                  <a:lnTo>
                    <a:pt x="311" y="97"/>
                  </a:lnTo>
                  <a:lnTo>
                    <a:pt x="308" y="109"/>
                  </a:lnTo>
                  <a:lnTo>
                    <a:pt x="305" y="122"/>
                  </a:lnTo>
                  <a:lnTo>
                    <a:pt x="305" y="130"/>
                  </a:lnTo>
                  <a:lnTo>
                    <a:pt x="305" y="137"/>
                  </a:lnTo>
                  <a:lnTo>
                    <a:pt x="305" y="146"/>
                  </a:lnTo>
                  <a:lnTo>
                    <a:pt x="307" y="156"/>
                  </a:lnTo>
                  <a:lnTo>
                    <a:pt x="286" y="160"/>
                  </a:lnTo>
                  <a:lnTo>
                    <a:pt x="264" y="162"/>
                  </a:lnTo>
                  <a:lnTo>
                    <a:pt x="248" y="162"/>
                  </a:lnTo>
                  <a:lnTo>
                    <a:pt x="237" y="163"/>
                  </a:lnTo>
                  <a:lnTo>
                    <a:pt x="226" y="164"/>
                  </a:lnTo>
                  <a:lnTo>
                    <a:pt x="208" y="164"/>
                  </a:lnTo>
                  <a:lnTo>
                    <a:pt x="199" y="164"/>
                  </a:lnTo>
                  <a:lnTo>
                    <a:pt x="191" y="163"/>
                  </a:lnTo>
                  <a:lnTo>
                    <a:pt x="188" y="161"/>
                  </a:lnTo>
                  <a:lnTo>
                    <a:pt x="186" y="160"/>
                  </a:lnTo>
                  <a:lnTo>
                    <a:pt x="185" y="158"/>
                  </a:lnTo>
                  <a:lnTo>
                    <a:pt x="183" y="156"/>
                  </a:lnTo>
                  <a:lnTo>
                    <a:pt x="186" y="149"/>
                  </a:lnTo>
                  <a:lnTo>
                    <a:pt x="188" y="144"/>
                  </a:lnTo>
                  <a:lnTo>
                    <a:pt x="192" y="139"/>
                  </a:lnTo>
                  <a:lnTo>
                    <a:pt x="195" y="136"/>
                  </a:lnTo>
                  <a:lnTo>
                    <a:pt x="195" y="120"/>
                  </a:lnTo>
                  <a:lnTo>
                    <a:pt x="195" y="118"/>
                  </a:lnTo>
                  <a:lnTo>
                    <a:pt x="197" y="116"/>
                  </a:lnTo>
                  <a:lnTo>
                    <a:pt x="199" y="113"/>
                  </a:lnTo>
                  <a:lnTo>
                    <a:pt x="201" y="111"/>
                  </a:lnTo>
                  <a:lnTo>
                    <a:pt x="207" y="108"/>
                  </a:lnTo>
                  <a:lnTo>
                    <a:pt x="214" y="106"/>
                  </a:lnTo>
                  <a:lnTo>
                    <a:pt x="221" y="103"/>
                  </a:lnTo>
                  <a:lnTo>
                    <a:pt x="228" y="100"/>
                  </a:lnTo>
                  <a:lnTo>
                    <a:pt x="233" y="97"/>
                  </a:lnTo>
                  <a:lnTo>
                    <a:pt x="237" y="94"/>
                  </a:lnTo>
                  <a:lnTo>
                    <a:pt x="234" y="92"/>
                  </a:lnTo>
                  <a:lnTo>
                    <a:pt x="230" y="90"/>
                  </a:lnTo>
                  <a:lnTo>
                    <a:pt x="224" y="90"/>
                  </a:lnTo>
                  <a:lnTo>
                    <a:pt x="218" y="90"/>
                  </a:lnTo>
                  <a:lnTo>
                    <a:pt x="206" y="91"/>
                  </a:lnTo>
                  <a:lnTo>
                    <a:pt x="191" y="92"/>
                  </a:lnTo>
                  <a:lnTo>
                    <a:pt x="175" y="95"/>
                  </a:lnTo>
                  <a:lnTo>
                    <a:pt x="159" y="97"/>
                  </a:lnTo>
                  <a:lnTo>
                    <a:pt x="141" y="100"/>
                  </a:lnTo>
                  <a:lnTo>
                    <a:pt x="125" y="103"/>
                  </a:lnTo>
                  <a:lnTo>
                    <a:pt x="110" y="105"/>
                  </a:lnTo>
                  <a:lnTo>
                    <a:pt x="96" y="105"/>
                  </a:lnTo>
                  <a:lnTo>
                    <a:pt x="92" y="105"/>
                  </a:lnTo>
                  <a:lnTo>
                    <a:pt x="88" y="104"/>
                  </a:lnTo>
                  <a:lnTo>
                    <a:pt x="84" y="102"/>
                  </a:lnTo>
                  <a:lnTo>
                    <a:pt x="82" y="99"/>
                  </a:lnTo>
                  <a:lnTo>
                    <a:pt x="80" y="97"/>
                  </a:lnTo>
                  <a:lnTo>
                    <a:pt x="78" y="94"/>
                  </a:lnTo>
                  <a:lnTo>
                    <a:pt x="77" y="90"/>
                  </a:lnTo>
                  <a:lnTo>
                    <a:pt x="77" y="86"/>
                  </a:lnTo>
                  <a:lnTo>
                    <a:pt x="53" y="86"/>
                  </a:lnTo>
                  <a:lnTo>
                    <a:pt x="50" y="86"/>
                  </a:lnTo>
                  <a:lnTo>
                    <a:pt x="46" y="72"/>
                  </a:lnTo>
                  <a:lnTo>
                    <a:pt x="46" y="70"/>
                  </a:lnTo>
                  <a:lnTo>
                    <a:pt x="39" y="71"/>
                  </a:lnTo>
                  <a:lnTo>
                    <a:pt x="33" y="70"/>
                  </a:lnTo>
                  <a:lnTo>
                    <a:pt x="27" y="69"/>
                  </a:lnTo>
                  <a:lnTo>
                    <a:pt x="21" y="67"/>
                  </a:lnTo>
                  <a:lnTo>
                    <a:pt x="13" y="59"/>
                  </a:lnTo>
                  <a:lnTo>
                    <a:pt x="4" y="52"/>
                  </a:lnTo>
                  <a:lnTo>
                    <a:pt x="4" y="25"/>
                  </a:lnTo>
                  <a:lnTo>
                    <a:pt x="4" y="20"/>
                  </a:lnTo>
                  <a:lnTo>
                    <a:pt x="15" y="4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01" name="Freeform 36">
              <a:extLst>
                <a:ext uri="{FF2B5EF4-FFF2-40B4-BE49-F238E27FC236}">
                  <a16:creationId xmlns:a16="http://schemas.microsoft.com/office/drawing/2014/main" id="{DB2C8038-EEE4-456A-9F6A-73361AD95F8A}"/>
                </a:ext>
              </a:extLst>
            </p:cNvPr>
            <p:cNvSpPr>
              <a:spLocks/>
            </p:cNvSpPr>
            <p:nvPr/>
          </p:nvSpPr>
          <p:spPr bwMode="auto">
            <a:xfrm>
              <a:off x="9025693" y="3910872"/>
              <a:ext cx="111266" cy="66760"/>
            </a:xfrm>
            <a:custGeom>
              <a:avLst/>
              <a:gdLst>
                <a:gd name="T0" fmla="*/ 147 w 190"/>
                <a:gd name="T1" fmla="*/ 112 h 112"/>
                <a:gd name="T2" fmla="*/ 134 w 190"/>
                <a:gd name="T3" fmla="*/ 110 h 112"/>
                <a:gd name="T4" fmla="*/ 114 w 190"/>
                <a:gd name="T5" fmla="*/ 105 h 112"/>
                <a:gd name="T6" fmla="*/ 91 w 190"/>
                <a:gd name="T7" fmla="*/ 97 h 112"/>
                <a:gd name="T8" fmla="*/ 65 w 190"/>
                <a:gd name="T9" fmla="*/ 89 h 112"/>
                <a:gd name="T10" fmla="*/ 40 w 190"/>
                <a:gd name="T11" fmla="*/ 80 h 112"/>
                <a:gd name="T12" fmla="*/ 19 w 190"/>
                <a:gd name="T13" fmla="*/ 71 h 112"/>
                <a:gd name="T14" fmla="*/ 5 w 190"/>
                <a:gd name="T15" fmla="*/ 65 h 112"/>
                <a:gd name="T16" fmla="*/ 0 w 190"/>
                <a:gd name="T17" fmla="*/ 62 h 112"/>
                <a:gd name="T18" fmla="*/ 0 w 190"/>
                <a:gd name="T19" fmla="*/ 59 h 112"/>
                <a:gd name="T20" fmla="*/ 1 w 190"/>
                <a:gd name="T21" fmla="*/ 57 h 112"/>
                <a:gd name="T22" fmla="*/ 3 w 190"/>
                <a:gd name="T23" fmla="*/ 55 h 112"/>
                <a:gd name="T24" fmla="*/ 5 w 190"/>
                <a:gd name="T25" fmla="*/ 54 h 112"/>
                <a:gd name="T26" fmla="*/ 10 w 190"/>
                <a:gd name="T27" fmla="*/ 53 h 112"/>
                <a:gd name="T28" fmla="*/ 16 w 190"/>
                <a:gd name="T29" fmla="*/ 52 h 112"/>
                <a:gd name="T30" fmla="*/ 28 w 190"/>
                <a:gd name="T31" fmla="*/ 53 h 112"/>
                <a:gd name="T32" fmla="*/ 34 w 190"/>
                <a:gd name="T33" fmla="*/ 54 h 112"/>
                <a:gd name="T34" fmla="*/ 39 w 190"/>
                <a:gd name="T35" fmla="*/ 53 h 112"/>
                <a:gd name="T36" fmla="*/ 42 w 190"/>
                <a:gd name="T37" fmla="*/ 50 h 112"/>
                <a:gd name="T38" fmla="*/ 45 w 190"/>
                <a:gd name="T39" fmla="*/ 46 h 112"/>
                <a:gd name="T40" fmla="*/ 47 w 190"/>
                <a:gd name="T41" fmla="*/ 42 h 112"/>
                <a:gd name="T42" fmla="*/ 52 w 190"/>
                <a:gd name="T43" fmla="*/ 34 h 112"/>
                <a:gd name="T44" fmla="*/ 56 w 190"/>
                <a:gd name="T45" fmla="*/ 25 h 112"/>
                <a:gd name="T46" fmla="*/ 60 w 190"/>
                <a:gd name="T47" fmla="*/ 15 h 112"/>
                <a:gd name="T48" fmla="*/ 66 w 190"/>
                <a:gd name="T49" fmla="*/ 8 h 112"/>
                <a:gd name="T50" fmla="*/ 69 w 190"/>
                <a:gd name="T51" fmla="*/ 4 h 112"/>
                <a:gd name="T52" fmla="*/ 74 w 190"/>
                <a:gd name="T53" fmla="*/ 2 h 112"/>
                <a:gd name="T54" fmla="*/ 79 w 190"/>
                <a:gd name="T55" fmla="*/ 1 h 112"/>
                <a:gd name="T56" fmla="*/ 85 w 190"/>
                <a:gd name="T57" fmla="*/ 0 h 112"/>
                <a:gd name="T58" fmla="*/ 90 w 190"/>
                <a:gd name="T59" fmla="*/ 1 h 112"/>
                <a:gd name="T60" fmla="*/ 96 w 190"/>
                <a:gd name="T61" fmla="*/ 3 h 112"/>
                <a:gd name="T62" fmla="*/ 102 w 190"/>
                <a:gd name="T63" fmla="*/ 6 h 112"/>
                <a:gd name="T64" fmla="*/ 110 w 190"/>
                <a:gd name="T65" fmla="*/ 11 h 112"/>
                <a:gd name="T66" fmla="*/ 125 w 190"/>
                <a:gd name="T67" fmla="*/ 21 h 112"/>
                <a:gd name="T68" fmla="*/ 141 w 190"/>
                <a:gd name="T69" fmla="*/ 35 h 112"/>
                <a:gd name="T70" fmla="*/ 158 w 190"/>
                <a:gd name="T71" fmla="*/ 49 h 112"/>
                <a:gd name="T72" fmla="*/ 172 w 190"/>
                <a:gd name="T73" fmla="*/ 63 h 112"/>
                <a:gd name="T74" fmla="*/ 182 w 190"/>
                <a:gd name="T75" fmla="*/ 75 h 112"/>
                <a:gd name="T76" fmla="*/ 190 w 190"/>
                <a:gd name="T77" fmla="*/ 85 h 112"/>
                <a:gd name="T78" fmla="*/ 179 w 190"/>
                <a:gd name="T79" fmla="*/ 94 h 112"/>
                <a:gd name="T80" fmla="*/ 169 w 190"/>
                <a:gd name="T81" fmla="*/ 103 h 112"/>
                <a:gd name="T82" fmla="*/ 165 w 190"/>
                <a:gd name="T83" fmla="*/ 107 h 112"/>
                <a:gd name="T84" fmla="*/ 160 w 190"/>
                <a:gd name="T85" fmla="*/ 109 h 112"/>
                <a:gd name="T86" fmla="*/ 154 w 190"/>
                <a:gd name="T87" fmla="*/ 111 h 112"/>
                <a:gd name="T88" fmla="*/ 147 w 190"/>
                <a:gd name="T89"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0" h="112">
                  <a:moveTo>
                    <a:pt x="147" y="112"/>
                  </a:moveTo>
                  <a:lnTo>
                    <a:pt x="134" y="110"/>
                  </a:lnTo>
                  <a:lnTo>
                    <a:pt x="114" y="105"/>
                  </a:lnTo>
                  <a:lnTo>
                    <a:pt x="91" y="97"/>
                  </a:lnTo>
                  <a:lnTo>
                    <a:pt x="65" y="89"/>
                  </a:lnTo>
                  <a:lnTo>
                    <a:pt x="40" y="80"/>
                  </a:lnTo>
                  <a:lnTo>
                    <a:pt x="19" y="71"/>
                  </a:lnTo>
                  <a:lnTo>
                    <a:pt x="5" y="65"/>
                  </a:lnTo>
                  <a:lnTo>
                    <a:pt x="0" y="62"/>
                  </a:lnTo>
                  <a:lnTo>
                    <a:pt x="0" y="59"/>
                  </a:lnTo>
                  <a:lnTo>
                    <a:pt x="1" y="57"/>
                  </a:lnTo>
                  <a:lnTo>
                    <a:pt x="3" y="55"/>
                  </a:lnTo>
                  <a:lnTo>
                    <a:pt x="5" y="54"/>
                  </a:lnTo>
                  <a:lnTo>
                    <a:pt x="10" y="53"/>
                  </a:lnTo>
                  <a:lnTo>
                    <a:pt x="16" y="52"/>
                  </a:lnTo>
                  <a:lnTo>
                    <a:pt x="28" y="53"/>
                  </a:lnTo>
                  <a:lnTo>
                    <a:pt x="34" y="54"/>
                  </a:lnTo>
                  <a:lnTo>
                    <a:pt x="39" y="53"/>
                  </a:lnTo>
                  <a:lnTo>
                    <a:pt x="42" y="50"/>
                  </a:lnTo>
                  <a:lnTo>
                    <a:pt x="45" y="46"/>
                  </a:lnTo>
                  <a:lnTo>
                    <a:pt x="47" y="42"/>
                  </a:lnTo>
                  <a:lnTo>
                    <a:pt x="52" y="34"/>
                  </a:lnTo>
                  <a:lnTo>
                    <a:pt x="56" y="25"/>
                  </a:lnTo>
                  <a:lnTo>
                    <a:pt x="60" y="15"/>
                  </a:lnTo>
                  <a:lnTo>
                    <a:pt x="66" y="8"/>
                  </a:lnTo>
                  <a:lnTo>
                    <a:pt x="69" y="4"/>
                  </a:lnTo>
                  <a:lnTo>
                    <a:pt x="74" y="2"/>
                  </a:lnTo>
                  <a:lnTo>
                    <a:pt x="79" y="1"/>
                  </a:lnTo>
                  <a:lnTo>
                    <a:pt x="85" y="0"/>
                  </a:lnTo>
                  <a:lnTo>
                    <a:pt x="90" y="1"/>
                  </a:lnTo>
                  <a:lnTo>
                    <a:pt x="96" y="3"/>
                  </a:lnTo>
                  <a:lnTo>
                    <a:pt x="102" y="6"/>
                  </a:lnTo>
                  <a:lnTo>
                    <a:pt x="110" y="11"/>
                  </a:lnTo>
                  <a:lnTo>
                    <a:pt x="125" y="21"/>
                  </a:lnTo>
                  <a:lnTo>
                    <a:pt x="141" y="35"/>
                  </a:lnTo>
                  <a:lnTo>
                    <a:pt x="158" y="49"/>
                  </a:lnTo>
                  <a:lnTo>
                    <a:pt x="172" y="63"/>
                  </a:lnTo>
                  <a:lnTo>
                    <a:pt x="182" y="75"/>
                  </a:lnTo>
                  <a:lnTo>
                    <a:pt x="190" y="85"/>
                  </a:lnTo>
                  <a:lnTo>
                    <a:pt x="179" y="94"/>
                  </a:lnTo>
                  <a:lnTo>
                    <a:pt x="169" y="103"/>
                  </a:lnTo>
                  <a:lnTo>
                    <a:pt x="165" y="107"/>
                  </a:lnTo>
                  <a:lnTo>
                    <a:pt x="160" y="109"/>
                  </a:lnTo>
                  <a:lnTo>
                    <a:pt x="154" y="111"/>
                  </a:lnTo>
                  <a:lnTo>
                    <a:pt x="147" y="112"/>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02" name="Freeform 37">
              <a:extLst>
                <a:ext uri="{FF2B5EF4-FFF2-40B4-BE49-F238E27FC236}">
                  <a16:creationId xmlns:a16="http://schemas.microsoft.com/office/drawing/2014/main" id="{8875EB1B-5FF2-44F8-BAAC-14D1662EF5D3}"/>
                </a:ext>
              </a:extLst>
            </p:cNvPr>
            <p:cNvSpPr>
              <a:spLocks/>
            </p:cNvSpPr>
            <p:nvPr/>
          </p:nvSpPr>
          <p:spPr bwMode="auto">
            <a:xfrm>
              <a:off x="9133445" y="3676628"/>
              <a:ext cx="144060" cy="119465"/>
            </a:xfrm>
            <a:custGeom>
              <a:avLst/>
              <a:gdLst>
                <a:gd name="T0" fmla="*/ 216 w 248"/>
                <a:gd name="T1" fmla="*/ 69 h 203"/>
                <a:gd name="T2" fmla="*/ 199 w 248"/>
                <a:gd name="T3" fmla="*/ 92 h 203"/>
                <a:gd name="T4" fmla="*/ 180 w 248"/>
                <a:gd name="T5" fmla="*/ 113 h 203"/>
                <a:gd name="T6" fmla="*/ 168 w 248"/>
                <a:gd name="T7" fmla="*/ 122 h 203"/>
                <a:gd name="T8" fmla="*/ 154 w 248"/>
                <a:gd name="T9" fmla="*/ 128 h 203"/>
                <a:gd name="T10" fmla="*/ 139 w 248"/>
                <a:gd name="T11" fmla="*/ 133 h 203"/>
                <a:gd name="T12" fmla="*/ 121 w 248"/>
                <a:gd name="T13" fmla="*/ 134 h 203"/>
                <a:gd name="T14" fmla="*/ 100 w 248"/>
                <a:gd name="T15" fmla="*/ 132 h 203"/>
                <a:gd name="T16" fmla="*/ 88 w 248"/>
                <a:gd name="T17" fmla="*/ 128 h 203"/>
                <a:gd name="T18" fmla="*/ 84 w 248"/>
                <a:gd name="T19" fmla="*/ 128 h 203"/>
                <a:gd name="T20" fmla="*/ 81 w 248"/>
                <a:gd name="T21" fmla="*/ 131 h 203"/>
                <a:gd name="T22" fmla="*/ 76 w 248"/>
                <a:gd name="T23" fmla="*/ 146 h 203"/>
                <a:gd name="T24" fmla="*/ 95 w 248"/>
                <a:gd name="T25" fmla="*/ 146 h 203"/>
                <a:gd name="T26" fmla="*/ 91 w 248"/>
                <a:gd name="T27" fmla="*/ 165 h 203"/>
                <a:gd name="T28" fmla="*/ 84 w 248"/>
                <a:gd name="T29" fmla="*/ 179 h 203"/>
                <a:gd name="T30" fmla="*/ 57 w 248"/>
                <a:gd name="T31" fmla="*/ 203 h 203"/>
                <a:gd name="T32" fmla="*/ 27 w 248"/>
                <a:gd name="T33" fmla="*/ 203 h 203"/>
                <a:gd name="T34" fmla="*/ 23 w 248"/>
                <a:gd name="T35" fmla="*/ 203 h 203"/>
                <a:gd name="T36" fmla="*/ 23 w 248"/>
                <a:gd name="T37" fmla="*/ 173 h 203"/>
                <a:gd name="T38" fmla="*/ 26 w 248"/>
                <a:gd name="T39" fmla="*/ 153 h 203"/>
                <a:gd name="T40" fmla="*/ 18 w 248"/>
                <a:gd name="T41" fmla="*/ 144 h 203"/>
                <a:gd name="T42" fmla="*/ 12 w 248"/>
                <a:gd name="T43" fmla="*/ 134 h 203"/>
                <a:gd name="T44" fmla="*/ 8 w 248"/>
                <a:gd name="T45" fmla="*/ 114 h 203"/>
                <a:gd name="T46" fmla="*/ 5 w 248"/>
                <a:gd name="T47" fmla="*/ 95 h 203"/>
                <a:gd name="T48" fmla="*/ 0 w 248"/>
                <a:gd name="T49" fmla="*/ 72 h 203"/>
                <a:gd name="T50" fmla="*/ 0 w 248"/>
                <a:gd name="T51" fmla="*/ 42 h 203"/>
                <a:gd name="T52" fmla="*/ 20 w 248"/>
                <a:gd name="T53" fmla="*/ 42 h 203"/>
                <a:gd name="T54" fmla="*/ 38 w 248"/>
                <a:gd name="T55" fmla="*/ 42 h 203"/>
                <a:gd name="T56" fmla="*/ 38 w 248"/>
                <a:gd name="T57" fmla="*/ 25 h 203"/>
                <a:gd name="T58" fmla="*/ 44 w 248"/>
                <a:gd name="T59" fmla="*/ 16 h 203"/>
                <a:gd name="T60" fmla="*/ 54 w 248"/>
                <a:gd name="T61" fmla="*/ 7 h 203"/>
                <a:gd name="T62" fmla="*/ 72 w 248"/>
                <a:gd name="T63" fmla="*/ 1 h 203"/>
                <a:gd name="T64" fmla="*/ 104 w 248"/>
                <a:gd name="T65" fmla="*/ 1 h 203"/>
                <a:gd name="T66" fmla="*/ 144 w 248"/>
                <a:gd name="T67" fmla="*/ 6 h 203"/>
                <a:gd name="T68" fmla="*/ 184 w 248"/>
                <a:gd name="T69" fmla="*/ 13 h 203"/>
                <a:gd name="T70" fmla="*/ 225 w 248"/>
                <a:gd name="T71" fmla="*/ 18 h 203"/>
                <a:gd name="T72" fmla="*/ 248 w 248"/>
                <a:gd name="T73" fmla="*/ 32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8" h="203">
                  <a:moveTo>
                    <a:pt x="248" y="42"/>
                  </a:moveTo>
                  <a:lnTo>
                    <a:pt x="216" y="69"/>
                  </a:lnTo>
                  <a:lnTo>
                    <a:pt x="208" y="81"/>
                  </a:lnTo>
                  <a:lnTo>
                    <a:pt x="199" y="92"/>
                  </a:lnTo>
                  <a:lnTo>
                    <a:pt x="189" y="102"/>
                  </a:lnTo>
                  <a:lnTo>
                    <a:pt x="180" y="113"/>
                  </a:lnTo>
                  <a:lnTo>
                    <a:pt x="173" y="118"/>
                  </a:lnTo>
                  <a:lnTo>
                    <a:pt x="168" y="122"/>
                  </a:lnTo>
                  <a:lnTo>
                    <a:pt x="161" y="125"/>
                  </a:lnTo>
                  <a:lnTo>
                    <a:pt x="154" y="128"/>
                  </a:lnTo>
                  <a:lnTo>
                    <a:pt x="147" y="131"/>
                  </a:lnTo>
                  <a:lnTo>
                    <a:pt x="139" y="133"/>
                  </a:lnTo>
                  <a:lnTo>
                    <a:pt x="131" y="134"/>
                  </a:lnTo>
                  <a:lnTo>
                    <a:pt x="121" y="134"/>
                  </a:lnTo>
                  <a:lnTo>
                    <a:pt x="109" y="134"/>
                  </a:lnTo>
                  <a:lnTo>
                    <a:pt x="100" y="132"/>
                  </a:lnTo>
                  <a:lnTo>
                    <a:pt x="92" y="130"/>
                  </a:lnTo>
                  <a:lnTo>
                    <a:pt x="88" y="128"/>
                  </a:lnTo>
                  <a:lnTo>
                    <a:pt x="86" y="128"/>
                  </a:lnTo>
                  <a:lnTo>
                    <a:pt x="84" y="128"/>
                  </a:lnTo>
                  <a:lnTo>
                    <a:pt x="82" y="130"/>
                  </a:lnTo>
                  <a:lnTo>
                    <a:pt x="81" y="131"/>
                  </a:lnTo>
                  <a:lnTo>
                    <a:pt x="78" y="136"/>
                  </a:lnTo>
                  <a:lnTo>
                    <a:pt x="76" y="146"/>
                  </a:lnTo>
                  <a:lnTo>
                    <a:pt x="92" y="146"/>
                  </a:lnTo>
                  <a:lnTo>
                    <a:pt x="95" y="146"/>
                  </a:lnTo>
                  <a:lnTo>
                    <a:pt x="93" y="157"/>
                  </a:lnTo>
                  <a:lnTo>
                    <a:pt x="91" y="165"/>
                  </a:lnTo>
                  <a:lnTo>
                    <a:pt x="88" y="173"/>
                  </a:lnTo>
                  <a:lnTo>
                    <a:pt x="84" y="179"/>
                  </a:lnTo>
                  <a:lnTo>
                    <a:pt x="72" y="190"/>
                  </a:lnTo>
                  <a:lnTo>
                    <a:pt x="57" y="203"/>
                  </a:lnTo>
                  <a:lnTo>
                    <a:pt x="37" y="203"/>
                  </a:lnTo>
                  <a:lnTo>
                    <a:pt x="27" y="203"/>
                  </a:lnTo>
                  <a:lnTo>
                    <a:pt x="23" y="203"/>
                  </a:lnTo>
                  <a:lnTo>
                    <a:pt x="23" y="203"/>
                  </a:lnTo>
                  <a:lnTo>
                    <a:pt x="23" y="187"/>
                  </a:lnTo>
                  <a:lnTo>
                    <a:pt x="23" y="173"/>
                  </a:lnTo>
                  <a:lnTo>
                    <a:pt x="24" y="161"/>
                  </a:lnTo>
                  <a:lnTo>
                    <a:pt x="26" y="153"/>
                  </a:lnTo>
                  <a:lnTo>
                    <a:pt x="22" y="148"/>
                  </a:lnTo>
                  <a:lnTo>
                    <a:pt x="18" y="144"/>
                  </a:lnTo>
                  <a:lnTo>
                    <a:pt x="16" y="138"/>
                  </a:lnTo>
                  <a:lnTo>
                    <a:pt x="12" y="134"/>
                  </a:lnTo>
                  <a:lnTo>
                    <a:pt x="9" y="124"/>
                  </a:lnTo>
                  <a:lnTo>
                    <a:pt x="8" y="114"/>
                  </a:lnTo>
                  <a:lnTo>
                    <a:pt x="6" y="105"/>
                  </a:lnTo>
                  <a:lnTo>
                    <a:pt x="5" y="95"/>
                  </a:lnTo>
                  <a:lnTo>
                    <a:pt x="4" y="84"/>
                  </a:lnTo>
                  <a:lnTo>
                    <a:pt x="0" y="72"/>
                  </a:lnTo>
                  <a:lnTo>
                    <a:pt x="0" y="46"/>
                  </a:lnTo>
                  <a:lnTo>
                    <a:pt x="0" y="42"/>
                  </a:lnTo>
                  <a:lnTo>
                    <a:pt x="9" y="42"/>
                  </a:lnTo>
                  <a:lnTo>
                    <a:pt x="20" y="42"/>
                  </a:lnTo>
                  <a:lnTo>
                    <a:pt x="31" y="42"/>
                  </a:lnTo>
                  <a:lnTo>
                    <a:pt x="38" y="42"/>
                  </a:lnTo>
                  <a:lnTo>
                    <a:pt x="38" y="27"/>
                  </a:lnTo>
                  <a:lnTo>
                    <a:pt x="38" y="25"/>
                  </a:lnTo>
                  <a:lnTo>
                    <a:pt x="40" y="20"/>
                  </a:lnTo>
                  <a:lnTo>
                    <a:pt x="44" y="16"/>
                  </a:lnTo>
                  <a:lnTo>
                    <a:pt x="48" y="12"/>
                  </a:lnTo>
                  <a:lnTo>
                    <a:pt x="54" y="7"/>
                  </a:lnTo>
                  <a:lnTo>
                    <a:pt x="62" y="3"/>
                  </a:lnTo>
                  <a:lnTo>
                    <a:pt x="72" y="1"/>
                  </a:lnTo>
                  <a:lnTo>
                    <a:pt x="84" y="0"/>
                  </a:lnTo>
                  <a:lnTo>
                    <a:pt x="104" y="1"/>
                  </a:lnTo>
                  <a:lnTo>
                    <a:pt x="125" y="3"/>
                  </a:lnTo>
                  <a:lnTo>
                    <a:pt x="144" y="6"/>
                  </a:lnTo>
                  <a:lnTo>
                    <a:pt x="165" y="9"/>
                  </a:lnTo>
                  <a:lnTo>
                    <a:pt x="184" y="13"/>
                  </a:lnTo>
                  <a:lnTo>
                    <a:pt x="204" y="16"/>
                  </a:lnTo>
                  <a:lnTo>
                    <a:pt x="225" y="18"/>
                  </a:lnTo>
                  <a:lnTo>
                    <a:pt x="248" y="19"/>
                  </a:lnTo>
                  <a:lnTo>
                    <a:pt x="248" y="32"/>
                  </a:lnTo>
                  <a:lnTo>
                    <a:pt x="248" y="42"/>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03" name="Freeform 38">
              <a:extLst>
                <a:ext uri="{FF2B5EF4-FFF2-40B4-BE49-F238E27FC236}">
                  <a16:creationId xmlns:a16="http://schemas.microsoft.com/office/drawing/2014/main" id="{3BD748A9-4051-46B6-BF40-83B12BB34C31}"/>
                </a:ext>
              </a:extLst>
            </p:cNvPr>
            <p:cNvSpPr>
              <a:spLocks/>
            </p:cNvSpPr>
            <p:nvPr/>
          </p:nvSpPr>
          <p:spPr bwMode="auto">
            <a:xfrm>
              <a:off x="8834783" y="3464636"/>
              <a:ext cx="48020" cy="40993"/>
            </a:xfrm>
            <a:custGeom>
              <a:avLst/>
              <a:gdLst>
                <a:gd name="T0" fmla="*/ 81 w 81"/>
                <a:gd name="T1" fmla="*/ 48 h 72"/>
                <a:gd name="T2" fmla="*/ 81 w 81"/>
                <a:gd name="T3" fmla="*/ 53 h 72"/>
                <a:gd name="T4" fmla="*/ 79 w 81"/>
                <a:gd name="T5" fmla="*/ 59 h 72"/>
                <a:gd name="T6" fmla="*/ 77 w 81"/>
                <a:gd name="T7" fmla="*/ 62 h 72"/>
                <a:gd name="T8" fmla="*/ 73 w 81"/>
                <a:gd name="T9" fmla="*/ 66 h 72"/>
                <a:gd name="T10" fmla="*/ 70 w 81"/>
                <a:gd name="T11" fmla="*/ 68 h 72"/>
                <a:gd name="T12" fmla="*/ 66 w 81"/>
                <a:gd name="T13" fmla="*/ 70 h 72"/>
                <a:gd name="T14" fmla="*/ 63 w 81"/>
                <a:gd name="T15" fmla="*/ 72 h 72"/>
                <a:gd name="T16" fmla="*/ 58 w 81"/>
                <a:gd name="T17" fmla="*/ 72 h 72"/>
                <a:gd name="T18" fmla="*/ 54 w 81"/>
                <a:gd name="T19" fmla="*/ 72 h 72"/>
                <a:gd name="T20" fmla="*/ 50 w 81"/>
                <a:gd name="T21" fmla="*/ 69 h 72"/>
                <a:gd name="T22" fmla="*/ 45 w 81"/>
                <a:gd name="T23" fmla="*/ 67 h 72"/>
                <a:gd name="T24" fmla="*/ 41 w 81"/>
                <a:gd name="T25" fmla="*/ 64 h 72"/>
                <a:gd name="T26" fmla="*/ 31 w 81"/>
                <a:gd name="T27" fmla="*/ 55 h 72"/>
                <a:gd name="T28" fmla="*/ 22 w 81"/>
                <a:gd name="T29" fmla="*/ 45 h 72"/>
                <a:gd name="T30" fmla="*/ 13 w 81"/>
                <a:gd name="T31" fmla="*/ 34 h 72"/>
                <a:gd name="T32" fmla="*/ 6 w 81"/>
                <a:gd name="T33" fmla="*/ 22 h 72"/>
                <a:gd name="T34" fmla="*/ 3 w 81"/>
                <a:gd name="T35" fmla="*/ 15 h 72"/>
                <a:gd name="T36" fmla="*/ 1 w 81"/>
                <a:gd name="T37" fmla="*/ 10 h 72"/>
                <a:gd name="T38" fmla="*/ 0 w 81"/>
                <a:gd name="T39" fmla="*/ 6 h 72"/>
                <a:gd name="T40" fmla="*/ 0 w 81"/>
                <a:gd name="T41" fmla="*/ 0 h 72"/>
                <a:gd name="T42" fmla="*/ 7 w 81"/>
                <a:gd name="T43" fmla="*/ 0 h 72"/>
                <a:gd name="T44" fmla="*/ 14 w 81"/>
                <a:gd name="T45" fmla="*/ 2 h 72"/>
                <a:gd name="T46" fmla="*/ 20 w 81"/>
                <a:gd name="T47" fmla="*/ 3 h 72"/>
                <a:gd name="T48" fmla="*/ 26 w 81"/>
                <a:gd name="T49" fmla="*/ 6 h 72"/>
                <a:gd name="T50" fmla="*/ 34 w 81"/>
                <a:gd name="T51" fmla="*/ 12 h 72"/>
                <a:gd name="T52" fmla="*/ 43 w 81"/>
                <a:gd name="T53" fmla="*/ 20 h 72"/>
                <a:gd name="T54" fmla="*/ 51 w 81"/>
                <a:gd name="T55" fmla="*/ 27 h 72"/>
                <a:gd name="T56" fmla="*/ 59 w 81"/>
                <a:gd name="T57" fmla="*/ 36 h 72"/>
                <a:gd name="T58" fmla="*/ 65 w 81"/>
                <a:gd name="T59" fmla="*/ 39 h 72"/>
                <a:gd name="T60" fmla="*/ 69 w 81"/>
                <a:gd name="T61" fmla="*/ 42 h 72"/>
                <a:gd name="T62" fmla="*/ 74 w 81"/>
                <a:gd name="T63" fmla="*/ 46 h 72"/>
                <a:gd name="T64" fmla="*/ 81 w 81"/>
                <a:gd name="T65"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 h="72">
                  <a:moveTo>
                    <a:pt x="81" y="48"/>
                  </a:moveTo>
                  <a:lnTo>
                    <a:pt x="81" y="53"/>
                  </a:lnTo>
                  <a:lnTo>
                    <a:pt x="79" y="59"/>
                  </a:lnTo>
                  <a:lnTo>
                    <a:pt x="77" y="62"/>
                  </a:lnTo>
                  <a:lnTo>
                    <a:pt x="73" y="66"/>
                  </a:lnTo>
                  <a:lnTo>
                    <a:pt x="70" y="68"/>
                  </a:lnTo>
                  <a:lnTo>
                    <a:pt x="66" y="70"/>
                  </a:lnTo>
                  <a:lnTo>
                    <a:pt x="63" y="72"/>
                  </a:lnTo>
                  <a:lnTo>
                    <a:pt x="58" y="72"/>
                  </a:lnTo>
                  <a:lnTo>
                    <a:pt x="54" y="72"/>
                  </a:lnTo>
                  <a:lnTo>
                    <a:pt x="50" y="69"/>
                  </a:lnTo>
                  <a:lnTo>
                    <a:pt x="45" y="67"/>
                  </a:lnTo>
                  <a:lnTo>
                    <a:pt x="41" y="64"/>
                  </a:lnTo>
                  <a:lnTo>
                    <a:pt x="31" y="55"/>
                  </a:lnTo>
                  <a:lnTo>
                    <a:pt x="22" y="45"/>
                  </a:lnTo>
                  <a:lnTo>
                    <a:pt x="13" y="34"/>
                  </a:lnTo>
                  <a:lnTo>
                    <a:pt x="6" y="22"/>
                  </a:lnTo>
                  <a:lnTo>
                    <a:pt x="3" y="15"/>
                  </a:lnTo>
                  <a:lnTo>
                    <a:pt x="1" y="10"/>
                  </a:lnTo>
                  <a:lnTo>
                    <a:pt x="0" y="6"/>
                  </a:lnTo>
                  <a:lnTo>
                    <a:pt x="0" y="0"/>
                  </a:lnTo>
                  <a:lnTo>
                    <a:pt x="7" y="0"/>
                  </a:lnTo>
                  <a:lnTo>
                    <a:pt x="14" y="2"/>
                  </a:lnTo>
                  <a:lnTo>
                    <a:pt x="20" y="3"/>
                  </a:lnTo>
                  <a:lnTo>
                    <a:pt x="26" y="6"/>
                  </a:lnTo>
                  <a:lnTo>
                    <a:pt x="34" y="12"/>
                  </a:lnTo>
                  <a:lnTo>
                    <a:pt x="43" y="20"/>
                  </a:lnTo>
                  <a:lnTo>
                    <a:pt x="51" y="27"/>
                  </a:lnTo>
                  <a:lnTo>
                    <a:pt x="59" y="36"/>
                  </a:lnTo>
                  <a:lnTo>
                    <a:pt x="65" y="39"/>
                  </a:lnTo>
                  <a:lnTo>
                    <a:pt x="69" y="42"/>
                  </a:lnTo>
                  <a:lnTo>
                    <a:pt x="74" y="46"/>
                  </a:lnTo>
                  <a:lnTo>
                    <a:pt x="81" y="48"/>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04" name="Freeform 39">
              <a:extLst>
                <a:ext uri="{FF2B5EF4-FFF2-40B4-BE49-F238E27FC236}">
                  <a16:creationId xmlns:a16="http://schemas.microsoft.com/office/drawing/2014/main" id="{8AD28660-955C-4E46-8BC8-ABA7CCFCE5C7}"/>
                </a:ext>
              </a:extLst>
            </p:cNvPr>
            <p:cNvSpPr>
              <a:spLocks/>
            </p:cNvSpPr>
            <p:nvPr/>
          </p:nvSpPr>
          <p:spPr bwMode="auto">
            <a:xfrm>
              <a:off x="8865235" y="3599327"/>
              <a:ext cx="31623" cy="25767"/>
            </a:xfrm>
            <a:custGeom>
              <a:avLst/>
              <a:gdLst>
                <a:gd name="T0" fmla="*/ 43 w 54"/>
                <a:gd name="T1" fmla="*/ 0 h 43"/>
                <a:gd name="T2" fmla="*/ 46 w 54"/>
                <a:gd name="T3" fmla="*/ 4 h 43"/>
                <a:gd name="T4" fmla="*/ 49 w 54"/>
                <a:gd name="T5" fmla="*/ 8 h 43"/>
                <a:gd name="T6" fmla="*/ 53 w 54"/>
                <a:gd name="T7" fmla="*/ 14 h 43"/>
                <a:gd name="T8" fmla="*/ 54 w 54"/>
                <a:gd name="T9" fmla="*/ 21 h 43"/>
                <a:gd name="T10" fmla="*/ 53 w 54"/>
                <a:gd name="T11" fmla="*/ 29 h 43"/>
                <a:gd name="T12" fmla="*/ 51 w 54"/>
                <a:gd name="T13" fmla="*/ 34 h 43"/>
                <a:gd name="T14" fmla="*/ 48 w 54"/>
                <a:gd name="T15" fmla="*/ 38 h 43"/>
                <a:gd name="T16" fmla="*/ 45 w 54"/>
                <a:gd name="T17" fmla="*/ 41 h 43"/>
                <a:gd name="T18" fmla="*/ 39 w 54"/>
                <a:gd name="T19" fmla="*/ 43 h 43"/>
                <a:gd name="T20" fmla="*/ 32 w 54"/>
                <a:gd name="T21" fmla="*/ 43 h 43"/>
                <a:gd name="T22" fmla="*/ 21 w 54"/>
                <a:gd name="T23" fmla="*/ 43 h 43"/>
                <a:gd name="T24" fmla="*/ 13 w 54"/>
                <a:gd name="T25" fmla="*/ 42 h 43"/>
                <a:gd name="T26" fmla="*/ 6 w 54"/>
                <a:gd name="T27" fmla="*/ 42 h 43"/>
                <a:gd name="T28" fmla="*/ 0 w 54"/>
                <a:gd name="T29" fmla="*/ 43 h 43"/>
                <a:gd name="T30" fmla="*/ 3 w 54"/>
                <a:gd name="T31" fmla="*/ 33 h 43"/>
                <a:gd name="T32" fmla="*/ 6 w 54"/>
                <a:gd name="T33" fmla="*/ 25 h 43"/>
                <a:gd name="T34" fmla="*/ 10 w 54"/>
                <a:gd name="T35" fmla="*/ 18 h 43"/>
                <a:gd name="T36" fmla="*/ 16 w 54"/>
                <a:gd name="T37" fmla="*/ 13 h 43"/>
                <a:gd name="T38" fmla="*/ 21 w 54"/>
                <a:gd name="T39" fmla="*/ 8 h 43"/>
                <a:gd name="T40" fmla="*/ 28 w 54"/>
                <a:gd name="T41" fmla="*/ 5 h 43"/>
                <a:gd name="T42" fmla="*/ 35 w 54"/>
                <a:gd name="T43" fmla="*/ 2 h 43"/>
                <a:gd name="T44" fmla="*/ 43 w 54"/>
                <a:gd name="T4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43">
                  <a:moveTo>
                    <a:pt x="43" y="0"/>
                  </a:moveTo>
                  <a:lnTo>
                    <a:pt x="46" y="4"/>
                  </a:lnTo>
                  <a:lnTo>
                    <a:pt x="49" y="8"/>
                  </a:lnTo>
                  <a:lnTo>
                    <a:pt x="53" y="14"/>
                  </a:lnTo>
                  <a:lnTo>
                    <a:pt x="54" y="21"/>
                  </a:lnTo>
                  <a:lnTo>
                    <a:pt x="53" y="29"/>
                  </a:lnTo>
                  <a:lnTo>
                    <a:pt x="51" y="34"/>
                  </a:lnTo>
                  <a:lnTo>
                    <a:pt x="48" y="38"/>
                  </a:lnTo>
                  <a:lnTo>
                    <a:pt x="45" y="41"/>
                  </a:lnTo>
                  <a:lnTo>
                    <a:pt x="39" y="43"/>
                  </a:lnTo>
                  <a:lnTo>
                    <a:pt x="32" y="43"/>
                  </a:lnTo>
                  <a:lnTo>
                    <a:pt x="21" y="43"/>
                  </a:lnTo>
                  <a:lnTo>
                    <a:pt x="13" y="42"/>
                  </a:lnTo>
                  <a:lnTo>
                    <a:pt x="6" y="42"/>
                  </a:lnTo>
                  <a:lnTo>
                    <a:pt x="0" y="43"/>
                  </a:lnTo>
                  <a:lnTo>
                    <a:pt x="3" y="33"/>
                  </a:lnTo>
                  <a:lnTo>
                    <a:pt x="6" y="25"/>
                  </a:lnTo>
                  <a:lnTo>
                    <a:pt x="10" y="18"/>
                  </a:lnTo>
                  <a:lnTo>
                    <a:pt x="16" y="13"/>
                  </a:lnTo>
                  <a:lnTo>
                    <a:pt x="21" y="8"/>
                  </a:lnTo>
                  <a:lnTo>
                    <a:pt x="28" y="5"/>
                  </a:lnTo>
                  <a:lnTo>
                    <a:pt x="35" y="2"/>
                  </a:lnTo>
                  <a:lnTo>
                    <a:pt x="43"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05" name="Freeform 40">
              <a:extLst>
                <a:ext uri="{FF2B5EF4-FFF2-40B4-BE49-F238E27FC236}">
                  <a16:creationId xmlns:a16="http://schemas.microsoft.com/office/drawing/2014/main" id="{5C0A848E-4F73-443B-9897-0EE98C687113}"/>
                </a:ext>
              </a:extLst>
            </p:cNvPr>
            <p:cNvSpPr>
              <a:spLocks/>
            </p:cNvSpPr>
            <p:nvPr/>
          </p:nvSpPr>
          <p:spPr bwMode="auto">
            <a:xfrm>
              <a:off x="8845324" y="3365082"/>
              <a:ext cx="186224" cy="97212"/>
            </a:xfrm>
            <a:custGeom>
              <a:avLst/>
              <a:gdLst>
                <a:gd name="T0" fmla="*/ 170 w 319"/>
                <a:gd name="T1" fmla="*/ 119 h 167"/>
                <a:gd name="T2" fmla="*/ 139 w 319"/>
                <a:gd name="T3" fmla="*/ 116 h 167"/>
                <a:gd name="T4" fmla="*/ 125 w 319"/>
                <a:gd name="T5" fmla="*/ 112 h 167"/>
                <a:gd name="T6" fmla="*/ 115 w 319"/>
                <a:gd name="T7" fmla="*/ 108 h 167"/>
                <a:gd name="T8" fmla="*/ 75 w 319"/>
                <a:gd name="T9" fmla="*/ 113 h 167"/>
                <a:gd name="T10" fmla="*/ 43 w 319"/>
                <a:gd name="T11" fmla="*/ 108 h 167"/>
                <a:gd name="T12" fmla="*/ 28 w 319"/>
                <a:gd name="T13" fmla="*/ 98 h 167"/>
                <a:gd name="T14" fmla="*/ 45 w 319"/>
                <a:gd name="T15" fmla="*/ 87 h 167"/>
                <a:gd name="T16" fmla="*/ 78 w 319"/>
                <a:gd name="T17" fmla="*/ 78 h 167"/>
                <a:gd name="T18" fmla="*/ 76 w 319"/>
                <a:gd name="T19" fmla="*/ 62 h 167"/>
                <a:gd name="T20" fmla="*/ 39 w 319"/>
                <a:gd name="T21" fmla="*/ 62 h 167"/>
                <a:gd name="T22" fmla="*/ 24 w 319"/>
                <a:gd name="T23" fmla="*/ 61 h 167"/>
                <a:gd name="T24" fmla="*/ 31 w 319"/>
                <a:gd name="T25" fmla="*/ 39 h 167"/>
                <a:gd name="T26" fmla="*/ 12 w 319"/>
                <a:gd name="T27" fmla="*/ 37 h 167"/>
                <a:gd name="T28" fmla="*/ 2 w 319"/>
                <a:gd name="T29" fmla="*/ 26 h 167"/>
                <a:gd name="T30" fmla="*/ 9 w 319"/>
                <a:gd name="T31" fmla="*/ 11 h 167"/>
                <a:gd name="T32" fmla="*/ 29 w 319"/>
                <a:gd name="T33" fmla="*/ 7 h 167"/>
                <a:gd name="T34" fmla="*/ 48 w 319"/>
                <a:gd name="T35" fmla="*/ 1 h 167"/>
                <a:gd name="T36" fmla="*/ 68 w 319"/>
                <a:gd name="T37" fmla="*/ 1 h 167"/>
                <a:gd name="T38" fmla="*/ 88 w 319"/>
                <a:gd name="T39" fmla="*/ 10 h 167"/>
                <a:gd name="T40" fmla="*/ 108 w 319"/>
                <a:gd name="T41" fmla="*/ 26 h 167"/>
                <a:gd name="T42" fmla="*/ 118 w 319"/>
                <a:gd name="T43" fmla="*/ 31 h 167"/>
                <a:gd name="T44" fmla="*/ 131 w 319"/>
                <a:gd name="T45" fmla="*/ 30 h 167"/>
                <a:gd name="T46" fmla="*/ 143 w 319"/>
                <a:gd name="T47" fmla="*/ 21 h 167"/>
                <a:gd name="T48" fmla="*/ 156 w 319"/>
                <a:gd name="T49" fmla="*/ 15 h 167"/>
                <a:gd name="T50" fmla="*/ 172 w 319"/>
                <a:gd name="T51" fmla="*/ 20 h 167"/>
                <a:gd name="T52" fmla="*/ 187 w 319"/>
                <a:gd name="T53" fmla="*/ 37 h 167"/>
                <a:gd name="T54" fmla="*/ 198 w 319"/>
                <a:gd name="T55" fmla="*/ 54 h 167"/>
                <a:gd name="T56" fmla="*/ 206 w 319"/>
                <a:gd name="T57" fmla="*/ 59 h 167"/>
                <a:gd name="T58" fmla="*/ 238 w 319"/>
                <a:gd name="T59" fmla="*/ 44 h 167"/>
                <a:gd name="T60" fmla="*/ 251 w 319"/>
                <a:gd name="T61" fmla="*/ 48 h 167"/>
                <a:gd name="T62" fmla="*/ 277 w 319"/>
                <a:gd name="T63" fmla="*/ 73 h 167"/>
                <a:gd name="T64" fmla="*/ 277 w 319"/>
                <a:gd name="T65" fmla="*/ 90 h 167"/>
                <a:gd name="T66" fmla="*/ 285 w 319"/>
                <a:gd name="T67" fmla="*/ 111 h 167"/>
                <a:gd name="T68" fmla="*/ 313 w 319"/>
                <a:gd name="T69" fmla="*/ 132 h 167"/>
                <a:gd name="T70" fmla="*/ 319 w 319"/>
                <a:gd name="T71" fmla="*/ 141 h 167"/>
                <a:gd name="T72" fmla="*/ 315 w 319"/>
                <a:gd name="T73" fmla="*/ 155 h 167"/>
                <a:gd name="T74" fmla="*/ 304 w 319"/>
                <a:gd name="T75" fmla="*/ 165 h 167"/>
                <a:gd name="T76" fmla="*/ 288 w 319"/>
                <a:gd name="T77" fmla="*/ 167 h 167"/>
                <a:gd name="T78" fmla="*/ 268 w 319"/>
                <a:gd name="T79" fmla="*/ 163 h 167"/>
                <a:gd name="T80" fmla="*/ 247 w 319"/>
                <a:gd name="T81" fmla="*/ 145 h 167"/>
                <a:gd name="T82" fmla="*/ 228 w 319"/>
                <a:gd name="T83" fmla="*/ 128 h 167"/>
                <a:gd name="T84" fmla="*/ 211 w 319"/>
                <a:gd name="T85" fmla="*/ 12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9" h="167">
                  <a:moveTo>
                    <a:pt x="211" y="125"/>
                  </a:moveTo>
                  <a:lnTo>
                    <a:pt x="189" y="123"/>
                  </a:lnTo>
                  <a:lnTo>
                    <a:pt x="170" y="119"/>
                  </a:lnTo>
                  <a:lnTo>
                    <a:pt x="160" y="117"/>
                  </a:lnTo>
                  <a:lnTo>
                    <a:pt x="150" y="116"/>
                  </a:lnTo>
                  <a:lnTo>
                    <a:pt x="139" y="116"/>
                  </a:lnTo>
                  <a:lnTo>
                    <a:pt x="129" y="116"/>
                  </a:lnTo>
                  <a:lnTo>
                    <a:pt x="128" y="114"/>
                  </a:lnTo>
                  <a:lnTo>
                    <a:pt x="125" y="112"/>
                  </a:lnTo>
                  <a:lnTo>
                    <a:pt x="123" y="111"/>
                  </a:lnTo>
                  <a:lnTo>
                    <a:pt x="120" y="110"/>
                  </a:lnTo>
                  <a:lnTo>
                    <a:pt x="115" y="108"/>
                  </a:lnTo>
                  <a:lnTo>
                    <a:pt x="107" y="108"/>
                  </a:lnTo>
                  <a:lnTo>
                    <a:pt x="92" y="111"/>
                  </a:lnTo>
                  <a:lnTo>
                    <a:pt x="75" y="113"/>
                  </a:lnTo>
                  <a:lnTo>
                    <a:pt x="60" y="113"/>
                  </a:lnTo>
                  <a:lnTo>
                    <a:pt x="49" y="111"/>
                  </a:lnTo>
                  <a:lnTo>
                    <a:pt x="43" y="108"/>
                  </a:lnTo>
                  <a:lnTo>
                    <a:pt x="38" y="106"/>
                  </a:lnTo>
                  <a:lnTo>
                    <a:pt x="34" y="102"/>
                  </a:lnTo>
                  <a:lnTo>
                    <a:pt x="28" y="98"/>
                  </a:lnTo>
                  <a:lnTo>
                    <a:pt x="34" y="92"/>
                  </a:lnTo>
                  <a:lnTo>
                    <a:pt x="39" y="89"/>
                  </a:lnTo>
                  <a:lnTo>
                    <a:pt x="45" y="87"/>
                  </a:lnTo>
                  <a:lnTo>
                    <a:pt x="52" y="85"/>
                  </a:lnTo>
                  <a:lnTo>
                    <a:pt x="65" y="83"/>
                  </a:lnTo>
                  <a:lnTo>
                    <a:pt x="78" y="78"/>
                  </a:lnTo>
                  <a:lnTo>
                    <a:pt x="76" y="72"/>
                  </a:lnTo>
                  <a:lnTo>
                    <a:pt x="76" y="66"/>
                  </a:lnTo>
                  <a:lnTo>
                    <a:pt x="76" y="62"/>
                  </a:lnTo>
                  <a:lnTo>
                    <a:pt x="78" y="59"/>
                  </a:lnTo>
                  <a:lnTo>
                    <a:pt x="54" y="60"/>
                  </a:lnTo>
                  <a:lnTo>
                    <a:pt x="39" y="62"/>
                  </a:lnTo>
                  <a:lnTo>
                    <a:pt x="34" y="62"/>
                  </a:lnTo>
                  <a:lnTo>
                    <a:pt x="28" y="62"/>
                  </a:lnTo>
                  <a:lnTo>
                    <a:pt x="24" y="61"/>
                  </a:lnTo>
                  <a:lnTo>
                    <a:pt x="20" y="59"/>
                  </a:lnTo>
                  <a:lnTo>
                    <a:pt x="26" y="50"/>
                  </a:lnTo>
                  <a:lnTo>
                    <a:pt x="31" y="39"/>
                  </a:lnTo>
                  <a:lnTo>
                    <a:pt x="24" y="39"/>
                  </a:lnTo>
                  <a:lnTo>
                    <a:pt x="17" y="38"/>
                  </a:lnTo>
                  <a:lnTo>
                    <a:pt x="12" y="37"/>
                  </a:lnTo>
                  <a:lnTo>
                    <a:pt x="8" y="34"/>
                  </a:lnTo>
                  <a:lnTo>
                    <a:pt x="4" y="31"/>
                  </a:lnTo>
                  <a:lnTo>
                    <a:pt x="2" y="26"/>
                  </a:lnTo>
                  <a:lnTo>
                    <a:pt x="1" y="20"/>
                  </a:lnTo>
                  <a:lnTo>
                    <a:pt x="0" y="12"/>
                  </a:lnTo>
                  <a:lnTo>
                    <a:pt x="9" y="11"/>
                  </a:lnTo>
                  <a:lnTo>
                    <a:pt x="16" y="10"/>
                  </a:lnTo>
                  <a:lnTo>
                    <a:pt x="23" y="9"/>
                  </a:lnTo>
                  <a:lnTo>
                    <a:pt x="29" y="7"/>
                  </a:lnTo>
                  <a:lnTo>
                    <a:pt x="36" y="5"/>
                  </a:lnTo>
                  <a:lnTo>
                    <a:pt x="41" y="2"/>
                  </a:lnTo>
                  <a:lnTo>
                    <a:pt x="48" y="1"/>
                  </a:lnTo>
                  <a:lnTo>
                    <a:pt x="55" y="0"/>
                  </a:lnTo>
                  <a:lnTo>
                    <a:pt x="62" y="1"/>
                  </a:lnTo>
                  <a:lnTo>
                    <a:pt x="68" y="1"/>
                  </a:lnTo>
                  <a:lnTo>
                    <a:pt x="74" y="4"/>
                  </a:lnTo>
                  <a:lnTo>
                    <a:pt x="79" y="6"/>
                  </a:lnTo>
                  <a:lnTo>
                    <a:pt x="88" y="10"/>
                  </a:lnTo>
                  <a:lnTo>
                    <a:pt x="95" y="17"/>
                  </a:lnTo>
                  <a:lnTo>
                    <a:pt x="102" y="22"/>
                  </a:lnTo>
                  <a:lnTo>
                    <a:pt x="108" y="26"/>
                  </a:lnTo>
                  <a:lnTo>
                    <a:pt x="111" y="28"/>
                  </a:lnTo>
                  <a:lnTo>
                    <a:pt x="115" y="31"/>
                  </a:lnTo>
                  <a:lnTo>
                    <a:pt x="118" y="31"/>
                  </a:lnTo>
                  <a:lnTo>
                    <a:pt x="121" y="32"/>
                  </a:lnTo>
                  <a:lnTo>
                    <a:pt x="126" y="31"/>
                  </a:lnTo>
                  <a:lnTo>
                    <a:pt x="131" y="30"/>
                  </a:lnTo>
                  <a:lnTo>
                    <a:pt x="135" y="26"/>
                  </a:lnTo>
                  <a:lnTo>
                    <a:pt x="138" y="24"/>
                  </a:lnTo>
                  <a:lnTo>
                    <a:pt x="143" y="21"/>
                  </a:lnTo>
                  <a:lnTo>
                    <a:pt x="146" y="19"/>
                  </a:lnTo>
                  <a:lnTo>
                    <a:pt x="150" y="17"/>
                  </a:lnTo>
                  <a:lnTo>
                    <a:pt x="156" y="15"/>
                  </a:lnTo>
                  <a:lnTo>
                    <a:pt x="162" y="17"/>
                  </a:lnTo>
                  <a:lnTo>
                    <a:pt x="167" y="18"/>
                  </a:lnTo>
                  <a:lnTo>
                    <a:pt x="172" y="20"/>
                  </a:lnTo>
                  <a:lnTo>
                    <a:pt x="176" y="23"/>
                  </a:lnTo>
                  <a:lnTo>
                    <a:pt x="183" y="30"/>
                  </a:lnTo>
                  <a:lnTo>
                    <a:pt x="187" y="37"/>
                  </a:lnTo>
                  <a:lnTo>
                    <a:pt x="191" y="45"/>
                  </a:lnTo>
                  <a:lnTo>
                    <a:pt x="196" y="52"/>
                  </a:lnTo>
                  <a:lnTo>
                    <a:pt x="198" y="54"/>
                  </a:lnTo>
                  <a:lnTo>
                    <a:pt x="200" y="57"/>
                  </a:lnTo>
                  <a:lnTo>
                    <a:pt x="203" y="58"/>
                  </a:lnTo>
                  <a:lnTo>
                    <a:pt x="206" y="59"/>
                  </a:lnTo>
                  <a:lnTo>
                    <a:pt x="220" y="51"/>
                  </a:lnTo>
                  <a:lnTo>
                    <a:pt x="233" y="44"/>
                  </a:lnTo>
                  <a:lnTo>
                    <a:pt x="238" y="44"/>
                  </a:lnTo>
                  <a:lnTo>
                    <a:pt x="242" y="45"/>
                  </a:lnTo>
                  <a:lnTo>
                    <a:pt x="246" y="46"/>
                  </a:lnTo>
                  <a:lnTo>
                    <a:pt x="251" y="48"/>
                  </a:lnTo>
                  <a:lnTo>
                    <a:pt x="258" y="53"/>
                  </a:lnTo>
                  <a:lnTo>
                    <a:pt x="265" y="60"/>
                  </a:lnTo>
                  <a:lnTo>
                    <a:pt x="277" y="73"/>
                  </a:lnTo>
                  <a:lnTo>
                    <a:pt x="284" y="81"/>
                  </a:lnTo>
                  <a:lnTo>
                    <a:pt x="281" y="86"/>
                  </a:lnTo>
                  <a:lnTo>
                    <a:pt x="277" y="90"/>
                  </a:lnTo>
                  <a:lnTo>
                    <a:pt x="273" y="96"/>
                  </a:lnTo>
                  <a:lnTo>
                    <a:pt x="272" y="101"/>
                  </a:lnTo>
                  <a:lnTo>
                    <a:pt x="285" y="111"/>
                  </a:lnTo>
                  <a:lnTo>
                    <a:pt x="300" y="121"/>
                  </a:lnTo>
                  <a:lnTo>
                    <a:pt x="308" y="127"/>
                  </a:lnTo>
                  <a:lnTo>
                    <a:pt x="313" y="132"/>
                  </a:lnTo>
                  <a:lnTo>
                    <a:pt x="315" y="136"/>
                  </a:lnTo>
                  <a:lnTo>
                    <a:pt x="318" y="138"/>
                  </a:lnTo>
                  <a:lnTo>
                    <a:pt x="319" y="141"/>
                  </a:lnTo>
                  <a:lnTo>
                    <a:pt x="319" y="144"/>
                  </a:lnTo>
                  <a:lnTo>
                    <a:pt x="319" y="151"/>
                  </a:lnTo>
                  <a:lnTo>
                    <a:pt x="315" y="155"/>
                  </a:lnTo>
                  <a:lnTo>
                    <a:pt x="312" y="159"/>
                  </a:lnTo>
                  <a:lnTo>
                    <a:pt x="308" y="163"/>
                  </a:lnTo>
                  <a:lnTo>
                    <a:pt x="304" y="165"/>
                  </a:lnTo>
                  <a:lnTo>
                    <a:pt x="298" y="166"/>
                  </a:lnTo>
                  <a:lnTo>
                    <a:pt x="293" y="167"/>
                  </a:lnTo>
                  <a:lnTo>
                    <a:pt x="288" y="167"/>
                  </a:lnTo>
                  <a:lnTo>
                    <a:pt x="281" y="167"/>
                  </a:lnTo>
                  <a:lnTo>
                    <a:pt x="274" y="165"/>
                  </a:lnTo>
                  <a:lnTo>
                    <a:pt x="268" y="163"/>
                  </a:lnTo>
                  <a:lnTo>
                    <a:pt x="264" y="160"/>
                  </a:lnTo>
                  <a:lnTo>
                    <a:pt x="255" y="154"/>
                  </a:lnTo>
                  <a:lnTo>
                    <a:pt x="247" y="145"/>
                  </a:lnTo>
                  <a:lnTo>
                    <a:pt x="241" y="138"/>
                  </a:lnTo>
                  <a:lnTo>
                    <a:pt x="233" y="131"/>
                  </a:lnTo>
                  <a:lnTo>
                    <a:pt x="228" y="128"/>
                  </a:lnTo>
                  <a:lnTo>
                    <a:pt x="224" y="126"/>
                  </a:lnTo>
                  <a:lnTo>
                    <a:pt x="217" y="125"/>
                  </a:lnTo>
                  <a:lnTo>
                    <a:pt x="211" y="125"/>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06" name="Freeform 41">
              <a:extLst>
                <a:ext uri="{FF2B5EF4-FFF2-40B4-BE49-F238E27FC236}">
                  <a16:creationId xmlns:a16="http://schemas.microsoft.com/office/drawing/2014/main" id="{4A795160-DD30-4BB3-ACE3-0C1773A549AC}"/>
                </a:ext>
              </a:extLst>
            </p:cNvPr>
            <p:cNvSpPr>
              <a:spLocks/>
            </p:cNvSpPr>
            <p:nvPr/>
          </p:nvSpPr>
          <p:spPr bwMode="auto">
            <a:xfrm>
              <a:off x="8929652" y="3448239"/>
              <a:ext cx="39822" cy="16397"/>
            </a:xfrm>
            <a:custGeom>
              <a:avLst/>
              <a:gdLst>
                <a:gd name="T0" fmla="*/ 11 w 68"/>
                <a:gd name="T1" fmla="*/ 27 h 27"/>
                <a:gd name="T2" fmla="*/ 5 w 68"/>
                <a:gd name="T3" fmla="*/ 27 h 27"/>
                <a:gd name="T4" fmla="*/ 2 w 68"/>
                <a:gd name="T5" fmla="*/ 26 h 27"/>
                <a:gd name="T6" fmla="*/ 0 w 68"/>
                <a:gd name="T7" fmla="*/ 25 h 27"/>
                <a:gd name="T8" fmla="*/ 0 w 68"/>
                <a:gd name="T9" fmla="*/ 23 h 27"/>
                <a:gd name="T10" fmla="*/ 0 w 68"/>
                <a:gd name="T11" fmla="*/ 21 h 27"/>
                <a:gd name="T12" fmla="*/ 1 w 68"/>
                <a:gd name="T13" fmla="*/ 19 h 27"/>
                <a:gd name="T14" fmla="*/ 3 w 68"/>
                <a:gd name="T15" fmla="*/ 16 h 27"/>
                <a:gd name="T16" fmla="*/ 5 w 68"/>
                <a:gd name="T17" fmla="*/ 14 h 27"/>
                <a:gd name="T18" fmla="*/ 17 w 68"/>
                <a:gd name="T19" fmla="*/ 4 h 27"/>
                <a:gd name="T20" fmla="*/ 26 w 68"/>
                <a:gd name="T21" fmla="*/ 0 h 27"/>
                <a:gd name="T22" fmla="*/ 32 w 68"/>
                <a:gd name="T23" fmla="*/ 1 h 27"/>
                <a:gd name="T24" fmla="*/ 39 w 68"/>
                <a:gd name="T25" fmla="*/ 2 h 27"/>
                <a:gd name="T26" fmla="*/ 44 w 68"/>
                <a:gd name="T27" fmla="*/ 4 h 27"/>
                <a:gd name="T28" fmla="*/ 48 w 68"/>
                <a:gd name="T29" fmla="*/ 7 h 27"/>
                <a:gd name="T30" fmla="*/ 58 w 68"/>
                <a:gd name="T31" fmla="*/ 12 h 27"/>
                <a:gd name="T32" fmla="*/ 68 w 68"/>
                <a:gd name="T33" fmla="*/ 15 h 27"/>
                <a:gd name="T34" fmla="*/ 64 w 68"/>
                <a:gd name="T35" fmla="*/ 20 h 27"/>
                <a:gd name="T36" fmla="*/ 58 w 68"/>
                <a:gd name="T37" fmla="*/ 23 h 27"/>
                <a:gd name="T38" fmla="*/ 52 w 68"/>
                <a:gd name="T39" fmla="*/ 25 h 27"/>
                <a:gd name="T40" fmla="*/ 45 w 68"/>
                <a:gd name="T41" fmla="*/ 26 h 27"/>
                <a:gd name="T42" fmla="*/ 29 w 68"/>
                <a:gd name="T43" fmla="*/ 27 h 27"/>
                <a:gd name="T44" fmla="*/ 11 w 68"/>
                <a:gd name="T4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 h="27">
                  <a:moveTo>
                    <a:pt x="11" y="27"/>
                  </a:moveTo>
                  <a:lnTo>
                    <a:pt x="5" y="27"/>
                  </a:lnTo>
                  <a:lnTo>
                    <a:pt x="2" y="26"/>
                  </a:lnTo>
                  <a:lnTo>
                    <a:pt x="0" y="25"/>
                  </a:lnTo>
                  <a:lnTo>
                    <a:pt x="0" y="23"/>
                  </a:lnTo>
                  <a:lnTo>
                    <a:pt x="0" y="21"/>
                  </a:lnTo>
                  <a:lnTo>
                    <a:pt x="1" y="19"/>
                  </a:lnTo>
                  <a:lnTo>
                    <a:pt x="3" y="16"/>
                  </a:lnTo>
                  <a:lnTo>
                    <a:pt x="5" y="14"/>
                  </a:lnTo>
                  <a:lnTo>
                    <a:pt x="17" y="4"/>
                  </a:lnTo>
                  <a:lnTo>
                    <a:pt x="26" y="0"/>
                  </a:lnTo>
                  <a:lnTo>
                    <a:pt x="32" y="1"/>
                  </a:lnTo>
                  <a:lnTo>
                    <a:pt x="39" y="2"/>
                  </a:lnTo>
                  <a:lnTo>
                    <a:pt x="44" y="4"/>
                  </a:lnTo>
                  <a:lnTo>
                    <a:pt x="48" y="7"/>
                  </a:lnTo>
                  <a:lnTo>
                    <a:pt x="58" y="12"/>
                  </a:lnTo>
                  <a:lnTo>
                    <a:pt x="68" y="15"/>
                  </a:lnTo>
                  <a:lnTo>
                    <a:pt x="64" y="20"/>
                  </a:lnTo>
                  <a:lnTo>
                    <a:pt x="58" y="23"/>
                  </a:lnTo>
                  <a:lnTo>
                    <a:pt x="52" y="25"/>
                  </a:lnTo>
                  <a:lnTo>
                    <a:pt x="45" y="26"/>
                  </a:lnTo>
                  <a:lnTo>
                    <a:pt x="29" y="27"/>
                  </a:lnTo>
                  <a:lnTo>
                    <a:pt x="11" y="27"/>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07" name="Freeform 42">
              <a:extLst>
                <a:ext uri="{FF2B5EF4-FFF2-40B4-BE49-F238E27FC236}">
                  <a16:creationId xmlns:a16="http://schemas.microsoft.com/office/drawing/2014/main" id="{064DACDA-AD73-4400-A7DF-2D0BF44A1784}"/>
                </a:ext>
              </a:extLst>
            </p:cNvPr>
            <p:cNvSpPr>
              <a:spLocks/>
            </p:cNvSpPr>
            <p:nvPr/>
          </p:nvSpPr>
          <p:spPr bwMode="auto">
            <a:xfrm>
              <a:off x="9100651" y="3507971"/>
              <a:ext cx="486057" cy="151088"/>
            </a:xfrm>
            <a:custGeom>
              <a:avLst/>
              <a:gdLst>
                <a:gd name="T0" fmla="*/ 811 w 831"/>
                <a:gd name="T1" fmla="*/ 188 h 257"/>
                <a:gd name="T2" fmla="*/ 830 w 831"/>
                <a:gd name="T3" fmla="*/ 210 h 257"/>
                <a:gd name="T4" fmla="*/ 809 w 831"/>
                <a:gd name="T5" fmla="*/ 239 h 257"/>
                <a:gd name="T6" fmla="*/ 771 w 831"/>
                <a:gd name="T7" fmla="*/ 253 h 257"/>
                <a:gd name="T8" fmla="*/ 712 w 831"/>
                <a:gd name="T9" fmla="*/ 257 h 257"/>
                <a:gd name="T10" fmla="*/ 670 w 831"/>
                <a:gd name="T11" fmla="*/ 253 h 257"/>
                <a:gd name="T12" fmla="*/ 656 w 831"/>
                <a:gd name="T13" fmla="*/ 237 h 257"/>
                <a:gd name="T14" fmla="*/ 634 w 831"/>
                <a:gd name="T15" fmla="*/ 238 h 257"/>
                <a:gd name="T16" fmla="*/ 534 w 831"/>
                <a:gd name="T17" fmla="*/ 254 h 257"/>
                <a:gd name="T18" fmla="*/ 464 w 831"/>
                <a:gd name="T19" fmla="*/ 256 h 257"/>
                <a:gd name="T20" fmla="*/ 414 w 831"/>
                <a:gd name="T21" fmla="*/ 254 h 257"/>
                <a:gd name="T22" fmla="*/ 397 w 831"/>
                <a:gd name="T23" fmla="*/ 243 h 257"/>
                <a:gd name="T24" fmla="*/ 376 w 831"/>
                <a:gd name="T25" fmla="*/ 230 h 257"/>
                <a:gd name="T26" fmla="*/ 344 w 831"/>
                <a:gd name="T27" fmla="*/ 251 h 257"/>
                <a:gd name="T28" fmla="*/ 317 w 831"/>
                <a:gd name="T29" fmla="*/ 257 h 257"/>
                <a:gd name="T30" fmla="*/ 270 w 831"/>
                <a:gd name="T31" fmla="*/ 242 h 257"/>
                <a:gd name="T32" fmla="*/ 225 w 831"/>
                <a:gd name="T33" fmla="*/ 214 h 257"/>
                <a:gd name="T34" fmla="*/ 206 w 831"/>
                <a:gd name="T35" fmla="*/ 187 h 257"/>
                <a:gd name="T36" fmla="*/ 209 w 831"/>
                <a:gd name="T37" fmla="*/ 169 h 257"/>
                <a:gd name="T38" fmla="*/ 213 w 831"/>
                <a:gd name="T39" fmla="*/ 143 h 257"/>
                <a:gd name="T40" fmla="*/ 182 w 831"/>
                <a:gd name="T41" fmla="*/ 99 h 257"/>
                <a:gd name="T42" fmla="*/ 148 w 831"/>
                <a:gd name="T43" fmla="*/ 74 h 257"/>
                <a:gd name="T44" fmla="*/ 128 w 831"/>
                <a:gd name="T45" fmla="*/ 84 h 257"/>
                <a:gd name="T46" fmla="*/ 76 w 831"/>
                <a:gd name="T47" fmla="*/ 70 h 257"/>
                <a:gd name="T48" fmla="*/ 10 w 831"/>
                <a:gd name="T49" fmla="*/ 38 h 257"/>
                <a:gd name="T50" fmla="*/ 1 w 831"/>
                <a:gd name="T51" fmla="*/ 23 h 257"/>
                <a:gd name="T52" fmla="*/ 11 w 831"/>
                <a:gd name="T53" fmla="*/ 6 h 257"/>
                <a:gd name="T54" fmla="*/ 42 w 831"/>
                <a:gd name="T55" fmla="*/ 0 h 257"/>
                <a:gd name="T56" fmla="*/ 88 w 831"/>
                <a:gd name="T57" fmla="*/ 5 h 257"/>
                <a:gd name="T58" fmla="*/ 123 w 831"/>
                <a:gd name="T59" fmla="*/ 24 h 257"/>
                <a:gd name="T60" fmla="*/ 169 w 831"/>
                <a:gd name="T61" fmla="*/ 53 h 257"/>
                <a:gd name="T62" fmla="*/ 209 w 831"/>
                <a:gd name="T63" fmla="*/ 57 h 257"/>
                <a:gd name="T64" fmla="*/ 228 w 831"/>
                <a:gd name="T65" fmla="*/ 50 h 257"/>
                <a:gd name="T66" fmla="*/ 261 w 831"/>
                <a:gd name="T67" fmla="*/ 53 h 257"/>
                <a:gd name="T68" fmla="*/ 272 w 831"/>
                <a:gd name="T69" fmla="*/ 70 h 257"/>
                <a:gd name="T70" fmla="*/ 307 w 831"/>
                <a:gd name="T71" fmla="*/ 80 h 257"/>
                <a:gd name="T72" fmla="*/ 339 w 831"/>
                <a:gd name="T73" fmla="*/ 92 h 257"/>
                <a:gd name="T74" fmla="*/ 275 w 831"/>
                <a:gd name="T75" fmla="*/ 96 h 257"/>
                <a:gd name="T76" fmla="*/ 283 w 831"/>
                <a:gd name="T77" fmla="*/ 116 h 257"/>
                <a:gd name="T78" fmla="*/ 303 w 831"/>
                <a:gd name="T79" fmla="*/ 124 h 257"/>
                <a:gd name="T80" fmla="*/ 336 w 831"/>
                <a:gd name="T81" fmla="*/ 127 h 257"/>
                <a:gd name="T82" fmla="*/ 347 w 831"/>
                <a:gd name="T83" fmla="*/ 137 h 257"/>
                <a:gd name="T84" fmla="*/ 339 w 831"/>
                <a:gd name="T85" fmla="*/ 144 h 257"/>
                <a:gd name="T86" fmla="*/ 346 w 831"/>
                <a:gd name="T87" fmla="*/ 160 h 257"/>
                <a:gd name="T88" fmla="*/ 396 w 831"/>
                <a:gd name="T89" fmla="*/ 160 h 257"/>
                <a:gd name="T90" fmla="*/ 466 w 831"/>
                <a:gd name="T91" fmla="*/ 173 h 257"/>
                <a:gd name="T92" fmla="*/ 529 w 831"/>
                <a:gd name="T93" fmla="*/ 169 h 257"/>
                <a:gd name="T94" fmla="*/ 615 w 831"/>
                <a:gd name="T95" fmla="*/ 144 h 257"/>
                <a:gd name="T96" fmla="*/ 681 w 831"/>
                <a:gd name="T97" fmla="*/ 131 h 257"/>
                <a:gd name="T98" fmla="*/ 762 w 831"/>
                <a:gd name="T99" fmla="*/ 134 h 257"/>
                <a:gd name="T100" fmla="*/ 803 w 831"/>
                <a:gd name="T101" fmla="*/ 147 h 257"/>
                <a:gd name="T102" fmla="*/ 826 w 831"/>
                <a:gd name="T103" fmla="*/ 170 h 257"/>
                <a:gd name="T104" fmla="*/ 818 w 831"/>
                <a:gd name="T105" fmla="*/ 18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31" h="257">
                  <a:moveTo>
                    <a:pt x="827" y="173"/>
                  </a:moveTo>
                  <a:lnTo>
                    <a:pt x="821" y="176"/>
                  </a:lnTo>
                  <a:lnTo>
                    <a:pt x="815" y="182"/>
                  </a:lnTo>
                  <a:lnTo>
                    <a:pt x="811" y="188"/>
                  </a:lnTo>
                  <a:lnTo>
                    <a:pt x="808" y="196"/>
                  </a:lnTo>
                  <a:lnTo>
                    <a:pt x="824" y="200"/>
                  </a:lnTo>
                  <a:lnTo>
                    <a:pt x="831" y="200"/>
                  </a:lnTo>
                  <a:lnTo>
                    <a:pt x="830" y="210"/>
                  </a:lnTo>
                  <a:lnTo>
                    <a:pt x="826" y="219"/>
                  </a:lnTo>
                  <a:lnTo>
                    <a:pt x="822" y="227"/>
                  </a:lnTo>
                  <a:lnTo>
                    <a:pt x="815" y="234"/>
                  </a:lnTo>
                  <a:lnTo>
                    <a:pt x="809" y="239"/>
                  </a:lnTo>
                  <a:lnTo>
                    <a:pt x="800" y="243"/>
                  </a:lnTo>
                  <a:lnTo>
                    <a:pt x="792" y="248"/>
                  </a:lnTo>
                  <a:lnTo>
                    <a:pt x="781" y="251"/>
                  </a:lnTo>
                  <a:lnTo>
                    <a:pt x="771" y="253"/>
                  </a:lnTo>
                  <a:lnTo>
                    <a:pt x="759" y="254"/>
                  </a:lnTo>
                  <a:lnTo>
                    <a:pt x="749" y="256"/>
                  </a:lnTo>
                  <a:lnTo>
                    <a:pt x="737" y="256"/>
                  </a:lnTo>
                  <a:lnTo>
                    <a:pt x="712" y="257"/>
                  </a:lnTo>
                  <a:lnTo>
                    <a:pt x="689" y="257"/>
                  </a:lnTo>
                  <a:lnTo>
                    <a:pt x="682" y="257"/>
                  </a:lnTo>
                  <a:lnTo>
                    <a:pt x="676" y="255"/>
                  </a:lnTo>
                  <a:lnTo>
                    <a:pt x="670" y="253"/>
                  </a:lnTo>
                  <a:lnTo>
                    <a:pt x="665" y="250"/>
                  </a:lnTo>
                  <a:lnTo>
                    <a:pt x="661" y="246"/>
                  </a:lnTo>
                  <a:lnTo>
                    <a:pt x="658" y="241"/>
                  </a:lnTo>
                  <a:lnTo>
                    <a:pt x="656" y="237"/>
                  </a:lnTo>
                  <a:lnTo>
                    <a:pt x="654" y="230"/>
                  </a:lnTo>
                  <a:lnTo>
                    <a:pt x="646" y="232"/>
                  </a:lnTo>
                  <a:lnTo>
                    <a:pt x="640" y="235"/>
                  </a:lnTo>
                  <a:lnTo>
                    <a:pt x="634" y="238"/>
                  </a:lnTo>
                  <a:lnTo>
                    <a:pt x="630" y="241"/>
                  </a:lnTo>
                  <a:lnTo>
                    <a:pt x="621" y="248"/>
                  </a:lnTo>
                  <a:lnTo>
                    <a:pt x="611" y="254"/>
                  </a:lnTo>
                  <a:lnTo>
                    <a:pt x="534" y="254"/>
                  </a:lnTo>
                  <a:lnTo>
                    <a:pt x="494" y="254"/>
                  </a:lnTo>
                  <a:lnTo>
                    <a:pt x="480" y="254"/>
                  </a:lnTo>
                  <a:lnTo>
                    <a:pt x="478" y="254"/>
                  </a:lnTo>
                  <a:lnTo>
                    <a:pt x="464" y="256"/>
                  </a:lnTo>
                  <a:lnTo>
                    <a:pt x="448" y="257"/>
                  </a:lnTo>
                  <a:lnTo>
                    <a:pt x="434" y="257"/>
                  </a:lnTo>
                  <a:lnTo>
                    <a:pt x="420" y="255"/>
                  </a:lnTo>
                  <a:lnTo>
                    <a:pt x="414" y="254"/>
                  </a:lnTo>
                  <a:lnTo>
                    <a:pt x="408" y="252"/>
                  </a:lnTo>
                  <a:lnTo>
                    <a:pt x="404" y="250"/>
                  </a:lnTo>
                  <a:lnTo>
                    <a:pt x="400" y="246"/>
                  </a:lnTo>
                  <a:lnTo>
                    <a:pt x="397" y="243"/>
                  </a:lnTo>
                  <a:lnTo>
                    <a:pt x="393" y="240"/>
                  </a:lnTo>
                  <a:lnTo>
                    <a:pt x="392" y="236"/>
                  </a:lnTo>
                  <a:lnTo>
                    <a:pt x="392" y="230"/>
                  </a:lnTo>
                  <a:lnTo>
                    <a:pt x="376" y="230"/>
                  </a:lnTo>
                  <a:lnTo>
                    <a:pt x="374" y="230"/>
                  </a:lnTo>
                  <a:lnTo>
                    <a:pt x="364" y="238"/>
                  </a:lnTo>
                  <a:lnTo>
                    <a:pt x="351" y="246"/>
                  </a:lnTo>
                  <a:lnTo>
                    <a:pt x="344" y="251"/>
                  </a:lnTo>
                  <a:lnTo>
                    <a:pt x="337" y="254"/>
                  </a:lnTo>
                  <a:lnTo>
                    <a:pt x="330" y="256"/>
                  </a:lnTo>
                  <a:lnTo>
                    <a:pt x="323" y="257"/>
                  </a:lnTo>
                  <a:lnTo>
                    <a:pt x="317" y="257"/>
                  </a:lnTo>
                  <a:lnTo>
                    <a:pt x="308" y="256"/>
                  </a:lnTo>
                  <a:lnTo>
                    <a:pt x="299" y="253"/>
                  </a:lnTo>
                  <a:lnTo>
                    <a:pt x="291" y="251"/>
                  </a:lnTo>
                  <a:lnTo>
                    <a:pt x="270" y="242"/>
                  </a:lnTo>
                  <a:lnTo>
                    <a:pt x="251" y="232"/>
                  </a:lnTo>
                  <a:lnTo>
                    <a:pt x="241" y="226"/>
                  </a:lnTo>
                  <a:lnTo>
                    <a:pt x="232" y="221"/>
                  </a:lnTo>
                  <a:lnTo>
                    <a:pt x="225" y="214"/>
                  </a:lnTo>
                  <a:lnTo>
                    <a:pt x="218" y="208"/>
                  </a:lnTo>
                  <a:lnTo>
                    <a:pt x="212" y="201"/>
                  </a:lnTo>
                  <a:lnTo>
                    <a:pt x="208" y="193"/>
                  </a:lnTo>
                  <a:lnTo>
                    <a:pt x="206" y="187"/>
                  </a:lnTo>
                  <a:lnTo>
                    <a:pt x="204" y="180"/>
                  </a:lnTo>
                  <a:lnTo>
                    <a:pt x="204" y="176"/>
                  </a:lnTo>
                  <a:lnTo>
                    <a:pt x="207" y="172"/>
                  </a:lnTo>
                  <a:lnTo>
                    <a:pt x="209" y="169"/>
                  </a:lnTo>
                  <a:lnTo>
                    <a:pt x="211" y="164"/>
                  </a:lnTo>
                  <a:lnTo>
                    <a:pt x="217" y="158"/>
                  </a:lnTo>
                  <a:lnTo>
                    <a:pt x="224" y="153"/>
                  </a:lnTo>
                  <a:lnTo>
                    <a:pt x="213" y="143"/>
                  </a:lnTo>
                  <a:lnTo>
                    <a:pt x="204" y="132"/>
                  </a:lnTo>
                  <a:lnTo>
                    <a:pt x="196" y="121"/>
                  </a:lnTo>
                  <a:lnTo>
                    <a:pt x="189" y="110"/>
                  </a:lnTo>
                  <a:lnTo>
                    <a:pt x="182" y="99"/>
                  </a:lnTo>
                  <a:lnTo>
                    <a:pt x="174" y="90"/>
                  </a:lnTo>
                  <a:lnTo>
                    <a:pt x="164" y="79"/>
                  </a:lnTo>
                  <a:lnTo>
                    <a:pt x="155" y="69"/>
                  </a:lnTo>
                  <a:lnTo>
                    <a:pt x="148" y="74"/>
                  </a:lnTo>
                  <a:lnTo>
                    <a:pt x="141" y="80"/>
                  </a:lnTo>
                  <a:lnTo>
                    <a:pt x="136" y="82"/>
                  </a:lnTo>
                  <a:lnTo>
                    <a:pt x="132" y="83"/>
                  </a:lnTo>
                  <a:lnTo>
                    <a:pt x="128" y="84"/>
                  </a:lnTo>
                  <a:lnTo>
                    <a:pt x="123" y="84"/>
                  </a:lnTo>
                  <a:lnTo>
                    <a:pt x="113" y="83"/>
                  </a:lnTo>
                  <a:lnTo>
                    <a:pt x="96" y="78"/>
                  </a:lnTo>
                  <a:lnTo>
                    <a:pt x="76" y="70"/>
                  </a:lnTo>
                  <a:lnTo>
                    <a:pt x="55" y="61"/>
                  </a:lnTo>
                  <a:lnTo>
                    <a:pt x="35" y="52"/>
                  </a:lnTo>
                  <a:lnTo>
                    <a:pt x="18" y="42"/>
                  </a:lnTo>
                  <a:lnTo>
                    <a:pt x="10" y="38"/>
                  </a:lnTo>
                  <a:lnTo>
                    <a:pt x="5" y="33"/>
                  </a:lnTo>
                  <a:lnTo>
                    <a:pt x="1" y="30"/>
                  </a:lnTo>
                  <a:lnTo>
                    <a:pt x="0" y="27"/>
                  </a:lnTo>
                  <a:lnTo>
                    <a:pt x="1" y="23"/>
                  </a:lnTo>
                  <a:lnTo>
                    <a:pt x="3" y="18"/>
                  </a:lnTo>
                  <a:lnTo>
                    <a:pt x="4" y="15"/>
                  </a:lnTo>
                  <a:lnTo>
                    <a:pt x="6" y="12"/>
                  </a:lnTo>
                  <a:lnTo>
                    <a:pt x="11" y="6"/>
                  </a:lnTo>
                  <a:lnTo>
                    <a:pt x="19" y="3"/>
                  </a:lnTo>
                  <a:lnTo>
                    <a:pt x="26" y="1"/>
                  </a:lnTo>
                  <a:lnTo>
                    <a:pt x="35" y="1"/>
                  </a:lnTo>
                  <a:lnTo>
                    <a:pt x="42" y="0"/>
                  </a:lnTo>
                  <a:lnTo>
                    <a:pt x="51" y="0"/>
                  </a:lnTo>
                  <a:lnTo>
                    <a:pt x="64" y="1"/>
                  </a:lnTo>
                  <a:lnTo>
                    <a:pt x="77" y="2"/>
                  </a:lnTo>
                  <a:lnTo>
                    <a:pt x="88" y="5"/>
                  </a:lnTo>
                  <a:lnTo>
                    <a:pt x="98" y="8"/>
                  </a:lnTo>
                  <a:lnTo>
                    <a:pt x="107" y="14"/>
                  </a:lnTo>
                  <a:lnTo>
                    <a:pt x="116" y="18"/>
                  </a:lnTo>
                  <a:lnTo>
                    <a:pt x="123" y="24"/>
                  </a:lnTo>
                  <a:lnTo>
                    <a:pt x="131" y="29"/>
                  </a:lnTo>
                  <a:lnTo>
                    <a:pt x="145" y="40"/>
                  </a:lnTo>
                  <a:lnTo>
                    <a:pt x="160" y="48"/>
                  </a:lnTo>
                  <a:lnTo>
                    <a:pt x="169" y="53"/>
                  </a:lnTo>
                  <a:lnTo>
                    <a:pt x="177" y="55"/>
                  </a:lnTo>
                  <a:lnTo>
                    <a:pt x="186" y="57"/>
                  </a:lnTo>
                  <a:lnTo>
                    <a:pt x="197" y="57"/>
                  </a:lnTo>
                  <a:lnTo>
                    <a:pt x="209" y="57"/>
                  </a:lnTo>
                  <a:lnTo>
                    <a:pt x="218" y="56"/>
                  </a:lnTo>
                  <a:lnTo>
                    <a:pt x="222" y="55"/>
                  </a:lnTo>
                  <a:lnTo>
                    <a:pt x="225" y="53"/>
                  </a:lnTo>
                  <a:lnTo>
                    <a:pt x="228" y="50"/>
                  </a:lnTo>
                  <a:lnTo>
                    <a:pt x="231" y="46"/>
                  </a:lnTo>
                  <a:lnTo>
                    <a:pt x="251" y="46"/>
                  </a:lnTo>
                  <a:lnTo>
                    <a:pt x="262" y="46"/>
                  </a:lnTo>
                  <a:lnTo>
                    <a:pt x="261" y="53"/>
                  </a:lnTo>
                  <a:lnTo>
                    <a:pt x="262" y="58"/>
                  </a:lnTo>
                  <a:lnTo>
                    <a:pt x="264" y="63"/>
                  </a:lnTo>
                  <a:lnTo>
                    <a:pt x="268" y="67"/>
                  </a:lnTo>
                  <a:lnTo>
                    <a:pt x="272" y="70"/>
                  </a:lnTo>
                  <a:lnTo>
                    <a:pt x="279" y="72"/>
                  </a:lnTo>
                  <a:lnTo>
                    <a:pt x="285" y="74"/>
                  </a:lnTo>
                  <a:lnTo>
                    <a:pt x="292" y="77"/>
                  </a:lnTo>
                  <a:lnTo>
                    <a:pt x="307" y="80"/>
                  </a:lnTo>
                  <a:lnTo>
                    <a:pt x="322" y="84"/>
                  </a:lnTo>
                  <a:lnTo>
                    <a:pt x="329" y="86"/>
                  </a:lnTo>
                  <a:lnTo>
                    <a:pt x="334" y="89"/>
                  </a:lnTo>
                  <a:lnTo>
                    <a:pt x="339" y="92"/>
                  </a:lnTo>
                  <a:lnTo>
                    <a:pt x="343" y="96"/>
                  </a:lnTo>
                  <a:lnTo>
                    <a:pt x="303" y="96"/>
                  </a:lnTo>
                  <a:lnTo>
                    <a:pt x="282" y="96"/>
                  </a:lnTo>
                  <a:lnTo>
                    <a:pt x="275" y="96"/>
                  </a:lnTo>
                  <a:lnTo>
                    <a:pt x="274" y="96"/>
                  </a:lnTo>
                  <a:lnTo>
                    <a:pt x="276" y="104"/>
                  </a:lnTo>
                  <a:lnTo>
                    <a:pt x="279" y="110"/>
                  </a:lnTo>
                  <a:lnTo>
                    <a:pt x="283" y="116"/>
                  </a:lnTo>
                  <a:lnTo>
                    <a:pt x="288" y="119"/>
                  </a:lnTo>
                  <a:lnTo>
                    <a:pt x="292" y="122"/>
                  </a:lnTo>
                  <a:lnTo>
                    <a:pt x="297" y="123"/>
                  </a:lnTo>
                  <a:lnTo>
                    <a:pt x="303" y="124"/>
                  </a:lnTo>
                  <a:lnTo>
                    <a:pt x="308" y="125"/>
                  </a:lnTo>
                  <a:lnTo>
                    <a:pt x="319" y="126"/>
                  </a:lnTo>
                  <a:lnTo>
                    <a:pt x="331" y="127"/>
                  </a:lnTo>
                  <a:lnTo>
                    <a:pt x="336" y="127"/>
                  </a:lnTo>
                  <a:lnTo>
                    <a:pt x="340" y="130"/>
                  </a:lnTo>
                  <a:lnTo>
                    <a:pt x="346" y="132"/>
                  </a:lnTo>
                  <a:lnTo>
                    <a:pt x="350" y="135"/>
                  </a:lnTo>
                  <a:lnTo>
                    <a:pt x="347" y="137"/>
                  </a:lnTo>
                  <a:lnTo>
                    <a:pt x="344" y="139"/>
                  </a:lnTo>
                  <a:lnTo>
                    <a:pt x="342" y="140"/>
                  </a:lnTo>
                  <a:lnTo>
                    <a:pt x="340" y="142"/>
                  </a:lnTo>
                  <a:lnTo>
                    <a:pt x="339" y="144"/>
                  </a:lnTo>
                  <a:lnTo>
                    <a:pt x="339" y="146"/>
                  </a:lnTo>
                  <a:lnTo>
                    <a:pt x="339" y="153"/>
                  </a:lnTo>
                  <a:lnTo>
                    <a:pt x="342" y="158"/>
                  </a:lnTo>
                  <a:lnTo>
                    <a:pt x="346" y="160"/>
                  </a:lnTo>
                  <a:lnTo>
                    <a:pt x="349" y="160"/>
                  </a:lnTo>
                  <a:lnTo>
                    <a:pt x="359" y="158"/>
                  </a:lnTo>
                  <a:lnTo>
                    <a:pt x="366" y="153"/>
                  </a:lnTo>
                  <a:lnTo>
                    <a:pt x="396" y="160"/>
                  </a:lnTo>
                  <a:lnTo>
                    <a:pt x="424" y="166"/>
                  </a:lnTo>
                  <a:lnTo>
                    <a:pt x="438" y="169"/>
                  </a:lnTo>
                  <a:lnTo>
                    <a:pt x="452" y="171"/>
                  </a:lnTo>
                  <a:lnTo>
                    <a:pt x="466" y="173"/>
                  </a:lnTo>
                  <a:lnTo>
                    <a:pt x="481" y="173"/>
                  </a:lnTo>
                  <a:lnTo>
                    <a:pt x="498" y="173"/>
                  </a:lnTo>
                  <a:lnTo>
                    <a:pt x="514" y="171"/>
                  </a:lnTo>
                  <a:lnTo>
                    <a:pt x="529" y="169"/>
                  </a:lnTo>
                  <a:lnTo>
                    <a:pt x="542" y="166"/>
                  </a:lnTo>
                  <a:lnTo>
                    <a:pt x="568" y="160"/>
                  </a:lnTo>
                  <a:lnTo>
                    <a:pt x="592" y="152"/>
                  </a:lnTo>
                  <a:lnTo>
                    <a:pt x="615" y="144"/>
                  </a:lnTo>
                  <a:lnTo>
                    <a:pt x="638" y="137"/>
                  </a:lnTo>
                  <a:lnTo>
                    <a:pt x="651" y="135"/>
                  </a:lnTo>
                  <a:lnTo>
                    <a:pt x="665" y="133"/>
                  </a:lnTo>
                  <a:lnTo>
                    <a:pt x="681" y="131"/>
                  </a:lnTo>
                  <a:lnTo>
                    <a:pt x="697" y="131"/>
                  </a:lnTo>
                  <a:lnTo>
                    <a:pt x="719" y="131"/>
                  </a:lnTo>
                  <a:lnTo>
                    <a:pt x="742" y="132"/>
                  </a:lnTo>
                  <a:lnTo>
                    <a:pt x="762" y="134"/>
                  </a:lnTo>
                  <a:lnTo>
                    <a:pt x="780" y="138"/>
                  </a:lnTo>
                  <a:lnTo>
                    <a:pt x="787" y="140"/>
                  </a:lnTo>
                  <a:lnTo>
                    <a:pt x="795" y="144"/>
                  </a:lnTo>
                  <a:lnTo>
                    <a:pt x="803" y="147"/>
                  </a:lnTo>
                  <a:lnTo>
                    <a:pt x="809" y="151"/>
                  </a:lnTo>
                  <a:lnTo>
                    <a:pt x="815" y="157"/>
                  </a:lnTo>
                  <a:lnTo>
                    <a:pt x="821" y="163"/>
                  </a:lnTo>
                  <a:lnTo>
                    <a:pt x="826" y="170"/>
                  </a:lnTo>
                  <a:lnTo>
                    <a:pt x="831" y="177"/>
                  </a:lnTo>
                  <a:lnTo>
                    <a:pt x="827" y="179"/>
                  </a:lnTo>
                  <a:lnTo>
                    <a:pt x="823" y="180"/>
                  </a:lnTo>
                  <a:lnTo>
                    <a:pt x="818" y="180"/>
                  </a:lnTo>
                  <a:lnTo>
                    <a:pt x="811" y="180"/>
                  </a:lnTo>
                  <a:lnTo>
                    <a:pt x="827" y="173"/>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08" name="Freeform 43">
              <a:extLst>
                <a:ext uri="{FF2B5EF4-FFF2-40B4-BE49-F238E27FC236}">
                  <a16:creationId xmlns:a16="http://schemas.microsoft.com/office/drawing/2014/main" id="{B332A3F5-C411-44A1-AA07-270DB2418BEA}"/>
                </a:ext>
              </a:extLst>
            </p:cNvPr>
            <p:cNvSpPr>
              <a:spLocks/>
            </p:cNvSpPr>
            <p:nvPr/>
          </p:nvSpPr>
          <p:spPr bwMode="auto">
            <a:xfrm>
              <a:off x="9107678" y="3587615"/>
              <a:ext cx="83157" cy="65589"/>
            </a:xfrm>
            <a:custGeom>
              <a:avLst/>
              <a:gdLst>
                <a:gd name="T0" fmla="*/ 23 w 143"/>
                <a:gd name="T1" fmla="*/ 38 h 112"/>
                <a:gd name="T2" fmla="*/ 26 w 143"/>
                <a:gd name="T3" fmla="*/ 38 h 112"/>
                <a:gd name="T4" fmla="*/ 28 w 143"/>
                <a:gd name="T5" fmla="*/ 37 h 112"/>
                <a:gd name="T6" fmla="*/ 30 w 143"/>
                <a:gd name="T7" fmla="*/ 35 h 112"/>
                <a:gd name="T8" fmla="*/ 31 w 143"/>
                <a:gd name="T9" fmla="*/ 33 h 112"/>
                <a:gd name="T10" fmla="*/ 36 w 143"/>
                <a:gd name="T11" fmla="*/ 26 h 112"/>
                <a:gd name="T12" fmla="*/ 39 w 143"/>
                <a:gd name="T13" fmla="*/ 20 h 112"/>
                <a:gd name="T14" fmla="*/ 44 w 143"/>
                <a:gd name="T15" fmla="*/ 12 h 112"/>
                <a:gd name="T16" fmla="*/ 51 w 143"/>
                <a:gd name="T17" fmla="*/ 6 h 112"/>
                <a:gd name="T18" fmla="*/ 55 w 143"/>
                <a:gd name="T19" fmla="*/ 3 h 112"/>
                <a:gd name="T20" fmla="*/ 61 w 143"/>
                <a:gd name="T21" fmla="*/ 1 h 112"/>
                <a:gd name="T22" fmla="*/ 66 w 143"/>
                <a:gd name="T23" fmla="*/ 0 h 112"/>
                <a:gd name="T24" fmla="*/ 73 w 143"/>
                <a:gd name="T25" fmla="*/ 0 h 112"/>
                <a:gd name="T26" fmla="*/ 79 w 143"/>
                <a:gd name="T27" fmla="*/ 0 h 112"/>
                <a:gd name="T28" fmla="*/ 84 w 143"/>
                <a:gd name="T29" fmla="*/ 1 h 112"/>
                <a:gd name="T30" fmla="*/ 91 w 143"/>
                <a:gd name="T31" fmla="*/ 3 h 112"/>
                <a:gd name="T32" fmla="*/ 96 w 143"/>
                <a:gd name="T33" fmla="*/ 6 h 112"/>
                <a:gd name="T34" fmla="*/ 108 w 143"/>
                <a:gd name="T35" fmla="*/ 12 h 112"/>
                <a:gd name="T36" fmla="*/ 119 w 143"/>
                <a:gd name="T37" fmla="*/ 20 h 112"/>
                <a:gd name="T38" fmla="*/ 129 w 143"/>
                <a:gd name="T39" fmla="*/ 29 h 112"/>
                <a:gd name="T40" fmla="*/ 136 w 143"/>
                <a:gd name="T41" fmla="*/ 39 h 112"/>
                <a:gd name="T42" fmla="*/ 138 w 143"/>
                <a:gd name="T43" fmla="*/ 43 h 112"/>
                <a:gd name="T44" fmla="*/ 141 w 143"/>
                <a:gd name="T45" fmla="*/ 49 h 112"/>
                <a:gd name="T46" fmla="*/ 142 w 143"/>
                <a:gd name="T47" fmla="*/ 53 h 112"/>
                <a:gd name="T48" fmla="*/ 143 w 143"/>
                <a:gd name="T49" fmla="*/ 57 h 112"/>
                <a:gd name="T50" fmla="*/ 142 w 143"/>
                <a:gd name="T51" fmla="*/ 68 h 112"/>
                <a:gd name="T52" fmla="*/ 141 w 143"/>
                <a:gd name="T53" fmla="*/ 78 h 112"/>
                <a:gd name="T54" fmla="*/ 138 w 143"/>
                <a:gd name="T55" fmla="*/ 87 h 112"/>
                <a:gd name="T56" fmla="*/ 135 w 143"/>
                <a:gd name="T57" fmla="*/ 95 h 112"/>
                <a:gd name="T58" fmla="*/ 131 w 143"/>
                <a:gd name="T59" fmla="*/ 102 h 112"/>
                <a:gd name="T60" fmla="*/ 125 w 143"/>
                <a:gd name="T61" fmla="*/ 107 h 112"/>
                <a:gd name="T62" fmla="*/ 123 w 143"/>
                <a:gd name="T63" fmla="*/ 109 h 112"/>
                <a:gd name="T64" fmla="*/ 119 w 143"/>
                <a:gd name="T65" fmla="*/ 110 h 112"/>
                <a:gd name="T66" fmla="*/ 116 w 143"/>
                <a:gd name="T67" fmla="*/ 112 h 112"/>
                <a:gd name="T68" fmla="*/ 111 w 143"/>
                <a:gd name="T69" fmla="*/ 112 h 112"/>
                <a:gd name="T70" fmla="*/ 102 w 143"/>
                <a:gd name="T71" fmla="*/ 109 h 112"/>
                <a:gd name="T72" fmla="*/ 88 w 143"/>
                <a:gd name="T73" fmla="*/ 105 h 112"/>
                <a:gd name="T74" fmla="*/ 69 w 143"/>
                <a:gd name="T75" fmla="*/ 98 h 112"/>
                <a:gd name="T76" fmla="*/ 50 w 143"/>
                <a:gd name="T77" fmla="*/ 89 h 112"/>
                <a:gd name="T78" fmla="*/ 15 w 143"/>
                <a:gd name="T79" fmla="*/ 73 h 112"/>
                <a:gd name="T80" fmla="*/ 0 w 143"/>
                <a:gd name="T81" fmla="*/ 65 h 112"/>
                <a:gd name="T82" fmla="*/ 0 w 143"/>
                <a:gd name="T83" fmla="*/ 60 h 112"/>
                <a:gd name="T84" fmla="*/ 3 w 143"/>
                <a:gd name="T85" fmla="*/ 54 h 112"/>
                <a:gd name="T86" fmla="*/ 7 w 143"/>
                <a:gd name="T87" fmla="*/ 50 h 112"/>
                <a:gd name="T88" fmla="*/ 10 w 143"/>
                <a:gd name="T89" fmla="*/ 47 h 112"/>
                <a:gd name="T90" fmla="*/ 17 w 143"/>
                <a:gd name="T91" fmla="*/ 40 h 112"/>
                <a:gd name="T92" fmla="*/ 23 w 143"/>
                <a:gd name="T93" fmla="*/ 3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3" h="112">
                  <a:moveTo>
                    <a:pt x="23" y="38"/>
                  </a:moveTo>
                  <a:lnTo>
                    <a:pt x="26" y="38"/>
                  </a:lnTo>
                  <a:lnTo>
                    <a:pt x="28" y="37"/>
                  </a:lnTo>
                  <a:lnTo>
                    <a:pt x="30" y="35"/>
                  </a:lnTo>
                  <a:lnTo>
                    <a:pt x="31" y="33"/>
                  </a:lnTo>
                  <a:lnTo>
                    <a:pt x="36" y="26"/>
                  </a:lnTo>
                  <a:lnTo>
                    <a:pt x="39" y="20"/>
                  </a:lnTo>
                  <a:lnTo>
                    <a:pt x="44" y="12"/>
                  </a:lnTo>
                  <a:lnTo>
                    <a:pt x="51" y="6"/>
                  </a:lnTo>
                  <a:lnTo>
                    <a:pt x="55" y="3"/>
                  </a:lnTo>
                  <a:lnTo>
                    <a:pt x="61" y="1"/>
                  </a:lnTo>
                  <a:lnTo>
                    <a:pt x="66" y="0"/>
                  </a:lnTo>
                  <a:lnTo>
                    <a:pt x="73" y="0"/>
                  </a:lnTo>
                  <a:lnTo>
                    <a:pt x="79" y="0"/>
                  </a:lnTo>
                  <a:lnTo>
                    <a:pt x="84" y="1"/>
                  </a:lnTo>
                  <a:lnTo>
                    <a:pt x="91" y="3"/>
                  </a:lnTo>
                  <a:lnTo>
                    <a:pt x="96" y="6"/>
                  </a:lnTo>
                  <a:lnTo>
                    <a:pt x="108" y="12"/>
                  </a:lnTo>
                  <a:lnTo>
                    <a:pt x="119" y="20"/>
                  </a:lnTo>
                  <a:lnTo>
                    <a:pt x="129" y="29"/>
                  </a:lnTo>
                  <a:lnTo>
                    <a:pt x="136" y="39"/>
                  </a:lnTo>
                  <a:lnTo>
                    <a:pt x="138" y="43"/>
                  </a:lnTo>
                  <a:lnTo>
                    <a:pt x="141" y="49"/>
                  </a:lnTo>
                  <a:lnTo>
                    <a:pt x="142" y="53"/>
                  </a:lnTo>
                  <a:lnTo>
                    <a:pt x="143" y="57"/>
                  </a:lnTo>
                  <a:lnTo>
                    <a:pt x="142" y="68"/>
                  </a:lnTo>
                  <a:lnTo>
                    <a:pt x="141" y="78"/>
                  </a:lnTo>
                  <a:lnTo>
                    <a:pt x="138" y="87"/>
                  </a:lnTo>
                  <a:lnTo>
                    <a:pt x="135" y="95"/>
                  </a:lnTo>
                  <a:lnTo>
                    <a:pt x="131" y="102"/>
                  </a:lnTo>
                  <a:lnTo>
                    <a:pt x="125" y="107"/>
                  </a:lnTo>
                  <a:lnTo>
                    <a:pt x="123" y="109"/>
                  </a:lnTo>
                  <a:lnTo>
                    <a:pt x="119" y="110"/>
                  </a:lnTo>
                  <a:lnTo>
                    <a:pt x="116" y="112"/>
                  </a:lnTo>
                  <a:lnTo>
                    <a:pt x="111" y="112"/>
                  </a:lnTo>
                  <a:lnTo>
                    <a:pt x="102" y="109"/>
                  </a:lnTo>
                  <a:lnTo>
                    <a:pt x="88" y="105"/>
                  </a:lnTo>
                  <a:lnTo>
                    <a:pt x="69" y="98"/>
                  </a:lnTo>
                  <a:lnTo>
                    <a:pt x="50" y="89"/>
                  </a:lnTo>
                  <a:lnTo>
                    <a:pt x="15" y="73"/>
                  </a:lnTo>
                  <a:lnTo>
                    <a:pt x="0" y="65"/>
                  </a:lnTo>
                  <a:lnTo>
                    <a:pt x="0" y="60"/>
                  </a:lnTo>
                  <a:lnTo>
                    <a:pt x="3" y="54"/>
                  </a:lnTo>
                  <a:lnTo>
                    <a:pt x="7" y="50"/>
                  </a:lnTo>
                  <a:lnTo>
                    <a:pt x="10" y="47"/>
                  </a:lnTo>
                  <a:lnTo>
                    <a:pt x="17" y="40"/>
                  </a:lnTo>
                  <a:lnTo>
                    <a:pt x="23" y="38"/>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09" name="Freeform 44">
              <a:extLst>
                <a:ext uri="{FF2B5EF4-FFF2-40B4-BE49-F238E27FC236}">
                  <a16:creationId xmlns:a16="http://schemas.microsoft.com/office/drawing/2014/main" id="{880EBB05-1626-4CDB-9346-013EC9D87B06}"/>
                </a:ext>
              </a:extLst>
            </p:cNvPr>
            <p:cNvSpPr>
              <a:spLocks/>
            </p:cNvSpPr>
            <p:nvPr/>
          </p:nvSpPr>
          <p:spPr bwMode="auto">
            <a:xfrm>
              <a:off x="9117048" y="3464636"/>
              <a:ext cx="77301" cy="22254"/>
            </a:xfrm>
            <a:custGeom>
              <a:avLst/>
              <a:gdLst>
                <a:gd name="T0" fmla="*/ 110 w 133"/>
                <a:gd name="T1" fmla="*/ 0 h 38"/>
                <a:gd name="T2" fmla="*/ 119 w 133"/>
                <a:gd name="T3" fmla="*/ 1 h 38"/>
                <a:gd name="T4" fmla="*/ 121 w 133"/>
                <a:gd name="T5" fmla="*/ 1 h 38"/>
                <a:gd name="T6" fmla="*/ 125 w 133"/>
                <a:gd name="T7" fmla="*/ 2 h 38"/>
                <a:gd name="T8" fmla="*/ 133 w 133"/>
                <a:gd name="T9" fmla="*/ 0 h 38"/>
                <a:gd name="T10" fmla="*/ 133 w 133"/>
                <a:gd name="T11" fmla="*/ 14 h 38"/>
                <a:gd name="T12" fmla="*/ 133 w 133"/>
                <a:gd name="T13" fmla="*/ 23 h 38"/>
                <a:gd name="T14" fmla="*/ 132 w 133"/>
                <a:gd name="T15" fmla="*/ 25 h 38"/>
                <a:gd name="T16" fmla="*/ 131 w 133"/>
                <a:gd name="T17" fmla="*/ 28 h 38"/>
                <a:gd name="T18" fmla="*/ 129 w 133"/>
                <a:gd name="T19" fmla="*/ 30 h 38"/>
                <a:gd name="T20" fmla="*/ 126 w 133"/>
                <a:gd name="T21" fmla="*/ 33 h 38"/>
                <a:gd name="T22" fmla="*/ 121 w 133"/>
                <a:gd name="T23" fmla="*/ 35 h 38"/>
                <a:gd name="T24" fmla="*/ 117 w 133"/>
                <a:gd name="T25" fmla="*/ 36 h 38"/>
                <a:gd name="T26" fmla="*/ 112 w 133"/>
                <a:gd name="T27" fmla="*/ 37 h 38"/>
                <a:gd name="T28" fmla="*/ 106 w 133"/>
                <a:gd name="T29" fmla="*/ 38 h 38"/>
                <a:gd name="T30" fmla="*/ 87 w 133"/>
                <a:gd name="T31" fmla="*/ 35 h 38"/>
                <a:gd name="T32" fmla="*/ 51 w 133"/>
                <a:gd name="T33" fmla="*/ 28 h 38"/>
                <a:gd name="T34" fmla="*/ 17 w 133"/>
                <a:gd name="T35" fmla="*/ 22 h 38"/>
                <a:gd name="T36" fmla="*/ 0 w 133"/>
                <a:gd name="T37" fmla="*/ 19 h 38"/>
                <a:gd name="T38" fmla="*/ 10 w 133"/>
                <a:gd name="T39" fmla="*/ 14 h 38"/>
                <a:gd name="T40" fmla="*/ 22 w 133"/>
                <a:gd name="T41" fmla="*/ 10 h 38"/>
                <a:gd name="T42" fmla="*/ 36 w 133"/>
                <a:gd name="T43" fmla="*/ 7 h 38"/>
                <a:gd name="T44" fmla="*/ 51 w 133"/>
                <a:gd name="T45" fmla="*/ 4 h 38"/>
                <a:gd name="T46" fmla="*/ 83 w 133"/>
                <a:gd name="T47" fmla="*/ 1 h 38"/>
                <a:gd name="T48" fmla="*/ 110 w 133"/>
                <a:gd name="T4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3" h="38">
                  <a:moveTo>
                    <a:pt x="110" y="0"/>
                  </a:moveTo>
                  <a:lnTo>
                    <a:pt x="119" y="1"/>
                  </a:lnTo>
                  <a:lnTo>
                    <a:pt x="121" y="1"/>
                  </a:lnTo>
                  <a:lnTo>
                    <a:pt x="125" y="2"/>
                  </a:lnTo>
                  <a:lnTo>
                    <a:pt x="133" y="0"/>
                  </a:lnTo>
                  <a:lnTo>
                    <a:pt x="133" y="14"/>
                  </a:lnTo>
                  <a:lnTo>
                    <a:pt x="133" y="23"/>
                  </a:lnTo>
                  <a:lnTo>
                    <a:pt x="132" y="25"/>
                  </a:lnTo>
                  <a:lnTo>
                    <a:pt x="131" y="28"/>
                  </a:lnTo>
                  <a:lnTo>
                    <a:pt x="129" y="30"/>
                  </a:lnTo>
                  <a:lnTo>
                    <a:pt x="126" y="33"/>
                  </a:lnTo>
                  <a:lnTo>
                    <a:pt x="121" y="35"/>
                  </a:lnTo>
                  <a:lnTo>
                    <a:pt x="117" y="36"/>
                  </a:lnTo>
                  <a:lnTo>
                    <a:pt x="112" y="37"/>
                  </a:lnTo>
                  <a:lnTo>
                    <a:pt x="106" y="38"/>
                  </a:lnTo>
                  <a:lnTo>
                    <a:pt x="87" y="35"/>
                  </a:lnTo>
                  <a:lnTo>
                    <a:pt x="51" y="28"/>
                  </a:lnTo>
                  <a:lnTo>
                    <a:pt x="17" y="22"/>
                  </a:lnTo>
                  <a:lnTo>
                    <a:pt x="0" y="19"/>
                  </a:lnTo>
                  <a:lnTo>
                    <a:pt x="10" y="14"/>
                  </a:lnTo>
                  <a:lnTo>
                    <a:pt x="22" y="10"/>
                  </a:lnTo>
                  <a:lnTo>
                    <a:pt x="36" y="7"/>
                  </a:lnTo>
                  <a:lnTo>
                    <a:pt x="51" y="4"/>
                  </a:lnTo>
                  <a:lnTo>
                    <a:pt x="83" y="1"/>
                  </a:lnTo>
                  <a:lnTo>
                    <a:pt x="110"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10" name="Freeform 45">
              <a:extLst>
                <a:ext uri="{FF2B5EF4-FFF2-40B4-BE49-F238E27FC236}">
                  <a16:creationId xmlns:a16="http://schemas.microsoft.com/office/drawing/2014/main" id="{536A0A5A-A213-43DE-A14F-85BF2694EFE0}"/>
                </a:ext>
              </a:extLst>
            </p:cNvPr>
            <p:cNvSpPr>
              <a:spLocks/>
            </p:cNvSpPr>
            <p:nvPr/>
          </p:nvSpPr>
          <p:spPr bwMode="auto">
            <a:xfrm>
              <a:off x="9057315" y="3388507"/>
              <a:ext cx="91355" cy="71445"/>
            </a:xfrm>
            <a:custGeom>
              <a:avLst/>
              <a:gdLst>
                <a:gd name="T0" fmla="*/ 38 w 156"/>
                <a:gd name="T1" fmla="*/ 110 h 122"/>
                <a:gd name="T2" fmla="*/ 39 w 156"/>
                <a:gd name="T3" fmla="*/ 106 h 122"/>
                <a:gd name="T4" fmla="*/ 40 w 156"/>
                <a:gd name="T5" fmla="*/ 104 h 122"/>
                <a:gd name="T6" fmla="*/ 42 w 156"/>
                <a:gd name="T7" fmla="*/ 101 h 122"/>
                <a:gd name="T8" fmla="*/ 44 w 156"/>
                <a:gd name="T9" fmla="*/ 99 h 122"/>
                <a:gd name="T10" fmla="*/ 50 w 156"/>
                <a:gd name="T11" fmla="*/ 93 h 122"/>
                <a:gd name="T12" fmla="*/ 54 w 156"/>
                <a:gd name="T13" fmla="*/ 90 h 122"/>
                <a:gd name="T14" fmla="*/ 37 w 156"/>
                <a:gd name="T15" fmla="*/ 76 h 122"/>
                <a:gd name="T16" fmla="*/ 19 w 156"/>
                <a:gd name="T17" fmla="*/ 63 h 122"/>
                <a:gd name="T18" fmla="*/ 12 w 156"/>
                <a:gd name="T19" fmla="*/ 56 h 122"/>
                <a:gd name="T20" fmla="*/ 5 w 156"/>
                <a:gd name="T21" fmla="*/ 48 h 122"/>
                <a:gd name="T22" fmla="*/ 3 w 156"/>
                <a:gd name="T23" fmla="*/ 44 h 122"/>
                <a:gd name="T24" fmla="*/ 2 w 156"/>
                <a:gd name="T25" fmla="*/ 38 h 122"/>
                <a:gd name="T26" fmla="*/ 1 w 156"/>
                <a:gd name="T27" fmla="*/ 33 h 122"/>
                <a:gd name="T28" fmla="*/ 0 w 156"/>
                <a:gd name="T29" fmla="*/ 27 h 122"/>
                <a:gd name="T30" fmla="*/ 1 w 156"/>
                <a:gd name="T31" fmla="*/ 21 h 122"/>
                <a:gd name="T32" fmla="*/ 4 w 156"/>
                <a:gd name="T33" fmla="*/ 16 h 122"/>
                <a:gd name="T34" fmla="*/ 9 w 156"/>
                <a:gd name="T35" fmla="*/ 10 h 122"/>
                <a:gd name="T36" fmla="*/ 14 w 156"/>
                <a:gd name="T37" fmla="*/ 7 h 122"/>
                <a:gd name="T38" fmla="*/ 19 w 156"/>
                <a:gd name="T39" fmla="*/ 4 h 122"/>
                <a:gd name="T40" fmla="*/ 26 w 156"/>
                <a:gd name="T41" fmla="*/ 2 h 122"/>
                <a:gd name="T42" fmla="*/ 32 w 156"/>
                <a:gd name="T43" fmla="*/ 0 h 122"/>
                <a:gd name="T44" fmla="*/ 38 w 156"/>
                <a:gd name="T45" fmla="*/ 0 h 122"/>
                <a:gd name="T46" fmla="*/ 39 w 156"/>
                <a:gd name="T47" fmla="*/ 4 h 122"/>
                <a:gd name="T48" fmla="*/ 41 w 156"/>
                <a:gd name="T49" fmla="*/ 6 h 122"/>
                <a:gd name="T50" fmla="*/ 43 w 156"/>
                <a:gd name="T51" fmla="*/ 9 h 122"/>
                <a:gd name="T52" fmla="*/ 46 w 156"/>
                <a:gd name="T53" fmla="*/ 11 h 122"/>
                <a:gd name="T54" fmla="*/ 54 w 156"/>
                <a:gd name="T55" fmla="*/ 16 h 122"/>
                <a:gd name="T56" fmla="*/ 63 w 156"/>
                <a:gd name="T57" fmla="*/ 20 h 122"/>
                <a:gd name="T58" fmla="*/ 71 w 156"/>
                <a:gd name="T59" fmla="*/ 23 h 122"/>
                <a:gd name="T60" fmla="*/ 81 w 156"/>
                <a:gd name="T61" fmla="*/ 25 h 122"/>
                <a:gd name="T62" fmla="*/ 88 w 156"/>
                <a:gd name="T63" fmla="*/ 27 h 122"/>
                <a:gd name="T64" fmla="*/ 95 w 156"/>
                <a:gd name="T65" fmla="*/ 27 h 122"/>
                <a:gd name="T66" fmla="*/ 96 w 156"/>
                <a:gd name="T67" fmla="*/ 34 h 122"/>
                <a:gd name="T68" fmla="*/ 98 w 156"/>
                <a:gd name="T69" fmla="*/ 39 h 122"/>
                <a:gd name="T70" fmla="*/ 101 w 156"/>
                <a:gd name="T71" fmla="*/ 43 h 122"/>
                <a:gd name="T72" fmla="*/ 105 w 156"/>
                <a:gd name="T73" fmla="*/ 45 h 122"/>
                <a:gd name="T74" fmla="*/ 114 w 156"/>
                <a:gd name="T75" fmla="*/ 47 h 122"/>
                <a:gd name="T76" fmla="*/ 125 w 156"/>
                <a:gd name="T77" fmla="*/ 47 h 122"/>
                <a:gd name="T78" fmla="*/ 137 w 156"/>
                <a:gd name="T79" fmla="*/ 48 h 122"/>
                <a:gd name="T80" fmla="*/ 147 w 156"/>
                <a:gd name="T81" fmla="*/ 49 h 122"/>
                <a:gd name="T82" fmla="*/ 150 w 156"/>
                <a:gd name="T83" fmla="*/ 52 h 122"/>
                <a:gd name="T84" fmla="*/ 153 w 156"/>
                <a:gd name="T85" fmla="*/ 56 h 122"/>
                <a:gd name="T86" fmla="*/ 155 w 156"/>
                <a:gd name="T87" fmla="*/ 60 h 122"/>
                <a:gd name="T88" fmla="*/ 156 w 156"/>
                <a:gd name="T89" fmla="*/ 66 h 122"/>
                <a:gd name="T90" fmla="*/ 155 w 156"/>
                <a:gd name="T91" fmla="*/ 76 h 122"/>
                <a:gd name="T92" fmla="*/ 153 w 156"/>
                <a:gd name="T93" fmla="*/ 85 h 122"/>
                <a:gd name="T94" fmla="*/ 153 w 156"/>
                <a:gd name="T95" fmla="*/ 90 h 122"/>
                <a:gd name="T96" fmla="*/ 153 w 156"/>
                <a:gd name="T97" fmla="*/ 97 h 122"/>
                <a:gd name="T98" fmla="*/ 154 w 156"/>
                <a:gd name="T99" fmla="*/ 103 h 122"/>
                <a:gd name="T100" fmla="*/ 156 w 156"/>
                <a:gd name="T101" fmla="*/ 110 h 122"/>
                <a:gd name="T102" fmla="*/ 134 w 156"/>
                <a:gd name="T103" fmla="*/ 114 h 122"/>
                <a:gd name="T104" fmla="*/ 112 w 156"/>
                <a:gd name="T105" fmla="*/ 117 h 122"/>
                <a:gd name="T106" fmla="*/ 92 w 156"/>
                <a:gd name="T107" fmla="*/ 121 h 122"/>
                <a:gd name="T108" fmla="*/ 74 w 156"/>
                <a:gd name="T109" fmla="*/ 122 h 122"/>
                <a:gd name="T110" fmla="*/ 59 w 156"/>
                <a:gd name="T111" fmla="*/ 122 h 122"/>
                <a:gd name="T112" fmla="*/ 48 w 156"/>
                <a:gd name="T113" fmla="*/ 119 h 122"/>
                <a:gd name="T114" fmla="*/ 44 w 156"/>
                <a:gd name="T115" fmla="*/ 118 h 122"/>
                <a:gd name="T116" fmla="*/ 41 w 156"/>
                <a:gd name="T117" fmla="*/ 116 h 122"/>
                <a:gd name="T118" fmla="*/ 39 w 156"/>
                <a:gd name="T119" fmla="*/ 113 h 122"/>
                <a:gd name="T120" fmla="*/ 38 w 156"/>
                <a:gd name="T121" fmla="*/ 11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6" h="122">
                  <a:moveTo>
                    <a:pt x="38" y="110"/>
                  </a:moveTo>
                  <a:lnTo>
                    <a:pt x="39" y="106"/>
                  </a:lnTo>
                  <a:lnTo>
                    <a:pt x="40" y="104"/>
                  </a:lnTo>
                  <a:lnTo>
                    <a:pt x="42" y="101"/>
                  </a:lnTo>
                  <a:lnTo>
                    <a:pt x="44" y="99"/>
                  </a:lnTo>
                  <a:lnTo>
                    <a:pt x="50" y="93"/>
                  </a:lnTo>
                  <a:lnTo>
                    <a:pt x="54" y="90"/>
                  </a:lnTo>
                  <a:lnTo>
                    <a:pt x="37" y="76"/>
                  </a:lnTo>
                  <a:lnTo>
                    <a:pt x="19" y="63"/>
                  </a:lnTo>
                  <a:lnTo>
                    <a:pt x="12" y="56"/>
                  </a:lnTo>
                  <a:lnTo>
                    <a:pt x="5" y="48"/>
                  </a:lnTo>
                  <a:lnTo>
                    <a:pt x="3" y="44"/>
                  </a:lnTo>
                  <a:lnTo>
                    <a:pt x="2" y="38"/>
                  </a:lnTo>
                  <a:lnTo>
                    <a:pt x="1" y="33"/>
                  </a:lnTo>
                  <a:lnTo>
                    <a:pt x="0" y="27"/>
                  </a:lnTo>
                  <a:lnTo>
                    <a:pt x="1" y="21"/>
                  </a:lnTo>
                  <a:lnTo>
                    <a:pt x="4" y="16"/>
                  </a:lnTo>
                  <a:lnTo>
                    <a:pt x="9" y="10"/>
                  </a:lnTo>
                  <a:lnTo>
                    <a:pt x="14" y="7"/>
                  </a:lnTo>
                  <a:lnTo>
                    <a:pt x="19" y="4"/>
                  </a:lnTo>
                  <a:lnTo>
                    <a:pt x="26" y="2"/>
                  </a:lnTo>
                  <a:lnTo>
                    <a:pt x="32" y="0"/>
                  </a:lnTo>
                  <a:lnTo>
                    <a:pt x="38" y="0"/>
                  </a:lnTo>
                  <a:lnTo>
                    <a:pt x="39" y="4"/>
                  </a:lnTo>
                  <a:lnTo>
                    <a:pt x="41" y="6"/>
                  </a:lnTo>
                  <a:lnTo>
                    <a:pt x="43" y="9"/>
                  </a:lnTo>
                  <a:lnTo>
                    <a:pt x="46" y="11"/>
                  </a:lnTo>
                  <a:lnTo>
                    <a:pt x="54" y="16"/>
                  </a:lnTo>
                  <a:lnTo>
                    <a:pt x="63" y="20"/>
                  </a:lnTo>
                  <a:lnTo>
                    <a:pt x="71" y="23"/>
                  </a:lnTo>
                  <a:lnTo>
                    <a:pt x="81" y="25"/>
                  </a:lnTo>
                  <a:lnTo>
                    <a:pt x="88" y="27"/>
                  </a:lnTo>
                  <a:lnTo>
                    <a:pt x="95" y="27"/>
                  </a:lnTo>
                  <a:lnTo>
                    <a:pt x="96" y="34"/>
                  </a:lnTo>
                  <a:lnTo>
                    <a:pt x="98" y="39"/>
                  </a:lnTo>
                  <a:lnTo>
                    <a:pt x="101" y="43"/>
                  </a:lnTo>
                  <a:lnTo>
                    <a:pt x="105" y="45"/>
                  </a:lnTo>
                  <a:lnTo>
                    <a:pt x="114" y="47"/>
                  </a:lnTo>
                  <a:lnTo>
                    <a:pt x="125" y="47"/>
                  </a:lnTo>
                  <a:lnTo>
                    <a:pt x="137" y="48"/>
                  </a:lnTo>
                  <a:lnTo>
                    <a:pt x="147" y="49"/>
                  </a:lnTo>
                  <a:lnTo>
                    <a:pt x="150" y="52"/>
                  </a:lnTo>
                  <a:lnTo>
                    <a:pt x="153" y="56"/>
                  </a:lnTo>
                  <a:lnTo>
                    <a:pt x="155" y="60"/>
                  </a:lnTo>
                  <a:lnTo>
                    <a:pt x="156" y="66"/>
                  </a:lnTo>
                  <a:lnTo>
                    <a:pt x="155" y="76"/>
                  </a:lnTo>
                  <a:lnTo>
                    <a:pt x="153" y="85"/>
                  </a:lnTo>
                  <a:lnTo>
                    <a:pt x="153" y="90"/>
                  </a:lnTo>
                  <a:lnTo>
                    <a:pt x="153" y="97"/>
                  </a:lnTo>
                  <a:lnTo>
                    <a:pt x="154" y="103"/>
                  </a:lnTo>
                  <a:lnTo>
                    <a:pt x="156" y="110"/>
                  </a:lnTo>
                  <a:lnTo>
                    <a:pt x="134" y="114"/>
                  </a:lnTo>
                  <a:lnTo>
                    <a:pt x="112" y="117"/>
                  </a:lnTo>
                  <a:lnTo>
                    <a:pt x="92" y="121"/>
                  </a:lnTo>
                  <a:lnTo>
                    <a:pt x="74" y="122"/>
                  </a:lnTo>
                  <a:lnTo>
                    <a:pt x="59" y="122"/>
                  </a:lnTo>
                  <a:lnTo>
                    <a:pt x="48" y="119"/>
                  </a:lnTo>
                  <a:lnTo>
                    <a:pt x="44" y="118"/>
                  </a:lnTo>
                  <a:lnTo>
                    <a:pt x="41" y="116"/>
                  </a:lnTo>
                  <a:lnTo>
                    <a:pt x="39" y="113"/>
                  </a:lnTo>
                  <a:lnTo>
                    <a:pt x="38" y="11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11" name="Freeform 46">
              <a:extLst>
                <a:ext uri="{FF2B5EF4-FFF2-40B4-BE49-F238E27FC236}">
                  <a16:creationId xmlns:a16="http://schemas.microsoft.com/office/drawing/2014/main" id="{66F4DA89-ECC9-4BD8-9F9B-B55A6C42EF3B}"/>
                </a:ext>
              </a:extLst>
            </p:cNvPr>
            <p:cNvSpPr>
              <a:spLocks/>
            </p:cNvSpPr>
            <p:nvPr/>
          </p:nvSpPr>
          <p:spPr bwMode="auto">
            <a:xfrm>
              <a:off x="9023350" y="3320576"/>
              <a:ext cx="33965" cy="22254"/>
            </a:xfrm>
            <a:custGeom>
              <a:avLst/>
              <a:gdLst>
                <a:gd name="T0" fmla="*/ 57 w 57"/>
                <a:gd name="T1" fmla="*/ 0 h 38"/>
                <a:gd name="T2" fmla="*/ 57 w 57"/>
                <a:gd name="T3" fmla="*/ 21 h 38"/>
                <a:gd name="T4" fmla="*/ 57 w 57"/>
                <a:gd name="T5" fmla="*/ 32 h 38"/>
                <a:gd name="T6" fmla="*/ 57 w 57"/>
                <a:gd name="T7" fmla="*/ 36 h 38"/>
                <a:gd name="T8" fmla="*/ 57 w 57"/>
                <a:gd name="T9" fmla="*/ 38 h 38"/>
                <a:gd name="T10" fmla="*/ 32 w 57"/>
                <a:gd name="T11" fmla="*/ 38 h 38"/>
                <a:gd name="T12" fmla="*/ 29 w 57"/>
                <a:gd name="T13" fmla="*/ 38 h 38"/>
                <a:gd name="T14" fmla="*/ 21 w 57"/>
                <a:gd name="T15" fmla="*/ 31 h 38"/>
                <a:gd name="T16" fmla="*/ 12 w 57"/>
                <a:gd name="T17" fmla="*/ 25 h 38"/>
                <a:gd name="T18" fmla="*/ 7 w 57"/>
                <a:gd name="T19" fmla="*/ 20 h 38"/>
                <a:gd name="T20" fmla="*/ 3 w 57"/>
                <a:gd name="T21" fmla="*/ 15 h 38"/>
                <a:gd name="T22" fmla="*/ 1 w 57"/>
                <a:gd name="T23" fmla="*/ 8 h 38"/>
                <a:gd name="T24" fmla="*/ 0 w 57"/>
                <a:gd name="T25" fmla="*/ 0 h 38"/>
                <a:gd name="T26" fmla="*/ 16 w 57"/>
                <a:gd name="T27" fmla="*/ 0 h 38"/>
                <a:gd name="T28" fmla="*/ 32 w 57"/>
                <a:gd name="T29" fmla="*/ 0 h 38"/>
                <a:gd name="T30" fmla="*/ 46 w 57"/>
                <a:gd name="T31" fmla="*/ 0 h 38"/>
                <a:gd name="T32" fmla="*/ 57 w 57"/>
                <a:gd name="T3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8">
                  <a:moveTo>
                    <a:pt x="57" y="0"/>
                  </a:moveTo>
                  <a:lnTo>
                    <a:pt x="57" y="21"/>
                  </a:lnTo>
                  <a:lnTo>
                    <a:pt x="57" y="32"/>
                  </a:lnTo>
                  <a:lnTo>
                    <a:pt x="57" y="36"/>
                  </a:lnTo>
                  <a:lnTo>
                    <a:pt x="57" y="38"/>
                  </a:lnTo>
                  <a:lnTo>
                    <a:pt x="32" y="38"/>
                  </a:lnTo>
                  <a:lnTo>
                    <a:pt x="29" y="38"/>
                  </a:lnTo>
                  <a:lnTo>
                    <a:pt x="21" y="31"/>
                  </a:lnTo>
                  <a:lnTo>
                    <a:pt x="12" y="25"/>
                  </a:lnTo>
                  <a:lnTo>
                    <a:pt x="7" y="20"/>
                  </a:lnTo>
                  <a:lnTo>
                    <a:pt x="3" y="15"/>
                  </a:lnTo>
                  <a:lnTo>
                    <a:pt x="1" y="8"/>
                  </a:lnTo>
                  <a:lnTo>
                    <a:pt x="0" y="0"/>
                  </a:lnTo>
                  <a:lnTo>
                    <a:pt x="16" y="0"/>
                  </a:lnTo>
                  <a:lnTo>
                    <a:pt x="32" y="0"/>
                  </a:lnTo>
                  <a:lnTo>
                    <a:pt x="46" y="0"/>
                  </a:lnTo>
                  <a:lnTo>
                    <a:pt x="57"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12" name="Freeform 47">
              <a:extLst>
                <a:ext uri="{FF2B5EF4-FFF2-40B4-BE49-F238E27FC236}">
                  <a16:creationId xmlns:a16="http://schemas.microsoft.com/office/drawing/2014/main" id="{D5026CF7-048A-4CBF-9C78-E8B06BAAA1B7}"/>
                </a:ext>
              </a:extLst>
            </p:cNvPr>
            <p:cNvSpPr>
              <a:spLocks/>
            </p:cNvSpPr>
            <p:nvPr/>
          </p:nvSpPr>
          <p:spPr bwMode="auto">
            <a:xfrm>
              <a:off x="9120561" y="3233905"/>
              <a:ext cx="310374" cy="208478"/>
            </a:xfrm>
            <a:custGeom>
              <a:avLst/>
              <a:gdLst>
                <a:gd name="T0" fmla="*/ 373 w 529"/>
                <a:gd name="T1" fmla="*/ 125 h 357"/>
                <a:gd name="T2" fmla="*/ 393 w 529"/>
                <a:gd name="T3" fmla="*/ 110 h 357"/>
                <a:gd name="T4" fmla="*/ 405 w 529"/>
                <a:gd name="T5" fmla="*/ 140 h 357"/>
                <a:gd name="T6" fmla="*/ 417 w 529"/>
                <a:gd name="T7" fmla="*/ 193 h 357"/>
                <a:gd name="T8" fmla="*/ 427 w 529"/>
                <a:gd name="T9" fmla="*/ 196 h 357"/>
                <a:gd name="T10" fmla="*/ 472 w 529"/>
                <a:gd name="T11" fmla="*/ 196 h 357"/>
                <a:gd name="T12" fmla="*/ 529 w 529"/>
                <a:gd name="T13" fmla="*/ 229 h 357"/>
                <a:gd name="T14" fmla="*/ 521 w 529"/>
                <a:gd name="T15" fmla="*/ 241 h 357"/>
                <a:gd name="T16" fmla="*/ 486 w 529"/>
                <a:gd name="T17" fmla="*/ 248 h 357"/>
                <a:gd name="T18" fmla="*/ 450 w 529"/>
                <a:gd name="T19" fmla="*/ 268 h 357"/>
                <a:gd name="T20" fmla="*/ 413 w 529"/>
                <a:gd name="T21" fmla="*/ 300 h 357"/>
                <a:gd name="T22" fmla="*/ 390 w 529"/>
                <a:gd name="T23" fmla="*/ 297 h 357"/>
                <a:gd name="T24" fmla="*/ 358 w 529"/>
                <a:gd name="T25" fmla="*/ 295 h 357"/>
                <a:gd name="T26" fmla="*/ 351 w 529"/>
                <a:gd name="T27" fmla="*/ 347 h 357"/>
                <a:gd name="T28" fmla="*/ 319 w 529"/>
                <a:gd name="T29" fmla="*/ 339 h 357"/>
                <a:gd name="T30" fmla="*/ 283 w 529"/>
                <a:gd name="T31" fmla="*/ 344 h 357"/>
                <a:gd name="T32" fmla="*/ 246 w 529"/>
                <a:gd name="T33" fmla="*/ 357 h 357"/>
                <a:gd name="T34" fmla="*/ 196 w 529"/>
                <a:gd name="T35" fmla="*/ 348 h 357"/>
                <a:gd name="T36" fmla="*/ 181 w 529"/>
                <a:gd name="T37" fmla="*/ 326 h 357"/>
                <a:gd name="T38" fmla="*/ 192 w 529"/>
                <a:gd name="T39" fmla="*/ 314 h 357"/>
                <a:gd name="T40" fmla="*/ 144 w 529"/>
                <a:gd name="T41" fmla="*/ 297 h 357"/>
                <a:gd name="T42" fmla="*/ 127 w 529"/>
                <a:gd name="T43" fmla="*/ 276 h 357"/>
                <a:gd name="T44" fmla="*/ 132 w 529"/>
                <a:gd name="T45" fmla="*/ 261 h 357"/>
                <a:gd name="T46" fmla="*/ 172 w 529"/>
                <a:gd name="T47" fmla="*/ 247 h 357"/>
                <a:gd name="T48" fmla="*/ 221 w 529"/>
                <a:gd name="T49" fmla="*/ 230 h 357"/>
                <a:gd name="T50" fmla="*/ 162 w 529"/>
                <a:gd name="T51" fmla="*/ 229 h 357"/>
                <a:gd name="T52" fmla="*/ 135 w 529"/>
                <a:gd name="T53" fmla="*/ 237 h 357"/>
                <a:gd name="T54" fmla="*/ 114 w 529"/>
                <a:gd name="T55" fmla="*/ 223 h 357"/>
                <a:gd name="T56" fmla="*/ 73 w 529"/>
                <a:gd name="T57" fmla="*/ 229 h 357"/>
                <a:gd name="T58" fmla="*/ 61 w 529"/>
                <a:gd name="T59" fmla="*/ 221 h 357"/>
                <a:gd name="T60" fmla="*/ 91 w 529"/>
                <a:gd name="T61" fmla="*/ 199 h 357"/>
                <a:gd name="T62" fmla="*/ 53 w 529"/>
                <a:gd name="T63" fmla="*/ 188 h 357"/>
                <a:gd name="T64" fmla="*/ 19 w 529"/>
                <a:gd name="T65" fmla="*/ 176 h 357"/>
                <a:gd name="T66" fmla="*/ 1 w 529"/>
                <a:gd name="T67" fmla="*/ 145 h 357"/>
                <a:gd name="T68" fmla="*/ 36 w 529"/>
                <a:gd name="T69" fmla="*/ 142 h 357"/>
                <a:gd name="T70" fmla="*/ 80 w 529"/>
                <a:gd name="T71" fmla="*/ 151 h 357"/>
                <a:gd name="T72" fmla="*/ 92 w 529"/>
                <a:gd name="T73" fmla="*/ 140 h 357"/>
                <a:gd name="T74" fmla="*/ 24 w 529"/>
                <a:gd name="T75" fmla="*/ 112 h 357"/>
                <a:gd name="T76" fmla="*/ 19 w 529"/>
                <a:gd name="T77" fmla="*/ 94 h 357"/>
                <a:gd name="T78" fmla="*/ 45 w 529"/>
                <a:gd name="T79" fmla="*/ 86 h 357"/>
                <a:gd name="T80" fmla="*/ 83 w 529"/>
                <a:gd name="T81" fmla="*/ 91 h 357"/>
                <a:gd name="T82" fmla="*/ 108 w 529"/>
                <a:gd name="T83" fmla="*/ 97 h 357"/>
                <a:gd name="T84" fmla="*/ 123 w 529"/>
                <a:gd name="T85" fmla="*/ 78 h 357"/>
                <a:gd name="T86" fmla="*/ 83 w 529"/>
                <a:gd name="T87" fmla="*/ 77 h 357"/>
                <a:gd name="T88" fmla="*/ 88 w 529"/>
                <a:gd name="T89" fmla="*/ 35 h 357"/>
                <a:gd name="T90" fmla="*/ 146 w 529"/>
                <a:gd name="T91" fmla="*/ 35 h 357"/>
                <a:gd name="T92" fmla="*/ 99 w 529"/>
                <a:gd name="T93" fmla="*/ 11 h 357"/>
                <a:gd name="T94" fmla="*/ 154 w 529"/>
                <a:gd name="T95" fmla="*/ 7 h 357"/>
                <a:gd name="T96" fmla="*/ 209 w 529"/>
                <a:gd name="T97" fmla="*/ 23 h 357"/>
                <a:gd name="T98" fmla="*/ 232 w 529"/>
                <a:gd name="T99" fmla="*/ 58 h 357"/>
                <a:gd name="T100" fmla="*/ 254 w 529"/>
                <a:gd name="T101" fmla="*/ 91 h 357"/>
                <a:gd name="T102" fmla="*/ 290 w 529"/>
                <a:gd name="T103" fmla="*/ 96 h 357"/>
                <a:gd name="T104" fmla="*/ 331 w 529"/>
                <a:gd name="T105" fmla="*/ 102 h 357"/>
                <a:gd name="T106" fmla="*/ 346 w 529"/>
                <a:gd name="T107" fmla="*/ 131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9" h="357">
                  <a:moveTo>
                    <a:pt x="354" y="144"/>
                  </a:moveTo>
                  <a:lnTo>
                    <a:pt x="371" y="144"/>
                  </a:lnTo>
                  <a:lnTo>
                    <a:pt x="373" y="144"/>
                  </a:lnTo>
                  <a:lnTo>
                    <a:pt x="373" y="127"/>
                  </a:lnTo>
                  <a:lnTo>
                    <a:pt x="373" y="125"/>
                  </a:lnTo>
                  <a:lnTo>
                    <a:pt x="367" y="111"/>
                  </a:lnTo>
                  <a:lnTo>
                    <a:pt x="366" y="109"/>
                  </a:lnTo>
                  <a:lnTo>
                    <a:pt x="376" y="109"/>
                  </a:lnTo>
                  <a:lnTo>
                    <a:pt x="385" y="109"/>
                  </a:lnTo>
                  <a:lnTo>
                    <a:pt x="393" y="110"/>
                  </a:lnTo>
                  <a:lnTo>
                    <a:pt x="398" y="111"/>
                  </a:lnTo>
                  <a:lnTo>
                    <a:pt x="402" y="114"/>
                  </a:lnTo>
                  <a:lnTo>
                    <a:pt x="404" y="117"/>
                  </a:lnTo>
                  <a:lnTo>
                    <a:pt x="405" y="127"/>
                  </a:lnTo>
                  <a:lnTo>
                    <a:pt x="405" y="140"/>
                  </a:lnTo>
                  <a:lnTo>
                    <a:pt x="416" y="152"/>
                  </a:lnTo>
                  <a:lnTo>
                    <a:pt x="427" y="167"/>
                  </a:lnTo>
                  <a:lnTo>
                    <a:pt x="422" y="179"/>
                  </a:lnTo>
                  <a:lnTo>
                    <a:pt x="416" y="191"/>
                  </a:lnTo>
                  <a:lnTo>
                    <a:pt x="417" y="193"/>
                  </a:lnTo>
                  <a:lnTo>
                    <a:pt x="417" y="195"/>
                  </a:lnTo>
                  <a:lnTo>
                    <a:pt x="418" y="196"/>
                  </a:lnTo>
                  <a:lnTo>
                    <a:pt x="420" y="197"/>
                  </a:lnTo>
                  <a:lnTo>
                    <a:pt x="423" y="197"/>
                  </a:lnTo>
                  <a:lnTo>
                    <a:pt x="427" y="196"/>
                  </a:lnTo>
                  <a:lnTo>
                    <a:pt x="437" y="193"/>
                  </a:lnTo>
                  <a:lnTo>
                    <a:pt x="443" y="191"/>
                  </a:lnTo>
                  <a:lnTo>
                    <a:pt x="451" y="191"/>
                  </a:lnTo>
                  <a:lnTo>
                    <a:pt x="461" y="193"/>
                  </a:lnTo>
                  <a:lnTo>
                    <a:pt x="472" y="196"/>
                  </a:lnTo>
                  <a:lnTo>
                    <a:pt x="484" y="201"/>
                  </a:lnTo>
                  <a:lnTo>
                    <a:pt x="507" y="208"/>
                  </a:lnTo>
                  <a:lnTo>
                    <a:pt x="528" y="213"/>
                  </a:lnTo>
                  <a:lnTo>
                    <a:pt x="528" y="221"/>
                  </a:lnTo>
                  <a:lnTo>
                    <a:pt x="529" y="229"/>
                  </a:lnTo>
                  <a:lnTo>
                    <a:pt x="529" y="231"/>
                  </a:lnTo>
                  <a:lnTo>
                    <a:pt x="528" y="233"/>
                  </a:lnTo>
                  <a:lnTo>
                    <a:pt x="526" y="235"/>
                  </a:lnTo>
                  <a:lnTo>
                    <a:pt x="524" y="237"/>
                  </a:lnTo>
                  <a:lnTo>
                    <a:pt x="521" y="241"/>
                  </a:lnTo>
                  <a:lnTo>
                    <a:pt x="518" y="243"/>
                  </a:lnTo>
                  <a:lnTo>
                    <a:pt x="514" y="245"/>
                  </a:lnTo>
                  <a:lnTo>
                    <a:pt x="508" y="246"/>
                  </a:lnTo>
                  <a:lnTo>
                    <a:pt x="498" y="247"/>
                  </a:lnTo>
                  <a:lnTo>
                    <a:pt x="486" y="248"/>
                  </a:lnTo>
                  <a:lnTo>
                    <a:pt x="479" y="249"/>
                  </a:lnTo>
                  <a:lnTo>
                    <a:pt x="473" y="252"/>
                  </a:lnTo>
                  <a:lnTo>
                    <a:pt x="467" y="255"/>
                  </a:lnTo>
                  <a:lnTo>
                    <a:pt x="461" y="259"/>
                  </a:lnTo>
                  <a:lnTo>
                    <a:pt x="450" y="268"/>
                  </a:lnTo>
                  <a:lnTo>
                    <a:pt x="440" y="277"/>
                  </a:lnTo>
                  <a:lnTo>
                    <a:pt x="431" y="287"/>
                  </a:lnTo>
                  <a:lnTo>
                    <a:pt x="422" y="295"/>
                  </a:lnTo>
                  <a:lnTo>
                    <a:pt x="418" y="298"/>
                  </a:lnTo>
                  <a:lnTo>
                    <a:pt x="413" y="300"/>
                  </a:lnTo>
                  <a:lnTo>
                    <a:pt x="409" y="302"/>
                  </a:lnTo>
                  <a:lnTo>
                    <a:pt x="405" y="302"/>
                  </a:lnTo>
                  <a:lnTo>
                    <a:pt x="398" y="302"/>
                  </a:lnTo>
                  <a:lnTo>
                    <a:pt x="393" y="300"/>
                  </a:lnTo>
                  <a:lnTo>
                    <a:pt x="390" y="297"/>
                  </a:lnTo>
                  <a:lnTo>
                    <a:pt x="386" y="292"/>
                  </a:lnTo>
                  <a:lnTo>
                    <a:pt x="382" y="282"/>
                  </a:lnTo>
                  <a:lnTo>
                    <a:pt x="378" y="268"/>
                  </a:lnTo>
                  <a:lnTo>
                    <a:pt x="368" y="279"/>
                  </a:lnTo>
                  <a:lnTo>
                    <a:pt x="358" y="295"/>
                  </a:lnTo>
                  <a:lnTo>
                    <a:pt x="371" y="312"/>
                  </a:lnTo>
                  <a:lnTo>
                    <a:pt x="381" y="326"/>
                  </a:lnTo>
                  <a:lnTo>
                    <a:pt x="354" y="326"/>
                  </a:lnTo>
                  <a:lnTo>
                    <a:pt x="351" y="326"/>
                  </a:lnTo>
                  <a:lnTo>
                    <a:pt x="351" y="347"/>
                  </a:lnTo>
                  <a:lnTo>
                    <a:pt x="351" y="349"/>
                  </a:lnTo>
                  <a:lnTo>
                    <a:pt x="344" y="350"/>
                  </a:lnTo>
                  <a:lnTo>
                    <a:pt x="337" y="348"/>
                  </a:lnTo>
                  <a:lnTo>
                    <a:pt x="328" y="344"/>
                  </a:lnTo>
                  <a:lnTo>
                    <a:pt x="319" y="339"/>
                  </a:lnTo>
                  <a:lnTo>
                    <a:pt x="302" y="328"/>
                  </a:lnTo>
                  <a:lnTo>
                    <a:pt x="288" y="318"/>
                  </a:lnTo>
                  <a:lnTo>
                    <a:pt x="288" y="329"/>
                  </a:lnTo>
                  <a:lnTo>
                    <a:pt x="286" y="337"/>
                  </a:lnTo>
                  <a:lnTo>
                    <a:pt x="283" y="344"/>
                  </a:lnTo>
                  <a:lnTo>
                    <a:pt x="277" y="349"/>
                  </a:lnTo>
                  <a:lnTo>
                    <a:pt x="272" y="353"/>
                  </a:lnTo>
                  <a:lnTo>
                    <a:pt x="264" y="355"/>
                  </a:lnTo>
                  <a:lnTo>
                    <a:pt x="256" y="356"/>
                  </a:lnTo>
                  <a:lnTo>
                    <a:pt x="246" y="357"/>
                  </a:lnTo>
                  <a:lnTo>
                    <a:pt x="236" y="356"/>
                  </a:lnTo>
                  <a:lnTo>
                    <a:pt x="226" y="356"/>
                  </a:lnTo>
                  <a:lnTo>
                    <a:pt x="215" y="354"/>
                  </a:lnTo>
                  <a:lnTo>
                    <a:pt x="205" y="352"/>
                  </a:lnTo>
                  <a:lnTo>
                    <a:pt x="196" y="348"/>
                  </a:lnTo>
                  <a:lnTo>
                    <a:pt x="189" y="342"/>
                  </a:lnTo>
                  <a:lnTo>
                    <a:pt x="186" y="339"/>
                  </a:lnTo>
                  <a:lnTo>
                    <a:pt x="183" y="335"/>
                  </a:lnTo>
                  <a:lnTo>
                    <a:pt x="181" y="330"/>
                  </a:lnTo>
                  <a:lnTo>
                    <a:pt x="181" y="326"/>
                  </a:lnTo>
                  <a:lnTo>
                    <a:pt x="188" y="325"/>
                  </a:lnTo>
                  <a:lnTo>
                    <a:pt x="194" y="323"/>
                  </a:lnTo>
                  <a:lnTo>
                    <a:pt x="199" y="320"/>
                  </a:lnTo>
                  <a:lnTo>
                    <a:pt x="204" y="314"/>
                  </a:lnTo>
                  <a:lnTo>
                    <a:pt x="192" y="314"/>
                  </a:lnTo>
                  <a:lnTo>
                    <a:pt x="179" y="312"/>
                  </a:lnTo>
                  <a:lnTo>
                    <a:pt x="166" y="308"/>
                  </a:lnTo>
                  <a:lnTo>
                    <a:pt x="154" y="303"/>
                  </a:lnTo>
                  <a:lnTo>
                    <a:pt x="148" y="300"/>
                  </a:lnTo>
                  <a:lnTo>
                    <a:pt x="144" y="297"/>
                  </a:lnTo>
                  <a:lnTo>
                    <a:pt x="138" y="294"/>
                  </a:lnTo>
                  <a:lnTo>
                    <a:pt x="135" y="290"/>
                  </a:lnTo>
                  <a:lnTo>
                    <a:pt x="132" y="286"/>
                  </a:lnTo>
                  <a:lnTo>
                    <a:pt x="128" y="282"/>
                  </a:lnTo>
                  <a:lnTo>
                    <a:pt x="127" y="276"/>
                  </a:lnTo>
                  <a:lnTo>
                    <a:pt x="127" y="272"/>
                  </a:lnTo>
                  <a:lnTo>
                    <a:pt x="127" y="269"/>
                  </a:lnTo>
                  <a:lnTo>
                    <a:pt x="128" y="267"/>
                  </a:lnTo>
                  <a:lnTo>
                    <a:pt x="129" y="264"/>
                  </a:lnTo>
                  <a:lnTo>
                    <a:pt x="132" y="261"/>
                  </a:lnTo>
                  <a:lnTo>
                    <a:pt x="137" y="258"/>
                  </a:lnTo>
                  <a:lnTo>
                    <a:pt x="144" y="255"/>
                  </a:lnTo>
                  <a:lnTo>
                    <a:pt x="152" y="251"/>
                  </a:lnTo>
                  <a:lnTo>
                    <a:pt x="161" y="249"/>
                  </a:lnTo>
                  <a:lnTo>
                    <a:pt x="172" y="247"/>
                  </a:lnTo>
                  <a:lnTo>
                    <a:pt x="181" y="246"/>
                  </a:lnTo>
                  <a:lnTo>
                    <a:pt x="224" y="242"/>
                  </a:lnTo>
                  <a:lnTo>
                    <a:pt x="254" y="237"/>
                  </a:lnTo>
                  <a:lnTo>
                    <a:pt x="237" y="233"/>
                  </a:lnTo>
                  <a:lnTo>
                    <a:pt x="221" y="230"/>
                  </a:lnTo>
                  <a:lnTo>
                    <a:pt x="204" y="226"/>
                  </a:lnTo>
                  <a:lnTo>
                    <a:pt x="185" y="225"/>
                  </a:lnTo>
                  <a:lnTo>
                    <a:pt x="176" y="225"/>
                  </a:lnTo>
                  <a:lnTo>
                    <a:pt x="168" y="228"/>
                  </a:lnTo>
                  <a:lnTo>
                    <a:pt x="162" y="229"/>
                  </a:lnTo>
                  <a:lnTo>
                    <a:pt x="156" y="231"/>
                  </a:lnTo>
                  <a:lnTo>
                    <a:pt x="152" y="233"/>
                  </a:lnTo>
                  <a:lnTo>
                    <a:pt x="147" y="235"/>
                  </a:lnTo>
                  <a:lnTo>
                    <a:pt x="141" y="236"/>
                  </a:lnTo>
                  <a:lnTo>
                    <a:pt x="135" y="237"/>
                  </a:lnTo>
                  <a:lnTo>
                    <a:pt x="128" y="236"/>
                  </a:lnTo>
                  <a:lnTo>
                    <a:pt x="123" y="235"/>
                  </a:lnTo>
                  <a:lnTo>
                    <a:pt x="120" y="233"/>
                  </a:lnTo>
                  <a:lnTo>
                    <a:pt x="118" y="230"/>
                  </a:lnTo>
                  <a:lnTo>
                    <a:pt x="114" y="223"/>
                  </a:lnTo>
                  <a:lnTo>
                    <a:pt x="111" y="218"/>
                  </a:lnTo>
                  <a:lnTo>
                    <a:pt x="99" y="222"/>
                  </a:lnTo>
                  <a:lnTo>
                    <a:pt x="91" y="226"/>
                  </a:lnTo>
                  <a:lnTo>
                    <a:pt x="83" y="229"/>
                  </a:lnTo>
                  <a:lnTo>
                    <a:pt x="73" y="229"/>
                  </a:lnTo>
                  <a:lnTo>
                    <a:pt x="69" y="229"/>
                  </a:lnTo>
                  <a:lnTo>
                    <a:pt x="66" y="229"/>
                  </a:lnTo>
                  <a:lnTo>
                    <a:pt x="64" y="228"/>
                  </a:lnTo>
                  <a:lnTo>
                    <a:pt x="63" y="225"/>
                  </a:lnTo>
                  <a:lnTo>
                    <a:pt x="61" y="221"/>
                  </a:lnTo>
                  <a:lnTo>
                    <a:pt x="61" y="213"/>
                  </a:lnTo>
                  <a:lnTo>
                    <a:pt x="72" y="209"/>
                  </a:lnTo>
                  <a:lnTo>
                    <a:pt x="82" y="205"/>
                  </a:lnTo>
                  <a:lnTo>
                    <a:pt x="86" y="203"/>
                  </a:lnTo>
                  <a:lnTo>
                    <a:pt x="91" y="199"/>
                  </a:lnTo>
                  <a:lnTo>
                    <a:pt x="95" y="195"/>
                  </a:lnTo>
                  <a:lnTo>
                    <a:pt x="100" y="191"/>
                  </a:lnTo>
                  <a:lnTo>
                    <a:pt x="79" y="190"/>
                  </a:lnTo>
                  <a:lnTo>
                    <a:pt x="60" y="189"/>
                  </a:lnTo>
                  <a:lnTo>
                    <a:pt x="53" y="188"/>
                  </a:lnTo>
                  <a:lnTo>
                    <a:pt x="44" y="186"/>
                  </a:lnTo>
                  <a:lnTo>
                    <a:pt x="38" y="184"/>
                  </a:lnTo>
                  <a:lnTo>
                    <a:pt x="31" y="182"/>
                  </a:lnTo>
                  <a:lnTo>
                    <a:pt x="25" y="179"/>
                  </a:lnTo>
                  <a:lnTo>
                    <a:pt x="19" y="176"/>
                  </a:lnTo>
                  <a:lnTo>
                    <a:pt x="15" y="171"/>
                  </a:lnTo>
                  <a:lnTo>
                    <a:pt x="11" y="166"/>
                  </a:lnTo>
                  <a:lnTo>
                    <a:pt x="6" y="159"/>
                  </a:lnTo>
                  <a:lnTo>
                    <a:pt x="4" y="153"/>
                  </a:lnTo>
                  <a:lnTo>
                    <a:pt x="1" y="145"/>
                  </a:lnTo>
                  <a:lnTo>
                    <a:pt x="0" y="136"/>
                  </a:lnTo>
                  <a:lnTo>
                    <a:pt x="24" y="136"/>
                  </a:lnTo>
                  <a:lnTo>
                    <a:pt x="27" y="136"/>
                  </a:lnTo>
                  <a:lnTo>
                    <a:pt x="30" y="139"/>
                  </a:lnTo>
                  <a:lnTo>
                    <a:pt x="36" y="142"/>
                  </a:lnTo>
                  <a:lnTo>
                    <a:pt x="42" y="144"/>
                  </a:lnTo>
                  <a:lnTo>
                    <a:pt x="49" y="146"/>
                  </a:lnTo>
                  <a:lnTo>
                    <a:pt x="64" y="151"/>
                  </a:lnTo>
                  <a:lnTo>
                    <a:pt x="77" y="152"/>
                  </a:lnTo>
                  <a:lnTo>
                    <a:pt x="80" y="151"/>
                  </a:lnTo>
                  <a:lnTo>
                    <a:pt x="82" y="150"/>
                  </a:lnTo>
                  <a:lnTo>
                    <a:pt x="85" y="147"/>
                  </a:lnTo>
                  <a:lnTo>
                    <a:pt x="87" y="145"/>
                  </a:lnTo>
                  <a:lnTo>
                    <a:pt x="91" y="142"/>
                  </a:lnTo>
                  <a:lnTo>
                    <a:pt x="92" y="140"/>
                  </a:lnTo>
                  <a:lnTo>
                    <a:pt x="72" y="133"/>
                  </a:lnTo>
                  <a:lnTo>
                    <a:pt x="49" y="125"/>
                  </a:lnTo>
                  <a:lnTo>
                    <a:pt x="37" y="120"/>
                  </a:lnTo>
                  <a:lnTo>
                    <a:pt x="28" y="114"/>
                  </a:lnTo>
                  <a:lnTo>
                    <a:pt x="24" y="112"/>
                  </a:lnTo>
                  <a:lnTo>
                    <a:pt x="22" y="109"/>
                  </a:lnTo>
                  <a:lnTo>
                    <a:pt x="19" y="104"/>
                  </a:lnTo>
                  <a:lnTo>
                    <a:pt x="19" y="101"/>
                  </a:lnTo>
                  <a:lnTo>
                    <a:pt x="19" y="98"/>
                  </a:lnTo>
                  <a:lnTo>
                    <a:pt x="19" y="94"/>
                  </a:lnTo>
                  <a:lnTo>
                    <a:pt x="22" y="92"/>
                  </a:lnTo>
                  <a:lnTo>
                    <a:pt x="23" y="90"/>
                  </a:lnTo>
                  <a:lnTo>
                    <a:pt x="27" y="88"/>
                  </a:lnTo>
                  <a:lnTo>
                    <a:pt x="32" y="86"/>
                  </a:lnTo>
                  <a:lnTo>
                    <a:pt x="45" y="86"/>
                  </a:lnTo>
                  <a:lnTo>
                    <a:pt x="57" y="86"/>
                  </a:lnTo>
                  <a:lnTo>
                    <a:pt x="66" y="86"/>
                  </a:lnTo>
                  <a:lnTo>
                    <a:pt x="72" y="88"/>
                  </a:lnTo>
                  <a:lnTo>
                    <a:pt x="78" y="89"/>
                  </a:lnTo>
                  <a:lnTo>
                    <a:pt x="83" y="91"/>
                  </a:lnTo>
                  <a:lnTo>
                    <a:pt x="88" y="93"/>
                  </a:lnTo>
                  <a:lnTo>
                    <a:pt x="93" y="96"/>
                  </a:lnTo>
                  <a:lnTo>
                    <a:pt x="98" y="97"/>
                  </a:lnTo>
                  <a:lnTo>
                    <a:pt x="104" y="98"/>
                  </a:lnTo>
                  <a:lnTo>
                    <a:pt x="108" y="97"/>
                  </a:lnTo>
                  <a:lnTo>
                    <a:pt x="110" y="96"/>
                  </a:lnTo>
                  <a:lnTo>
                    <a:pt x="113" y="93"/>
                  </a:lnTo>
                  <a:lnTo>
                    <a:pt x="114" y="90"/>
                  </a:lnTo>
                  <a:lnTo>
                    <a:pt x="119" y="85"/>
                  </a:lnTo>
                  <a:lnTo>
                    <a:pt x="123" y="78"/>
                  </a:lnTo>
                  <a:lnTo>
                    <a:pt x="115" y="76"/>
                  </a:lnTo>
                  <a:lnTo>
                    <a:pt x="109" y="75"/>
                  </a:lnTo>
                  <a:lnTo>
                    <a:pt x="101" y="75"/>
                  </a:lnTo>
                  <a:lnTo>
                    <a:pt x="95" y="75"/>
                  </a:lnTo>
                  <a:lnTo>
                    <a:pt x="83" y="77"/>
                  </a:lnTo>
                  <a:lnTo>
                    <a:pt x="73" y="78"/>
                  </a:lnTo>
                  <a:lnTo>
                    <a:pt x="54" y="51"/>
                  </a:lnTo>
                  <a:lnTo>
                    <a:pt x="68" y="43"/>
                  </a:lnTo>
                  <a:lnTo>
                    <a:pt x="82" y="37"/>
                  </a:lnTo>
                  <a:lnTo>
                    <a:pt x="88" y="35"/>
                  </a:lnTo>
                  <a:lnTo>
                    <a:pt x="97" y="35"/>
                  </a:lnTo>
                  <a:lnTo>
                    <a:pt x="106" y="34"/>
                  </a:lnTo>
                  <a:lnTo>
                    <a:pt x="115" y="35"/>
                  </a:lnTo>
                  <a:lnTo>
                    <a:pt x="142" y="35"/>
                  </a:lnTo>
                  <a:lnTo>
                    <a:pt x="146" y="35"/>
                  </a:lnTo>
                  <a:lnTo>
                    <a:pt x="131" y="30"/>
                  </a:lnTo>
                  <a:lnTo>
                    <a:pt x="113" y="24"/>
                  </a:lnTo>
                  <a:lnTo>
                    <a:pt x="107" y="20"/>
                  </a:lnTo>
                  <a:lnTo>
                    <a:pt x="101" y="14"/>
                  </a:lnTo>
                  <a:lnTo>
                    <a:pt x="99" y="11"/>
                  </a:lnTo>
                  <a:lnTo>
                    <a:pt x="97" y="8"/>
                  </a:lnTo>
                  <a:lnTo>
                    <a:pt x="96" y="5"/>
                  </a:lnTo>
                  <a:lnTo>
                    <a:pt x="96" y="0"/>
                  </a:lnTo>
                  <a:lnTo>
                    <a:pt x="126" y="4"/>
                  </a:lnTo>
                  <a:lnTo>
                    <a:pt x="154" y="7"/>
                  </a:lnTo>
                  <a:lnTo>
                    <a:pt x="167" y="10"/>
                  </a:lnTo>
                  <a:lnTo>
                    <a:pt x="180" y="12"/>
                  </a:lnTo>
                  <a:lnTo>
                    <a:pt x="192" y="16"/>
                  </a:lnTo>
                  <a:lnTo>
                    <a:pt x="204" y="20"/>
                  </a:lnTo>
                  <a:lnTo>
                    <a:pt x="209" y="23"/>
                  </a:lnTo>
                  <a:lnTo>
                    <a:pt x="214" y="27"/>
                  </a:lnTo>
                  <a:lnTo>
                    <a:pt x="218" y="32"/>
                  </a:lnTo>
                  <a:lnTo>
                    <a:pt x="221" y="36"/>
                  </a:lnTo>
                  <a:lnTo>
                    <a:pt x="228" y="47"/>
                  </a:lnTo>
                  <a:lnTo>
                    <a:pt x="232" y="58"/>
                  </a:lnTo>
                  <a:lnTo>
                    <a:pt x="237" y="70"/>
                  </a:lnTo>
                  <a:lnTo>
                    <a:pt x="243" y="79"/>
                  </a:lnTo>
                  <a:lnTo>
                    <a:pt x="245" y="84"/>
                  </a:lnTo>
                  <a:lnTo>
                    <a:pt x="249" y="88"/>
                  </a:lnTo>
                  <a:lnTo>
                    <a:pt x="254" y="91"/>
                  </a:lnTo>
                  <a:lnTo>
                    <a:pt x="258" y="93"/>
                  </a:lnTo>
                  <a:lnTo>
                    <a:pt x="267" y="97"/>
                  </a:lnTo>
                  <a:lnTo>
                    <a:pt x="274" y="98"/>
                  </a:lnTo>
                  <a:lnTo>
                    <a:pt x="283" y="97"/>
                  </a:lnTo>
                  <a:lnTo>
                    <a:pt x="290" y="96"/>
                  </a:lnTo>
                  <a:lnTo>
                    <a:pt x="299" y="94"/>
                  </a:lnTo>
                  <a:lnTo>
                    <a:pt x="307" y="93"/>
                  </a:lnTo>
                  <a:lnTo>
                    <a:pt x="315" y="94"/>
                  </a:lnTo>
                  <a:lnTo>
                    <a:pt x="324" y="98"/>
                  </a:lnTo>
                  <a:lnTo>
                    <a:pt x="331" y="102"/>
                  </a:lnTo>
                  <a:lnTo>
                    <a:pt x="338" y="107"/>
                  </a:lnTo>
                  <a:lnTo>
                    <a:pt x="341" y="113"/>
                  </a:lnTo>
                  <a:lnTo>
                    <a:pt x="343" y="119"/>
                  </a:lnTo>
                  <a:lnTo>
                    <a:pt x="344" y="126"/>
                  </a:lnTo>
                  <a:lnTo>
                    <a:pt x="346" y="131"/>
                  </a:lnTo>
                  <a:lnTo>
                    <a:pt x="350" y="138"/>
                  </a:lnTo>
                  <a:lnTo>
                    <a:pt x="354" y="144"/>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13" name="Freeform 48">
              <a:extLst>
                <a:ext uri="{FF2B5EF4-FFF2-40B4-BE49-F238E27FC236}">
                  <a16:creationId xmlns:a16="http://schemas.microsoft.com/office/drawing/2014/main" id="{924957AD-78ED-484A-810F-0B1501686DAE}"/>
                </a:ext>
              </a:extLst>
            </p:cNvPr>
            <p:cNvSpPr>
              <a:spLocks/>
            </p:cNvSpPr>
            <p:nvPr/>
          </p:nvSpPr>
          <p:spPr bwMode="auto">
            <a:xfrm>
              <a:off x="9372375" y="4102953"/>
              <a:ext cx="199108" cy="126492"/>
            </a:xfrm>
            <a:custGeom>
              <a:avLst/>
              <a:gdLst>
                <a:gd name="T0" fmla="*/ 31 w 339"/>
                <a:gd name="T1" fmla="*/ 143 h 216"/>
                <a:gd name="T2" fmla="*/ 38 w 339"/>
                <a:gd name="T3" fmla="*/ 135 h 216"/>
                <a:gd name="T4" fmla="*/ 42 w 339"/>
                <a:gd name="T5" fmla="*/ 128 h 216"/>
                <a:gd name="T6" fmla="*/ 42 w 339"/>
                <a:gd name="T7" fmla="*/ 118 h 216"/>
                <a:gd name="T8" fmla="*/ 42 w 339"/>
                <a:gd name="T9" fmla="*/ 110 h 216"/>
                <a:gd name="T10" fmla="*/ 42 w 339"/>
                <a:gd name="T11" fmla="*/ 90 h 216"/>
                <a:gd name="T12" fmla="*/ 47 w 339"/>
                <a:gd name="T13" fmla="*/ 58 h 216"/>
                <a:gd name="T14" fmla="*/ 55 w 339"/>
                <a:gd name="T15" fmla="*/ 34 h 216"/>
                <a:gd name="T16" fmla="*/ 62 w 339"/>
                <a:gd name="T17" fmla="*/ 20 h 216"/>
                <a:gd name="T18" fmla="*/ 73 w 339"/>
                <a:gd name="T19" fmla="*/ 9 h 216"/>
                <a:gd name="T20" fmla="*/ 87 w 339"/>
                <a:gd name="T21" fmla="*/ 1 h 216"/>
                <a:gd name="T22" fmla="*/ 103 w 339"/>
                <a:gd name="T23" fmla="*/ 16 h 216"/>
                <a:gd name="T24" fmla="*/ 116 w 339"/>
                <a:gd name="T25" fmla="*/ 36 h 216"/>
                <a:gd name="T26" fmla="*/ 129 w 339"/>
                <a:gd name="T27" fmla="*/ 40 h 216"/>
                <a:gd name="T28" fmla="*/ 143 w 339"/>
                <a:gd name="T29" fmla="*/ 41 h 216"/>
                <a:gd name="T30" fmla="*/ 158 w 339"/>
                <a:gd name="T31" fmla="*/ 53 h 216"/>
                <a:gd name="T32" fmla="*/ 181 w 339"/>
                <a:gd name="T33" fmla="*/ 65 h 216"/>
                <a:gd name="T34" fmla="*/ 213 w 339"/>
                <a:gd name="T35" fmla="*/ 74 h 216"/>
                <a:gd name="T36" fmla="*/ 236 w 339"/>
                <a:gd name="T37" fmla="*/ 84 h 216"/>
                <a:gd name="T38" fmla="*/ 249 w 339"/>
                <a:gd name="T39" fmla="*/ 95 h 216"/>
                <a:gd name="T40" fmla="*/ 261 w 339"/>
                <a:gd name="T41" fmla="*/ 119 h 216"/>
                <a:gd name="T42" fmla="*/ 277 w 339"/>
                <a:gd name="T43" fmla="*/ 138 h 216"/>
                <a:gd name="T44" fmla="*/ 297 w 339"/>
                <a:gd name="T45" fmla="*/ 146 h 216"/>
                <a:gd name="T46" fmla="*/ 316 w 339"/>
                <a:gd name="T47" fmla="*/ 150 h 216"/>
                <a:gd name="T48" fmla="*/ 329 w 339"/>
                <a:gd name="T49" fmla="*/ 154 h 216"/>
                <a:gd name="T50" fmla="*/ 335 w 339"/>
                <a:gd name="T51" fmla="*/ 160 h 216"/>
                <a:gd name="T52" fmla="*/ 325 w 339"/>
                <a:gd name="T53" fmla="*/ 171 h 216"/>
                <a:gd name="T54" fmla="*/ 305 w 339"/>
                <a:gd name="T55" fmla="*/ 179 h 216"/>
                <a:gd name="T56" fmla="*/ 292 w 339"/>
                <a:gd name="T57" fmla="*/ 181 h 216"/>
                <a:gd name="T58" fmla="*/ 271 w 339"/>
                <a:gd name="T59" fmla="*/ 183 h 216"/>
                <a:gd name="T60" fmla="*/ 250 w 339"/>
                <a:gd name="T61" fmla="*/ 183 h 216"/>
                <a:gd name="T62" fmla="*/ 232 w 339"/>
                <a:gd name="T63" fmla="*/ 176 h 216"/>
                <a:gd name="T64" fmla="*/ 190 w 339"/>
                <a:gd name="T65" fmla="*/ 148 h 216"/>
                <a:gd name="T66" fmla="*/ 175 w 339"/>
                <a:gd name="T67" fmla="*/ 147 h 216"/>
                <a:gd name="T68" fmla="*/ 169 w 339"/>
                <a:gd name="T69" fmla="*/ 161 h 216"/>
                <a:gd name="T70" fmla="*/ 162 w 339"/>
                <a:gd name="T71" fmla="*/ 174 h 216"/>
                <a:gd name="T72" fmla="*/ 150 w 339"/>
                <a:gd name="T73" fmla="*/ 185 h 216"/>
                <a:gd name="T74" fmla="*/ 137 w 339"/>
                <a:gd name="T75" fmla="*/ 193 h 216"/>
                <a:gd name="T76" fmla="*/ 124 w 339"/>
                <a:gd name="T77" fmla="*/ 200 h 216"/>
                <a:gd name="T78" fmla="*/ 111 w 339"/>
                <a:gd name="T79" fmla="*/ 203 h 216"/>
                <a:gd name="T80" fmla="*/ 100 w 339"/>
                <a:gd name="T81" fmla="*/ 203 h 216"/>
                <a:gd name="T82" fmla="*/ 92 w 339"/>
                <a:gd name="T83" fmla="*/ 206 h 216"/>
                <a:gd name="T84" fmla="*/ 89 w 339"/>
                <a:gd name="T85" fmla="*/ 214 h 216"/>
                <a:gd name="T86" fmla="*/ 86 w 339"/>
                <a:gd name="T87" fmla="*/ 216 h 216"/>
                <a:gd name="T88" fmla="*/ 76 w 339"/>
                <a:gd name="T89" fmla="*/ 216 h 216"/>
                <a:gd name="T90" fmla="*/ 69 w 339"/>
                <a:gd name="T91" fmla="*/ 210 h 216"/>
                <a:gd name="T92" fmla="*/ 69 w 339"/>
                <a:gd name="T93" fmla="*/ 194 h 216"/>
                <a:gd name="T94" fmla="*/ 62 w 339"/>
                <a:gd name="T95" fmla="*/ 180 h 216"/>
                <a:gd name="T96" fmla="*/ 41 w 339"/>
                <a:gd name="T97" fmla="*/ 179 h 216"/>
                <a:gd name="T98" fmla="*/ 13 w 339"/>
                <a:gd name="T99" fmla="*/ 181 h 216"/>
                <a:gd name="T100" fmla="*/ 1 w 339"/>
                <a:gd name="T101" fmla="*/ 173 h 216"/>
                <a:gd name="T102" fmla="*/ 6 w 339"/>
                <a:gd name="T103" fmla="*/ 160 h 216"/>
                <a:gd name="T104" fmla="*/ 18 w 339"/>
                <a:gd name="T105" fmla="*/ 15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9" h="216">
                  <a:moveTo>
                    <a:pt x="22" y="148"/>
                  </a:moveTo>
                  <a:lnTo>
                    <a:pt x="31" y="143"/>
                  </a:lnTo>
                  <a:lnTo>
                    <a:pt x="36" y="138"/>
                  </a:lnTo>
                  <a:lnTo>
                    <a:pt x="38" y="135"/>
                  </a:lnTo>
                  <a:lnTo>
                    <a:pt x="41" y="133"/>
                  </a:lnTo>
                  <a:lnTo>
                    <a:pt x="42" y="128"/>
                  </a:lnTo>
                  <a:lnTo>
                    <a:pt x="42" y="125"/>
                  </a:lnTo>
                  <a:lnTo>
                    <a:pt x="42" y="118"/>
                  </a:lnTo>
                  <a:lnTo>
                    <a:pt x="42" y="113"/>
                  </a:lnTo>
                  <a:lnTo>
                    <a:pt x="42" y="110"/>
                  </a:lnTo>
                  <a:lnTo>
                    <a:pt x="42" y="102"/>
                  </a:lnTo>
                  <a:lnTo>
                    <a:pt x="42" y="90"/>
                  </a:lnTo>
                  <a:lnTo>
                    <a:pt x="44" y="74"/>
                  </a:lnTo>
                  <a:lnTo>
                    <a:pt x="47" y="58"/>
                  </a:lnTo>
                  <a:lnTo>
                    <a:pt x="51" y="42"/>
                  </a:lnTo>
                  <a:lnTo>
                    <a:pt x="55" y="34"/>
                  </a:lnTo>
                  <a:lnTo>
                    <a:pt x="58" y="27"/>
                  </a:lnTo>
                  <a:lnTo>
                    <a:pt x="62" y="20"/>
                  </a:lnTo>
                  <a:lnTo>
                    <a:pt x="68" y="14"/>
                  </a:lnTo>
                  <a:lnTo>
                    <a:pt x="73" y="9"/>
                  </a:lnTo>
                  <a:lnTo>
                    <a:pt x="80" y="5"/>
                  </a:lnTo>
                  <a:lnTo>
                    <a:pt x="87" y="1"/>
                  </a:lnTo>
                  <a:lnTo>
                    <a:pt x="95" y="0"/>
                  </a:lnTo>
                  <a:lnTo>
                    <a:pt x="103" y="16"/>
                  </a:lnTo>
                  <a:lnTo>
                    <a:pt x="110" y="27"/>
                  </a:lnTo>
                  <a:lnTo>
                    <a:pt x="116" y="36"/>
                  </a:lnTo>
                  <a:lnTo>
                    <a:pt x="122" y="48"/>
                  </a:lnTo>
                  <a:lnTo>
                    <a:pt x="129" y="40"/>
                  </a:lnTo>
                  <a:lnTo>
                    <a:pt x="137" y="33"/>
                  </a:lnTo>
                  <a:lnTo>
                    <a:pt x="143" y="41"/>
                  </a:lnTo>
                  <a:lnTo>
                    <a:pt x="151" y="48"/>
                  </a:lnTo>
                  <a:lnTo>
                    <a:pt x="158" y="53"/>
                  </a:lnTo>
                  <a:lnTo>
                    <a:pt x="166" y="58"/>
                  </a:lnTo>
                  <a:lnTo>
                    <a:pt x="181" y="65"/>
                  </a:lnTo>
                  <a:lnTo>
                    <a:pt x="197" y="69"/>
                  </a:lnTo>
                  <a:lnTo>
                    <a:pt x="213" y="74"/>
                  </a:lnTo>
                  <a:lnTo>
                    <a:pt x="228" y="80"/>
                  </a:lnTo>
                  <a:lnTo>
                    <a:pt x="236" y="84"/>
                  </a:lnTo>
                  <a:lnTo>
                    <a:pt x="243" y="90"/>
                  </a:lnTo>
                  <a:lnTo>
                    <a:pt x="249" y="95"/>
                  </a:lnTo>
                  <a:lnTo>
                    <a:pt x="255" y="102"/>
                  </a:lnTo>
                  <a:lnTo>
                    <a:pt x="261" y="119"/>
                  </a:lnTo>
                  <a:lnTo>
                    <a:pt x="266" y="133"/>
                  </a:lnTo>
                  <a:lnTo>
                    <a:pt x="277" y="138"/>
                  </a:lnTo>
                  <a:lnTo>
                    <a:pt x="287" y="143"/>
                  </a:lnTo>
                  <a:lnTo>
                    <a:pt x="297" y="146"/>
                  </a:lnTo>
                  <a:lnTo>
                    <a:pt x="307" y="148"/>
                  </a:lnTo>
                  <a:lnTo>
                    <a:pt x="316" y="150"/>
                  </a:lnTo>
                  <a:lnTo>
                    <a:pt x="325" y="153"/>
                  </a:lnTo>
                  <a:lnTo>
                    <a:pt x="329" y="154"/>
                  </a:lnTo>
                  <a:lnTo>
                    <a:pt x="332" y="158"/>
                  </a:lnTo>
                  <a:lnTo>
                    <a:pt x="335" y="160"/>
                  </a:lnTo>
                  <a:lnTo>
                    <a:pt x="339" y="163"/>
                  </a:lnTo>
                  <a:lnTo>
                    <a:pt x="325" y="171"/>
                  </a:lnTo>
                  <a:lnTo>
                    <a:pt x="312" y="177"/>
                  </a:lnTo>
                  <a:lnTo>
                    <a:pt x="305" y="179"/>
                  </a:lnTo>
                  <a:lnTo>
                    <a:pt x="299" y="180"/>
                  </a:lnTo>
                  <a:lnTo>
                    <a:pt x="292" y="181"/>
                  </a:lnTo>
                  <a:lnTo>
                    <a:pt x="286" y="183"/>
                  </a:lnTo>
                  <a:lnTo>
                    <a:pt x="271" y="183"/>
                  </a:lnTo>
                  <a:lnTo>
                    <a:pt x="260" y="183"/>
                  </a:lnTo>
                  <a:lnTo>
                    <a:pt x="250" y="183"/>
                  </a:lnTo>
                  <a:lnTo>
                    <a:pt x="239" y="183"/>
                  </a:lnTo>
                  <a:lnTo>
                    <a:pt x="232" y="176"/>
                  </a:lnTo>
                  <a:lnTo>
                    <a:pt x="211" y="163"/>
                  </a:lnTo>
                  <a:lnTo>
                    <a:pt x="190" y="148"/>
                  </a:lnTo>
                  <a:lnTo>
                    <a:pt x="176" y="140"/>
                  </a:lnTo>
                  <a:lnTo>
                    <a:pt x="175" y="147"/>
                  </a:lnTo>
                  <a:lnTo>
                    <a:pt x="172" y="154"/>
                  </a:lnTo>
                  <a:lnTo>
                    <a:pt x="169" y="161"/>
                  </a:lnTo>
                  <a:lnTo>
                    <a:pt x="166" y="167"/>
                  </a:lnTo>
                  <a:lnTo>
                    <a:pt x="162" y="174"/>
                  </a:lnTo>
                  <a:lnTo>
                    <a:pt x="156" y="179"/>
                  </a:lnTo>
                  <a:lnTo>
                    <a:pt x="150" y="185"/>
                  </a:lnTo>
                  <a:lnTo>
                    <a:pt x="143" y="189"/>
                  </a:lnTo>
                  <a:lnTo>
                    <a:pt x="137" y="193"/>
                  </a:lnTo>
                  <a:lnTo>
                    <a:pt x="130" y="197"/>
                  </a:lnTo>
                  <a:lnTo>
                    <a:pt x="124" y="200"/>
                  </a:lnTo>
                  <a:lnTo>
                    <a:pt x="117" y="202"/>
                  </a:lnTo>
                  <a:lnTo>
                    <a:pt x="111" y="203"/>
                  </a:lnTo>
                  <a:lnTo>
                    <a:pt x="105" y="203"/>
                  </a:lnTo>
                  <a:lnTo>
                    <a:pt x="100" y="203"/>
                  </a:lnTo>
                  <a:lnTo>
                    <a:pt x="95" y="201"/>
                  </a:lnTo>
                  <a:lnTo>
                    <a:pt x="92" y="206"/>
                  </a:lnTo>
                  <a:lnTo>
                    <a:pt x="90" y="212"/>
                  </a:lnTo>
                  <a:lnTo>
                    <a:pt x="89" y="214"/>
                  </a:lnTo>
                  <a:lnTo>
                    <a:pt x="88" y="215"/>
                  </a:lnTo>
                  <a:lnTo>
                    <a:pt x="86" y="216"/>
                  </a:lnTo>
                  <a:lnTo>
                    <a:pt x="84" y="216"/>
                  </a:lnTo>
                  <a:lnTo>
                    <a:pt x="76" y="216"/>
                  </a:lnTo>
                  <a:lnTo>
                    <a:pt x="72" y="213"/>
                  </a:lnTo>
                  <a:lnTo>
                    <a:pt x="69" y="210"/>
                  </a:lnTo>
                  <a:lnTo>
                    <a:pt x="68" y="205"/>
                  </a:lnTo>
                  <a:lnTo>
                    <a:pt x="69" y="194"/>
                  </a:lnTo>
                  <a:lnTo>
                    <a:pt x="72" y="183"/>
                  </a:lnTo>
                  <a:lnTo>
                    <a:pt x="62" y="180"/>
                  </a:lnTo>
                  <a:lnTo>
                    <a:pt x="51" y="179"/>
                  </a:lnTo>
                  <a:lnTo>
                    <a:pt x="41" y="179"/>
                  </a:lnTo>
                  <a:lnTo>
                    <a:pt x="30" y="179"/>
                  </a:lnTo>
                  <a:lnTo>
                    <a:pt x="13" y="181"/>
                  </a:lnTo>
                  <a:lnTo>
                    <a:pt x="0" y="183"/>
                  </a:lnTo>
                  <a:lnTo>
                    <a:pt x="1" y="173"/>
                  </a:lnTo>
                  <a:lnTo>
                    <a:pt x="3" y="165"/>
                  </a:lnTo>
                  <a:lnTo>
                    <a:pt x="6" y="160"/>
                  </a:lnTo>
                  <a:lnTo>
                    <a:pt x="10" y="157"/>
                  </a:lnTo>
                  <a:lnTo>
                    <a:pt x="18" y="152"/>
                  </a:lnTo>
                  <a:lnTo>
                    <a:pt x="22" y="148"/>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14" name="Freeform 49">
              <a:extLst>
                <a:ext uri="{FF2B5EF4-FFF2-40B4-BE49-F238E27FC236}">
                  <a16:creationId xmlns:a16="http://schemas.microsoft.com/office/drawing/2014/main" id="{2354627E-6455-4E45-BC7C-18307CA2A9B2}"/>
                </a:ext>
              </a:extLst>
            </p:cNvPr>
            <p:cNvSpPr>
              <a:spLocks/>
            </p:cNvSpPr>
            <p:nvPr/>
          </p:nvSpPr>
          <p:spPr bwMode="auto">
            <a:xfrm>
              <a:off x="9656982" y="3989345"/>
              <a:ext cx="63246" cy="49191"/>
            </a:xfrm>
            <a:custGeom>
              <a:avLst/>
              <a:gdLst>
                <a:gd name="T0" fmla="*/ 109 w 109"/>
                <a:gd name="T1" fmla="*/ 47 h 84"/>
                <a:gd name="T2" fmla="*/ 108 w 109"/>
                <a:gd name="T3" fmla="*/ 51 h 84"/>
                <a:gd name="T4" fmla="*/ 107 w 109"/>
                <a:gd name="T5" fmla="*/ 55 h 84"/>
                <a:gd name="T6" fmla="*/ 105 w 109"/>
                <a:gd name="T7" fmla="*/ 58 h 84"/>
                <a:gd name="T8" fmla="*/ 102 w 109"/>
                <a:gd name="T9" fmla="*/ 63 h 84"/>
                <a:gd name="T10" fmla="*/ 94 w 109"/>
                <a:gd name="T11" fmla="*/ 69 h 84"/>
                <a:gd name="T12" fmla="*/ 85 w 109"/>
                <a:gd name="T13" fmla="*/ 75 h 84"/>
                <a:gd name="T14" fmla="*/ 74 w 109"/>
                <a:gd name="T15" fmla="*/ 79 h 84"/>
                <a:gd name="T16" fmla="*/ 63 w 109"/>
                <a:gd name="T17" fmla="*/ 82 h 84"/>
                <a:gd name="T18" fmla="*/ 53 w 109"/>
                <a:gd name="T19" fmla="*/ 84 h 84"/>
                <a:gd name="T20" fmla="*/ 45 w 109"/>
                <a:gd name="T21" fmla="*/ 84 h 84"/>
                <a:gd name="T22" fmla="*/ 35 w 109"/>
                <a:gd name="T23" fmla="*/ 83 h 84"/>
                <a:gd name="T24" fmla="*/ 26 w 109"/>
                <a:gd name="T25" fmla="*/ 81 h 84"/>
                <a:gd name="T26" fmla="*/ 19 w 109"/>
                <a:gd name="T27" fmla="*/ 78 h 84"/>
                <a:gd name="T28" fmla="*/ 12 w 109"/>
                <a:gd name="T29" fmla="*/ 73 h 84"/>
                <a:gd name="T30" fmla="*/ 7 w 109"/>
                <a:gd name="T31" fmla="*/ 67 h 84"/>
                <a:gd name="T32" fmla="*/ 4 w 109"/>
                <a:gd name="T33" fmla="*/ 61 h 84"/>
                <a:gd name="T34" fmla="*/ 1 w 109"/>
                <a:gd name="T35" fmla="*/ 54 h 84"/>
                <a:gd name="T36" fmla="*/ 0 w 109"/>
                <a:gd name="T37" fmla="*/ 47 h 84"/>
                <a:gd name="T38" fmla="*/ 0 w 109"/>
                <a:gd name="T39" fmla="*/ 41 h 84"/>
                <a:gd name="T40" fmla="*/ 1 w 109"/>
                <a:gd name="T41" fmla="*/ 36 h 84"/>
                <a:gd name="T42" fmla="*/ 4 w 109"/>
                <a:gd name="T43" fmla="*/ 30 h 84"/>
                <a:gd name="T44" fmla="*/ 5 w 109"/>
                <a:gd name="T45" fmla="*/ 25 h 84"/>
                <a:gd name="T46" fmla="*/ 8 w 109"/>
                <a:gd name="T47" fmla="*/ 21 h 84"/>
                <a:gd name="T48" fmla="*/ 10 w 109"/>
                <a:gd name="T49" fmla="*/ 17 h 84"/>
                <a:gd name="T50" fmla="*/ 13 w 109"/>
                <a:gd name="T51" fmla="*/ 13 h 84"/>
                <a:gd name="T52" fmla="*/ 18 w 109"/>
                <a:gd name="T53" fmla="*/ 11 h 84"/>
                <a:gd name="T54" fmla="*/ 25 w 109"/>
                <a:gd name="T55" fmla="*/ 5 h 84"/>
                <a:gd name="T56" fmla="*/ 35 w 109"/>
                <a:gd name="T57" fmla="*/ 2 h 84"/>
                <a:gd name="T58" fmla="*/ 45 w 109"/>
                <a:gd name="T59" fmla="*/ 1 h 84"/>
                <a:gd name="T60" fmla="*/ 54 w 109"/>
                <a:gd name="T61" fmla="*/ 0 h 84"/>
                <a:gd name="T62" fmla="*/ 65 w 109"/>
                <a:gd name="T63" fmla="*/ 2 h 84"/>
                <a:gd name="T64" fmla="*/ 75 w 109"/>
                <a:gd name="T65" fmla="*/ 4 h 84"/>
                <a:gd name="T66" fmla="*/ 83 w 109"/>
                <a:gd name="T67" fmla="*/ 9 h 84"/>
                <a:gd name="T68" fmla="*/ 92 w 109"/>
                <a:gd name="T69" fmla="*/ 14 h 84"/>
                <a:gd name="T70" fmla="*/ 99 w 109"/>
                <a:gd name="T71" fmla="*/ 21 h 84"/>
                <a:gd name="T72" fmla="*/ 104 w 109"/>
                <a:gd name="T73" fmla="*/ 28 h 84"/>
                <a:gd name="T74" fmla="*/ 106 w 109"/>
                <a:gd name="T75" fmla="*/ 33 h 84"/>
                <a:gd name="T76" fmla="*/ 107 w 109"/>
                <a:gd name="T77" fmla="*/ 37 h 84"/>
                <a:gd name="T78" fmla="*/ 108 w 109"/>
                <a:gd name="T79" fmla="*/ 42 h 84"/>
                <a:gd name="T80" fmla="*/ 109 w 109"/>
                <a:gd name="T81" fmla="*/ 4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9" h="84">
                  <a:moveTo>
                    <a:pt x="109" y="47"/>
                  </a:moveTo>
                  <a:lnTo>
                    <a:pt x="108" y="51"/>
                  </a:lnTo>
                  <a:lnTo>
                    <a:pt x="107" y="55"/>
                  </a:lnTo>
                  <a:lnTo>
                    <a:pt x="105" y="58"/>
                  </a:lnTo>
                  <a:lnTo>
                    <a:pt x="102" y="63"/>
                  </a:lnTo>
                  <a:lnTo>
                    <a:pt x="94" y="69"/>
                  </a:lnTo>
                  <a:lnTo>
                    <a:pt x="85" y="75"/>
                  </a:lnTo>
                  <a:lnTo>
                    <a:pt x="74" y="79"/>
                  </a:lnTo>
                  <a:lnTo>
                    <a:pt x="63" y="82"/>
                  </a:lnTo>
                  <a:lnTo>
                    <a:pt x="53" y="84"/>
                  </a:lnTo>
                  <a:lnTo>
                    <a:pt x="45" y="84"/>
                  </a:lnTo>
                  <a:lnTo>
                    <a:pt x="35" y="83"/>
                  </a:lnTo>
                  <a:lnTo>
                    <a:pt x="26" y="81"/>
                  </a:lnTo>
                  <a:lnTo>
                    <a:pt x="19" y="78"/>
                  </a:lnTo>
                  <a:lnTo>
                    <a:pt x="12" y="73"/>
                  </a:lnTo>
                  <a:lnTo>
                    <a:pt x="7" y="67"/>
                  </a:lnTo>
                  <a:lnTo>
                    <a:pt x="4" y="61"/>
                  </a:lnTo>
                  <a:lnTo>
                    <a:pt x="1" y="54"/>
                  </a:lnTo>
                  <a:lnTo>
                    <a:pt x="0" y="47"/>
                  </a:lnTo>
                  <a:lnTo>
                    <a:pt x="0" y="41"/>
                  </a:lnTo>
                  <a:lnTo>
                    <a:pt x="1" y="36"/>
                  </a:lnTo>
                  <a:lnTo>
                    <a:pt x="4" y="30"/>
                  </a:lnTo>
                  <a:lnTo>
                    <a:pt x="5" y="25"/>
                  </a:lnTo>
                  <a:lnTo>
                    <a:pt x="8" y="21"/>
                  </a:lnTo>
                  <a:lnTo>
                    <a:pt x="10" y="17"/>
                  </a:lnTo>
                  <a:lnTo>
                    <a:pt x="13" y="13"/>
                  </a:lnTo>
                  <a:lnTo>
                    <a:pt x="18" y="11"/>
                  </a:lnTo>
                  <a:lnTo>
                    <a:pt x="25" y="5"/>
                  </a:lnTo>
                  <a:lnTo>
                    <a:pt x="35" y="2"/>
                  </a:lnTo>
                  <a:lnTo>
                    <a:pt x="45" y="1"/>
                  </a:lnTo>
                  <a:lnTo>
                    <a:pt x="54" y="0"/>
                  </a:lnTo>
                  <a:lnTo>
                    <a:pt x="65" y="2"/>
                  </a:lnTo>
                  <a:lnTo>
                    <a:pt x="75" y="4"/>
                  </a:lnTo>
                  <a:lnTo>
                    <a:pt x="83" y="9"/>
                  </a:lnTo>
                  <a:lnTo>
                    <a:pt x="92" y="14"/>
                  </a:lnTo>
                  <a:lnTo>
                    <a:pt x="99" y="21"/>
                  </a:lnTo>
                  <a:lnTo>
                    <a:pt x="104" y="28"/>
                  </a:lnTo>
                  <a:lnTo>
                    <a:pt x="106" y="33"/>
                  </a:lnTo>
                  <a:lnTo>
                    <a:pt x="107" y="37"/>
                  </a:lnTo>
                  <a:lnTo>
                    <a:pt x="108" y="42"/>
                  </a:lnTo>
                  <a:lnTo>
                    <a:pt x="109" y="47"/>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15" name="Freeform 50">
              <a:extLst>
                <a:ext uri="{FF2B5EF4-FFF2-40B4-BE49-F238E27FC236}">
                  <a16:creationId xmlns:a16="http://schemas.microsoft.com/office/drawing/2014/main" id="{F751ECA0-C1F8-408B-B775-2FAB4757C83D}"/>
                </a:ext>
              </a:extLst>
            </p:cNvPr>
            <p:cNvSpPr>
              <a:spLocks/>
            </p:cNvSpPr>
            <p:nvPr/>
          </p:nvSpPr>
          <p:spPr bwMode="auto">
            <a:xfrm>
              <a:off x="9471929" y="4236472"/>
              <a:ext cx="51534" cy="39822"/>
            </a:xfrm>
            <a:custGeom>
              <a:avLst/>
              <a:gdLst>
                <a:gd name="T0" fmla="*/ 40 w 89"/>
                <a:gd name="T1" fmla="*/ 2 h 67"/>
                <a:gd name="T2" fmla="*/ 61 w 89"/>
                <a:gd name="T3" fmla="*/ 0 h 67"/>
                <a:gd name="T4" fmla="*/ 70 w 89"/>
                <a:gd name="T5" fmla="*/ 1 h 67"/>
                <a:gd name="T6" fmla="*/ 78 w 89"/>
                <a:gd name="T7" fmla="*/ 3 h 67"/>
                <a:gd name="T8" fmla="*/ 89 w 89"/>
                <a:gd name="T9" fmla="*/ 10 h 67"/>
                <a:gd name="T10" fmla="*/ 81 w 89"/>
                <a:gd name="T11" fmla="*/ 17 h 67"/>
                <a:gd name="T12" fmla="*/ 71 w 89"/>
                <a:gd name="T13" fmla="*/ 26 h 67"/>
                <a:gd name="T14" fmla="*/ 61 w 89"/>
                <a:gd name="T15" fmla="*/ 36 h 67"/>
                <a:gd name="T16" fmla="*/ 49 w 89"/>
                <a:gd name="T17" fmla="*/ 44 h 67"/>
                <a:gd name="T18" fmla="*/ 36 w 89"/>
                <a:gd name="T19" fmla="*/ 52 h 67"/>
                <a:gd name="T20" fmla="*/ 24 w 89"/>
                <a:gd name="T21" fmla="*/ 58 h 67"/>
                <a:gd name="T22" fmla="*/ 12 w 89"/>
                <a:gd name="T23" fmla="*/ 64 h 67"/>
                <a:gd name="T24" fmla="*/ 0 w 89"/>
                <a:gd name="T25" fmla="*/ 67 h 67"/>
                <a:gd name="T26" fmla="*/ 0 w 89"/>
                <a:gd name="T27" fmla="*/ 47 h 67"/>
                <a:gd name="T28" fmla="*/ 0 w 89"/>
                <a:gd name="T29" fmla="*/ 44 h 67"/>
                <a:gd name="T30" fmla="*/ 13 w 89"/>
                <a:gd name="T31" fmla="*/ 31 h 67"/>
                <a:gd name="T32" fmla="*/ 25 w 89"/>
                <a:gd name="T33" fmla="*/ 21 h 67"/>
                <a:gd name="T34" fmla="*/ 30 w 89"/>
                <a:gd name="T35" fmla="*/ 15 h 67"/>
                <a:gd name="T36" fmla="*/ 35 w 89"/>
                <a:gd name="T37" fmla="*/ 11 h 67"/>
                <a:gd name="T38" fmla="*/ 38 w 89"/>
                <a:gd name="T39" fmla="*/ 6 h 67"/>
                <a:gd name="T40" fmla="*/ 40 w 89"/>
                <a:gd name="T41" fmla="*/ 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9" h="67">
                  <a:moveTo>
                    <a:pt x="40" y="2"/>
                  </a:moveTo>
                  <a:lnTo>
                    <a:pt x="61" y="0"/>
                  </a:lnTo>
                  <a:lnTo>
                    <a:pt x="70" y="1"/>
                  </a:lnTo>
                  <a:lnTo>
                    <a:pt x="78" y="3"/>
                  </a:lnTo>
                  <a:lnTo>
                    <a:pt x="89" y="10"/>
                  </a:lnTo>
                  <a:lnTo>
                    <a:pt x="81" y="17"/>
                  </a:lnTo>
                  <a:lnTo>
                    <a:pt x="71" y="26"/>
                  </a:lnTo>
                  <a:lnTo>
                    <a:pt x="61" y="36"/>
                  </a:lnTo>
                  <a:lnTo>
                    <a:pt x="49" y="44"/>
                  </a:lnTo>
                  <a:lnTo>
                    <a:pt x="36" y="52"/>
                  </a:lnTo>
                  <a:lnTo>
                    <a:pt x="24" y="58"/>
                  </a:lnTo>
                  <a:lnTo>
                    <a:pt x="12" y="64"/>
                  </a:lnTo>
                  <a:lnTo>
                    <a:pt x="0" y="67"/>
                  </a:lnTo>
                  <a:lnTo>
                    <a:pt x="0" y="47"/>
                  </a:lnTo>
                  <a:lnTo>
                    <a:pt x="0" y="44"/>
                  </a:lnTo>
                  <a:lnTo>
                    <a:pt x="13" y="31"/>
                  </a:lnTo>
                  <a:lnTo>
                    <a:pt x="25" y="21"/>
                  </a:lnTo>
                  <a:lnTo>
                    <a:pt x="30" y="15"/>
                  </a:lnTo>
                  <a:lnTo>
                    <a:pt x="35" y="11"/>
                  </a:lnTo>
                  <a:lnTo>
                    <a:pt x="38" y="6"/>
                  </a:lnTo>
                  <a:lnTo>
                    <a:pt x="40" y="2"/>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16" name="Freeform 51">
              <a:extLst>
                <a:ext uri="{FF2B5EF4-FFF2-40B4-BE49-F238E27FC236}">
                  <a16:creationId xmlns:a16="http://schemas.microsoft.com/office/drawing/2014/main" id="{14AA5C69-CA40-46C1-9C74-75178955EEE2}"/>
                </a:ext>
              </a:extLst>
            </p:cNvPr>
            <p:cNvSpPr>
              <a:spLocks/>
            </p:cNvSpPr>
            <p:nvPr/>
          </p:nvSpPr>
          <p:spPr bwMode="auto">
            <a:xfrm>
              <a:off x="9553914" y="3698881"/>
              <a:ext cx="132348" cy="55048"/>
            </a:xfrm>
            <a:custGeom>
              <a:avLst/>
              <a:gdLst>
                <a:gd name="T0" fmla="*/ 73 w 227"/>
                <a:gd name="T1" fmla="*/ 96 h 96"/>
                <a:gd name="T2" fmla="*/ 51 w 227"/>
                <a:gd name="T3" fmla="*/ 92 h 96"/>
                <a:gd name="T4" fmla="*/ 40 w 227"/>
                <a:gd name="T5" fmla="*/ 87 h 96"/>
                <a:gd name="T6" fmla="*/ 35 w 227"/>
                <a:gd name="T7" fmla="*/ 82 h 96"/>
                <a:gd name="T8" fmla="*/ 32 w 227"/>
                <a:gd name="T9" fmla="*/ 75 h 96"/>
                <a:gd name="T10" fmla="*/ 33 w 227"/>
                <a:gd name="T11" fmla="*/ 66 h 96"/>
                <a:gd name="T12" fmla="*/ 23 w 227"/>
                <a:gd name="T13" fmla="*/ 53 h 96"/>
                <a:gd name="T14" fmla="*/ 7 w 227"/>
                <a:gd name="T15" fmla="*/ 42 h 96"/>
                <a:gd name="T16" fmla="*/ 1 w 227"/>
                <a:gd name="T17" fmla="*/ 31 h 96"/>
                <a:gd name="T18" fmla="*/ 1 w 227"/>
                <a:gd name="T19" fmla="*/ 19 h 96"/>
                <a:gd name="T20" fmla="*/ 6 w 227"/>
                <a:gd name="T21" fmla="*/ 10 h 96"/>
                <a:gd name="T22" fmla="*/ 14 w 227"/>
                <a:gd name="T23" fmla="*/ 4 h 96"/>
                <a:gd name="T24" fmla="*/ 25 w 227"/>
                <a:gd name="T25" fmla="*/ 2 h 96"/>
                <a:gd name="T26" fmla="*/ 44 w 227"/>
                <a:gd name="T27" fmla="*/ 2 h 96"/>
                <a:gd name="T28" fmla="*/ 64 w 227"/>
                <a:gd name="T29" fmla="*/ 5 h 96"/>
                <a:gd name="T30" fmla="*/ 82 w 227"/>
                <a:gd name="T31" fmla="*/ 9 h 96"/>
                <a:gd name="T32" fmla="*/ 102 w 227"/>
                <a:gd name="T33" fmla="*/ 12 h 96"/>
                <a:gd name="T34" fmla="*/ 122 w 227"/>
                <a:gd name="T35" fmla="*/ 12 h 96"/>
                <a:gd name="T36" fmla="*/ 139 w 227"/>
                <a:gd name="T37" fmla="*/ 16 h 96"/>
                <a:gd name="T38" fmla="*/ 161 w 227"/>
                <a:gd name="T39" fmla="*/ 25 h 96"/>
                <a:gd name="T40" fmla="*/ 203 w 227"/>
                <a:gd name="T41" fmla="*/ 51 h 96"/>
                <a:gd name="T42" fmla="*/ 225 w 227"/>
                <a:gd name="T43" fmla="*/ 71 h 96"/>
                <a:gd name="T44" fmla="*/ 220 w 227"/>
                <a:gd name="T45" fmla="*/ 81 h 96"/>
                <a:gd name="T46" fmla="*/ 212 w 227"/>
                <a:gd name="T47" fmla="*/ 88 h 96"/>
                <a:gd name="T48" fmla="*/ 202 w 227"/>
                <a:gd name="T49" fmla="*/ 91 h 96"/>
                <a:gd name="T50" fmla="*/ 189 w 227"/>
                <a:gd name="T51" fmla="*/ 91 h 96"/>
                <a:gd name="T52" fmla="*/ 176 w 227"/>
                <a:gd name="T53" fmla="*/ 88 h 96"/>
                <a:gd name="T54" fmla="*/ 166 w 227"/>
                <a:gd name="T55" fmla="*/ 85 h 96"/>
                <a:gd name="T56" fmla="*/ 155 w 227"/>
                <a:gd name="T57" fmla="*/ 82 h 96"/>
                <a:gd name="T58" fmla="*/ 141 w 227"/>
                <a:gd name="T59" fmla="*/ 82 h 96"/>
                <a:gd name="T60" fmla="*/ 127 w 227"/>
                <a:gd name="T61" fmla="*/ 86 h 96"/>
                <a:gd name="T62" fmla="*/ 113 w 227"/>
                <a:gd name="T63" fmla="*/ 91 h 96"/>
                <a:gd name="T64" fmla="*/ 94 w 227"/>
                <a:gd name="T6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7" h="96">
                  <a:moveTo>
                    <a:pt x="84" y="96"/>
                  </a:moveTo>
                  <a:lnTo>
                    <a:pt x="73" y="96"/>
                  </a:lnTo>
                  <a:lnTo>
                    <a:pt x="62" y="95"/>
                  </a:lnTo>
                  <a:lnTo>
                    <a:pt x="51" y="92"/>
                  </a:lnTo>
                  <a:lnTo>
                    <a:pt x="44" y="89"/>
                  </a:lnTo>
                  <a:lnTo>
                    <a:pt x="40" y="87"/>
                  </a:lnTo>
                  <a:lnTo>
                    <a:pt x="37" y="85"/>
                  </a:lnTo>
                  <a:lnTo>
                    <a:pt x="35" y="82"/>
                  </a:lnTo>
                  <a:lnTo>
                    <a:pt x="33" y="78"/>
                  </a:lnTo>
                  <a:lnTo>
                    <a:pt x="32" y="75"/>
                  </a:lnTo>
                  <a:lnTo>
                    <a:pt x="32" y="71"/>
                  </a:lnTo>
                  <a:lnTo>
                    <a:pt x="33" y="66"/>
                  </a:lnTo>
                  <a:lnTo>
                    <a:pt x="34" y="62"/>
                  </a:lnTo>
                  <a:lnTo>
                    <a:pt x="23" y="53"/>
                  </a:lnTo>
                  <a:lnTo>
                    <a:pt x="11" y="46"/>
                  </a:lnTo>
                  <a:lnTo>
                    <a:pt x="7" y="42"/>
                  </a:lnTo>
                  <a:lnTo>
                    <a:pt x="4" y="36"/>
                  </a:lnTo>
                  <a:lnTo>
                    <a:pt x="1" y="31"/>
                  </a:lnTo>
                  <a:lnTo>
                    <a:pt x="0" y="24"/>
                  </a:lnTo>
                  <a:lnTo>
                    <a:pt x="1" y="19"/>
                  </a:lnTo>
                  <a:lnTo>
                    <a:pt x="3" y="13"/>
                  </a:lnTo>
                  <a:lnTo>
                    <a:pt x="6" y="10"/>
                  </a:lnTo>
                  <a:lnTo>
                    <a:pt x="10" y="7"/>
                  </a:lnTo>
                  <a:lnTo>
                    <a:pt x="14" y="4"/>
                  </a:lnTo>
                  <a:lnTo>
                    <a:pt x="20" y="3"/>
                  </a:lnTo>
                  <a:lnTo>
                    <a:pt x="25" y="2"/>
                  </a:lnTo>
                  <a:lnTo>
                    <a:pt x="31" y="0"/>
                  </a:lnTo>
                  <a:lnTo>
                    <a:pt x="44" y="2"/>
                  </a:lnTo>
                  <a:lnTo>
                    <a:pt x="54" y="3"/>
                  </a:lnTo>
                  <a:lnTo>
                    <a:pt x="64" y="5"/>
                  </a:lnTo>
                  <a:lnTo>
                    <a:pt x="74" y="7"/>
                  </a:lnTo>
                  <a:lnTo>
                    <a:pt x="82" y="9"/>
                  </a:lnTo>
                  <a:lnTo>
                    <a:pt x="92" y="10"/>
                  </a:lnTo>
                  <a:lnTo>
                    <a:pt x="102" y="12"/>
                  </a:lnTo>
                  <a:lnTo>
                    <a:pt x="114" y="12"/>
                  </a:lnTo>
                  <a:lnTo>
                    <a:pt x="122" y="12"/>
                  </a:lnTo>
                  <a:lnTo>
                    <a:pt x="130" y="15"/>
                  </a:lnTo>
                  <a:lnTo>
                    <a:pt x="139" y="16"/>
                  </a:lnTo>
                  <a:lnTo>
                    <a:pt x="146" y="19"/>
                  </a:lnTo>
                  <a:lnTo>
                    <a:pt x="161" y="25"/>
                  </a:lnTo>
                  <a:lnTo>
                    <a:pt x="176" y="33"/>
                  </a:lnTo>
                  <a:lnTo>
                    <a:pt x="203" y="51"/>
                  </a:lnTo>
                  <a:lnTo>
                    <a:pt x="227" y="65"/>
                  </a:lnTo>
                  <a:lnTo>
                    <a:pt x="225" y="71"/>
                  </a:lnTo>
                  <a:lnTo>
                    <a:pt x="223" y="76"/>
                  </a:lnTo>
                  <a:lnTo>
                    <a:pt x="220" y="81"/>
                  </a:lnTo>
                  <a:lnTo>
                    <a:pt x="216" y="85"/>
                  </a:lnTo>
                  <a:lnTo>
                    <a:pt x="212" y="88"/>
                  </a:lnTo>
                  <a:lnTo>
                    <a:pt x="208" y="90"/>
                  </a:lnTo>
                  <a:lnTo>
                    <a:pt x="202" y="91"/>
                  </a:lnTo>
                  <a:lnTo>
                    <a:pt x="197" y="92"/>
                  </a:lnTo>
                  <a:lnTo>
                    <a:pt x="189" y="91"/>
                  </a:lnTo>
                  <a:lnTo>
                    <a:pt x="183" y="90"/>
                  </a:lnTo>
                  <a:lnTo>
                    <a:pt x="176" y="88"/>
                  </a:lnTo>
                  <a:lnTo>
                    <a:pt x="171" y="87"/>
                  </a:lnTo>
                  <a:lnTo>
                    <a:pt x="166" y="85"/>
                  </a:lnTo>
                  <a:lnTo>
                    <a:pt x="160" y="83"/>
                  </a:lnTo>
                  <a:lnTo>
                    <a:pt x="155" y="82"/>
                  </a:lnTo>
                  <a:lnTo>
                    <a:pt x="148" y="81"/>
                  </a:lnTo>
                  <a:lnTo>
                    <a:pt x="141" y="82"/>
                  </a:lnTo>
                  <a:lnTo>
                    <a:pt x="134" y="83"/>
                  </a:lnTo>
                  <a:lnTo>
                    <a:pt x="127" y="86"/>
                  </a:lnTo>
                  <a:lnTo>
                    <a:pt x="120" y="88"/>
                  </a:lnTo>
                  <a:lnTo>
                    <a:pt x="113" y="91"/>
                  </a:lnTo>
                  <a:lnTo>
                    <a:pt x="104" y="94"/>
                  </a:lnTo>
                  <a:lnTo>
                    <a:pt x="94" y="96"/>
                  </a:lnTo>
                  <a:lnTo>
                    <a:pt x="84" y="96"/>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17" name="Freeform 52">
              <a:extLst>
                <a:ext uri="{FF2B5EF4-FFF2-40B4-BE49-F238E27FC236}">
                  <a16:creationId xmlns:a16="http://schemas.microsoft.com/office/drawing/2014/main" id="{F7B22A7A-E103-426F-BCE8-40EC14038431}"/>
                </a:ext>
              </a:extLst>
            </p:cNvPr>
            <p:cNvSpPr>
              <a:spLocks/>
            </p:cNvSpPr>
            <p:nvPr/>
          </p:nvSpPr>
          <p:spPr bwMode="auto">
            <a:xfrm>
              <a:off x="9565626" y="4264582"/>
              <a:ext cx="29280" cy="29281"/>
            </a:xfrm>
            <a:custGeom>
              <a:avLst/>
              <a:gdLst>
                <a:gd name="T0" fmla="*/ 51 w 51"/>
                <a:gd name="T1" fmla="*/ 15 h 49"/>
                <a:gd name="T2" fmla="*/ 45 w 51"/>
                <a:gd name="T3" fmla="*/ 24 h 49"/>
                <a:gd name="T4" fmla="*/ 40 w 51"/>
                <a:gd name="T5" fmla="*/ 36 h 49"/>
                <a:gd name="T6" fmla="*/ 37 w 51"/>
                <a:gd name="T7" fmla="*/ 42 h 49"/>
                <a:gd name="T8" fmla="*/ 32 w 51"/>
                <a:gd name="T9" fmla="*/ 45 h 49"/>
                <a:gd name="T10" fmla="*/ 28 w 51"/>
                <a:gd name="T11" fmla="*/ 48 h 49"/>
                <a:gd name="T12" fmla="*/ 21 w 51"/>
                <a:gd name="T13" fmla="*/ 49 h 49"/>
                <a:gd name="T14" fmla="*/ 0 w 51"/>
                <a:gd name="T15" fmla="*/ 26 h 49"/>
                <a:gd name="T16" fmla="*/ 0 w 51"/>
                <a:gd name="T17" fmla="*/ 20 h 49"/>
                <a:gd name="T18" fmla="*/ 1 w 51"/>
                <a:gd name="T19" fmla="*/ 16 h 49"/>
                <a:gd name="T20" fmla="*/ 3 w 51"/>
                <a:gd name="T21" fmla="*/ 11 h 49"/>
                <a:gd name="T22" fmla="*/ 5 w 51"/>
                <a:gd name="T23" fmla="*/ 8 h 49"/>
                <a:gd name="T24" fmla="*/ 9 w 51"/>
                <a:gd name="T25" fmla="*/ 5 h 49"/>
                <a:gd name="T26" fmla="*/ 12 w 51"/>
                <a:gd name="T27" fmla="*/ 3 h 49"/>
                <a:gd name="T28" fmla="*/ 16 w 51"/>
                <a:gd name="T29" fmla="*/ 1 h 49"/>
                <a:gd name="T30" fmla="*/ 19 w 51"/>
                <a:gd name="T31" fmla="*/ 0 h 49"/>
                <a:gd name="T32" fmla="*/ 24 w 51"/>
                <a:gd name="T33" fmla="*/ 0 h 49"/>
                <a:gd name="T34" fmla="*/ 28 w 51"/>
                <a:gd name="T35" fmla="*/ 0 h 49"/>
                <a:gd name="T36" fmla="*/ 32 w 51"/>
                <a:gd name="T37" fmla="*/ 1 h 49"/>
                <a:gd name="T38" fmla="*/ 37 w 51"/>
                <a:gd name="T39" fmla="*/ 2 h 49"/>
                <a:gd name="T40" fmla="*/ 40 w 51"/>
                <a:gd name="T41" fmla="*/ 4 h 49"/>
                <a:gd name="T42" fmla="*/ 44 w 51"/>
                <a:gd name="T43" fmla="*/ 7 h 49"/>
                <a:gd name="T44" fmla="*/ 47 w 51"/>
                <a:gd name="T45" fmla="*/ 10 h 49"/>
                <a:gd name="T46" fmla="*/ 51 w 51"/>
                <a:gd name="T47" fmla="*/ 1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 h="49">
                  <a:moveTo>
                    <a:pt x="51" y="15"/>
                  </a:moveTo>
                  <a:lnTo>
                    <a:pt x="45" y="24"/>
                  </a:lnTo>
                  <a:lnTo>
                    <a:pt x="40" y="36"/>
                  </a:lnTo>
                  <a:lnTo>
                    <a:pt x="37" y="42"/>
                  </a:lnTo>
                  <a:lnTo>
                    <a:pt x="32" y="45"/>
                  </a:lnTo>
                  <a:lnTo>
                    <a:pt x="28" y="48"/>
                  </a:lnTo>
                  <a:lnTo>
                    <a:pt x="21" y="49"/>
                  </a:lnTo>
                  <a:lnTo>
                    <a:pt x="0" y="26"/>
                  </a:lnTo>
                  <a:lnTo>
                    <a:pt x="0" y="20"/>
                  </a:lnTo>
                  <a:lnTo>
                    <a:pt x="1" y="16"/>
                  </a:lnTo>
                  <a:lnTo>
                    <a:pt x="3" y="11"/>
                  </a:lnTo>
                  <a:lnTo>
                    <a:pt x="5" y="8"/>
                  </a:lnTo>
                  <a:lnTo>
                    <a:pt x="9" y="5"/>
                  </a:lnTo>
                  <a:lnTo>
                    <a:pt x="12" y="3"/>
                  </a:lnTo>
                  <a:lnTo>
                    <a:pt x="16" y="1"/>
                  </a:lnTo>
                  <a:lnTo>
                    <a:pt x="19" y="0"/>
                  </a:lnTo>
                  <a:lnTo>
                    <a:pt x="24" y="0"/>
                  </a:lnTo>
                  <a:lnTo>
                    <a:pt x="28" y="0"/>
                  </a:lnTo>
                  <a:lnTo>
                    <a:pt x="32" y="1"/>
                  </a:lnTo>
                  <a:lnTo>
                    <a:pt x="37" y="2"/>
                  </a:lnTo>
                  <a:lnTo>
                    <a:pt x="40" y="4"/>
                  </a:lnTo>
                  <a:lnTo>
                    <a:pt x="44" y="7"/>
                  </a:lnTo>
                  <a:lnTo>
                    <a:pt x="47" y="10"/>
                  </a:lnTo>
                  <a:lnTo>
                    <a:pt x="51" y="15"/>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18" name="Freeform 53">
              <a:extLst>
                <a:ext uri="{FF2B5EF4-FFF2-40B4-BE49-F238E27FC236}">
                  <a16:creationId xmlns:a16="http://schemas.microsoft.com/office/drawing/2014/main" id="{92FB5F33-80F3-43FB-9DE6-5343CD75FD7F}"/>
                </a:ext>
              </a:extLst>
            </p:cNvPr>
            <p:cNvSpPr>
              <a:spLocks/>
            </p:cNvSpPr>
            <p:nvPr/>
          </p:nvSpPr>
          <p:spPr bwMode="auto">
            <a:xfrm>
              <a:off x="9729598" y="3992858"/>
              <a:ext cx="31623" cy="17569"/>
            </a:xfrm>
            <a:custGeom>
              <a:avLst/>
              <a:gdLst>
                <a:gd name="T0" fmla="*/ 19 w 54"/>
                <a:gd name="T1" fmla="*/ 30 h 30"/>
                <a:gd name="T2" fmla="*/ 11 w 54"/>
                <a:gd name="T3" fmla="*/ 29 h 30"/>
                <a:gd name="T4" fmla="*/ 5 w 54"/>
                <a:gd name="T5" fmla="*/ 27 h 30"/>
                <a:gd name="T6" fmla="*/ 3 w 54"/>
                <a:gd name="T7" fmla="*/ 24 h 30"/>
                <a:gd name="T8" fmla="*/ 1 w 54"/>
                <a:gd name="T9" fmla="*/ 22 h 30"/>
                <a:gd name="T10" fmla="*/ 1 w 54"/>
                <a:gd name="T11" fmla="*/ 19 h 30"/>
                <a:gd name="T12" fmla="*/ 0 w 54"/>
                <a:gd name="T13" fmla="*/ 15 h 30"/>
                <a:gd name="T14" fmla="*/ 19 w 54"/>
                <a:gd name="T15" fmla="*/ 0 h 30"/>
                <a:gd name="T16" fmla="*/ 24 w 54"/>
                <a:gd name="T17" fmla="*/ 1 h 30"/>
                <a:gd name="T18" fmla="*/ 31 w 54"/>
                <a:gd name="T19" fmla="*/ 3 h 30"/>
                <a:gd name="T20" fmla="*/ 36 w 54"/>
                <a:gd name="T21" fmla="*/ 6 h 30"/>
                <a:gd name="T22" fmla="*/ 41 w 54"/>
                <a:gd name="T23" fmla="*/ 10 h 30"/>
                <a:gd name="T24" fmla="*/ 49 w 54"/>
                <a:gd name="T25" fmla="*/ 19 h 30"/>
                <a:gd name="T26" fmla="*/ 54 w 54"/>
                <a:gd name="T27" fmla="*/ 27 h 30"/>
                <a:gd name="T28" fmla="*/ 42 w 54"/>
                <a:gd name="T29" fmla="*/ 29 h 30"/>
                <a:gd name="T30" fmla="*/ 35 w 54"/>
                <a:gd name="T31" fmla="*/ 30 h 30"/>
                <a:gd name="T32" fmla="*/ 30 w 54"/>
                <a:gd name="T33" fmla="*/ 30 h 30"/>
                <a:gd name="T34" fmla="*/ 19 w 54"/>
                <a:gd name="T35"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30">
                  <a:moveTo>
                    <a:pt x="19" y="30"/>
                  </a:moveTo>
                  <a:lnTo>
                    <a:pt x="11" y="29"/>
                  </a:lnTo>
                  <a:lnTo>
                    <a:pt x="5" y="27"/>
                  </a:lnTo>
                  <a:lnTo>
                    <a:pt x="3" y="24"/>
                  </a:lnTo>
                  <a:lnTo>
                    <a:pt x="1" y="22"/>
                  </a:lnTo>
                  <a:lnTo>
                    <a:pt x="1" y="19"/>
                  </a:lnTo>
                  <a:lnTo>
                    <a:pt x="0" y="15"/>
                  </a:lnTo>
                  <a:lnTo>
                    <a:pt x="19" y="0"/>
                  </a:lnTo>
                  <a:lnTo>
                    <a:pt x="24" y="1"/>
                  </a:lnTo>
                  <a:lnTo>
                    <a:pt x="31" y="3"/>
                  </a:lnTo>
                  <a:lnTo>
                    <a:pt x="36" y="6"/>
                  </a:lnTo>
                  <a:lnTo>
                    <a:pt x="41" y="10"/>
                  </a:lnTo>
                  <a:lnTo>
                    <a:pt x="49" y="19"/>
                  </a:lnTo>
                  <a:lnTo>
                    <a:pt x="54" y="27"/>
                  </a:lnTo>
                  <a:lnTo>
                    <a:pt x="42" y="29"/>
                  </a:lnTo>
                  <a:lnTo>
                    <a:pt x="35" y="30"/>
                  </a:lnTo>
                  <a:lnTo>
                    <a:pt x="30" y="30"/>
                  </a:lnTo>
                  <a:lnTo>
                    <a:pt x="19" y="3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19" name="Freeform 54">
              <a:extLst>
                <a:ext uri="{FF2B5EF4-FFF2-40B4-BE49-F238E27FC236}">
                  <a16:creationId xmlns:a16="http://schemas.microsoft.com/office/drawing/2014/main" id="{6C54A53D-1D45-42E1-9A24-8C3BCD21B905}"/>
                </a:ext>
              </a:extLst>
            </p:cNvPr>
            <p:cNvSpPr>
              <a:spLocks/>
            </p:cNvSpPr>
            <p:nvPr/>
          </p:nvSpPr>
          <p:spPr bwMode="auto">
            <a:xfrm>
              <a:off x="9596078" y="3935468"/>
              <a:ext cx="26938" cy="21082"/>
            </a:xfrm>
            <a:custGeom>
              <a:avLst/>
              <a:gdLst>
                <a:gd name="T0" fmla="*/ 5 w 46"/>
                <a:gd name="T1" fmla="*/ 37 h 37"/>
                <a:gd name="T2" fmla="*/ 2 w 46"/>
                <a:gd name="T3" fmla="*/ 37 h 37"/>
                <a:gd name="T4" fmla="*/ 0 w 46"/>
                <a:gd name="T5" fmla="*/ 36 h 37"/>
                <a:gd name="T6" fmla="*/ 0 w 46"/>
                <a:gd name="T7" fmla="*/ 34 h 37"/>
                <a:gd name="T8" fmla="*/ 0 w 46"/>
                <a:gd name="T9" fmla="*/ 31 h 37"/>
                <a:gd name="T10" fmla="*/ 4 w 46"/>
                <a:gd name="T11" fmla="*/ 26 h 37"/>
                <a:gd name="T12" fmla="*/ 11 w 46"/>
                <a:gd name="T13" fmla="*/ 18 h 37"/>
                <a:gd name="T14" fmla="*/ 19 w 46"/>
                <a:gd name="T15" fmla="*/ 12 h 37"/>
                <a:gd name="T16" fmla="*/ 28 w 46"/>
                <a:gd name="T17" fmla="*/ 5 h 37"/>
                <a:gd name="T18" fmla="*/ 33 w 46"/>
                <a:gd name="T19" fmla="*/ 3 h 37"/>
                <a:gd name="T20" fmla="*/ 38 w 46"/>
                <a:gd name="T21" fmla="*/ 1 h 37"/>
                <a:gd name="T22" fmla="*/ 42 w 46"/>
                <a:gd name="T23" fmla="*/ 0 h 37"/>
                <a:gd name="T24" fmla="*/ 46 w 46"/>
                <a:gd name="T25" fmla="*/ 0 h 37"/>
                <a:gd name="T26" fmla="*/ 44 w 46"/>
                <a:gd name="T27" fmla="*/ 8 h 37"/>
                <a:gd name="T28" fmla="*/ 41 w 46"/>
                <a:gd name="T29" fmla="*/ 15 h 37"/>
                <a:gd name="T30" fmla="*/ 36 w 46"/>
                <a:gd name="T31" fmla="*/ 22 h 37"/>
                <a:gd name="T32" fmla="*/ 32 w 46"/>
                <a:gd name="T33" fmla="*/ 27 h 37"/>
                <a:gd name="T34" fmla="*/ 26 w 46"/>
                <a:gd name="T35" fmla="*/ 31 h 37"/>
                <a:gd name="T36" fmla="*/ 19 w 46"/>
                <a:gd name="T37" fmla="*/ 35 h 37"/>
                <a:gd name="T38" fmla="*/ 13 w 46"/>
                <a:gd name="T39" fmla="*/ 37 h 37"/>
                <a:gd name="T40" fmla="*/ 5 w 46"/>
                <a:gd name="T41"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37">
                  <a:moveTo>
                    <a:pt x="5" y="37"/>
                  </a:moveTo>
                  <a:lnTo>
                    <a:pt x="2" y="37"/>
                  </a:lnTo>
                  <a:lnTo>
                    <a:pt x="0" y="36"/>
                  </a:lnTo>
                  <a:lnTo>
                    <a:pt x="0" y="34"/>
                  </a:lnTo>
                  <a:lnTo>
                    <a:pt x="0" y="31"/>
                  </a:lnTo>
                  <a:lnTo>
                    <a:pt x="4" y="26"/>
                  </a:lnTo>
                  <a:lnTo>
                    <a:pt x="11" y="18"/>
                  </a:lnTo>
                  <a:lnTo>
                    <a:pt x="19" y="12"/>
                  </a:lnTo>
                  <a:lnTo>
                    <a:pt x="28" y="5"/>
                  </a:lnTo>
                  <a:lnTo>
                    <a:pt x="33" y="3"/>
                  </a:lnTo>
                  <a:lnTo>
                    <a:pt x="38" y="1"/>
                  </a:lnTo>
                  <a:lnTo>
                    <a:pt x="42" y="0"/>
                  </a:lnTo>
                  <a:lnTo>
                    <a:pt x="46" y="0"/>
                  </a:lnTo>
                  <a:lnTo>
                    <a:pt x="44" y="8"/>
                  </a:lnTo>
                  <a:lnTo>
                    <a:pt x="41" y="15"/>
                  </a:lnTo>
                  <a:lnTo>
                    <a:pt x="36" y="22"/>
                  </a:lnTo>
                  <a:lnTo>
                    <a:pt x="32" y="27"/>
                  </a:lnTo>
                  <a:lnTo>
                    <a:pt x="26" y="31"/>
                  </a:lnTo>
                  <a:lnTo>
                    <a:pt x="19" y="35"/>
                  </a:lnTo>
                  <a:lnTo>
                    <a:pt x="13" y="37"/>
                  </a:lnTo>
                  <a:lnTo>
                    <a:pt x="5" y="37"/>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20" name="Freeform 55">
              <a:extLst>
                <a:ext uri="{FF2B5EF4-FFF2-40B4-BE49-F238E27FC236}">
                  <a16:creationId xmlns:a16="http://schemas.microsoft.com/office/drawing/2014/main" id="{AEB6C9B0-00F4-4C03-A15B-CEB1E1C98F30}"/>
                </a:ext>
              </a:extLst>
            </p:cNvPr>
            <p:cNvSpPr>
              <a:spLocks/>
            </p:cNvSpPr>
            <p:nvPr/>
          </p:nvSpPr>
          <p:spPr bwMode="auto">
            <a:xfrm>
              <a:off x="9289218" y="3696539"/>
              <a:ext cx="818685" cy="589126"/>
            </a:xfrm>
            <a:custGeom>
              <a:avLst/>
              <a:gdLst>
                <a:gd name="T0" fmla="*/ 1285 w 1397"/>
                <a:gd name="T1" fmla="*/ 755 h 1005"/>
                <a:gd name="T2" fmla="*/ 1192 w 1397"/>
                <a:gd name="T3" fmla="*/ 687 h 1005"/>
                <a:gd name="T4" fmla="*/ 1107 w 1397"/>
                <a:gd name="T5" fmla="*/ 643 h 1005"/>
                <a:gd name="T6" fmla="*/ 1109 w 1397"/>
                <a:gd name="T7" fmla="*/ 684 h 1005"/>
                <a:gd name="T8" fmla="*/ 1127 w 1397"/>
                <a:gd name="T9" fmla="*/ 746 h 1005"/>
                <a:gd name="T10" fmla="*/ 1193 w 1397"/>
                <a:gd name="T11" fmla="*/ 778 h 1005"/>
                <a:gd name="T12" fmla="*/ 1232 w 1397"/>
                <a:gd name="T13" fmla="*/ 837 h 1005"/>
                <a:gd name="T14" fmla="*/ 1251 w 1397"/>
                <a:gd name="T15" fmla="*/ 891 h 1005"/>
                <a:gd name="T16" fmla="*/ 1101 w 1397"/>
                <a:gd name="T17" fmla="*/ 887 h 1005"/>
                <a:gd name="T18" fmla="*/ 1100 w 1397"/>
                <a:gd name="T19" fmla="*/ 907 h 1005"/>
                <a:gd name="T20" fmla="*/ 1171 w 1397"/>
                <a:gd name="T21" fmla="*/ 994 h 1005"/>
                <a:gd name="T22" fmla="*/ 1141 w 1397"/>
                <a:gd name="T23" fmla="*/ 989 h 1005"/>
                <a:gd name="T24" fmla="*/ 1015 w 1397"/>
                <a:gd name="T25" fmla="*/ 944 h 1005"/>
                <a:gd name="T26" fmla="*/ 897 w 1397"/>
                <a:gd name="T27" fmla="*/ 899 h 1005"/>
                <a:gd name="T28" fmla="*/ 832 w 1397"/>
                <a:gd name="T29" fmla="*/ 829 h 1005"/>
                <a:gd name="T30" fmla="*/ 729 w 1397"/>
                <a:gd name="T31" fmla="*/ 808 h 1005"/>
                <a:gd name="T32" fmla="*/ 679 w 1397"/>
                <a:gd name="T33" fmla="*/ 811 h 1005"/>
                <a:gd name="T34" fmla="*/ 584 w 1397"/>
                <a:gd name="T35" fmla="*/ 789 h 1005"/>
                <a:gd name="T36" fmla="*/ 627 w 1397"/>
                <a:gd name="T37" fmla="*/ 734 h 1005"/>
                <a:gd name="T38" fmla="*/ 790 w 1397"/>
                <a:gd name="T39" fmla="*/ 711 h 1005"/>
                <a:gd name="T40" fmla="*/ 773 w 1397"/>
                <a:gd name="T41" fmla="*/ 657 h 1005"/>
                <a:gd name="T42" fmla="*/ 849 w 1397"/>
                <a:gd name="T43" fmla="*/ 600 h 1005"/>
                <a:gd name="T44" fmla="*/ 825 w 1397"/>
                <a:gd name="T45" fmla="*/ 510 h 1005"/>
                <a:gd name="T46" fmla="*/ 709 w 1397"/>
                <a:gd name="T47" fmla="*/ 444 h 1005"/>
                <a:gd name="T48" fmla="*/ 653 w 1397"/>
                <a:gd name="T49" fmla="*/ 454 h 1005"/>
                <a:gd name="T50" fmla="*/ 667 w 1397"/>
                <a:gd name="T51" fmla="*/ 399 h 1005"/>
                <a:gd name="T52" fmla="*/ 545 w 1397"/>
                <a:gd name="T53" fmla="*/ 338 h 1005"/>
                <a:gd name="T54" fmla="*/ 474 w 1397"/>
                <a:gd name="T55" fmla="*/ 386 h 1005"/>
                <a:gd name="T56" fmla="*/ 351 w 1397"/>
                <a:gd name="T57" fmla="*/ 350 h 1005"/>
                <a:gd name="T58" fmla="*/ 164 w 1397"/>
                <a:gd name="T59" fmla="*/ 323 h 1005"/>
                <a:gd name="T60" fmla="*/ 48 w 1397"/>
                <a:gd name="T61" fmla="*/ 280 h 1005"/>
                <a:gd name="T62" fmla="*/ 117 w 1397"/>
                <a:gd name="T63" fmla="*/ 253 h 1005"/>
                <a:gd name="T64" fmla="*/ 4 w 1397"/>
                <a:gd name="T65" fmla="*/ 199 h 1005"/>
                <a:gd name="T66" fmla="*/ 34 w 1397"/>
                <a:gd name="T67" fmla="*/ 109 h 1005"/>
                <a:gd name="T68" fmla="*/ 104 w 1397"/>
                <a:gd name="T69" fmla="*/ 19 h 1005"/>
                <a:gd name="T70" fmla="*/ 218 w 1397"/>
                <a:gd name="T71" fmla="*/ 39 h 1005"/>
                <a:gd name="T72" fmla="*/ 163 w 1397"/>
                <a:gd name="T73" fmla="*/ 108 h 1005"/>
                <a:gd name="T74" fmla="*/ 178 w 1397"/>
                <a:gd name="T75" fmla="*/ 155 h 1005"/>
                <a:gd name="T76" fmla="*/ 220 w 1397"/>
                <a:gd name="T77" fmla="*/ 165 h 1005"/>
                <a:gd name="T78" fmla="*/ 213 w 1397"/>
                <a:gd name="T79" fmla="*/ 101 h 1005"/>
                <a:gd name="T80" fmla="*/ 292 w 1397"/>
                <a:gd name="T81" fmla="*/ 31 h 1005"/>
                <a:gd name="T82" fmla="*/ 422 w 1397"/>
                <a:gd name="T83" fmla="*/ 26 h 1005"/>
                <a:gd name="T84" fmla="*/ 458 w 1397"/>
                <a:gd name="T85" fmla="*/ 138 h 1005"/>
                <a:gd name="T86" fmla="*/ 495 w 1397"/>
                <a:gd name="T87" fmla="*/ 131 h 1005"/>
                <a:gd name="T88" fmla="*/ 547 w 1397"/>
                <a:gd name="T89" fmla="*/ 143 h 1005"/>
                <a:gd name="T90" fmla="*/ 634 w 1397"/>
                <a:gd name="T91" fmla="*/ 106 h 1005"/>
                <a:gd name="T92" fmla="*/ 766 w 1397"/>
                <a:gd name="T93" fmla="*/ 170 h 1005"/>
                <a:gd name="T94" fmla="*/ 862 w 1397"/>
                <a:gd name="T95" fmla="*/ 217 h 1005"/>
                <a:gd name="T96" fmla="*/ 932 w 1397"/>
                <a:gd name="T97" fmla="*/ 236 h 1005"/>
                <a:gd name="T98" fmla="*/ 1054 w 1397"/>
                <a:gd name="T99" fmla="*/ 297 h 1005"/>
                <a:gd name="T100" fmla="*/ 1126 w 1397"/>
                <a:gd name="T101" fmla="*/ 358 h 1005"/>
                <a:gd name="T102" fmla="*/ 1123 w 1397"/>
                <a:gd name="T103" fmla="*/ 393 h 1005"/>
                <a:gd name="T104" fmla="*/ 1098 w 1397"/>
                <a:gd name="T105" fmla="*/ 439 h 1005"/>
                <a:gd name="T106" fmla="*/ 1148 w 1397"/>
                <a:gd name="T107" fmla="*/ 487 h 1005"/>
                <a:gd name="T108" fmla="*/ 1230 w 1397"/>
                <a:gd name="T109" fmla="*/ 553 h 1005"/>
                <a:gd name="T110" fmla="*/ 1301 w 1397"/>
                <a:gd name="T111" fmla="*/ 575 h 1005"/>
                <a:gd name="T112" fmla="*/ 1343 w 1397"/>
                <a:gd name="T113" fmla="*/ 597 h 1005"/>
                <a:gd name="T114" fmla="*/ 1395 w 1397"/>
                <a:gd name="T115" fmla="*/ 644 h 1005"/>
                <a:gd name="T116" fmla="*/ 1346 w 1397"/>
                <a:gd name="T117" fmla="*/ 683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97" h="1005">
                  <a:moveTo>
                    <a:pt x="1308" y="709"/>
                  </a:moveTo>
                  <a:lnTo>
                    <a:pt x="1308" y="716"/>
                  </a:lnTo>
                  <a:lnTo>
                    <a:pt x="1308" y="724"/>
                  </a:lnTo>
                  <a:lnTo>
                    <a:pt x="1305" y="733"/>
                  </a:lnTo>
                  <a:lnTo>
                    <a:pt x="1303" y="739"/>
                  </a:lnTo>
                  <a:lnTo>
                    <a:pt x="1301" y="746"/>
                  </a:lnTo>
                  <a:lnTo>
                    <a:pt x="1297" y="751"/>
                  </a:lnTo>
                  <a:lnTo>
                    <a:pt x="1295" y="753"/>
                  </a:lnTo>
                  <a:lnTo>
                    <a:pt x="1291" y="754"/>
                  </a:lnTo>
                  <a:lnTo>
                    <a:pt x="1288" y="755"/>
                  </a:lnTo>
                  <a:lnTo>
                    <a:pt x="1285" y="755"/>
                  </a:lnTo>
                  <a:lnTo>
                    <a:pt x="1277" y="755"/>
                  </a:lnTo>
                  <a:lnTo>
                    <a:pt x="1270" y="754"/>
                  </a:lnTo>
                  <a:lnTo>
                    <a:pt x="1263" y="752"/>
                  </a:lnTo>
                  <a:lnTo>
                    <a:pt x="1257" y="750"/>
                  </a:lnTo>
                  <a:lnTo>
                    <a:pt x="1245" y="745"/>
                  </a:lnTo>
                  <a:lnTo>
                    <a:pt x="1234" y="737"/>
                  </a:lnTo>
                  <a:lnTo>
                    <a:pt x="1224" y="728"/>
                  </a:lnTo>
                  <a:lnTo>
                    <a:pt x="1216" y="719"/>
                  </a:lnTo>
                  <a:lnTo>
                    <a:pt x="1208" y="709"/>
                  </a:lnTo>
                  <a:lnTo>
                    <a:pt x="1200" y="698"/>
                  </a:lnTo>
                  <a:lnTo>
                    <a:pt x="1192" y="687"/>
                  </a:lnTo>
                  <a:lnTo>
                    <a:pt x="1183" y="676"/>
                  </a:lnTo>
                  <a:lnTo>
                    <a:pt x="1175" y="667"/>
                  </a:lnTo>
                  <a:lnTo>
                    <a:pt x="1165" y="658"/>
                  </a:lnTo>
                  <a:lnTo>
                    <a:pt x="1155" y="650"/>
                  </a:lnTo>
                  <a:lnTo>
                    <a:pt x="1143" y="645"/>
                  </a:lnTo>
                  <a:lnTo>
                    <a:pt x="1137" y="643"/>
                  </a:lnTo>
                  <a:lnTo>
                    <a:pt x="1130" y="641"/>
                  </a:lnTo>
                  <a:lnTo>
                    <a:pt x="1123" y="640"/>
                  </a:lnTo>
                  <a:lnTo>
                    <a:pt x="1115" y="640"/>
                  </a:lnTo>
                  <a:lnTo>
                    <a:pt x="1111" y="641"/>
                  </a:lnTo>
                  <a:lnTo>
                    <a:pt x="1107" y="643"/>
                  </a:lnTo>
                  <a:lnTo>
                    <a:pt x="1102" y="646"/>
                  </a:lnTo>
                  <a:lnTo>
                    <a:pt x="1097" y="649"/>
                  </a:lnTo>
                  <a:lnTo>
                    <a:pt x="1088" y="656"/>
                  </a:lnTo>
                  <a:lnTo>
                    <a:pt x="1084" y="659"/>
                  </a:lnTo>
                  <a:lnTo>
                    <a:pt x="1092" y="663"/>
                  </a:lnTo>
                  <a:lnTo>
                    <a:pt x="1098" y="666"/>
                  </a:lnTo>
                  <a:lnTo>
                    <a:pt x="1106" y="664"/>
                  </a:lnTo>
                  <a:lnTo>
                    <a:pt x="1115" y="662"/>
                  </a:lnTo>
                  <a:lnTo>
                    <a:pt x="1115" y="680"/>
                  </a:lnTo>
                  <a:lnTo>
                    <a:pt x="1115" y="682"/>
                  </a:lnTo>
                  <a:lnTo>
                    <a:pt x="1109" y="684"/>
                  </a:lnTo>
                  <a:lnTo>
                    <a:pt x="1102" y="685"/>
                  </a:lnTo>
                  <a:lnTo>
                    <a:pt x="1096" y="684"/>
                  </a:lnTo>
                  <a:lnTo>
                    <a:pt x="1092" y="682"/>
                  </a:lnTo>
                  <a:lnTo>
                    <a:pt x="1092" y="706"/>
                  </a:lnTo>
                  <a:lnTo>
                    <a:pt x="1092" y="709"/>
                  </a:lnTo>
                  <a:lnTo>
                    <a:pt x="1109" y="709"/>
                  </a:lnTo>
                  <a:lnTo>
                    <a:pt x="1111" y="709"/>
                  </a:lnTo>
                  <a:lnTo>
                    <a:pt x="1113" y="718"/>
                  </a:lnTo>
                  <a:lnTo>
                    <a:pt x="1118" y="726"/>
                  </a:lnTo>
                  <a:lnTo>
                    <a:pt x="1122" y="736"/>
                  </a:lnTo>
                  <a:lnTo>
                    <a:pt x="1127" y="746"/>
                  </a:lnTo>
                  <a:lnTo>
                    <a:pt x="1134" y="755"/>
                  </a:lnTo>
                  <a:lnTo>
                    <a:pt x="1139" y="764"/>
                  </a:lnTo>
                  <a:lnTo>
                    <a:pt x="1145" y="771"/>
                  </a:lnTo>
                  <a:lnTo>
                    <a:pt x="1150" y="775"/>
                  </a:lnTo>
                  <a:lnTo>
                    <a:pt x="1162" y="777"/>
                  </a:lnTo>
                  <a:lnTo>
                    <a:pt x="1171" y="778"/>
                  </a:lnTo>
                  <a:lnTo>
                    <a:pt x="1180" y="778"/>
                  </a:lnTo>
                  <a:lnTo>
                    <a:pt x="1187" y="777"/>
                  </a:lnTo>
                  <a:lnTo>
                    <a:pt x="1189" y="777"/>
                  </a:lnTo>
                  <a:lnTo>
                    <a:pt x="1192" y="777"/>
                  </a:lnTo>
                  <a:lnTo>
                    <a:pt x="1193" y="778"/>
                  </a:lnTo>
                  <a:lnTo>
                    <a:pt x="1195" y="779"/>
                  </a:lnTo>
                  <a:lnTo>
                    <a:pt x="1198" y="785"/>
                  </a:lnTo>
                  <a:lnTo>
                    <a:pt x="1200" y="793"/>
                  </a:lnTo>
                  <a:lnTo>
                    <a:pt x="1215" y="793"/>
                  </a:lnTo>
                  <a:lnTo>
                    <a:pt x="1227" y="793"/>
                  </a:lnTo>
                  <a:lnTo>
                    <a:pt x="1227" y="809"/>
                  </a:lnTo>
                  <a:lnTo>
                    <a:pt x="1227" y="818"/>
                  </a:lnTo>
                  <a:lnTo>
                    <a:pt x="1227" y="824"/>
                  </a:lnTo>
                  <a:lnTo>
                    <a:pt x="1227" y="829"/>
                  </a:lnTo>
                  <a:lnTo>
                    <a:pt x="1229" y="832"/>
                  </a:lnTo>
                  <a:lnTo>
                    <a:pt x="1232" y="837"/>
                  </a:lnTo>
                  <a:lnTo>
                    <a:pt x="1236" y="841"/>
                  </a:lnTo>
                  <a:lnTo>
                    <a:pt x="1243" y="845"/>
                  </a:lnTo>
                  <a:lnTo>
                    <a:pt x="1248" y="849"/>
                  </a:lnTo>
                  <a:lnTo>
                    <a:pt x="1252" y="855"/>
                  </a:lnTo>
                  <a:lnTo>
                    <a:pt x="1255" y="857"/>
                  </a:lnTo>
                  <a:lnTo>
                    <a:pt x="1257" y="860"/>
                  </a:lnTo>
                  <a:lnTo>
                    <a:pt x="1258" y="864"/>
                  </a:lnTo>
                  <a:lnTo>
                    <a:pt x="1258" y="867"/>
                  </a:lnTo>
                  <a:lnTo>
                    <a:pt x="1257" y="873"/>
                  </a:lnTo>
                  <a:lnTo>
                    <a:pt x="1255" y="882"/>
                  </a:lnTo>
                  <a:lnTo>
                    <a:pt x="1251" y="891"/>
                  </a:lnTo>
                  <a:lnTo>
                    <a:pt x="1247" y="899"/>
                  </a:lnTo>
                  <a:lnTo>
                    <a:pt x="1238" y="918"/>
                  </a:lnTo>
                  <a:lnTo>
                    <a:pt x="1231" y="933"/>
                  </a:lnTo>
                  <a:lnTo>
                    <a:pt x="1224" y="932"/>
                  </a:lnTo>
                  <a:lnTo>
                    <a:pt x="1216" y="931"/>
                  </a:lnTo>
                  <a:lnTo>
                    <a:pt x="1206" y="928"/>
                  </a:lnTo>
                  <a:lnTo>
                    <a:pt x="1195" y="925"/>
                  </a:lnTo>
                  <a:lnTo>
                    <a:pt x="1173" y="918"/>
                  </a:lnTo>
                  <a:lnTo>
                    <a:pt x="1148" y="908"/>
                  </a:lnTo>
                  <a:lnTo>
                    <a:pt x="1123" y="898"/>
                  </a:lnTo>
                  <a:lnTo>
                    <a:pt x="1101" y="887"/>
                  </a:lnTo>
                  <a:lnTo>
                    <a:pt x="1092" y="882"/>
                  </a:lnTo>
                  <a:lnTo>
                    <a:pt x="1084" y="877"/>
                  </a:lnTo>
                  <a:lnTo>
                    <a:pt x="1078" y="871"/>
                  </a:lnTo>
                  <a:lnTo>
                    <a:pt x="1072" y="867"/>
                  </a:lnTo>
                  <a:lnTo>
                    <a:pt x="1053" y="867"/>
                  </a:lnTo>
                  <a:lnTo>
                    <a:pt x="1049" y="867"/>
                  </a:lnTo>
                  <a:lnTo>
                    <a:pt x="1055" y="873"/>
                  </a:lnTo>
                  <a:lnTo>
                    <a:pt x="1062" y="880"/>
                  </a:lnTo>
                  <a:lnTo>
                    <a:pt x="1071" y="886"/>
                  </a:lnTo>
                  <a:lnTo>
                    <a:pt x="1080" y="893"/>
                  </a:lnTo>
                  <a:lnTo>
                    <a:pt x="1100" y="907"/>
                  </a:lnTo>
                  <a:lnTo>
                    <a:pt x="1122" y="921"/>
                  </a:lnTo>
                  <a:lnTo>
                    <a:pt x="1132" y="928"/>
                  </a:lnTo>
                  <a:lnTo>
                    <a:pt x="1141" y="936"/>
                  </a:lnTo>
                  <a:lnTo>
                    <a:pt x="1150" y="944"/>
                  </a:lnTo>
                  <a:lnTo>
                    <a:pt x="1157" y="951"/>
                  </a:lnTo>
                  <a:lnTo>
                    <a:pt x="1164" y="960"/>
                  </a:lnTo>
                  <a:lnTo>
                    <a:pt x="1168" y="969"/>
                  </a:lnTo>
                  <a:lnTo>
                    <a:pt x="1171" y="977"/>
                  </a:lnTo>
                  <a:lnTo>
                    <a:pt x="1173" y="986"/>
                  </a:lnTo>
                  <a:lnTo>
                    <a:pt x="1173" y="990"/>
                  </a:lnTo>
                  <a:lnTo>
                    <a:pt x="1171" y="994"/>
                  </a:lnTo>
                  <a:lnTo>
                    <a:pt x="1169" y="998"/>
                  </a:lnTo>
                  <a:lnTo>
                    <a:pt x="1166" y="1000"/>
                  </a:lnTo>
                  <a:lnTo>
                    <a:pt x="1163" y="1002"/>
                  </a:lnTo>
                  <a:lnTo>
                    <a:pt x="1160" y="1004"/>
                  </a:lnTo>
                  <a:lnTo>
                    <a:pt x="1156" y="1005"/>
                  </a:lnTo>
                  <a:lnTo>
                    <a:pt x="1153" y="1005"/>
                  </a:lnTo>
                  <a:lnTo>
                    <a:pt x="1151" y="1004"/>
                  </a:lnTo>
                  <a:lnTo>
                    <a:pt x="1149" y="1002"/>
                  </a:lnTo>
                  <a:lnTo>
                    <a:pt x="1147" y="1000"/>
                  </a:lnTo>
                  <a:lnTo>
                    <a:pt x="1145" y="996"/>
                  </a:lnTo>
                  <a:lnTo>
                    <a:pt x="1141" y="989"/>
                  </a:lnTo>
                  <a:lnTo>
                    <a:pt x="1138" y="986"/>
                  </a:lnTo>
                  <a:lnTo>
                    <a:pt x="1121" y="978"/>
                  </a:lnTo>
                  <a:lnTo>
                    <a:pt x="1103" y="972"/>
                  </a:lnTo>
                  <a:lnTo>
                    <a:pt x="1088" y="969"/>
                  </a:lnTo>
                  <a:lnTo>
                    <a:pt x="1073" y="965"/>
                  </a:lnTo>
                  <a:lnTo>
                    <a:pt x="1059" y="962"/>
                  </a:lnTo>
                  <a:lnTo>
                    <a:pt x="1045" y="958"/>
                  </a:lnTo>
                  <a:lnTo>
                    <a:pt x="1038" y="956"/>
                  </a:lnTo>
                  <a:lnTo>
                    <a:pt x="1030" y="952"/>
                  </a:lnTo>
                  <a:lnTo>
                    <a:pt x="1023" y="949"/>
                  </a:lnTo>
                  <a:lnTo>
                    <a:pt x="1015" y="944"/>
                  </a:lnTo>
                  <a:lnTo>
                    <a:pt x="1006" y="940"/>
                  </a:lnTo>
                  <a:lnTo>
                    <a:pt x="997" y="936"/>
                  </a:lnTo>
                  <a:lnTo>
                    <a:pt x="986" y="933"/>
                  </a:lnTo>
                  <a:lnTo>
                    <a:pt x="975" y="931"/>
                  </a:lnTo>
                  <a:lnTo>
                    <a:pt x="952" y="925"/>
                  </a:lnTo>
                  <a:lnTo>
                    <a:pt x="931" y="919"/>
                  </a:lnTo>
                  <a:lnTo>
                    <a:pt x="921" y="915"/>
                  </a:lnTo>
                  <a:lnTo>
                    <a:pt x="912" y="911"/>
                  </a:lnTo>
                  <a:lnTo>
                    <a:pt x="906" y="907"/>
                  </a:lnTo>
                  <a:lnTo>
                    <a:pt x="899" y="901"/>
                  </a:lnTo>
                  <a:lnTo>
                    <a:pt x="897" y="899"/>
                  </a:lnTo>
                  <a:lnTo>
                    <a:pt x="896" y="896"/>
                  </a:lnTo>
                  <a:lnTo>
                    <a:pt x="895" y="892"/>
                  </a:lnTo>
                  <a:lnTo>
                    <a:pt x="895" y="888"/>
                  </a:lnTo>
                  <a:lnTo>
                    <a:pt x="895" y="884"/>
                  </a:lnTo>
                  <a:lnTo>
                    <a:pt x="895" y="880"/>
                  </a:lnTo>
                  <a:lnTo>
                    <a:pt x="897" y="875"/>
                  </a:lnTo>
                  <a:lnTo>
                    <a:pt x="899" y="871"/>
                  </a:lnTo>
                  <a:lnTo>
                    <a:pt x="880" y="860"/>
                  </a:lnTo>
                  <a:lnTo>
                    <a:pt x="863" y="849"/>
                  </a:lnTo>
                  <a:lnTo>
                    <a:pt x="848" y="840"/>
                  </a:lnTo>
                  <a:lnTo>
                    <a:pt x="832" y="829"/>
                  </a:lnTo>
                  <a:lnTo>
                    <a:pt x="817" y="818"/>
                  </a:lnTo>
                  <a:lnTo>
                    <a:pt x="802" y="807"/>
                  </a:lnTo>
                  <a:lnTo>
                    <a:pt x="786" y="796"/>
                  </a:lnTo>
                  <a:lnTo>
                    <a:pt x="768" y="786"/>
                  </a:lnTo>
                  <a:lnTo>
                    <a:pt x="761" y="794"/>
                  </a:lnTo>
                  <a:lnTo>
                    <a:pt x="754" y="802"/>
                  </a:lnTo>
                  <a:lnTo>
                    <a:pt x="749" y="805"/>
                  </a:lnTo>
                  <a:lnTo>
                    <a:pt x="744" y="807"/>
                  </a:lnTo>
                  <a:lnTo>
                    <a:pt x="739" y="808"/>
                  </a:lnTo>
                  <a:lnTo>
                    <a:pt x="733" y="809"/>
                  </a:lnTo>
                  <a:lnTo>
                    <a:pt x="729" y="808"/>
                  </a:lnTo>
                  <a:lnTo>
                    <a:pt x="725" y="807"/>
                  </a:lnTo>
                  <a:lnTo>
                    <a:pt x="722" y="805"/>
                  </a:lnTo>
                  <a:lnTo>
                    <a:pt x="720" y="803"/>
                  </a:lnTo>
                  <a:lnTo>
                    <a:pt x="718" y="801"/>
                  </a:lnTo>
                  <a:lnTo>
                    <a:pt x="715" y="800"/>
                  </a:lnTo>
                  <a:lnTo>
                    <a:pt x="712" y="799"/>
                  </a:lnTo>
                  <a:lnTo>
                    <a:pt x="706" y="798"/>
                  </a:lnTo>
                  <a:lnTo>
                    <a:pt x="699" y="799"/>
                  </a:lnTo>
                  <a:lnTo>
                    <a:pt x="691" y="802"/>
                  </a:lnTo>
                  <a:lnTo>
                    <a:pt x="686" y="806"/>
                  </a:lnTo>
                  <a:lnTo>
                    <a:pt x="679" y="811"/>
                  </a:lnTo>
                  <a:lnTo>
                    <a:pt x="674" y="816"/>
                  </a:lnTo>
                  <a:lnTo>
                    <a:pt x="667" y="820"/>
                  </a:lnTo>
                  <a:lnTo>
                    <a:pt x="661" y="824"/>
                  </a:lnTo>
                  <a:lnTo>
                    <a:pt x="652" y="825"/>
                  </a:lnTo>
                  <a:lnTo>
                    <a:pt x="645" y="824"/>
                  </a:lnTo>
                  <a:lnTo>
                    <a:pt x="634" y="820"/>
                  </a:lnTo>
                  <a:lnTo>
                    <a:pt x="622" y="816"/>
                  </a:lnTo>
                  <a:lnTo>
                    <a:pt x="610" y="809"/>
                  </a:lnTo>
                  <a:lnTo>
                    <a:pt x="598" y="802"/>
                  </a:lnTo>
                  <a:lnTo>
                    <a:pt x="589" y="793"/>
                  </a:lnTo>
                  <a:lnTo>
                    <a:pt x="584" y="789"/>
                  </a:lnTo>
                  <a:lnTo>
                    <a:pt x="582" y="785"/>
                  </a:lnTo>
                  <a:lnTo>
                    <a:pt x="580" y="779"/>
                  </a:lnTo>
                  <a:lnTo>
                    <a:pt x="579" y="775"/>
                  </a:lnTo>
                  <a:lnTo>
                    <a:pt x="580" y="772"/>
                  </a:lnTo>
                  <a:lnTo>
                    <a:pt x="581" y="768"/>
                  </a:lnTo>
                  <a:lnTo>
                    <a:pt x="583" y="764"/>
                  </a:lnTo>
                  <a:lnTo>
                    <a:pt x="586" y="761"/>
                  </a:lnTo>
                  <a:lnTo>
                    <a:pt x="595" y="753"/>
                  </a:lnTo>
                  <a:lnTo>
                    <a:pt x="605" y="746"/>
                  </a:lnTo>
                  <a:lnTo>
                    <a:pt x="617" y="739"/>
                  </a:lnTo>
                  <a:lnTo>
                    <a:pt x="627" y="734"/>
                  </a:lnTo>
                  <a:lnTo>
                    <a:pt x="639" y="729"/>
                  </a:lnTo>
                  <a:lnTo>
                    <a:pt x="649" y="728"/>
                  </a:lnTo>
                  <a:lnTo>
                    <a:pt x="671" y="728"/>
                  </a:lnTo>
                  <a:lnTo>
                    <a:pt x="691" y="728"/>
                  </a:lnTo>
                  <a:lnTo>
                    <a:pt x="708" y="728"/>
                  </a:lnTo>
                  <a:lnTo>
                    <a:pt x="721" y="728"/>
                  </a:lnTo>
                  <a:lnTo>
                    <a:pt x="737" y="727"/>
                  </a:lnTo>
                  <a:lnTo>
                    <a:pt x="759" y="723"/>
                  </a:lnTo>
                  <a:lnTo>
                    <a:pt x="770" y="720"/>
                  </a:lnTo>
                  <a:lnTo>
                    <a:pt x="781" y="715"/>
                  </a:lnTo>
                  <a:lnTo>
                    <a:pt x="790" y="711"/>
                  </a:lnTo>
                  <a:lnTo>
                    <a:pt x="799" y="706"/>
                  </a:lnTo>
                  <a:lnTo>
                    <a:pt x="790" y="700"/>
                  </a:lnTo>
                  <a:lnTo>
                    <a:pt x="781" y="693"/>
                  </a:lnTo>
                  <a:lnTo>
                    <a:pt x="775" y="687"/>
                  </a:lnTo>
                  <a:lnTo>
                    <a:pt x="772" y="682"/>
                  </a:lnTo>
                  <a:lnTo>
                    <a:pt x="769" y="676"/>
                  </a:lnTo>
                  <a:lnTo>
                    <a:pt x="768" y="671"/>
                  </a:lnTo>
                  <a:lnTo>
                    <a:pt x="769" y="666"/>
                  </a:lnTo>
                  <a:lnTo>
                    <a:pt x="770" y="662"/>
                  </a:lnTo>
                  <a:lnTo>
                    <a:pt x="771" y="659"/>
                  </a:lnTo>
                  <a:lnTo>
                    <a:pt x="773" y="657"/>
                  </a:lnTo>
                  <a:lnTo>
                    <a:pt x="779" y="655"/>
                  </a:lnTo>
                  <a:lnTo>
                    <a:pt x="785" y="653"/>
                  </a:lnTo>
                  <a:lnTo>
                    <a:pt x="791" y="652"/>
                  </a:lnTo>
                  <a:lnTo>
                    <a:pt x="799" y="650"/>
                  </a:lnTo>
                  <a:lnTo>
                    <a:pt x="802" y="649"/>
                  </a:lnTo>
                  <a:lnTo>
                    <a:pt x="806" y="648"/>
                  </a:lnTo>
                  <a:lnTo>
                    <a:pt x="808" y="646"/>
                  </a:lnTo>
                  <a:lnTo>
                    <a:pt x="811" y="644"/>
                  </a:lnTo>
                  <a:lnTo>
                    <a:pt x="825" y="629"/>
                  </a:lnTo>
                  <a:lnTo>
                    <a:pt x="841" y="610"/>
                  </a:lnTo>
                  <a:lnTo>
                    <a:pt x="849" y="600"/>
                  </a:lnTo>
                  <a:lnTo>
                    <a:pt x="855" y="590"/>
                  </a:lnTo>
                  <a:lnTo>
                    <a:pt x="857" y="584"/>
                  </a:lnTo>
                  <a:lnTo>
                    <a:pt x="859" y="580"/>
                  </a:lnTo>
                  <a:lnTo>
                    <a:pt x="861" y="575"/>
                  </a:lnTo>
                  <a:lnTo>
                    <a:pt x="861" y="570"/>
                  </a:lnTo>
                  <a:lnTo>
                    <a:pt x="859" y="562"/>
                  </a:lnTo>
                  <a:lnTo>
                    <a:pt x="856" y="552"/>
                  </a:lnTo>
                  <a:lnTo>
                    <a:pt x="851" y="541"/>
                  </a:lnTo>
                  <a:lnTo>
                    <a:pt x="843" y="531"/>
                  </a:lnTo>
                  <a:lnTo>
                    <a:pt x="835" y="521"/>
                  </a:lnTo>
                  <a:lnTo>
                    <a:pt x="825" y="510"/>
                  </a:lnTo>
                  <a:lnTo>
                    <a:pt x="814" y="500"/>
                  </a:lnTo>
                  <a:lnTo>
                    <a:pt x="802" y="489"/>
                  </a:lnTo>
                  <a:lnTo>
                    <a:pt x="790" y="481"/>
                  </a:lnTo>
                  <a:lnTo>
                    <a:pt x="779" y="472"/>
                  </a:lnTo>
                  <a:lnTo>
                    <a:pt x="767" y="463"/>
                  </a:lnTo>
                  <a:lnTo>
                    <a:pt x="755" y="457"/>
                  </a:lnTo>
                  <a:lnTo>
                    <a:pt x="744" y="451"/>
                  </a:lnTo>
                  <a:lnTo>
                    <a:pt x="734" y="447"/>
                  </a:lnTo>
                  <a:lnTo>
                    <a:pt x="726" y="444"/>
                  </a:lnTo>
                  <a:lnTo>
                    <a:pt x="718" y="444"/>
                  </a:lnTo>
                  <a:lnTo>
                    <a:pt x="709" y="444"/>
                  </a:lnTo>
                  <a:lnTo>
                    <a:pt x="702" y="446"/>
                  </a:lnTo>
                  <a:lnTo>
                    <a:pt x="695" y="449"/>
                  </a:lnTo>
                  <a:lnTo>
                    <a:pt x="690" y="454"/>
                  </a:lnTo>
                  <a:lnTo>
                    <a:pt x="684" y="457"/>
                  </a:lnTo>
                  <a:lnTo>
                    <a:pt x="677" y="460"/>
                  </a:lnTo>
                  <a:lnTo>
                    <a:pt x="671" y="462"/>
                  </a:lnTo>
                  <a:lnTo>
                    <a:pt x="664" y="462"/>
                  </a:lnTo>
                  <a:lnTo>
                    <a:pt x="661" y="462"/>
                  </a:lnTo>
                  <a:lnTo>
                    <a:pt x="659" y="460"/>
                  </a:lnTo>
                  <a:lnTo>
                    <a:pt x="655" y="457"/>
                  </a:lnTo>
                  <a:lnTo>
                    <a:pt x="653" y="454"/>
                  </a:lnTo>
                  <a:lnTo>
                    <a:pt x="650" y="446"/>
                  </a:lnTo>
                  <a:lnTo>
                    <a:pt x="649" y="444"/>
                  </a:lnTo>
                  <a:lnTo>
                    <a:pt x="649" y="439"/>
                  </a:lnTo>
                  <a:lnTo>
                    <a:pt x="650" y="437"/>
                  </a:lnTo>
                  <a:lnTo>
                    <a:pt x="651" y="434"/>
                  </a:lnTo>
                  <a:lnTo>
                    <a:pt x="653" y="432"/>
                  </a:lnTo>
                  <a:lnTo>
                    <a:pt x="659" y="428"/>
                  </a:lnTo>
                  <a:lnTo>
                    <a:pt x="665" y="424"/>
                  </a:lnTo>
                  <a:lnTo>
                    <a:pt x="679" y="421"/>
                  </a:lnTo>
                  <a:lnTo>
                    <a:pt x="691" y="420"/>
                  </a:lnTo>
                  <a:lnTo>
                    <a:pt x="667" y="399"/>
                  </a:lnTo>
                  <a:lnTo>
                    <a:pt x="628" y="368"/>
                  </a:lnTo>
                  <a:lnTo>
                    <a:pt x="608" y="353"/>
                  </a:lnTo>
                  <a:lnTo>
                    <a:pt x="590" y="340"/>
                  </a:lnTo>
                  <a:lnTo>
                    <a:pt x="581" y="336"/>
                  </a:lnTo>
                  <a:lnTo>
                    <a:pt x="574" y="331"/>
                  </a:lnTo>
                  <a:lnTo>
                    <a:pt x="568" y="329"/>
                  </a:lnTo>
                  <a:lnTo>
                    <a:pt x="564" y="328"/>
                  </a:lnTo>
                  <a:lnTo>
                    <a:pt x="559" y="328"/>
                  </a:lnTo>
                  <a:lnTo>
                    <a:pt x="555" y="330"/>
                  </a:lnTo>
                  <a:lnTo>
                    <a:pt x="551" y="333"/>
                  </a:lnTo>
                  <a:lnTo>
                    <a:pt x="545" y="338"/>
                  </a:lnTo>
                  <a:lnTo>
                    <a:pt x="536" y="348"/>
                  </a:lnTo>
                  <a:lnTo>
                    <a:pt x="526" y="358"/>
                  </a:lnTo>
                  <a:lnTo>
                    <a:pt x="516" y="370"/>
                  </a:lnTo>
                  <a:lnTo>
                    <a:pt x="505" y="380"/>
                  </a:lnTo>
                  <a:lnTo>
                    <a:pt x="500" y="384"/>
                  </a:lnTo>
                  <a:lnTo>
                    <a:pt x="495" y="386"/>
                  </a:lnTo>
                  <a:lnTo>
                    <a:pt x="488" y="389"/>
                  </a:lnTo>
                  <a:lnTo>
                    <a:pt x="483" y="390"/>
                  </a:lnTo>
                  <a:lnTo>
                    <a:pt x="479" y="389"/>
                  </a:lnTo>
                  <a:lnTo>
                    <a:pt x="476" y="389"/>
                  </a:lnTo>
                  <a:lnTo>
                    <a:pt x="474" y="386"/>
                  </a:lnTo>
                  <a:lnTo>
                    <a:pt x="472" y="385"/>
                  </a:lnTo>
                  <a:lnTo>
                    <a:pt x="470" y="380"/>
                  </a:lnTo>
                  <a:lnTo>
                    <a:pt x="469" y="375"/>
                  </a:lnTo>
                  <a:lnTo>
                    <a:pt x="468" y="368"/>
                  </a:lnTo>
                  <a:lnTo>
                    <a:pt x="469" y="362"/>
                  </a:lnTo>
                  <a:lnTo>
                    <a:pt x="470" y="356"/>
                  </a:lnTo>
                  <a:lnTo>
                    <a:pt x="471" y="351"/>
                  </a:lnTo>
                  <a:lnTo>
                    <a:pt x="448" y="350"/>
                  </a:lnTo>
                  <a:lnTo>
                    <a:pt x="419" y="350"/>
                  </a:lnTo>
                  <a:lnTo>
                    <a:pt x="386" y="350"/>
                  </a:lnTo>
                  <a:lnTo>
                    <a:pt x="351" y="350"/>
                  </a:lnTo>
                  <a:lnTo>
                    <a:pt x="314" y="350"/>
                  </a:lnTo>
                  <a:lnTo>
                    <a:pt x="278" y="351"/>
                  </a:lnTo>
                  <a:lnTo>
                    <a:pt x="244" y="351"/>
                  </a:lnTo>
                  <a:lnTo>
                    <a:pt x="213" y="351"/>
                  </a:lnTo>
                  <a:lnTo>
                    <a:pt x="206" y="350"/>
                  </a:lnTo>
                  <a:lnTo>
                    <a:pt x="200" y="348"/>
                  </a:lnTo>
                  <a:lnTo>
                    <a:pt x="192" y="344"/>
                  </a:lnTo>
                  <a:lnTo>
                    <a:pt x="185" y="340"/>
                  </a:lnTo>
                  <a:lnTo>
                    <a:pt x="177" y="335"/>
                  </a:lnTo>
                  <a:lnTo>
                    <a:pt x="170" y="328"/>
                  </a:lnTo>
                  <a:lnTo>
                    <a:pt x="164" y="323"/>
                  </a:lnTo>
                  <a:lnTo>
                    <a:pt x="159" y="316"/>
                  </a:lnTo>
                  <a:lnTo>
                    <a:pt x="112" y="316"/>
                  </a:lnTo>
                  <a:lnTo>
                    <a:pt x="88" y="316"/>
                  </a:lnTo>
                  <a:lnTo>
                    <a:pt x="79" y="316"/>
                  </a:lnTo>
                  <a:lnTo>
                    <a:pt x="78" y="316"/>
                  </a:lnTo>
                  <a:lnTo>
                    <a:pt x="74" y="309"/>
                  </a:lnTo>
                  <a:lnTo>
                    <a:pt x="69" y="302"/>
                  </a:lnTo>
                  <a:lnTo>
                    <a:pt x="64" y="297"/>
                  </a:lnTo>
                  <a:lnTo>
                    <a:pt x="57" y="291"/>
                  </a:lnTo>
                  <a:lnTo>
                    <a:pt x="52" y="286"/>
                  </a:lnTo>
                  <a:lnTo>
                    <a:pt x="48" y="280"/>
                  </a:lnTo>
                  <a:lnTo>
                    <a:pt x="45" y="277"/>
                  </a:lnTo>
                  <a:lnTo>
                    <a:pt x="44" y="274"/>
                  </a:lnTo>
                  <a:lnTo>
                    <a:pt x="43" y="271"/>
                  </a:lnTo>
                  <a:lnTo>
                    <a:pt x="43" y="266"/>
                  </a:lnTo>
                  <a:lnTo>
                    <a:pt x="51" y="264"/>
                  </a:lnTo>
                  <a:lnTo>
                    <a:pt x="58" y="263"/>
                  </a:lnTo>
                  <a:lnTo>
                    <a:pt x="67" y="264"/>
                  </a:lnTo>
                  <a:lnTo>
                    <a:pt x="77" y="265"/>
                  </a:lnTo>
                  <a:lnTo>
                    <a:pt x="96" y="269"/>
                  </a:lnTo>
                  <a:lnTo>
                    <a:pt x="117" y="270"/>
                  </a:lnTo>
                  <a:lnTo>
                    <a:pt x="117" y="253"/>
                  </a:lnTo>
                  <a:lnTo>
                    <a:pt x="117" y="251"/>
                  </a:lnTo>
                  <a:lnTo>
                    <a:pt x="108" y="247"/>
                  </a:lnTo>
                  <a:lnTo>
                    <a:pt x="95" y="243"/>
                  </a:lnTo>
                  <a:lnTo>
                    <a:pt x="80" y="239"/>
                  </a:lnTo>
                  <a:lnTo>
                    <a:pt x="64" y="237"/>
                  </a:lnTo>
                  <a:lnTo>
                    <a:pt x="36" y="233"/>
                  </a:lnTo>
                  <a:lnTo>
                    <a:pt x="24" y="232"/>
                  </a:lnTo>
                  <a:lnTo>
                    <a:pt x="21" y="226"/>
                  </a:lnTo>
                  <a:lnTo>
                    <a:pt x="12" y="214"/>
                  </a:lnTo>
                  <a:lnTo>
                    <a:pt x="8" y="207"/>
                  </a:lnTo>
                  <a:lnTo>
                    <a:pt x="4" y="199"/>
                  </a:lnTo>
                  <a:lnTo>
                    <a:pt x="1" y="192"/>
                  </a:lnTo>
                  <a:lnTo>
                    <a:pt x="0" y="185"/>
                  </a:lnTo>
                  <a:lnTo>
                    <a:pt x="1" y="170"/>
                  </a:lnTo>
                  <a:lnTo>
                    <a:pt x="2" y="157"/>
                  </a:lnTo>
                  <a:lnTo>
                    <a:pt x="4" y="146"/>
                  </a:lnTo>
                  <a:lnTo>
                    <a:pt x="8" y="138"/>
                  </a:lnTo>
                  <a:lnTo>
                    <a:pt x="12" y="130"/>
                  </a:lnTo>
                  <a:lnTo>
                    <a:pt x="17" y="124"/>
                  </a:lnTo>
                  <a:lnTo>
                    <a:pt x="24" y="118"/>
                  </a:lnTo>
                  <a:lnTo>
                    <a:pt x="31" y="113"/>
                  </a:lnTo>
                  <a:lnTo>
                    <a:pt x="34" y="109"/>
                  </a:lnTo>
                  <a:lnTo>
                    <a:pt x="36" y="107"/>
                  </a:lnTo>
                  <a:lnTo>
                    <a:pt x="38" y="104"/>
                  </a:lnTo>
                  <a:lnTo>
                    <a:pt x="39" y="101"/>
                  </a:lnTo>
                  <a:lnTo>
                    <a:pt x="41" y="93"/>
                  </a:lnTo>
                  <a:lnTo>
                    <a:pt x="41" y="86"/>
                  </a:lnTo>
                  <a:lnTo>
                    <a:pt x="42" y="72"/>
                  </a:lnTo>
                  <a:lnTo>
                    <a:pt x="43" y="62"/>
                  </a:lnTo>
                  <a:lnTo>
                    <a:pt x="56" y="50"/>
                  </a:lnTo>
                  <a:lnTo>
                    <a:pt x="71" y="38"/>
                  </a:lnTo>
                  <a:lnTo>
                    <a:pt x="86" y="27"/>
                  </a:lnTo>
                  <a:lnTo>
                    <a:pt x="104" y="19"/>
                  </a:lnTo>
                  <a:lnTo>
                    <a:pt x="122" y="11"/>
                  </a:lnTo>
                  <a:lnTo>
                    <a:pt x="140" y="6"/>
                  </a:lnTo>
                  <a:lnTo>
                    <a:pt x="150" y="3"/>
                  </a:lnTo>
                  <a:lnTo>
                    <a:pt x="161" y="1"/>
                  </a:lnTo>
                  <a:lnTo>
                    <a:pt x="171" y="1"/>
                  </a:lnTo>
                  <a:lnTo>
                    <a:pt x="181" y="0"/>
                  </a:lnTo>
                  <a:lnTo>
                    <a:pt x="235" y="16"/>
                  </a:lnTo>
                  <a:lnTo>
                    <a:pt x="232" y="23"/>
                  </a:lnTo>
                  <a:lnTo>
                    <a:pt x="228" y="28"/>
                  </a:lnTo>
                  <a:lnTo>
                    <a:pt x="224" y="34"/>
                  </a:lnTo>
                  <a:lnTo>
                    <a:pt x="218" y="39"/>
                  </a:lnTo>
                  <a:lnTo>
                    <a:pt x="206" y="48"/>
                  </a:lnTo>
                  <a:lnTo>
                    <a:pt x="193" y="55"/>
                  </a:lnTo>
                  <a:lnTo>
                    <a:pt x="187" y="60"/>
                  </a:lnTo>
                  <a:lnTo>
                    <a:pt x="181" y="65"/>
                  </a:lnTo>
                  <a:lnTo>
                    <a:pt x="176" y="69"/>
                  </a:lnTo>
                  <a:lnTo>
                    <a:pt x="172" y="75"/>
                  </a:lnTo>
                  <a:lnTo>
                    <a:pt x="169" y="81"/>
                  </a:lnTo>
                  <a:lnTo>
                    <a:pt x="165" y="88"/>
                  </a:lnTo>
                  <a:lnTo>
                    <a:pt x="163" y="95"/>
                  </a:lnTo>
                  <a:lnTo>
                    <a:pt x="162" y="104"/>
                  </a:lnTo>
                  <a:lnTo>
                    <a:pt x="163" y="108"/>
                  </a:lnTo>
                  <a:lnTo>
                    <a:pt x="164" y="113"/>
                  </a:lnTo>
                  <a:lnTo>
                    <a:pt x="165" y="116"/>
                  </a:lnTo>
                  <a:lnTo>
                    <a:pt x="167" y="118"/>
                  </a:lnTo>
                  <a:lnTo>
                    <a:pt x="170" y="120"/>
                  </a:lnTo>
                  <a:lnTo>
                    <a:pt x="173" y="122"/>
                  </a:lnTo>
                  <a:lnTo>
                    <a:pt x="175" y="124"/>
                  </a:lnTo>
                  <a:lnTo>
                    <a:pt x="178" y="124"/>
                  </a:lnTo>
                  <a:lnTo>
                    <a:pt x="176" y="133"/>
                  </a:lnTo>
                  <a:lnTo>
                    <a:pt x="176" y="143"/>
                  </a:lnTo>
                  <a:lnTo>
                    <a:pt x="177" y="152"/>
                  </a:lnTo>
                  <a:lnTo>
                    <a:pt x="178" y="155"/>
                  </a:lnTo>
                  <a:lnTo>
                    <a:pt x="177" y="164"/>
                  </a:lnTo>
                  <a:lnTo>
                    <a:pt x="178" y="172"/>
                  </a:lnTo>
                  <a:lnTo>
                    <a:pt x="180" y="177"/>
                  </a:lnTo>
                  <a:lnTo>
                    <a:pt x="183" y="179"/>
                  </a:lnTo>
                  <a:lnTo>
                    <a:pt x="187" y="181"/>
                  </a:lnTo>
                  <a:lnTo>
                    <a:pt x="193" y="182"/>
                  </a:lnTo>
                  <a:lnTo>
                    <a:pt x="198" y="181"/>
                  </a:lnTo>
                  <a:lnTo>
                    <a:pt x="204" y="179"/>
                  </a:lnTo>
                  <a:lnTo>
                    <a:pt x="210" y="174"/>
                  </a:lnTo>
                  <a:lnTo>
                    <a:pt x="215" y="170"/>
                  </a:lnTo>
                  <a:lnTo>
                    <a:pt x="220" y="165"/>
                  </a:lnTo>
                  <a:lnTo>
                    <a:pt x="225" y="159"/>
                  </a:lnTo>
                  <a:lnTo>
                    <a:pt x="227" y="153"/>
                  </a:lnTo>
                  <a:lnTo>
                    <a:pt x="228" y="147"/>
                  </a:lnTo>
                  <a:lnTo>
                    <a:pt x="228" y="141"/>
                  </a:lnTo>
                  <a:lnTo>
                    <a:pt x="226" y="135"/>
                  </a:lnTo>
                  <a:lnTo>
                    <a:pt x="224" y="130"/>
                  </a:lnTo>
                  <a:lnTo>
                    <a:pt x="220" y="126"/>
                  </a:lnTo>
                  <a:lnTo>
                    <a:pt x="217" y="119"/>
                  </a:lnTo>
                  <a:lnTo>
                    <a:pt x="215" y="114"/>
                  </a:lnTo>
                  <a:lnTo>
                    <a:pt x="214" y="107"/>
                  </a:lnTo>
                  <a:lnTo>
                    <a:pt x="213" y="101"/>
                  </a:lnTo>
                  <a:lnTo>
                    <a:pt x="213" y="95"/>
                  </a:lnTo>
                  <a:lnTo>
                    <a:pt x="214" y="90"/>
                  </a:lnTo>
                  <a:lnTo>
                    <a:pt x="215" y="85"/>
                  </a:lnTo>
                  <a:lnTo>
                    <a:pt x="217" y="79"/>
                  </a:lnTo>
                  <a:lnTo>
                    <a:pt x="224" y="69"/>
                  </a:lnTo>
                  <a:lnTo>
                    <a:pt x="231" y="62"/>
                  </a:lnTo>
                  <a:lnTo>
                    <a:pt x="241" y="53"/>
                  </a:lnTo>
                  <a:lnTo>
                    <a:pt x="252" y="47"/>
                  </a:lnTo>
                  <a:lnTo>
                    <a:pt x="264" y="40"/>
                  </a:lnTo>
                  <a:lnTo>
                    <a:pt x="278" y="35"/>
                  </a:lnTo>
                  <a:lnTo>
                    <a:pt x="292" y="31"/>
                  </a:lnTo>
                  <a:lnTo>
                    <a:pt x="306" y="26"/>
                  </a:lnTo>
                  <a:lnTo>
                    <a:pt x="321" y="23"/>
                  </a:lnTo>
                  <a:lnTo>
                    <a:pt x="336" y="21"/>
                  </a:lnTo>
                  <a:lnTo>
                    <a:pt x="351" y="19"/>
                  </a:lnTo>
                  <a:lnTo>
                    <a:pt x="366" y="18"/>
                  </a:lnTo>
                  <a:lnTo>
                    <a:pt x="380" y="16"/>
                  </a:lnTo>
                  <a:lnTo>
                    <a:pt x="394" y="16"/>
                  </a:lnTo>
                  <a:lnTo>
                    <a:pt x="402" y="16"/>
                  </a:lnTo>
                  <a:lnTo>
                    <a:pt x="409" y="19"/>
                  </a:lnTo>
                  <a:lnTo>
                    <a:pt x="416" y="22"/>
                  </a:lnTo>
                  <a:lnTo>
                    <a:pt x="422" y="26"/>
                  </a:lnTo>
                  <a:lnTo>
                    <a:pt x="429" y="32"/>
                  </a:lnTo>
                  <a:lnTo>
                    <a:pt x="434" y="37"/>
                  </a:lnTo>
                  <a:lnTo>
                    <a:pt x="440" y="43"/>
                  </a:lnTo>
                  <a:lnTo>
                    <a:pt x="445" y="51"/>
                  </a:lnTo>
                  <a:lnTo>
                    <a:pt x="452" y="66"/>
                  </a:lnTo>
                  <a:lnTo>
                    <a:pt x="459" y="82"/>
                  </a:lnTo>
                  <a:lnTo>
                    <a:pt x="462" y="99"/>
                  </a:lnTo>
                  <a:lnTo>
                    <a:pt x="463" y="113"/>
                  </a:lnTo>
                  <a:lnTo>
                    <a:pt x="462" y="121"/>
                  </a:lnTo>
                  <a:lnTo>
                    <a:pt x="459" y="132"/>
                  </a:lnTo>
                  <a:lnTo>
                    <a:pt x="458" y="138"/>
                  </a:lnTo>
                  <a:lnTo>
                    <a:pt x="459" y="143"/>
                  </a:lnTo>
                  <a:lnTo>
                    <a:pt x="459" y="144"/>
                  </a:lnTo>
                  <a:lnTo>
                    <a:pt x="460" y="145"/>
                  </a:lnTo>
                  <a:lnTo>
                    <a:pt x="461" y="146"/>
                  </a:lnTo>
                  <a:lnTo>
                    <a:pt x="463" y="147"/>
                  </a:lnTo>
                  <a:lnTo>
                    <a:pt x="470" y="144"/>
                  </a:lnTo>
                  <a:lnTo>
                    <a:pt x="476" y="139"/>
                  </a:lnTo>
                  <a:lnTo>
                    <a:pt x="479" y="137"/>
                  </a:lnTo>
                  <a:lnTo>
                    <a:pt x="484" y="134"/>
                  </a:lnTo>
                  <a:lnTo>
                    <a:pt x="489" y="132"/>
                  </a:lnTo>
                  <a:lnTo>
                    <a:pt x="495" y="131"/>
                  </a:lnTo>
                  <a:lnTo>
                    <a:pt x="501" y="132"/>
                  </a:lnTo>
                  <a:lnTo>
                    <a:pt x="506" y="134"/>
                  </a:lnTo>
                  <a:lnTo>
                    <a:pt x="512" y="137"/>
                  </a:lnTo>
                  <a:lnTo>
                    <a:pt x="516" y="139"/>
                  </a:lnTo>
                  <a:lnTo>
                    <a:pt x="520" y="142"/>
                  </a:lnTo>
                  <a:lnTo>
                    <a:pt x="525" y="144"/>
                  </a:lnTo>
                  <a:lnTo>
                    <a:pt x="528" y="146"/>
                  </a:lnTo>
                  <a:lnTo>
                    <a:pt x="532" y="147"/>
                  </a:lnTo>
                  <a:lnTo>
                    <a:pt x="538" y="146"/>
                  </a:lnTo>
                  <a:lnTo>
                    <a:pt x="543" y="145"/>
                  </a:lnTo>
                  <a:lnTo>
                    <a:pt x="547" y="143"/>
                  </a:lnTo>
                  <a:lnTo>
                    <a:pt x="552" y="140"/>
                  </a:lnTo>
                  <a:lnTo>
                    <a:pt x="560" y="133"/>
                  </a:lnTo>
                  <a:lnTo>
                    <a:pt x="568" y="126"/>
                  </a:lnTo>
                  <a:lnTo>
                    <a:pt x="574" y="118"/>
                  </a:lnTo>
                  <a:lnTo>
                    <a:pt x="583" y="112"/>
                  </a:lnTo>
                  <a:lnTo>
                    <a:pt x="587" y="108"/>
                  </a:lnTo>
                  <a:lnTo>
                    <a:pt x="592" y="106"/>
                  </a:lnTo>
                  <a:lnTo>
                    <a:pt x="597" y="105"/>
                  </a:lnTo>
                  <a:lnTo>
                    <a:pt x="603" y="104"/>
                  </a:lnTo>
                  <a:lnTo>
                    <a:pt x="617" y="105"/>
                  </a:lnTo>
                  <a:lnTo>
                    <a:pt x="634" y="106"/>
                  </a:lnTo>
                  <a:lnTo>
                    <a:pt x="651" y="109"/>
                  </a:lnTo>
                  <a:lnTo>
                    <a:pt x="671" y="113"/>
                  </a:lnTo>
                  <a:lnTo>
                    <a:pt x="688" y="116"/>
                  </a:lnTo>
                  <a:lnTo>
                    <a:pt x="705" y="120"/>
                  </a:lnTo>
                  <a:lnTo>
                    <a:pt x="719" y="126"/>
                  </a:lnTo>
                  <a:lnTo>
                    <a:pt x="730" y="131"/>
                  </a:lnTo>
                  <a:lnTo>
                    <a:pt x="736" y="137"/>
                  </a:lnTo>
                  <a:lnTo>
                    <a:pt x="743" y="143"/>
                  </a:lnTo>
                  <a:lnTo>
                    <a:pt x="748" y="150"/>
                  </a:lnTo>
                  <a:lnTo>
                    <a:pt x="755" y="156"/>
                  </a:lnTo>
                  <a:lnTo>
                    <a:pt x="766" y="170"/>
                  </a:lnTo>
                  <a:lnTo>
                    <a:pt x="776" y="184"/>
                  </a:lnTo>
                  <a:lnTo>
                    <a:pt x="782" y="191"/>
                  </a:lnTo>
                  <a:lnTo>
                    <a:pt x="788" y="196"/>
                  </a:lnTo>
                  <a:lnTo>
                    <a:pt x="795" y="203"/>
                  </a:lnTo>
                  <a:lnTo>
                    <a:pt x="801" y="207"/>
                  </a:lnTo>
                  <a:lnTo>
                    <a:pt x="809" y="211"/>
                  </a:lnTo>
                  <a:lnTo>
                    <a:pt x="817" y="213"/>
                  </a:lnTo>
                  <a:lnTo>
                    <a:pt x="827" y="216"/>
                  </a:lnTo>
                  <a:lnTo>
                    <a:pt x="838" y="217"/>
                  </a:lnTo>
                  <a:lnTo>
                    <a:pt x="852" y="217"/>
                  </a:lnTo>
                  <a:lnTo>
                    <a:pt x="862" y="217"/>
                  </a:lnTo>
                  <a:lnTo>
                    <a:pt x="870" y="217"/>
                  </a:lnTo>
                  <a:lnTo>
                    <a:pt x="880" y="217"/>
                  </a:lnTo>
                  <a:lnTo>
                    <a:pt x="886" y="217"/>
                  </a:lnTo>
                  <a:lnTo>
                    <a:pt x="895" y="218"/>
                  </a:lnTo>
                  <a:lnTo>
                    <a:pt x="905" y="219"/>
                  </a:lnTo>
                  <a:lnTo>
                    <a:pt x="915" y="222"/>
                  </a:lnTo>
                  <a:lnTo>
                    <a:pt x="919" y="224"/>
                  </a:lnTo>
                  <a:lnTo>
                    <a:pt x="922" y="226"/>
                  </a:lnTo>
                  <a:lnTo>
                    <a:pt x="926" y="230"/>
                  </a:lnTo>
                  <a:lnTo>
                    <a:pt x="930" y="233"/>
                  </a:lnTo>
                  <a:lnTo>
                    <a:pt x="932" y="236"/>
                  </a:lnTo>
                  <a:lnTo>
                    <a:pt x="933" y="240"/>
                  </a:lnTo>
                  <a:lnTo>
                    <a:pt x="934" y="246"/>
                  </a:lnTo>
                  <a:lnTo>
                    <a:pt x="934" y="251"/>
                  </a:lnTo>
                  <a:lnTo>
                    <a:pt x="950" y="257"/>
                  </a:lnTo>
                  <a:lnTo>
                    <a:pt x="965" y="264"/>
                  </a:lnTo>
                  <a:lnTo>
                    <a:pt x="979" y="271"/>
                  </a:lnTo>
                  <a:lnTo>
                    <a:pt x="993" y="278"/>
                  </a:lnTo>
                  <a:lnTo>
                    <a:pt x="1007" y="285"/>
                  </a:lnTo>
                  <a:lnTo>
                    <a:pt x="1021" y="290"/>
                  </a:lnTo>
                  <a:lnTo>
                    <a:pt x="1037" y="294"/>
                  </a:lnTo>
                  <a:lnTo>
                    <a:pt x="1054" y="297"/>
                  </a:lnTo>
                  <a:lnTo>
                    <a:pt x="1054" y="324"/>
                  </a:lnTo>
                  <a:lnTo>
                    <a:pt x="1054" y="328"/>
                  </a:lnTo>
                  <a:lnTo>
                    <a:pt x="1073" y="328"/>
                  </a:lnTo>
                  <a:lnTo>
                    <a:pt x="1084" y="328"/>
                  </a:lnTo>
                  <a:lnTo>
                    <a:pt x="1093" y="329"/>
                  </a:lnTo>
                  <a:lnTo>
                    <a:pt x="1099" y="330"/>
                  </a:lnTo>
                  <a:lnTo>
                    <a:pt x="1106" y="333"/>
                  </a:lnTo>
                  <a:lnTo>
                    <a:pt x="1112" y="339"/>
                  </a:lnTo>
                  <a:lnTo>
                    <a:pt x="1116" y="344"/>
                  </a:lnTo>
                  <a:lnTo>
                    <a:pt x="1122" y="351"/>
                  </a:lnTo>
                  <a:lnTo>
                    <a:pt x="1126" y="358"/>
                  </a:lnTo>
                  <a:lnTo>
                    <a:pt x="1130" y="366"/>
                  </a:lnTo>
                  <a:lnTo>
                    <a:pt x="1113" y="369"/>
                  </a:lnTo>
                  <a:lnTo>
                    <a:pt x="1097" y="372"/>
                  </a:lnTo>
                  <a:lnTo>
                    <a:pt x="1089" y="375"/>
                  </a:lnTo>
                  <a:lnTo>
                    <a:pt x="1082" y="378"/>
                  </a:lnTo>
                  <a:lnTo>
                    <a:pt x="1075" y="383"/>
                  </a:lnTo>
                  <a:lnTo>
                    <a:pt x="1069" y="390"/>
                  </a:lnTo>
                  <a:lnTo>
                    <a:pt x="1088" y="392"/>
                  </a:lnTo>
                  <a:lnTo>
                    <a:pt x="1101" y="393"/>
                  </a:lnTo>
                  <a:lnTo>
                    <a:pt x="1112" y="393"/>
                  </a:lnTo>
                  <a:lnTo>
                    <a:pt x="1123" y="393"/>
                  </a:lnTo>
                  <a:lnTo>
                    <a:pt x="1129" y="394"/>
                  </a:lnTo>
                  <a:lnTo>
                    <a:pt x="1136" y="396"/>
                  </a:lnTo>
                  <a:lnTo>
                    <a:pt x="1139" y="398"/>
                  </a:lnTo>
                  <a:lnTo>
                    <a:pt x="1141" y="402"/>
                  </a:lnTo>
                  <a:lnTo>
                    <a:pt x="1145" y="405"/>
                  </a:lnTo>
                  <a:lnTo>
                    <a:pt x="1146" y="409"/>
                  </a:lnTo>
                  <a:lnTo>
                    <a:pt x="1128" y="418"/>
                  </a:lnTo>
                  <a:lnTo>
                    <a:pt x="1114" y="425"/>
                  </a:lnTo>
                  <a:lnTo>
                    <a:pt x="1109" y="429"/>
                  </a:lnTo>
                  <a:lnTo>
                    <a:pt x="1103" y="434"/>
                  </a:lnTo>
                  <a:lnTo>
                    <a:pt x="1098" y="439"/>
                  </a:lnTo>
                  <a:lnTo>
                    <a:pt x="1092" y="447"/>
                  </a:lnTo>
                  <a:lnTo>
                    <a:pt x="1102" y="452"/>
                  </a:lnTo>
                  <a:lnTo>
                    <a:pt x="1112" y="458"/>
                  </a:lnTo>
                  <a:lnTo>
                    <a:pt x="1118" y="460"/>
                  </a:lnTo>
                  <a:lnTo>
                    <a:pt x="1123" y="461"/>
                  </a:lnTo>
                  <a:lnTo>
                    <a:pt x="1130" y="462"/>
                  </a:lnTo>
                  <a:lnTo>
                    <a:pt x="1138" y="462"/>
                  </a:lnTo>
                  <a:lnTo>
                    <a:pt x="1139" y="470"/>
                  </a:lnTo>
                  <a:lnTo>
                    <a:pt x="1141" y="476"/>
                  </a:lnTo>
                  <a:lnTo>
                    <a:pt x="1145" y="482"/>
                  </a:lnTo>
                  <a:lnTo>
                    <a:pt x="1148" y="487"/>
                  </a:lnTo>
                  <a:lnTo>
                    <a:pt x="1153" y="492"/>
                  </a:lnTo>
                  <a:lnTo>
                    <a:pt x="1157" y="497"/>
                  </a:lnTo>
                  <a:lnTo>
                    <a:pt x="1163" y="501"/>
                  </a:lnTo>
                  <a:lnTo>
                    <a:pt x="1169" y="504"/>
                  </a:lnTo>
                  <a:lnTo>
                    <a:pt x="1182" y="511"/>
                  </a:lnTo>
                  <a:lnTo>
                    <a:pt x="1195" y="515"/>
                  </a:lnTo>
                  <a:lnTo>
                    <a:pt x="1209" y="518"/>
                  </a:lnTo>
                  <a:lnTo>
                    <a:pt x="1223" y="521"/>
                  </a:lnTo>
                  <a:lnTo>
                    <a:pt x="1224" y="531"/>
                  </a:lnTo>
                  <a:lnTo>
                    <a:pt x="1227" y="543"/>
                  </a:lnTo>
                  <a:lnTo>
                    <a:pt x="1230" y="553"/>
                  </a:lnTo>
                  <a:lnTo>
                    <a:pt x="1234" y="563"/>
                  </a:lnTo>
                  <a:lnTo>
                    <a:pt x="1238" y="570"/>
                  </a:lnTo>
                  <a:lnTo>
                    <a:pt x="1245" y="577"/>
                  </a:lnTo>
                  <a:lnTo>
                    <a:pt x="1248" y="579"/>
                  </a:lnTo>
                  <a:lnTo>
                    <a:pt x="1252" y="580"/>
                  </a:lnTo>
                  <a:lnTo>
                    <a:pt x="1257" y="581"/>
                  </a:lnTo>
                  <a:lnTo>
                    <a:pt x="1262" y="582"/>
                  </a:lnTo>
                  <a:lnTo>
                    <a:pt x="1275" y="581"/>
                  </a:lnTo>
                  <a:lnTo>
                    <a:pt x="1285" y="579"/>
                  </a:lnTo>
                  <a:lnTo>
                    <a:pt x="1293" y="576"/>
                  </a:lnTo>
                  <a:lnTo>
                    <a:pt x="1301" y="575"/>
                  </a:lnTo>
                  <a:lnTo>
                    <a:pt x="1303" y="574"/>
                  </a:lnTo>
                  <a:lnTo>
                    <a:pt x="1306" y="574"/>
                  </a:lnTo>
                  <a:lnTo>
                    <a:pt x="1309" y="575"/>
                  </a:lnTo>
                  <a:lnTo>
                    <a:pt x="1311" y="576"/>
                  </a:lnTo>
                  <a:lnTo>
                    <a:pt x="1315" y="580"/>
                  </a:lnTo>
                  <a:lnTo>
                    <a:pt x="1319" y="590"/>
                  </a:lnTo>
                  <a:lnTo>
                    <a:pt x="1323" y="592"/>
                  </a:lnTo>
                  <a:lnTo>
                    <a:pt x="1327" y="594"/>
                  </a:lnTo>
                  <a:lnTo>
                    <a:pt x="1330" y="595"/>
                  </a:lnTo>
                  <a:lnTo>
                    <a:pt x="1335" y="596"/>
                  </a:lnTo>
                  <a:lnTo>
                    <a:pt x="1343" y="597"/>
                  </a:lnTo>
                  <a:lnTo>
                    <a:pt x="1351" y="597"/>
                  </a:lnTo>
                  <a:lnTo>
                    <a:pt x="1363" y="597"/>
                  </a:lnTo>
                  <a:lnTo>
                    <a:pt x="1372" y="600"/>
                  </a:lnTo>
                  <a:lnTo>
                    <a:pt x="1380" y="603"/>
                  </a:lnTo>
                  <a:lnTo>
                    <a:pt x="1386" y="606"/>
                  </a:lnTo>
                  <a:lnTo>
                    <a:pt x="1391" y="611"/>
                  </a:lnTo>
                  <a:lnTo>
                    <a:pt x="1394" y="619"/>
                  </a:lnTo>
                  <a:lnTo>
                    <a:pt x="1396" y="627"/>
                  </a:lnTo>
                  <a:lnTo>
                    <a:pt x="1397" y="636"/>
                  </a:lnTo>
                  <a:lnTo>
                    <a:pt x="1396" y="640"/>
                  </a:lnTo>
                  <a:lnTo>
                    <a:pt x="1395" y="644"/>
                  </a:lnTo>
                  <a:lnTo>
                    <a:pt x="1394" y="647"/>
                  </a:lnTo>
                  <a:lnTo>
                    <a:pt x="1392" y="650"/>
                  </a:lnTo>
                  <a:lnTo>
                    <a:pt x="1386" y="656"/>
                  </a:lnTo>
                  <a:lnTo>
                    <a:pt x="1380" y="660"/>
                  </a:lnTo>
                  <a:lnTo>
                    <a:pt x="1372" y="663"/>
                  </a:lnTo>
                  <a:lnTo>
                    <a:pt x="1364" y="666"/>
                  </a:lnTo>
                  <a:lnTo>
                    <a:pt x="1355" y="667"/>
                  </a:lnTo>
                  <a:lnTo>
                    <a:pt x="1346" y="667"/>
                  </a:lnTo>
                  <a:lnTo>
                    <a:pt x="1346" y="676"/>
                  </a:lnTo>
                  <a:lnTo>
                    <a:pt x="1346" y="681"/>
                  </a:lnTo>
                  <a:lnTo>
                    <a:pt x="1346" y="683"/>
                  </a:lnTo>
                  <a:lnTo>
                    <a:pt x="1346" y="686"/>
                  </a:lnTo>
                  <a:lnTo>
                    <a:pt x="1346" y="689"/>
                  </a:lnTo>
                  <a:lnTo>
                    <a:pt x="1345" y="693"/>
                  </a:lnTo>
                  <a:lnTo>
                    <a:pt x="1343" y="697"/>
                  </a:lnTo>
                  <a:lnTo>
                    <a:pt x="1340" y="700"/>
                  </a:lnTo>
                  <a:lnTo>
                    <a:pt x="1336" y="703"/>
                  </a:lnTo>
                  <a:lnTo>
                    <a:pt x="1328" y="707"/>
                  </a:lnTo>
                  <a:lnTo>
                    <a:pt x="1319" y="709"/>
                  </a:lnTo>
                  <a:lnTo>
                    <a:pt x="1308" y="709"/>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21" name="Freeform 56">
              <a:extLst>
                <a:ext uri="{FF2B5EF4-FFF2-40B4-BE49-F238E27FC236}">
                  <a16:creationId xmlns:a16="http://schemas.microsoft.com/office/drawing/2014/main" id="{E2564873-6385-4642-8589-58150DD00324}"/>
                </a:ext>
              </a:extLst>
            </p:cNvPr>
            <p:cNvSpPr>
              <a:spLocks/>
            </p:cNvSpPr>
            <p:nvPr/>
          </p:nvSpPr>
          <p:spPr bwMode="auto">
            <a:xfrm>
              <a:off x="9623017" y="4211877"/>
              <a:ext cx="23424" cy="14055"/>
            </a:xfrm>
            <a:custGeom>
              <a:avLst/>
              <a:gdLst>
                <a:gd name="T0" fmla="*/ 40 w 40"/>
                <a:gd name="T1" fmla="*/ 14 h 23"/>
                <a:gd name="T2" fmla="*/ 35 w 40"/>
                <a:gd name="T3" fmla="*/ 17 h 23"/>
                <a:gd name="T4" fmla="*/ 30 w 40"/>
                <a:gd name="T5" fmla="*/ 20 h 23"/>
                <a:gd name="T6" fmla="*/ 26 w 40"/>
                <a:gd name="T7" fmla="*/ 23 h 23"/>
                <a:gd name="T8" fmla="*/ 22 w 40"/>
                <a:gd name="T9" fmla="*/ 23 h 23"/>
                <a:gd name="T10" fmla="*/ 17 w 40"/>
                <a:gd name="T11" fmla="*/ 23 h 23"/>
                <a:gd name="T12" fmla="*/ 12 w 40"/>
                <a:gd name="T13" fmla="*/ 20 h 23"/>
                <a:gd name="T14" fmla="*/ 7 w 40"/>
                <a:gd name="T15" fmla="*/ 17 h 23"/>
                <a:gd name="T16" fmla="*/ 0 w 40"/>
                <a:gd name="T17" fmla="*/ 14 h 23"/>
                <a:gd name="T18" fmla="*/ 7 w 40"/>
                <a:gd name="T19" fmla="*/ 6 h 23"/>
                <a:gd name="T20" fmla="*/ 12 w 40"/>
                <a:gd name="T21" fmla="*/ 1 h 23"/>
                <a:gd name="T22" fmla="*/ 16 w 40"/>
                <a:gd name="T23" fmla="*/ 0 h 23"/>
                <a:gd name="T24" fmla="*/ 21 w 40"/>
                <a:gd name="T25" fmla="*/ 0 h 23"/>
                <a:gd name="T26" fmla="*/ 28 w 40"/>
                <a:gd name="T27" fmla="*/ 5 h 23"/>
                <a:gd name="T28" fmla="*/ 40 w 40"/>
                <a:gd name="T2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40" y="14"/>
                  </a:moveTo>
                  <a:lnTo>
                    <a:pt x="35" y="17"/>
                  </a:lnTo>
                  <a:lnTo>
                    <a:pt x="30" y="20"/>
                  </a:lnTo>
                  <a:lnTo>
                    <a:pt x="26" y="23"/>
                  </a:lnTo>
                  <a:lnTo>
                    <a:pt x="22" y="23"/>
                  </a:lnTo>
                  <a:lnTo>
                    <a:pt x="17" y="23"/>
                  </a:lnTo>
                  <a:lnTo>
                    <a:pt x="12" y="20"/>
                  </a:lnTo>
                  <a:lnTo>
                    <a:pt x="7" y="17"/>
                  </a:lnTo>
                  <a:lnTo>
                    <a:pt x="0" y="14"/>
                  </a:lnTo>
                  <a:lnTo>
                    <a:pt x="7" y="6"/>
                  </a:lnTo>
                  <a:lnTo>
                    <a:pt x="12" y="1"/>
                  </a:lnTo>
                  <a:lnTo>
                    <a:pt x="16" y="0"/>
                  </a:lnTo>
                  <a:lnTo>
                    <a:pt x="21" y="0"/>
                  </a:lnTo>
                  <a:lnTo>
                    <a:pt x="28" y="5"/>
                  </a:lnTo>
                  <a:lnTo>
                    <a:pt x="40" y="14"/>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22" name="Freeform 57">
              <a:extLst>
                <a:ext uri="{FF2B5EF4-FFF2-40B4-BE49-F238E27FC236}">
                  <a16:creationId xmlns:a16="http://schemas.microsoft.com/office/drawing/2014/main" id="{530FFEA1-BC6C-4F6E-89A9-89EF5A4622A0}"/>
                </a:ext>
              </a:extLst>
            </p:cNvPr>
            <p:cNvSpPr>
              <a:spLocks/>
            </p:cNvSpPr>
            <p:nvPr/>
          </p:nvSpPr>
          <p:spPr bwMode="auto">
            <a:xfrm>
              <a:off x="9457874" y="4095926"/>
              <a:ext cx="19910" cy="18740"/>
            </a:xfrm>
            <a:custGeom>
              <a:avLst/>
              <a:gdLst>
                <a:gd name="T0" fmla="*/ 1 w 35"/>
                <a:gd name="T1" fmla="*/ 2 h 30"/>
                <a:gd name="T2" fmla="*/ 5 w 35"/>
                <a:gd name="T3" fmla="*/ 0 h 30"/>
                <a:gd name="T4" fmla="*/ 8 w 35"/>
                <a:gd name="T5" fmla="*/ 0 h 30"/>
                <a:gd name="T6" fmla="*/ 11 w 35"/>
                <a:gd name="T7" fmla="*/ 0 h 30"/>
                <a:gd name="T8" fmla="*/ 13 w 35"/>
                <a:gd name="T9" fmla="*/ 0 h 30"/>
                <a:gd name="T10" fmla="*/ 18 w 35"/>
                <a:gd name="T11" fmla="*/ 3 h 30"/>
                <a:gd name="T12" fmla="*/ 21 w 35"/>
                <a:gd name="T13" fmla="*/ 6 h 30"/>
                <a:gd name="T14" fmla="*/ 27 w 35"/>
                <a:gd name="T15" fmla="*/ 18 h 30"/>
                <a:gd name="T16" fmla="*/ 35 w 35"/>
                <a:gd name="T17" fmla="*/ 30 h 30"/>
                <a:gd name="T18" fmla="*/ 27 w 35"/>
                <a:gd name="T19" fmla="*/ 30 h 30"/>
                <a:gd name="T20" fmla="*/ 20 w 35"/>
                <a:gd name="T21" fmla="*/ 28 h 30"/>
                <a:gd name="T22" fmla="*/ 13 w 35"/>
                <a:gd name="T23" fmla="*/ 25 h 30"/>
                <a:gd name="T24" fmla="*/ 9 w 35"/>
                <a:gd name="T25" fmla="*/ 20 h 30"/>
                <a:gd name="T26" fmla="*/ 5 w 35"/>
                <a:gd name="T27" fmla="*/ 16 h 30"/>
                <a:gd name="T28" fmla="*/ 1 w 35"/>
                <a:gd name="T29" fmla="*/ 12 h 30"/>
                <a:gd name="T30" fmla="*/ 0 w 35"/>
                <a:gd name="T31" fmla="*/ 6 h 30"/>
                <a:gd name="T32" fmla="*/ 1 w 35"/>
                <a:gd name="T33"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30">
                  <a:moveTo>
                    <a:pt x="1" y="2"/>
                  </a:moveTo>
                  <a:lnTo>
                    <a:pt x="5" y="0"/>
                  </a:lnTo>
                  <a:lnTo>
                    <a:pt x="8" y="0"/>
                  </a:lnTo>
                  <a:lnTo>
                    <a:pt x="11" y="0"/>
                  </a:lnTo>
                  <a:lnTo>
                    <a:pt x="13" y="0"/>
                  </a:lnTo>
                  <a:lnTo>
                    <a:pt x="18" y="3"/>
                  </a:lnTo>
                  <a:lnTo>
                    <a:pt x="21" y="6"/>
                  </a:lnTo>
                  <a:lnTo>
                    <a:pt x="27" y="18"/>
                  </a:lnTo>
                  <a:lnTo>
                    <a:pt x="35" y="30"/>
                  </a:lnTo>
                  <a:lnTo>
                    <a:pt x="27" y="30"/>
                  </a:lnTo>
                  <a:lnTo>
                    <a:pt x="20" y="28"/>
                  </a:lnTo>
                  <a:lnTo>
                    <a:pt x="13" y="25"/>
                  </a:lnTo>
                  <a:lnTo>
                    <a:pt x="9" y="20"/>
                  </a:lnTo>
                  <a:lnTo>
                    <a:pt x="5" y="16"/>
                  </a:lnTo>
                  <a:lnTo>
                    <a:pt x="1" y="12"/>
                  </a:lnTo>
                  <a:lnTo>
                    <a:pt x="0" y="6"/>
                  </a:lnTo>
                  <a:lnTo>
                    <a:pt x="1" y="2"/>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23" name="Freeform 58">
              <a:extLst>
                <a:ext uri="{FF2B5EF4-FFF2-40B4-BE49-F238E27FC236}">
                  <a16:creationId xmlns:a16="http://schemas.microsoft.com/office/drawing/2014/main" id="{537B9987-9C55-4905-A4F3-A8392B5797AE}"/>
                </a:ext>
              </a:extLst>
            </p:cNvPr>
            <p:cNvSpPr>
              <a:spLocks/>
            </p:cNvSpPr>
            <p:nvPr/>
          </p:nvSpPr>
          <p:spPr bwMode="auto">
            <a:xfrm>
              <a:off x="9240026" y="3103900"/>
              <a:ext cx="871390" cy="457949"/>
            </a:xfrm>
            <a:custGeom>
              <a:avLst/>
              <a:gdLst>
                <a:gd name="T0" fmla="*/ 1333 w 1488"/>
                <a:gd name="T1" fmla="*/ 29 h 781"/>
                <a:gd name="T2" fmla="*/ 1397 w 1488"/>
                <a:gd name="T3" fmla="*/ 73 h 781"/>
                <a:gd name="T4" fmla="*/ 1487 w 1488"/>
                <a:gd name="T5" fmla="*/ 111 h 781"/>
                <a:gd name="T6" fmla="*/ 1407 w 1488"/>
                <a:gd name="T7" fmla="*/ 153 h 781"/>
                <a:gd name="T8" fmla="*/ 1223 w 1488"/>
                <a:gd name="T9" fmla="*/ 189 h 781"/>
                <a:gd name="T10" fmla="*/ 1326 w 1488"/>
                <a:gd name="T11" fmla="*/ 207 h 781"/>
                <a:gd name="T12" fmla="*/ 1124 w 1488"/>
                <a:gd name="T13" fmla="*/ 290 h 781"/>
                <a:gd name="T14" fmla="*/ 974 w 1488"/>
                <a:gd name="T15" fmla="*/ 414 h 781"/>
                <a:gd name="T16" fmla="*/ 860 w 1488"/>
                <a:gd name="T17" fmla="*/ 425 h 781"/>
                <a:gd name="T18" fmla="*/ 832 w 1488"/>
                <a:gd name="T19" fmla="*/ 461 h 781"/>
                <a:gd name="T20" fmla="*/ 793 w 1488"/>
                <a:gd name="T21" fmla="*/ 485 h 781"/>
                <a:gd name="T22" fmla="*/ 813 w 1488"/>
                <a:gd name="T23" fmla="*/ 538 h 781"/>
                <a:gd name="T24" fmla="*/ 678 w 1488"/>
                <a:gd name="T25" fmla="*/ 603 h 781"/>
                <a:gd name="T26" fmla="*/ 665 w 1488"/>
                <a:gd name="T27" fmla="*/ 661 h 781"/>
                <a:gd name="T28" fmla="*/ 610 w 1488"/>
                <a:gd name="T29" fmla="*/ 697 h 781"/>
                <a:gd name="T30" fmla="*/ 677 w 1488"/>
                <a:gd name="T31" fmla="*/ 718 h 781"/>
                <a:gd name="T32" fmla="*/ 602 w 1488"/>
                <a:gd name="T33" fmla="*/ 770 h 781"/>
                <a:gd name="T34" fmla="*/ 508 w 1488"/>
                <a:gd name="T35" fmla="*/ 765 h 781"/>
                <a:gd name="T36" fmla="*/ 353 w 1488"/>
                <a:gd name="T37" fmla="*/ 758 h 781"/>
                <a:gd name="T38" fmla="*/ 247 w 1488"/>
                <a:gd name="T39" fmla="*/ 767 h 781"/>
                <a:gd name="T40" fmla="*/ 129 w 1488"/>
                <a:gd name="T41" fmla="*/ 757 h 781"/>
                <a:gd name="T42" fmla="*/ 110 w 1488"/>
                <a:gd name="T43" fmla="*/ 726 h 781"/>
                <a:gd name="T44" fmla="*/ 207 w 1488"/>
                <a:gd name="T45" fmla="*/ 686 h 781"/>
                <a:gd name="T46" fmla="*/ 178 w 1488"/>
                <a:gd name="T47" fmla="*/ 628 h 781"/>
                <a:gd name="T48" fmla="*/ 229 w 1488"/>
                <a:gd name="T49" fmla="*/ 608 h 781"/>
                <a:gd name="T50" fmla="*/ 332 w 1488"/>
                <a:gd name="T51" fmla="*/ 637 h 781"/>
                <a:gd name="T52" fmla="*/ 257 w 1488"/>
                <a:gd name="T53" fmla="*/ 569 h 781"/>
                <a:gd name="T54" fmla="*/ 216 w 1488"/>
                <a:gd name="T55" fmla="*/ 550 h 781"/>
                <a:gd name="T56" fmla="*/ 330 w 1488"/>
                <a:gd name="T57" fmla="*/ 493 h 781"/>
                <a:gd name="T58" fmla="*/ 352 w 1488"/>
                <a:gd name="T59" fmla="*/ 443 h 781"/>
                <a:gd name="T60" fmla="*/ 249 w 1488"/>
                <a:gd name="T61" fmla="*/ 388 h 781"/>
                <a:gd name="T62" fmla="*/ 248 w 1488"/>
                <a:gd name="T63" fmla="*/ 362 h 781"/>
                <a:gd name="T64" fmla="*/ 258 w 1488"/>
                <a:gd name="T65" fmla="*/ 346 h 781"/>
                <a:gd name="T66" fmla="*/ 360 w 1488"/>
                <a:gd name="T67" fmla="*/ 343 h 781"/>
                <a:gd name="T68" fmla="*/ 441 w 1488"/>
                <a:gd name="T69" fmla="*/ 393 h 781"/>
                <a:gd name="T70" fmla="*/ 419 w 1488"/>
                <a:gd name="T71" fmla="*/ 353 h 781"/>
                <a:gd name="T72" fmla="*/ 535 w 1488"/>
                <a:gd name="T73" fmla="*/ 322 h 781"/>
                <a:gd name="T74" fmla="*/ 525 w 1488"/>
                <a:gd name="T75" fmla="*/ 308 h 781"/>
                <a:gd name="T76" fmla="*/ 393 w 1488"/>
                <a:gd name="T77" fmla="*/ 313 h 781"/>
                <a:gd name="T78" fmla="*/ 333 w 1488"/>
                <a:gd name="T79" fmla="*/ 326 h 781"/>
                <a:gd name="T80" fmla="*/ 276 w 1488"/>
                <a:gd name="T81" fmla="*/ 296 h 781"/>
                <a:gd name="T82" fmla="*/ 206 w 1488"/>
                <a:gd name="T83" fmla="*/ 310 h 781"/>
                <a:gd name="T84" fmla="*/ 151 w 1488"/>
                <a:gd name="T85" fmla="*/ 260 h 781"/>
                <a:gd name="T86" fmla="*/ 106 w 1488"/>
                <a:gd name="T87" fmla="*/ 237 h 781"/>
                <a:gd name="T88" fmla="*/ 172 w 1488"/>
                <a:gd name="T89" fmla="*/ 200 h 781"/>
                <a:gd name="T90" fmla="*/ 111 w 1488"/>
                <a:gd name="T91" fmla="*/ 228 h 781"/>
                <a:gd name="T92" fmla="*/ 77 w 1488"/>
                <a:gd name="T93" fmla="*/ 205 h 781"/>
                <a:gd name="T94" fmla="*/ 27 w 1488"/>
                <a:gd name="T95" fmla="*/ 200 h 781"/>
                <a:gd name="T96" fmla="*/ 32 w 1488"/>
                <a:gd name="T97" fmla="*/ 166 h 781"/>
                <a:gd name="T98" fmla="*/ 200 w 1488"/>
                <a:gd name="T99" fmla="*/ 138 h 781"/>
                <a:gd name="T100" fmla="*/ 229 w 1488"/>
                <a:gd name="T101" fmla="*/ 122 h 781"/>
                <a:gd name="T102" fmla="*/ 271 w 1488"/>
                <a:gd name="T103" fmla="*/ 88 h 781"/>
                <a:gd name="T104" fmla="*/ 407 w 1488"/>
                <a:gd name="T105" fmla="*/ 109 h 781"/>
                <a:gd name="T106" fmla="*/ 476 w 1488"/>
                <a:gd name="T107" fmla="*/ 46 h 781"/>
                <a:gd name="T108" fmla="*/ 524 w 1488"/>
                <a:gd name="T109" fmla="*/ 36 h 781"/>
                <a:gd name="T110" fmla="*/ 637 w 1488"/>
                <a:gd name="T111" fmla="*/ 22 h 781"/>
                <a:gd name="T112" fmla="*/ 785 w 1488"/>
                <a:gd name="T113" fmla="*/ 13 h 781"/>
                <a:gd name="T114" fmla="*/ 852 w 1488"/>
                <a:gd name="T115" fmla="*/ 28 h 781"/>
                <a:gd name="T116" fmla="*/ 904 w 1488"/>
                <a:gd name="T117" fmla="*/ 1 h 781"/>
                <a:gd name="T118" fmla="*/ 981 w 1488"/>
                <a:gd name="T119" fmla="*/ 12 h 781"/>
                <a:gd name="T120" fmla="*/ 1184 w 1488"/>
                <a:gd name="T121" fmla="*/ 27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88" h="781">
                  <a:moveTo>
                    <a:pt x="1213" y="42"/>
                  </a:moveTo>
                  <a:lnTo>
                    <a:pt x="1206" y="49"/>
                  </a:lnTo>
                  <a:lnTo>
                    <a:pt x="1198" y="55"/>
                  </a:lnTo>
                  <a:lnTo>
                    <a:pt x="1191" y="58"/>
                  </a:lnTo>
                  <a:lnTo>
                    <a:pt x="1183" y="61"/>
                  </a:lnTo>
                  <a:lnTo>
                    <a:pt x="1261" y="39"/>
                  </a:lnTo>
                  <a:lnTo>
                    <a:pt x="1301" y="28"/>
                  </a:lnTo>
                  <a:lnTo>
                    <a:pt x="1316" y="23"/>
                  </a:lnTo>
                  <a:lnTo>
                    <a:pt x="1318" y="22"/>
                  </a:lnTo>
                  <a:lnTo>
                    <a:pt x="1333" y="29"/>
                  </a:lnTo>
                  <a:lnTo>
                    <a:pt x="1348" y="34"/>
                  </a:lnTo>
                  <a:lnTo>
                    <a:pt x="1355" y="38"/>
                  </a:lnTo>
                  <a:lnTo>
                    <a:pt x="1360" y="41"/>
                  </a:lnTo>
                  <a:lnTo>
                    <a:pt x="1363" y="44"/>
                  </a:lnTo>
                  <a:lnTo>
                    <a:pt x="1367" y="48"/>
                  </a:lnTo>
                  <a:lnTo>
                    <a:pt x="1372" y="57"/>
                  </a:lnTo>
                  <a:lnTo>
                    <a:pt x="1380" y="66"/>
                  </a:lnTo>
                  <a:lnTo>
                    <a:pt x="1384" y="69"/>
                  </a:lnTo>
                  <a:lnTo>
                    <a:pt x="1389" y="71"/>
                  </a:lnTo>
                  <a:lnTo>
                    <a:pt x="1397" y="73"/>
                  </a:lnTo>
                  <a:lnTo>
                    <a:pt x="1404" y="75"/>
                  </a:lnTo>
                  <a:lnTo>
                    <a:pt x="1422" y="79"/>
                  </a:lnTo>
                  <a:lnTo>
                    <a:pt x="1441" y="82"/>
                  </a:lnTo>
                  <a:lnTo>
                    <a:pt x="1458" y="85"/>
                  </a:lnTo>
                  <a:lnTo>
                    <a:pt x="1474" y="91"/>
                  </a:lnTo>
                  <a:lnTo>
                    <a:pt x="1479" y="94"/>
                  </a:lnTo>
                  <a:lnTo>
                    <a:pt x="1483" y="98"/>
                  </a:lnTo>
                  <a:lnTo>
                    <a:pt x="1487" y="102"/>
                  </a:lnTo>
                  <a:lnTo>
                    <a:pt x="1488" y="108"/>
                  </a:lnTo>
                  <a:lnTo>
                    <a:pt x="1487" y="111"/>
                  </a:lnTo>
                  <a:lnTo>
                    <a:pt x="1487" y="113"/>
                  </a:lnTo>
                  <a:lnTo>
                    <a:pt x="1484" y="116"/>
                  </a:lnTo>
                  <a:lnTo>
                    <a:pt x="1482" y="118"/>
                  </a:lnTo>
                  <a:lnTo>
                    <a:pt x="1477" y="121"/>
                  </a:lnTo>
                  <a:lnTo>
                    <a:pt x="1470" y="123"/>
                  </a:lnTo>
                  <a:lnTo>
                    <a:pt x="1456" y="126"/>
                  </a:lnTo>
                  <a:lnTo>
                    <a:pt x="1446" y="131"/>
                  </a:lnTo>
                  <a:lnTo>
                    <a:pt x="1433" y="139"/>
                  </a:lnTo>
                  <a:lnTo>
                    <a:pt x="1420" y="147"/>
                  </a:lnTo>
                  <a:lnTo>
                    <a:pt x="1407" y="153"/>
                  </a:lnTo>
                  <a:lnTo>
                    <a:pt x="1393" y="158"/>
                  </a:lnTo>
                  <a:lnTo>
                    <a:pt x="1379" y="161"/>
                  </a:lnTo>
                  <a:lnTo>
                    <a:pt x="1363" y="164"/>
                  </a:lnTo>
                  <a:lnTo>
                    <a:pt x="1349" y="166"/>
                  </a:lnTo>
                  <a:lnTo>
                    <a:pt x="1334" y="167"/>
                  </a:lnTo>
                  <a:lnTo>
                    <a:pt x="1303" y="171"/>
                  </a:lnTo>
                  <a:lnTo>
                    <a:pt x="1272" y="176"/>
                  </a:lnTo>
                  <a:lnTo>
                    <a:pt x="1255" y="179"/>
                  </a:lnTo>
                  <a:lnTo>
                    <a:pt x="1239" y="184"/>
                  </a:lnTo>
                  <a:lnTo>
                    <a:pt x="1223" y="189"/>
                  </a:lnTo>
                  <a:lnTo>
                    <a:pt x="1206" y="195"/>
                  </a:lnTo>
                  <a:lnTo>
                    <a:pt x="1209" y="199"/>
                  </a:lnTo>
                  <a:lnTo>
                    <a:pt x="1214" y="202"/>
                  </a:lnTo>
                  <a:lnTo>
                    <a:pt x="1220" y="203"/>
                  </a:lnTo>
                  <a:lnTo>
                    <a:pt x="1226" y="205"/>
                  </a:lnTo>
                  <a:lnTo>
                    <a:pt x="1241" y="205"/>
                  </a:lnTo>
                  <a:lnTo>
                    <a:pt x="1260" y="205"/>
                  </a:lnTo>
                  <a:lnTo>
                    <a:pt x="1298" y="202"/>
                  </a:lnTo>
                  <a:lnTo>
                    <a:pt x="1333" y="200"/>
                  </a:lnTo>
                  <a:lnTo>
                    <a:pt x="1326" y="207"/>
                  </a:lnTo>
                  <a:lnTo>
                    <a:pt x="1316" y="215"/>
                  </a:lnTo>
                  <a:lnTo>
                    <a:pt x="1306" y="221"/>
                  </a:lnTo>
                  <a:lnTo>
                    <a:pt x="1295" y="228"/>
                  </a:lnTo>
                  <a:lnTo>
                    <a:pt x="1271" y="240"/>
                  </a:lnTo>
                  <a:lnTo>
                    <a:pt x="1244" y="251"/>
                  </a:lnTo>
                  <a:lnTo>
                    <a:pt x="1216" y="260"/>
                  </a:lnTo>
                  <a:lnTo>
                    <a:pt x="1187" y="269"/>
                  </a:lnTo>
                  <a:lnTo>
                    <a:pt x="1162" y="277"/>
                  </a:lnTo>
                  <a:lnTo>
                    <a:pt x="1137" y="284"/>
                  </a:lnTo>
                  <a:lnTo>
                    <a:pt x="1124" y="290"/>
                  </a:lnTo>
                  <a:lnTo>
                    <a:pt x="1112" y="295"/>
                  </a:lnTo>
                  <a:lnTo>
                    <a:pt x="1101" y="301"/>
                  </a:lnTo>
                  <a:lnTo>
                    <a:pt x="1090" y="309"/>
                  </a:lnTo>
                  <a:lnTo>
                    <a:pt x="1070" y="324"/>
                  </a:lnTo>
                  <a:lnTo>
                    <a:pt x="1050" y="343"/>
                  </a:lnTo>
                  <a:lnTo>
                    <a:pt x="1032" y="360"/>
                  </a:lnTo>
                  <a:lnTo>
                    <a:pt x="1015" y="378"/>
                  </a:lnTo>
                  <a:lnTo>
                    <a:pt x="997" y="396"/>
                  </a:lnTo>
                  <a:lnTo>
                    <a:pt x="979" y="412"/>
                  </a:lnTo>
                  <a:lnTo>
                    <a:pt x="974" y="414"/>
                  </a:lnTo>
                  <a:lnTo>
                    <a:pt x="969" y="417"/>
                  </a:lnTo>
                  <a:lnTo>
                    <a:pt x="964" y="418"/>
                  </a:lnTo>
                  <a:lnTo>
                    <a:pt x="959" y="419"/>
                  </a:lnTo>
                  <a:lnTo>
                    <a:pt x="948" y="419"/>
                  </a:lnTo>
                  <a:lnTo>
                    <a:pt x="936" y="417"/>
                  </a:lnTo>
                  <a:lnTo>
                    <a:pt x="924" y="416"/>
                  </a:lnTo>
                  <a:lnTo>
                    <a:pt x="912" y="414"/>
                  </a:lnTo>
                  <a:lnTo>
                    <a:pt x="900" y="414"/>
                  </a:lnTo>
                  <a:lnTo>
                    <a:pt x="891" y="415"/>
                  </a:lnTo>
                  <a:lnTo>
                    <a:pt x="860" y="425"/>
                  </a:lnTo>
                  <a:lnTo>
                    <a:pt x="832" y="431"/>
                  </a:lnTo>
                  <a:lnTo>
                    <a:pt x="818" y="436"/>
                  </a:lnTo>
                  <a:lnTo>
                    <a:pt x="805" y="440"/>
                  </a:lnTo>
                  <a:lnTo>
                    <a:pt x="793" y="446"/>
                  </a:lnTo>
                  <a:lnTo>
                    <a:pt x="783" y="454"/>
                  </a:lnTo>
                  <a:lnTo>
                    <a:pt x="811" y="454"/>
                  </a:lnTo>
                  <a:lnTo>
                    <a:pt x="826" y="454"/>
                  </a:lnTo>
                  <a:lnTo>
                    <a:pt x="831" y="454"/>
                  </a:lnTo>
                  <a:lnTo>
                    <a:pt x="832" y="454"/>
                  </a:lnTo>
                  <a:lnTo>
                    <a:pt x="832" y="461"/>
                  </a:lnTo>
                  <a:lnTo>
                    <a:pt x="832" y="466"/>
                  </a:lnTo>
                  <a:lnTo>
                    <a:pt x="831" y="471"/>
                  </a:lnTo>
                  <a:lnTo>
                    <a:pt x="830" y="476"/>
                  </a:lnTo>
                  <a:lnTo>
                    <a:pt x="829" y="479"/>
                  </a:lnTo>
                  <a:lnTo>
                    <a:pt x="826" y="481"/>
                  </a:lnTo>
                  <a:lnTo>
                    <a:pt x="824" y="483"/>
                  </a:lnTo>
                  <a:lnTo>
                    <a:pt x="820" y="485"/>
                  </a:lnTo>
                  <a:lnTo>
                    <a:pt x="813" y="487"/>
                  </a:lnTo>
                  <a:lnTo>
                    <a:pt x="803" y="487"/>
                  </a:lnTo>
                  <a:lnTo>
                    <a:pt x="793" y="485"/>
                  </a:lnTo>
                  <a:lnTo>
                    <a:pt x="783" y="484"/>
                  </a:lnTo>
                  <a:lnTo>
                    <a:pt x="797" y="493"/>
                  </a:lnTo>
                  <a:lnTo>
                    <a:pt x="810" y="502"/>
                  </a:lnTo>
                  <a:lnTo>
                    <a:pt x="816" y="506"/>
                  </a:lnTo>
                  <a:lnTo>
                    <a:pt x="823" y="512"/>
                  </a:lnTo>
                  <a:lnTo>
                    <a:pt x="828" y="519"/>
                  </a:lnTo>
                  <a:lnTo>
                    <a:pt x="832" y="527"/>
                  </a:lnTo>
                  <a:lnTo>
                    <a:pt x="826" y="530"/>
                  </a:lnTo>
                  <a:lnTo>
                    <a:pt x="819" y="534"/>
                  </a:lnTo>
                  <a:lnTo>
                    <a:pt x="813" y="538"/>
                  </a:lnTo>
                  <a:lnTo>
                    <a:pt x="807" y="543"/>
                  </a:lnTo>
                  <a:lnTo>
                    <a:pt x="798" y="552"/>
                  </a:lnTo>
                  <a:lnTo>
                    <a:pt x="789" y="563"/>
                  </a:lnTo>
                  <a:lnTo>
                    <a:pt x="782" y="575"/>
                  </a:lnTo>
                  <a:lnTo>
                    <a:pt x="773" y="586"/>
                  </a:lnTo>
                  <a:lnTo>
                    <a:pt x="764" y="596"/>
                  </a:lnTo>
                  <a:lnTo>
                    <a:pt x="756" y="603"/>
                  </a:lnTo>
                  <a:lnTo>
                    <a:pt x="712" y="603"/>
                  </a:lnTo>
                  <a:lnTo>
                    <a:pt x="690" y="603"/>
                  </a:lnTo>
                  <a:lnTo>
                    <a:pt x="678" y="603"/>
                  </a:lnTo>
                  <a:lnTo>
                    <a:pt x="670" y="603"/>
                  </a:lnTo>
                  <a:lnTo>
                    <a:pt x="674" y="611"/>
                  </a:lnTo>
                  <a:lnTo>
                    <a:pt x="678" y="617"/>
                  </a:lnTo>
                  <a:lnTo>
                    <a:pt x="681" y="623"/>
                  </a:lnTo>
                  <a:lnTo>
                    <a:pt x="682" y="630"/>
                  </a:lnTo>
                  <a:lnTo>
                    <a:pt x="681" y="640"/>
                  </a:lnTo>
                  <a:lnTo>
                    <a:pt x="679" y="647"/>
                  </a:lnTo>
                  <a:lnTo>
                    <a:pt x="676" y="653"/>
                  </a:lnTo>
                  <a:lnTo>
                    <a:pt x="670" y="657"/>
                  </a:lnTo>
                  <a:lnTo>
                    <a:pt x="665" y="661"/>
                  </a:lnTo>
                  <a:lnTo>
                    <a:pt x="658" y="664"/>
                  </a:lnTo>
                  <a:lnTo>
                    <a:pt x="652" y="666"/>
                  </a:lnTo>
                  <a:lnTo>
                    <a:pt x="646" y="667"/>
                  </a:lnTo>
                  <a:lnTo>
                    <a:pt x="639" y="669"/>
                  </a:lnTo>
                  <a:lnTo>
                    <a:pt x="631" y="673"/>
                  </a:lnTo>
                  <a:lnTo>
                    <a:pt x="626" y="675"/>
                  </a:lnTo>
                  <a:lnTo>
                    <a:pt x="621" y="679"/>
                  </a:lnTo>
                  <a:lnTo>
                    <a:pt x="615" y="683"/>
                  </a:lnTo>
                  <a:lnTo>
                    <a:pt x="612" y="690"/>
                  </a:lnTo>
                  <a:lnTo>
                    <a:pt x="610" y="697"/>
                  </a:lnTo>
                  <a:lnTo>
                    <a:pt x="609" y="707"/>
                  </a:lnTo>
                  <a:lnTo>
                    <a:pt x="625" y="707"/>
                  </a:lnTo>
                  <a:lnTo>
                    <a:pt x="636" y="707"/>
                  </a:lnTo>
                  <a:lnTo>
                    <a:pt x="643" y="707"/>
                  </a:lnTo>
                  <a:lnTo>
                    <a:pt x="651" y="707"/>
                  </a:lnTo>
                  <a:lnTo>
                    <a:pt x="658" y="708"/>
                  </a:lnTo>
                  <a:lnTo>
                    <a:pt x="667" y="709"/>
                  </a:lnTo>
                  <a:lnTo>
                    <a:pt x="671" y="712"/>
                  </a:lnTo>
                  <a:lnTo>
                    <a:pt x="675" y="714"/>
                  </a:lnTo>
                  <a:lnTo>
                    <a:pt x="677" y="718"/>
                  </a:lnTo>
                  <a:lnTo>
                    <a:pt x="678" y="723"/>
                  </a:lnTo>
                  <a:lnTo>
                    <a:pt x="677" y="728"/>
                  </a:lnTo>
                  <a:lnTo>
                    <a:pt x="674" y="733"/>
                  </a:lnTo>
                  <a:lnTo>
                    <a:pt x="669" y="739"/>
                  </a:lnTo>
                  <a:lnTo>
                    <a:pt x="663" y="743"/>
                  </a:lnTo>
                  <a:lnTo>
                    <a:pt x="654" y="748"/>
                  </a:lnTo>
                  <a:lnTo>
                    <a:pt x="646" y="753"/>
                  </a:lnTo>
                  <a:lnTo>
                    <a:pt x="636" y="758"/>
                  </a:lnTo>
                  <a:lnTo>
                    <a:pt x="625" y="762"/>
                  </a:lnTo>
                  <a:lnTo>
                    <a:pt x="602" y="770"/>
                  </a:lnTo>
                  <a:lnTo>
                    <a:pt x="581" y="775"/>
                  </a:lnTo>
                  <a:lnTo>
                    <a:pt x="560" y="780"/>
                  </a:lnTo>
                  <a:lnTo>
                    <a:pt x="543" y="781"/>
                  </a:lnTo>
                  <a:lnTo>
                    <a:pt x="536" y="781"/>
                  </a:lnTo>
                  <a:lnTo>
                    <a:pt x="531" y="780"/>
                  </a:lnTo>
                  <a:lnTo>
                    <a:pt x="527" y="779"/>
                  </a:lnTo>
                  <a:lnTo>
                    <a:pt x="522" y="778"/>
                  </a:lnTo>
                  <a:lnTo>
                    <a:pt x="517" y="773"/>
                  </a:lnTo>
                  <a:lnTo>
                    <a:pt x="513" y="769"/>
                  </a:lnTo>
                  <a:lnTo>
                    <a:pt x="508" y="765"/>
                  </a:lnTo>
                  <a:lnTo>
                    <a:pt x="504" y="761"/>
                  </a:lnTo>
                  <a:lnTo>
                    <a:pt x="501" y="760"/>
                  </a:lnTo>
                  <a:lnTo>
                    <a:pt x="497" y="758"/>
                  </a:lnTo>
                  <a:lnTo>
                    <a:pt x="491" y="758"/>
                  </a:lnTo>
                  <a:lnTo>
                    <a:pt x="486" y="758"/>
                  </a:lnTo>
                  <a:lnTo>
                    <a:pt x="450" y="758"/>
                  </a:lnTo>
                  <a:lnTo>
                    <a:pt x="419" y="758"/>
                  </a:lnTo>
                  <a:lnTo>
                    <a:pt x="389" y="758"/>
                  </a:lnTo>
                  <a:lnTo>
                    <a:pt x="358" y="758"/>
                  </a:lnTo>
                  <a:lnTo>
                    <a:pt x="353" y="758"/>
                  </a:lnTo>
                  <a:lnTo>
                    <a:pt x="348" y="760"/>
                  </a:lnTo>
                  <a:lnTo>
                    <a:pt x="342" y="762"/>
                  </a:lnTo>
                  <a:lnTo>
                    <a:pt x="336" y="766"/>
                  </a:lnTo>
                  <a:lnTo>
                    <a:pt x="330" y="768"/>
                  </a:lnTo>
                  <a:lnTo>
                    <a:pt x="324" y="771"/>
                  </a:lnTo>
                  <a:lnTo>
                    <a:pt x="316" y="772"/>
                  </a:lnTo>
                  <a:lnTo>
                    <a:pt x="309" y="773"/>
                  </a:lnTo>
                  <a:lnTo>
                    <a:pt x="287" y="772"/>
                  </a:lnTo>
                  <a:lnTo>
                    <a:pt x="267" y="770"/>
                  </a:lnTo>
                  <a:lnTo>
                    <a:pt x="247" y="767"/>
                  </a:lnTo>
                  <a:lnTo>
                    <a:pt x="228" y="762"/>
                  </a:lnTo>
                  <a:lnTo>
                    <a:pt x="207" y="758"/>
                  </a:lnTo>
                  <a:lnTo>
                    <a:pt x="188" y="752"/>
                  </a:lnTo>
                  <a:lnTo>
                    <a:pt x="167" y="745"/>
                  </a:lnTo>
                  <a:lnTo>
                    <a:pt x="147" y="739"/>
                  </a:lnTo>
                  <a:lnTo>
                    <a:pt x="142" y="745"/>
                  </a:lnTo>
                  <a:lnTo>
                    <a:pt x="138" y="750"/>
                  </a:lnTo>
                  <a:lnTo>
                    <a:pt x="136" y="754"/>
                  </a:lnTo>
                  <a:lnTo>
                    <a:pt x="133" y="756"/>
                  </a:lnTo>
                  <a:lnTo>
                    <a:pt x="129" y="757"/>
                  </a:lnTo>
                  <a:lnTo>
                    <a:pt x="127" y="758"/>
                  </a:lnTo>
                  <a:lnTo>
                    <a:pt x="122" y="757"/>
                  </a:lnTo>
                  <a:lnTo>
                    <a:pt x="118" y="756"/>
                  </a:lnTo>
                  <a:lnTo>
                    <a:pt x="114" y="754"/>
                  </a:lnTo>
                  <a:lnTo>
                    <a:pt x="112" y="752"/>
                  </a:lnTo>
                  <a:lnTo>
                    <a:pt x="109" y="746"/>
                  </a:lnTo>
                  <a:lnTo>
                    <a:pt x="108" y="742"/>
                  </a:lnTo>
                  <a:lnTo>
                    <a:pt x="108" y="736"/>
                  </a:lnTo>
                  <a:lnTo>
                    <a:pt x="109" y="731"/>
                  </a:lnTo>
                  <a:lnTo>
                    <a:pt x="110" y="726"/>
                  </a:lnTo>
                  <a:lnTo>
                    <a:pt x="112" y="721"/>
                  </a:lnTo>
                  <a:lnTo>
                    <a:pt x="116" y="714"/>
                  </a:lnTo>
                  <a:lnTo>
                    <a:pt x="122" y="707"/>
                  </a:lnTo>
                  <a:lnTo>
                    <a:pt x="129" y="703"/>
                  </a:lnTo>
                  <a:lnTo>
                    <a:pt x="138" y="699"/>
                  </a:lnTo>
                  <a:lnTo>
                    <a:pt x="147" y="696"/>
                  </a:lnTo>
                  <a:lnTo>
                    <a:pt x="156" y="693"/>
                  </a:lnTo>
                  <a:lnTo>
                    <a:pt x="177" y="690"/>
                  </a:lnTo>
                  <a:lnTo>
                    <a:pt x="197" y="688"/>
                  </a:lnTo>
                  <a:lnTo>
                    <a:pt x="207" y="686"/>
                  </a:lnTo>
                  <a:lnTo>
                    <a:pt x="216" y="683"/>
                  </a:lnTo>
                  <a:lnTo>
                    <a:pt x="224" y="680"/>
                  </a:lnTo>
                  <a:lnTo>
                    <a:pt x="231" y="677"/>
                  </a:lnTo>
                  <a:lnTo>
                    <a:pt x="215" y="666"/>
                  </a:lnTo>
                  <a:lnTo>
                    <a:pt x="196" y="655"/>
                  </a:lnTo>
                  <a:lnTo>
                    <a:pt x="189" y="650"/>
                  </a:lnTo>
                  <a:lnTo>
                    <a:pt x="183" y="642"/>
                  </a:lnTo>
                  <a:lnTo>
                    <a:pt x="180" y="638"/>
                  </a:lnTo>
                  <a:lnTo>
                    <a:pt x="179" y="634"/>
                  </a:lnTo>
                  <a:lnTo>
                    <a:pt x="178" y="628"/>
                  </a:lnTo>
                  <a:lnTo>
                    <a:pt x="177" y="623"/>
                  </a:lnTo>
                  <a:lnTo>
                    <a:pt x="177" y="618"/>
                  </a:lnTo>
                  <a:lnTo>
                    <a:pt x="178" y="615"/>
                  </a:lnTo>
                  <a:lnTo>
                    <a:pt x="179" y="613"/>
                  </a:lnTo>
                  <a:lnTo>
                    <a:pt x="181" y="611"/>
                  </a:lnTo>
                  <a:lnTo>
                    <a:pt x="186" y="608"/>
                  </a:lnTo>
                  <a:lnTo>
                    <a:pt x="191" y="607"/>
                  </a:lnTo>
                  <a:lnTo>
                    <a:pt x="205" y="607"/>
                  </a:lnTo>
                  <a:lnTo>
                    <a:pt x="219" y="608"/>
                  </a:lnTo>
                  <a:lnTo>
                    <a:pt x="229" y="608"/>
                  </a:lnTo>
                  <a:lnTo>
                    <a:pt x="238" y="609"/>
                  </a:lnTo>
                  <a:lnTo>
                    <a:pt x="246" y="610"/>
                  </a:lnTo>
                  <a:lnTo>
                    <a:pt x="255" y="612"/>
                  </a:lnTo>
                  <a:lnTo>
                    <a:pt x="268" y="617"/>
                  </a:lnTo>
                  <a:lnTo>
                    <a:pt x="281" y="624"/>
                  </a:lnTo>
                  <a:lnTo>
                    <a:pt x="302" y="638"/>
                  </a:lnTo>
                  <a:lnTo>
                    <a:pt x="324" y="654"/>
                  </a:lnTo>
                  <a:lnTo>
                    <a:pt x="351" y="654"/>
                  </a:lnTo>
                  <a:lnTo>
                    <a:pt x="354" y="654"/>
                  </a:lnTo>
                  <a:lnTo>
                    <a:pt x="332" y="637"/>
                  </a:lnTo>
                  <a:lnTo>
                    <a:pt x="308" y="618"/>
                  </a:lnTo>
                  <a:lnTo>
                    <a:pt x="301" y="614"/>
                  </a:lnTo>
                  <a:lnTo>
                    <a:pt x="296" y="609"/>
                  </a:lnTo>
                  <a:lnTo>
                    <a:pt x="290" y="603"/>
                  </a:lnTo>
                  <a:lnTo>
                    <a:pt x="286" y="597"/>
                  </a:lnTo>
                  <a:lnTo>
                    <a:pt x="283" y="590"/>
                  </a:lnTo>
                  <a:lnTo>
                    <a:pt x="280" y="584"/>
                  </a:lnTo>
                  <a:lnTo>
                    <a:pt x="278" y="576"/>
                  </a:lnTo>
                  <a:lnTo>
                    <a:pt x="277" y="569"/>
                  </a:lnTo>
                  <a:lnTo>
                    <a:pt x="257" y="569"/>
                  </a:lnTo>
                  <a:lnTo>
                    <a:pt x="255" y="569"/>
                  </a:lnTo>
                  <a:lnTo>
                    <a:pt x="247" y="571"/>
                  </a:lnTo>
                  <a:lnTo>
                    <a:pt x="243" y="573"/>
                  </a:lnTo>
                  <a:lnTo>
                    <a:pt x="240" y="576"/>
                  </a:lnTo>
                  <a:lnTo>
                    <a:pt x="235" y="581"/>
                  </a:lnTo>
                  <a:lnTo>
                    <a:pt x="215" y="581"/>
                  </a:lnTo>
                  <a:lnTo>
                    <a:pt x="212" y="581"/>
                  </a:lnTo>
                  <a:lnTo>
                    <a:pt x="212" y="563"/>
                  </a:lnTo>
                  <a:lnTo>
                    <a:pt x="212" y="561"/>
                  </a:lnTo>
                  <a:lnTo>
                    <a:pt x="216" y="550"/>
                  </a:lnTo>
                  <a:lnTo>
                    <a:pt x="221" y="541"/>
                  </a:lnTo>
                  <a:lnTo>
                    <a:pt x="226" y="533"/>
                  </a:lnTo>
                  <a:lnTo>
                    <a:pt x="231" y="525"/>
                  </a:lnTo>
                  <a:lnTo>
                    <a:pt x="237" y="519"/>
                  </a:lnTo>
                  <a:lnTo>
                    <a:pt x="244" y="514"/>
                  </a:lnTo>
                  <a:lnTo>
                    <a:pt x="253" y="508"/>
                  </a:lnTo>
                  <a:lnTo>
                    <a:pt x="262" y="504"/>
                  </a:lnTo>
                  <a:lnTo>
                    <a:pt x="295" y="498"/>
                  </a:lnTo>
                  <a:lnTo>
                    <a:pt x="324" y="495"/>
                  </a:lnTo>
                  <a:lnTo>
                    <a:pt x="330" y="493"/>
                  </a:lnTo>
                  <a:lnTo>
                    <a:pt x="337" y="491"/>
                  </a:lnTo>
                  <a:lnTo>
                    <a:pt x="341" y="488"/>
                  </a:lnTo>
                  <a:lnTo>
                    <a:pt x="346" y="484"/>
                  </a:lnTo>
                  <a:lnTo>
                    <a:pt x="350" y="479"/>
                  </a:lnTo>
                  <a:lnTo>
                    <a:pt x="352" y="474"/>
                  </a:lnTo>
                  <a:lnTo>
                    <a:pt x="354" y="466"/>
                  </a:lnTo>
                  <a:lnTo>
                    <a:pt x="354" y="457"/>
                  </a:lnTo>
                  <a:lnTo>
                    <a:pt x="354" y="453"/>
                  </a:lnTo>
                  <a:lnTo>
                    <a:pt x="353" y="448"/>
                  </a:lnTo>
                  <a:lnTo>
                    <a:pt x="352" y="443"/>
                  </a:lnTo>
                  <a:lnTo>
                    <a:pt x="350" y="440"/>
                  </a:lnTo>
                  <a:lnTo>
                    <a:pt x="343" y="432"/>
                  </a:lnTo>
                  <a:lnTo>
                    <a:pt x="337" y="426"/>
                  </a:lnTo>
                  <a:lnTo>
                    <a:pt x="328" y="421"/>
                  </a:lnTo>
                  <a:lnTo>
                    <a:pt x="317" y="415"/>
                  </a:lnTo>
                  <a:lnTo>
                    <a:pt x="308" y="411"/>
                  </a:lnTo>
                  <a:lnTo>
                    <a:pt x="297" y="406"/>
                  </a:lnTo>
                  <a:lnTo>
                    <a:pt x="275" y="399"/>
                  </a:lnTo>
                  <a:lnTo>
                    <a:pt x="257" y="391"/>
                  </a:lnTo>
                  <a:lnTo>
                    <a:pt x="249" y="388"/>
                  </a:lnTo>
                  <a:lnTo>
                    <a:pt x="244" y="383"/>
                  </a:lnTo>
                  <a:lnTo>
                    <a:pt x="242" y="380"/>
                  </a:lnTo>
                  <a:lnTo>
                    <a:pt x="240" y="378"/>
                  </a:lnTo>
                  <a:lnTo>
                    <a:pt x="240" y="376"/>
                  </a:lnTo>
                  <a:lnTo>
                    <a:pt x="238" y="373"/>
                  </a:lnTo>
                  <a:lnTo>
                    <a:pt x="240" y="371"/>
                  </a:lnTo>
                  <a:lnTo>
                    <a:pt x="240" y="367"/>
                  </a:lnTo>
                  <a:lnTo>
                    <a:pt x="242" y="366"/>
                  </a:lnTo>
                  <a:lnTo>
                    <a:pt x="243" y="364"/>
                  </a:lnTo>
                  <a:lnTo>
                    <a:pt x="248" y="362"/>
                  </a:lnTo>
                  <a:lnTo>
                    <a:pt x="255" y="361"/>
                  </a:lnTo>
                  <a:lnTo>
                    <a:pt x="268" y="361"/>
                  </a:lnTo>
                  <a:lnTo>
                    <a:pt x="282" y="361"/>
                  </a:lnTo>
                  <a:lnTo>
                    <a:pt x="274" y="361"/>
                  </a:lnTo>
                  <a:lnTo>
                    <a:pt x="270" y="360"/>
                  </a:lnTo>
                  <a:lnTo>
                    <a:pt x="265" y="359"/>
                  </a:lnTo>
                  <a:lnTo>
                    <a:pt x="262" y="356"/>
                  </a:lnTo>
                  <a:lnTo>
                    <a:pt x="260" y="353"/>
                  </a:lnTo>
                  <a:lnTo>
                    <a:pt x="259" y="350"/>
                  </a:lnTo>
                  <a:lnTo>
                    <a:pt x="258" y="346"/>
                  </a:lnTo>
                  <a:lnTo>
                    <a:pt x="258" y="343"/>
                  </a:lnTo>
                  <a:lnTo>
                    <a:pt x="263" y="340"/>
                  </a:lnTo>
                  <a:lnTo>
                    <a:pt x="270" y="340"/>
                  </a:lnTo>
                  <a:lnTo>
                    <a:pt x="275" y="342"/>
                  </a:lnTo>
                  <a:lnTo>
                    <a:pt x="282" y="343"/>
                  </a:lnTo>
                  <a:lnTo>
                    <a:pt x="299" y="342"/>
                  </a:lnTo>
                  <a:lnTo>
                    <a:pt x="322" y="339"/>
                  </a:lnTo>
                  <a:lnTo>
                    <a:pt x="335" y="339"/>
                  </a:lnTo>
                  <a:lnTo>
                    <a:pt x="348" y="340"/>
                  </a:lnTo>
                  <a:lnTo>
                    <a:pt x="360" y="343"/>
                  </a:lnTo>
                  <a:lnTo>
                    <a:pt x="373" y="346"/>
                  </a:lnTo>
                  <a:lnTo>
                    <a:pt x="381" y="348"/>
                  </a:lnTo>
                  <a:lnTo>
                    <a:pt x="389" y="352"/>
                  </a:lnTo>
                  <a:lnTo>
                    <a:pt x="395" y="356"/>
                  </a:lnTo>
                  <a:lnTo>
                    <a:pt x="402" y="360"/>
                  </a:lnTo>
                  <a:lnTo>
                    <a:pt x="413" y="370"/>
                  </a:lnTo>
                  <a:lnTo>
                    <a:pt x="424" y="380"/>
                  </a:lnTo>
                  <a:lnTo>
                    <a:pt x="430" y="385"/>
                  </a:lnTo>
                  <a:lnTo>
                    <a:pt x="436" y="389"/>
                  </a:lnTo>
                  <a:lnTo>
                    <a:pt x="441" y="393"/>
                  </a:lnTo>
                  <a:lnTo>
                    <a:pt x="448" y="397"/>
                  </a:lnTo>
                  <a:lnTo>
                    <a:pt x="454" y="399"/>
                  </a:lnTo>
                  <a:lnTo>
                    <a:pt x="462" y="400"/>
                  </a:lnTo>
                  <a:lnTo>
                    <a:pt x="470" y="401"/>
                  </a:lnTo>
                  <a:lnTo>
                    <a:pt x="478" y="400"/>
                  </a:lnTo>
                  <a:lnTo>
                    <a:pt x="465" y="390"/>
                  </a:lnTo>
                  <a:lnTo>
                    <a:pt x="444" y="375"/>
                  </a:lnTo>
                  <a:lnTo>
                    <a:pt x="434" y="367"/>
                  </a:lnTo>
                  <a:lnTo>
                    <a:pt x="424" y="360"/>
                  </a:lnTo>
                  <a:lnTo>
                    <a:pt x="419" y="353"/>
                  </a:lnTo>
                  <a:lnTo>
                    <a:pt x="416" y="350"/>
                  </a:lnTo>
                  <a:lnTo>
                    <a:pt x="418" y="345"/>
                  </a:lnTo>
                  <a:lnTo>
                    <a:pt x="420" y="340"/>
                  </a:lnTo>
                  <a:lnTo>
                    <a:pt x="424" y="336"/>
                  </a:lnTo>
                  <a:lnTo>
                    <a:pt x="427" y="331"/>
                  </a:lnTo>
                  <a:lnTo>
                    <a:pt x="477" y="331"/>
                  </a:lnTo>
                  <a:lnTo>
                    <a:pt x="502" y="331"/>
                  </a:lnTo>
                  <a:lnTo>
                    <a:pt x="511" y="331"/>
                  </a:lnTo>
                  <a:lnTo>
                    <a:pt x="513" y="331"/>
                  </a:lnTo>
                  <a:lnTo>
                    <a:pt x="535" y="322"/>
                  </a:lnTo>
                  <a:lnTo>
                    <a:pt x="557" y="313"/>
                  </a:lnTo>
                  <a:lnTo>
                    <a:pt x="568" y="308"/>
                  </a:lnTo>
                  <a:lnTo>
                    <a:pt x="576" y="301"/>
                  </a:lnTo>
                  <a:lnTo>
                    <a:pt x="586" y="294"/>
                  </a:lnTo>
                  <a:lnTo>
                    <a:pt x="594" y="284"/>
                  </a:lnTo>
                  <a:lnTo>
                    <a:pt x="570" y="284"/>
                  </a:lnTo>
                  <a:lnTo>
                    <a:pt x="567" y="284"/>
                  </a:lnTo>
                  <a:lnTo>
                    <a:pt x="553" y="294"/>
                  </a:lnTo>
                  <a:lnTo>
                    <a:pt x="540" y="301"/>
                  </a:lnTo>
                  <a:lnTo>
                    <a:pt x="525" y="308"/>
                  </a:lnTo>
                  <a:lnTo>
                    <a:pt x="511" y="313"/>
                  </a:lnTo>
                  <a:lnTo>
                    <a:pt x="494" y="318"/>
                  </a:lnTo>
                  <a:lnTo>
                    <a:pt x="477" y="321"/>
                  </a:lnTo>
                  <a:lnTo>
                    <a:pt x="459" y="322"/>
                  </a:lnTo>
                  <a:lnTo>
                    <a:pt x="439" y="323"/>
                  </a:lnTo>
                  <a:lnTo>
                    <a:pt x="429" y="322"/>
                  </a:lnTo>
                  <a:lnTo>
                    <a:pt x="420" y="321"/>
                  </a:lnTo>
                  <a:lnTo>
                    <a:pt x="411" y="319"/>
                  </a:lnTo>
                  <a:lnTo>
                    <a:pt x="405" y="317"/>
                  </a:lnTo>
                  <a:lnTo>
                    <a:pt x="393" y="313"/>
                  </a:lnTo>
                  <a:lnTo>
                    <a:pt x="381" y="311"/>
                  </a:lnTo>
                  <a:lnTo>
                    <a:pt x="376" y="312"/>
                  </a:lnTo>
                  <a:lnTo>
                    <a:pt x="371" y="313"/>
                  </a:lnTo>
                  <a:lnTo>
                    <a:pt x="367" y="317"/>
                  </a:lnTo>
                  <a:lnTo>
                    <a:pt x="363" y="319"/>
                  </a:lnTo>
                  <a:lnTo>
                    <a:pt x="358" y="322"/>
                  </a:lnTo>
                  <a:lnTo>
                    <a:pt x="355" y="324"/>
                  </a:lnTo>
                  <a:lnTo>
                    <a:pt x="351" y="326"/>
                  </a:lnTo>
                  <a:lnTo>
                    <a:pt x="346" y="326"/>
                  </a:lnTo>
                  <a:lnTo>
                    <a:pt x="333" y="326"/>
                  </a:lnTo>
                  <a:lnTo>
                    <a:pt x="321" y="324"/>
                  </a:lnTo>
                  <a:lnTo>
                    <a:pt x="308" y="322"/>
                  </a:lnTo>
                  <a:lnTo>
                    <a:pt x="296" y="318"/>
                  </a:lnTo>
                  <a:lnTo>
                    <a:pt x="291" y="316"/>
                  </a:lnTo>
                  <a:lnTo>
                    <a:pt x="287" y="313"/>
                  </a:lnTo>
                  <a:lnTo>
                    <a:pt x="283" y="310"/>
                  </a:lnTo>
                  <a:lnTo>
                    <a:pt x="280" y="307"/>
                  </a:lnTo>
                  <a:lnTo>
                    <a:pt x="277" y="304"/>
                  </a:lnTo>
                  <a:lnTo>
                    <a:pt x="276" y="300"/>
                  </a:lnTo>
                  <a:lnTo>
                    <a:pt x="276" y="296"/>
                  </a:lnTo>
                  <a:lnTo>
                    <a:pt x="277" y="292"/>
                  </a:lnTo>
                  <a:lnTo>
                    <a:pt x="260" y="292"/>
                  </a:lnTo>
                  <a:lnTo>
                    <a:pt x="258" y="292"/>
                  </a:lnTo>
                  <a:lnTo>
                    <a:pt x="248" y="298"/>
                  </a:lnTo>
                  <a:lnTo>
                    <a:pt x="238" y="305"/>
                  </a:lnTo>
                  <a:lnTo>
                    <a:pt x="234" y="307"/>
                  </a:lnTo>
                  <a:lnTo>
                    <a:pt x="230" y="309"/>
                  </a:lnTo>
                  <a:lnTo>
                    <a:pt x="226" y="311"/>
                  </a:lnTo>
                  <a:lnTo>
                    <a:pt x="219" y="311"/>
                  </a:lnTo>
                  <a:lnTo>
                    <a:pt x="206" y="310"/>
                  </a:lnTo>
                  <a:lnTo>
                    <a:pt x="192" y="308"/>
                  </a:lnTo>
                  <a:lnTo>
                    <a:pt x="178" y="304"/>
                  </a:lnTo>
                  <a:lnTo>
                    <a:pt x="165" y="298"/>
                  </a:lnTo>
                  <a:lnTo>
                    <a:pt x="152" y="292"/>
                  </a:lnTo>
                  <a:lnTo>
                    <a:pt x="141" y="285"/>
                  </a:lnTo>
                  <a:lnTo>
                    <a:pt x="133" y="279"/>
                  </a:lnTo>
                  <a:lnTo>
                    <a:pt x="127" y="273"/>
                  </a:lnTo>
                  <a:lnTo>
                    <a:pt x="136" y="267"/>
                  </a:lnTo>
                  <a:lnTo>
                    <a:pt x="146" y="263"/>
                  </a:lnTo>
                  <a:lnTo>
                    <a:pt x="151" y="260"/>
                  </a:lnTo>
                  <a:lnTo>
                    <a:pt x="156" y="259"/>
                  </a:lnTo>
                  <a:lnTo>
                    <a:pt x="163" y="258"/>
                  </a:lnTo>
                  <a:lnTo>
                    <a:pt x="169" y="257"/>
                  </a:lnTo>
                  <a:lnTo>
                    <a:pt x="146" y="257"/>
                  </a:lnTo>
                  <a:lnTo>
                    <a:pt x="124" y="256"/>
                  </a:lnTo>
                  <a:lnTo>
                    <a:pt x="105" y="256"/>
                  </a:lnTo>
                  <a:lnTo>
                    <a:pt x="93" y="257"/>
                  </a:lnTo>
                  <a:lnTo>
                    <a:pt x="96" y="250"/>
                  </a:lnTo>
                  <a:lnTo>
                    <a:pt x="100" y="242"/>
                  </a:lnTo>
                  <a:lnTo>
                    <a:pt x="106" y="237"/>
                  </a:lnTo>
                  <a:lnTo>
                    <a:pt x="111" y="231"/>
                  </a:lnTo>
                  <a:lnTo>
                    <a:pt x="116" y="227"/>
                  </a:lnTo>
                  <a:lnTo>
                    <a:pt x="123" y="224"/>
                  </a:lnTo>
                  <a:lnTo>
                    <a:pt x="129" y="220"/>
                  </a:lnTo>
                  <a:lnTo>
                    <a:pt x="136" y="217"/>
                  </a:lnTo>
                  <a:lnTo>
                    <a:pt x="165" y="211"/>
                  </a:lnTo>
                  <a:lnTo>
                    <a:pt x="196" y="204"/>
                  </a:lnTo>
                  <a:lnTo>
                    <a:pt x="187" y="201"/>
                  </a:lnTo>
                  <a:lnTo>
                    <a:pt x="179" y="200"/>
                  </a:lnTo>
                  <a:lnTo>
                    <a:pt x="172" y="200"/>
                  </a:lnTo>
                  <a:lnTo>
                    <a:pt x="162" y="200"/>
                  </a:lnTo>
                  <a:lnTo>
                    <a:pt x="155" y="200"/>
                  </a:lnTo>
                  <a:lnTo>
                    <a:pt x="150" y="201"/>
                  </a:lnTo>
                  <a:lnTo>
                    <a:pt x="146" y="203"/>
                  </a:lnTo>
                  <a:lnTo>
                    <a:pt x="141" y="204"/>
                  </a:lnTo>
                  <a:lnTo>
                    <a:pt x="134" y="210"/>
                  </a:lnTo>
                  <a:lnTo>
                    <a:pt x="127" y="215"/>
                  </a:lnTo>
                  <a:lnTo>
                    <a:pt x="121" y="220"/>
                  </a:lnTo>
                  <a:lnTo>
                    <a:pt x="114" y="226"/>
                  </a:lnTo>
                  <a:lnTo>
                    <a:pt x="111" y="228"/>
                  </a:lnTo>
                  <a:lnTo>
                    <a:pt x="107" y="229"/>
                  </a:lnTo>
                  <a:lnTo>
                    <a:pt x="101" y="230"/>
                  </a:lnTo>
                  <a:lnTo>
                    <a:pt x="96" y="230"/>
                  </a:lnTo>
                  <a:lnTo>
                    <a:pt x="92" y="230"/>
                  </a:lnTo>
                  <a:lnTo>
                    <a:pt x="87" y="229"/>
                  </a:lnTo>
                  <a:lnTo>
                    <a:pt x="82" y="227"/>
                  </a:lnTo>
                  <a:lnTo>
                    <a:pt x="78" y="225"/>
                  </a:lnTo>
                  <a:lnTo>
                    <a:pt x="70" y="219"/>
                  </a:lnTo>
                  <a:lnTo>
                    <a:pt x="66" y="215"/>
                  </a:lnTo>
                  <a:lnTo>
                    <a:pt x="77" y="205"/>
                  </a:lnTo>
                  <a:lnTo>
                    <a:pt x="87" y="199"/>
                  </a:lnTo>
                  <a:lnTo>
                    <a:pt x="98" y="193"/>
                  </a:lnTo>
                  <a:lnTo>
                    <a:pt x="112" y="188"/>
                  </a:lnTo>
                  <a:lnTo>
                    <a:pt x="83" y="188"/>
                  </a:lnTo>
                  <a:lnTo>
                    <a:pt x="68" y="188"/>
                  </a:lnTo>
                  <a:lnTo>
                    <a:pt x="63" y="188"/>
                  </a:lnTo>
                  <a:lnTo>
                    <a:pt x="61" y="188"/>
                  </a:lnTo>
                  <a:lnTo>
                    <a:pt x="46" y="194"/>
                  </a:lnTo>
                  <a:lnTo>
                    <a:pt x="34" y="200"/>
                  </a:lnTo>
                  <a:lnTo>
                    <a:pt x="27" y="200"/>
                  </a:lnTo>
                  <a:lnTo>
                    <a:pt x="17" y="200"/>
                  </a:lnTo>
                  <a:lnTo>
                    <a:pt x="7" y="200"/>
                  </a:lnTo>
                  <a:lnTo>
                    <a:pt x="0" y="200"/>
                  </a:lnTo>
                  <a:lnTo>
                    <a:pt x="1" y="195"/>
                  </a:lnTo>
                  <a:lnTo>
                    <a:pt x="2" y="192"/>
                  </a:lnTo>
                  <a:lnTo>
                    <a:pt x="4" y="189"/>
                  </a:lnTo>
                  <a:lnTo>
                    <a:pt x="7" y="185"/>
                  </a:lnTo>
                  <a:lnTo>
                    <a:pt x="14" y="178"/>
                  </a:lnTo>
                  <a:lnTo>
                    <a:pt x="23" y="173"/>
                  </a:lnTo>
                  <a:lnTo>
                    <a:pt x="32" y="166"/>
                  </a:lnTo>
                  <a:lnTo>
                    <a:pt x="44" y="162"/>
                  </a:lnTo>
                  <a:lnTo>
                    <a:pt x="56" y="158"/>
                  </a:lnTo>
                  <a:lnTo>
                    <a:pt x="69" y="153"/>
                  </a:lnTo>
                  <a:lnTo>
                    <a:pt x="96" y="147"/>
                  </a:lnTo>
                  <a:lnTo>
                    <a:pt x="123" y="141"/>
                  </a:lnTo>
                  <a:lnTo>
                    <a:pt x="148" y="139"/>
                  </a:lnTo>
                  <a:lnTo>
                    <a:pt x="169" y="138"/>
                  </a:lnTo>
                  <a:lnTo>
                    <a:pt x="182" y="138"/>
                  </a:lnTo>
                  <a:lnTo>
                    <a:pt x="192" y="138"/>
                  </a:lnTo>
                  <a:lnTo>
                    <a:pt x="200" y="138"/>
                  </a:lnTo>
                  <a:lnTo>
                    <a:pt x="204" y="138"/>
                  </a:lnTo>
                  <a:lnTo>
                    <a:pt x="207" y="138"/>
                  </a:lnTo>
                  <a:lnTo>
                    <a:pt x="209" y="137"/>
                  </a:lnTo>
                  <a:lnTo>
                    <a:pt x="213" y="135"/>
                  </a:lnTo>
                  <a:lnTo>
                    <a:pt x="215" y="134"/>
                  </a:lnTo>
                  <a:lnTo>
                    <a:pt x="217" y="131"/>
                  </a:lnTo>
                  <a:lnTo>
                    <a:pt x="218" y="128"/>
                  </a:lnTo>
                  <a:lnTo>
                    <a:pt x="219" y="126"/>
                  </a:lnTo>
                  <a:lnTo>
                    <a:pt x="219" y="123"/>
                  </a:lnTo>
                  <a:lnTo>
                    <a:pt x="229" y="122"/>
                  </a:lnTo>
                  <a:lnTo>
                    <a:pt x="236" y="121"/>
                  </a:lnTo>
                  <a:lnTo>
                    <a:pt x="243" y="120"/>
                  </a:lnTo>
                  <a:lnTo>
                    <a:pt x="247" y="116"/>
                  </a:lnTo>
                  <a:lnTo>
                    <a:pt x="251" y="114"/>
                  </a:lnTo>
                  <a:lnTo>
                    <a:pt x="255" y="111"/>
                  </a:lnTo>
                  <a:lnTo>
                    <a:pt x="257" y="107"/>
                  </a:lnTo>
                  <a:lnTo>
                    <a:pt x="259" y="104"/>
                  </a:lnTo>
                  <a:lnTo>
                    <a:pt x="263" y="97"/>
                  </a:lnTo>
                  <a:lnTo>
                    <a:pt x="268" y="91"/>
                  </a:lnTo>
                  <a:lnTo>
                    <a:pt x="271" y="88"/>
                  </a:lnTo>
                  <a:lnTo>
                    <a:pt x="274" y="86"/>
                  </a:lnTo>
                  <a:lnTo>
                    <a:pt x="280" y="85"/>
                  </a:lnTo>
                  <a:lnTo>
                    <a:pt x="285" y="84"/>
                  </a:lnTo>
                  <a:lnTo>
                    <a:pt x="299" y="86"/>
                  </a:lnTo>
                  <a:lnTo>
                    <a:pt x="315" y="89"/>
                  </a:lnTo>
                  <a:lnTo>
                    <a:pt x="332" y="96"/>
                  </a:lnTo>
                  <a:lnTo>
                    <a:pt x="350" y="102"/>
                  </a:lnTo>
                  <a:lnTo>
                    <a:pt x="381" y="115"/>
                  </a:lnTo>
                  <a:lnTo>
                    <a:pt x="400" y="123"/>
                  </a:lnTo>
                  <a:lnTo>
                    <a:pt x="407" y="109"/>
                  </a:lnTo>
                  <a:lnTo>
                    <a:pt x="413" y="95"/>
                  </a:lnTo>
                  <a:lnTo>
                    <a:pt x="421" y="82"/>
                  </a:lnTo>
                  <a:lnTo>
                    <a:pt x="430" y="70"/>
                  </a:lnTo>
                  <a:lnTo>
                    <a:pt x="435" y="65"/>
                  </a:lnTo>
                  <a:lnTo>
                    <a:pt x="440" y="60"/>
                  </a:lnTo>
                  <a:lnTo>
                    <a:pt x="447" y="56"/>
                  </a:lnTo>
                  <a:lnTo>
                    <a:pt x="453" y="53"/>
                  </a:lnTo>
                  <a:lnTo>
                    <a:pt x="460" y="49"/>
                  </a:lnTo>
                  <a:lnTo>
                    <a:pt x="468" y="47"/>
                  </a:lnTo>
                  <a:lnTo>
                    <a:pt x="476" y="46"/>
                  </a:lnTo>
                  <a:lnTo>
                    <a:pt x="486" y="46"/>
                  </a:lnTo>
                  <a:lnTo>
                    <a:pt x="494" y="46"/>
                  </a:lnTo>
                  <a:lnTo>
                    <a:pt x="501" y="48"/>
                  </a:lnTo>
                  <a:lnTo>
                    <a:pt x="504" y="49"/>
                  </a:lnTo>
                  <a:lnTo>
                    <a:pt x="505" y="52"/>
                  </a:lnTo>
                  <a:lnTo>
                    <a:pt x="507" y="52"/>
                  </a:lnTo>
                  <a:lnTo>
                    <a:pt x="509" y="50"/>
                  </a:lnTo>
                  <a:lnTo>
                    <a:pt x="513" y="47"/>
                  </a:lnTo>
                  <a:lnTo>
                    <a:pt x="520" y="42"/>
                  </a:lnTo>
                  <a:lnTo>
                    <a:pt x="524" y="36"/>
                  </a:lnTo>
                  <a:lnTo>
                    <a:pt x="527" y="32"/>
                  </a:lnTo>
                  <a:lnTo>
                    <a:pt x="532" y="29"/>
                  </a:lnTo>
                  <a:lnTo>
                    <a:pt x="536" y="27"/>
                  </a:lnTo>
                  <a:lnTo>
                    <a:pt x="542" y="25"/>
                  </a:lnTo>
                  <a:lnTo>
                    <a:pt x="547" y="23"/>
                  </a:lnTo>
                  <a:lnTo>
                    <a:pt x="553" y="23"/>
                  </a:lnTo>
                  <a:lnTo>
                    <a:pt x="559" y="22"/>
                  </a:lnTo>
                  <a:lnTo>
                    <a:pt x="589" y="22"/>
                  </a:lnTo>
                  <a:lnTo>
                    <a:pt x="614" y="22"/>
                  </a:lnTo>
                  <a:lnTo>
                    <a:pt x="637" y="22"/>
                  </a:lnTo>
                  <a:lnTo>
                    <a:pt x="657" y="22"/>
                  </a:lnTo>
                  <a:lnTo>
                    <a:pt x="678" y="22"/>
                  </a:lnTo>
                  <a:lnTo>
                    <a:pt x="699" y="22"/>
                  </a:lnTo>
                  <a:lnTo>
                    <a:pt x="725" y="22"/>
                  </a:lnTo>
                  <a:lnTo>
                    <a:pt x="756" y="22"/>
                  </a:lnTo>
                  <a:lnTo>
                    <a:pt x="759" y="18"/>
                  </a:lnTo>
                  <a:lnTo>
                    <a:pt x="763" y="14"/>
                  </a:lnTo>
                  <a:lnTo>
                    <a:pt x="769" y="12"/>
                  </a:lnTo>
                  <a:lnTo>
                    <a:pt x="774" y="12"/>
                  </a:lnTo>
                  <a:lnTo>
                    <a:pt x="785" y="13"/>
                  </a:lnTo>
                  <a:lnTo>
                    <a:pt x="793" y="15"/>
                  </a:lnTo>
                  <a:lnTo>
                    <a:pt x="802" y="17"/>
                  </a:lnTo>
                  <a:lnTo>
                    <a:pt x="809" y="21"/>
                  </a:lnTo>
                  <a:lnTo>
                    <a:pt x="815" y="25"/>
                  </a:lnTo>
                  <a:lnTo>
                    <a:pt x="823" y="28"/>
                  </a:lnTo>
                  <a:lnTo>
                    <a:pt x="830" y="30"/>
                  </a:lnTo>
                  <a:lnTo>
                    <a:pt x="840" y="31"/>
                  </a:lnTo>
                  <a:lnTo>
                    <a:pt x="844" y="30"/>
                  </a:lnTo>
                  <a:lnTo>
                    <a:pt x="848" y="29"/>
                  </a:lnTo>
                  <a:lnTo>
                    <a:pt x="852" y="28"/>
                  </a:lnTo>
                  <a:lnTo>
                    <a:pt x="855" y="26"/>
                  </a:lnTo>
                  <a:lnTo>
                    <a:pt x="861" y="21"/>
                  </a:lnTo>
                  <a:lnTo>
                    <a:pt x="867" y="15"/>
                  </a:lnTo>
                  <a:lnTo>
                    <a:pt x="873" y="9"/>
                  </a:lnTo>
                  <a:lnTo>
                    <a:pt x="879" y="5"/>
                  </a:lnTo>
                  <a:lnTo>
                    <a:pt x="882" y="3"/>
                  </a:lnTo>
                  <a:lnTo>
                    <a:pt x="886" y="1"/>
                  </a:lnTo>
                  <a:lnTo>
                    <a:pt x="890" y="0"/>
                  </a:lnTo>
                  <a:lnTo>
                    <a:pt x="894" y="0"/>
                  </a:lnTo>
                  <a:lnTo>
                    <a:pt x="904" y="1"/>
                  </a:lnTo>
                  <a:lnTo>
                    <a:pt x="911" y="2"/>
                  </a:lnTo>
                  <a:lnTo>
                    <a:pt x="918" y="3"/>
                  </a:lnTo>
                  <a:lnTo>
                    <a:pt x="923" y="5"/>
                  </a:lnTo>
                  <a:lnTo>
                    <a:pt x="928" y="7"/>
                  </a:lnTo>
                  <a:lnTo>
                    <a:pt x="934" y="9"/>
                  </a:lnTo>
                  <a:lnTo>
                    <a:pt x="938" y="10"/>
                  </a:lnTo>
                  <a:lnTo>
                    <a:pt x="945" y="12"/>
                  </a:lnTo>
                  <a:lnTo>
                    <a:pt x="958" y="12"/>
                  </a:lnTo>
                  <a:lnTo>
                    <a:pt x="969" y="12"/>
                  </a:lnTo>
                  <a:lnTo>
                    <a:pt x="981" y="12"/>
                  </a:lnTo>
                  <a:lnTo>
                    <a:pt x="994" y="12"/>
                  </a:lnTo>
                  <a:lnTo>
                    <a:pt x="1014" y="12"/>
                  </a:lnTo>
                  <a:lnTo>
                    <a:pt x="1040" y="12"/>
                  </a:lnTo>
                  <a:lnTo>
                    <a:pt x="1071" y="12"/>
                  </a:lnTo>
                  <a:lnTo>
                    <a:pt x="1105" y="14"/>
                  </a:lnTo>
                  <a:lnTo>
                    <a:pt x="1123" y="15"/>
                  </a:lnTo>
                  <a:lnTo>
                    <a:pt x="1139" y="17"/>
                  </a:lnTo>
                  <a:lnTo>
                    <a:pt x="1155" y="19"/>
                  </a:lnTo>
                  <a:lnTo>
                    <a:pt x="1170" y="22"/>
                  </a:lnTo>
                  <a:lnTo>
                    <a:pt x="1184" y="27"/>
                  </a:lnTo>
                  <a:lnTo>
                    <a:pt x="1196" y="31"/>
                  </a:lnTo>
                  <a:lnTo>
                    <a:pt x="1206" y="36"/>
                  </a:lnTo>
                  <a:lnTo>
                    <a:pt x="1213" y="42"/>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24" name="Freeform 59">
              <a:extLst>
                <a:ext uri="{FF2B5EF4-FFF2-40B4-BE49-F238E27FC236}">
                  <a16:creationId xmlns:a16="http://schemas.microsoft.com/office/drawing/2014/main" id="{2513D6B7-90C2-4CCD-83F4-4BC589263F01}"/>
                </a:ext>
              </a:extLst>
            </p:cNvPr>
            <p:cNvSpPr>
              <a:spLocks/>
            </p:cNvSpPr>
            <p:nvPr/>
          </p:nvSpPr>
          <p:spPr bwMode="auto">
            <a:xfrm>
              <a:off x="9785816" y="3060564"/>
              <a:ext cx="1704130" cy="1297716"/>
            </a:xfrm>
            <a:custGeom>
              <a:avLst/>
              <a:gdLst>
                <a:gd name="T0" fmla="*/ 968 w 2910"/>
                <a:gd name="T1" fmla="*/ 1411 h 2217"/>
                <a:gd name="T2" fmla="*/ 986 w 2910"/>
                <a:gd name="T3" fmla="*/ 1379 h 2217"/>
                <a:gd name="T4" fmla="*/ 956 w 2910"/>
                <a:gd name="T5" fmla="*/ 1278 h 2217"/>
                <a:gd name="T6" fmla="*/ 849 w 2910"/>
                <a:gd name="T7" fmla="*/ 1293 h 2217"/>
                <a:gd name="T8" fmla="*/ 869 w 2910"/>
                <a:gd name="T9" fmla="*/ 1184 h 2217"/>
                <a:gd name="T10" fmla="*/ 714 w 2910"/>
                <a:gd name="T11" fmla="*/ 947 h 2217"/>
                <a:gd name="T12" fmla="*/ 440 w 2910"/>
                <a:gd name="T13" fmla="*/ 845 h 2217"/>
                <a:gd name="T14" fmla="*/ 287 w 2910"/>
                <a:gd name="T15" fmla="*/ 857 h 2217"/>
                <a:gd name="T16" fmla="*/ 190 w 2910"/>
                <a:gd name="T17" fmla="*/ 822 h 2217"/>
                <a:gd name="T18" fmla="*/ 74 w 2910"/>
                <a:gd name="T19" fmla="*/ 771 h 2217"/>
                <a:gd name="T20" fmla="*/ 193 w 2910"/>
                <a:gd name="T21" fmla="*/ 737 h 2217"/>
                <a:gd name="T22" fmla="*/ 236 w 2910"/>
                <a:gd name="T23" fmla="*/ 712 h 2217"/>
                <a:gd name="T24" fmla="*/ 1 w 2910"/>
                <a:gd name="T25" fmla="*/ 631 h 2217"/>
                <a:gd name="T26" fmla="*/ 213 w 2910"/>
                <a:gd name="T27" fmla="*/ 550 h 2217"/>
                <a:gd name="T28" fmla="*/ 284 w 2910"/>
                <a:gd name="T29" fmla="*/ 445 h 2217"/>
                <a:gd name="T30" fmla="*/ 322 w 2910"/>
                <a:gd name="T31" fmla="*/ 375 h 2217"/>
                <a:gd name="T32" fmla="*/ 523 w 2910"/>
                <a:gd name="T33" fmla="*/ 265 h 2217"/>
                <a:gd name="T34" fmla="*/ 777 w 2910"/>
                <a:gd name="T35" fmla="*/ 177 h 2217"/>
                <a:gd name="T36" fmla="*/ 905 w 2910"/>
                <a:gd name="T37" fmla="*/ 189 h 2217"/>
                <a:gd name="T38" fmla="*/ 1012 w 2910"/>
                <a:gd name="T39" fmla="*/ 170 h 2217"/>
                <a:gd name="T40" fmla="*/ 1284 w 2910"/>
                <a:gd name="T41" fmla="*/ 204 h 2217"/>
                <a:gd name="T42" fmla="*/ 1255 w 2910"/>
                <a:gd name="T43" fmla="*/ 116 h 2217"/>
                <a:gd name="T44" fmla="*/ 1505 w 2910"/>
                <a:gd name="T45" fmla="*/ 69 h 2217"/>
                <a:gd name="T46" fmla="*/ 1809 w 2910"/>
                <a:gd name="T47" fmla="*/ 0 h 2217"/>
                <a:gd name="T48" fmla="*/ 2280 w 2910"/>
                <a:gd name="T49" fmla="*/ 87 h 2217"/>
                <a:gd name="T50" fmla="*/ 2411 w 2910"/>
                <a:gd name="T51" fmla="*/ 161 h 2217"/>
                <a:gd name="T52" fmla="*/ 1954 w 2910"/>
                <a:gd name="T53" fmla="*/ 212 h 2217"/>
                <a:gd name="T54" fmla="*/ 2194 w 2910"/>
                <a:gd name="T55" fmla="*/ 289 h 2217"/>
                <a:gd name="T56" fmla="*/ 2424 w 2910"/>
                <a:gd name="T57" fmla="*/ 206 h 2217"/>
                <a:gd name="T58" fmla="*/ 2362 w 2910"/>
                <a:gd name="T59" fmla="*/ 369 h 2217"/>
                <a:gd name="T60" fmla="*/ 2742 w 2910"/>
                <a:gd name="T61" fmla="*/ 220 h 2217"/>
                <a:gd name="T62" fmla="*/ 2907 w 2910"/>
                <a:gd name="T63" fmla="*/ 249 h 2217"/>
                <a:gd name="T64" fmla="*/ 2742 w 2910"/>
                <a:gd name="T65" fmla="*/ 358 h 2217"/>
                <a:gd name="T66" fmla="*/ 2711 w 2910"/>
                <a:gd name="T67" fmla="*/ 408 h 2217"/>
                <a:gd name="T68" fmla="*/ 2623 w 2910"/>
                <a:gd name="T69" fmla="*/ 473 h 2217"/>
                <a:gd name="T70" fmla="*/ 2504 w 2910"/>
                <a:gd name="T71" fmla="*/ 594 h 2217"/>
                <a:gd name="T72" fmla="*/ 2600 w 2910"/>
                <a:gd name="T73" fmla="*/ 681 h 2217"/>
                <a:gd name="T74" fmla="*/ 2649 w 2910"/>
                <a:gd name="T75" fmla="*/ 756 h 2217"/>
                <a:gd name="T76" fmla="*/ 2495 w 2910"/>
                <a:gd name="T77" fmla="*/ 811 h 2217"/>
                <a:gd name="T78" fmla="*/ 2576 w 2910"/>
                <a:gd name="T79" fmla="*/ 910 h 2217"/>
                <a:gd name="T80" fmla="*/ 2526 w 2910"/>
                <a:gd name="T81" fmla="*/ 980 h 2217"/>
                <a:gd name="T82" fmla="*/ 2529 w 2910"/>
                <a:gd name="T83" fmla="*/ 1072 h 2217"/>
                <a:gd name="T84" fmla="*/ 2391 w 2910"/>
                <a:gd name="T85" fmla="*/ 1106 h 2217"/>
                <a:gd name="T86" fmla="*/ 2451 w 2910"/>
                <a:gd name="T87" fmla="*/ 1191 h 2217"/>
                <a:gd name="T88" fmla="*/ 2339 w 2910"/>
                <a:gd name="T89" fmla="*/ 1152 h 2217"/>
                <a:gd name="T90" fmla="*/ 2478 w 2910"/>
                <a:gd name="T91" fmla="*/ 1324 h 2217"/>
                <a:gd name="T92" fmla="*/ 2385 w 2910"/>
                <a:gd name="T93" fmla="*/ 1361 h 2217"/>
                <a:gd name="T94" fmla="*/ 2286 w 2910"/>
                <a:gd name="T95" fmla="*/ 1320 h 2217"/>
                <a:gd name="T96" fmla="*/ 2279 w 2910"/>
                <a:gd name="T97" fmla="*/ 1385 h 2217"/>
                <a:gd name="T98" fmla="*/ 2336 w 2910"/>
                <a:gd name="T99" fmla="*/ 1465 h 2217"/>
                <a:gd name="T100" fmla="*/ 2028 w 2910"/>
                <a:gd name="T101" fmla="*/ 1573 h 2217"/>
                <a:gd name="T102" fmla="*/ 1875 w 2910"/>
                <a:gd name="T103" fmla="*/ 1695 h 2217"/>
                <a:gd name="T104" fmla="*/ 1705 w 2910"/>
                <a:gd name="T105" fmla="*/ 1732 h 2217"/>
                <a:gd name="T106" fmla="*/ 1559 w 2910"/>
                <a:gd name="T107" fmla="*/ 1822 h 2217"/>
                <a:gd name="T108" fmla="*/ 1558 w 2910"/>
                <a:gd name="T109" fmla="*/ 1921 h 2217"/>
                <a:gd name="T110" fmla="*/ 1478 w 2910"/>
                <a:gd name="T111" fmla="*/ 2110 h 2217"/>
                <a:gd name="T112" fmla="*/ 1397 w 2910"/>
                <a:gd name="T113" fmla="*/ 2207 h 2217"/>
                <a:gd name="T114" fmla="*/ 1292 w 2910"/>
                <a:gd name="T115" fmla="*/ 2140 h 2217"/>
                <a:gd name="T116" fmla="*/ 1147 w 2910"/>
                <a:gd name="T117" fmla="*/ 2106 h 2217"/>
                <a:gd name="T118" fmla="*/ 1041 w 2910"/>
                <a:gd name="T119" fmla="*/ 1911 h 2217"/>
                <a:gd name="T120" fmla="*/ 997 w 2910"/>
                <a:gd name="T121" fmla="*/ 1876 h 2217"/>
                <a:gd name="T122" fmla="*/ 935 w 2910"/>
                <a:gd name="T123" fmla="*/ 1712 h 2217"/>
                <a:gd name="T124" fmla="*/ 981 w 2910"/>
                <a:gd name="T125" fmla="*/ 1554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10" h="2217">
                  <a:moveTo>
                    <a:pt x="981" y="1554"/>
                  </a:moveTo>
                  <a:lnTo>
                    <a:pt x="995" y="1547"/>
                  </a:lnTo>
                  <a:lnTo>
                    <a:pt x="1005" y="1545"/>
                  </a:lnTo>
                  <a:lnTo>
                    <a:pt x="1009" y="1545"/>
                  </a:lnTo>
                  <a:lnTo>
                    <a:pt x="1013" y="1546"/>
                  </a:lnTo>
                  <a:lnTo>
                    <a:pt x="1020" y="1547"/>
                  </a:lnTo>
                  <a:lnTo>
                    <a:pt x="1027" y="1550"/>
                  </a:lnTo>
                  <a:lnTo>
                    <a:pt x="1033" y="1533"/>
                  </a:lnTo>
                  <a:lnTo>
                    <a:pt x="1038" y="1518"/>
                  </a:lnTo>
                  <a:lnTo>
                    <a:pt x="1045" y="1505"/>
                  </a:lnTo>
                  <a:lnTo>
                    <a:pt x="1051" y="1492"/>
                  </a:lnTo>
                  <a:lnTo>
                    <a:pt x="1058" y="1480"/>
                  </a:lnTo>
                  <a:lnTo>
                    <a:pt x="1065" y="1467"/>
                  </a:lnTo>
                  <a:lnTo>
                    <a:pt x="1072" y="1452"/>
                  </a:lnTo>
                  <a:lnTo>
                    <a:pt x="1078" y="1435"/>
                  </a:lnTo>
                  <a:lnTo>
                    <a:pt x="1054" y="1429"/>
                  </a:lnTo>
                  <a:lnTo>
                    <a:pt x="1027" y="1424"/>
                  </a:lnTo>
                  <a:lnTo>
                    <a:pt x="998" y="1417"/>
                  </a:lnTo>
                  <a:lnTo>
                    <a:pt x="968" y="1411"/>
                  </a:lnTo>
                  <a:lnTo>
                    <a:pt x="954" y="1406"/>
                  </a:lnTo>
                  <a:lnTo>
                    <a:pt x="941" y="1402"/>
                  </a:lnTo>
                  <a:lnTo>
                    <a:pt x="929" y="1398"/>
                  </a:lnTo>
                  <a:lnTo>
                    <a:pt x="919" y="1391"/>
                  </a:lnTo>
                  <a:lnTo>
                    <a:pt x="910" y="1385"/>
                  </a:lnTo>
                  <a:lnTo>
                    <a:pt x="903" y="1378"/>
                  </a:lnTo>
                  <a:lnTo>
                    <a:pt x="901" y="1374"/>
                  </a:lnTo>
                  <a:lnTo>
                    <a:pt x="899" y="1370"/>
                  </a:lnTo>
                  <a:lnTo>
                    <a:pt x="898" y="1365"/>
                  </a:lnTo>
                  <a:lnTo>
                    <a:pt x="897" y="1361"/>
                  </a:lnTo>
                  <a:lnTo>
                    <a:pt x="905" y="1360"/>
                  </a:lnTo>
                  <a:lnTo>
                    <a:pt x="910" y="1360"/>
                  </a:lnTo>
                  <a:lnTo>
                    <a:pt x="915" y="1361"/>
                  </a:lnTo>
                  <a:lnTo>
                    <a:pt x="924" y="1361"/>
                  </a:lnTo>
                  <a:lnTo>
                    <a:pt x="938" y="1362"/>
                  </a:lnTo>
                  <a:lnTo>
                    <a:pt x="951" y="1365"/>
                  </a:lnTo>
                  <a:lnTo>
                    <a:pt x="963" y="1370"/>
                  </a:lnTo>
                  <a:lnTo>
                    <a:pt x="975" y="1375"/>
                  </a:lnTo>
                  <a:lnTo>
                    <a:pt x="986" y="1379"/>
                  </a:lnTo>
                  <a:lnTo>
                    <a:pt x="999" y="1384"/>
                  </a:lnTo>
                  <a:lnTo>
                    <a:pt x="1012" y="1387"/>
                  </a:lnTo>
                  <a:lnTo>
                    <a:pt x="1027" y="1388"/>
                  </a:lnTo>
                  <a:lnTo>
                    <a:pt x="1033" y="1387"/>
                  </a:lnTo>
                  <a:lnTo>
                    <a:pt x="1036" y="1386"/>
                  </a:lnTo>
                  <a:lnTo>
                    <a:pt x="1039" y="1383"/>
                  </a:lnTo>
                  <a:lnTo>
                    <a:pt x="1041" y="1379"/>
                  </a:lnTo>
                  <a:lnTo>
                    <a:pt x="1043" y="1371"/>
                  </a:lnTo>
                  <a:lnTo>
                    <a:pt x="1044" y="1361"/>
                  </a:lnTo>
                  <a:lnTo>
                    <a:pt x="1034" y="1358"/>
                  </a:lnTo>
                  <a:lnTo>
                    <a:pt x="1025" y="1352"/>
                  </a:lnTo>
                  <a:lnTo>
                    <a:pt x="1018" y="1347"/>
                  </a:lnTo>
                  <a:lnTo>
                    <a:pt x="1011" y="1339"/>
                  </a:lnTo>
                  <a:lnTo>
                    <a:pt x="997" y="1324"/>
                  </a:lnTo>
                  <a:lnTo>
                    <a:pt x="984" y="1307"/>
                  </a:lnTo>
                  <a:lnTo>
                    <a:pt x="978" y="1299"/>
                  </a:lnTo>
                  <a:lnTo>
                    <a:pt x="971" y="1292"/>
                  </a:lnTo>
                  <a:lnTo>
                    <a:pt x="964" y="1284"/>
                  </a:lnTo>
                  <a:lnTo>
                    <a:pt x="956" y="1278"/>
                  </a:lnTo>
                  <a:lnTo>
                    <a:pt x="949" y="1272"/>
                  </a:lnTo>
                  <a:lnTo>
                    <a:pt x="940" y="1268"/>
                  </a:lnTo>
                  <a:lnTo>
                    <a:pt x="930" y="1266"/>
                  </a:lnTo>
                  <a:lnTo>
                    <a:pt x="919" y="1265"/>
                  </a:lnTo>
                  <a:lnTo>
                    <a:pt x="917" y="1265"/>
                  </a:lnTo>
                  <a:lnTo>
                    <a:pt x="914" y="1266"/>
                  </a:lnTo>
                  <a:lnTo>
                    <a:pt x="912" y="1268"/>
                  </a:lnTo>
                  <a:lnTo>
                    <a:pt x="910" y="1270"/>
                  </a:lnTo>
                  <a:lnTo>
                    <a:pt x="905" y="1274"/>
                  </a:lnTo>
                  <a:lnTo>
                    <a:pt x="901" y="1280"/>
                  </a:lnTo>
                  <a:lnTo>
                    <a:pt x="897" y="1286"/>
                  </a:lnTo>
                  <a:lnTo>
                    <a:pt x="891" y="1291"/>
                  </a:lnTo>
                  <a:lnTo>
                    <a:pt x="888" y="1293"/>
                  </a:lnTo>
                  <a:lnTo>
                    <a:pt x="885" y="1294"/>
                  </a:lnTo>
                  <a:lnTo>
                    <a:pt x="882" y="1295"/>
                  </a:lnTo>
                  <a:lnTo>
                    <a:pt x="877" y="1296"/>
                  </a:lnTo>
                  <a:lnTo>
                    <a:pt x="867" y="1295"/>
                  </a:lnTo>
                  <a:lnTo>
                    <a:pt x="857" y="1295"/>
                  </a:lnTo>
                  <a:lnTo>
                    <a:pt x="849" y="1293"/>
                  </a:lnTo>
                  <a:lnTo>
                    <a:pt x="843" y="1291"/>
                  </a:lnTo>
                  <a:lnTo>
                    <a:pt x="837" y="1286"/>
                  </a:lnTo>
                  <a:lnTo>
                    <a:pt x="834" y="1281"/>
                  </a:lnTo>
                  <a:lnTo>
                    <a:pt x="832" y="1273"/>
                  </a:lnTo>
                  <a:lnTo>
                    <a:pt x="831" y="1265"/>
                  </a:lnTo>
                  <a:lnTo>
                    <a:pt x="832" y="1258"/>
                  </a:lnTo>
                  <a:lnTo>
                    <a:pt x="833" y="1252"/>
                  </a:lnTo>
                  <a:lnTo>
                    <a:pt x="835" y="1247"/>
                  </a:lnTo>
                  <a:lnTo>
                    <a:pt x="837" y="1242"/>
                  </a:lnTo>
                  <a:lnTo>
                    <a:pt x="844" y="1234"/>
                  </a:lnTo>
                  <a:lnTo>
                    <a:pt x="850" y="1228"/>
                  </a:lnTo>
                  <a:lnTo>
                    <a:pt x="858" y="1221"/>
                  </a:lnTo>
                  <a:lnTo>
                    <a:pt x="863" y="1214"/>
                  </a:lnTo>
                  <a:lnTo>
                    <a:pt x="867" y="1210"/>
                  </a:lnTo>
                  <a:lnTo>
                    <a:pt x="868" y="1204"/>
                  </a:lnTo>
                  <a:lnTo>
                    <a:pt x="870" y="1199"/>
                  </a:lnTo>
                  <a:lnTo>
                    <a:pt x="870" y="1191"/>
                  </a:lnTo>
                  <a:lnTo>
                    <a:pt x="870" y="1188"/>
                  </a:lnTo>
                  <a:lnTo>
                    <a:pt x="869" y="1184"/>
                  </a:lnTo>
                  <a:lnTo>
                    <a:pt x="868" y="1180"/>
                  </a:lnTo>
                  <a:lnTo>
                    <a:pt x="865" y="1177"/>
                  </a:lnTo>
                  <a:lnTo>
                    <a:pt x="860" y="1173"/>
                  </a:lnTo>
                  <a:lnTo>
                    <a:pt x="855" y="1170"/>
                  </a:lnTo>
                  <a:lnTo>
                    <a:pt x="847" y="1167"/>
                  </a:lnTo>
                  <a:lnTo>
                    <a:pt x="841" y="1165"/>
                  </a:lnTo>
                  <a:lnTo>
                    <a:pt x="834" y="1165"/>
                  </a:lnTo>
                  <a:lnTo>
                    <a:pt x="828" y="1164"/>
                  </a:lnTo>
                  <a:lnTo>
                    <a:pt x="828" y="1141"/>
                  </a:lnTo>
                  <a:lnTo>
                    <a:pt x="828" y="1137"/>
                  </a:lnTo>
                  <a:lnTo>
                    <a:pt x="818" y="1110"/>
                  </a:lnTo>
                  <a:lnTo>
                    <a:pt x="807" y="1083"/>
                  </a:lnTo>
                  <a:lnTo>
                    <a:pt x="794" y="1056"/>
                  </a:lnTo>
                  <a:lnTo>
                    <a:pt x="779" y="1030"/>
                  </a:lnTo>
                  <a:lnTo>
                    <a:pt x="763" y="1005"/>
                  </a:lnTo>
                  <a:lnTo>
                    <a:pt x="745" y="980"/>
                  </a:lnTo>
                  <a:lnTo>
                    <a:pt x="735" y="968"/>
                  </a:lnTo>
                  <a:lnTo>
                    <a:pt x="725" y="957"/>
                  </a:lnTo>
                  <a:lnTo>
                    <a:pt x="714" y="947"/>
                  </a:lnTo>
                  <a:lnTo>
                    <a:pt x="704" y="936"/>
                  </a:lnTo>
                  <a:lnTo>
                    <a:pt x="692" y="926"/>
                  </a:lnTo>
                  <a:lnTo>
                    <a:pt x="680" y="916"/>
                  </a:lnTo>
                  <a:lnTo>
                    <a:pt x="668" y="908"/>
                  </a:lnTo>
                  <a:lnTo>
                    <a:pt x="655" y="899"/>
                  </a:lnTo>
                  <a:lnTo>
                    <a:pt x="642" y="890"/>
                  </a:lnTo>
                  <a:lnTo>
                    <a:pt x="628" y="883"/>
                  </a:lnTo>
                  <a:lnTo>
                    <a:pt x="614" y="876"/>
                  </a:lnTo>
                  <a:lnTo>
                    <a:pt x="600" y="870"/>
                  </a:lnTo>
                  <a:lnTo>
                    <a:pt x="585" y="864"/>
                  </a:lnTo>
                  <a:lnTo>
                    <a:pt x="570" y="859"/>
                  </a:lnTo>
                  <a:lnTo>
                    <a:pt x="555" y="855"/>
                  </a:lnTo>
                  <a:lnTo>
                    <a:pt x="538" y="851"/>
                  </a:lnTo>
                  <a:lnTo>
                    <a:pt x="521" y="848"/>
                  </a:lnTo>
                  <a:lnTo>
                    <a:pt x="505" y="846"/>
                  </a:lnTo>
                  <a:lnTo>
                    <a:pt x="488" y="845"/>
                  </a:lnTo>
                  <a:lnTo>
                    <a:pt x="469" y="845"/>
                  </a:lnTo>
                  <a:lnTo>
                    <a:pt x="452" y="845"/>
                  </a:lnTo>
                  <a:lnTo>
                    <a:pt x="440" y="845"/>
                  </a:lnTo>
                  <a:lnTo>
                    <a:pt x="430" y="845"/>
                  </a:lnTo>
                  <a:lnTo>
                    <a:pt x="420" y="845"/>
                  </a:lnTo>
                  <a:lnTo>
                    <a:pt x="411" y="845"/>
                  </a:lnTo>
                  <a:lnTo>
                    <a:pt x="404" y="847"/>
                  </a:lnTo>
                  <a:lnTo>
                    <a:pt x="398" y="850"/>
                  </a:lnTo>
                  <a:lnTo>
                    <a:pt x="393" y="854"/>
                  </a:lnTo>
                  <a:lnTo>
                    <a:pt x="386" y="858"/>
                  </a:lnTo>
                  <a:lnTo>
                    <a:pt x="381" y="861"/>
                  </a:lnTo>
                  <a:lnTo>
                    <a:pt x="373" y="863"/>
                  </a:lnTo>
                  <a:lnTo>
                    <a:pt x="366" y="863"/>
                  </a:lnTo>
                  <a:lnTo>
                    <a:pt x="354" y="862"/>
                  </a:lnTo>
                  <a:lnTo>
                    <a:pt x="342" y="858"/>
                  </a:lnTo>
                  <a:lnTo>
                    <a:pt x="335" y="856"/>
                  </a:lnTo>
                  <a:lnTo>
                    <a:pt x="329" y="854"/>
                  </a:lnTo>
                  <a:lnTo>
                    <a:pt x="322" y="853"/>
                  </a:lnTo>
                  <a:lnTo>
                    <a:pt x="315" y="853"/>
                  </a:lnTo>
                  <a:lnTo>
                    <a:pt x="303" y="853"/>
                  </a:lnTo>
                  <a:lnTo>
                    <a:pt x="293" y="855"/>
                  </a:lnTo>
                  <a:lnTo>
                    <a:pt x="287" y="857"/>
                  </a:lnTo>
                  <a:lnTo>
                    <a:pt x="280" y="860"/>
                  </a:lnTo>
                  <a:lnTo>
                    <a:pt x="297" y="871"/>
                  </a:lnTo>
                  <a:lnTo>
                    <a:pt x="291" y="877"/>
                  </a:lnTo>
                  <a:lnTo>
                    <a:pt x="288" y="880"/>
                  </a:lnTo>
                  <a:lnTo>
                    <a:pt x="284" y="880"/>
                  </a:lnTo>
                  <a:lnTo>
                    <a:pt x="277" y="880"/>
                  </a:lnTo>
                  <a:lnTo>
                    <a:pt x="262" y="878"/>
                  </a:lnTo>
                  <a:lnTo>
                    <a:pt x="246" y="876"/>
                  </a:lnTo>
                  <a:lnTo>
                    <a:pt x="230" y="873"/>
                  </a:lnTo>
                  <a:lnTo>
                    <a:pt x="213" y="868"/>
                  </a:lnTo>
                  <a:lnTo>
                    <a:pt x="199" y="862"/>
                  </a:lnTo>
                  <a:lnTo>
                    <a:pt x="185" y="855"/>
                  </a:lnTo>
                  <a:lnTo>
                    <a:pt x="179" y="850"/>
                  </a:lnTo>
                  <a:lnTo>
                    <a:pt x="173" y="846"/>
                  </a:lnTo>
                  <a:lnTo>
                    <a:pt x="169" y="842"/>
                  </a:lnTo>
                  <a:lnTo>
                    <a:pt x="165" y="836"/>
                  </a:lnTo>
                  <a:lnTo>
                    <a:pt x="176" y="830"/>
                  </a:lnTo>
                  <a:lnTo>
                    <a:pt x="185" y="824"/>
                  </a:lnTo>
                  <a:lnTo>
                    <a:pt x="190" y="822"/>
                  </a:lnTo>
                  <a:lnTo>
                    <a:pt x="193" y="819"/>
                  </a:lnTo>
                  <a:lnTo>
                    <a:pt x="197" y="815"/>
                  </a:lnTo>
                  <a:lnTo>
                    <a:pt x="200" y="809"/>
                  </a:lnTo>
                  <a:lnTo>
                    <a:pt x="180" y="801"/>
                  </a:lnTo>
                  <a:lnTo>
                    <a:pt x="163" y="790"/>
                  </a:lnTo>
                  <a:lnTo>
                    <a:pt x="154" y="785"/>
                  </a:lnTo>
                  <a:lnTo>
                    <a:pt x="145" y="782"/>
                  </a:lnTo>
                  <a:lnTo>
                    <a:pt x="138" y="780"/>
                  </a:lnTo>
                  <a:lnTo>
                    <a:pt x="130" y="779"/>
                  </a:lnTo>
                  <a:lnTo>
                    <a:pt x="118" y="780"/>
                  </a:lnTo>
                  <a:lnTo>
                    <a:pt x="110" y="781"/>
                  </a:lnTo>
                  <a:lnTo>
                    <a:pt x="103" y="783"/>
                  </a:lnTo>
                  <a:lnTo>
                    <a:pt x="99" y="784"/>
                  </a:lnTo>
                  <a:lnTo>
                    <a:pt x="95" y="785"/>
                  </a:lnTo>
                  <a:lnTo>
                    <a:pt x="89" y="785"/>
                  </a:lnTo>
                  <a:lnTo>
                    <a:pt x="83" y="783"/>
                  </a:lnTo>
                  <a:lnTo>
                    <a:pt x="73" y="779"/>
                  </a:lnTo>
                  <a:lnTo>
                    <a:pt x="73" y="775"/>
                  </a:lnTo>
                  <a:lnTo>
                    <a:pt x="74" y="771"/>
                  </a:lnTo>
                  <a:lnTo>
                    <a:pt x="76" y="767"/>
                  </a:lnTo>
                  <a:lnTo>
                    <a:pt x="78" y="765"/>
                  </a:lnTo>
                  <a:lnTo>
                    <a:pt x="85" y="759"/>
                  </a:lnTo>
                  <a:lnTo>
                    <a:pt x="92" y="755"/>
                  </a:lnTo>
                  <a:lnTo>
                    <a:pt x="100" y="752"/>
                  </a:lnTo>
                  <a:lnTo>
                    <a:pt x="109" y="750"/>
                  </a:lnTo>
                  <a:lnTo>
                    <a:pt x="116" y="749"/>
                  </a:lnTo>
                  <a:lnTo>
                    <a:pt x="123" y="748"/>
                  </a:lnTo>
                  <a:lnTo>
                    <a:pt x="136" y="748"/>
                  </a:lnTo>
                  <a:lnTo>
                    <a:pt x="146" y="748"/>
                  </a:lnTo>
                  <a:lnTo>
                    <a:pt x="156" y="748"/>
                  </a:lnTo>
                  <a:lnTo>
                    <a:pt x="165" y="748"/>
                  </a:lnTo>
                  <a:lnTo>
                    <a:pt x="170" y="748"/>
                  </a:lnTo>
                  <a:lnTo>
                    <a:pt x="176" y="748"/>
                  </a:lnTo>
                  <a:lnTo>
                    <a:pt x="180" y="747"/>
                  </a:lnTo>
                  <a:lnTo>
                    <a:pt x="183" y="744"/>
                  </a:lnTo>
                  <a:lnTo>
                    <a:pt x="187" y="742"/>
                  </a:lnTo>
                  <a:lnTo>
                    <a:pt x="190" y="740"/>
                  </a:lnTo>
                  <a:lnTo>
                    <a:pt x="193" y="737"/>
                  </a:lnTo>
                  <a:lnTo>
                    <a:pt x="196" y="732"/>
                  </a:lnTo>
                  <a:lnTo>
                    <a:pt x="251" y="732"/>
                  </a:lnTo>
                  <a:lnTo>
                    <a:pt x="280" y="732"/>
                  </a:lnTo>
                  <a:lnTo>
                    <a:pt x="291" y="732"/>
                  </a:lnTo>
                  <a:lnTo>
                    <a:pt x="292" y="732"/>
                  </a:lnTo>
                  <a:lnTo>
                    <a:pt x="298" y="728"/>
                  </a:lnTo>
                  <a:lnTo>
                    <a:pt x="301" y="725"/>
                  </a:lnTo>
                  <a:lnTo>
                    <a:pt x="304" y="721"/>
                  </a:lnTo>
                  <a:lnTo>
                    <a:pt x="306" y="716"/>
                  </a:lnTo>
                  <a:lnTo>
                    <a:pt x="311" y="706"/>
                  </a:lnTo>
                  <a:lnTo>
                    <a:pt x="315" y="695"/>
                  </a:lnTo>
                  <a:lnTo>
                    <a:pt x="275" y="695"/>
                  </a:lnTo>
                  <a:lnTo>
                    <a:pt x="254" y="695"/>
                  </a:lnTo>
                  <a:lnTo>
                    <a:pt x="247" y="695"/>
                  </a:lnTo>
                  <a:lnTo>
                    <a:pt x="246" y="695"/>
                  </a:lnTo>
                  <a:lnTo>
                    <a:pt x="244" y="702"/>
                  </a:lnTo>
                  <a:lnTo>
                    <a:pt x="240" y="708"/>
                  </a:lnTo>
                  <a:lnTo>
                    <a:pt x="238" y="711"/>
                  </a:lnTo>
                  <a:lnTo>
                    <a:pt x="236" y="712"/>
                  </a:lnTo>
                  <a:lnTo>
                    <a:pt x="234" y="713"/>
                  </a:lnTo>
                  <a:lnTo>
                    <a:pt x="231" y="713"/>
                  </a:lnTo>
                  <a:lnTo>
                    <a:pt x="213" y="713"/>
                  </a:lnTo>
                  <a:lnTo>
                    <a:pt x="198" y="713"/>
                  </a:lnTo>
                  <a:lnTo>
                    <a:pt x="184" y="713"/>
                  </a:lnTo>
                  <a:lnTo>
                    <a:pt x="169" y="713"/>
                  </a:lnTo>
                  <a:lnTo>
                    <a:pt x="159" y="712"/>
                  </a:lnTo>
                  <a:lnTo>
                    <a:pt x="139" y="705"/>
                  </a:lnTo>
                  <a:lnTo>
                    <a:pt x="112" y="698"/>
                  </a:lnTo>
                  <a:lnTo>
                    <a:pt x="82" y="687"/>
                  </a:lnTo>
                  <a:lnTo>
                    <a:pt x="51" y="675"/>
                  </a:lnTo>
                  <a:lnTo>
                    <a:pt x="26" y="663"/>
                  </a:lnTo>
                  <a:lnTo>
                    <a:pt x="15" y="657"/>
                  </a:lnTo>
                  <a:lnTo>
                    <a:pt x="7" y="651"/>
                  </a:lnTo>
                  <a:lnTo>
                    <a:pt x="4" y="648"/>
                  </a:lnTo>
                  <a:lnTo>
                    <a:pt x="2" y="646"/>
                  </a:lnTo>
                  <a:lnTo>
                    <a:pt x="1" y="643"/>
                  </a:lnTo>
                  <a:lnTo>
                    <a:pt x="0" y="640"/>
                  </a:lnTo>
                  <a:lnTo>
                    <a:pt x="1" y="631"/>
                  </a:lnTo>
                  <a:lnTo>
                    <a:pt x="3" y="623"/>
                  </a:lnTo>
                  <a:lnTo>
                    <a:pt x="6" y="617"/>
                  </a:lnTo>
                  <a:lnTo>
                    <a:pt x="9" y="611"/>
                  </a:lnTo>
                  <a:lnTo>
                    <a:pt x="15" y="608"/>
                  </a:lnTo>
                  <a:lnTo>
                    <a:pt x="21" y="605"/>
                  </a:lnTo>
                  <a:lnTo>
                    <a:pt x="28" y="603"/>
                  </a:lnTo>
                  <a:lnTo>
                    <a:pt x="35" y="602"/>
                  </a:lnTo>
                  <a:lnTo>
                    <a:pt x="67" y="598"/>
                  </a:lnTo>
                  <a:lnTo>
                    <a:pt x="96" y="594"/>
                  </a:lnTo>
                  <a:lnTo>
                    <a:pt x="117" y="584"/>
                  </a:lnTo>
                  <a:lnTo>
                    <a:pt x="137" y="573"/>
                  </a:lnTo>
                  <a:lnTo>
                    <a:pt x="145" y="568"/>
                  </a:lnTo>
                  <a:lnTo>
                    <a:pt x="155" y="563"/>
                  </a:lnTo>
                  <a:lnTo>
                    <a:pt x="166" y="558"/>
                  </a:lnTo>
                  <a:lnTo>
                    <a:pt x="177" y="555"/>
                  </a:lnTo>
                  <a:lnTo>
                    <a:pt x="185" y="553"/>
                  </a:lnTo>
                  <a:lnTo>
                    <a:pt x="195" y="551"/>
                  </a:lnTo>
                  <a:lnTo>
                    <a:pt x="204" y="551"/>
                  </a:lnTo>
                  <a:lnTo>
                    <a:pt x="213" y="550"/>
                  </a:lnTo>
                  <a:lnTo>
                    <a:pt x="233" y="550"/>
                  </a:lnTo>
                  <a:lnTo>
                    <a:pt x="253" y="551"/>
                  </a:lnTo>
                  <a:lnTo>
                    <a:pt x="272" y="552"/>
                  </a:lnTo>
                  <a:lnTo>
                    <a:pt x="290" y="552"/>
                  </a:lnTo>
                  <a:lnTo>
                    <a:pt x="300" y="551"/>
                  </a:lnTo>
                  <a:lnTo>
                    <a:pt x="307" y="550"/>
                  </a:lnTo>
                  <a:lnTo>
                    <a:pt x="316" y="546"/>
                  </a:lnTo>
                  <a:lnTo>
                    <a:pt x="323" y="544"/>
                  </a:lnTo>
                  <a:lnTo>
                    <a:pt x="333" y="536"/>
                  </a:lnTo>
                  <a:lnTo>
                    <a:pt x="342" y="527"/>
                  </a:lnTo>
                  <a:lnTo>
                    <a:pt x="349" y="517"/>
                  </a:lnTo>
                  <a:lnTo>
                    <a:pt x="356" y="506"/>
                  </a:lnTo>
                  <a:lnTo>
                    <a:pt x="361" y="494"/>
                  </a:lnTo>
                  <a:lnTo>
                    <a:pt x="366" y="480"/>
                  </a:lnTo>
                  <a:lnTo>
                    <a:pt x="369" y="466"/>
                  </a:lnTo>
                  <a:lnTo>
                    <a:pt x="369" y="451"/>
                  </a:lnTo>
                  <a:lnTo>
                    <a:pt x="336" y="449"/>
                  </a:lnTo>
                  <a:lnTo>
                    <a:pt x="294" y="446"/>
                  </a:lnTo>
                  <a:lnTo>
                    <a:pt x="284" y="445"/>
                  </a:lnTo>
                  <a:lnTo>
                    <a:pt x="274" y="442"/>
                  </a:lnTo>
                  <a:lnTo>
                    <a:pt x="265" y="440"/>
                  </a:lnTo>
                  <a:lnTo>
                    <a:pt x="258" y="438"/>
                  </a:lnTo>
                  <a:lnTo>
                    <a:pt x="251" y="434"/>
                  </a:lnTo>
                  <a:lnTo>
                    <a:pt x="247" y="431"/>
                  </a:lnTo>
                  <a:lnTo>
                    <a:pt x="245" y="428"/>
                  </a:lnTo>
                  <a:lnTo>
                    <a:pt x="244" y="426"/>
                  </a:lnTo>
                  <a:lnTo>
                    <a:pt x="243" y="423"/>
                  </a:lnTo>
                  <a:lnTo>
                    <a:pt x="243" y="421"/>
                  </a:lnTo>
                  <a:lnTo>
                    <a:pt x="244" y="414"/>
                  </a:lnTo>
                  <a:lnTo>
                    <a:pt x="246" y="410"/>
                  </a:lnTo>
                  <a:lnTo>
                    <a:pt x="250" y="405"/>
                  </a:lnTo>
                  <a:lnTo>
                    <a:pt x="255" y="401"/>
                  </a:lnTo>
                  <a:lnTo>
                    <a:pt x="261" y="398"/>
                  </a:lnTo>
                  <a:lnTo>
                    <a:pt x="266" y="395"/>
                  </a:lnTo>
                  <a:lnTo>
                    <a:pt x="272" y="394"/>
                  </a:lnTo>
                  <a:lnTo>
                    <a:pt x="277" y="394"/>
                  </a:lnTo>
                  <a:lnTo>
                    <a:pt x="299" y="385"/>
                  </a:lnTo>
                  <a:lnTo>
                    <a:pt x="322" y="375"/>
                  </a:lnTo>
                  <a:lnTo>
                    <a:pt x="345" y="364"/>
                  </a:lnTo>
                  <a:lnTo>
                    <a:pt x="369" y="352"/>
                  </a:lnTo>
                  <a:lnTo>
                    <a:pt x="390" y="339"/>
                  </a:lnTo>
                  <a:lnTo>
                    <a:pt x="410" y="326"/>
                  </a:lnTo>
                  <a:lnTo>
                    <a:pt x="428" y="313"/>
                  </a:lnTo>
                  <a:lnTo>
                    <a:pt x="442" y="301"/>
                  </a:lnTo>
                  <a:lnTo>
                    <a:pt x="453" y="306"/>
                  </a:lnTo>
                  <a:lnTo>
                    <a:pt x="464" y="309"/>
                  </a:lnTo>
                  <a:lnTo>
                    <a:pt x="476" y="312"/>
                  </a:lnTo>
                  <a:lnTo>
                    <a:pt x="489" y="313"/>
                  </a:lnTo>
                  <a:lnTo>
                    <a:pt x="498" y="312"/>
                  </a:lnTo>
                  <a:lnTo>
                    <a:pt x="506" y="309"/>
                  </a:lnTo>
                  <a:lnTo>
                    <a:pt x="511" y="305"/>
                  </a:lnTo>
                  <a:lnTo>
                    <a:pt x="516" y="300"/>
                  </a:lnTo>
                  <a:lnTo>
                    <a:pt x="519" y="294"/>
                  </a:lnTo>
                  <a:lnTo>
                    <a:pt x="520" y="288"/>
                  </a:lnTo>
                  <a:lnTo>
                    <a:pt x="522" y="280"/>
                  </a:lnTo>
                  <a:lnTo>
                    <a:pt x="523" y="273"/>
                  </a:lnTo>
                  <a:lnTo>
                    <a:pt x="523" y="265"/>
                  </a:lnTo>
                  <a:lnTo>
                    <a:pt x="525" y="257"/>
                  </a:lnTo>
                  <a:lnTo>
                    <a:pt x="526" y="251"/>
                  </a:lnTo>
                  <a:lnTo>
                    <a:pt x="530" y="245"/>
                  </a:lnTo>
                  <a:lnTo>
                    <a:pt x="533" y="238"/>
                  </a:lnTo>
                  <a:lnTo>
                    <a:pt x="538" y="234"/>
                  </a:lnTo>
                  <a:lnTo>
                    <a:pt x="545" y="229"/>
                  </a:lnTo>
                  <a:lnTo>
                    <a:pt x="555" y="227"/>
                  </a:lnTo>
                  <a:lnTo>
                    <a:pt x="578" y="224"/>
                  </a:lnTo>
                  <a:lnTo>
                    <a:pt x="600" y="220"/>
                  </a:lnTo>
                  <a:lnTo>
                    <a:pt x="618" y="215"/>
                  </a:lnTo>
                  <a:lnTo>
                    <a:pt x="636" y="211"/>
                  </a:lnTo>
                  <a:lnTo>
                    <a:pt x="653" y="207"/>
                  </a:lnTo>
                  <a:lnTo>
                    <a:pt x="671" y="203"/>
                  </a:lnTo>
                  <a:lnTo>
                    <a:pt x="691" y="201"/>
                  </a:lnTo>
                  <a:lnTo>
                    <a:pt x="712" y="200"/>
                  </a:lnTo>
                  <a:lnTo>
                    <a:pt x="729" y="196"/>
                  </a:lnTo>
                  <a:lnTo>
                    <a:pt x="747" y="189"/>
                  </a:lnTo>
                  <a:lnTo>
                    <a:pt x="762" y="183"/>
                  </a:lnTo>
                  <a:lnTo>
                    <a:pt x="777" y="177"/>
                  </a:lnTo>
                  <a:lnTo>
                    <a:pt x="792" y="171"/>
                  </a:lnTo>
                  <a:lnTo>
                    <a:pt x="807" y="167"/>
                  </a:lnTo>
                  <a:lnTo>
                    <a:pt x="822" y="163"/>
                  </a:lnTo>
                  <a:lnTo>
                    <a:pt x="840" y="162"/>
                  </a:lnTo>
                  <a:lnTo>
                    <a:pt x="845" y="162"/>
                  </a:lnTo>
                  <a:lnTo>
                    <a:pt x="849" y="164"/>
                  </a:lnTo>
                  <a:lnTo>
                    <a:pt x="855" y="167"/>
                  </a:lnTo>
                  <a:lnTo>
                    <a:pt x="859" y="171"/>
                  </a:lnTo>
                  <a:lnTo>
                    <a:pt x="868" y="180"/>
                  </a:lnTo>
                  <a:lnTo>
                    <a:pt x="875" y="189"/>
                  </a:lnTo>
                  <a:lnTo>
                    <a:pt x="884" y="199"/>
                  </a:lnTo>
                  <a:lnTo>
                    <a:pt x="892" y="208"/>
                  </a:lnTo>
                  <a:lnTo>
                    <a:pt x="897" y="211"/>
                  </a:lnTo>
                  <a:lnTo>
                    <a:pt x="901" y="213"/>
                  </a:lnTo>
                  <a:lnTo>
                    <a:pt x="906" y="215"/>
                  </a:lnTo>
                  <a:lnTo>
                    <a:pt x="912" y="216"/>
                  </a:lnTo>
                  <a:lnTo>
                    <a:pt x="911" y="206"/>
                  </a:lnTo>
                  <a:lnTo>
                    <a:pt x="909" y="197"/>
                  </a:lnTo>
                  <a:lnTo>
                    <a:pt x="905" y="189"/>
                  </a:lnTo>
                  <a:lnTo>
                    <a:pt x="904" y="182"/>
                  </a:lnTo>
                  <a:lnTo>
                    <a:pt x="918" y="164"/>
                  </a:lnTo>
                  <a:lnTo>
                    <a:pt x="919" y="162"/>
                  </a:lnTo>
                  <a:lnTo>
                    <a:pt x="924" y="168"/>
                  </a:lnTo>
                  <a:lnTo>
                    <a:pt x="928" y="173"/>
                  </a:lnTo>
                  <a:lnTo>
                    <a:pt x="931" y="177"/>
                  </a:lnTo>
                  <a:lnTo>
                    <a:pt x="937" y="182"/>
                  </a:lnTo>
                  <a:lnTo>
                    <a:pt x="945" y="187"/>
                  </a:lnTo>
                  <a:lnTo>
                    <a:pt x="956" y="191"/>
                  </a:lnTo>
                  <a:lnTo>
                    <a:pt x="978" y="198"/>
                  </a:lnTo>
                  <a:lnTo>
                    <a:pt x="1000" y="204"/>
                  </a:lnTo>
                  <a:lnTo>
                    <a:pt x="1017" y="204"/>
                  </a:lnTo>
                  <a:lnTo>
                    <a:pt x="1027" y="204"/>
                  </a:lnTo>
                  <a:lnTo>
                    <a:pt x="1023" y="196"/>
                  </a:lnTo>
                  <a:lnTo>
                    <a:pt x="1019" y="187"/>
                  </a:lnTo>
                  <a:lnTo>
                    <a:pt x="1016" y="183"/>
                  </a:lnTo>
                  <a:lnTo>
                    <a:pt x="1014" y="179"/>
                  </a:lnTo>
                  <a:lnTo>
                    <a:pt x="1012" y="174"/>
                  </a:lnTo>
                  <a:lnTo>
                    <a:pt x="1012" y="170"/>
                  </a:lnTo>
                  <a:lnTo>
                    <a:pt x="1012" y="166"/>
                  </a:lnTo>
                  <a:lnTo>
                    <a:pt x="1013" y="162"/>
                  </a:lnTo>
                  <a:lnTo>
                    <a:pt x="1014" y="159"/>
                  </a:lnTo>
                  <a:lnTo>
                    <a:pt x="1017" y="156"/>
                  </a:lnTo>
                  <a:lnTo>
                    <a:pt x="1022" y="153"/>
                  </a:lnTo>
                  <a:lnTo>
                    <a:pt x="1027" y="149"/>
                  </a:lnTo>
                  <a:lnTo>
                    <a:pt x="1041" y="147"/>
                  </a:lnTo>
                  <a:lnTo>
                    <a:pt x="1054" y="146"/>
                  </a:lnTo>
                  <a:lnTo>
                    <a:pt x="1067" y="147"/>
                  </a:lnTo>
                  <a:lnTo>
                    <a:pt x="1080" y="148"/>
                  </a:lnTo>
                  <a:lnTo>
                    <a:pt x="1092" y="150"/>
                  </a:lnTo>
                  <a:lnTo>
                    <a:pt x="1104" y="153"/>
                  </a:lnTo>
                  <a:lnTo>
                    <a:pt x="1125" y="160"/>
                  </a:lnTo>
                  <a:lnTo>
                    <a:pt x="1143" y="169"/>
                  </a:lnTo>
                  <a:lnTo>
                    <a:pt x="1177" y="187"/>
                  </a:lnTo>
                  <a:lnTo>
                    <a:pt x="1209" y="204"/>
                  </a:lnTo>
                  <a:lnTo>
                    <a:pt x="1253" y="204"/>
                  </a:lnTo>
                  <a:lnTo>
                    <a:pt x="1276" y="204"/>
                  </a:lnTo>
                  <a:lnTo>
                    <a:pt x="1284" y="204"/>
                  </a:lnTo>
                  <a:lnTo>
                    <a:pt x="1285" y="204"/>
                  </a:lnTo>
                  <a:lnTo>
                    <a:pt x="1260" y="194"/>
                  </a:lnTo>
                  <a:lnTo>
                    <a:pt x="1227" y="179"/>
                  </a:lnTo>
                  <a:lnTo>
                    <a:pt x="1220" y="174"/>
                  </a:lnTo>
                  <a:lnTo>
                    <a:pt x="1213" y="170"/>
                  </a:lnTo>
                  <a:lnTo>
                    <a:pt x="1207" y="166"/>
                  </a:lnTo>
                  <a:lnTo>
                    <a:pt x="1200" y="160"/>
                  </a:lnTo>
                  <a:lnTo>
                    <a:pt x="1196" y="156"/>
                  </a:lnTo>
                  <a:lnTo>
                    <a:pt x="1193" y="150"/>
                  </a:lnTo>
                  <a:lnTo>
                    <a:pt x="1190" y="145"/>
                  </a:lnTo>
                  <a:lnTo>
                    <a:pt x="1189" y="138"/>
                  </a:lnTo>
                  <a:lnTo>
                    <a:pt x="1190" y="134"/>
                  </a:lnTo>
                  <a:lnTo>
                    <a:pt x="1192" y="130"/>
                  </a:lnTo>
                  <a:lnTo>
                    <a:pt x="1194" y="127"/>
                  </a:lnTo>
                  <a:lnTo>
                    <a:pt x="1197" y="124"/>
                  </a:lnTo>
                  <a:lnTo>
                    <a:pt x="1206" y="121"/>
                  </a:lnTo>
                  <a:lnTo>
                    <a:pt x="1216" y="119"/>
                  </a:lnTo>
                  <a:lnTo>
                    <a:pt x="1238" y="117"/>
                  </a:lnTo>
                  <a:lnTo>
                    <a:pt x="1255" y="116"/>
                  </a:lnTo>
                  <a:lnTo>
                    <a:pt x="1238" y="104"/>
                  </a:lnTo>
                  <a:lnTo>
                    <a:pt x="1224" y="93"/>
                  </a:lnTo>
                  <a:lnTo>
                    <a:pt x="1241" y="84"/>
                  </a:lnTo>
                  <a:lnTo>
                    <a:pt x="1258" y="78"/>
                  </a:lnTo>
                  <a:lnTo>
                    <a:pt x="1275" y="71"/>
                  </a:lnTo>
                  <a:lnTo>
                    <a:pt x="1292" y="67"/>
                  </a:lnTo>
                  <a:lnTo>
                    <a:pt x="1310" y="63"/>
                  </a:lnTo>
                  <a:lnTo>
                    <a:pt x="1328" y="61"/>
                  </a:lnTo>
                  <a:lnTo>
                    <a:pt x="1347" y="58"/>
                  </a:lnTo>
                  <a:lnTo>
                    <a:pt x="1366" y="57"/>
                  </a:lnTo>
                  <a:lnTo>
                    <a:pt x="1396" y="58"/>
                  </a:lnTo>
                  <a:lnTo>
                    <a:pt x="1421" y="60"/>
                  </a:lnTo>
                  <a:lnTo>
                    <a:pt x="1433" y="61"/>
                  </a:lnTo>
                  <a:lnTo>
                    <a:pt x="1445" y="63"/>
                  </a:lnTo>
                  <a:lnTo>
                    <a:pt x="1458" y="66"/>
                  </a:lnTo>
                  <a:lnTo>
                    <a:pt x="1470" y="69"/>
                  </a:lnTo>
                  <a:lnTo>
                    <a:pt x="1491" y="69"/>
                  </a:lnTo>
                  <a:lnTo>
                    <a:pt x="1500" y="69"/>
                  </a:lnTo>
                  <a:lnTo>
                    <a:pt x="1505" y="69"/>
                  </a:lnTo>
                  <a:lnTo>
                    <a:pt x="1505" y="69"/>
                  </a:lnTo>
                  <a:lnTo>
                    <a:pt x="1505" y="53"/>
                  </a:lnTo>
                  <a:lnTo>
                    <a:pt x="1505" y="50"/>
                  </a:lnTo>
                  <a:lnTo>
                    <a:pt x="1523" y="49"/>
                  </a:lnTo>
                  <a:lnTo>
                    <a:pt x="1540" y="49"/>
                  </a:lnTo>
                  <a:lnTo>
                    <a:pt x="1556" y="50"/>
                  </a:lnTo>
                  <a:lnTo>
                    <a:pt x="1575" y="50"/>
                  </a:lnTo>
                  <a:lnTo>
                    <a:pt x="1589" y="50"/>
                  </a:lnTo>
                  <a:lnTo>
                    <a:pt x="1604" y="48"/>
                  </a:lnTo>
                  <a:lnTo>
                    <a:pt x="1618" y="45"/>
                  </a:lnTo>
                  <a:lnTo>
                    <a:pt x="1633" y="42"/>
                  </a:lnTo>
                  <a:lnTo>
                    <a:pt x="1661" y="35"/>
                  </a:lnTo>
                  <a:lnTo>
                    <a:pt x="1689" y="25"/>
                  </a:lnTo>
                  <a:lnTo>
                    <a:pt x="1717" y="16"/>
                  </a:lnTo>
                  <a:lnTo>
                    <a:pt x="1746" y="8"/>
                  </a:lnTo>
                  <a:lnTo>
                    <a:pt x="1762" y="4"/>
                  </a:lnTo>
                  <a:lnTo>
                    <a:pt x="1777" y="2"/>
                  </a:lnTo>
                  <a:lnTo>
                    <a:pt x="1793" y="1"/>
                  </a:lnTo>
                  <a:lnTo>
                    <a:pt x="1809" y="0"/>
                  </a:lnTo>
                  <a:lnTo>
                    <a:pt x="1844" y="0"/>
                  </a:lnTo>
                  <a:lnTo>
                    <a:pt x="1876" y="0"/>
                  </a:lnTo>
                  <a:lnTo>
                    <a:pt x="1907" y="0"/>
                  </a:lnTo>
                  <a:lnTo>
                    <a:pt x="1936" y="0"/>
                  </a:lnTo>
                  <a:lnTo>
                    <a:pt x="1966" y="0"/>
                  </a:lnTo>
                  <a:lnTo>
                    <a:pt x="1995" y="0"/>
                  </a:lnTo>
                  <a:lnTo>
                    <a:pt x="2025" y="0"/>
                  </a:lnTo>
                  <a:lnTo>
                    <a:pt x="2055" y="0"/>
                  </a:lnTo>
                  <a:lnTo>
                    <a:pt x="2074" y="1"/>
                  </a:lnTo>
                  <a:lnTo>
                    <a:pt x="2092" y="3"/>
                  </a:lnTo>
                  <a:lnTo>
                    <a:pt x="2109" y="6"/>
                  </a:lnTo>
                  <a:lnTo>
                    <a:pt x="2126" y="11"/>
                  </a:lnTo>
                  <a:lnTo>
                    <a:pt x="2143" y="16"/>
                  </a:lnTo>
                  <a:lnTo>
                    <a:pt x="2159" y="23"/>
                  </a:lnTo>
                  <a:lnTo>
                    <a:pt x="2174" y="29"/>
                  </a:lnTo>
                  <a:lnTo>
                    <a:pt x="2190" y="37"/>
                  </a:lnTo>
                  <a:lnTo>
                    <a:pt x="2220" y="53"/>
                  </a:lnTo>
                  <a:lnTo>
                    <a:pt x="2250" y="70"/>
                  </a:lnTo>
                  <a:lnTo>
                    <a:pt x="2280" y="87"/>
                  </a:lnTo>
                  <a:lnTo>
                    <a:pt x="2310" y="101"/>
                  </a:lnTo>
                  <a:lnTo>
                    <a:pt x="2319" y="104"/>
                  </a:lnTo>
                  <a:lnTo>
                    <a:pt x="2327" y="106"/>
                  </a:lnTo>
                  <a:lnTo>
                    <a:pt x="2337" y="108"/>
                  </a:lnTo>
                  <a:lnTo>
                    <a:pt x="2346" y="109"/>
                  </a:lnTo>
                  <a:lnTo>
                    <a:pt x="2365" y="111"/>
                  </a:lnTo>
                  <a:lnTo>
                    <a:pt x="2385" y="113"/>
                  </a:lnTo>
                  <a:lnTo>
                    <a:pt x="2403" y="113"/>
                  </a:lnTo>
                  <a:lnTo>
                    <a:pt x="2422" y="113"/>
                  </a:lnTo>
                  <a:lnTo>
                    <a:pt x="2440" y="114"/>
                  </a:lnTo>
                  <a:lnTo>
                    <a:pt x="2456" y="116"/>
                  </a:lnTo>
                  <a:lnTo>
                    <a:pt x="2455" y="121"/>
                  </a:lnTo>
                  <a:lnTo>
                    <a:pt x="2454" y="127"/>
                  </a:lnTo>
                  <a:lnTo>
                    <a:pt x="2451" y="131"/>
                  </a:lnTo>
                  <a:lnTo>
                    <a:pt x="2448" y="136"/>
                  </a:lnTo>
                  <a:lnTo>
                    <a:pt x="2442" y="144"/>
                  </a:lnTo>
                  <a:lnTo>
                    <a:pt x="2433" y="150"/>
                  </a:lnTo>
                  <a:lnTo>
                    <a:pt x="2422" y="156"/>
                  </a:lnTo>
                  <a:lnTo>
                    <a:pt x="2411" y="161"/>
                  </a:lnTo>
                  <a:lnTo>
                    <a:pt x="2399" y="164"/>
                  </a:lnTo>
                  <a:lnTo>
                    <a:pt x="2386" y="168"/>
                  </a:lnTo>
                  <a:lnTo>
                    <a:pt x="2359" y="173"/>
                  </a:lnTo>
                  <a:lnTo>
                    <a:pt x="2332" y="176"/>
                  </a:lnTo>
                  <a:lnTo>
                    <a:pt x="2307" y="181"/>
                  </a:lnTo>
                  <a:lnTo>
                    <a:pt x="2286" y="185"/>
                  </a:lnTo>
                  <a:lnTo>
                    <a:pt x="2163" y="191"/>
                  </a:lnTo>
                  <a:lnTo>
                    <a:pt x="2070" y="196"/>
                  </a:lnTo>
                  <a:lnTo>
                    <a:pt x="2004" y="200"/>
                  </a:lnTo>
                  <a:lnTo>
                    <a:pt x="1960" y="202"/>
                  </a:lnTo>
                  <a:lnTo>
                    <a:pt x="1933" y="203"/>
                  </a:lnTo>
                  <a:lnTo>
                    <a:pt x="1919" y="204"/>
                  </a:lnTo>
                  <a:lnTo>
                    <a:pt x="1914" y="204"/>
                  </a:lnTo>
                  <a:lnTo>
                    <a:pt x="1913" y="204"/>
                  </a:lnTo>
                  <a:lnTo>
                    <a:pt x="1917" y="207"/>
                  </a:lnTo>
                  <a:lnTo>
                    <a:pt x="1921" y="208"/>
                  </a:lnTo>
                  <a:lnTo>
                    <a:pt x="1928" y="210"/>
                  </a:lnTo>
                  <a:lnTo>
                    <a:pt x="1935" y="211"/>
                  </a:lnTo>
                  <a:lnTo>
                    <a:pt x="1954" y="212"/>
                  </a:lnTo>
                  <a:lnTo>
                    <a:pt x="1976" y="212"/>
                  </a:lnTo>
                  <a:lnTo>
                    <a:pt x="2028" y="212"/>
                  </a:lnTo>
                  <a:lnTo>
                    <a:pt x="2087" y="209"/>
                  </a:lnTo>
                  <a:lnTo>
                    <a:pt x="2145" y="206"/>
                  </a:lnTo>
                  <a:lnTo>
                    <a:pt x="2197" y="202"/>
                  </a:lnTo>
                  <a:lnTo>
                    <a:pt x="2219" y="202"/>
                  </a:lnTo>
                  <a:lnTo>
                    <a:pt x="2238" y="202"/>
                  </a:lnTo>
                  <a:lnTo>
                    <a:pt x="2251" y="202"/>
                  </a:lnTo>
                  <a:lnTo>
                    <a:pt x="2259" y="204"/>
                  </a:lnTo>
                  <a:lnTo>
                    <a:pt x="2255" y="212"/>
                  </a:lnTo>
                  <a:lnTo>
                    <a:pt x="2246" y="224"/>
                  </a:lnTo>
                  <a:lnTo>
                    <a:pt x="2234" y="238"/>
                  </a:lnTo>
                  <a:lnTo>
                    <a:pt x="2221" y="252"/>
                  </a:lnTo>
                  <a:lnTo>
                    <a:pt x="2209" y="266"/>
                  </a:lnTo>
                  <a:lnTo>
                    <a:pt x="2199" y="278"/>
                  </a:lnTo>
                  <a:lnTo>
                    <a:pt x="2196" y="282"/>
                  </a:lnTo>
                  <a:lnTo>
                    <a:pt x="2193" y="287"/>
                  </a:lnTo>
                  <a:lnTo>
                    <a:pt x="2193" y="289"/>
                  </a:lnTo>
                  <a:lnTo>
                    <a:pt x="2194" y="289"/>
                  </a:lnTo>
                  <a:lnTo>
                    <a:pt x="2203" y="288"/>
                  </a:lnTo>
                  <a:lnTo>
                    <a:pt x="2213" y="286"/>
                  </a:lnTo>
                  <a:lnTo>
                    <a:pt x="2224" y="280"/>
                  </a:lnTo>
                  <a:lnTo>
                    <a:pt x="2236" y="274"/>
                  </a:lnTo>
                  <a:lnTo>
                    <a:pt x="2261" y="259"/>
                  </a:lnTo>
                  <a:lnTo>
                    <a:pt x="2288" y="241"/>
                  </a:lnTo>
                  <a:lnTo>
                    <a:pt x="2316" y="223"/>
                  </a:lnTo>
                  <a:lnTo>
                    <a:pt x="2345" y="208"/>
                  </a:lnTo>
                  <a:lnTo>
                    <a:pt x="2359" y="201"/>
                  </a:lnTo>
                  <a:lnTo>
                    <a:pt x="2370" y="197"/>
                  </a:lnTo>
                  <a:lnTo>
                    <a:pt x="2383" y="194"/>
                  </a:lnTo>
                  <a:lnTo>
                    <a:pt x="2394" y="193"/>
                  </a:lnTo>
                  <a:lnTo>
                    <a:pt x="2400" y="194"/>
                  </a:lnTo>
                  <a:lnTo>
                    <a:pt x="2405" y="194"/>
                  </a:lnTo>
                  <a:lnTo>
                    <a:pt x="2409" y="196"/>
                  </a:lnTo>
                  <a:lnTo>
                    <a:pt x="2414" y="198"/>
                  </a:lnTo>
                  <a:lnTo>
                    <a:pt x="2418" y="200"/>
                  </a:lnTo>
                  <a:lnTo>
                    <a:pt x="2421" y="202"/>
                  </a:lnTo>
                  <a:lnTo>
                    <a:pt x="2424" y="206"/>
                  </a:lnTo>
                  <a:lnTo>
                    <a:pt x="2427" y="210"/>
                  </a:lnTo>
                  <a:lnTo>
                    <a:pt x="2431" y="217"/>
                  </a:lnTo>
                  <a:lnTo>
                    <a:pt x="2434" y="227"/>
                  </a:lnTo>
                  <a:lnTo>
                    <a:pt x="2436" y="237"/>
                  </a:lnTo>
                  <a:lnTo>
                    <a:pt x="2436" y="247"/>
                  </a:lnTo>
                  <a:lnTo>
                    <a:pt x="2435" y="250"/>
                  </a:lnTo>
                  <a:lnTo>
                    <a:pt x="2432" y="255"/>
                  </a:lnTo>
                  <a:lnTo>
                    <a:pt x="2427" y="263"/>
                  </a:lnTo>
                  <a:lnTo>
                    <a:pt x="2420" y="272"/>
                  </a:lnTo>
                  <a:lnTo>
                    <a:pt x="2402" y="293"/>
                  </a:lnTo>
                  <a:lnTo>
                    <a:pt x="2382" y="317"/>
                  </a:lnTo>
                  <a:lnTo>
                    <a:pt x="2361" y="342"/>
                  </a:lnTo>
                  <a:lnTo>
                    <a:pt x="2342" y="364"/>
                  </a:lnTo>
                  <a:lnTo>
                    <a:pt x="2328" y="382"/>
                  </a:lnTo>
                  <a:lnTo>
                    <a:pt x="2321" y="394"/>
                  </a:lnTo>
                  <a:lnTo>
                    <a:pt x="2331" y="391"/>
                  </a:lnTo>
                  <a:lnTo>
                    <a:pt x="2340" y="385"/>
                  </a:lnTo>
                  <a:lnTo>
                    <a:pt x="2351" y="378"/>
                  </a:lnTo>
                  <a:lnTo>
                    <a:pt x="2362" y="369"/>
                  </a:lnTo>
                  <a:lnTo>
                    <a:pt x="2385" y="348"/>
                  </a:lnTo>
                  <a:lnTo>
                    <a:pt x="2407" y="325"/>
                  </a:lnTo>
                  <a:lnTo>
                    <a:pt x="2449" y="278"/>
                  </a:lnTo>
                  <a:lnTo>
                    <a:pt x="2480" y="247"/>
                  </a:lnTo>
                  <a:lnTo>
                    <a:pt x="2515" y="247"/>
                  </a:lnTo>
                  <a:lnTo>
                    <a:pt x="2553" y="247"/>
                  </a:lnTo>
                  <a:lnTo>
                    <a:pt x="2582" y="247"/>
                  </a:lnTo>
                  <a:lnTo>
                    <a:pt x="2595" y="247"/>
                  </a:lnTo>
                  <a:lnTo>
                    <a:pt x="2599" y="248"/>
                  </a:lnTo>
                  <a:lnTo>
                    <a:pt x="2611" y="251"/>
                  </a:lnTo>
                  <a:lnTo>
                    <a:pt x="2624" y="253"/>
                  </a:lnTo>
                  <a:lnTo>
                    <a:pt x="2633" y="254"/>
                  </a:lnTo>
                  <a:lnTo>
                    <a:pt x="2644" y="250"/>
                  </a:lnTo>
                  <a:lnTo>
                    <a:pt x="2652" y="246"/>
                  </a:lnTo>
                  <a:lnTo>
                    <a:pt x="2659" y="241"/>
                  </a:lnTo>
                  <a:lnTo>
                    <a:pt x="2665" y="237"/>
                  </a:lnTo>
                  <a:lnTo>
                    <a:pt x="2678" y="228"/>
                  </a:lnTo>
                  <a:lnTo>
                    <a:pt x="2694" y="220"/>
                  </a:lnTo>
                  <a:lnTo>
                    <a:pt x="2742" y="220"/>
                  </a:lnTo>
                  <a:lnTo>
                    <a:pt x="2766" y="220"/>
                  </a:lnTo>
                  <a:lnTo>
                    <a:pt x="2774" y="220"/>
                  </a:lnTo>
                  <a:lnTo>
                    <a:pt x="2775" y="220"/>
                  </a:lnTo>
                  <a:lnTo>
                    <a:pt x="2779" y="213"/>
                  </a:lnTo>
                  <a:lnTo>
                    <a:pt x="2782" y="208"/>
                  </a:lnTo>
                  <a:lnTo>
                    <a:pt x="2786" y="204"/>
                  </a:lnTo>
                  <a:lnTo>
                    <a:pt x="2790" y="201"/>
                  </a:lnTo>
                  <a:lnTo>
                    <a:pt x="2795" y="199"/>
                  </a:lnTo>
                  <a:lnTo>
                    <a:pt x="2799" y="198"/>
                  </a:lnTo>
                  <a:lnTo>
                    <a:pt x="2804" y="197"/>
                  </a:lnTo>
                  <a:lnTo>
                    <a:pt x="2810" y="197"/>
                  </a:lnTo>
                  <a:lnTo>
                    <a:pt x="2821" y="198"/>
                  </a:lnTo>
                  <a:lnTo>
                    <a:pt x="2836" y="203"/>
                  </a:lnTo>
                  <a:lnTo>
                    <a:pt x="2852" y="210"/>
                  </a:lnTo>
                  <a:lnTo>
                    <a:pt x="2869" y="219"/>
                  </a:lnTo>
                  <a:lnTo>
                    <a:pt x="2884" y="228"/>
                  </a:lnTo>
                  <a:lnTo>
                    <a:pt x="2898" y="239"/>
                  </a:lnTo>
                  <a:lnTo>
                    <a:pt x="2903" y="245"/>
                  </a:lnTo>
                  <a:lnTo>
                    <a:pt x="2907" y="249"/>
                  </a:lnTo>
                  <a:lnTo>
                    <a:pt x="2909" y="254"/>
                  </a:lnTo>
                  <a:lnTo>
                    <a:pt x="2910" y="259"/>
                  </a:lnTo>
                  <a:lnTo>
                    <a:pt x="2910" y="262"/>
                  </a:lnTo>
                  <a:lnTo>
                    <a:pt x="2909" y="265"/>
                  </a:lnTo>
                  <a:lnTo>
                    <a:pt x="2907" y="268"/>
                  </a:lnTo>
                  <a:lnTo>
                    <a:pt x="2905" y="272"/>
                  </a:lnTo>
                  <a:lnTo>
                    <a:pt x="2899" y="278"/>
                  </a:lnTo>
                  <a:lnTo>
                    <a:pt x="2893" y="283"/>
                  </a:lnTo>
                  <a:lnTo>
                    <a:pt x="2879" y="292"/>
                  </a:lnTo>
                  <a:lnTo>
                    <a:pt x="2868" y="296"/>
                  </a:lnTo>
                  <a:lnTo>
                    <a:pt x="2849" y="305"/>
                  </a:lnTo>
                  <a:lnTo>
                    <a:pt x="2830" y="315"/>
                  </a:lnTo>
                  <a:lnTo>
                    <a:pt x="2812" y="326"/>
                  </a:lnTo>
                  <a:lnTo>
                    <a:pt x="2794" y="336"/>
                  </a:lnTo>
                  <a:lnTo>
                    <a:pt x="2784" y="342"/>
                  </a:lnTo>
                  <a:lnTo>
                    <a:pt x="2774" y="347"/>
                  </a:lnTo>
                  <a:lnTo>
                    <a:pt x="2765" y="352"/>
                  </a:lnTo>
                  <a:lnTo>
                    <a:pt x="2753" y="355"/>
                  </a:lnTo>
                  <a:lnTo>
                    <a:pt x="2742" y="358"/>
                  </a:lnTo>
                  <a:lnTo>
                    <a:pt x="2729" y="360"/>
                  </a:lnTo>
                  <a:lnTo>
                    <a:pt x="2716" y="362"/>
                  </a:lnTo>
                  <a:lnTo>
                    <a:pt x="2703" y="362"/>
                  </a:lnTo>
                  <a:lnTo>
                    <a:pt x="2709" y="367"/>
                  </a:lnTo>
                  <a:lnTo>
                    <a:pt x="2715" y="369"/>
                  </a:lnTo>
                  <a:lnTo>
                    <a:pt x="2719" y="371"/>
                  </a:lnTo>
                  <a:lnTo>
                    <a:pt x="2722" y="371"/>
                  </a:lnTo>
                  <a:lnTo>
                    <a:pt x="2726" y="371"/>
                  </a:lnTo>
                  <a:lnTo>
                    <a:pt x="2730" y="369"/>
                  </a:lnTo>
                  <a:lnTo>
                    <a:pt x="2733" y="367"/>
                  </a:lnTo>
                  <a:lnTo>
                    <a:pt x="2738" y="362"/>
                  </a:lnTo>
                  <a:lnTo>
                    <a:pt x="2736" y="371"/>
                  </a:lnTo>
                  <a:lnTo>
                    <a:pt x="2735" y="379"/>
                  </a:lnTo>
                  <a:lnTo>
                    <a:pt x="2732" y="386"/>
                  </a:lnTo>
                  <a:lnTo>
                    <a:pt x="2729" y="392"/>
                  </a:lnTo>
                  <a:lnTo>
                    <a:pt x="2726" y="397"/>
                  </a:lnTo>
                  <a:lnTo>
                    <a:pt x="2721" y="400"/>
                  </a:lnTo>
                  <a:lnTo>
                    <a:pt x="2716" y="405"/>
                  </a:lnTo>
                  <a:lnTo>
                    <a:pt x="2711" y="408"/>
                  </a:lnTo>
                  <a:lnTo>
                    <a:pt x="2698" y="412"/>
                  </a:lnTo>
                  <a:lnTo>
                    <a:pt x="2685" y="415"/>
                  </a:lnTo>
                  <a:lnTo>
                    <a:pt x="2673" y="418"/>
                  </a:lnTo>
                  <a:lnTo>
                    <a:pt x="2660" y="421"/>
                  </a:lnTo>
                  <a:lnTo>
                    <a:pt x="2663" y="427"/>
                  </a:lnTo>
                  <a:lnTo>
                    <a:pt x="2665" y="431"/>
                  </a:lnTo>
                  <a:lnTo>
                    <a:pt x="2665" y="433"/>
                  </a:lnTo>
                  <a:lnTo>
                    <a:pt x="2664" y="433"/>
                  </a:lnTo>
                  <a:lnTo>
                    <a:pt x="2663" y="433"/>
                  </a:lnTo>
                  <a:lnTo>
                    <a:pt x="2662" y="434"/>
                  </a:lnTo>
                  <a:lnTo>
                    <a:pt x="2661" y="435"/>
                  </a:lnTo>
                  <a:lnTo>
                    <a:pt x="2660" y="439"/>
                  </a:lnTo>
                  <a:lnTo>
                    <a:pt x="2660" y="445"/>
                  </a:lnTo>
                  <a:lnTo>
                    <a:pt x="2659" y="449"/>
                  </a:lnTo>
                  <a:lnTo>
                    <a:pt x="2655" y="453"/>
                  </a:lnTo>
                  <a:lnTo>
                    <a:pt x="2653" y="457"/>
                  </a:lnTo>
                  <a:lnTo>
                    <a:pt x="2645" y="463"/>
                  </a:lnTo>
                  <a:lnTo>
                    <a:pt x="2635" y="468"/>
                  </a:lnTo>
                  <a:lnTo>
                    <a:pt x="2623" y="473"/>
                  </a:lnTo>
                  <a:lnTo>
                    <a:pt x="2610" y="476"/>
                  </a:lnTo>
                  <a:lnTo>
                    <a:pt x="2596" y="479"/>
                  </a:lnTo>
                  <a:lnTo>
                    <a:pt x="2583" y="483"/>
                  </a:lnTo>
                  <a:lnTo>
                    <a:pt x="2584" y="493"/>
                  </a:lnTo>
                  <a:lnTo>
                    <a:pt x="2584" y="500"/>
                  </a:lnTo>
                  <a:lnTo>
                    <a:pt x="2583" y="504"/>
                  </a:lnTo>
                  <a:lnTo>
                    <a:pt x="2583" y="508"/>
                  </a:lnTo>
                  <a:lnTo>
                    <a:pt x="2583" y="515"/>
                  </a:lnTo>
                  <a:lnTo>
                    <a:pt x="2581" y="521"/>
                  </a:lnTo>
                  <a:lnTo>
                    <a:pt x="2580" y="526"/>
                  </a:lnTo>
                  <a:lnTo>
                    <a:pt x="2577" y="531"/>
                  </a:lnTo>
                  <a:lnTo>
                    <a:pt x="2570" y="540"/>
                  </a:lnTo>
                  <a:lnTo>
                    <a:pt x="2562" y="549"/>
                  </a:lnTo>
                  <a:lnTo>
                    <a:pt x="2541" y="563"/>
                  </a:lnTo>
                  <a:lnTo>
                    <a:pt x="2517" y="579"/>
                  </a:lnTo>
                  <a:lnTo>
                    <a:pt x="2514" y="582"/>
                  </a:lnTo>
                  <a:lnTo>
                    <a:pt x="2510" y="585"/>
                  </a:lnTo>
                  <a:lnTo>
                    <a:pt x="2508" y="590"/>
                  </a:lnTo>
                  <a:lnTo>
                    <a:pt x="2504" y="594"/>
                  </a:lnTo>
                  <a:lnTo>
                    <a:pt x="2501" y="605"/>
                  </a:lnTo>
                  <a:lnTo>
                    <a:pt x="2498" y="616"/>
                  </a:lnTo>
                  <a:lnTo>
                    <a:pt x="2496" y="625"/>
                  </a:lnTo>
                  <a:lnTo>
                    <a:pt x="2494" y="636"/>
                  </a:lnTo>
                  <a:lnTo>
                    <a:pt x="2490" y="645"/>
                  </a:lnTo>
                  <a:lnTo>
                    <a:pt x="2487" y="651"/>
                  </a:lnTo>
                  <a:lnTo>
                    <a:pt x="2494" y="655"/>
                  </a:lnTo>
                  <a:lnTo>
                    <a:pt x="2501" y="657"/>
                  </a:lnTo>
                  <a:lnTo>
                    <a:pt x="2506" y="657"/>
                  </a:lnTo>
                  <a:lnTo>
                    <a:pt x="2513" y="656"/>
                  </a:lnTo>
                  <a:lnTo>
                    <a:pt x="2525" y="653"/>
                  </a:lnTo>
                  <a:lnTo>
                    <a:pt x="2537" y="651"/>
                  </a:lnTo>
                  <a:lnTo>
                    <a:pt x="2548" y="652"/>
                  </a:lnTo>
                  <a:lnTo>
                    <a:pt x="2558" y="655"/>
                  </a:lnTo>
                  <a:lnTo>
                    <a:pt x="2568" y="659"/>
                  </a:lnTo>
                  <a:lnTo>
                    <a:pt x="2578" y="663"/>
                  </a:lnTo>
                  <a:lnTo>
                    <a:pt x="2585" y="669"/>
                  </a:lnTo>
                  <a:lnTo>
                    <a:pt x="2593" y="674"/>
                  </a:lnTo>
                  <a:lnTo>
                    <a:pt x="2600" y="681"/>
                  </a:lnTo>
                  <a:lnTo>
                    <a:pt x="2606" y="686"/>
                  </a:lnTo>
                  <a:lnTo>
                    <a:pt x="2599" y="689"/>
                  </a:lnTo>
                  <a:lnTo>
                    <a:pt x="2592" y="691"/>
                  </a:lnTo>
                  <a:lnTo>
                    <a:pt x="2584" y="693"/>
                  </a:lnTo>
                  <a:lnTo>
                    <a:pt x="2576" y="695"/>
                  </a:lnTo>
                  <a:lnTo>
                    <a:pt x="2578" y="699"/>
                  </a:lnTo>
                  <a:lnTo>
                    <a:pt x="2581" y="703"/>
                  </a:lnTo>
                  <a:lnTo>
                    <a:pt x="2585" y="706"/>
                  </a:lnTo>
                  <a:lnTo>
                    <a:pt x="2590" y="710"/>
                  </a:lnTo>
                  <a:lnTo>
                    <a:pt x="2602" y="714"/>
                  </a:lnTo>
                  <a:lnTo>
                    <a:pt x="2614" y="719"/>
                  </a:lnTo>
                  <a:lnTo>
                    <a:pt x="2621" y="722"/>
                  </a:lnTo>
                  <a:lnTo>
                    <a:pt x="2627" y="725"/>
                  </a:lnTo>
                  <a:lnTo>
                    <a:pt x="2633" y="728"/>
                  </a:lnTo>
                  <a:lnTo>
                    <a:pt x="2638" y="732"/>
                  </a:lnTo>
                  <a:lnTo>
                    <a:pt x="2643" y="737"/>
                  </a:lnTo>
                  <a:lnTo>
                    <a:pt x="2646" y="742"/>
                  </a:lnTo>
                  <a:lnTo>
                    <a:pt x="2648" y="749"/>
                  </a:lnTo>
                  <a:lnTo>
                    <a:pt x="2649" y="756"/>
                  </a:lnTo>
                  <a:lnTo>
                    <a:pt x="2648" y="763"/>
                  </a:lnTo>
                  <a:lnTo>
                    <a:pt x="2645" y="768"/>
                  </a:lnTo>
                  <a:lnTo>
                    <a:pt x="2640" y="772"/>
                  </a:lnTo>
                  <a:lnTo>
                    <a:pt x="2634" y="776"/>
                  </a:lnTo>
                  <a:lnTo>
                    <a:pt x="2627" y="778"/>
                  </a:lnTo>
                  <a:lnTo>
                    <a:pt x="2619" y="780"/>
                  </a:lnTo>
                  <a:lnTo>
                    <a:pt x="2610" y="781"/>
                  </a:lnTo>
                  <a:lnTo>
                    <a:pt x="2600" y="782"/>
                  </a:lnTo>
                  <a:lnTo>
                    <a:pt x="2560" y="781"/>
                  </a:lnTo>
                  <a:lnTo>
                    <a:pt x="2529" y="779"/>
                  </a:lnTo>
                  <a:lnTo>
                    <a:pt x="2522" y="780"/>
                  </a:lnTo>
                  <a:lnTo>
                    <a:pt x="2515" y="781"/>
                  </a:lnTo>
                  <a:lnTo>
                    <a:pt x="2510" y="784"/>
                  </a:lnTo>
                  <a:lnTo>
                    <a:pt x="2504" y="788"/>
                  </a:lnTo>
                  <a:lnTo>
                    <a:pt x="2500" y="792"/>
                  </a:lnTo>
                  <a:lnTo>
                    <a:pt x="2497" y="797"/>
                  </a:lnTo>
                  <a:lnTo>
                    <a:pt x="2496" y="802"/>
                  </a:lnTo>
                  <a:lnTo>
                    <a:pt x="2495" y="806"/>
                  </a:lnTo>
                  <a:lnTo>
                    <a:pt x="2495" y="811"/>
                  </a:lnTo>
                  <a:lnTo>
                    <a:pt x="2496" y="816"/>
                  </a:lnTo>
                  <a:lnTo>
                    <a:pt x="2498" y="820"/>
                  </a:lnTo>
                  <a:lnTo>
                    <a:pt x="2500" y="823"/>
                  </a:lnTo>
                  <a:lnTo>
                    <a:pt x="2502" y="827"/>
                  </a:lnTo>
                  <a:lnTo>
                    <a:pt x="2505" y="829"/>
                  </a:lnTo>
                  <a:lnTo>
                    <a:pt x="2510" y="831"/>
                  </a:lnTo>
                  <a:lnTo>
                    <a:pt x="2513" y="833"/>
                  </a:lnTo>
                  <a:lnTo>
                    <a:pt x="2523" y="835"/>
                  </a:lnTo>
                  <a:lnTo>
                    <a:pt x="2532" y="836"/>
                  </a:lnTo>
                  <a:lnTo>
                    <a:pt x="2542" y="836"/>
                  </a:lnTo>
                  <a:lnTo>
                    <a:pt x="2552" y="836"/>
                  </a:lnTo>
                  <a:lnTo>
                    <a:pt x="2553" y="849"/>
                  </a:lnTo>
                  <a:lnTo>
                    <a:pt x="2556" y="859"/>
                  </a:lnTo>
                  <a:lnTo>
                    <a:pt x="2559" y="868"/>
                  </a:lnTo>
                  <a:lnTo>
                    <a:pt x="2564" y="876"/>
                  </a:lnTo>
                  <a:lnTo>
                    <a:pt x="2568" y="884"/>
                  </a:lnTo>
                  <a:lnTo>
                    <a:pt x="2571" y="893"/>
                  </a:lnTo>
                  <a:lnTo>
                    <a:pt x="2575" y="900"/>
                  </a:lnTo>
                  <a:lnTo>
                    <a:pt x="2576" y="910"/>
                  </a:lnTo>
                  <a:lnTo>
                    <a:pt x="2575" y="920"/>
                  </a:lnTo>
                  <a:lnTo>
                    <a:pt x="2572" y="929"/>
                  </a:lnTo>
                  <a:lnTo>
                    <a:pt x="2572" y="934"/>
                  </a:lnTo>
                  <a:lnTo>
                    <a:pt x="2572" y="938"/>
                  </a:lnTo>
                  <a:lnTo>
                    <a:pt x="2573" y="941"/>
                  </a:lnTo>
                  <a:lnTo>
                    <a:pt x="2576" y="944"/>
                  </a:lnTo>
                  <a:lnTo>
                    <a:pt x="2565" y="944"/>
                  </a:lnTo>
                  <a:lnTo>
                    <a:pt x="2555" y="946"/>
                  </a:lnTo>
                  <a:lnTo>
                    <a:pt x="2546" y="946"/>
                  </a:lnTo>
                  <a:lnTo>
                    <a:pt x="2538" y="948"/>
                  </a:lnTo>
                  <a:lnTo>
                    <a:pt x="2531" y="950"/>
                  </a:lnTo>
                  <a:lnTo>
                    <a:pt x="2526" y="954"/>
                  </a:lnTo>
                  <a:lnTo>
                    <a:pt x="2524" y="957"/>
                  </a:lnTo>
                  <a:lnTo>
                    <a:pt x="2523" y="961"/>
                  </a:lnTo>
                  <a:lnTo>
                    <a:pt x="2522" y="964"/>
                  </a:lnTo>
                  <a:lnTo>
                    <a:pt x="2522" y="968"/>
                  </a:lnTo>
                  <a:lnTo>
                    <a:pt x="2522" y="973"/>
                  </a:lnTo>
                  <a:lnTo>
                    <a:pt x="2524" y="977"/>
                  </a:lnTo>
                  <a:lnTo>
                    <a:pt x="2526" y="980"/>
                  </a:lnTo>
                  <a:lnTo>
                    <a:pt x="2529" y="983"/>
                  </a:lnTo>
                  <a:lnTo>
                    <a:pt x="2538" y="989"/>
                  </a:lnTo>
                  <a:lnTo>
                    <a:pt x="2548" y="992"/>
                  </a:lnTo>
                  <a:lnTo>
                    <a:pt x="2570" y="998"/>
                  </a:lnTo>
                  <a:lnTo>
                    <a:pt x="2591" y="1003"/>
                  </a:lnTo>
                  <a:lnTo>
                    <a:pt x="2585" y="1013"/>
                  </a:lnTo>
                  <a:lnTo>
                    <a:pt x="2578" y="1020"/>
                  </a:lnTo>
                  <a:lnTo>
                    <a:pt x="2569" y="1028"/>
                  </a:lnTo>
                  <a:lnTo>
                    <a:pt x="2559" y="1034"/>
                  </a:lnTo>
                  <a:lnTo>
                    <a:pt x="2549" y="1040"/>
                  </a:lnTo>
                  <a:lnTo>
                    <a:pt x="2537" y="1044"/>
                  </a:lnTo>
                  <a:lnTo>
                    <a:pt x="2526" y="1047"/>
                  </a:lnTo>
                  <a:lnTo>
                    <a:pt x="2514" y="1048"/>
                  </a:lnTo>
                  <a:lnTo>
                    <a:pt x="2514" y="1053"/>
                  </a:lnTo>
                  <a:lnTo>
                    <a:pt x="2515" y="1057"/>
                  </a:lnTo>
                  <a:lnTo>
                    <a:pt x="2516" y="1060"/>
                  </a:lnTo>
                  <a:lnTo>
                    <a:pt x="2518" y="1063"/>
                  </a:lnTo>
                  <a:lnTo>
                    <a:pt x="2524" y="1068"/>
                  </a:lnTo>
                  <a:lnTo>
                    <a:pt x="2529" y="1072"/>
                  </a:lnTo>
                  <a:lnTo>
                    <a:pt x="2526" y="1081"/>
                  </a:lnTo>
                  <a:lnTo>
                    <a:pt x="2523" y="1088"/>
                  </a:lnTo>
                  <a:lnTo>
                    <a:pt x="2517" y="1095"/>
                  </a:lnTo>
                  <a:lnTo>
                    <a:pt x="2512" y="1100"/>
                  </a:lnTo>
                  <a:lnTo>
                    <a:pt x="2505" y="1105"/>
                  </a:lnTo>
                  <a:lnTo>
                    <a:pt x="2499" y="1108"/>
                  </a:lnTo>
                  <a:lnTo>
                    <a:pt x="2491" y="1110"/>
                  </a:lnTo>
                  <a:lnTo>
                    <a:pt x="2485" y="1112"/>
                  </a:lnTo>
                  <a:lnTo>
                    <a:pt x="2470" y="1115"/>
                  </a:lnTo>
                  <a:lnTo>
                    <a:pt x="2456" y="1120"/>
                  </a:lnTo>
                  <a:lnTo>
                    <a:pt x="2450" y="1123"/>
                  </a:lnTo>
                  <a:lnTo>
                    <a:pt x="2445" y="1127"/>
                  </a:lnTo>
                  <a:lnTo>
                    <a:pt x="2441" y="1132"/>
                  </a:lnTo>
                  <a:lnTo>
                    <a:pt x="2436" y="1137"/>
                  </a:lnTo>
                  <a:lnTo>
                    <a:pt x="2422" y="1129"/>
                  </a:lnTo>
                  <a:lnTo>
                    <a:pt x="2409" y="1121"/>
                  </a:lnTo>
                  <a:lnTo>
                    <a:pt x="2403" y="1117"/>
                  </a:lnTo>
                  <a:lnTo>
                    <a:pt x="2396" y="1111"/>
                  </a:lnTo>
                  <a:lnTo>
                    <a:pt x="2391" y="1106"/>
                  </a:lnTo>
                  <a:lnTo>
                    <a:pt x="2387" y="1099"/>
                  </a:lnTo>
                  <a:lnTo>
                    <a:pt x="2363" y="1099"/>
                  </a:lnTo>
                  <a:lnTo>
                    <a:pt x="2360" y="1099"/>
                  </a:lnTo>
                  <a:lnTo>
                    <a:pt x="2364" y="1107"/>
                  </a:lnTo>
                  <a:lnTo>
                    <a:pt x="2369" y="1113"/>
                  </a:lnTo>
                  <a:lnTo>
                    <a:pt x="2376" y="1120"/>
                  </a:lnTo>
                  <a:lnTo>
                    <a:pt x="2382" y="1124"/>
                  </a:lnTo>
                  <a:lnTo>
                    <a:pt x="2397" y="1132"/>
                  </a:lnTo>
                  <a:lnTo>
                    <a:pt x="2414" y="1137"/>
                  </a:lnTo>
                  <a:lnTo>
                    <a:pt x="2421" y="1140"/>
                  </a:lnTo>
                  <a:lnTo>
                    <a:pt x="2428" y="1144"/>
                  </a:lnTo>
                  <a:lnTo>
                    <a:pt x="2434" y="1147"/>
                  </a:lnTo>
                  <a:lnTo>
                    <a:pt x="2441" y="1151"/>
                  </a:lnTo>
                  <a:lnTo>
                    <a:pt x="2445" y="1155"/>
                  </a:lnTo>
                  <a:lnTo>
                    <a:pt x="2449" y="1161"/>
                  </a:lnTo>
                  <a:lnTo>
                    <a:pt x="2451" y="1168"/>
                  </a:lnTo>
                  <a:lnTo>
                    <a:pt x="2453" y="1176"/>
                  </a:lnTo>
                  <a:lnTo>
                    <a:pt x="2451" y="1184"/>
                  </a:lnTo>
                  <a:lnTo>
                    <a:pt x="2451" y="1191"/>
                  </a:lnTo>
                  <a:lnTo>
                    <a:pt x="2450" y="1199"/>
                  </a:lnTo>
                  <a:lnTo>
                    <a:pt x="2448" y="1206"/>
                  </a:lnTo>
                  <a:lnTo>
                    <a:pt x="2445" y="1213"/>
                  </a:lnTo>
                  <a:lnTo>
                    <a:pt x="2441" y="1218"/>
                  </a:lnTo>
                  <a:lnTo>
                    <a:pt x="2438" y="1219"/>
                  </a:lnTo>
                  <a:lnTo>
                    <a:pt x="2435" y="1221"/>
                  </a:lnTo>
                  <a:lnTo>
                    <a:pt x="2432" y="1223"/>
                  </a:lnTo>
                  <a:lnTo>
                    <a:pt x="2429" y="1223"/>
                  </a:lnTo>
                  <a:lnTo>
                    <a:pt x="2423" y="1221"/>
                  </a:lnTo>
                  <a:lnTo>
                    <a:pt x="2417" y="1220"/>
                  </a:lnTo>
                  <a:lnTo>
                    <a:pt x="2409" y="1218"/>
                  </a:lnTo>
                  <a:lnTo>
                    <a:pt x="2403" y="1215"/>
                  </a:lnTo>
                  <a:lnTo>
                    <a:pt x="2389" y="1207"/>
                  </a:lnTo>
                  <a:lnTo>
                    <a:pt x="2374" y="1197"/>
                  </a:lnTo>
                  <a:lnTo>
                    <a:pt x="2361" y="1185"/>
                  </a:lnTo>
                  <a:lnTo>
                    <a:pt x="2350" y="1172"/>
                  </a:lnTo>
                  <a:lnTo>
                    <a:pt x="2346" y="1165"/>
                  </a:lnTo>
                  <a:lnTo>
                    <a:pt x="2341" y="1159"/>
                  </a:lnTo>
                  <a:lnTo>
                    <a:pt x="2339" y="1152"/>
                  </a:lnTo>
                  <a:lnTo>
                    <a:pt x="2337" y="1146"/>
                  </a:lnTo>
                  <a:lnTo>
                    <a:pt x="2327" y="1147"/>
                  </a:lnTo>
                  <a:lnTo>
                    <a:pt x="2321" y="1147"/>
                  </a:lnTo>
                  <a:lnTo>
                    <a:pt x="2316" y="1146"/>
                  </a:lnTo>
                  <a:lnTo>
                    <a:pt x="2313" y="1146"/>
                  </a:lnTo>
                  <a:lnTo>
                    <a:pt x="2313" y="1168"/>
                  </a:lnTo>
                  <a:lnTo>
                    <a:pt x="2313" y="1173"/>
                  </a:lnTo>
                  <a:lnTo>
                    <a:pt x="2325" y="1184"/>
                  </a:lnTo>
                  <a:lnTo>
                    <a:pt x="2338" y="1194"/>
                  </a:lnTo>
                  <a:lnTo>
                    <a:pt x="2352" y="1204"/>
                  </a:lnTo>
                  <a:lnTo>
                    <a:pt x="2366" y="1214"/>
                  </a:lnTo>
                  <a:lnTo>
                    <a:pt x="2394" y="1232"/>
                  </a:lnTo>
                  <a:lnTo>
                    <a:pt x="2421" y="1252"/>
                  </a:lnTo>
                  <a:lnTo>
                    <a:pt x="2434" y="1261"/>
                  </a:lnTo>
                  <a:lnTo>
                    <a:pt x="2446" y="1272"/>
                  </a:lnTo>
                  <a:lnTo>
                    <a:pt x="2456" y="1284"/>
                  </a:lnTo>
                  <a:lnTo>
                    <a:pt x="2465" y="1296"/>
                  </a:lnTo>
                  <a:lnTo>
                    <a:pt x="2473" y="1310"/>
                  </a:lnTo>
                  <a:lnTo>
                    <a:pt x="2478" y="1324"/>
                  </a:lnTo>
                  <a:lnTo>
                    <a:pt x="2481" y="1332"/>
                  </a:lnTo>
                  <a:lnTo>
                    <a:pt x="2482" y="1340"/>
                  </a:lnTo>
                  <a:lnTo>
                    <a:pt x="2483" y="1348"/>
                  </a:lnTo>
                  <a:lnTo>
                    <a:pt x="2483" y="1358"/>
                  </a:lnTo>
                  <a:lnTo>
                    <a:pt x="2483" y="1361"/>
                  </a:lnTo>
                  <a:lnTo>
                    <a:pt x="2482" y="1364"/>
                  </a:lnTo>
                  <a:lnTo>
                    <a:pt x="2481" y="1366"/>
                  </a:lnTo>
                  <a:lnTo>
                    <a:pt x="2478" y="1369"/>
                  </a:lnTo>
                  <a:lnTo>
                    <a:pt x="2473" y="1373"/>
                  </a:lnTo>
                  <a:lnTo>
                    <a:pt x="2467" y="1376"/>
                  </a:lnTo>
                  <a:lnTo>
                    <a:pt x="2460" y="1378"/>
                  </a:lnTo>
                  <a:lnTo>
                    <a:pt x="2453" y="1379"/>
                  </a:lnTo>
                  <a:lnTo>
                    <a:pt x="2444" y="1380"/>
                  </a:lnTo>
                  <a:lnTo>
                    <a:pt x="2436" y="1380"/>
                  </a:lnTo>
                  <a:lnTo>
                    <a:pt x="2422" y="1379"/>
                  </a:lnTo>
                  <a:lnTo>
                    <a:pt x="2410" y="1377"/>
                  </a:lnTo>
                  <a:lnTo>
                    <a:pt x="2401" y="1373"/>
                  </a:lnTo>
                  <a:lnTo>
                    <a:pt x="2392" y="1368"/>
                  </a:lnTo>
                  <a:lnTo>
                    <a:pt x="2385" y="1361"/>
                  </a:lnTo>
                  <a:lnTo>
                    <a:pt x="2378" y="1353"/>
                  </a:lnTo>
                  <a:lnTo>
                    <a:pt x="2373" y="1346"/>
                  </a:lnTo>
                  <a:lnTo>
                    <a:pt x="2367" y="1338"/>
                  </a:lnTo>
                  <a:lnTo>
                    <a:pt x="2362" y="1330"/>
                  </a:lnTo>
                  <a:lnTo>
                    <a:pt x="2356" y="1322"/>
                  </a:lnTo>
                  <a:lnTo>
                    <a:pt x="2351" y="1316"/>
                  </a:lnTo>
                  <a:lnTo>
                    <a:pt x="2345" y="1309"/>
                  </a:lnTo>
                  <a:lnTo>
                    <a:pt x="2337" y="1304"/>
                  </a:lnTo>
                  <a:lnTo>
                    <a:pt x="2328" y="1299"/>
                  </a:lnTo>
                  <a:lnTo>
                    <a:pt x="2318" y="1296"/>
                  </a:lnTo>
                  <a:lnTo>
                    <a:pt x="2306" y="1296"/>
                  </a:lnTo>
                  <a:lnTo>
                    <a:pt x="2298" y="1296"/>
                  </a:lnTo>
                  <a:lnTo>
                    <a:pt x="2291" y="1297"/>
                  </a:lnTo>
                  <a:lnTo>
                    <a:pt x="2285" y="1297"/>
                  </a:lnTo>
                  <a:lnTo>
                    <a:pt x="2279" y="1296"/>
                  </a:lnTo>
                  <a:lnTo>
                    <a:pt x="2280" y="1304"/>
                  </a:lnTo>
                  <a:lnTo>
                    <a:pt x="2281" y="1310"/>
                  </a:lnTo>
                  <a:lnTo>
                    <a:pt x="2284" y="1316"/>
                  </a:lnTo>
                  <a:lnTo>
                    <a:pt x="2286" y="1320"/>
                  </a:lnTo>
                  <a:lnTo>
                    <a:pt x="2289" y="1324"/>
                  </a:lnTo>
                  <a:lnTo>
                    <a:pt x="2292" y="1329"/>
                  </a:lnTo>
                  <a:lnTo>
                    <a:pt x="2294" y="1333"/>
                  </a:lnTo>
                  <a:lnTo>
                    <a:pt x="2294" y="1338"/>
                  </a:lnTo>
                  <a:lnTo>
                    <a:pt x="2294" y="1340"/>
                  </a:lnTo>
                  <a:lnTo>
                    <a:pt x="2293" y="1344"/>
                  </a:lnTo>
                  <a:lnTo>
                    <a:pt x="2292" y="1346"/>
                  </a:lnTo>
                  <a:lnTo>
                    <a:pt x="2289" y="1348"/>
                  </a:lnTo>
                  <a:lnTo>
                    <a:pt x="2285" y="1351"/>
                  </a:lnTo>
                  <a:lnTo>
                    <a:pt x="2280" y="1353"/>
                  </a:lnTo>
                  <a:lnTo>
                    <a:pt x="2268" y="1357"/>
                  </a:lnTo>
                  <a:lnTo>
                    <a:pt x="2259" y="1358"/>
                  </a:lnTo>
                  <a:lnTo>
                    <a:pt x="2260" y="1362"/>
                  </a:lnTo>
                  <a:lnTo>
                    <a:pt x="2261" y="1366"/>
                  </a:lnTo>
                  <a:lnTo>
                    <a:pt x="2264" y="1371"/>
                  </a:lnTo>
                  <a:lnTo>
                    <a:pt x="2266" y="1375"/>
                  </a:lnTo>
                  <a:lnTo>
                    <a:pt x="2270" y="1378"/>
                  </a:lnTo>
                  <a:lnTo>
                    <a:pt x="2273" y="1382"/>
                  </a:lnTo>
                  <a:lnTo>
                    <a:pt x="2279" y="1385"/>
                  </a:lnTo>
                  <a:lnTo>
                    <a:pt x="2284" y="1388"/>
                  </a:lnTo>
                  <a:lnTo>
                    <a:pt x="2296" y="1392"/>
                  </a:lnTo>
                  <a:lnTo>
                    <a:pt x="2309" y="1397"/>
                  </a:lnTo>
                  <a:lnTo>
                    <a:pt x="2324" y="1400"/>
                  </a:lnTo>
                  <a:lnTo>
                    <a:pt x="2339" y="1402"/>
                  </a:lnTo>
                  <a:lnTo>
                    <a:pt x="2370" y="1406"/>
                  </a:lnTo>
                  <a:lnTo>
                    <a:pt x="2401" y="1409"/>
                  </a:lnTo>
                  <a:lnTo>
                    <a:pt x="2427" y="1412"/>
                  </a:lnTo>
                  <a:lnTo>
                    <a:pt x="2445" y="1415"/>
                  </a:lnTo>
                  <a:lnTo>
                    <a:pt x="2436" y="1422"/>
                  </a:lnTo>
                  <a:lnTo>
                    <a:pt x="2428" y="1427"/>
                  </a:lnTo>
                  <a:lnTo>
                    <a:pt x="2419" y="1431"/>
                  </a:lnTo>
                  <a:lnTo>
                    <a:pt x="2410" y="1435"/>
                  </a:lnTo>
                  <a:lnTo>
                    <a:pt x="2392" y="1441"/>
                  </a:lnTo>
                  <a:lnTo>
                    <a:pt x="2372" y="1446"/>
                  </a:lnTo>
                  <a:lnTo>
                    <a:pt x="2362" y="1450"/>
                  </a:lnTo>
                  <a:lnTo>
                    <a:pt x="2352" y="1454"/>
                  </a:lnTo>
                  <a:lnTo>
                    <a:pt x="2345" y="1459"/>
                  </a:lnTo>
                  <a:lnTo>
                    <a:pt x="2336" y="1465"/>
                  </a:lnTo>
                  <a:lnTo>
                    <a:pt x="2322" y="1477"/>
                  </a:lnTo>
                  <a:lnTo>
                    <a:pt x="2308" y="1490"/>
                  </a:lnTo>
                  <a:lnTo>
                    <a:pt x="2295" y="1503"/>
                  </a:lnTo>
                  <a:lnTo>
                    <a:pt x="2281" y="1514"/>
                  </a:lnTo>
                  <a:lnTo>
                    <a:pt x="2273" y="1519"/>
                  </a:lnTo>
                  <a:lnTo>
                    <a:pt x="2266" y="1523"/>
                  </a:lnTo>
                  <a:lnTo>
                    <a:pt x="2257" y="1528"/>
                  </a:lnTo>
                  <a:lnTo>
                    <a:pt x="2248" y="1531"/>
                  </a:lnTo>
                  <a:lnTo>
                    <a:pt x="2227" y="1537"/>
                  </a:lnTo>
                  <a:lnTo>
                    <a:pt x="2206" y="1542"/>
                  </a:lnTo>
                  <a:lnTo>
                    <a:pt x="2185" y="1545"/>
                  </a:lnTo>
                  <a:lnTo>
                    <a:pt x="2164" y="1548"/>
                  </a:lnTo>
                  <a:lnTo>
                    <a:pt x="2143" y="1551"/>
                  </a:lnTo>
                  <a:lnTo>
                    <a:pt x="2121" y="1557"/>
                  </a:lnTo>
                  <a:lnTo>
                    <a:pt x="2110" y="1560"/>
                  </a:lnTo>
                  <a:lnTo>
                    <a:pt x="2098" y="1563"/>
                  </a:lnTo>
                  <a:lnTo>
                    <a:pt x="2087" y="1568"/>
                  </a:lnTo>
                  <a:lnTo>
                    <a:pt x="2075" y="1573"/>
                  </a:lnTo>
                  <a:lnTo>
                    <a:pt x="2028" y="1573"/>
                  </a:lnTo>
                  <a:lnTo>
                    <a:pt x="2004" y="1573"/>
                  </a:lnTo>
                  <a:lnTo>
                    <a:pt x="1995" y="1573"/>
                  </a:lnTo>
                  <a:lnTo>
                    <a:pt x="1994" y="1573"/>
                  </a:lnTo>
                  <a:lnTo>
                    <a:pt x="1983" y="1580"/>
                  </a:lnTo>
                  <a:lnTo>
                    <a:pt x="1973" y="1585"/>
                  </a:lnTo>
                  <a:lnTo>
                    <a:pt x="1969" y="1588"/>
                  </a:lnTo>
                  <a:lnTo>
                    <a:pt x="1966" y="1593"/>
                  </a:lnTo>
                  <a:lnTo>
                    <a:pt x="1963" y="1596"/>
                  </a:lnTo>
                  <a:lnTo>
                    <a:pt x="1963" y="1600"/>
                  </a:lnTo>
                  <a:lnTo>
                    <a:pt x="1936" y="1619"/>
                  </a:lnTo>
                  <a:lnTo>
                    <a:pt x="1922" y="1627"/>
                  </a:lnTo>
                  <a:lnTo>
                    <a:pt x="1918" y="1630"/>
                  </a:lnTo>
                  <a:lnTo>
                    <a:pt x="1917" y="1631"/>
                  </a:lnTo>
                  <a:lnTo>
                    <a:pt x="1907" y="1641"/>
                  </a:lnTo>
                  <a:lnTo>
                    <a:pt x="1899" y="1652"/>
                  </a:lnTo>
                  <a:lnTo>
                    <a:pt x="1892" y="1663"/>
                  </a:lnTo>
                  <a:lnTo>
                    <a:pt x="1887" y="1674"/>
                  </a:lnTo>
                  <a:lnTo>
                    <a:pt x="1881" y="1685"/>
                  </a:lnTo>
                  <a:lnTo>
                    <a:pt x="1875" y="1695"/>
                  </a:lnTo>
                  <a:lnTo>
                    <a:pt x="1868" y="1706"/>
                  </a:lnTo>
                  <a:lnTo>
                    <a:pt x="1860" y="1716"/>
                  </a:lnTo>
                  <a:lnTo>
                    <a:pt x="1852" y="1722"/>
                  </a:lnTo>
                  <a:lnTo>
                    <a:pt x="1846" y="1727"/>
                  </a:lnTo>
                  <a:lnTo>
                    <a:pt x="1837" y="1731"/>
                  </a:lnTo>
                  <a:lnTo>
                    <a:pt x="1830" y="1735"/>
                  </a:lnTo>
                  <a:lnTo>
                    <a:pt x="1813" y="1741"/>
                  </a:lnTo>
                  <a:lnTo>
                    <a:pt x="1796" y="1745"/>
                  </a:lnTo>
                  <a:lnTo>
                    <a:pt x="1779" y="1749"/>
                  </a:lnTo>
                  <a:lnTo>
                    <a:pt x="1762" y="1754"/>
                  </a:lnTo>
                  <a:lnTo>
                    <a:pt x="1754" y="1756"/>
                  </a:lnTo>
                  <a:lnTo>
                    <a:pt x="1746" y="1759"/>
                  </a:lnTo>
                  <a:lnTo>
                    <a:pt x="1739" y="1762"/>
                  </a:lnTo>
                  <a:lnTo>
                    <a:pt x="1732" y="1766"/>
                  </a:lnTo>
                  <a:lnTo>
                    <a:pt x="1709" y="1766"/>
                  </a:lnTo>
                  <a:lnTo>
                    <a:pt x="1705" y="1766"/>
                  </a:lnTo>
                  <a:lnTo>
                    <a:pt x="1705" y="1746"/>
                  </a:lnTo>
                  <a:lnTo>
                    <a:pt x="1705" y="1735"/>
                  </a:lnTo>
                  <a:lnTo>
                    <a:pt x="1705" y="1732"/>
                  </a:lnTo>
                  <a:lnTo>
                    <a:pt x="1705" y="1731"/>
                  </a:lnTo>
                  <a:lnTo>
                    <a:pt x="1698" y="1736"/>
                  </a:lnTo>
                  <a:lnTo>
                    <a:pt x="1692" y="1741"/>
                  </a:lnTo>
                  <a:lnTo>
                    <a:pt x="1688" y="1747"/>
                  </a:lnTo>
                  <a:lnTo>
                    <a:pt x="1686" y="1753"/>
                  </a:lnTo>
                  <a:lnTo>
                    <a:pt x="1683" y="1758"/>
                  </a:lnTo>
                  <a:lnTo>
                    <a:pt x="1681" y="1763"/>
                  </a:lnTo>
                  <a:lnTo>
                    <a:pt x="1678" y="1769"/>
                  </a:lnTo>
                  <a:lnTo>
                    <a:pt x="1674" y="1774"/>
                  </a:lnTo>
                  <a:lnTo>
                    <a:pt x="1667" y="1781"/>
                  </a:lnTo>
                  <a:lnTo>
                    <a:pt x="1658" y="1786"/>
                  </a:lnTo>
                  <a:lnTo>
                    <a:pt x="1648" y="1791"/>
                  </a:lnTo>
                  <a:lnTo>
                    <a:pt x="1637" y="1795"/>
                  </a:lnTo>
                  <a:lnTo>
                    <a:pt x="1616" y="1801"/>
                  </a:lnTo>
                  <a:lnTo>
                    <a:pt x="1594" y="1807"/>
                  </a:lnTo>
                  <a:lnTo>
                    <a:pt x="1584" y="1810"/>
                  </a:lnTo>
                  <a:lnTo>
                    <a:pt x="1575" y="1813"/>
                  </a:lnTo>
                  <a:lnTo>
                    <a:pt x="1566" y="1816"/>
                  </a:lnTo>
                  <a:lnTo>
                    <a:pt x="1559" y="1822"/>
                  </a:lnTo>
                  <a:lnTo>
                    <a:pt x="1552" y="1827"/>
                  </a:lnTo>
                  <a:lnTo>
                    <a:pt x="1548" y="1834"/>
                  </a:lnTo>
                  <a:lnTo>
                    <a:pt x="1546" y="1837"/>
                  </a:lnTo>
                  <a:lnTo>
                    <a:pt x="1545" y="1841"/>
                  </a:lnTo>
                  <a:lnTo>
                    <a:pt x="1543" y="1846"/>
                  </a:lnTo>
                  <a:lnTo>
                    <a:pt x="1543" y="1851"/>
                  </a:lnTo>
                  <a:lnTo>
                    <a:pt x="1546" y="1861"/>
                  </a:lnTo>
                  <a:lnTo>
                    <a:pt x="1548" y="1871"/>
                  </a:lnTo>
                  <a:lnTo>
                    <a:pt x="1543" y="1874"/>
                  </a:lnTo>
                  <a:lnTo>
                    <a:pt x="1540" y="1878"/>
                  </a:lnTo>
                  <a:lnTo>
                    <a:pt x="1537" y="1884"/>
                  </a:lnTo>
                  <a:lnTo>
                    <a:pt x="1536" y="1889"/>
                  </a:lnTo>
                  <a:lnTo>
                    <a:pt x="1537" y="1893"/>
                  </a:lnTo>
                  <a:lnTo>
                    <a:pt x="1539" y="1898"/>
                  </a:lnTo>
                  <a:lnTo>
                    <a:pt x="1543" y="1902"/>
                  </a:lnTo>
                  <a:lnTo>
                    <a:pt x="1548" y="1906"/>
                  </a:lnTo>
                  <a:lnTo>
                    <a:pt x="1552" y="1911"/>
                  </a:lnTo>
                  <a:lnTo>
                    <a:pt x="1555" y="1916"/>
                  </a:lnTo>
                  <a:lnTo>
                    <a:pt x="1558" y="1921"/>
                  </a:lnTo>
                  <a:lnTo>
                    <a:pt x="1559" y="1928"/>
                  </a:lnTo>
                  <a:lnTo>
                    <a:pt x="1559" y="1938"/>
                  </a:lnTo>
                  <a:lnTo>
                    <a:pt x="1555" y="1946"/>
                  </a:lnTo>
                  <a:lnTo>
                    <a:pt x="1551" y="1954"/>
                  </a:lnTo>
                  <a:lnTo>
                    <a:pt x="1547" y="1959"/>
                  </a:lnTo>
                  <a:lnTo>
                    <a:pt x="1540" y="1964"/>
                  </a:lnTo>
                  <a:lnTo>
                    <a:pt x="1534" y="1968"/>
                  </a:lnTo>
                  <a:lnTo>
                    <a:pt x="1526" y="1972"/>
                  </a:lnTo>
                  <a:lnTo>
                    <a:pt x="1519" y="1976"/>
                  </a:lnTo>
                  <a:lnTo>
                    <a:pt x="1504" y="1982"/>
                  </a:lnTo>
                  <a:lnTo>
                    <a:pt x="1491" y="1990"/>
                  </a:lnTo>
                  <a:lnTo>
                    <a:pt x="1485" y="1995"/>
                  </a:lnTo>
                  <a:lnTo>
                    <a:pt x="1482" y="2000"/>
                  </a:lnTo>
                  <a:lnTo>
                    <a:pt x="1479" y="2008"/>
                  </a:lnTo>
                  <a:lnTo>
                    <a:pt x="1478" y="2017"/>
                  </a:lnTo>
                  <a:lnTo>
                    <a:pt x="1478" y="2042"/>
                  </a:lnTo>
                  <a:lnTo>
                    <a:pt x="1477" y="2069"/>
                  </a:lnTo>
                  <a:lnTo>
                    <a:pt x="1477" y="2092"/>
                  </a:lnTo>
                  <a:lnTo>
                    <a:pt x="1478" y="2110"/>
                  </a:lnTo>
                  <a:lnTo>
                    <a:pt x="1471" y="2114"/>
                  </a:lnTo>
                  <a:lnTo>
                    <a:pt x="1466" y="2119"/>
                  </a:lnTo>
                  <a:lnTo>
                    <a:pt x="1461" y="2126"/>
                  </a:lnTo>
                  <a:lnTo>
                    <a:pt x="1458" y="2135"/>
                  </a:lnTo>
                  <a:lnTo>
                    <a:pt x="1453" y="2152"/>
                  </a:lnTo>
                  <a:lnTo>
                    <a:pt x="1448" y="2170"/>
                  </a:lnTo>
                  <a:lnTo>
                    <a:pt x="1446" y="2180"/>
                  </a:lnTo>
                  <a:lnTo>
                    <a:pt x="1443" y="2189"/>
                  </a:lnTo>
                  <a:lnTo>
                    <a:pt x="1441" y="2196"/>
                  </a:lnTo>
                  <a:lnTo>
                    <a:pt x="1437" y="2203"/>
                  </a:lnTo>
                  <a:lnTo>
                    <a:pt x="1432" y="2209"/>
                  </a:lnTo>
                  <a:lnTo>
                    <a:pt x="1427" y="2214"/>
                  </a:lnTo>
                  <a:lnTo>
                    <a:pt x="1420" y="2216"/>
                  </a:lnTo>
                  <a:lnTo>
                    <a:pt x="1413" y="2217"/>
                  </a:lnTo>
                  <a:lnTo>
                    <a:pt x="1409" y="2217"/>
                  </a:lnTo>
                  <a:lnTo>
                    <a:pt x="1405" y="2216"/>
                  </a:lnTo>
                  <a:lnTo>
                    <a:pt x="1402" y="2215"/>
                  </a:lnTo>
                  <a:lnTo>
                    <a:pt x="1400" y="2212"/>
                  </a:lnTo>
                  <a:lnTo>
                    <a:pt x="1397" y="2207"/>
                  </a:lnTo>
                  <a:lnTo>
                    <a:pt x="1393" y="2202"/>
                  </a:lnTo>
                  <a:lnTo>
                    <a:pt x="1386" y="2203"/>
                  </a:lnTo>
                  <a:lnTo>
                    <a:pt x="1379" y="2204"/>
                  </a:lnTo>
                  <a:lnTo>
                    <a:pt x="1375" y="2206"/>
                  </a:lnTo>
                  <a:lnTo>
                    <a:pt x="1372" y="2207"/>
                  </a:lnTo>
                  <a:lnTo>
                    <a:pt x="1369" y="2209"/>
                  </a:lnTo>
                  <a:lnTo>
                    <a:pt x="1365" y="2211"/>
                  </a:lnTo>
                  <a:lnTo>
                    <a:pt x="1362" y="2212"/>
                  </a:lnTo>
                  <a:lnTo>
                    <a:pt x="1359" y="2214"/>
                  </a:lnTo>
                  <a:lnTo>
                    <a:pt x="1351" y="2212"/>
                  </a:lnTo>
                  <a:lnTo>
                    <a:pt x="1345" y="2210"/>
                  </a:lnTo>
                  <a:lnTo>
                    <a:pt x="1339" y="2206"/>
                  </a:lnTo>
                  <a:lnTo>
                    <a:pt x="1334" y="2202"/>
                  </a:lnTo>
                  <a:lnTo>
                    <a:pt x="1325" y="2189"/>
                  </a:lnTo>
                  <a:lnTo>
                    <a:pt x="1318" y="2175"/>
                  </a:lnTo>
                  <a:lnTo>
                    <a:pt x="1311" y="2161"/>
                  </a:lnTo>
                  <a:lnTo>
                    <a:pt x="1303" y="2149"/>
                  </a:lnTo>
                  <a:lnTo>
                    <a:pt x="1297" y="2143"/>
                  </a:lnTo>
                  <a:lnTo>
                    <a:pt x="1292" y="2140"/>
                  </a:lnTo>
                  <a:lnTo>
                    <a:pt x="1285" y="2137"/>
                  </a:lnTo>
                  <a:lnTo>
                    <a:pt x="1278" y="2137"/>
                  </a:lnTo>
                  <a:lnTo>
                    <a:pt x="1269" y="2137"/>
                  </a:lnTo>
                  <a:lnTo>
                    <a:pt x="1260" y="2139"/>
                  </a:lnTo>
                  <a:lnTo>
                    <a:pt x="1251" y="2142"/>
                  </a:lnTo>
                  <a:lnTo>
                    <a:pt x="1241" y="2146"/>
                  </a:lnTo>
                  <a:lnTo>
                    <a:pt x="1231" y="2151"/>
                  </a:lnTo>
                  <a:lnTo>
                    <a:pt x="1223" y="2154"/>
                  </a:lnTo>
                  <a:lnTo>
                    <a:pt x="1213" y="2157"/>
                  </a:lnTo>
                  <a:lnTo>
                    <a:pt x="1204" y="2159"/>
                  </a:lnTo>
                  <a:lnTo>
                    <a:pt x="1200" y="2148"/>
                  </a:lnTo>
                  <a:lnTo>
                    <a:pt x="1195" y="2139"/>
                  </a:lnTo>
                  <a:lnTo>
                    <a:pt x="1189" y="2132"/>
                  </a:lnTo>
                  <a:lnTo>
                    <a:pt x="1184" y="2128"/>
                  </a:lnTo>
                  <a:lnTo>
                    <a:pt x="1176" y="2125"/>
                  </a:lnTo>
                  <a:lnTo>
                    <a:pt x="1169" y="2122"/>
                  </a:lnTo>
                  <a:lnTo>
                    <a:pt x="1160" y="2116"/>
                  </a:lnTo>
                  <a:lnTo>
                    <a:pt x="1150" y="2110"/>
                  </a:lnTo>
                  <a:lnTo>
                    <a:pt x="1147" y="2106"/>
                  </a:lnTo>
                  <a:lnTo>
                    <a:pt x="1145" y="2103"/>
                  </a:lnTo>
                  <a:lnTo>
                    <a:pt x="1143" y="2098"/>
                  </a:lnTo>
                  <a:lnTo>
                    <a:pt x="1142" y="2092"/>
                  </a:lnTo>
                  <a:lnTo>
                    <a:pt x="1141" y="2083"/>
                  </a:lnTo>
                  <a:lnTo>
                    <a:pt x="1140" y="2078"/>
                  </a:lnTo>
                  <a:lnTo>
                    <a:pt x="1125" y="2065"/>
                  </a:lnTo>
                  <a:lnTo>
                    <a:pt x="1109" y="2048"/>
                  </a:lnTo>
                  <a:lnTo>
                    <a:pt x="1092" y="2030"/>
                  </a:lnTo>
                  <a:lnTo>
                    <a:pt x="1076" y="2008"/>
                  </a:lnTo>
                  <a:lnTo>
                    <a:pt x="1068" y="1998"/>
                  </a:lnTo>
                  <a:lnTo>
                    <a:pt x="1062" y="1986"/>
                  </a:lnTo>
                  <a:lnTo>
                    <a:pt x="1055" y="1976"/>
                  </a:lnTo>
                  <a:lnTo>
                    <a:pt x="1050" y="1965"/>
                  </a:lnTo>
                  <a:lnTo>
                    <a:pt x="1046" y="1954"/>
                  </a:lnTo>
                  <a:lnTo>
                    <a:pt x="1043" y="1944"/>
                  </a:lnTo>
                  <a:lnTo>
                    <a:pt x="1040" y="1933"/>
                  </a:lnTo>
                  <a:lnTo>
                    <a:pt x="1039" y="1925"/>
                  </a:lnTo>
                  <a:lnTo>
                    <a:pt x="1040" y="1917"/>
                  </a:lnTo>
                  <a:lnTo>
                    <a:pt x="1041" y="1911"/>
                  </a:lnTo>
                  <a:lnTo>
                    <a:pt x="1045" y="1907"/>
                  </a:lnTo>
                  <a:lnTo>
                    <a:pt x="1048" y="1904"/>
                  </a:lnTo>
                  <a:lnTo>
                    <a:pt x="1057" y="1898"/>
                  </a:lnTo>
                  <a:lnTo>
                    <a:pt x="1066" y="1889"/>
                  </a:lnTo>
                  <a:lnTo>
                    <a:pt x="1061" y="1885"/>
                  </a:lnTo>
                  <a:lnTo>
                    <a:pt x="1057" y="1881"/>
                  </a:lnTo>
                  <a:lnTo>
                    <a:pt x="1052" y="1879"/>
                  </a:lnTo>
                  <a:lnTo>
                    <a:pt x="1049" y="1878"/>
                  </a:lnTo>
                  <a:lnTo>
                    <a:pt x="1045" y="1878"/>
                  </a:lnTo>
                  <a:lnTo>
                    <a:pt x="1041" y="1879"/>
                  </a:lnTo>
                  <a:lnTo>
                    <a:pt x="1038" y="1880"/>
                  </a:lnTo>
                  <a:lnTo>
                    <a:pt x="1035" y="1881"/>
                  </a:lnTo>
                  <a:lnTo>
                    <a:pt x="1027" y="1886"/>
                  </a:lnTo>
                  <a:lnTo>
                    <a:pt x="1020" y="1888"/>
                  </a:lnTo>
                  <a:lnTo>
                    <a:pt x="1016" y="1889"/>
                  </a:lnTo>
                  <a:lnTo>
                    <a:pt x="1011" y="1889"/>
                  </a:lnTo>
                  <a:lnTo>
                    <a:pt x="1006" y="1888"/>
                  </a:lnTo>
                  <a:lnTo>
                    <a:pt x="1000" y="1886"/>
                  </a:lnTo>
                  <a:lnTo>
                    <a:pt x="997" y="1876"/>
                  </a:lnTo>
                  <a:lnTo>
                    <a:pt x="993" y="1862"/>
                  </a:lnTo>
                  <a:lnTo>
                    <a:pt x="989" y="1846"/>
                  </a:lnTo>
                  <a:lnTo>
                    <a:pt x="985" y="1832"/>
                  </a:lnTo>
                  <a:lnTo>
                    <a:pt x="983" y="1825"/>
                  </a:lnTo>
                  <a:lnTo>
                    <a:pt x="980" y="1820"/>
                  </a:lnTo>
                  <a:lnTo>
                    <a:pt x="976" y="1813"/>
                  </a:lnTo>
                  <a:lnTo>
                    <a:pt x="971" y="1808"/>
                  </a:lnTo>
                  <a:lnTo>
                    <a:pt x="962" y="1797"/>
                  </a:lnTo>
                  <a:lnTo>
                    <a:pt x="952" y="1786"/>
                  </a:lnTo>
                  <a:lnTo>
                    <a:pt x="943" y="1774"/>
                  </a:lnTo>
                  <a:lnTo>
                    <a:pt x="935" y="1761"/>
                  </a:lnTo>
                  <a:lnTo>
                    <a:pt x="932" y="1755"/>
                  </a:lnTo>
                  <a:lnTo>
                    <a:pt x="929" y="1747"/>
                  </a:lnTo>
                  <a:lnTo>
                    <a:pt x="928" y="1740"/>
                  </a:lnTo>
                  <a:lnTo>
                    <a:pt x="928" y="1731"/>
                  </a:lnTo>
                  <a:lnTo>
                    <a:pt x="928" y="1726"/>
                  </a:lnTo>
                  <a:lnTo>
                    <a:pt x="929" y="1721"/>
                  </a:lnTo>
                  <a:lnTo>
                    <a:pt x="931" y="1716"/>
                  </a:lnTo>
                  <a:lnTo>
                    <a:pt x="935" y="1712"/>
                  </a:lnTo>
                  <a:lnTo>
                    <a:pt x="941" y="1702"/>
                  </a:lnTo>
                  <a:lnTo>
                    <a:pt x="946" y="1689"/>
                  </a:lnTo>
                  <a:lnTo>
                    <a:pt x="938" y="1687"/>
                  </a:lnTo>
                  <a:lnTo>
                    <a:pt x="929" y="1685"/>
                  </a:lnTo>
                  <a:lnTo>
                    <a:pt x="925" y="1685"/>
                  </a:lnTo>
                  <a:lnTo>
                    <a:pt x="921" y="1686"/>
                  </a:lnTo>
                  <a:lnTo>
                    <a:pt x="916" y="1687"/>
                  </a:lnTo>
                  <a:lnTo>
                    <a:pt x="912" y="1689"/>
                  </a:lnTo>
                  <a:lnTo>
                    <a:pt x="912" y="1667"/>
                  </a:lnTo>
                  <a:lnTo>
                    <a:pt x="912" y="1655"/>
                  </a:lnTo>
                  <a:lnTo>
                    <a:pt x="912" y="1651"/>
                  </a:lnTo>
                  <a:lnTo>
                    <a:pt x="912" y="1650"/>
                  </a:lnTo>
                  <a:lnTo>
                    <a:pt x="928" y="1627"/>
                  </a:lnTo>
                  <a:lnTo>
                    <a:pt x="942" y="1602"/>
                  </a:lnTo>
                  <a:lnTo>
                    <a:pt x="951" y="1590"/>
                  </a:lnTo>
                  <a:lnTo>
                    <a:pt x="959" y="1580"/>
                  </a:lnTo>
                  <a:lnTo>
                    <a:pt x="969" y="1569"/>
                  </a:lnTo>
                  <a:lnTo>
                    <a:pt x="981" y="1558"/>
                  </a:lnTo>
                  <a:lnTo>
                    <a:pt x="981" y="1554"/>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25" name="Freeform 60">
              <a:extLst>
                <a:ext uri="{FF2B5EF4-FFF2-40B4-BE49-F238E27FC236}">
                  <a16:creationId xmlns:a16="http://schemas.microsoft.com/office/drawing/2014/main" id="{7FF78039-033E-4285-B123-FA2558F46A18}"/>
                </a:ext>
              </a:extLst>
            </p:cNvPr>
            <p:cNvSpPr>
              <a:spLocks/>
            </p:cNvSpPr>
            <p:nvPr/>
          </p:nvSpPr>
          <p:spPr bwMode="auto">
            <a:xfrm>
              <a:off x="10295299" y="3879250"/>
              <a:ext cx="79643" cy="53876"/>
            </a:xfrm>
            <a:custGeom>
              <a:avLst/>
              <a:gdLst>
                <a:gd name="T0" fmla="*/ 33 w 135"/>
                <a:gd name="T1" fmla="*/ 92 h 92"/>
                <a:gd name="T2" fmla="*/ 30 w 135"/>
                <a:gd name="T3" fmla="*/ 91 h 92"/>
                <a:gd name="T4" fmla="*/ 28 w 135"/>
                <a:gd name="T5" fmla="*/ 90 h 92"/>
                <a:gd name="T6" fmla="*/ 25 w 135"/>
                <a:gd name="T7" fmla="*/ 88 h 92"/>
                <a:gd name="T8" fmla="*/ 21 w 135"/>
                <a:gd name="T9" fmla="*/ 85 h 92"/>
                <a:gd name="T10" fmla="*/ 16 w 135"/>
                <a:gd name="T11" fmla="*/ 79 h 92"/>
                <a:gd name="T12" fmla="*/ 11 w 135"/>
                <a:gd name="T13" fmla="*/ 70 h 92"/>
                <a:gd name="T14" fmla="*/ 6 w 135"/>
                <a:gd name="T15" fmla="*/ 60 h 92"/>
                <a:gd name="T16" fmla="*/ 3 w 135"/>
                <a:gd name="T17" fmla="*/ 52 h 92"/>
                <a:gd name="T18" fmla="*/ 0 w 135"/>
                <a:gd name="T19" fmla="*/ 42 h 92"/>
                <a:gd name="T20" fmla="*/ 0 w 135"/>
                <a:gd name="T21" fmla="*/ 35 h 92"/>
                <a:gd name="T22" fmla="*/ 1 w 135"/>
                <a:gd name="T23" fmla="*/ 25 h 92"/>
                <a:gd name="T24" fmla="*/ 3 w 135"/>
                <a:gd name="T25" fmla="*/ 17 h 92"/>
                <a:gd name="T26" fmla="*/ 7 w 135"/>
                <a:gd name="T27" fmla="*/ 12 h 92"/>
                <a:gd name="T28" fmla="*/ 13 w 135"/>
                <a:gd name="T29" fmla="*/ 7 h 92"/>
                <a:gd name="T30" fmla="*/ 18 w 135"/>
                <a:gd name="T31" fmla="*/ 4 h 92"/>
                <a:gd name="T32" fmla="*/ 25 w 135"/>
                <a:gd name="T33" fmla="*/ 2 h 92"/>
                <a:gd name="T34" fmla="*/ 31 w 135"/>
                <a:gd name="T35" fmla="*/ 0 h 92"/>
                <a:gd name="T36" fmla="*/ 38 w 135"/>
                <a:gd name="T37" fmla="*/ 0 h 92"/>
                <a:gd name="T38" fmla="*/ 44 w 135"/>
                <a:gd name="T39" fmla="*/ 1 h 92"/>
                <a:gd name="T40" fmla="*/ 52 w 135"/>
                <a:gd name="T41" fmla="*/ 2 h 92"/>
                <a:gd name="T42" fmla="*/ 58 w 135"/>
                <a:gd name="T43" fmla="*/ 4 h 92"/>
                <a:gd name="T44" fmla="*/ 64 w 135"/>
                <a:gd name="T45" fmla="*/ 7 h 92"/>
                <a:gd name="T46" fmla="*/ 75 w 135"/>
                <a:gd name="T47" fmla="*/ 15 h 92"/>
                <a:gd name="T48" fmla="*/ 86 w 135"/>
                <a:gd name="T49" fmla="*/ 25 h 92"/>
                <a:gd name="T50" fmla="*/ 97 w 135"/>
                <a:gd name="T51" fmla="*/ 35 h 92"/>
                <a:gd name="T52" fmla="*/ 108 w 135"/>
                <a:gd name="T53" fmla="*/ 45 h 92"/>
                <a:gd name="T54" fmla="*/ 114 w 135"/>
                <a:gd name="T55" fmla="*/ 50 h 92"/>
                <a:gd name="T56" fmla="*/ 121 w 135"/>
                <a:gd name="T57" fmla="*/ 54 h 92"/>
                <a:gd name="T58" fmla="*/ 127 w 135"/>
                <a:gd name="T59" fmla="*/ 58 h 92"/>
                <a:gd name="T60" fmla="*/ 135 w 135"/>
                <a:gd name="T61" fmla="*/ 62 h 92"/>
                <a:gd name="T62" fmla="*/ 134 w 135"/>
                <a:gd name="T63" fmla="*/ 66 h 92"/>
                <a:gd name="T64" fmla="*/ 133 w 135"/>
                <a:gd name="T65" fmla="*/ 70 h 92"/>
                <a:gd name="T66" fmla="*/ 131 w 135"/>
                <a:gd name="T67" fmla="*/ 73 h 92"/>
                <a:gd name="T68" fmla="*/ 127 w 135"/>
                <a:gd name="T69" fmla="*/ 77 h 92"/>
                <a:gd name="T70" fmla="*/ 120 w 135"/>
                <a:gd name="T71" fmla="*/ 82 h 92"/>
                <a:gd name="T72" fmla="*/ 111 w 135"/>
                <a:gd name="T73" fmla="*/ 86 h 92"/>
                <a:gd name="T74" fmla="*/ 101 w 135"/>
                <a:gd name="T75" fmla="*/ 89 h 92"/>
                <a:gd name="T76" fmla="*/ 92 w 135"/>
                <a:gd name="T77" fmla="*/ 91 h 92"/>
                <a:gd name="T78" fmla="*/ 81 w 135"/>
                <a:gd name="T79" fmla="*/ 92 h 92"/>
                <a:gd name="T80" fmla="*/ 71 w 135"/>
                <a:gd name="T81" fmla="*/ 92 h 92"/>
                <a:gd name="T82" fmla="*/ 33 w 135"/>
                <a:gd name="T83"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5" h="92">
                  <a:moveTo>
                    <a:pt x="33" y="92"/>
                  </a:moveTo>
                  <a:lnTo>
                    <a:pt x="30" y="91"/>
                  </a:lnTo>
                  <a:lnTo>
                    <a:pt x="28" y="90"/>
                  </a:lnTo>
                  <a:lnTo>
                    <a:pt x="25" y="88"/>
                  </a:lnTo>
                  <a:lnTo>
                    <a:pt x="21" y="85"/>
                  </a:lnTo>
                  <a:lnTo>
                    <a:pt x="16" y="79"/>
                  </a:lnTo>
                  <a:lnTo>
                    <a:pt x="11" y="70"/>
                  </a:lnTo>
                  <a:lnTo>
                    <a:pt x="6" y="60"/>
                  </a:lnTo>
                  <a:lnTo>
                    <a:pt x="3" y="52"/>
                  </a:lnTo>
                  <a:lnTo>
                    <a:pt x="0" y="42"/>
                  </a:lnTo>
                  <a:lnTo>
                    <a:pt x="0" y="35"/>
                  </a:lnTo>
                  <a:lnTo>
                    <a:pt x="1" y="25"/>
                  </a:lnTo>
                  <a:lnTo>
                    <a:pt x="3" y="17"/>
                  </a:lnTo>
                  <a:lnTo>
                    <a:pt x="7" y="12"/>
                  </a:lnTo>
                  <a:lnTo>
                    <a:pt x="13" y="7"/>
                  </a:lnTo>
                  <a:lnTo>
                    <a:pt x="18" y="4"/>
                  </a:lnTo>
                  <a:lnTo>
                    <a:pt x="25" y="2"/>
                  </a:lnTo>
                  <a:lnTo>
                    <a:pt x="31" y="0"/>
                  </a:lnTo>
                  <a:lnTo>
                    <a:pt x="38" y="0"/>
                  </a:lnTo>
                  <a:lnTo>
                    <a:pt x="44" y="1"/>
                  </a:lnTo>
                  <a:lnTo>
                    <a:pt x="52" y="2"/>
                  </a:lnTo>
                  <a:lnTo>
                    <a:pt x="58" y="4"/>
                  </a:lnTo>
                  <a:lnTo>
                    <a:pt x="64" y="7"/>
                  </a:lnTo>
                  <a:lnTo>
                    <a:pt x="75" y="15"/>
                  </a:lnTo>
                  <a:lnTo>
                    <a:pt x="86" y="25"/>
                  </a:lnTo>
                  <a:lnTo>
                    <a:pt x="97" y="35"/>
                  </a:lnTo>
                  <a:lnTo>
                    <a:pt x="108" y="45"/>
                  </a:lnTo>
                  <a:lnTo>
                    <a:pt x="114" y="50"/>
                  </a:lnTo>
                  <a:lnTo>
                    <a:pt x="121" y="54"/>
                  </a:lnTo>
                  <a:lnTo>
                    <a:pt x="127" y="58"/>
                  </a:lnTo>
                  <a:lnTo>
                    <a:pt x="135" y="62"/>
                  </a:lnTo>
                  <a:lnTo>
                    <a:pt x="134" y="66"/>
                  </a:lnTo>
                  <a:lnTo>
                    <a:pt x="133" y="70"/>
                  </a:lnTo>
                  <a:lnTo>
                    <a:pt x="131" y="73"/>
                  </a:lnTo>
                  <a:lnTo>
                    <a:pt x="127" y="77"/>
                  </a:lnTo>
                  <a:lnTo>
                    <a:pt x="120" y="82"/>
                  </a:lnTo>
                  <a:lnTo>
                    <a:pt x="111" y="86"/>
                  </a:lnTo>
                  <a:lnTo>
                    <a:pt x="101" y="89"/>
                  </a:lnTo>
                  <a:lnTo>
                    <a:pt x="92" y="91"/>
                  </a:lnTo>
                  <a:lnTo>
                    <a:pt x="81" y="92"/>
                  </a:lnTo>
                  <a:lnTo>
                    <a:pt x="71" y="92"/>
                  </a:lnTo>
                  <a:lnTo>
                    <a:pt x="33" y="92"/>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26" name="Freeform 61">
              <a:extLst>
                <a:ext uri="{FF2B5EF4-FFF2-40B4-BE49-F238E27FC236}">
                  <a16:creationId xmlns:a16="http://schemas.microsoft.com/office/drawing/2014/main" id="{CB76A1E4-804D-416F-8D8F-40C53CE7D671}"/>
                </a:ext>
              </a:extLst>
            </p:cNvPr>
            <p:cNvSpPr>
              <a:spLocks/>
            </p:cNvSpPr>
            <p:nvPr/>
          </p:nvSpPr>
          <p:spPr bwMode="auto">
            <a:xfrm>
              <a:off x="11311921" y="3599327"/>
              <a:ext cx="45677" cy="25767"/>
            </a:xfrm>
            <a:custGeom>
              <a:avLst/>
              <a:gdLst>
                <a:gd name="T0" fmla="*/ 22 w 78"/>
                <a:gd name="T1" fmla="*/ 43 h 43"/>
                <a:gd name="T2" fmla="*/ 17 w 78"/>
                <a:gd name="T3" fmla="*/ 43 h 43"/>
                <a:gd name="T4" fmla="*/ 13 w 78"/>
                <a:gd name="T5" fmla="*/ 41 h 43"/>
                <a:gd name="T6" fmla="*/ 8 w 78"/>
                <a:gd name="T7" fmla="*/ 38 h 43"/>
                <a:gd name="T8" fmla="*/ 5 w 78"/>
                <a:gd name="T9" fmla="*/ 34 h 43"/>
                <a:gd name="T10" fmla="*/ 3 w 78"/>
                <a:gd name="T11" fmla="*/ 31 h 43"/>
                <a:gd name="T12" fmla="*/ 1 w 78"/>
                <a:gd name="T13" fmla="*/ 27 h 43"/>
                <a:gd name="T14" fmla="*/ 0 w 78"/>
                <a:gd name="T15" fmla="*/ 22 h 43"/>
                <a:gd name="T16" fmla="*/ 0 w 78"/>
                <a:gd name="T17" fmla="*/ 18 h 43"/>
                <a:gd name="T18" fmla="*/ 0 w 78"/>
                <a:gd name="T19" fmla="*/ 15 h 43"/>
                <a:gd name="T20" fmla="*/ 1 w 78"/>
                <a:gd name="T21" fmla="*/ 12 h 43"/>
                <a:gd name="T22" fmla="*/ 3 w 78"/>
                <a:gd name="T23" fmla="*/ 9 h 43"/>
                <a:gd name="T24" fmla="*/ 5 w 78"/>
                <a:gd name="T25" fmla="*/ 7 h 43"/>
                <a:gd name="T26" fmla="*/ 11 w 78"/>
                <a:gd name="T27" fmla="*/ 3 h 43"/>
                <a:gd name="T28" fmla="*/ 15 w 78"/>
                <a:gd name="T29" fmla="*/ 0 h 43"/>
                <a:gd name="T30" fmla="*/ 42 w 78"/>
                <a:gd name="T31" fmla="*/ 0 h 43"/>
                <a:gd name="T32" fmla="*/ 46 w 78"/>
                <a:gd name="T33" fmla="*/ 0 h 43"/>
                <a:gd name="T34" fmla="*/ 46 w 78"/>
                <a:gd name="T35" fmla="*/ 12 h 43"/>
                <a:gd name="T36" fmla="*/ 46 w 78"/>
                <a:gd name="T37" fmla="*/ 18 h 43"/>
                <a:gd name="T38" fmla="*/ 73 w 78"/>
                <a:gd name="T39" fmla="*/ 18 h 43"/>
                <a:gd name="T40" fmla="*/ 78 w 78"/>
                <a:gd name="T41" fmla="*/ 18 h 43"/>
                <a:gd name="T42" fmla="*/ 66 w 78"/>
                <a:gd name="T43" fmla="*/ 25 h 43"/>
                <a:gd name="T44" fmla="*/ 52 w 78"/>
                <a:gd name="T45" fmla="*/ 33 h 43"/>
                <a:gd name="T46" fmla="*/ 44 w 78"/>
                <a:gd name="T47" fmla="*/ 38 h 43"/>
                <a:gd name="T48" fmla="*/ 37 w 78"/>
                <a:gd name="T49" fmla="*/ 41 h 43"/>
                <a:gd name="T50" fmla="*/ 29 w 78"/>
                <a:gd name="T51" fmla="*/ 43 h 43"/>
                <a:gd name="T52" fmla="*/ 22 w 78"/>
                <a:gd name="T5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8" h="43">
                  <a:moveTo>
                    <a:pt x="22" y="43"/>
                  </a:moveTo>
                  <a:lnTo>
                    <a:pt x="17" y="43"/>
                  </a:lnTo>
                  <a:lnTo>
                    <a:pt x="13" y="41"/>
                  </a:lnTo>
                  <a:lnTo>
                    <a:pt x="8" y="38"/>
                  </a:lnTo>
                  <a:lnTo>
                    <a:pt x="5" y="34"/>
                  </a:lnTo>
                  <a:lnTo>
                    <a:pt x="3" y="31"/>
                  </a:lnTo>
                  <a:lnTo>
                    <a:pt x="1" y="27"/>
                  </a:lnTo>
                  <a:lnTo>
                    <a:pt x="0" y="22"/>
                  </a:lnTo>
                  <a:lnTo>
                    <a:pt x="0" y="18"/>
                  </a:lnTo>
                  <a:lnTo>
                    <a:pt x="0" y="15"/>
                  </a:lnTo>
                  <a:lnTo>
                    <a:pt x="1" y="12"/>
                  </a:lnTo>
                  <a:lnTo>
                    <a:pt x="3" y="9"/>
                  </a:lnTo>
                  <a:lnTo>
                    <a:pt x="5" y="7"/>
                  </a:lnTo>
                  <a:lnTo>
                    <a:pt x="11" y="3"/>
                  </a:lnTo>
                  <a:lnTo>
                    <a:pt x="15" y="0"/>
                  </a:lnTo>
                  <a:lnTo>
                    <a:pt x="42" y="0"/>
                  </a:lnTo>
                  <a:lnTo>
                    <a:pt x="46" y="0"/>
                  </a:lnTo>
                  <a:lnTo>
                    <a:pt x="46" y="12"/>
                  </a:lnTo>
                  <a:lnTo>
                    <a:pt x="46" y="18"/>
                  </a:lnTo>
                  <a:lnTo>
                    <a:pt x="73" y="18"/>
                  </a:lnTo>
                  <a:lnTo>
                    <a:pt x="78" y="18"/>
                  </a:lnTo>
                  <a:lnTo>
                    <a:pt x="66" y="25"/>
                  </a:lnTo>
                  <a:lnTo>
                    <a:pt x="52" y="33"/>
                  </a:lnTo>
                  <a:lnTo>
                    <a:pt x="44" y="38"/>
                  </a:lnTo>
                  <a:lnTo>
                    <a:pt x="37" y="41"/>
                  </a:lnTo>
                  <a:lnTo>
                    <a:pt x="29" y="43"/>
                  </a:lnTo>
                  <a:lnTo>
                    <a:pt x="22" y="43"/>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27" name="Freeform 62">
              <a:extLst>
                <a:ext uri="{FF2B5EF4-FFF2-40B4-BE49-F238E27FC236}">
                  <a16:creationId xmlns:a16="http://schemas.microsoft.com/office/drawing/2014/main" id="{3F3B288A-A89E-401A-A265-5B7D8CA8CC9A}"/>
                </a:ext>
              </a:extLst>
            </p:cNvPr>
            <p:cNvSpPr>
              <a:spLocks/>
            </p:cNvSpPr>
            <p:nvPr/>
          </p:nvSpPr>
          <p:spPr bwMode="auto">
            <a:xfrm>
              <a:off x="10171149" y="4702619"/>
              <a:ext cx="186224" cy="181540"/>
            </a:xfrm>
            <a:custGeom>
              <a:avLst/>
              <a:gdLst>
                <a:gd name="T0" fmla="*/ 10 w 319"/>
                <a:gd name="T1" fmla="*/ 258 h 310"/>
                <a:gd name="T2" fmla="*/ 1 w 319"/>
                <a:gd name="T3" fmla="*/ 246 h 310"/>
                <a:gd name="T4" fmla="*/ 31 w 319"/>
                <a:gd name="T5" fmla="*/ 199 h 310"/>
                <a:gd name="T6" fmla="*/ 22 w 319"/>
                <a:gd name="T7" fmla="*/ 196 h 310"/>
                <a:gd name="T8" fmla="*/ 25 w 319"/>
                <a:gd name="T9" fmla="*/ 185 h 310"/>
                <a:gd name="T10" fmla="*/ 48 w 319"/>
                <a:gd name="T11" fmla="*/ 164 h 310"/>
                <a:gd name="T12" fmla="*/ 66 w 319"/>
                <a:gd name="T13" fmla="*/ 137 h 310"/>
                <a:gd name="T14" fmla="*/ 90 w 319"/>
                <a:gd name="T15" fmla="*/ 86 h 310"/>
                <a:gd name="T16" fmla="*/ 120 w 319"/>
                <a:gd name="T17" fmla="*/ 33 h 310"/>
                <a:gd name="T18" fmla="*/ 143 w 319"/>
                <a:gd name="T19" fmla="*/ 6 h 310"/>
                <a:gd name="T20" fmla="*/ 154 w 319"/>
                <a:gd name="T21" fmla="*/ 1 h 310"/>
                <a:gd name="T22" fmla="*/ 164 w 319"/>
                <a:gd name="T23" fmla="*/ 2 h 310"/>
                <a:gd name="T24" fmla="*/ 171 w 319"/>
                <a:gd name="T25" fmla="*/ 12 h 310"/>
                <a:gd name="T26" fmla="*/ 170 w 319"/>
                <a:gd name="T27" fmla="*/ 29 h 310"/>
                <a:gd name="T28" fmla="*/ 159 w 319"/>
                <a:gd name="T29" fmla="*/ 53 h 310"/>
                <a:gd name="T30" fmla="*/ 136 w 319"/>
                <a:gd name="T31" fmla="*/ 84 h 310"/>
                <a:gd name="T32" fmla="*/ 124 w 319"/>
                <a:gd name="T33" fmla="*/ 118 h 310"/>
                <a:gd name="T34" fmla="*/ 151 w 319"/>
                <a:gd name="T35" fmla="*/ 105 h 310"/>
                <a:gd name="T36" fmla="*/ 173 w 319"/>
                <a:gd name="T37" fmla="*/ 110 h 310"/>
                <a:gd name="T38" fmla="*/ 171 w 319"/>
                <a:gd name="T39" fmla="*/ 125 h 310"/>
                <a:gd name="T40" fmla="*/ 198 w 319"/>
                <a:gd name="T41" fmla="*/ 140 h 310"/>
                <a:gd name="T42" fmla="*/ 219 w 319"/>
                <a:gd name="T43" fmla="*/ 141 h 310"/>
                <a:gd name="T44" fmla="*/ 251 w 319"/>
                <a:gd name="T45" fmla="*/ 143 h 310"/>
                <a:gd name="T46" fmla="*/ 271 w 319"/>
                <a:gd name="T47" fmla="*/ 152 h 310"/>
                <a:gd name="T48" fmla="*/ 268 w 319"/>
                <a:gd name="T49" fmla="*/ 197 h 310"/>
                <a:gd name="T50" fmla="*/ 285 w 319"/>
                <a:gd name="T51" fmla="*/ 199 h 310"/>
                <a:gd name="T52" fmla="*/ 276 w 319"/>
                <a:gd name="T53" fmla="*/ 209 h 310"/>
                <a:gd name="T54" fmla="*/ 272 w 319"/>
                <a:gd name="T55" fmla="*/ 217 h 310"/>
                <a:gd name="T56" fmla="*/ 288 w 319"/>
                <a:gd name="T57" fmla="*/ 244 h 310"/>
                <a:gd name="T58" fmla="*/ 297 w 319"/>
                <a:gd name="T59" fmla="*/ 242 h 310"/>
                <a:gd name="T60" fmla="*/ 308 w 319"/>
                <a:gd name="T61" fmla="*/ 239 h 310"/>
                <a:gd name="T62" fmla="*/ 313 w 319"/>
                <a:gd name="T63" fmla="*/ 253 h 310"/>
                <a:gd name="T64" fmla="*/ 318 w 319"/>
                <a:gd name="T65" fmla="*/ 264 h 310"/>
                <a:gd name="T66" fmla="*/ 316 w 319"/>
                <a:gd name="T67" fmla="*/ 285 h 310"/>
                <a:gd name="T68" fmla="*/ 307 w 319"/>
                <a:gd name="T69" fmla="*/ 302 h 310"/>
                <a:gd name="T70" fmla="*/ 292 w 319"/>
                <a:gd name="T71" fmla="*/ 310 h 310"/>
                <a:gd name="T72" fmla="*/ 281 w 319"/>
                <a:gd name="T73" fmla="*/ 305 h 310"/>
                <a:gd name="T74" fmla="*/ 275 w 319"/>
                <a:gd name="T75" fmla="*/ 290 h 310"/>
                <a:gd name="T76" fmla="*/ 258 w 319"/>
                <a:gd name="T77" fmla="*/ 286 h 310"/>
                <a:gd name="T78" fmla="*/ 255 w 319"/>
                <a:gd name="T79" fmla="*/ 282 h 310"/>
                <a:gd name="T80" fmla="*/ 252 w 319"/>
                <a:gd name="T81" fmla="*/ 261 h 310"/>
                <a:gd name="T82" fmla="*/ 245 w 319"/>
                <a:gd name="T83" fmla="*/ 240 h 310"/>
                <a:gd name="T84" fmla="*/ 215 w 319"/>
                <a:gd name="T85" fmla="*/ 277 h 310"/>
                <a:gd name="T86" fmla="*/ 194 w 319"/>
                <a:gd name="T87" fmla="*/ 286 h 310"/>
                <a:gd name="T88" fmla="*/ 185 w 319"/>
                <a:gd name="T89" fmla="*/ 277 h 310"/>
                <a:gd name="T90" fmla="*/ 194 w 319"/>
                <a:gd name="T91" fmla="*/ 269 h 310"/>
                <a:gd name="T92" fmla="*/ 202 w 319"/>
                <a:gd name="T93" fmla="*/ 259 h 310"/>
                <a:gd name="T94" fmla="*/ 170 w 319"/>
                <a:gd name="T95" fmla="*/ 262 h 310"/>
                <a:gd name="T96" fmla="*/ 159 w 319"/>
                <a:gd name="T97" fmla="*/ 258 h 310"/>
                <a:gd name="T98" fmla="*/ 147 w 319"/>
                <a:gd name="T99" fmla="*/ 255 h 310"/>
                <a:gd name="T100" fmla="*/ 120 w 319"/>
                <a:gd name="T101" fmla="*/ 259 h 310"/>
                <a:gd name="T102" fmla="*/ 99 w 319"/>
                <a:gd name="T103" fmla="*/ 256 h 310"/>
                <a:gd name="T104" fmla="*/ 83 w 319"/>
                <a:gd name="T105" fmla="*/ 249 h 310"/>
                <a:gd name="T106" fmla="*/ 61 w 319"/>
                <a:gd name="T107" fmla="*/ 248 h 310"/>
                <a:gd name="T108" fmla="*/ 40 w 319"/>
                <a:gd name="T109" fmla="*/ 253 h 310"/>
                <a:gd name="T110" fmla="*/ 23 w 319"/>
                <a:gd name="T111" fmla="*/ 25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9" h="310">
                  <a:moveTo>
                    <a:pt x="15" y="259"/>
                  </a:moveTo>
                  <a:lnTo>
                    <a:pt x="13" y="259"/>
                  </a:lnTo>
                  <a:lnTo>
                    <a:pt x="10" y="258"/>
                  </a:lnTo>
                  <a:lnTo>
                    <a:pt x="8" y="256"/>
                  </a:lnTo>
                  <a:lnTo>
                    <a:pt x="4" y="252"/>
                  </a:lnTo>
                  <a:lnTo>
                    <a:pt x="1" y="246"/>
                  </a:lnTo>
                  <a:lnTo>
                    <a:pt x="0" y="240"/>
                  </a:lnTo>
                  <a:lnTo>
                    <a:pt x="31" y="209"/>
                  </a:lnTo>
                  <a:lnTo>
                    <a:pt x="31" y="199"/>
                  </a:lnTo>
                  <a:lnTo>
                    <a:pt x="31" y="197"/>
                  </a:lnTo>
                  <a:lnTo>
                    <a:pt x="26" y="197"/>
                  </a:lnTo>
                  <a:lnTo>
                    <a:pt x="22" y="196"/>
                  </a:lnTo>
                  <a:lnTo>
                    <a:pt x="18" y="194"/>
                  </a:lnTo>
                  <a:lnTo>
                    <a:pt x="15" y="190"/>
                  </a:lnTo>
                  <a:lnTo>
                    <a:pt x="25" y="185"/>
                  </a:lnTo>
                  <a:lnTo>
                    <a:pt x="32" y="179"/>
                  </a:lnTo>
                  <a:lnTo>
                    <a:pt x="41" y="172"/>
                  </a:lnTo>
                  <a:lnTo>
                    <a:pt x="48" y="164"/>
                  </a:lnTo>
                  <a:lnTo>
                    <a:pt x="54" y="155"/>
                  </a:lnTo>
                  <a:lnTo>
                    <a:pt x="61" y="146"/>
                  </a:lnTo>
                  <a:lnTo>
                    <a:pt x="66" y="137"/>
                  </a:lnTo>
                  <a:lnTo>
                    <a:pt x="71" y="126"/>
                  </a:lnTo>
                  <a:lnTo>
                    <a:pt x="81" y="105"/>
                  </a:lnTo>
                  <a:lnTo>
                    <a:pt x="90" y="86"/>
                  </a:lnTo>
                  <a:lnTo>
                    <a:pt x="99" y="67"/>
                  </a:lnTo>
                  <a:lnTo>
                    <a:pt x="109" y="51"/>
                  </a:lnTo>
                  <a:lnTo>
                    <a:pt x="120" y="33"/>
                  </a:lnTo>
                  <a:lnTo>
                    <a:pt x="130" y="16"/>
                  </a:lnTo>
                  <a:lnTo>
                    <a:pt x="135" y="10"/>
                  </a:lnTo>
                  <a:lnTo>
                    <a:pt x="143" y="6"/>
                  </a:lnTo>
                  <a:lnTo>
                    <a:pt x="146" y="4"/>
                  </a:lnTo>
                  <a:lnTo>
                    <a:pt x="150" y="1"/>
                  </a:lnTo>
                  <a:lnTo>
                    <a:pt x="154" y="1"/>
                  </a:lnTo>
                  <a:lnTo>
                    <a:pt x="159" y="0"/>
                  </a:lnTo>
                  <a:lnTo>
                    <a:pt x="162" y="1"/>
                  </a:lnTo>
                  <a:lnTo>
                    <a:pt x="164" y="2"/>
                  </a:lnTo>
                  <a:lnTo>
                    <a:pt x="166" y="5"/>
                  </a:lnTo>
                  <a:lnTo>
                    <a:pt x="169" y="7"/>
                  </a:lnTo>
                  <a:lnTo>
                    <a:pt x="171" y="12"/>
                  </a:lnTo>
                  <a:lnTo>
                    <a:pt x="171" y="16"/>
                  </a:lnTo>
                  <a:lnTo>
                    <a:pt x="171" y="23"/>
                  </a:lnTo>
                  <a:lnTo>
                    <a:pt x="170" y="29"/>
                  </a:lnTo>
                  <a:lnTo>
                    <a:pt x="167" y="36"/>
                  </a:lnTo>
                  <a:lnTo>
                    <a:pt x="165" y="41"/>
                  </a:lnTo>
                  <a:lnTo>
                    <a:pt x="159" y="53"/>
                  </a:lnTo>
                  <a:lnTo>
                    <a:pt x="152" y="63"/>
                  </a:lnTo>
                  <a:lnTo>
                    <a:pt x="144" y="74"/>
                  </a:lnTo>
                  <a:lnTo>
                    <a:pt x="136" y="84"/>
                  </a:lnTo>
                  <a:lnTo>
                    <a:pt x="130" y="93"/>
                  </a:lnTo>
                  <a:lnTo>
                    <a:pt x="124" y="105"/>
                  </a:lnTo>
                  <a:lnTo>
                    <a:pt x="124" y="118"/>
                  </a:lnTo>
                  <a:lnTo>
                    <a:pt x="124" y="120"/>
                  </a:lnTo>
                  <a:lnTo>
                    <a:pt x="139" y="111"/>
                  </a:lnTo>
                  <a:lnTo>
                    <a:pt x="151" y="105"/>
                  </a:lnTo>
                  <a:lnTo>
                    <a:pt x="160" y="105"/>
                  </a:lnTo>
                  <a:lnTo>
                    <a:pt x="166" y="107"/>
                  </a:lnTo>
                  <a:lnTo>
                    <a:pt x="173" y="110"/>
                  </a:lnTo>
                  <a:lnTo>
                    <a:pt x="178" y="113"/>
                  </a:lnTo>
                  <a:lnTo>
                    <a:pt x="172" y="123"/>
                  </a:lnTo>
                  <a:lnTo>
                    <a:pt x="171" y="125"/>
                  </a:lnTo>
                  <a:lnTo>
                    <a:pt x="171" y="138"/>
                  </a:lnTo>
                  <a:lnTo>
                    <a:pt x="171" y="140"/>
                  </a:lnTo>
                  <a:lnTo>
                    <a:pt x="198" y="140"/>
                  </a:lnTo>
                  <a:lnTo>
                    <a:pt x="202" y="140"/>
                  </a:lnTo>
                  <a:lnTo>
                    <a:pt x="202" y="147"/>
                  </a:lnTo>
                  <a:lnTo>
                    <a:pt x="219" y="141"/>
                  </a:lnTo>
                  <a:lnTo>
                    <a:pt x="221" y="140"/>
                  </a:lnTo>
                  <a:lnTo>
                    <a:pt x="237" y="142"/>
                  </a:lnTo>
                  <a:lnTo>
                    <a:pt x="251" y="143"/>
                  </a:lnTo>
                  <a:lnTo>
                    <a:pt x="264" y="142"/>
                  </a:lnTo>
                  <a:lnTo>
                    <a:pt x="272" y="140"/>
                  </a:lnTo>
                  <a:lnTo>
                    <a:pt x="271" y="152"/>
                  </a:lnTo>
                  <a:lnTo>
                    <a:pt x="270" y="165"/>
                  </a:lnTo>
                  <a:lnTo>
                    <a:pt x="269" y="179"/>
                  </a:lnTo>
                  <a:lnTo>
                    <a:pt x="268" y="197"/>
                  </a:lnTo>
                  <a:lnTo>
                    <a:pt x="287" y="190"/>
                  </a:lnTo>
                  <a:lnTo>
                    <a:pt x="287" y="195"/>
                  </a:lnTo>
                  <a:lnTo>
                    <a:pt x="285" y="199"/>
                  </a:lnTo>
                  <a:lnTo>
                    <a:pt x="283" y="204"/>
                  </a:lnTo>
                  <a:lnTo>
                    <a:pt x="280" y="206"/>
                  </a:lnTo>
                  <a:lnTo>
                    <a:pt x="276" y="209"/>
                  </a:lnTo>
                  <a:lnTo>
                    <a:pt x="274" y="211"/>
                  </a:lnTo>
                  <a:lnTo>
                    <a:pt x="272" y="214"/>
                  </a:lnTo>
                  <a:lnTo>
                    <a:pt x="272" y="217"/>
                  </a:lnTo>
                  <a:lnTo>
                    <a:pt x="278" y="229"/>
                  </a:lnTo>
                  <a:lnTo>
                    <a:pt x="284" y="244"/>
                  </a:lnTo>
                  <a:lnTo>
                    <a:pt x="288" y="244"/>
                  </a:lnTo>
                  <a:lnTo>
                    <a:pt x="293" y="244"/>
                  </a:lnTo>
                  <a:lnTo>
                    <a:pt x="295" y="243"/>
                  </a:lnTo>
                  <a:lnTo>
                    <a:pt x="297" y="242"/>
                  </a:lnTo>
                  <a:lnTo>
                    <a:pt x="300" y="237"/>
                  </a:lnTo>
                  <a:lnTo>
                    <a:pt x="307" y="232"/>
                  </a:lnTo>
                  <a:lnTo>
                    <a:pt x="308" y="239"/>
                  </a:lnTo>
                  <a:lnTo>
                    <a:pt x="309" y="246"/>
                  </a:lnTo>
                  <a:lnTo>
                    <a:pt x="311" y="250"/>
                  </a:lnTo>
                  <a:lnTo>
                    <a:pt x="313" y="253"/>
                  </a:lnTo>
                  <a:lnTo>
                    <a:pt x="315" y="257"/>
                  </a:lnTo>
                  <a:lnTo>
                    <a:pt x="316" y="260"/>
                  </a:lnTo>
                  <a:lnTo>
                    <a:pt x="318" y="264"/>
                  </a:lnTo>
                  <a:lnTo>
                    <a:pt x="319" y="271"/>
                  </a:lnTo>
                  <a:lnTo>
                    <a:pt x="318" y="278"/>
                  </a:lnTo>
                  <a:lnTo>
                    <a:pt x="316" y="285"/>
                  </a:lnTo>
                  <a:lnTo>
                    <a:pt x="314" y="291"/>
                  </a:lnTo>
                  <a:lnTo>
                    <a:pt x="311" y="298"/>
                  </a:lnTo>
                  <a:lnTo>
                    <a:pt x="307" y="302"/>
                  </a:lnTo>
                  <a:lnTo>
                    <a:pt x="302" y="306"/>
                  </a:lnTo>
                  <a:lnTo>
                    <a:pt x="297" y="309"/>
                  </a:lnTo>
                  <a:lnTo>
                    <a:pt x="292" y="310"/>
                  </a:lnTo>
                  <a:lnTo>
                    <a:pt x="287" y="309"/>
                  </a:lnTo>
                  <a:lnTo>
                    <a:pt x="284" y="308"/>
                  </a:lnTo>
                  <a:lnTo>
                    <a:pt x="281" y="305"/>
                  </a:lnTo>
                  <a:lnTo>
                    <a:pt x="280" y="303"/>
                  </a:lnTo>
                  <a:lnTo>
                    <a:pt x="276" y="297"/>
                  </a:lnTo>
                  <a:lnTo>
                    <a:pt x="275" y="290"/>
                  </a:lnTo>
                  <a:lnTo>
                    <a:pt x="268" y="288"/>
                  </a:lnTo>
                  <a:lnTo>
                    <a:pt x="260" y="286"/>
                  </a:lnTo>
                  <a:lnTo>
                    <a:pt x="258" y="286"/>
                  </a:lnTo>
                  <a:lnTo>
                    <a:pt x="257" y="285"/>
                  </a:lnTo>
                  <a:lnTo>
                    <a:pt x="256" y="284"/>
                  </a:lnTo>
                  <a:lnTo>
                    <a:pt x="255" y="282"/>
                  </a:lnTo>
                  <a:lnTo>
                    <a:pt x="254" y="276"/>
                  </a:lnTo>
                  <a:lnTo>
                    <a:pt x="253" y="269"/>
                  </a:lnTo>
                  <a:lnTo>
                    <a:pt x="252" y="261"/>
                  </a:lnTo>
                  <a:lnTo>
                    <a:pt x="251" y="253"/>
                  </a:lnTo>
                  <a:lnTo>
                    <a:pt x="248" y="247"/>
                  </a:lnTo>
                  <a:lnTo>
                    <a:pt x="245" y="240"/>
                  </a:lnTo>
                  <a:lnTo>
                    <a:pt x="233" y="256"/>
                  </a:lnTo>
                  <a:lnTo>
                    <a:pt x="221" y="271"/>
                  </a:lnTo>
                  <a:lnTo>
                    <a:pt x="215" y="277"/>
                  </a:lnTo>
                  <a:lnTo>
                    <a:pt x="208" y="282"/>
                  </a:lnTo>
                  <a:lnTo>
                    <a:pt x="201" y="285"/>
                  </a:lnTo>
                  <a:lnTo>
                    <a:pt x="194" y="286"/>
                  </a:lnTo>
                  <a:lnTo>
                    <a:pt x="183" y="286"/>
                  </a:lnTo>
                  <a:lnTo>
                    <a:pt x="184" y="282"/>
                  </a:lnTo>
                  <a:lnTo>
                    <a:pt x="185" y="277"/>
                  </a:lnTo>
                  <a:lnTo>
                    <a:pt x="188" y="274"/>
                  </a:lnTo>
                  <a:lnTo>
                    <a:pt x="191" y="272"/>
                  </a:lnTo>
                  <a:lnTo>
                    <a:pt x="194" y="269"/>
                  </a:lnTo>
                  <a:lnTo>
                    <a:pt x="198" y="266"/>
                  </a:lnTo>
                  <a:lnTo>
                    <a:pt x="200" y="263"/>
                  </a:lnTo>
                  <a:lnTo>
                    <a:pt x="202" y="259"/>
                  </a:lnTo>
                  <a:lnTo>
                    <a:pt x="189" y="261"/>
                  </a:lnTo>
                  <a:lnTo>
                    <a:pt x="176" y="263"/>
                  </a:lnTo>
                  <a:lnTo>
                    <a:pt x="170" y="262"/>
                  </a:lnTo>
                  <a:lnTo>
                    <a:pt x="164" y="261"/>
                  </a:lnTo>
                  <a:lnTo>
                    <a:pt x="161" y="260"/>
                  </a:lnTo>
                  <a:lnTo>
                    <a:pt x="159" y="258"/>
                  </a:lnTo>
                  <a:lnTo>
                    <a:pt x="157" y="255"/>
                  </a:lnTo>
                  <a:lnTo>
                    <a:pt x="156" y="251"/>
                  </a:lnTo>
                  <a:lnTo>
                    <a:pt x="147" y="255"/>
                  </a:lnTo>
                  <a:lnTo>
                    <a:pt x="138" y="257"/>
                  </a:lnTo>
                  <a:lnTo>
                    <a:pt x="130" y="259"/>
                  </a:lnTo>
                  <a:lnTo>
                    <a:pt x="120" y="259"/>
                  </a:lnTo>
                  <a:lnTo>
                    <a:pt x="112" y="259"/>
                  </a:lnTo>
                  <a:lnTo>
                    <a:pt x="106" y="258"/>
                  </a:lnTo>
                  <a:lnTo>
                    <a:pt x="99" y="256"/>
                  </a:lnTo>
                  <a:lnTo>
                    <a:pt x="94" y="253"/>
                  </a:lnTo>
                  <a:lnTo>
                    <a:pt x="89" y="251"/>
                  </a:lnTo>
                  <a:lnTo>
                    <a:pt x="83" y="249"/>
                  </a:lnTo>
                  <a:lnTo>
                    <a:pt x="77" y="248"/>
                  </a:lnTo>
                  <a:lnTo>
                    <a:pt x="70" y="248"/>
                  </a:lnTo>
                  <a:lnTo>
                    <a:pt x="61" y="248"/>
                  </a:lnTo>
                  <a:lnTo>
                    <a:pt x="53" y="249"/>
                  </a:lnTo>
                  <a:lnTo>
                    <a:pt x="45" y="251"/>
                  </a:lnTo>
                  <a:lnTo>
                    <a:pt x="40" y="253"/>
                  </a:lnTo>
                  <a:lnTo>
                    <a:pt x="35" y="256"/>
                  </a:lnTo>
                  <a:lnTo>
                    <a:pt x="28" y="258"/>
                  </a:lnTo>
                  <a:lnTo>
                    <a:pt x="23" y="259"/>
                  </a:lnTo>
                  <a:lnTo>
                    <a:pt x="15" y="259"/>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28" name="Freeform 63">
              <a:extLst>
                <a:ext uri="{FF2B5EF4-FFF2-40B4-BE49-F238E27FC236}">
                  <a16:creationId xmlns:a16="http://schemas.microsoft.com/office/drawing/2014/main" id="{AAC5E7D7-1479-476D-88BB-5FA26039D2B6}"/>
                </a:ext>
              </a:extLst>
            </p:cNvPr>
            <p:cNvSpPr>
              <a:spLocks/>
            </p:cNvSpPr>
            <p:nvPr/>
          </p:nvSpPr>
          <p:spPr bwMode="auto">
            <a:xfrm>
              <a:off x="8527922" y="5359676"/>
              <a:ext cx="1138429" cy="762467"/>
            </a:xfrm>
            <a:custGeom>
              <a:avLst/>
              <a:gdLst>
                <a:gd name="T0" fmla="*/ 950 w 1946"/>
                <a:gd name="T1" fmla="*/ 532 h 1304"/>
                <a:gd name="T2" fmla="*/ 965 w 1946"/>
                <a:gd name="T3" fmla="*/ 594 h 1304"/>
                <a:gd name="T4" fmla="*/ 1007 w 1946"/>
                <a:gd name="T5" fmla="*/ 668 h 1304"/>
                <a:gd name="T6" fmla="*/ 1124 w 1946"/>
                <a:gd name="T7" fmla="*/ 758 h 1304"/>
                <a:gd name="T8" fmla="*/ 1227 w 1946"/>
                <a:gd name="T9" fmla="*/ 742 h 1304"/>
                <a:gd name="T10" fmla="*/ 1276 w 1946"/>
                <a:gd name="T11" fmla="*/ 697 h 1304"/>
                <a:gd name="T12" fmla="*/ 1317 w 1946"/>
                <a:gd name="T13" fmla="*/ 609 h 1304"/>
                <a:gd name="T14" fmla="*/ 1430 w 1946"/>
                <a:gd name="T15" fmla="*/ 588 h 1304"/>
                <a:gd name="T16" fmla="*/ 1453 w 1946"/>
                <a:gd name="T17" fmla="*/ 660 h 1304"/>
                <a:gd name="T18" fmla="*/ 1424 w 1946"/>
                <a:gd name="T19" fmla="*/ 752 h 1304"/>
                <a:gd name="T20" fmla="*/ 1398 w 1946"/>
                <a:gd name="T21" fmla="*/ 841 h 1304"/>
                <a:gd name="T22" fmla="*/ 1402 w 1946"/>
                <a:gd name="T23" fmla="*/ 883 h 1304"/>
                <a:gd name="T24" fmla="*/ 1583 w 1946"/>
                <a:gd name="T25" fmla="*/ 874 h 1304"/>
                <a:gd name="T26" fmla="*/ 1641 w 1946"/>
                <a:gd name="T27" fmla="*/ 971 h 1304"/>
                <a:gd name="T28" fmla="*/ 1636 w 1946"/>
                <a:gd name="T29" fmla="*/ 1133 h 1304"/>
                <a:gd name="T30" fmla="*/ 1725 w 1946"/>
                <a:gd name="T31" fmla="*/ 1214 h 1304"/>
                <a:gd name="T32" fmla="*/ 1810 w 1946"/>
                <a:gd name="T33" fmla="*/ 1196 h 1304"/>
                <a:gd name="T34" fmla="*/ 1905 w 1946"/>
                <a:gd name="T35" fmla="*/ 1204 h 1304"/>
                <a:gd name="T36" fmla="*/ 1878 w 1946"/>
                <a:gd name="T37" fmla="*/ 1237 h 1304"/>
                <a:gd name="T38" fmla="*/ 1799 w 1946"/>
                <a:gd name="T39" fmla="*/ 1253 h 1304"/>
                <a:gd name="T40" fmla="*/ 1800 w 1946"/>
                <a:gd name="T41" fmla="*/ 1295 h 1304"/>
                <a:gd name="T42" fmla="*/ 1746 w 1946"/>
                <a:gd name="T43" fmla="*/ 1286 h 1304"/>
                <a:gd name="T44" fmla="*/ 1648 w 1946"/>
                <a:gd name="T45" fmla="*/ 1241 h 1304"/>
                <a:gd name="T46" fmla="*/ 1565 w 1946"/>
                <a:gd name="T47" fmla="*/ 1170 h 1304"/>
                <a:gd name="T48" fmla="*/ 1535 w 1946"/>
                <a:gd name="T49" fmla="*/ 1152 h 1304"/>
                <a:gd name="T50" fmla="*/ 1489 w 1946"/>
                <a:gd name="T51" fmla="*/ 1066 h 1304"/>
                <a:gd name="T52" fmla="*/ 1391 w 1946"/>
                <a:gd name="T53" fmla="*/ 1009 h 1304"/>
                <a:gd name="T54" fmla="*/ 1263 w 1946"/>
                <a:gd name="T55" fmla="*/ 967 h 1304"/>
                <a:gd name="T56" fmla="*/ 1158 w 1946"/>
                <a:gd name="T57" fmla="*/ 886 h 1304"/>
                <a:gd name="T58" fmla="*/ 1078 w 1946"/>
                <a:gd name="T59" fmla="*/ 858 h 1304"/>
                <a:gd name="T60" fmla="*/ 1017 w 1946"/>
                <a:gd name="T61" fmla="*/ 890 h 1304"/>
                <a:gd name="T62" fmla="*/ 950 w 1946"/>
                <a:gd name="T63" fmla="*/ 872 h 1304"/>
                <a:gd name="T64" fmla="*/ 823 w 1946"/>
                <a:gd name="T65" fmla="*/ 821 h 1304"/>
                <a:gd name="T66" fmla="*/ 753 w 1946"/>
                <a:gd name="T67" fmla="*/ 783 h 1304"/>
                <a:gd name="T68" fmla="*/ 620 w 1946"/>
                <a:gd name="T69" fmla="*/ 721 h 1304"/>
                <a:gd name="T70" fmla="*/ 573 w 1946"/>
                <a:gd name="T71" fmla="*/ 675 h 1304"/>
                <a:gd name="T72" fmla="*/ 591 w 1946"/>
                <a:gd name="T73" fmla="*/ 609 h 1304"/>
                <a:gd name="T74" fmla="*/ 521 w 1946"/>
                <a:gd name="T75" fmla="*/ 495 h 1304"/>
                <a:gd name="T76" fmla="*/ 389 w 1946"/>
                <a:gd name="T77" fmla="*/ 372 h 1304"/>
                <a:gd name="T78" fmla="*/ 346 w 1946"/>
                <a:gd name="T79" fmla="*/ 305 h 1304"/>
                <a:gd name="T80" fmla="*/ 301 w 1946"/>
                <a:gd name="T81" fmla="*/ 261 h 1304"/>
                <a:gd name="T82" fmla="*/ 225 w 1946"/>
                <a:gd name="T83" fmla="*/ 160 h 1304"/>
                <a:gd name="T84" fmla="*/ 192 w 1946"/>
                <a:gd name="T85" fmla="*/ 87 h 1304"/>
                <a:gd name="T86" fmla="*/ 107 w 1946"/>
                <a:gd name="T87" fmla="*/ 63 h 1304"/>
                <a:gd name="T88" fmla="*/ 157 w 1946"/>
                <a:gd name="T89" fmla="*/ 180 h 1304"/>
                <a:gd name="T90" fmla="*/ 225 w 1946"/>
                <a:gd name="T91" fmla="*/ 274 h 1304"/>
                <a:gd name="T92" fmla="*/ 311 w 1946"/>
                <a:gd name="T93" fmla="*/ 440 h 1304"/>
                <a:gd name="T94" fmla="*/ 360 w 1946"/>
                <a:gd name="T95" fmla="*/ 476 h 1304"/>
                <a:gd name="T96" fmla="*/ 353 w 1946"/>
                <a:gd name="T97" fmla="*/ 520 h 1304"/>
                <a:gd name="T98" fmla="*/ 295 w 1946"/>
                <a:gd name="T99" fmla="*/ 469 h 1304"/>
                <a:gd name="T100" fmla="*/ 238 w 1946"/>
                <a:gd name="T101" fmla="*/ 364 h 1304"/>
                <a:gd name="T102" fmla="*/ 129 w 1946"/>
                <a:gd name="T103" fmla="*/ 287 h 1304"/>
                <a:gd name="T104" fmla="*/ 146 w 1946"/>
                <a:gd name="T105" fmla="*/ 252 h 1304"/>
                <a:gd name="T106" fmla="*/ 63 w 1946"/>
                <a:gd name="T107" fmla="*/ 157 h 1304"/>
                <a:gd name="T108" fmla="*/ 4 w 1946"/>
                <a:gd name="T109" fmla="*/ 25 h 1304"/>
                <a:gd name="T110" fmla="*/ 271 w 1946"/>
                <a:gd name="T111" fmla="*/ 54 h 1304"/>
                <a:gd name="T112" fmla="*/ 463 w 1946"/>
                <a:gd name="T113" fmla="*/ 39 h 1304"/>
                <a:gd name="T114" fmla="*/ 577 w 1946"/>
                <a:gd name="T115" fmla="*/ 95 h 1304"/>
                <a:gd name="T116" fmla="*/ 658 w 1946"/>
                <a:gd name="T117" fmla="*/ 193 h 1304"/>
                <a:gd name="T118" fmla="*/ 714 w 1946"/>
                <a:gd name="T119" fmla="*/ 148 h 1304"/>
                <a:gd name="T120" fmla="*/ 795 w 1946"/>
                <a:gd name="T121" fmla="*/ 176 h 1304"/>
                <a:gd name="T122" fmla="*/ 892 w 1946"/>
                <a:gd name="T123" fmla="*/ 332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46" h="1304">
                  <a:moveTo>
                    <a:pt x="958" y="351"/>
                  </a:moveTo>
                  <a:lnTo>
                    <a:pt x="963" y="366"/>
                  </a:lnTo>
                  <a:lnTo>
                    <a:pt x="965" y="378"/>
                  </a:lnTo>
                  <a:lnTo>
                    <a:pt x="964" y="388"/>
                  </a:lnTo>
                  <a:lnTo>
                    <a:pt x="963" y="398"/>
                  </a:lnTo>
                  <a:lnTo>
                    <a:pt x="961" y="407"/>
                  </a:lnTo>
                  <a:lnTo>
                    <a:pt x="959" y="414"/>
                  </a:lnTo>
                  <a:lnTo>
                    <a:pt x="953" y="430"/>
                  </a:lnTo>
                  <a:lnTo>
                    <a:pt x="950" y="448"/>
                  </a:lnTo>
                  <a:lnTo>
                    <a:pt x="950" y="503"/>
                  </a:lnTo>
                  <a:lnTo>
                    <a:pt x="950" y="532"/>
                  </a:lnTo>
                  <a:lnTo>
                    <a:pt x="950" y="542"/>
                  </a:lnTo>
                  <a:lnTo>
                    <a:pt x="950" y="544"/>
                  </a:lnTo>
                  <a:lnTo>
                    <a:pt x="949" y="549"/>
                  </a:lnTo>
                  <a:lnTo>
                    <a:pt x="949" y="553"/>
                  </a:lnTo>
                  <a:lnTo>
                    <a:pt x="950" y="558"/>
                  </a:lnTo>
                  <a:lnTo>
                    <a:pt x="952" y="563"/>
                  </a:lnTo>
                  <a:lnTo>
                    <a:pt x="958" y="571"/>
                  </a:lnTo>
                  <a:lnTo>
                    <a:pt x="961" y="579"/>
                  </a:lnTo>
                  <a:lnTo>
                    <a:pt x="963" y="584"/>
                  </a:lnTo>
                  <a:lnTo>
                    <a:pt x="964" y="589"/>
                  </a:lnTo>
                  <a:lnTo>
                    <a:pt x="965" y="594"/>
                  </a:lnTo>
                  <a:lnTo>
                    <a:pt x="965" y="598"/>
                  </a:lnTo>
                  <a:lnTo>
                    <a:pt x="965" y="603"/>
                  </a:lnTo>
                  <a:lnTo>
                    <a:pt x="965" y="607"/>
                  </a:lnTo>
                  <a:lnTo>
                    <a:pt x="966" y="611"/>
                  </a:lnTo>
                  <a:lnTo>
                    <a:pt x="969" y="617"/>
                  </a:lnTo>
                  <a:lnTo>
                    <a:pt x="972" y="623"/>
                  </a:lnTo>
                  <a:lnTo>
                    <a:pt x="975" y="630"/>
                  </a:lnTo>
                  <a:lnTo>
                    <a:pt x="979" y="637"/>
                  </a:lnTo>
                  <a:lnTo>
                    <a:pt x="986" y="644"/>
                  </a:lnTo>
                  <a:lnTo>
                    <a:pt x="998" y="657"/>
                  </a:lnTo>
                  <a:lnTo>
                    <a:pt x="1007" y="668"/>
                  </a:lnTo>
                  <a:lnTo>
                    <a:pt x="1026" y="689"/>
                  </a:lnTo>
                  <a:lnTo>
                    <a:pt x="1041" y="710"/>
                  </a:lnTo>
                  <a:lnTo>
                    <a:pt x="1048" y="718"/>
                  </a:lnTo>
                  <a:lnTo>
                    <a:pt x="1057" y="727"/>
                  </a:lnTo>
                  <a:lnTo>
                    <a:pt x="1064" y="730"/>
                  </a:lnTo>
                  <a:lnTo>
                    <a:pt x="1069" y="735"/>
                  </a:lnTo>
                  <a:lnTo>
                    <a:pt x="1077" y="738"/>
                  </a:lnTo>
                  <a:lnTo>
                    <a:pt x="1085" y="741"/>
                  </a:lnTo>
                  <a:lnTo>
                    <a:pt x="1100" y="752"/>
                  </a:lnTo>
                  <a:lnTo>
                    <a:pt x="1112" y="760"/>
                  </a:lnTo>
                  <a:lnTo>
                    <a:pt x="1124" y="758"/>
                  </a:lnTo>
                  <a:lnTo>
                    <a:pt x="1137" y="756"/>
                  </a:lnTo>
                  <a:lnTo>
                    <a:pt x="1148" y="753"/>
                  </a:lnTo>
                  <a:lnTo>
                    <a:pt x="1160" y="749"/>
                  </a:lnTo>
                  <a:lnTo>
                    <a:pt x="1170" y="744"/>
                  </a:lnTo>
                  <a:lnTo>
                    <a:pt x="1182" y="740"/>
                  </a:lnTo>
                  <a:lnTo>
                    <a:pt x="1193" y="738"/>
                  </a:lnTo>
                  <a:lnTo>
                    <a:pt x="1204" y="737"/>
                  </a:lnTo>
                  <a:lnTo>
                    <a:pt x="1211" y="737"/>
                  </a:lnTo>
                  <a:lnTo>
                    <a:pt x="1217" y="739"/>
                  </a:lnTo>
                  <a:lnTo>
                    <a:pt x="1222" y="740"/>
                  </a:lnTo>
                  <a:lnTo>
                    <a:pt x="1227" y="742"/>
                  </a:lnTo>
                  <a:lnTo>
                    <a:pt x="1233" y="747"/>
                  </a:lnTo>
                  <a:lnTo>
                    <a:pt x="1240" y="749"/>
                  </a:lnTo>
                  <a:lnTo>
                    <a:pt x="1244" y="748"/>
                  </a:lnTo>
                  <a:lnTo>
                    <a:pt x="1248" y="744"/>
                  </a:lnTo>
                  <a:lnTo>
                    <a:pt x="1251" y="741"/>
                  </a:lnTo>
                  <a:lnTo>
                    <a:pt x="1255" y="736"/>
                  </a:lnTo>
                  <a:lnTo>
                    <a:pt x="1260" y="727"/>
                  </a:lnTo>
                  <a:lnTo>
                    <a:pt x="1262" y="722"/>
                  </a:lnTo>
                  <a:lnTo>
                    <a:pt x="1267" y="713"/>
                  </a:lnTo>
                  <a:lnTo>
                    <a:pt x="1271" y="704"/>
                  </a:lnTo>
                  <a:lnTo>
                    <a:pt x="1276" y="697"/>
                  </a:lnTo>
                  <a:lnTo>
                    <a:pt x="1283" y="688"/>
                  </a:lnTo>
                  <a:lnTo>
                    <a:pt x="1288" y="680"/>
                  </a:lnTo>
                  <a:lnTo>
                    <a:pt x="1292" y="671"/>
                  </a:lnTo>
                  <a:lnTo>
                    <a:pt x="1296" y="662"/>
                  </a:lnTo>
                  <a:lnTo>
                    <a:pt x="1297" y="652"/>
                  </a:lnTo>
                  <a:lnTo>
                    <a:pt x="1298" y="643"/>
                  </a:lnTo>
                  <a:lnTo>
                    <a:pt x="1300" y="635"/>
                  </a:lnTo>
                  <a:lnTo>
                    <a:pt x="1303" y="628"/>
                  </a:lnTo>
                  <a:lnTo>
                    <a:pt x="1307" y="621"/>
                  </a:lnTo>
                  <a:lnTo>
                    <a:pt x="1312" y="615"/>
                  </a:lnTo>
                  <a:lnTo>
                    <a:pt x="1317" y="609"/>
                  </a:lnTo>
                  <a:lnTo>
                    <a:pt x="1325" y="605"/>
                  </a:lnTo>
                  <a:lnTo>
                    <a:pt x="1331" y="601"/>
                  </a:lnTo>
                  <a:lnTo>
                    <a:pt x="1340" y="597"/>
                  </a:lnTo>
                  <a:lnTo>
                    <a:pt x="1348" y="594"/>
                  </a:lnTo>
                  <a:lnTo>
                    <a:pt x="1356" y="592"/>
                  </a:lnTo>
                  <a:lnTo>
                    <a:pt x="1366" y="590"/>
                  </a:lnTo>
                  <a:lnTo>
                    <a:pt x="1383" y="588"/>
                  </a:lnTo>
                  <a:lnTo>
                    <a:pt x="1402" y="586"/>
                  </a:lnTo>
                  <a:lnTo>
                    <a:pt x="1412" y="586"/>
                  </a:lnTo>
                  <a:lnTo>
                    <a:pt x="1422" y="586"/>
                  </a:lnTo>
                  <a:lnTo>
                    <a:pt x="1430" y="588"/>
                  </a:lnTo>
                  <a:lnTo>
                    <a:pt x="1436" y="590"/>
                  </a:lnTo>
                  <a:lnTo>
                    <a:pt x="1443" y="592"/>
                  </a:lnTo>
                  <a:lnTo>
                    <a:pt x="1452" y="594"/>
                  </a:lnTo>
                  <a:lnTo>
                    <a:pt x="1464" y="594"/>
                  </a:lnTo>
                  <a:lnTo>
                    <a:pt x="1475" y="594"/>
                  </a:lnTo>
                  <a:lnTo>
                    <a:pt x="1475" y="609"/>
                  </a:lnTo>
                  <a:lnTo>
                    <a:pt x="1474" y="619"/>
                  </a:lnTo>
                  <a:lnTo>
                    <a:pt x="1470" y="629"/>
                  </a:lnTo>
                  <a:lnTo>
                    <a:pt x="1465" y="638"/>
                  </a:lnTo>
                  <a:lnTo>
                    <a:pt x="1459" y="649"/>
                  </a:lnTo>
                  <a:lnTo>
                    <a:pt x="1453" y="660"/>
                  </a:lnTo>
                  <a:lnTo>
                    <a:pt x="1449" y="671"/>
                  </a:lnTo>
                  <a:lnTo>
                    <a:pt x="1447" y="677"/>
                  </a:lnTo>
                  <a:lnTo>
                    <a:pt x="1445" y="683"/>
                  </a:lnTo>
                  <a:lnTo>
                    <a:pt x="1444" y="688"/>
                  </a:lnTo>
                  <a:lnTo>
                    <a:pt x="1444" y="695"/>
                  </a:lnTo>
                  <a:lnTo>
                    <a:pt x="1444" y="705"/>
                  </a:lnTo>
                  <a:lnTo>
                    <a:pt x="1443" y="714"/>
                  </a:lnTo>
                  <a:lnTo>
                    <a:pt x="1440" y="722"/>
                  </a:lnTo>
                  <a:lnTo>
                    <a:pt x="1438" y="729"/>
                  </a:lnTo>
                  <a:lnTo>
                    <a:pt x="1433" y="741"/>
                  </a:lnTo>
                  <a:lnTo>
                    <a:pt x="1424" y="752"/>
                  </a:lnTo>
                  <a:lnTo>
                    <a:pt x="1424" y="741"/>
                  </a:lnTo>
                  <a:lnTo>
                    <a:pt x="1418" y="741"/>
                  </a:lnTo>
                  <a:lnTo>
                    <a:pt x="1409" y="741"/>
                  </a:lnTo>
                  <a:lnTo>
                    <a:pt x="1409" y="758"/>
                  </a:lnTo>
                  <a:lnTo>
                    <a:pt x="1409" y="780"/>
                  </a:lnTo>
                  <a:lnTo>
                    <a:pt x="1409" y="802"/>
                  </a:lnTo>
                  <a:lnTo>
                    <a:pt x="1409" y="821"/>
                  </a:lnTo>
                  <a:lnTo>
                    <a:pt x="1408" y="827"/>
                  </a:lnTo>
                  <a:lnTo>
                    <a:pt x="1406" y="832"/>
                  </a:lnTo>
                  <a:lnTo>
                    <a:pt x="1403" y="836"/>
                  </a:lnTo>
                  <a:lnTo>
                    <a:pt x="1398" y="841"/>
                  </a:lnTo>
                  <a:lnTo>
                    <a:pt x="1387" y="848"/>
                  </a:lnTo>
                  <a:lnTo>
                    <a:pt x="1378" y="856"/>
                  </a:lnTo>
                  <a:lnTo>
                    <a:pt x="1378" y="865"/>
                  </a:lnTo>
                  <a:lnTo>
                    <a:pt x="1379" y="868"/>
                  </a:lnTo>
                  <a:lnTo>
                    <a:pt x="1380" y="872"/>
                  </a:lnTo>
                  <a:lnTo>
                    <a:pt x="1382" y="875"/>
                  </a:lnTo>
                  <a:lnTo>
                    <a:pt x="1385" y="879"/>
                  </a:lnTo>
                  <a:lnTo>
                    <a:pt x="1389" y="881"/>
                  </a:lnTo>
                  <a:lnTo>
                    <a:pt x="1393" y="882"/>
                  </a:lnTo>
                  <a:lnTo>
                    <a:pt x="1397" y="883"/>
                  </a:lnTo>
                  <a:lnTo>
                    <a:pt x="1402" y="883"/>
                  </a:lnTo>
                  <a:lnTo>
                    <a:pt x="1421" y="883"/>
                  </a:lnTo>
                  <a:lnTo>
                    <a:pt x="1440" y="882"/>
                  </a:lnTo>
                  <a:lnTo>
                    <a:pt x="1460" y="880"/>
                  </a:lnTo>
                  <a:lnTo>
                    <a:pt x="1479" y="878"/>
                  </a:lnTo>
                  <a:lnTo>
                    <a:pt x="1499" y="875"/>
                  </a:lnTo>
                  <a:lnTo>
                    <a:pt x="1519" y="873"/>
                  </a:lnTo>
                  <a:lnTo>
                    <a:pt x="1541" y="872"/>
                  </a:lnTo>
                  <a:lnTo>
                    <a:pt x="1563" y="872"/>
                  </a:lnTo>
                  <a:lnTo>
                    <a:pt x="1570" y="872"/>
                  </a:lnTo>
                  <a:lnTo>
                    <a:pt x="1576" y="873"/>
                  </a:lnTo>
                  <a:lnTo>
                    <a:pt x="1583" y="874"/>
                  </a:lnTo>
                  <a:lnTo>
                    <a:pt x="1588" y="876"/>
                  </a:lnTo>
                  <a:lnTo>
                    <a:pt x="1598" y="882"/>
                  </a:lnTo>
                  <a:lnTo>
                    <a:pt x="1607" y="888"/>
                  </a:lnTo>
                  <a:lnTo>
                    <a:pt x="1615" y="895"/>
                  </a:lnTo>
                  <a:lnTo>
                    <a:pt x="1624" y="901"/>
                  </a:lnTo>
                  <a:lnTo>
                    <a:pt x="1634" y="907"/>
                  </a:lnTo>
                  <a:lnTo>
                    <a:pt x="1644" y="910"/>
                  </a:lnTo>
                  <a:lnTo>
                    <a:pt x="1644" y="922"/>
                  </a:lnTo>
                  <a:lnTo>
                    <a:pt x="1644" y="934"/>
                  </a:lnTo>
                  <a:lnTo>
                    <a:pt x="1643" y="949"/>
                  </a:lnTo>
                  <a:lnTo>
                    <a:pt x="1641" y="971"/>
                  </a:lnTo>
                  <a:lnTo>
                    <a:pt x="1640" y="981"/>
                  </a:lnTo>
                  <a:lnTo>
                    <a:pt x="1638" y="992"/>
                  </a:lnTo>
                  <a:lnTo>
                    <a:pt x="1636" y="1002"/>
                  </a:lnTo>
                  <a:lnTo>
                    <a:pt x="1633" y="1011"/>
                  </a:lnTo>
                  <a:lnTo>
                    <a:pt x="1633" y="1039"/>
                  </a:lnTo>
                  <a:lnTo>
                    <a:pt x="1633" y="1066"/>
                  </a:lnTo>
                  <a:lnTo>
                    <a:pt x="1633" y="1091"/>
                  </a:lnTo>
                  <a:lnTo>
                    <a:pt x="1633" y="1114"/>
                  </a:lnTo>
                  <a:lnTo>
                    <a:pt x="1634" y="1121"/>
                  </a:lnTo>
                  <a:lnTo>
                    <a:pt x="1635" y="1127"/>
                  </a:lnTo>
                  <a:lnTo>
                    <a:pt x="1636" y="1133"/>
                  </a:lnTo>
                  <a:lnTo>
                    <a:pt x="1639" y="1137"/>
                  </a:lnTo>
                  <a:lnTo>
                    <a:pt x="1646" y="1147"/>
                  </a:lnTo>
                  <a:lnTo>
                    <a:pt x="1653" y="1154"/>
                  </a:lnTo>
                  <a:lnTo>
                    <a:pt x="1674" y="1169"/>
                  </a:lnTo>
                  <a:lnTo>
                    <a:pt x="1694" y="1180"/>
                  </a:lnTo>
                  <a:lnTo>
                    <a:pt x="1701" y="1185"/>
                  </a:lnTo>
                  <a:lnTo>
                    <a:pt x="1706" y="1190"/>
                  </a:lnTo>
                  <a:lnTo>
                    <a:pt x="1710" y="1196"/>
                  </a:lnTo>
                  <a:lnTo>
                    <a:pt x="1715" y="1202"/>
                  </a:lnTo>
                  <a:lnTo>
                    <a:pt x="1719" y="1209"/>
                  </a:lnTo>
                  <a:lnTo>
                    <a:pt x="1725" y="1214"/>
                  </a:lnTo>
                  <a:lnTo>
                    <a:pt x="1729" y="1216"/>
                  </a:lnTo>
                  <a:lnTo>
                    <a:pt x="1732" y="1217"/>
                  </a:lnTo>
                  <a:lnTo>
                    <a:pt x="1736" y="1218"/>
                  </a:lnTo>
                  <a:lnTo>
                    <a:pt x="1741" y="1219"/>
                  </a:lnTo>
                  <a:lnTo>
                    <a:pt x="1749" y="1218"/>
                  </a:lnTo>
                  <a:lnTo>
                    <a:pt x="1757" y="1217"/>
                  </a:lnTo>
                  <a:lnTo>
                    <a:pt x="1764" y="1216"/>
                  </a:lnTo>
                  <a:lnTo>
                    <a:pt x="1772" y="1214"/>
                  </a:lnTo>
                  <a:lnTo>
                    <a:pt x="1785" y="1207"/>
                  </a:lnTo>
                  <a:lnTo>
                    <a:pt x="1798" y="1202"/>
                  </a:lnTo>
                  <a:lnTo>
                    <a:pt x="1810" y="1196"/>
                  </a:lnTo>
                  <a:lnTo>
                    <a:pt x="1823" y="1190"/>
                  </a:lnTo>
                  <a:lnTo>
                    <a:pt x="1829" y="1188"/>
                  </a:lnTo>
                  <a:lnTo>
                    <a:pt x="1836" y="1186"/>
                  </a:lnTo>
                  <a:lnTo>
                    <a:pt x="1842" y="1185"/>
                  </a:lnTo>
                  <a:lnTo>
                    <a:pt x="1848" y="1185"/>
                  </a:lnTo>
                  <a:lnTo>
                    <a:pt x="1857" y="1185"/>
                  </a:lnTo>
                  <a:lnTo>
                    <a:pt x="1866" y="1186"/>
                  </a:lnTo>
                  <a:lnTo>
                    <a:pt x="1872" y="1188"/>
                  </a:lnTo>
                  <a:lnTo>
                    <a:pt x="1880" y="1190"/>
                  </a:lnTo>
                  <a:lnTo>
                    <a:pt x="1893" y="1197"/>
                  </a:lnTo>
                  <a:lnTo>
                    <a:pt x="1905" y="1204"/>
                  </a:lnTo>
                  <a:lnTo>
                    <a:pt x="1925" y="1224"/>
                  </a:lnTo>
                  <a:lnTo>
                    <a:pt x="1946" y="1242"/>
                  </a:lnTo>
                  <a:lnTo>
                    <a:pt x="1902" y="1281"/>
                  </a:lnTo>
                  <a:lnTo>
                    <a:pt x="1884" y="1269"/>
                  </a:lnTo>
                  <a:lnTo>
                    <a:pt x="1885" y="1264"/>
                  </a:lnTo>
                  <a:lnTo>
                    <a:pt x="1888" y="1259"/>
                  </a:lnTo>
                  <a:lnTo>
                    <a:pt x="1892" y="1255"/>
                  </a:lnTo>
                  <a:lnTo>
                    <a:pt x="1895" y="1250"/>
                  </a:lnTo>
                  <a:lnTo>
                    <a:pt x="1888" y="1246"/>
                  </a:lnTo>
                  <a:lnTo>
                    <a:pt x="1883" y="1242"/>
                  </a:lnTo>
                  <a:lnTo>
                    <a:pt x="1878" y="1237"/>
                  </a:lnTo>
                  <a:lnTo>
                    <a:pt x="1872" y="1231"/>
                  </a:lnTo>
                  <a:lnTo>
                    <a:pt x="1868" y="1227"/>
                  </a:lnTo>
                  <a:lnTo>
                    <a:pt x="1864" y="1223"/>
                  </a:lnTo>
                  <a:lnTo>
                    <a:pt x="1858" y="1220"/>
                  </a:lnTo>
                  <a:lnTo>
                    <a:pt x="1853" y="1219"/>
                  </a:lnTo>
                  <a:lnTo>
                    <a:pt x="1845" y="1220"/>
                  </a:lnTo>
                  <a:lnTo>
                    <a:pt x="1837" y="1225"/>
                  </a:lnTo>
                  <a:lnTo>
                    <a:pt x="1827" y="1230"/>
                  </a:lnTo>
                  <a:lnTo>
                    <a:pt x="1816" y="1238"/>
                  </a:lnTo>
                  <a:lnTo>
                    <a:pt x="1806" y="1245"/>
                  </a:lnTo>
                  <a:lnTo>
                    <a:pt x="1799" y="1253"/>
                  </a:lnTo>
                  <a:lnTo>
                    <a:pt x="1793" y="1260"/>
                  </a:lnTo>
                  <a:lnTo>
                    <a:pt x="1791" y="1265"/>
                  </a:lnTo>
                  <a:lnTo>
                    <a:pt x="1791" y="1268"/>
                  </a:lnTo>
                  <a:lnTo>
                    <a:pt x="1793" y="1270"/>
                  </a:lnTo>
                  <a:lnTo>
                    <a:pt x="1794" y="1272"/>
                  </a:lnTo>
                  <a:lnTo>
                    <a:pt x="1798" y="1275"/>
                  </a:lnTo>
                  <a:lnTo>
                    <a:pt x="1802" y="1278"/>
                  </a:lnTo>
                  <a:lnTo>
                    <a:pt x="1806" y="1281"/>
                  </a:lnTo>
                  <a:lnTo>
                    <a:pt x="1805" y="1286"/>
                  </a:lnTo>
                  <a:lnTo>
                    <a:pt x="1803" y="1291"/>
                  </a:lnTo>
                  <a:lnTo>
                    <a:pt x="1800" y="1295"/>
                  </a:lnTo>
                  <a:lnTo>
                    <a:pt x="1798" y="1298"/>
                  </a:lnTo>
                  <a:lnTo>
                    <a:pt x="1793" y="1301"/>
                  </a:lnTo>
                  <a:lnTo>
                    <a:pt x="1790" y="1303"/>
                  </a:lnTo>
                  <a:lnTo>
                    <a:pt x="1785" y="1304"/>
                  </a:lnTo>
                  <a:lnTo>
                    <a:pt x="1779" y="1304"/>
                  </a:lnTo>
                  <a:lnTo>
                    <a:pt x="1774" y="1304"/>
                  </a:lnTo>
                  <a:lnTo>
                    <a:pt x="1770" y="1303"/>
                  </a:lnTo>
                  <a:lnTo>
                    <a:pt x="1765" y="1301"/>
                  </a:lnTo>
                  <a:lnTo>
                    <a:pt x="1761" y="1298"/>
                  </a:lnTo>
                  <a:lnTo>
                    <a:pt x="1753" y="1293"/>
                  </a:lnTo>
                  <a:lnTo>
                    <a:pt x="1746" y="1286"/>
                  </a:lnTo>
                  <a:lnTo>
                    <a:pt x="1733" y="1271"/>
                  </a:lnTo>
                  <a:lnTo>
                    <a:pt x="1721" y="1257"/>
                  </a:lnTo>
                  <a:lnTo>
                    <a:pt x="1717" y="1254"/>
                  </a:lnTo>
                  <a:lnTo>
                    <a:pt x="1710" y="1253"/>
                  </a:lnTo>
                  <a:lnTo>
                    <a:pt x="1704" y="1253"/>
                  </a:lnTo>
                  <a:lnTo>
                    <a:pt x="1696" y="1253"/>
                  </a:lnTo>
                  <a:lnTo>
                    <a:pt x="1682" y="1256"/>
                  </a:lnTo>
                  <a:lnTo>
                    <a:pt x="1671" y="1257"/>
                  </a:lnTo>
                  <a:lnTo>
                    <a:pt x="1664" y="1246"/>
                  </a:lnTo>
                  <a:lnTo>
                    <a:pt x="1655" y="1244"/>
                  </a:lnTo>
                  <a:lnTo>
                    <a:pt x="1648" y="1241"/>
                  </a:lnTo>
                  <a:lnTo>
                    <a:pt x="1643" y="1238"/>
                  </a:lnTo>
                  <a:lnTo>
                    <a:pt x="1640" y="1233"/>
                  </a:lnTo>
                  <a:lnTo>
                    <a:pt x="1636" y="1223"/>
                  </a:lnTo>
                  <a:lnTo>
                    <a:pt x="1633" y="1211"/>
                  </a:lnTo>
                  <a:lnTo>
                    <a:pt x="1628" y="1206"/>
                  </a:lnTo>
                  <a:lnTo>
                    <a:pt x="1620" y="1199"/>
                  </a:lnTo>
                  <a:lnTo>
                    <a:pt x="1609" y="1191"/>
                  </a:lnTo>
                  <a:lnTo>
                    <a:pt x="1597" y="1184"/>
                  </a:lnTo>
                  <a:lnTo>
                    <a:pt x="1576" y="1171"/>
                  </a:lnTo>
                  <a:lnTo>
                    <a:pt x="1567" y="1165"/>
                  </a:lnTo>
                  <a:lnTo>
                    <a:pt x="1565" y="1170"/>
                  </a:lnTo>
                  <a:lnTo>
                    <a:pt x="1565" y="1174"/>
                  </a:lnTo>
                  <a:lnTo>
                    <a:pt x="1565" y="1177"/>
                  </a:lnTo>
                  <a:lnTo>
                    <a:pt x="1567" y="1180"/>
                  </a:lnTo>
                  <a:lnTo>
                    <a:pt x="1554" y="1180"/>
                  </a:lnTo>
                  <a:lnTo>
                    <a:pt x="1552" y="1180"/>
                  </a:lnTo>
                  <a:lnTo>
                    <a:pt x="1547" y="1177"/>
                  </a:lnTo>
                  <a:lnTo>
                    <a:pt x="1544" y="1174"/>
                  </a:lnTo>
                  <a:lnTo>
                    <a:pt x="1541" y="1171"/>
                  </a:lnTo>
                  <a:lnTo>
                    <a:pt x="1539" y="1167"/>
                  </a:lnTo>
                  <a:lnTo>
                    <a:pt x="1535" y="1160"/>
                  </a:lnTo>
                  <a:lnTo>
                    <a:pt x="1535" y="1152"/>
                  </a:lnTo>
                  <a:lnTo>
                    <a:pt x="1534" y="1144"/>
                  </a:lnTo>
                  <a:lnTo>
                    <a:pt x="1535" y="1134"/>
                  </a:lnTo>
                  <a:lnTo>
                    <a:pt x="1534" y="1125"/>
                  </a:lnTo>
                  <a:lnTo>
                    <a:pt x="1532" y="1114"/>
                  </a:lnTo>
                  <a:lnTo>
                    <a:pt x="1531" y="1109"/>
                  </a:lnTo>
                  <a:lnTo>
                    <a:pt x="1529" y="1105"/>
                  </a:lnTo>
                  <a:lnTo>
                    <a:pt x="1527" y="1101"/>
                  </a:lnTo>
                  <a:lnTo>
                    <a:pt x="1524" y="1098"/>
                  </a:lnTo>
                  <a:lnTo>
                    <a:pt x="1517" y="1092"/>
                  </a:lnTo>
                  <a:lnTo>
                    <a:pt x="1509" y="1084"/>
                  </a:lnTo>
                  <a:lnTo>
                    <a:pt x="1489" y="1066"/>
                  </a:lnTo>
                  <a:lnTo>
                    <a:pt x="1471" y="1047"/>
                  </a:lnTo>
                  <a:lnTo>
                    <a:pt x="1462" y="1039"/>
                  </a:lnTo>
                  <a:lnTo>
                    <a:pt x="1455" y="1028"/>
                  </a:lnTo>
                  <a:lnTo>
                    <a:pt x="1449" y="1016"/>
                  </a:lnTo>
                  <a:lnTo>
                    <a:pt x="1444" y="1003"/>
                  </a:lnTo>
                  <a:lnTo>
                    <a:pt x="1436" y="1003"/>
                  </a:lnTo>
                  <a:lnTo>
                    <a:pt x="1425" y="1004"/>
                  </a:lnTo>
                  <a:lnTo>
                    <a:pt x="1418" y="1007"/>
                  </a:lnTo>
                  <a:lnTo>
                    <a:pt x="1409" y="1009"/>
                  </a:lnTo>
                  <a:lnTo>
                    <a:pt x="1402" y="1011"/>
                  </a:lnTo>
                  <a:lnTo>
                    <a:pt x="1391" y="1009"/>
                  </a:lnTo>
                  <a:lnTo>
                    <a:pt x="1380" y="1007"/>
                  </a:lnTo>
                  <a:lnTo>
                    <a:pt x="1371" y="1004"/>
                  </a:lnTo>
                  <a:lnTo>
                    <a:pt x="1363" y="1000"/>
                  </a:lnTo>
                  <a:lnTo>
                    <a:pt x="1346" y="991"/>
                  </a:lnTo>
                  <a:lnTo>
                    <a:pt x="1331" y="984"/>
                  </a:lnTo>
                  <a:lnTo>
                    <a:pt x="1319" y="979"/>
                  </a:lnTo>
                  <a:lnTo>
                    <a:pt x="1308" y="976"/>
                  </a:lnTo>
                  <a:lnTo>
                    <a:pt x="1297" y="974"/>
                  </a:lnTo>
                  <a:lnTo>
                    <a:pt x="1286" y="972"/>
                  </a:lnTo>
                  <a:lnTo>
                    <a:pt x="1274" y="969"/>
                  </a:lnTo>
                  <a:lnTo>
                    <a:pt x="1263" y="967"/>
                  </a:lnTo>
                  <a:lnTo>
                    <a:pt x="1251" y="963"/>
                  </a:lnTo>
                  <a:lnTo>
                    <a:pt x="1240" y="956"/>
                  </a:lnTo>
                  <a:lnTo>
                    <a:pt x="1230" y="952"/>
                  </a:lnTo>
                  <a:lnTo>
                    <a:pt x="1222" y="948"/>
                  </a:lnTo>
                  <a:lnTo>
                    <a:pt x="1215" y="942"/>
                  </a:lnTo>
                  <a:lnTo>
                    <a:pt x="1208" y="937"/>
                  </a:lnTo>
                  <a:lnTo>
                    <a:pt x="1196" y="926"/>
                  </a:lnTo>
                  <a:lnTo>
                    <a:pt x="1186" y="914"/>
                  </a:lnTo>
                  <a:lnTo>
                    <a:pt x="1175" y="902"/>
                  </a:lnTo>
                  <a:lnTo>
                    <a:pt x="1164" y="892"/>
                  </a:lnTo>
                  <a:lnTo>
                    <a:pt x="1158" y="886"/>
                  </a:lnTo>
                  <a:lnTo>
                    <a:pt x="1151" y="881"/>
                  </a:lnTo>
                  <a:lnTo>
                    <a:pt x="1143" y="876"/>
                  </a:lnTo>
                  <a:lnTo>
                    <a:pt x="1135" y="872"/>
                  </a:lnTo>
                  <a:lnTo>
                    <a:pt x="1125" y="872"/>
                  </a:lnTo>
                  <a:lnTo>
                    <a:pt x="1123" y="872"/>
                  </a:lnTo>
                  <a:lnTo>
                    <a:pt x="1114" y="867"/>
                  </a:lnTo>
                  <a:lnTo>
                    <a:pt x="1106" y="861"/>
                  </a:lnTo>
                  <a:lnTo>
                    <a:pt x="1097" y="858"/>
                  </a:lnTo>
                  <a:lnTo>
                    <a:pt x="1088" y="856"/>
                  </a:lnTo>
                  <a:lnTo>
                    <a:pt x="1083" y="857"/>
                  </a:lnTo>
                  <a:lnTo>
                    <a:pt x="1078" y="858"/>
                  </a:lnTo>
                  <a:lnTo>
                    <a:pt x="1073" y="859"/>
                  </a:lnTo>
                  <a:lnTo>
                    <a:pt x="1069" y="861"/>
                  </a:lnTo>
                  <a:lnTo>
                    <a:pt x="1061" y="868"/>
                  </a:lnTo>
                  <a:lnTo>
                    <a:pt x="1055" y="874"/>
                  </a:lnTo>
                  <a:lnTo>
                    <a:pt x="1047" y="880"/>
                  </a:lnTo>
                  <a:lnTo>
                    <a:pt x="1040" y="886"/>
                  </a:lnTo>
                  <a:lnTo>
                    <a:pt x="1037" y="888"/>
                  </a:lnTo>
                  <a:lnTo>
                    <a:pt x="1032" y="889"/>
                  </a:lnTo>
                  <a:lnTo>
                    <a:pt x="1028" y="890"/>
                  </a:lnTo>
                  <a:lnTo>
                    <a:pt x="1023" y="892"/>
                  </a:lnTo>
                  <a:lnTo>
                    <a:pt x="1017" y="890"/>
                  </a:lnTo>
                  <a:lnTo>
                    <a:pt x="1012" y="889"/>
                  </a:lnTo>
                  <a:lnTo>
                    <a:pt x="1007" y="887"/>
                  </a:lnTo>
                  <a:lnTo>
                    <a:pt x="1003" y="885"/>
                  </a:lnTo>
                  <a:lnTo>
                    <a:pt x="994" y="880"/>
                  </a:lnTo>
                  <a:lnTo>
                    <a:pt x="988" y="875"/>
                  </a:lnTo>
                  <a:lnTo>
                    <a:pt x="983" y="873"/>
                  </a:lnTo>
                  <a:lnTo>
                    <a:pt x="977" y="872"/>
                  </a:lnTo>
                  <a:lnTo>
                    <a:pt x="973" y="871"/>
                  </a:lnTo>
                  <a:lnTo>
                    <a:pt x="968" y="871"/>
                  </a:lnTo>
                  <a:lnTo>
                    <a:pt x="959" y="871"/>
                  </a:lnTo>
                  <a:lnTo>
                    <a:pt x="950" y="872"/>
                  </a:lnTo>
                  <a:lnTo>
                    <a:pt x="941" y="870"/>
                  </a:lnTo>
                  <a:lnTo>
                    <a:pt x="930" y="866"/>
                  </a:lnTo>
                  <a:lnTo>
                    <a:pt x="916" y="859"/>
                  </a:lnTo>
                  <a:lnTo>
                    <a:pt x="902" y="852"/>
                  </a:lnTo>
                  <a:lnTo>
                    <a:pt x="874" y="836"/>
                  </a:lnTo>
                  <a:lnTo>
                    <a:pt x="853" y="826"/>
                  </a:lnTo>
                  <a:lnTo>
                    <a:pt x="847" y="822"/>
                  </a:lnTo>
                  <a:lnTo>
                    <a:pt x="840" y="820"/>
                  </a:lnTo>
                  <a:lnTo>
                    <a:pt x="834" y="820"/>
                  </a:lnTo>
                  <a:lnTo>
                    <a:pt x="828" y="820"/>
                  </a:lnTo>
                  <a:lnTo>
                    <a:pt x="823" y="821"/>
                  </a:lnTo>
                  <a:lnTo>
                    <a:pt x="816" y="822"/>
                  </a:lnTo>
                  <a:lnTo>
                    <a:pt x="810" y="822"/>
                  </a:lnTo>
                  <a:lnTo>
                    <a:pt x="803" y="821"/>
                  </a:lnTo>
                  <a:lnTo>
                    <a:pt x="795" y="818"/>
                  </a:lnTo>
                  <a:lnTo>
                    <a:pt x="788" y="814"/>
                  </a:lnTo>
                  <a:lnTo>
                    <a:pt x="783" y="809"/>
                  </a:lnTo>
                  <a:lnTo>
                    <a:pt x="779" y="804"/>
                  </a:lnTo>
                  <a:lnTo>
                    <a:pt x="773" y="799"/>
                  </a:lnTo>
                  <a:lnTo>
                    <a:pt x="768" y="793"/>
                  </a:lnTo>
                  <a:lnTo>
                    <a:pt x="761" y="788"/>
                  </a:lnTo>
                  <a:lnTo>
                    <a:pt x="753" y="783"/>
                  </a:lnTo>
                  <a:lnTo>
                    <a:pt x="738" y="777"/>
                  </a:lnTo>
                  <a:lnTo>
                    <a:pt x="724" y="774"/>
                  </a:lnTo>
                  <a:lnTo>
                    <a:pt x="711" y="770"/>
                  </a:lnTo>
                  <a:lnTo>
                    <a:pt x="695" y="764"/>
                  </a:lnTo>
                  <a:lnTo>
                    <a:pt x="684" y="758"/>
                  </a:lnTo>
                  <a:lnTo>
                    <a:pt x="676" y="752"/>
                  </a:lnTo>
                  <a:lnTo>
                    <a:pt x="667" y="746"/>
                  </a:lnTo>
                  <a:lnTo>
                    <a:pt x="657" y="739"/>
                  </a:lnTo>
                  <a:lnTo>
                    <a:pt x="644" y="733"/>
                  </a:lnTo>
                  <a:lnTo>
                    <a:pt x="632" y="727"/>
                  </a:lnTo>
                  <a:lnTo>
                    <a:pt x="620" y="721"/>
                  </a:lnTo>
                  <a:lnTo>
                    <a:pt x="609" y="714"/>
                  </a:lnTo>
                  <a:lnTo>
                    <a:pt x="606" y="710"/>
                  </a:lnTo>
                  <a:lnTo>
                    <a:pt x="603" y="707"/>
                  </a:lnTo>
                  <a:lnTo>
                    <a:pt x="599" y="702"/>
                  </a:lnTo>
                  <a:lnTo>
                    <a:pt x="598" y="698"/>
                  </a:lnTo>
                  <a:lnTo>
                    <a:pt x="593" y="698"/>
                  </a:lnTo>
                  <a:lnTo>
                    <a:pt x="587" y="695"/>
                  </a:lnTo>
                  <a:lnTo>
                    <a:pt x="583" y="691"/>
                  </a:lnTo>
                  <a:lnTo>
                    <a:pt x="579" y="687"/>
                  </a:lnTo>
                  <a:lnTo>
                    <a:pt x="576" y="682"/>
                  </a:lnTo>
                  <a:lnTo>
                    <a:pt x="573" y="675"/>
                  </a:lnTo>
                  <a:lnTo>
                    <a:pt x="572" y="670"/>
                  </a:lnTo>
                  <a:lnTo>
                    <a:pt x="571" y="663"/>
                  </a:lnTo>
                  <a:lnTo>
                    <a:pt x="572" y="657"/>
                  </a:lnTo>
                  <a:lnTo>
                    <a:pt x="575" y="651"/>
                  </a:lnTo>
                  <a:lnTo>
                    <a:pt x="578" y="646"/>
                  </a:lnTo>
                  <a:lnTo>
                    <a:pt x="581" y="641"/>
                  </a:lnTo>
                  <a:lnTo>
                    <a:pt x="584" y="635"/>
                  </a:lnTo>
                  <a:lnTo>
                    <a:pt x="587" y="630"/>
                  </a:lnTo>
                  <a:lnTo>
                    <a:pt x="590" y="624"/>
                  </a:lnTo>
                  <a:lnTo>
                    <a:pt x="591" y="617"/>
                  </a:lnTo>
                  <a:lnTo>
                    <a:pt x="591" y="609"/>
                  </a:lnTo>
                  <a:lnTo>
                    <a:pt x="589" y="603"/>
                  </a:lnTo>
                  <a:lnTo>
                    <a:pt x="585" y="598"/>
                  </a:lnTo>
                  <a:lnTo>
                    <a:pt x="583" y="594"/>
                  </a:lnTo>
                  <a:lnTo>
                    <a:pt x="577" y="586"/>
                  </a:lnTo>
                  <a:lnTo>
                    <a:pt x="571" y="579"/>
                  </a:lnTo>
                  <a:lnTo>
                    <a:pt x="568" y="567"/>
                  </a:lnTo>
                  <a:lnTo>
                    <a:pt x="563" y="556"/>
                  </a:lnTo>
                  <a:lnTo>
                    <a:pt x="557" y="545"/>
                  </a:lnTo>
                  <a:lnTo>
                    <a:pt x="551" y="535"/>
                  </a:lnTo>
                  <a:lnTo>
                    <a:pt x="537" y="514"/>
                  </a:lnTo>
                  <a:lnTo>
                    <a:pt x="521" y="495"/>
                  </a:lnTo>
                  <a:lnTo>
                    <a:pt x="487" y="459"/>
                  </a:lnTo>
                  <a:lnTo>
                    <a:pt x="456" y="429"/>
                  </a:lnTo>
                  <a:lnTo>
                    <a:pt x="449" y="423"/>
                  </a:lnTo>
                  <a:lnTo>
                    <a:pt x="443" y="418"/>
                  </a:lnTo>
                  <a:lnTo>
                    <a:pt x="434" y="413"/>
                  </a:lnTo>
                  <a:lnTo>
                    <a:pt x="427" y="409"/>
                  </a:lnTo>
                  <a:lnTo>
                    <a:pt x="409" y="400"/>
                  </a:lnTo>
                  <a:lnTo>
                    <a:pt x="394" y="390"/>
                  </a:lnTo>
                  <a:lnTo>
                    <a:pt x="391" y="384"/>
                  </a:lnTo>
                  <a:lnTo>
                    <a:pt x="389" y="378"/>
                  </a:lnTo>
                  <a:lnTo>
                    <a:pt x="389" y="372"/>
                  </a:lnTo>
                  <a:lnTo>
                    <a:pt x="389" y="366"/>
                  </a:lnTo>
                  <a:lnTo>
                    <a:pt x="389" y="359"/>
                  </a:lnTo>
                  <a:lnTo>
                    <a:pt x="389" y="353"/>
                  </a:lnTo>
                  <a:lnTo>
                    <a:pt x="389" y="346"/>
                  </a:lnTo>
                  <a:lnTo>
                    <a:pt x="387" y="340"/>
                  </a:lnTo>
                  <a:lnTo>
                    <a:pt x="383" y="334"/>
                  </a:lnTo>
                  <a:lnTo>
                    <a:pt x="379" y="329"/>
                  </a:lnTo>
                  <a:lnTo>
                    <a:pt x="374" y="325"/>
                  </a:lnTo>
                  <a:lnTo>
                    <a:pt x="369" y="320"/>
                  </a:lnTo>
                  <a:lnTo>
                    <a:pt x="358" y="313"/>
                  </a:lnTo>
                  <a:lnTo>
                    <a:pt x="346" y="305"/>
                  </a:lnTo>
                  <a:lnTo>
                    <a:pt x="340" y="301"/>
                  </a:lnTo>
                  <a:lnTo>
                    <a:pt x="335" y="298"/>
                  </a:lnTo>
                  <a:lnTo>
                    <a:pt x="329" y="293"/>
                  </a:lnTo>
                  <a:lnTo>
                    <a:pt x="325" y="288"/>
                  </a:lnTo>
                  <a:lnTo>
                    <a:pt x="322" y="282"/>
                  </a:lnTo>
                  <a:lnTo>
                    <a:pt x="320" y="277"/>
                  </a:lnTo>
                  <a:lnTo>
                    <a:pt x="318" y="269"/>
                  </a:lnTo>
                  <a:lnTo>
                    <a:pt x="316" y="262"/>
                  </a:lnTo>
                  <a:lnTo>
                    <a:pt x="309" y="262"/>
                  </a:lnTo>
                  <a:lnTo>
                    <a:pt x="305" y="261"/>
                  </a:lnTo>
                  <a:lnTo>
                    <a:pt x="301" y="261"/>
                  </a:lnTo>
                  <a:lnTo>
                    <a:pt x="298" y="262"/>
                  </a:lnTo>
                  <a:lnTo>
                    <a:pt x="283" y="248"/>
                  </a:lnTo>
                  <a:lnTo>
                    <a:pt x="269" y="234"/>
                  </a:lnTo>
                  <a:lnTo>
                    <a:pt x="254" y="219"/>
                  </a:lnTo>
                  <a:lnTo>
                    <a:pt x="240" y="205"/>
                  </a:lnTo>
                  <a:lnTo>
                    <a:pt x="234" y="198"/>
                  </a:lnTo>
                  <a:lnTo>
                    <a:pt x="232" y="192"/>
                  </a:lnTo>
                  <a:lnTo>
                    <a:pt x="230" y="184"/>
                  </a:lnTo>
                  <a:lnTo>
                    <a:pt x="228" y="175"/>
                  </a:lnTo>
                  <a:lnTo>
                    <a:pt x="227" y="168"/>
                  </a:lnTo>
                  <a:lnTo>
                    <a:pt x="225" y="160"/>
                  </a:lnTo>
                  <a:lnTo>
                    <a:pt x="221" y="153"/>
                  </a:lnTo>
                  <a:lnTo>
                    <a:pt x="216" y="146"/>
                  </a:lnTo>
                  <a:lnTo>
                    <a:pt x="212" y="140"/>
                  </a:lnTo>
                  <a:lnTo>
                    <a:pt x="207" y="132"/>
                  </a:lnTo>
                  <a:lnTo>
                    <a:pt x="205" y="122"/>
                  </a:lnTo>
                  <a:lnTo>
                    <a:pt x="203" y="113"/>
                  </a:lnTo>
                  <a:lnTo>
                    <a:pt x="201" y="104"/>
                  </a:lnTo>
                  <a:lnTo>
                    <a:pt x="198" y="95"/>
                  </a:lnTo>
                  <a:lnTo>
                    <a:pt x="197" y="92"/>
                  </a:lnTo>
                  <a:lnTo>
                    <a:pt x="194" y="89"/>
                  </a:lnTo>
                  <a:lnTo>
                    <a:pt x="192" y="87"/>
                  </a:lnTo>
                  <a:lnTo>
                    <a:pt x="189" y="84"/>
                  </a:lnTo>
                  <a:lnTo>
                    <a:pt x="170" y="78"/>
                  </a:lnTo>
                  <a:lnTo>
                    <a:pt x="149" y="71"/>
                  </a:lnTo>
                  <a:lnTo>
                    <a:pt x="139" y="68"/>
                  </a:lnTo>
                  <a:lnTo>
                    <a:pt x="131" y="64"/>
                  </a:lnTo>
                  <a:lnTo>
                    <a:pt x="121" y="57"/>
                  </a:lnTo>
                  <a:lnTo>
                    <a:pt x="112" y="50"/>
                  </a:lnTo>
                  <a:lnTo>
                    <a:pt x="110" y="53"/>
                  </a:lnTo>
                  <a:lnTo>
                    <a:pt x="108" y="56"/>
                  </a:lnTo>
                  <a:lnTo>
                    <a:pt x="108" y="60"/>
                  </a:lnTo>
                  <a:lnTo>
                    <a:pt x="107" y="63"/>
                  </a:lnTo>
                  <a:lnTo>
                    <a:pt x="108" y="69"/>
                  </a:lnTo>
                  <a:lnTo>
                    <a:pt x="108" y="74"/>
                  </a:lnTo>
                  <a:lnTo>
                    <a:pt x="109" y="86"/>
                  </a:lnTo>
                  <a:lnTo>
                    <a:pt x="111" y="97"/>
                  </a:lnTo>
                  <a:lnTo>
                    <a:pt x="115" y="108"/>
                  </a:lnTo>
                  <a:lnTo>
                    <a:pt x="118" y="119"/>
                  </a:lnTo>
                  <a:lnTo>
                    <a:pt x="128" y="139"/>
                  </a:lnTo>
                  <a:lnTo>
                    <a:pt x="139" y="158"/>
                  </a:lnTo>
                  <a:lnTo>
                    <a:pt x="144" y="167"/>
                  </a:lnTo>
                  <a:lnTo>
                    <a:pt x="150" y="174"/>
                  </a:lnTo>
                  <a:lnTo>
                    <a:pt x="157" y="180"/>
                  </a:lnTo>
                  <a:lnTo>
                    <a:pt x="163" y="184"/>
                  </a:lnTo>
                  <a:lnTo>
                    <a:pt x="170" y="188"/>
                  </a:lnTo>
                  <a:lnTo>
                    <a:pt x="177" y="193"/>
                  </a:lnTo>
                  <a:lnTo>
                    <a:pt x="184" y="198"/>
                  </a:lnTo>
                  <a:lnTo>
                    <a:pt x="189" y="205"/>
                  </a:lnTo>
                  <a:lnTo>
                    <a:pt x="198" y="213"/>
                  </a:lnTo>
                  <a:lnTo>
                    <a:pt x="203" y="221"/>
                  </a:lnTo>
                  <a:lnTo>
                    <a:pt x="209" y="228"/>
                  </a:lnTo>
                  <a:lnTo>
                    <a:pt x="213" y="236"/>
                  </a:lnTo>
                  <a:lnTo>
                    <a:pt x="219" y="253"/>
                  </a:lnTo>
                  <a:lnTo>
                    <a:pt x="225" y="274"/>
                  </a:lnTo>
                  <a:lnTo>
                    <a:pt x="230" y="288"/>
                  </a:lnTo>
                  <a:lnTo>
                    <a:pt x="237" y="300"/>
                  </a:lnTo>
                  <a:lnTo>
                    <a:pt x="244" y="311"/>
                  </a:lnTo>
                  <a:lnTo>
                    <a:pt x="253" y="321"/>
                  </a:lnTo>
                  <a:lnTo>
                    <a:pt x="261" y="332"/>
                  </a:lnTo>
                  <a:lnTo>
                    <a:pt x="270" y="343"/>
                  </a:lnTo>
                  <a:lnTo>
                    <a:pt x="277" y="354"/>
                  </a:lnTo>
                  <a:lnTo>
                    <a:pt x="282" y="367"/>
                  </a:lnTo>
                  <a:lnTo>
                    <a:pt x="294" y="398"/>
                  </a:lnTo>
                  <a:lnTo>
                    <a:pt x="305" y="427"/>
                  </a:lnTo>
                  <a:lnTo>
                    <a:pt x="311" y="440"/>
                  </a:lnTo>
                  <a:lnTo>
                    <a:pt x="319" y="452"/>
                  </a:lnTo>
                  <a:lnTo>
                    <a:pt x="323" y="458"/>
                  </a:lnTo>
                  <a:lnTo>
                    <a:pt x="326" y="462"/>
                  </a:lnTo>
                  <a:lnTo>
                    <a:pt x="332" y="466"/>
                  </a:lnTo>
                  <a:lnTo>
                    <a:pt x="336" y="471"/>
                  </a:lnTo>
                  <a:lnTo>
                    <a:pt x="339" y="469"/>
                  </a:lnTo>
                  <a:lnTo>
                    <a:pt x="342" y="467"/>
                  </a:lnTo>
                  <a:lnTo>
                    <a:pt x="345" y="467"/>
                  </a:lnTo>
                  <a:lnTo>
                    <a:pt x="348" y="469"/>
                  </a:lnTo>
                  <a:lnTo>
                    <a:pt x="354" y="472"/>
                  </a:lnTo>
                  <a:lnTo>
                    <a:pt x="360" y="476"/>
                  </a:lnTo>
                  <a:lnTo>
                    <a:pt x="364" y="482"/>
                  </a:lnTo>
                  <a:lnTo>
                    <a:pt x="367" y="488"/>
                  </a:lnTo>
                  <a:lnTo>
                    <a:pt x="370" y="496"/>
                  </a:lnTo>
                  <a:lnTo>
                    <a:pt x="370" y="501"/>
                  </a:lnTo>
                  <a:lnTo>
                    <a:pt x="370" y="509"/>
                  </a:lnTo>
                  <a:lnTo>
                    <a:pt x="368" y="516"/>
                  </a:lnTo>
                  <a:lnTo>
                    <a:pt x="366" y="519"/>
                  </a:lnTo>
                  <a:lnTo>
                    <a:pt x="364" y="523"/>
                  </a:lnTo>
                  <a:lnTo>
                    <a:pt x="362" y="524"/>
                  </a:lnTo>
                  <a:lnTo>
                    <a:pt x="360" y="525"/>
                  </a:lnTo>
                  <a:lnTo>
                    <a:pt x="353" y="520"/>
                  </a:lnTo>
                  <a:lnTo>
                    <a:pt x="345" y="511"/>
                  </a:lnTo>
                  <a:lnTo>
                    <a:pt x="340" y="504"/>
                  </a:lnTo>
                  <a:lnTo>
                    <a:pt x="336" y="499"/>
                  </a:lnTo>
                  <a:lnTo>
                    <a:pt x="334" y="493"/>
                  </a:lnTo>
                  <a:lnTo>
                    <a:pt x="333" y="490"/>
                  </a:lnTo>
                  <a:lnTo>
                    <a:pt x="326" y="489"/>
                  </a:lnTo>
                  <a:lnTo>
                    <a:pt x="322" y="488"/>
                  </a:lnTo>
                  <a:lnTo>
                    <a:pt x="316" y="486"/>
                  </a:lnTo>
                  <a:lnTo>
                    <a:pt x="312" y="484"/>
                  </a:lnTo>
                  <a:lnTo>
                    <a:pt x="304" y="477"/>
                  </a:lnTo>
                  <a:lnTo>
                    <a:pt x="295" y="469"/>
                  </a:lnTo>
                  <a:lnTo>
                    <a:pt x="281" y="451"/>
                  </a:lnTo>
                  <a:lnTo>
                    <a:pt x="267" y="436"/>
                  </a:lnTo>
                  <a:lnTo>
                    <a:pt x="260" y="434"/>
                  </a:lnTo>
                  <a:lnTo>
                    <a:pt x="256" y="431"/>
                  </a:lnTo>
                  <a:lnTo>
                    <a:pt x="254" y="427"/>
                  </a:lnTo>
                  <a:lnTo>
                    <a:pt x="252" y="421"/>
                  </a:lnTo>
                  <a:lnTo>
                    <a:pt x="252" y="396"/>
                  </a:lnTo>
                  <a:lnTo>
                    <a:pt x="252" y="383"/>
                  </a:lnTo>
                  <a:lnTo>
                    <a:pt x="252" y="379"/>
                  </a:lnTo>
                  <a:lnTo>
                    <a:pt x="252" y="378"/>
                  </a:lnTo>
                  <a:lnTo>
                    <a:pt x="238" y="364"/>
                  </a:lnTo>
                  <a:lnTo>
                    <a:pt x="225" y="350"/>
                  </a:lnTo>
                  <a:lnTo>
                    <a:pt x="213" y="337"/>
                  </a:lnTo>
                  <a:lnTo>
                    <a:pt x="201" y="324"/>
                  </a:lnTo>
                  <a:lnTo>
                    <a:pt x="191" y="316"/>
                  </a:lnTo>
                  <a:lnTo>
                    <a:pt x="182" y="311"/>
                  </a:lnTo>
                  <a:lnTo>
                    <a:pt x="171" y="306"/>
                  </a:lnTo>
                  <a:lnTo>
                    <a:pt x="159" y="302"/>
                  </a:lnTo>
                  <a:lnTo>
                    <a:pt x="148" y="299"/>
                  </a:lnTo>
                  <a:lnTo>
                    <a:pt x="137" y="293"/>
                  </a:lnTo>
                  <a:lnTo>
                    <a:pt x="133" y="290"/>
                  </a:lnTo>
                  <a:lnTo>
                    <a:pt x="129" y="287"/>
                  </a:lnTo>
                  <a:lnTo>
                    <a:pt x="124" y="282"/>
                  </a:lnTo>
                  <a:lnTo>
                    <a:pt x="120" y="278"/>
                  </a:lnTo>
                  <a:lnTo>
                    <a:pt x="133" y="279"/>
                  </a:lnTo>
                  <a:lnTo>
                    <a:pt x="148" y="279"/>
                  </a:lnTo>
                  <a:lnTo>
                    <a:pt x="153" y="278"/>
                  </a:lnTo>
                  <a:lnTo>
                    <a:pt x="158" y="276"/>
                  </a:lnTo>
                  <a:lnTo>
                    <a:pt x="158" y="275"/>
                  </a:lnTo>
                  <a:lnTo>
                    <a:pt x="158" y="273"/>
                  </a:lnTo>
                  <a:lnTo>
                    <a:pt x="157" y="269"/>
                  </a:lnTo>
                  <a:lnTo>
                    <a:pt x="155" y="266"/>
                  </a:lnTo>
                  <a:lnTo>
                    <a:pt x="146" y="252"/>
                  </a:lnTo>
                  <a:lnTo>
                    <a:pt x="136" y="238"/>
                  </a:lnTo>
                  <a:lnTo>
                    <a:pt x="126" y="225"/>
                  </a:lnTo>
                  <a:lnTo>
                    <a:pt x="116" y="213"/>
                  </a:lnTo>
                  <a:lnTo>
                    <a:pt x="105" y="201"/>
                  </a:lnTo>
                  <a:lnTo>
                    <a:pt x="94" y="191"/>
                  </a:lnTo>
                  <a:lnTo>
                    <a:pt x="84" y="182"/>
                  </a:lnTo>
                  <a:lnTo>
                    <a:pt x="74" y="173"/>
                  </a:lnTo>
                  <a:lnTo>
                    <a:pt x="70" y="170"/>
                  </a:lnTo>
                  <a:lnTo>
                    <a:pt x="67" y="167"/>
                  </a:lnTo>
                  <a:lnTo>
                    <a:pt x="65" y="162"/>
                  </a:lnTo>
                  <a:lnTo>
                    <a:pt x="63" y="157"/>
                  </a:lnTo>
                  <a:lnTo>
                    <a:pt x="58" y="146"/>
                  </a:lnTo>
                  <a:lnTo>
                    <a:pt x="55" y="134"/>
                  </a:lnTo>
                  <a:lnTo>
                    <a:pt x="53" y="122"/>
                  </a:lnTo>
                  <a:lnTo>
                    <a:pt x="50" y="112"/>
                  </a:lnTo>
                  <a:lnTo>
                    <a:pt x="47" y="101"/>
                  </a:lnTo>
                  <a:lnTo>
                    <a:pt x="43" y="93"/>
                  </a:lnTo>
                  <a:lnTo>
                    <a:pt x="31" y="73"/>
                  </a:lnTo>
                  <a:lnTo>
                    <a:pt x="21" y="55"/>
                  </a:lnTo>
                  <a:lnTo>
                    <a:pt x="15" y="46"/>
                  </a:lnTo>
                  <a:lnTo>
                    <a:pt x="10" y="36"/>
                  </a:lnTo>
                  <a:lnTo>
                    <a:pt x="4" y="25"/>
                  </a:lnTo>
                  <a:lnTo>
                    <a:pt x="0" y="12"/>
                  </a:lnTo>
                  <a:lnTo>
                    <a:pt x="0" y="1"/>
                  </a:lnTo>
                  <a:lnTo>
                    <a:pt x="0" y="0"/>
                  </a:lnTo>
                  <a:lnTo>
                    <a:pt x="65" y="0"/>
                  </a:lnTo>
                  <a:lnTo>
                    <a:pt x="98" y="0"/>
                  </a:lnTo>
                  <a:lnTo>
                    <a:pt x="110" y="0"/>
                  </a:lnTo>
                  <a:lnTo>
                    <a:pt x="112" y="0"/>
                  </a:lnTo>
                  <a:lnTo>
                    <a:pt x="172" y="21"/>
                  </a:lnTo>
                  <a:lnTo>
                    <a:pt x="217" y="36"/>
                  </a:lnTo>
                  <a:lnTo>
                    <a:pt x="250" y="47"/>
                  </a:lnTo>
                  <a:lnTo>
                    <a:pt x="271" y="54"/>
                  </a:lnTo>
                  <a:lnTo>
                    <a:pt x="284" y="59"/>
                  </a:lnTo>
                  <a:lnTo>
                    <a:pt x="291" y="61"/>
                  </a:lnTo>
                  <a:lnTo>
                    <a:pt x="294" y="62"/>
                  </a:lnTo>
                  <a:lnTo>
                    <a:pt x="294" y="62"/>
                  </a:lnTo>
                  <a:lnTo>
                    <a:pt x="376" y="62"/>
                  </a:lnTo>
                  <a:lnTo>
                    <a:pt x="419" y="62"/>
                  </a:lnTo>
                  <a:lnTo>
                    <a:pt x="434" y="62"/>
                  </a:lnTo>
                  <a:lnTo>
                    <a:pt x="436" y="62"/>
                  </a:lnTo>
                  <a:lnTo>
                    <a:pt x="436" y="41"/>
                  </a:lnTo>
                  <a:lnTo>
                    <a:pt x="436" y="39"/>
                  </a:lnTo>
                  <a:lnTo>
                    <a:pt x="463" y="39"/>
                  </a:lnTo>
                  <a:lnTo>
                    <a:pt x="468" y="39"/>
                  </a:lnTo>
                  <a:lnTo>
                    <a:pt x="488" y="44"/>
                  </a:lnTo>
                  <a:lnTo>
                    <a:pt x="507" y="50"/>
                  </a:lnTo>
                  <a:lnTo>
                    <a:pt x="524" y="55"/>
                  </a:lnTo>
                  <a:lnTo>
                    <a:pt x="539" y="62"/>
                  </a:lnTo>
                  <a:lnTo>
                    <a:pt x="545" y="66"/>
                  </a:lnTo>
                  <a:lnTo>
                    <a:pt x="553" y="70"/>
                  </a:lnTo>
                  <a:lnTo>
                    <a:pt x="559" y="76"/>
                  </a:lnTo>
                  <a:lnTo>
                    <a:pt x="565" y="81"/>
                  </a:lnTo>
                  <a:lnTo>
                    <a:pt x="571" y="88"/>
                  </a:lnTo>
                  <a:lnTo>
                    <a:pt x="577" y="95"/>
                  </a:lnTo>
                  <a:lnTo>
                    <a:pt x="582" y="103"/>
                  </a:lnTo>
                  <a:lnTo>
                    <a:pt x="587" y="112"/>
                  </a:lnTo>
                  <a:lnTo>
                    <a:pt x="600" y="134"/>
                  </a:lnTo>
                  <a:lnTo>
                    <a:pt x="619" y="161"/>
                  </a:lnTo>
                  <a:lnTo>
                    <a:pt x="623" y="168"/>
                  </a:lnTo>
                  <a:lnTo>
                    <a:pt x="628" y="173"/>
                  </a:lnTo>
                  <a:lnTo>
                    <a:pt x="634" y="179"/>
                  </a:lnTo>
                  <a:lnTo>
                    <a:pt x="639" y="184"/>
                  </a:lnTo>
                  <a:lnTo>
                    <a:pt x="646" y="187"/>
                  </a:lnTo>
                  <a:lnTo>
                    <a:pt x="651" y="191"/>
                  </a:lnTo>
                  <a:lnTo>
                    <a:pt x="658" y="193"/>
                  </a:lnTo>
                  <a:lnTo>
                    <a:pt x="664" y="193"/>
                  </a:lnTo>
                  <a:lnTo>
                    <a:pt x="671" y="193"/>
                  </a:lnTo>
                  <a:lnTo>
                    <a:pt x="675" y="191"/>
                  </a:lnTo>
                  <a:lnTo>
                    <a:pt x="679" y="188"/>
                  </a:lnTo>
                  <a:lnTo>
                    <a:pt x="684" y="186"/>
                  </a:lnTo>
                  <a:lnTo>
                    <a:pt x="689" y="179"/>
                  </a:lnTo>
                  <a:lnTo>
                    <a:pt x="693" y="170"/>
                  </a:lnTo>
                  <a:lnTo>
                    <a:pt x="699" y="161"/>
                  </a:lnTo>
                  <a:lnTo>
                    <a:pt x="705" y="154"/>
                  </a:lnTo>
                  <a:lnTo>
                    <a:pt x="708" y="150"/>
                  </a:lnTo>
                  <a:lnTo>
                    <a:pt x="714" y="148"/>
                  </a:lnTo>
                  <a:lnTo>
                    <a:pt x="719" y="147"/>
                  </a:lnTo>
                  <a:lnTo>
                    <a:pt x="726" y="146"/>
                  </a:lnTo>
                  <a:lnTo>
                    <a:pt x="735" y="147"/>
                  </a:lnTo>
                  <a:lnTo>
                    <a:pt x="744" y="148"/>
                  </a:lnTo>
                  <a:lnTo>
                    <a:pt x="752" y="149"/>
                  </a:lnTo>
                  <a:lnTo>
                    <a:pt x="759" y="152"/>
                  </a:lnTo>
                  <a:lnTo>
                    <a:pt x="766" y="155"/>
                  </a:lnTo>
                  <a:lnTo>
                    <a:pt x="772" y="158"/>
                  </a:lnTo>
                  <a:lnTo>
                    <a:pt x="779" y="162"/>
                  </a:lnTo>
                  <a:lnTo>
                    <a:pt x="784" y="167"/>
                  </a:lnTo>
                  <a:lnTo>
                    <a:pt x="795" y="176"/>
                  </a:lnTo>
                  <a:lnTo>
                    <a:pt x="803" y="188"/>
                  </a:lnTo>
                  <a:lnTo>
                    <a:pt x="811" y="201"/>
                  </a:lnTo>
                  <a:lnTo>
                    <a:pt x="819" y="215"/>
                  </a:lnTo>
                  <a:lnTo>
                    <a:pt x="831" y="245"/>
                  </a:lnTo>
                  <a:lnTo>
                    <a:pt x="844" y="274"/>
                  </a:lnTo>
                  <a:lnTo>
                    <a:pt x="851" y="288"/>
                  </a:lnTo>
                  <a:lnTo>
                    <a:pt x="858" y="301"/>
                  </a:lnTo>
                  <a:lnTo>
                    <a:pt x="867" y="313"/>
                  </a:lnTo>
                  <a:lnTo>
                    <a:pt x="877" y="324"/>
                  </a:lnTo>
                  <a:lnTo>
                    <a:pt x="883" y="328"/>
                  </a:lnTo>
                  <a:lnTo>
                    <a:pt x="892" y="332"/>
                  </a:lnTo>
                  <a:lnTo>
                    <a:pt x="903" y="337"/>
                  </a:lnTo>
                  <a:lnTo>
                    <a:pt x="915" y="340"/>
                  </a:lnTo>
                  <a:lnTo>
                    <a:pt x="926" y="343"/>
                  </a:lnTo>
                  <a:lnTo>
                    <a:pt x="938" y="345"/>
                  </a:lnTo>
                  <a:lnTo>
                    <a:pt x="950" y="346"/>
                  </a:lnTo>
                  <a:lnTo>
                    <a:pt x="961" y="347"/>
                  </a:lnTo>
                  <a:lnTo>
                    <a:pt x="953" y="332"/>
                  </a:lnTo>
                  <a:lnTo>
                    <a:pt x="958" y="351"/>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29" name="Freeform 64">
              <a:extLst>
                <a:ext uri="{FF2B5EF4-FFF2-40B4-BE49-F238E27FC236}">
                  <a16:creationId xmlns:a16="http://schemas.microsoft.com/office/drawing/2014/main" id="{DE43F573-6399-43EF-BBF8-0ADE3488ABBB}"/>
                </a:ext>
              </a:extLst>
            </p:cNvPr>
            <p:cNvSpPr>
              <a:spLocks/>
            </p:cNvSpPr>
            <p:nvPr/>
          </p:nvSpPr>
          <p:spPr bwMode="auto">
            <a:xfrm>
              <a:off x="9525805" y="4647572"/>
              <a:ext cx="35137" cy="12884"/>
            </a:xfrm>
            <a:custGeom>
              <a:avLst/>
              <a:gdLst>
                <a:gd name="T0" fmla="*/ 0 w 60"/>
                <a:gd name="T1" fmla="*/ 0 h 24"/>
                <a:gd name="T2" fmla="*/ 11 w 60"/>
                <a:gd name="T3" fmla="*/ 1 h 24"/>
                <a:gd name="T4" fmla="*/ 21 w 60"/>
                <a:gd name="T5" fmla="*/ 1 h 24"/>
                <a:gd name="T6" fmla="*/ 31 w 60"/>
                <a:gd name="T7" fmla="*/ 2 h 24"/>
                <a:gd name="T8" fmla="*/ 41 w 60"/>
                <a:gd name="T9" fmla="*/ 4 h 24"/>
                <a:gd name="T10" fmla="*/ 48 w 60"/>
                <a:gd name="T11" fmla="*/ 8 h 24"/>
                <a:gd name="T12" fmla="*/ 55 w 60"/>
                <a:gd name="T13" fmla="*/ 12 h 24"/>
                <a:gd name="T14" fmla="*/ 57 w 60"/>
                <a:gd name="T15" fmla="*/ 14 h 24"/>
                <a:gd name="T16" fmla="*/ 59 w 60"/>
                <a:gd name="T17" fmla="*/ 17 h 24"/>
                <a:gd name="T18" fmla="*/ 60 w 60"/>
                <a:gd name="T19" fmla="*/ 21 h 24"/>
                <a:gd name="T20" fmla="*/ 60 w 60"/>
                <a:gd name="T21" fmla="*/ 24 h 24"/>
                <a:gd name="T22" fmla="*/ 48 w 60"/>
                <a:gd name="T23" fmla="*/ 24 h 24"/>
                <a:gd name="T24" fmla="*/ 36 w 60"/>
                <a:gd name="T25" fmla="*/ 23 h 24"/>
                <a:gd name="T26" fmla="*/ 21 w 60"/>
                <a:gd name="T27" fmla="*/ 20 h 24"/>
                <a:gd name="T28" fmla="*/ 9 w 60"/>
                <a:gd name="T29" fmla="*/ 15 h 24"/>
                <a:gd name="T30" fmla="*/ 0 w 60"/>
                <a:gd name="T31" fmla="*/ 11 h 24"/>
                <a:gd name="T32" fmla="*/ 0 w 60"/>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 h="24">
                  <a:moveTo>
                    <a:pt x="0" y="0"/>
                  </a:moveTo>
                  <a:lnTo>
                    <a:pt x="11" y="1"/>
                  </a:lnTo>
                  <a:lnTo>
                    <a:pt x="21" y="1"/>
                  </a:lnTo>
                  <a:lnTo>
                    <a:pt x="31" y="2"/>
                  </a:lnTo>
                  <a:lnTo>
                    <a:pt x="41" y="4"/>
                  </a:lnTo>
                  <a:lnTo>
                    <a:pt x="48" y="8"/>
                  </a:lnTo>
                  <a:lnTo>
                    <a:pt x="55" y="12"/>
                  </a:lnTo>
                  <a:lnTo>
                    <a:pt x="57" y="14"/>
                  </a:lnTo>
                  <a:lnTo>
                    <a:pt x="59" y="17"/>
                  </a:lnTo>
                  <a:lnTo>
                    <a:pt x="60" y="21"/>
                  </a:lnTo>
                  <a:lnTo>
                    <a:pt x="60" y="24"/>
                  </a:lnTo>
                  <a:lnTo>
                    <a:pt x="48" y="24"/>
                  </a:lnTo>
                  <a:lnTo>
                    <a:pt x="36" y="23"/>
                  </a:lnTo>
                  <a:lnTo>
                    <a:pt x="21" y="20"/>
                  </a:lnTo>
                  <a:lnTo>
                    <a:pt x="9" y="15"/>
                  </a:lnTo>
                  <a:lnTo>
                    <a:pt x="0" y="11"/>
                  </a:lnTo>
                  <a:lnTo>
                    <a:pt x="0"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30" name="Freeform 65">
              <a:extLst>
                <a:ext uri="{FF2B5EF4-FFF2-40B4-BE49-F238E27FC236}">
                  <a16:creationId xmlns:a16="http://schemas.microsoft.com/office/drawing/2014/main" id="{973F3659-FCD6-4207-B3A6-62C64123D615}"/>
                </a:ext>
              </a:extLst>
            </p:cNvPr>
            <p:cNvSpPr>
              <a:spLocks/>
            </p:cNvSpPr>
            <p:nvPr/>
          </p:nvSpPr>
          <p:spPr bwMode="auto">
            <a:xfrm>
              <a:off x="8211692" y="4741270"/>
              <a:ext cx="133519" cy="86671"/>
            </a:xfrm>
            <a:custGeom>
              <a:avLst/>
              <a:gdLst>
                <a:gd name="T0" fmla="*/ 0 w 228"/>
                <a:gd name="T1" fmla="*/ 8 h 149"/>
                <a:gd name="T2" fmla="*/ 7 w 228"/>
                <a:gd name="T3" fmla="*/ 6 h 149"/>
                <a:gd name="T4" fmla="*/ 12 w 228"/>
                <a:gd name="T5" fmla="*/ 2 h 149"/>
                <a:gd name="T6" fmla="*/ 18 w 228"/>
                <a:gd name="T7" fmla="*/ 1 h 149"/>
                <a:gd name="T8" fmla="*/ 24 w 228"/>
                <a:gd name="T9" fmla="*/ 0 h 149"/>
                <a:gd name="T10" fmla="*/ 31 w 228"/>
                <a:gd name="T11" fmla="*/ 1 h 149"/>
                <a:gd name="T12" fmla="*/ 37 w 228"/>
                <a:gd name="T13" fmla="*/ 3 h 149"/>
                <a:gd name="T14" fmla="*/ 44 w 228"/>
                <a:gd name="T15" fmla="*/ 7 h 149"/>
                <a:gd name="T16" fmla="*/ 50 w 228"/>
                <a:gd name="T17" fmla="*/ 10 h 149"/>
                <a:gd name="T18" fmla="*/ 61 w 228"/>
                <a:gd name="T19" fmla="*/ 19 h 149"/>
                <a:gd name="T20" fmla="*/ 70 w 228"/>
                <a:gd name="T21" fmla="*/ 24 h 149"/>
                <a:gd name="T22" fmla="*/ 84 w 228"/>
                <a:gd name="T23" fmla="*/ 28 h 149"/>
                <a:gd name="T24" fmla="*/ 97 w 228"/>
                <a:gd name="T25" fmla="*/ 34 h 149"/>
                <a:gd name="T26" fmla="*/ 108 w 228"/>
                <a:gd name="T27" fmla="*/ 39 h 149"/>
                <a:gd name="T28" fmla="*/ 119 w 228"/>
                <a:gd name="T29" fmla="*/ 45 h 149"/>
                <a:gd name="T30" fmla="*/ 141 w 228"/>
                <a:gd name="T31" fmla="*/ 58 h 149"/>
                <a:gd name="T32" fmla="*/ 160 w 228"/>
                <a:gd name="T33" fmla="*/ 72 h 149"/>
                <a:gd name="T34" fmla="*/ 179 w 228"/>
                <a:gd name="T35" fmla="*/ 86 h 149"/>
                <a:gd name="T36" fmla="*/ 196 w 228"/>
                <a:gd name="T37" fmla="*/ 102 h 149"/>
                <a:gd name="T38" fmla="*/ 212 w 228"/>
                <a:gd name="T39" fmla="*/ 118 h 149"/>
                <a:gd name="T40" fmla="*/ 228 w 228"/>
                <a:gd name="T41" fmla="*/ 133 h 149"/>
                <a:gd name="T42" fmla="*/ 228 w 228"/>
                <a:gd name="T43" fmla="*/ 147 h 149"/>
                <a:gd name="T44" fmla="*/ 228 w 228"/>
                <a:gd name="T45" fmla="*/ 149 h 149"/>
                <a:gd name="T46" fmla="*/ 212 w 228"/>
                <a:gd name="T47" fmla="*/ 149 h 149"/>
                <a:gd name="T48" fmla="*/ 204 w 228"/>
                <a:gd name="T49" fmla="*/ 149 h 149"/>
                <a:gd name="T50" fmla="*/ 197 w 228"/>
                <a:gd name="T51" fmla="*/ 147 h 149"/>
                <a:gd name="T52" fmla="*/ 188 w 228"/>
                <a:gd name="T53" fmla="*/ 145 h 149"/>
                <a:gd name="T54" fmla="*/ 180 w 228"/>
                <a:gd name="T55" fmla="*/ 142 h 149"/>
                <a:gd name="T56" fmla="*/ 162 w 228"/>
                <a:gd name="T57" fmla="*/ 133 h 149"/>
                <a:gd name="T58" fmla="*/ 144 w 228"/>
                <a:gd name="T59" fmla="*/ 124 h 149"/>
                <a:gd name="T60" fmla="*/ 112 w 228"/>
                <a:gd name="T61" fmla="*/ 103 h 149"/>
                <a:gd name="T62" fmla="*/ 86 w 228"/>
                <a:gd name="T63" fmla="*/ 87 h 149"/>
                <a:gd name="T64" fmla="*/ 87 w 228"/>
                <a:gd name="T65" fmla="*/ 82 h 149"/>
                <a:gd name="T66" fmla="*/ 89 w 228"/>
                <a:gd name="T67" fmla="*/ 79 h 149"/>
                <a:gd name="T68" fmla="*/ 91 w 228"/>
                <a:gd name="T69" fmla="*/ 77 h 149"/>
                <a:gd name="T70" fmla="*/ 93 w 228"/>
                <a:gd name="T71" fmla="*/ 75 h 149"/>
                <a:gd name="T72" fmla="*/ 99 w 228"/>
                <a:gd name="T73" fmla="*/ 72 h 149"/>
                <a:gd name="T74" fmla="*/ 104 w 228"/>
                <a:gd name="T75" fmla="*/ 67 h 149"/>
                <a:gd name="T76" fmla="*/ 91 w 228"/>
                <a:gd name="T77" fmla="*/ 66 h 149"/>
                <a:gd name="T78" fmla="*/ 77 w 228"/>
                <a:gd name="T79" fmla="*/ 64 h 149"/>
                <a:gd name="T80" fmla="*/ 63 w 228"/>
                <a:gd name="T81" fmla="*/ 61 h 149"/>
                <a:gd name="T82" fmla="*/ 50 w 228"/>
                <a:gd name="T83" fmla="*/ 56 h 149"/>
                <a:gd name="T84" fmla="*/ 38 w 228"/>
                <a:gd name="T85" fmla="*/ 51 h 149"/>
                <a:gd name="T86" fmla="*/ 28 w 228"/>
                <a:gd name="T87" fmla="*/ 46 h 149"/>
                <a:gd name="T88" fmla="*/ 24 w 228"/>
                <a:gd name="T89" fmla="*/ 42 h 149"/>
                <a:gd name="T90" fmla="*/ 21 w 228"/>
                <a:gd name="T91" fmla="*/ 39 h 149"/>
                <a:gd name="T92" fmla="*/ 18 w 228"/>
                <a:gd name="T93" fmla="*/ 35 h 149"/>
                <a:gd name="T94" fmla="*/ 17 w 228"/>
                <a:gd name="T95" fmla="*/ 32 h 149"/>
                <a:gd name="T96" fmla="*/ 22 w 228"/>
                <a:gd name="T97" fmla="*/ 28 h 149"/>
                <a:gd name="T98" fmla="*/ 26 w 228"/>
                <a:gd name="T99" fmla="*/ 24 h 149"/>
                <a:gd name="T100" fmla="*/ 31 w 228"/>
                <a:gd name="T101" fmla="*/ 20 h 149"/>
                <a:gd name="T102" fmla="*/ 32 w 228"/>
                <a:gd name="T103" fmla="*/ 15 h 149"/>
                <a:gd name="T104" fmla="*/ 17 w 228"/>
                <a:gd name="T105" fmla="*/ 10 h 149"/>
                <a:gd name="T106" fmla="*/ 8 w 228"/>
                <a:gd name="T107" fmla="*/ 8 h 149"/>
                <a:gd name="T108" fmla="*/ 0 w 228"/>
                <a:gd name="T109" fmla="*/ 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8" h="149">
                  <a:moveTo>
                    <a:pt x="0" y="8"/>
                  </a:moveTo>
                  <a:lnTo>
                    <a:pt x="7" y="6"/>
                  </a:lnTo>
                  <a:lnTo>
                    <a:pt x="12" y="2"/>
                  </a:lnTo>
                  <a:lnTo>
                    <a:pt x="18" y="1"/>
                  </a:lnTo>
                  <a:lnTo>
                    <a:pt x="24" y="0"/>
                  </a:lnTo>
                  <a:lnTo>
                    <a:pt x="31" y="1"/>
                  </a:lnTo>
                  <a:lnTo>
                    <a:pt x="37" y="3"/>
                  </a:lnTo>
                  <a:lnTo>
                    <a:pt x="44" y="7"/>
                  </a:lnTo>
                  <a:lnTo>
                    <a:pt x="50" y="10"/>
                  </a:lnTo>
                  <a:lnTo>
                    <a:pt x="61" y="19"/>
                  </a:lnTo>
                  <a:lnTo>
                    <a:pt x="70" y="24"/>
                  </a:lnTo>
                  <a:lnTo>
                    <a:pt x="84" y="28"/>
                  </a:lnTo>
                  <a:lnTo>
                    <a:pt x="97" y="34"/>
                  </a:lnTo>
                  <a:lnTo>
                    <a:pt x="108" y="39"/>
                  </a:lnTo>
                  <a:lnTo>
                    <a:pt x="119" y="45"/>
                  </a:lnTo>
                  <a:lnTo>
                    <a:pt x="141" y="58"/>
                  </a:lnTo>
                  <a:lnTo>
                    <a:pt x="160" y="72"/>
                  </a:lnTo>
                  <a:lnTo>
                    <a:pt x="179" y="86"/>
                  </a:lnTo>
                  <a:lnTo>
                    <a:pt x="196" y="102"/>
                  </a:lnTo>
                  <a:lnTo>
                    <a:pt x="212" y="118"/>
                  </a:lnTo>
                  <a:lnTo>
                    <a:pt x="228" y="133"/>
                  </a:lnTo>
                  <a:lnTo>
                    <a:pt x="228" y="147"/>
                  </a:lnTo>
                  <a:lnTo>
                    <a:pt x="228" y="149"/>
                  </a:lnTo>
                  <a:lnTo>
                    <a:pt x="212" y="149"/>
                  </a:lnTo>
                  <a:lnTo>
                    <a:pt x="204" y="149"/>
                  </a:lnTo>
                  <a:lnTo>
                    <a:pt x="197" y="147"/>
                  </a:lnTo>
                  <a:lnTo>
                    <a:pt x="188" y="145"/>
                  </a:lnTo>
                  <a:lnTo>
                    <a:pt x="180" y="142"/>
                  </a:lnTo>
                  <a:lnTo>
                    <a:pt x="162" y="133"/>
                  </a:lnTo>
                  <a:lnTo>
                    <a:pt x="144" y="124"/>
                  </a:lnTo>
                  <a:lnTo>
                    <a:pt x="112" y="103"/>
                  </a:lnTo>
                  <a:lnTo>
                    <a:pt x="86" y="87"/>
                  </a:lnTo>
                  <a:lnTo>
                    <a:pt x="87" y="82"/>
                  </a:lnTo>
                  <a:lnTo>
                    <a:pt x="89" y="79"/>
                  </a:lnTo>
                  <a:lnTo>
                    <a:pt x="91" y="77"/>
                  </a:lnTo>
                  <a:lnTo>
                    <a:pt x="93" y="75"/>
                  </a:lnTo>
                  <a:lnTo>
                    <a:pt x="99" y="72"/>
                  </a:lnTo>
                  <a:lnTo>
                    <a:pt x="104" y="67"/>
                  </a:lnTo>
                  <a:lnTo>
                    <a:pt x="91" y="66"/>
                  </a:lnTo>
                  <a:lnTo>
                    <a:pt x="77" y="64"/>
                  </a:lnTo>
                  <a:lnTo>
                    <a:pt x="63" y="61"/>
                  </a:lnTo>
                  <a:lnTo>
                    <a:pt x="50" y="56"/>
                  </a:lnTo>
                  <a:lnTo>
                    <a:pt x="38" y="51"/>
                  </a:lnTo>
                  <a:lnTo>
                    <a:pt x="28" y="46"/>
                  </a:lnTo>
                  <a:lnTo>
                    <a:pt x="24" y="42"/>
                  </a:lnTo>
                  <a:lnTo>
                    <a:pt x="21" y="39"/>
                  </a:lnTo>
                  <a:lnTo>
                    <a:pt x="18" y="35"/>
                  </a:lnTo>
                  <a:lnTo>
                    <a:pt x="17" y="32"/>
                  </a:lnTo>
                  <a:lnTo>
                    <a:pt x="22" y="28"/>
                  </a:lnTo>
                  <a:lnTo>
                    <a:pt x="26" y="24"/>
                  </a:lnTo>
                  <a:lnTo>
                    <a:pt x="31" y="20"/>
                  </a:lnTo>
                  <a:lnTo>
                    <a:pt x="32" y="15"/>
                  </a:lnTo>
                  <a:lnTo>
                    <a:pt x="17" y="10"/>
                  </a:lnTo>
                  <a:lnTo>
                    <a:pt x="8" y="8"/>
                  </a:lnTo>
                  <a:lnTo>
                    <a:pt x="0" y="8"/>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31" name="Freeform 66">
              <a:extLst>
                <a:ext uri="{FF2B5EF4-FFF2-40B4-BE49-F238E27FC236}">
                  <a16:creationId xmlns:a16="http://schemas.microsoft.com/office/drawing/2014/main" id="{8BEE29D2-EA70-4475-A632-98164A166DFE}"/>
                </a:ext>
              </a:extLst>
            </p:cNvPr>
            <p:cNvSpPr>
              <a:spLocks/>
            </p:cNvSpPr>
            <p:nvPr/>
          </p:nvSpPr>
          <p:spPr bwMode="auto">
            <a:xfrm>
              <a:off x="8079344" y="4614778"/>
              <a:ext cx="43335" cy="66760"/>
            </a:xfrm>
            <a:custGeom>
              <a:avLst/>
              <a:gdLst>
                <a:gd name="T0" fmla="*/ 17 w 73"/>
                <a:gd name="T1" fmla="*/ 44 h 112"/>
                <a:gd name="T2" fmla="*/ 12 w 73"/>
                <a:gd name="T3" fmla="*/ 38 h 112"/>
                <a:gd name="T4" fmla="*/ 5 w 73"/>
                <a:gd name="T5" fmla="*/ 23 h 112"/>
                <a:gd name="T6" fmla="*/ 0 w 73"/>
                <a:gd name="T7" fmla="*/ 2 h 112"/>
                <a:gd name="T8" fmla="*/ 5 w 73"/>
                <a:gd name="T9" fmla="*/ 1 h 112"/>
                <a:gd name="T10" fmla="*/ 15 w 73"/>
                <a:gd name="T11" fmla="*/ 4 h 112"/>
                <a:gd name="T12" fmla="*/ 25 w 73"/>
                <a:gd name="T13" fmla="*/ 8 h 112"/>
                <a:gd name="T14" fmla="*/ 34 w 73"/>
                <a:gd name="T15" fmla="*/ 11 h 112"/>
                <a:gd name="T16" fmla="*/ 37 w 73"/>
                <a:gd name="T17" fmla="*/ 16 h 112"/>
                <a:gd name="T18" fmla="*/ 28 w 73"/>
                <a:gd name="T19" fmla="*/ 25 h 112"/>
                <a:gd name="T20" fmla="*/ 26 w 73"/>
                <a:gd name="T21" fmla="*/ 29 h 112"/>
                <a:gd name="T22" fmla="*/ 27 w 73"/>
                <a:gd name="T23" fmla="*/ 30 h 112"/>
                <a:gd name="T24" fmla="*/ 32 w 73"/>
                <a:gd name="T25" fmla="*/ 29 h 112"/>
                <a:gd name="T26" fmla="*/ 40 w 73"/>
                <a:gd name="T27" fmla="*/ 26 h 112"/>
                <a:gd name="T28" fmla="*/ 48 w 73"/>
                <a:gd name="T29" fmla="*/ 17 h 112"/>
                <a:gd name="T30" fmla="*/ 54 w 73"/>
                <a:gd name="T31" fmla="*/ 17 h 112"/>
                <a:gd name="T32" fmla="*/ 53 w 73"/>
                <a:gd name="T33" fmla="*/ 35 h 112"/>
                <a:gd name="T34" fmla="*/ 56 w 73"/>
                <a:gd name="T35" fmla="*/ 56 h 112"/>
                <a:gd name="T36" fmla="*/ 56 w 73"/>
                <a:gd name="T37" fmla="*/ 74 h 112"/>
                <a:gd name="T38" fmla="*/ 54 w 73"/>
                <a:gd name="T39" fmla="*/ 85 h 112"/>
                <a:gd name="T40" fmla="*/ 61 w 73"/>
                <a:gd name="T41" fmla="*/ 95 h 112"/>
                <a:gd name="T42" fmla="*/ 70 w 73"/>
                <a:gd name="T43" fmla="*/ 105 h 112"/>
                <a:gd name="T44" fmla="*/ 73 w 73"/>
                <a:gd name="T45" fmla="*/ 110 h 112"/>
                <a:gd name="T46" fmla="*/ 71 w 73"/>
                <a:gd name="T47" fmla="*/ 112 h 112"/>
                <a:gd name="T48" fmla="*/ 62 w 73"/>
                <a:gd name="T49" fmla="*/ 111 h 112"/>
                <a:gd name="T50" fmla="*/ 53 w 73"/>
                <a:gd name="T51" fmla="*/ 107 h 112"/>
                <a:gd name="T52" fmla="*/ 45 w 73"/>
                <a:gd name="T53" fmla="*/ 98 h 112"/>
                <a:gd name="T54" fmla="*/ 41 w 73"/>
                <a:gd name="T55" fmla="*/ 88 h 112"/>
                <a:gd name="T56" fmla="*/ 42 w 73"/>
                <a:gd name="T57" fmla="*/ 76 h 112"/>
                <a:gd name="T58" fmla="*/ 47 w 73"/>
                <a:gd name="T59" fmla="*/ 67 h 112"/>
                <a:gd name="T60" fmla="*/ 44 w 73"/>
                <a:gd name="T61" fmla="*/ 62 h 112"/>
                <a:gd name="T62" fmla="*/ 37 w 73"/>
                <a:gd name="T63" fmla="*/ 56 h 112"/>
                <a:gd name="T64" fmla="*/ 31 w 73"/>
                <a:gd name="T65" fmla="*/ 50 h 112"/>
                <a:gd name="T66" fmla="*/ 25 w 73"/>
                <a:gd name="T67" fmla="*/ 4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3" h="112">
                  <a:moveTo>
                    <a:pt x="20" y="45"/>
                  </a:moveTo>
                  <a:lnTo>
                    <a:pt x="17" y="44"/>
                  </a:lnTo>
                  <a:lnTo>
                    <a:pt x="15" y="41"/>
                  </a:lnTo>
                  <a:lnTo>
                    <a:pt x="12" y="38"/>
                  </a:lnTo>
                  <a:lnTo>
                    <a:pt x="9" y="32"/>
                  </a:lnTo>
                  <a:lnTo>
                    <a:pt x="5" y="23"/>
                  </a:lnTo>
                  <a:lnTo>
                    <a:pt x="0" y="15"/>
                  </a:lnTo>
                  <a:lnTo>
                    <a:pt x="0" y="2"/>
                  </a:lnTo>
                  <a:lnTo>
                    <a:pt x="0" y="0"/>
                  </a:lnTo>
                  <a:lnTo>
                    <a:pt x="5" y="1"/>
                  </a:lnTo>
                  <a:lnTo>
                    <a:pt x="10" y="2"/>
                  </a:lnTo>
                  <a:lnTo>
                    <a:pt x="15" y="4"/>
                  </a:lnTo>
                  <a:lnTo>
                    <a:pt x="20" y="5"/>
                  </a:lnTo>
                  <a:lnTo>
                    <a:pt x="25" y="8"/>
                  </a:lnTo>
                  <a:lnTo>
                    <a:pt x="29" y="10"/>
                  </a:lnTo>
                  <a:lnTo>
                    <a:pt x="34" y="11"/>
                  </a:lnTo>
                  <a:lnTo>
                    <a:pt x="40" y="12"/>
                  </a:lnTo>
                  <a:lnTo>
                    <a:pt x="37" y="16"/>
                  </a:lnTo>
                  <a:lnTo>
                    <a:pt x="31" y="23"/>
                  </a:lnTo>
                  <a:lnTo>
                    <a:pt x="28" y="25"/>
                  </a:lnTo>
                  <a:lnTo>
                    <a:pt x="27" y="28"/>
                  </a:lnTo>
                  <a:lnTo>
                    <a:pt x="26" y="29"/>
                  </a:lnTo>
                  <a:lnTo>
                    <a:pt x="26" y="29"/>
                  </a:lnTo>
                  <a:lnTo>
                    <a:pt x="27" y="30"/>
                  </a:lnTo>
                  <a:lnTo>
                    <a:pt x="28" y="30"/>
                  </a:lnTo>
                  <a:lnTo>
                    <a:pt x="32" y="29"/>
                  </a:lnTo>
                  <a:lnTo>
                    <a:pt x="36" y="28"/>
                  </a:lnTo>
                  <a:lnTo>
                    <a:pt x="40" y="26"/>
                  </a:lnTo>
                  <a:lnTo>
                    <a:pt x="43" y="24"/>
                  </a:lnTo>
                  <a:lnTo>
                    <a:pt x="48" y="17"/>
                  </a:lnTo>
                  <a:lnTo>
                    <a:pt x="53" y="12"/>
                  </a:lnTo>
                  <a:lnTo>
                    <a:pt x="54" y="17"/>
                  </a:lnTo>
                  <a:lnTo>
                    <a:pt x="54" y="26"/>
                  </a:lnTo>
                  <a:lnTo>
                    <a:pt x="53" y="35"/>
                  </a:lnTo>
                  <a:lnTo>
                    <a:pt x="53" y="45"/>
                  </a:lnTo>
                  <a:lnTo>
                    <a:pt x="56" y="56"/>
                  </a:lnTo>
                  <a:lnTo>
                    <a:pt x="60" y="67"/>
                  </a:lnTo>
                  <a:lnTo>
                    <a:pt x="56" y="74"/>
                  </a:lnTo>
                  <a:lnTo>
                    <a:pt x="53" y="82"/>
                  </a:lnTo>
                  <a:lnTo>
                    <a:pt x="54" y="85"/>
                  </a:lnTo>
                  <a:lnTo>
                    <a:pt x="57" y="90"/>
                  </a:lnTo>
                  <a:lnTo>
                    <a:pt x="61" y="95"/>
                  </a:lnTo>
                  <a:lnTo>
                    <a:pt x="67" y="101"/>
                  </a:lnTo>
                  <a:lnTo>
                    <a:pt x="70" y="105"/>
                  </a:lnTo>
                  <a:lnTo>
                    <a:pt x="72" y="108"/>
                  </a:lnTo>
                  <a:lnTo>
                    <a:pt x="73" y="110"/>
                  </a:lnTo>
                  <a:lnTo>
                    <a:pt x="72" y="111"/>
                  </a:lnTo>
                  <a:lnTo>
                    <a:pt x="71" y="112"/>
                  </a:lnTo>
                  <a:lnTo>
                    <a:pt x="68" y="112"/>
                  </a:lnTo>
                  <a:lnTo>
                    <a:pt x="62" y="111"/>
                  </a:lnTo>
                  <a:lnTo>
                    <a:pt x="57" y="109"/>
                  </a:lnTo>
                  <a:lnTo>
                    <a:pt x="53" y="107"/>
                  </a:lnTo>
                  <a:lnTo>
                    <a:pt x="48" y="103"/>
                  </a:lnTo>
                  <a:lnTo>
                    <a:pt x="45" y="98"/>
                  </a:lnTo>
                  <a:lnTo>
                    <a:pt x="42" y="93"/>
                  </a:lnTo>
                  <a:lnTo>
                    <a:pt x="41" y="88"/>
                  </a:lnTo>
                  <a:lnTo>
                    <a:pt x="40" y="82"/>
                  </a:lnTo>
                  <a:lnTo>
                    <a:pt x="42" y="76"/>
                  </a:lnTo>
                  <a:lnTo>
                    <a:pt x="44" y="70"/>
                  </a:lnTo>
                  <a:lnTo>
                    <a:pt x="47" y="67"/>
                  </a:lnTo>
                  <a:lnTo>
                    <a:pt x="48" y="64"/>
                  </a:lnTo>
                  <a:lnTo>
                    <a:pt x="44" y="62"/>
                  </a:lnTo>
                  <a:lnTo>
                    <a:pt x="41" y="59"/>
                  </a:lnTo>
                  <a:lnTo>
                    <a:pt x="37" y="56"/>
                  </a:lnTo>
                  <a:lnTo>
                    <a:pt x="34" y="53"/>
                  </a:lnTo>
                  <a:lnTo>
                    <a:pt x="31" y="50"/>
                  </a:lnTo>
                  <a:lnTo>
                    <a:pt x="28" y="48"/>
                  </a:lnTo>
                  <a:lnTo>
                    <a:pt x="25" y="45"/>
                  </a:lnTo>
                  <a:lnTo>
                    <a:pt x="20" y="45"/>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32" name="Freeform 67">
              <a:extLst>
                <a:ext uri="{FF2B5EF4-FFF2-40B4-BE49-F238E27FC236}">
                  <a16:creationId xmlns:a16="http://schemas.microsoft.com/office/drawing/2014/main" id="{7282F577-11A7-4BC6-9215-96AD52D1DB39}"/>
                </a:ext>
              </a:extLst>
            </p:cNvPr>
            <p:cNvSpPr>
              <a:spLocks/>
            </p:cNvSpPr>
            <p:nvPr/>
          </p:nvSpPr>
          <p:spPr bwMode="auto">
            <a:xfrm>
              <a:off x="7472650" y="4464861"/>
              <a:ext cx="58561" cy="38651"/>
            </a:xfrm>
            <a:custGeom>
              <a:avLst/>
              <a:gdLst>
                <a:gd name="T0" fmla="*/ 79 w 102"/>
                <a:gd name="T1" fmla="*/ 0 h 68"/>
                <a:gd name="T2" fmla="*/ 93 w 102"/>
                <a:gd name="T3" fmla="*/ 0 h 68"/>
                <a:gd name="T4" fmla="*/ 102 w 102"/>
                <a:gd name="T5" fmla="*/ 0 h 68"/>
                <a:gd name="T6" fmla="*/ 102 w 102"/>
                <a:gd name="T7" fmla="*/ 20 h 68"/>
                <a:gd name="T8" fmla="*/ 102 w 102"/>
                <a:gd name="T9" fmla="*/ 23 h 68"/>
                <a:gd name="T10" fmla="*/ 82 w 102"/>
                <a:gd name="T11" fmla="*/ 34 h 68"/>
                <a:gd name="T12" fmla="*/ 66 w 102"/>
                <a:gd name="T13" fmla="*/ 44 h 68"/>
                <a:gd name="T14" fmla="*/ 53 w 102"/>
                <a:gd name="T15" fmla="*/ 56 h 68"/>
                <a:gd name="T16" fmla="*/ 37 w 102"/>
                <a:gd name="T17" fmla="*/ 68 h 68"/>
                <a:gd name="T18" fmla="*/ 27 w 102"/>
                <a:gd name="T19" fmla="*/ 61 h 68"/>
                <a:gd name="T20" fmla="*/ 18 w 102"/>
                <a:gd name="T21" fmla="*/ 57 h 68"/>
                <a:gd name="T22" fmla="*/ 8 w 102"/>
                <a:gd name="T23" fmla="*/ 52 h 68"/>
                <a:gd name="T24" fmla="*/ 0 w 102"/>
                <a:gd name="T25" fmla="*/ 46 h 68"/>
                <a:gd name="T26" fmla="*/ 0 w 102"/>
                <a:gd name="T27" fmla="*/ 29 h 68"/>
                <a:gd name="T28" fmla="*/ 0 w 102"/>
                <a:gd name="T29" fmla="*/ 26 h 68"/>
                <a:gd name="T30" fmla="*/ 21 w 102"/>
                <a:gd name="T31" fmla="*/ 19 h 68"/>
                <a:gd name="T32" fmla="*/ 41 w 102"/>
                <a:gd name="T33" fmla="*/ 10 h 68"/>
                <a:gd name="T34" fmla="*/ 50 w 102"/>
                <a:gd name="T35" fmla="*/ 7 h 68"/>
                <a:gd name="T36" fmla="*/ 60 w 102"/>
                <a:gd name="T37" fmla="*/ 4 h 68"/>
                <a:gd name="T38" fmla="*/ 69 w 102"/>
                <a:gd name="T39" fmla="*/ 0 h 68"/>
                <a:gd name="T40" fmla="*/ 79 w 102"/>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 h="68">
                  <a:moveTo>
                    <a:pt x="79" y="0"/>
                  </a:moveTo>
                  <a:lnTo>
                    <a:pt x="93" y="0"/>
                  </a:lnTo>
                  <a:lnTo>
                    <a:pt x="102" y="0"/>
                  </a:lnTo>
                  <a:lnTo>
                    <a:pt x="102" y="20"/>
                  </a:lnTo>
                  <a:lnTo>
                    <a:pt x="102" y="23"/>
                  </a:lnTo>
                  <a:lnTo>
                    <a:pt x="82" y="34"/>
                  </a:lnTo>
                  <a:lnTo>
                    <a:pt x="66" y="44"/>
                  </a:lnTo>
                  <a:lnTo>
                    <a:pt x="53" y="56"/>
                  </a:lnTo>
                  <a:lnTo>
                    <a:pt x="37" y="68"/>
                  </a:lnTo>
                  <a:lnTo>
                    <a:pt x="27" y="61"/>
                  </a:lnTo>
                  <a:lnTo>
                    <a:pt x="18" y="57"/>
                  </a:lnTo>
                  <a:lnTo>
                    <a:pt x="8" y="52"/>
                  </a:lnTo>
                  <a:lnTo>
                    <a:pt x="0" y="46"/>
                  </a:lnTo>
                  <a:lnTo>
                    <a:pt x="0" y="29"/>
                  </a:lnTo>
                  <a:lnTo>
                    <a:pt x="0" y="26"/>
                  </a:lnTo>
                  <a:lnTo>
                    <a:pt x="21" y="19"/>
                  </a:lnTo>
                  <a:lnTo>
                    <a:pt x="41" y="10"/>
                  </a:lnTo>
                  <a:lnTo>
                    <a:pt x="50" y="7"/>
                  </a:lnTo>
                  <a:lnTo>
                    <a:pt x="60" y="4"/>
                  </a:lnTo>
                  <a:lnTo>
                    <a:pt x="69" y="0"/>
                  </a:lnTo>
                  <a:lnTo>
                    <a:pt x="79"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33" name="Freeform 68">
              <a:extLst>
                <a:ext uri="{FF2B5EF4-FFF2-40B4-BE49-F238E27FC236}">
                  <a16:creationId xmlns:a16="http://schemas.microsoft.com/office/drawing/2014/main" id="{335D5559-FD51-491C-9F71-6C648534C6DD}"/>
                </a:ext>
              </a:extLst>
            </p:cNvPr>
            <p:cNvSpPr>
              <a:spLocks/>
            </p:cNvSpPr>
            <p:nvPr/>
          </p:nvSpPr>
          <p:spPr bwMode="auto">
            <a:xfrm>
              <a:off x="10025918" y="4768208"/>
              <a:ext cx="73787" cy="31623"/>
            </a:xfrm>
            <a:custGeom>
              <a:avLst/>
              <a:gdLst>
                <a:gd name="T0" fmla="*/ 101 w 125"/>
                <a:gd name="T1" fmla="*/ 55 h 55"/>
                <a:gd name="T2" fmla="*/ 109 w 125"/>
                <a:gd name="T3" fmla="*/ 54 h 55"/>
                <a:gd name="T4" fmla="*/ 114 w 125"/>
                <a:gd name="T5" fmla="*/ 52 h 55"/>
                <a:gd name="T6" fmla="*/ 120 w 125"/>
                <a:gd name="T7" fmla="*/ 48 h 55"/>
                <a:gd name="T8" fmla="*/ 125 w 125"/>
                <a:gd name="T9" fmla="*/ 44 h 55"/>
                <a:gd name="T10" fmla="*/ 97 w 125"/>
                <a:gd name="T11" fmla="*/ 28 h 55"/>
                <a:gd name="T12" fmla="*/ 68 w 125"/>
                <a:gd name="T13" fmla="*/ 12 h 55"/>
                <a:gd name="T14" fmla="*/ 60 w 125"/>
                <a:gd name="T15" fmla="*/ 8 h 55"/>
                <a:gd name="T16" fmla="*/ 53 w 125"/>
                <a:gd name="T17" fmla="*/ 5 h 55"/>
                <a:gd name="T18" fmla="*/ 45 w 125"/>
                <a:gd name="T19" fmla="*/ 3 h 55"/>
                <a:gd name="T20" fmla="*/ 37 w 125"/>
                <a:gd name="T21" fmla="*/ 1 h 55"/>
                <a:gd name="T22" fmla="*/ 28 w 125"/>
                <a:gd name="T23" fmla="*/ 0 h 55"/>
                <a:gd name="T24" fmla="*/ 19 w 125"/>
                <a:gd name="T25" fmla="*/ 0 h 55"/>
                <a:gd name="T26" fmla="*/ 10 w 125"/>
                <a:gd name="T27" fmla="*/ 0 h 55"/>
                <a:gd name="T28" fmla="*/ 0 w 125"/>
                <a:gd name="T29" fmla="*/ 2 h 55"/>
                <a:gd name="T30" fmla="*/ 21 w 125"/>
                <a:gd name="T31" fmla="*/ 17 h 55"/>
                <a:gd name="T32" fmla="*/ 47 w 125"/>
                <a:gd name="T33" fmla="*/ 34 h 55"/>
                <a:gd name="T34" fmla="*/ 61 w 125"/>
                <a:gd name="T35" fmla="*/ 42 h 55"/>
                <a:gd name="T36" fmla="*/ 75 w 125"/>
                <a:gd name="T37" fmla="*/ 48 h 55"/>
                <a:gd name="T38" fmla="*/ 83 w 125"/>
                <a:gd name="T39" fmla="*/ 52 h 55"/>
                <a:gd name="T40" fmla="*/ 89 w 125"/>
                <a:gd name="T41" fmla="*/ 54 h 55"/>
                <a:gd name="T42" fmla="*/ 96 w 125"/>
                <a:gd name="T43" fmla="*/ 55 h 55"/>
                <a:gd name="T44" fmla="*/ 101 w 125"/>
                <a:gd name="T45"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 h="55">
                  <a:moveTo>
                    <a:pt x="101" y="55"/>
                  </a:moveTo>
                  <a:lnTo>
                    <a:pt x="109" y="54"/>
                  </a:lnTo>
                  <a:lnTo>
                    <a:pt x="114" y="52"/>
                  </a:lnTo>
                  <a:lnTo>
                    <a:pt x="120" y="48"/>
                  </a:lnTo>
                  <a:lnTo>
                    <a:pt x="125" y="44"/>
                  </a:lnTo>
                  <a:lnTo>
                    <a:pt x="97" y="28"/>
                  </a:lnTo>
                  <a:lnTo>
                    <a:pt x="68" y="12"/>
                  </a:lnTo>
                  <a:lnTo>
                    <a:pt x="60" y="8"/>
                  </a:lnTo>
                  <a:lnTo>
                    <a:pt x="53" y="5"/>
                  </a:lnTo>
                  <a:lnTo>
                    <a:pt x="45" y="3"/>
                  </a:lnTo>
                  <a:lnTo>
                    <a:pt x="37" y="1"/>
                  </a:lnTo>
                  <a:lnTo>
                    <a:pt x="28" y="0"/>
                  </a:lnTo>
                  <a:lnTo>
                    <a:pt x="19" y="0"/>
                  </a:lnTo>
                  <a:lnTo>
                    <a:pt x="10" y="0"/>
                  </a:lnTo>
                  <a:lnTo>
                    <a:pt x="0" y="2"/>
                  </a:lnTo>
                  <a:lnTo>
                    <a:pt x="21" y="17"/>
                  </a:lnTo>
                  <a:lnTo>
                    <a:pt x="47" y="34"/>
                  </a:lnTo>
                  <a:lnTo>
                    <a:pt x="61" y="42"/>
                  </a:lnTo>
                  <a:lnTo>
                    <a:pt x="75" y="48"/>
                  </a:lnTo>
                  <a:lnTo>
                    <a:pt x="83" y="52"/>
                  </a:lnTo>
                  <a:lnTo>
                    <a:pt x="89" y="54"/>
                  </a:lnTo>
                  <a:lnTo>
                    <a:pt x="96" y="55"/>
                  </a:lnTo>
                  <a:lnTo>
                    <a:pt x="101" y="55"/>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34" name="Freeform 69">
              <a:extLst>
                <a:ext uri="{FF2B5EF4-FFF2-40B4-BE49-F238E27FC236}">
                  <a16:creationId xmlns:a16="http://schemas.microsoft.com/office/drawing/2014/main" id="{865F3AE6-5569-404C-A04F-31900809D552}"/>
                </a:ext>
              </a:extLst>
            </p:cNvPr>
            <p:cNvSpPr>
              <a:spLocks/>
            </p:cNvSpPr>
            <p:nvPr/>
          </p:nvSpPr>
          <p:spPr bwMode="auto">
            <a:xfrm>
              <a:off x="10031773" y="4875960"/>
              <a:ext cx="53876" cy="36308"/>
            </a:xfrm>
            <a:custGeom>
              <a:avLst/>
              <a:gdLst>
                <a:gd name="T0" fmla="*/ 4 w 91"/>
                <a:gd name="T1" fmla="*/ 0 h 61"/>
                <a:gd name="T2" fmla="*/ 13 w 91"/>
                <a:gd name="T3" fmla="*/ 10 h 61"/>
                <a:gd name="T4" fmla="*/ 21 w 91"/>
                <a:gd name="T5" fmla="*/ 19 h 61"/>
                <a:gd name="T6" fmla="*/ 25 w 91"/>
                <a:gd name="T7" fmla="*/ 22 h 61"/>
                <a:gd name="T8" fmla="*/ 31 w 91"/>
                <a:gd name="T9" fmla="*/ 24 h 61"/>
                <a:gd name="T10" fmla="*/ 36 w 91"/>
                <a:gd name="T11" fmla="*/ 27 h 61"/>
                <a:gd name="T12" fmla="*/ 42 w 91"/>
                <a:gd name="T13" fmla="*/ 29 h 61"/>
                <a:gd name="T14" fmla="*/ 71 w 91"/>
                <a:gd name="T15" fmla="*/ 29 h 61"/>
                <a:gd name="T16" fmla="*/ 85 w 91"/>
                <a:gd name="T17" fmla="*/ 29 h 61"/>
                <a:gd name="T18" fmla="*/ 90 w 91"/>
                <a:gd name="T19" fmla="*/ 29 h 61"/>
                <a:gd name="T20" fmla="*/ 91 w 91"/>
                <a:gd name="T21" fmla="*/ 29 h 61"/>
                <a:gd name="T22" fmla="*/ 91 w 91"/>
                <a:gd name="T23" fmla="*/ 41 h 61"/>
                <a:gd name="T24" fmla="*/ 90 w 91"/>
                <a:gd name="T25" fmla="*/ 44 h 61"/>
                <a:gd name="T26" fmla="*/ 89 w 91"/>
                <a:gd name="T27" fmla="*/ 47 h 61"/>
                <a:gd name="T28" fmla="*/ 86 w 91"/>
                <a:gd name="T29" fmla="*/ 50 h 61"/>
                <a:gd name="T30" fmla="*/ 83 w 91"/>
                <a:gd name="T31" fmla="*/ 54 h 61"/>
                <a:gd name="T32" fmla="*/ 77 w 91"/>
                <a:gd name="T33" fmla="*/ 59 h 61"/>
                <a:gd name="T34" fmla="*/ 72 w 91"/>
                <a:gd name="T35" fmla="*/ 61 h 61"/>
                <a:gd name="T36" fmla="*/ 65 w 91"/>
                <a:gd name="T37" fmla="*/ 59 h 61"/>
                <a:gd name="T38" fmla="*/ 56 w 91"/>
                <a:gd name="T39" fmla="*/ 55 h 61"/>
                <a:gd name="T40" fmla="*/ 44 w 91"/>
                <a:gd name="T41" fmla="*/ 48 h 61"/>
                <a:gd name="T42" fmla="*/ 32 w 91"/>
                <a:gd name="T43" fmla="*/ 41 h 61"/>
                <a:gd name="T44" fmla="*/ 20 w 91"/>
                <a:gd name="T45" fmla="*/ 33 h 61"/>
                <a:gd name="T46" fmla="*/ 9 w 91"/>
                <a:gd name="T47" fmla="*/ 24 h 61"/>
                <a:gd name="T48" fmla="*/ 5 w 91"/>
                <a:gd name="T49" fmla="*/ 21 h 61"/>
                <a:gd name="T50" fmla="*/ 3 w 91"/>
                <a:gd name="T51" fmla="*/ 18 h 61"/>
                <a:gd name="T52" fmla="*/ 1 w 91"/>
                <a:gd name="T53" fmla="*/ 15 h 61"/>
                <a:gd name="T54" fmla="*/ 0 w 91"/>
                <a:gd name="T55" fmla="*/ 13 h 61"/>
                <a:gd name="T56" fmla="*/ 4 w 91"/>
                <a:gd name="T5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1" h="61">
                  <a:moveTo>
                    <a:pt x="4" y="0"/>
                  </a:moveTo>
                  <a:lnTo>
                    <a:pt x="13" y="10"/>
                  </a:lnTo>
                  <a:lnTo>
                    <a:pt x="21" y="19"/>
                  </a:lnTo>
                  <a:lnTo>
                    <a:pt x="25" y="22"/>
                  </a:lnTo>
                  <a:lnTo>
                    <a:pt x="31" y="24"/>
                  </a:lnTo>
                  <a:lnTo>
                    <a:pt x="36" y="27"/>
                  </a:lnTo>
                  <a:lnTo>
                    <a:pt x="42" y="29"/>
                  </a:lnTo>
                  <a:lnTo>
                    <a:pt x="71" y="29"/>
                  </a:lnTo>
                  <a:lnTo>
                    <a:pt x="85" y="29"/>
                  </a:lnTo>
                  <a:lnTo>
                    <a:pt x="90" y="29"/>
                  </a:lnTo>
                  <a:lnTo>
                    <a:pt x="91" y="29"/>
                  </a:lnTo>
                  <a:lnTo>
                    <a:pt x="91" y="41"/>
                  </a:lnTo>
                  <a:lnTo>
                    <a:pt x="90" y="44"/>
                  </a:lnTo>
                  <a:lnTo>
                    <a:pt x="89" y="47"/>
                  </a:lnTo>
                  <a:lnTo>
                    <a:pt x="86" y="50"/>
                  </a:lnTo>
                  <a:lnTo>
                    <a:pt x="83" y="54"/>
                  </a:lnTo>
                  <a:lnTo>
                    <a:pt x="77" y="59"/>
                  </a:lnTo>
                  <a:lnTo>
                    <a:pt x="72" y="61"/>
                  </a:lnTo>
                  <a:lnTo>
                    <a:pt x="65" y="59"/>
                  </a:lnTo>
                  <a:lnTo>
                    <a:pt x="56" y="55"/>
                  </a:lnTo>
                  <a:lnTo>
                    <a:pt x="44" y="48"/>
                  </a:lnTo>
                  <a:lnTo>
                    <a:pt x="32" y="41"/>
                  </a:lnTo>
                  <a:lnTo>
                    <a:pt x="20" y="33"/>
                  </a:lnTo>
                  <a:lnTo>
                    <a:pt x="9" y="24"/>
                  </a:lnTo>
                  <a:lnTo>
                    <a:pt x="5" y="21"/>
                  </a:lnTo>
                  <a:lnTo>
                    <a:pt x="3" y="18"/>
                  </a:lnTo>
                  <a:lnTo>
                    <a:pt x="1" y="15"/>
                  </a:lnTo>
                  <a:lnTo>
                    <a:pt x="0" y="13"/>
                  </a:lnTo>
                  <a:lnTo>
                    <a:pt x="4"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35" name="Freeform 70">
              <a:extLst>
                <a:ext uri="{FF2B5EF4-FFF2-40B4-BE49-F238E27FC236}">
                  <a16:creationId xmlns:a16="http://schemas.microsoft.com/office/drawing/2014/main" id="{93C9D655-6B3D-4BFB-92E5-56875646B3D5}"/>
                </a:ext>
              </a:extLst>
            </p:cNvPr>
            <p:cNvSpPr>
              <a:spLocks/>
            </p:cNvSpPr>
            <p:nvPr/>
          </p:nvSpPr>
          <p:spPr bwMode="auto">
            <a:xfrm>
              <a:off x="10111417" y="4875960"/>
              <a:ext cx="37479" cy="45678"/>
            </a:xfrm>
            <a:custGeom>
              <a:avLst/>
              <a:gdLst>
                <a:gd name="T0" fmla="*/ 63 w 63"/>
                <a:gd name="T1" fmla="*/ 47 h 79"/>
                <a:gd name="T2" fmla="*/ 63 w 63"/>
                <a:gd name="T3" fmla="*/ 58 h 79"/>
                <a:gd name="T4" fmla="*/ 63 w 63"/>
                <a:gd name="T5" fmla="*/ 62 h 79"/>
                <a:gd name="T6" fmla="*/ 60 w 63"/>
                <a:gd name="T7" fmla="*/ 67 h 79"/>
                <a:gd name="T8" fmla="*/ 57 w 63"/>
                <a:gd name="T9" fmla="*/ 70 h 79"/>
                <a:gd name="T10" fmla="*/ 51 w 63"/>
                <a:gd name="T11" fmla="*/ 73 h 79"/>
                <a:gd name="T12" fmla="*/ 46 w 63"/>
                <a:gd name="T13" fmla="*/ 75 h 79"/>
                <a:gd name="T14" fmla="*/ 40 w 63"/>
                <a:gd name="T15" fmla="*/ 76 h 79"/>
                <a:gd name="T16" fmla="*/ 33 w 63"/>
                <a:gd name="T17" fmla="*/ 78 h 79"/>
                <a:gd name="T18" fmla="*/ 26 w 63"/>
                <a:gd name="T19" fmla="*/ 79 h 79"/>
                <a:gd name="T20" fmla="*/ 20 w 63"/>
                <a:gd name="T21" fmla="*/ 78 h 79"/>
                <a:gd name="T22" fmla="*/ 16 w 63"/>
                <a:gd name="T23" fmla="*/ 76 h 79"/>
                <a:gd name="T24" fmla="*/ 10 w 63"/>
                <a:gd name="T25" fmla="*/ 75 h 79"/>
                <a:gd name="T26" fmla="*/ 7 w 63"/>
                <a:gd name="T27" fmla="*/ 73 h 79"/>
                <a:gd name="T28" fmla="*/ 4 w 63"/>
                <a:gd name="T29" fmla="*/ 70 h 79"/>
                <a:gd name="T30" fmla="*/ 2 w 63"/>
                <a:gd name="T31" fmla="*/ 67 h 79"/>
                <a:gd name="T32" fmla="*/ 0 w 63"/>
                <a:gd name="T33" fmla="*/ 62 h 79"/>
                <a:gd name="T34" fmla="*/ 0 w 63"/>
                <a:gd name="T35" fmla="*/ 58 h 79"/>
                <a:gd name="T36" fmla="*/ 1 w 63"/>
                <a:gd name="T37" fmla="*/ 54 h 79"/>
                <a:gd name="T38" fmla="*/ 3 w 63"/>
                <a:gd name="T39" fmla="*/ 47 h 79"/>
                <a:gd name="T40" fmla="*/ 7 w 63"/>
                <a:gd name="T41" fmla="*/ 39 h 79"/>
                <a:gd name="T42" fmla="*/ 13 w 63"/>
                <a:gd name="T43" fmla="*/ 29 h 79"/>
                <a:gd name="T44" fmla="*/ 19 w 63"/>
                <a:gd name="T45" fmla="*/ 20 h 79"/>
                <a:gd name="T46" fmla="*/ 24 w 63"/>
                <a:gd name="T47" fmla="*/ 12 h 79"/>
                <a:gd name="T48" fmla="*/ 31 w 63"/>
                <a:gd name="T49" fmla="*/ 4 h 79"/>
                <a:gd name="T50" fmla="*/ 37 w 63"/>
                <a:gd name="T51" fmla="*/ 0 h 79"/>
                <a:gd name="T52" fmla="*/ 42 w 63"/>
                <a:gd name="T53" fmla="*/ 5 h 79"/>
                <a:gd name="T54" fmla="*/ 46 w 63"/>
                <a:gd name="T55" fmla="*/ 9 h 79"/>
                <a:gd name="T56" fmla="*/ 48 w 63"/>
                <a:gd name="T57" fmla="*/ 12 h 79"/>
                <a:gd name="T58" fmla="*/ 50 w 63"/>
                <a:gd name="T59" fmla="*/ 15 h 79"/>
                <a:gd name="T60" fmla="*/ 51 w 63"/>
                <a:gd name="T61" fmla="*/ 17 h 79"/>
                <a:gd name="T62" fmla="*/ 53 w 63"/>
                <a:gd name="T63" fmla="*/ 19 h 79"/>
                <a:gd name="T64" fmla="*/ 51 w 63"/>
                <a:gd name="T65" fmla="*/ 26 h 79"/>
                <a:gd name="T66" fmla="*/ 49 w 63"/>
                <a:gd name="T67" fmla="*/ 30 h 79"/>
                <a:gd name="T68" fmla="*/ 46 w 63"/>
                <a:gd name="T69" fmla="*/ 35 h 79"/>
                <a:gd name="T70" fmla="*/ 44 w 63"/>
                <a:gd name="T71" fmla="*/ 39 h 79"/>
                <a:gd name="T72" fmla="*/ 44 w 63"/>
                <a:gd name="T73" fmla="*/ 41 h 79"/>
                <a:gd name="T74" fmla="*/ 44 w 63"/>
                <a:gd name="T75" fmla="*/ 42 h 79"/>
                <a:gd name="T76" fmla="*/ 44 w 63"/>
                <a:gd name="T77" fmla="*/ 44 h 79"/>
                <a:gd name="T78" fmla="*/ 46 w 63"/>
                <a:gd name="T79" fmla="*/ 45 h 79"/>
                <a:gd name="T80" fmla="*/ 53 w 63"/>
                <a:gd name="T81" fmla="*/ 46 h 79"/>
                <a:gd name="T82" fmla="*/ 63 w 63"/>
                <a:gd name="T83" fmla="*/ 4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3" h="79">
                  <a:moveTo>
                    <a:pt x="63" y="47"/>
                  </a:moveTo>
                  <a:lnTo>
                    <a:pt x="63" y="58"/>
                  </a:lnTo>
                  <a:lnTo>
                    <a:pt x="63" y="62"/>
                  </a:lnTo>
                  <a:lnTo>
                    <a:pt x="60" y="67"/>
                  </a:lnTo>
                  <a:lnTo>
                    <a:pt x="57" y="70"/>
                  </a:lnTo>
                  <a:lnTo>
                    <a:pt x="51" y="73"/>
                  </a:lnTo>
                  <a:lnTo>
                    <a:pt x="46" y="75"/>
                  </a:lnTo>
                  <a:lnTo>
                    <a:pt x="40" y="76"/>
                  </a:lnTo>
                  <a:lnTo>
                    <a:pt x="33" y="78"/>
                  </a:lnTo>
                  <a:lnTo>
                    <a:pt x="26" y="79"/>
                  </a:lnTo>
                  <a:lnTo>
                    <a:pt x="20" y="78"/>
                  </a:lnTo>
                  <a:lnTo>
                    <a:pt x="16" y="76"/>
                  </a:lnTo>
                  <a:lnTo>
                    <a:pt x="10" y="75"/>
                  </a:lnTo>
                  <a:lnTo>
                    <a:pt x="7" y="73"/>
                  </a:lnTo>
                  <a:lnTo>
                    <a:pt x="4" y="70"/>
                  </a:lnTo>
                  <a:lnTo>
                    <a:pt x="2" y="67"/>
                  </a:lnTo>
                  <a:lnTo>
                    <a:pt x="0" y="62"/>
                  </a:lnTo>
                  <a:lnTo>
                    <a:pt x="0" y="58"/>
                  </a:lnTo>
                  <a:lnTo>
                    <a:pt x="1" y="54"/>
                  </a:lnTo>
                  <a:lnTo>
                    <a:pt x="3" y="47"/>
                  </a:lnTo>
                  <a:lnTo>
                    <a:pt x="7" y="39"/>
                  </a:lnTo>
                  <a:lnTo>
                    <a:pt x="13" y="29"/>
                  </a:lnTo>
                  <a:lnTo>
                    <a:pt x="19" y="20"/>
                  </a:lnTo>
                  <a:lnTo>
                    <a:pt x="24" y="12"/>
                  </a:lnTo>
                  <a:lnTo>
                    <a:pt x="31" y="4"/>
                  </a:lnTo>
                  <a:lnTo>
                    <a:pt x="37" y="0"/>
                  </a:lnTo>
                  <a:lnTo>
                    <a:pt x="42" y="5"/>
                  </a:lnTo>
                  <a:lnTo>
                    <a:pt x="46" y="9"/>
                  </a:lnTo>
                  <a:lnTo>
                    <a:pt x="48" y="12"/>
                  </a:lnTo>
                  <a:lnTo>
                    <a:pt x="50" y="15"/>
                  </a:lnTo>
                  <a:lnTo>
                    <a:pt x="51" y="17"/>
                  </a:lnTo>
                  <a:lnTo>
                    <a:pt x="53" y="19"/>
                  </a:lnTo>
                  <a:lnTo>
                    <a:pt x="51" y="26"/>
                  </a:lnTo>
                  <a:lnTo>
                    <a:pt x="49" y="30"/>
                  </a:lnTo>
                  <a:lnTo>
                    <a:pt x="46" y="35"/>
                  </a:lnTo>
                  <a:lnTo>
                    <a:pt x="44" y="39"/>
                  </a:lnTo>
                  <a:lnTo>
                    <a:pt x="44" y="41"/>
                  </a:lnTo>
                  <a:lnTo>
                    <a:pt x="44" y="42"/>
                  </a:lnTo>
                  <a:lnTo>
                    <a:pt x="44" y="44"/>
                  </a:lnTo>
                  <a:lnTo>
                    <a:pt x="46" y="45"/>
                  </a:lnTo>
                  <a:lnTo>
                    <a:pt x="53" y="46"/>
                  </a:lnTo>
                  <a:lnTo>
                    <a:pt x="63" y="47"/>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36" name="Freeform 71">
              <a:extLst>
                <a:ext uri="{FF2B5EF4-FFF2-40B4-BE49-F238E27FC236}">
                  <a16:creationId xmlns:a16="http://schemas.microsoft.com/office/drawing/2014/main" id="{BB3F5B12-628F-4ADE-9292-8FE364DE1344}"/>
                </a:ext>
              </a:extLst>
            </p:cNvPr>
            <p:cNvSpPr>
              <a:spLocks/>
            </p:cNvSpPr>
            <p:nvPr/>
          </p:nvSpPr>
          <p:spPr bwMode="auto">
            <a:xfrm>
              <a:off x="12154031" y="4511710"/>
              <a:ext cx="46849" cy="67931"/>
            </a:xfrm>
            <a:custGeom>
              <a:avLst/>
              <a:gdLst>
                <a:gd name="T0" fmla="*/ 12 w 79"/>
                <a:gd name="T1" fmla="*/ 103 h 115"/>
                <a:gd name="T2" fmla="*/ 20 w 79"/>
                <a:gd name="T3" fmla="*/ 99 h 115"/>
                <a:gd name="T4" fmla="*/ 28 w 79"/>
                <a:gd name="T5" fmla="*/ 94 h 115"/>
                <a:gd name="T6" fmla="*/ 31 w 79"/>
                <a:gd name="T7" fmla="*/ 90 h 115"/>
                <a:gd name="T8" fmla="*/ 33 w 79"/>
                <a:gd name="T9" fmla="*/ 87 h 115"/>
                <a:gd name="T10" fmla="*/ 35 w 79"/>
                <a:gd name="T11" fmla="*/ 84 h 115"/>
                <a:gd name="T12" fmla="*/ 36 w 79"/>
                <a:gd name="T13" fmla="*/ 81 h 115"/>
                <a:gd name="T14" fmla="*/ 29 w 79"/>
                <a:gd name="T15" fmla="*/ 79 h 115"/>
                <a:gd name="T16" fmla="*/ 24 w 79"/>
                <a:gd name="T17" fmla="*/ 75 h 115"/>
                <a:gd name="T18" fmla="*/ 17 w 79"/>
                <a:gd name="T19" fmla="*/ 72 h 115"/>
                <a:gd name="T20" fmla="*/ 12 w 79"/>
                <a:gd name="T21" fmla="*/ 69 h 115"/>
                <a:gd name="T22" fmla="*/ 8 w 79"/>
                <a:gd name="T23" fmla="*/ 65 h 115"/>
                <a:gd name="T24" fmla="*/ 3 w 79"/>
                <a:gd name="T25" fmla="*/ 60 h 115"/>
                <a:gd name="T26" fmla="*/ 1 w 79"/>
                <a:gd name="T27" fmla="*/ 57 h 115"/>
                <a:gd name="T28" fmla="*/ 0 w 79"/>
                <a:gd name="T29" fmla="*/ 54 h 115"/>
                <a:gd name="T30" fmla="*/ 1 w 79"/>
                <a:gd name="T31" fmla="*/ 49 h 115"/>
                <a:gd name="T32" fmla="*/ 3 w 79"/>
                <a:gd name="T33" fmla="*/ 42 h 115"/>
                <a:gd name="T34" fmla="*/ 8 w 79"/>
                <a:gd name="T35" fmla="*/ 33 h 115"/>
                <a:gd name="T36" fmla="*/ 12 w 79"/>
                <a:gd name="T37" fmla="*/ 23 h 115"/>
                <a:gd name="T38" fmla="*/ 17 w 79"/>
                <a:gd name="T39" fmla="*/ 15 h 115"/>
                <a:gd name="T40" fmla="*/ 24 w 79"/>
                <a:gd name="T41" fmla="*/ 7 h 115"/>
                <a:gd name="T42" fmla="*/ 27 w 79"/>
                <a:gd name="T43" fmla="*/ 4 h 115"/>
                <a:gd name="T44" fmla="*/ 29 w 79"/>
                <a:gd name="T45" fmla="*/ 2 h 115"/>
                <a:gd name="T46" fmla="*/ 32 w 79"/>
                <a:gd name="T47" fmla="*/ 1 h 115"/>
                <a:gd name="T48" fmla="*/ 36 w 79"/>
                <a:gd name="T49" fmla="*/ 0 h 115"/>
                <a:gd name="T50" fmla="*/ 46 w 79"/>
                <a:gd name="T51" fmla="*/ 1 h 115"/>
                <a:gd name="T52" fmla="*/ 54 w 79"/>
                <a:gd name="T53" fmla="*/ 3 h 115"/>
                <a:gd name="T54" fmla="*/ 60 w 79"/>
                <a:gd name="T55" fmla="*/ 6 h 115"/>
                <a:gd name="T56" fmla="*/ 66 w 79"/>
                <a:gd name="T57" fmla="*/ 12 h 115"/>
                <a:gd name="T58" fmla="*/ 69 w 79"/>
                <a:gd name="T59" fmla="*/ 18 h 115"/>
                <a:gd name="T60" fmla="*/ 72 w 79"/>
                <a:gd name="T61" fmla="*/ 26 h 115"/>
                <a:gd name="T62" fmla="*/ 76 w 79"/>
                <a:gd name="T63" fmla="*/ 35 h 115"/>
                <a:gd name="T64" fmla="*/ 79 w 79"/>
                <a:gd name="T65" fmla="*/ 46 h 115"/>
                <a:gd name="T66" fmla="*/ 73 w 79"/>
                <a:gd name="T67" fmla="*/ 48 h 115"/>
                <a:gd name="T68" fmla="*/ 69 w 79"/>
                <a:gd name="T69" fmla="*/ 52 h 115"/>
                <a:gd name="T70" fmla="*/ 65 w 79"/>
                <a:gd name="T71" fmla="*/ 55 h 115"/>
                <a:gd name="T72" fmla="*/ 63 w 79"/>
                <a:gd name="T73" fmla="*/ 60 h 115"/>
                <a:gd name="T74" fmla="*/ 57 w 79"/>
                <a:gd name="T75" fmla="*/ 71 h 115"/>
                <a:gd name="T76" fmla="*/ 54 w 79"/>
                <a:gd name="T77" fmla="*/ 83 h 115"/>
                <a:gd name="T78" fmla="*/ 50 w 79"/>
                <a:gd name="T79" fmla="*/ 95 h 115"/>
                <a:gd name="T80" fmla="*/ 44 w 79"/>
                <a:gd name="T81" fmla="*/ 106 h 115"/>
                <a:gd name="T82" fmla="*/ 41 w 79"/>
                <a:gd name="T83" fmla="*/ 109 h 115"/>
                <a:gd name="T84" fmla="*/ 36 w 79"/>
                <a:gd name="T85" fmla="*/ 112 h 115"/>
                <a:gd name="T86" fmla="*/ 30 w 79"/>
                <a:gd name="T87" fmla="*/ 114 h 115"/>
                <a:gd name="T88" fmla="*/ 24 w 79"/>
                <a:gd name="T89" fmla="*/ 115 h 115"/>
                <a:gd name="T90" fmla="*/ 19 w 79"/>
                <a:gd name="T91" fmla="*/ 114 h 115"/>
                <a:gd name="T92" fmla="*/ 16 w 79"/>
                <a:gd name="T93" fmla="*/ 113 h 115"/>
                <a:gd name="T94" fmla="*/ 12 w 79"/>
                <a:gd name="T95" fmla="*/ 111 h 115"/>
                <a:gd name="T96" fmla="*/ 10 w 79"/>
                <a:gd name="T97" fmla="*/ 109 h 115"/>
                <a:gd name="T98" fmla="*/ 4 w 79"/>
                <a:gd name="T99" fmla="*/ 106 h 115"/>
                <a:gd name="T100" fmla="*/ 0 w 79"/>
                <a:gd name="T101" fmla="*/ 103 h 115"/>
                <a:gd name="T102" fmla="*/ 9 w 79"/>
                <a:gd name="T103" fmla="*/ 96 h 115"/>
                <a:gd name="T104" fmla="*/ 12 w 79"/>
                <a:gd name="T105" fmla="*/ 10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 h="115">
                  <a:moveTo>
                    <a:pt x="12" y="103"/>
                  </a:moveTo>
                  <a:lnTo>
                    <a:pt x="20" y="99"/>
                  </a:lnTo>
                  <a:lnTo>
                    <a:pt x="28" y="94"/>
                  </a:lnTo>
                  <a:lnTo>
                    <a:pt x="31" y="90"/>
                  </a:lnTo>
                  <a:lnTo>
                    <a:pt x="33" y="87"/>
                  </a:lnTo>
                  <a:lnTo>
                    <a:pt x="35" y="84"/>
                  </a:lnTo>
                  <a:lnTo>
                    <a:pt x="36" y="81"/>
                  </a:lnTo>
                  <a:lnTo>
                    <a:pt x="29" y="79"/>
                  </a:lnTo>
                  <a:lnTo>
                    <a:pt x="24" y="75"/>
                  </a:lnTo>
                  <a:lnTo>
                    <a:pt x="17" y="72"/>
                  </a:lnTo>
                  <a:lnTo>
                    <a:pt x="12" y="69"/>
                  </a:lnTo>
                  <a:lnTo>
                    <a:pt x="8" y="65"/>
                  </a:lnTo>
                  <a:lnTo>
                    <a:pt x="3" y="60"/>
                  </a:lnTo>
                  <a:lnTo>
                    <a:pt x="1" y="57"/>
                  </a:lnTo>
                  <a:lnTo>
                    <a:pt x="0" y="54"/>
                  </a:lnTo>
                  <a:lnTo>
                    <a:pt x="1" y="49"/>
                  </a:lnTo>
                  <a:lnTo>
                    <a:pt x="3" y="42"/>
                  </a:lnTo>
                  <a:lnTo>
                    <a:pt x="8" y="33"/>
                  </a:lnTo>
                  <a:lnTo>
                    <a:pt x="12" y="23"/>
                  </a:lnTo>
                  <a:lnTo>
                    <a:pt x="17" y="15"/>
                  </a:lnTo>
                  <a:lnTo>
                    <a:pt x="24" y="7"/>
                  </a:lnTo>
                  <a:lnTo>
                    <a:pt x="27" y="4"/>
                  </a:lnTo>
                  <a:lnTo>
                    <a:pt x="29" y="2"/>
                  </a:lnTo>
                  <a:lnTo>
                    <a:pt x="32" y="1"/>
                  </a:lnTo>
                  <a:lnTo>
                    <a:pt x="36" y="0"/>
                  </a:lnTo>
                  <a:lnTo>
                    <a:pt x="46" y="1"/>
                  </a:lnTo>
                  <a:lnTo>
                    <a:pt x="54" y="3"/>
                  </a:lnTo>
                  <a:lnTo>
                    <a:pt x="60" y="6"/>
                  </a:lnTo>
                  <a:lnTo>
                    <a:pt x="66" y="12"/>
                  </a:lnTo>
                  <a:lnTo>
                    <a:pt x="69" y="18"/>
                  </a:lnTo>
                  <a:lnTo>
                    <a:pt x="72" y="26"/>
                  </a:lnTo>
                  <a:lnTo>
                    <a:pt x="76" y="35"/>
                  </a:lnTo>
                  <a:lnTo>
                    <a:pt x="79" y="46"/>
                  </a:lnTo>
                  <a:lnTo>
                    <a:pt x="73" y="48"/>
                  </a:lnTo>
                  <a:lnTo>
                    <a:pt x="69" y="52"/>
                  </a:lnTo>
                  <a:lnTo>
                    <a:pt x="65" y="55"/>
                  </a:lnTo>
                  <a:lnTo>
                    <a:pt x="63" y="60"/>
                  </a:lnTo>
                  <a:lnTo>
                    <a:pt x="57" y="71"/>
                  </a:lnTo>
                  <a:lnTo>
                    <a:pt x="54" y="83"/>
                  </a:lnTo>
                  <a:lnTo>
                    <a:pt x="50" y="95"/>
                  </a:lnTo>
                  <a:lnTo>
                    <a:pt x="44" y="106"/>
                  </a:lnTo>
                  <a:lnTo>
                    <a:pt x="41" y="109"/>
                  </a:lnTo>
                  <a:lnTo>
                    <a:pt x="36" y="112"/>
                  </a:lnTo>
                  <a:lnTo>
                    <a:pt x="30" y="114"/>
                  </a:lnTo>
                  <a:lnTo>
                    <a:pt x="24" y="115"/>
                  </a:lnTo>
                  <a:lnTo>
                    <a:pt x="19" y="114"/>
                  </a:lnTo>
                  <a:lnTo>
                    <a:pt x="16" y="113"/>
                  </a:lnTo>
                  <a:lnTo>
                    <a:pt x="12" y="111"/>
                  </a:lnTo>
                  <a:lnTo>
                    <a:pt x="10" y="109"/>
                  </a:lnTo>
                  <a:lnTo>
                    <a:pt x="4" y="106"/>
                  </a:lnTo>
                  <a:lnTo>
                    <a:pt x="0" y="103"/>
                  </a:lnTo>
                  <a:lnTo>
                    <a:pt x="9" y="96"/>
                  </a:lnTo>
                  <a:lnTo>
                    <a:pt x="12" y="103"/>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37" name="Freeform 72">
              <a:extLst>
                <a:ext uri="{FF2B5EF4-FFF2-40B4-BE49-F238E27FC236}">
                  <a16:creationId xmlns:a16="http://schemas.microsoft.com/office/drawing/2014/main" id="{2572A4B3-9241-432B-A06F-1D4EAEA67F12}"/>
                </a:ext>
              </a:extLst>
            </p:cNvPr>
            <p:cNvSpPr>
              <a:spLocks/>
            </p:cNvSpPr>
            <p:nvPr/>
          </p:nvSpPr>
          <p:spPr bwMode="auto">
            <a:xfrm>
              <a:off x="11581303" y="4456662"/>
              <a:ext cx="1095094" cy="783549"/>
            </a:xfrm>
            <a:custGeom>
              <a:avLst/>
              <a:gdLst>
                <a:gd name="T0" fmla="*/ 1778 w 1871"/>
                <a:gd name="T1" fmla="*/ 971 h 1339"/>
                <a:gd name="T2" fmla="*/ 1796 w 1871"/>
                <a:gd name="T3" fmla="*/ 1056 h 1339"/>
                <a:gd name="T4" fmla="*/ 1706 w 1871"/>
                <a:gd name="T5" fmla="*/ 1089 h 1339"/>
                <a:gd name="T6" fmla="*/ 1601 w 1871"/>
                <a:gd name="T7" fmla="*/ 1077 h 1339"/>
                <a:gd name="T8" fmla="*/ 1544 w 1871"/>
                <a:gd name="T9" fmla="*/ 1092 h 1339"/>
                <a:gd name="T10" fmla="*/ 1590 w 1871"/>
                <a:gd name="T11" fmla="*/ 1201 h 1339"/>
                <a:gd name="T12" fmla="*/ 1575 w 1871"/>
                <a:gd name="T13" fmla="*/ 1237 h 1339"/>
                <a:gd name="T14" fmla="*/ 1550 w 1871"/>
                <a:gd name="T15" fmla="*/ 1292 h 1339"/>
                <a:gd name="T16" fmla="*/ 1483 w 1871"/>
                <a:gd name="T17" fmla="*/ 1234 h 1339"/>
                <a:gd name="T18" fmla="*/ 1449 w 1871"/>
                <a:gd name="T19" fmla="*/ 1166 h 1339"/>
                <a:gd name="T20" fmla="*/ 1380 w 1871"/>
                <a:gd name="T21" fmla="*/ 1017 h 1339"/>
                <a:gd name="T22" fmla="*/ 1269 w 1871"/>
                <a:gd name="T23" fmla="*/ 918 h 1339"/>
                <a:gd name="T24" fmla="*/ 1167 w 1871"/>
                <a:gd name="T25" fmla="*/ 837 h 1339"/>
                <a:gd name="T26" fmla="*/ 1056 w 1871"/>
                <a:gd name="T27" fmla="*/ 788 h 1339"/>
                <a:gd name="T28" fmla="*/ 1065 w 1871"/>
                <a:gd name="T29" fmla="*/ 888 h 1339"/>
                <a:gd name="T30" fmla="*/ 1158 w 1871"/>
                <a:gd name="T31" fmla="*/ 1002 h 1339"/>
                <a:gd name="T32" fmla="*/ 1306 w 1871"/>
                <a:gd name="T33" fmla="*/ 1077 h 1339"/>
                <a:gd name="T34" fmla="*/ 1273 w 1871"/>
                <a:gd name="T35" fmla="*/ 1092 h 1339"/>
                <a:gd name="T36" fmla="*/ 1261 w 1871"/>
                <a:gd name="T37" fmla="*/ 1155 h 1339"/>
                <a:gd name="T38" fmla="*/ 1221 w 1871"/>
                <a:gd name="T39" fmla="*/ 1221 h 1339"/>
                <a:gd name="T40" fmla="*/ 1212 w 1871"/>
                <a:gd name="T41" fmla="*/ 1200 h 1339"/>
                <a:gd name="T42" fmla="*/ 1153 w 1871"/>
                <a:gd name="T43" fmla="*/ 1073 h 1339"/>
                <a:gd name="T44" fmla="*/ 993 w 1871"/>
                <a:gd name="T45" fmla="*/ 976 h 1339"/>
                <a:gd name="T46" fmla="*/ 853 w 1871"/>
                <a:gd name="T47" fmla="*/ 871 h 1339"/>
                <a:gd name="T48" fmla="*/ 672 w 1871"/>
                <a:gd name="T49" fmla="*/ 917 h 1339"/>
                <a:gd name="T50" fmla="*/ 605 w 1871"/>
                <a:gd name="T51" fmla="*/ 996 h 1339"/>
                <a:gd name="T52" fmla="*/ 468 w 1871"/>
                <a:gd name="T53" fmla="*/ 1095 h 1339"/>
                <a:gd name="T54" fmla="*/ 412 w 1871"/>
                <a:gd name="T55" fmla="*/ 1242 h 1339"/>
                <a:gd name="T56" fmla="*/ 332 w 1871"/>
                <a:gd name="T57" fmla="*/ 1300 h 1339"/>
                <a:gd name="T58" fmla="*/ 191 w 1871"/>
                <a:gd name="T59" fmla="*/ 1337 h 1339"/>
                <a:gd name="T60" fmla="*/ 93 w 1871"/>
                <a:gd name="T61" fmla="*/ 1278 h 1339"/>
                <a:gd name="T62" fmla="*/ 27 w 1871"/>
                <a:gd name="T63" fmla="*/ 1208 h 1339"/>
                <a:gd name="T64" fmla="*/ 16 w 1871"/>
                <a:gd name="T65" fmla="*/ 1142 h 1339"/>
                <a:gd name="T66" fmla="*/ 16 w 1871"/>
                <a:gd name="T67" fmla="*/ 949 h 1339"/>
                <a:gd name="T68" fmla="*/ 108 w 1871"/>
                <a:gd name="T69" fmla="*/ 907 h 1339"/>
                <a:gd name="T70" fmla="*/ 309 w 1871"/>
                <a:gd name="T71" fmla="*/ 918 h 1339"/>
                <a:gd name="T72" fmla="*/ 402 w 1871"/>
                <a:gd name="T73" fmla="*/ 862 h 1339"/>
                <a:gd name="T74" fmla="*/ 397 w 1871"/>
                <a:gd name="T75" fmla="*/ 745 h 1339"/>
                <a:gd name="T76" fmla="*/ 272 w 1871"/>
                <a:gd name="T77" fmla="*/ 658 h 1339"/>
                <a:gd name="T78" fmla="*/ 297 w 1871"/>
                <a:gd name="T79" fmla="*/ 594 h 1339"/>
                <a:gd name="T80" fmla="*/ 371 w 1871"/>
                <a:gd name="T81" fmla="*/ 560 h 1339"/>
                <a:gd name="T82" fmla="*/ 452 w 1871"/>
                <a:gd name="T83" fmla="*/ 555 h 1339"/>
                <a:gd name="T84" fmla="*/ 540 w 1871"/>
                <a:gd name="T85" fmla="*/ 474 h 1339"/>
                <a:gd name="T86" fmla="*/ 660 w 1871"/>
                <a:gd name="T87" fmla="*/ 360 h 1339"/>
                <a:gd name="T88" fmla="*/ 781 w 1871"/>
                <a:gd name="T89" fmla="*/ 295 h 1339"/>
                <a:gd name="T90" fmla="*/ 860 w 1871"/>
                <a:gd name="T91" fmla="*/ 273 h 1339"/>
                <a:gd name="T92" fmla="*/ 840 w 1871"/>
                <a:gd name="T93" fmla="*/ 128 h 1339"/>
                <a:gd name="T94" fmla="*/ 940 w 1871"/>
                <a:gd name="T95" fmla="*/ 33 h 1339"/>
                <a:gd name="T96" fmla="*/ 960 w 1871"/>
                <a:gd name="T97" fmla="*/ 106 h 1339"/>
                <a:gd name="T98" fmla="*/ 926 w 1871"/>
                <a:gd name="T99" fmla="*/ 209 h 1339"/>
                <a:gd name="T100" fmla="*/ 1012 w 1871"/>
                <a:gd name="T101" fmla="*/ 249 h 1339"/>
                <a:gd name="T102" fmla="*/ 1131 w 1871"/>
                <a:gd name="T103" fmla="*/ 259 h 1339"/>
                <a:gd name="T104" fmla="*/ 1277 w 1871"/>
                <a:gd name="T105" fmla="*/ 194 h 1339"/>
                <a:gd name="T106" fmla="*/ 1553 w 1871"/>
                <a:gd name="T107" fmla="*/ 209 h 1339"/>
                <a:gd name="T108" fmla="*/ 1581 w 1871"/>
                <a:gd name="T109" fmla="*/ 344 h 1339"/>
                <a:gd name="T110" fmla="*/ 1604 w 1871"/>
                <a:gd name="T111" fmla="*/ 459 h 1339"/>
                <a:gd name="T112" fmla="*/ 1539 w 1871"/>
                <a:gd name="T113" fmla="*/ 576 h 1339"/>
                <a:gd name="T114" fmla="*/ 1663 w 1871"/>
                <a:gd name="T115" fmla="*/ 621 h 1339"/>
                <a:gd name="T116" fmla="*/ 1805 w 1871"/>
                <a:gd name="T117" fmla="*/ 694 h 1339"/>
                <a:gd name="T118" fmla="*/ 1871 w 1871"/>
                <a:gd name="T119" fmla="*/ 790 h 1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71" h="1339">
                  <a:moveTo>
                    <a:pt x="1836" y="833"/>
                  </a:moveTo>
                  <a:lnTo>
                    <a:pt x="1832" y="846"/>
                  </a:lnTo>
                  <a:lnTo>
                    <a:pt x="1830" y="851"/>
                  </a:lnTo>
                  <a:lnTo>
                    <a:pt x="1829" y="852"/>
                  </a:lnTo>
                  <a:lnTo>
                    <a:pt x="1824" y="856"/>
                  </a:lnTo>
                  <a:lnTo>
                    <a:pt x="1824" y="881"/>
                  </a:lnTo>
                  <a:lnTo>
                    <a:pt x="1824" y="894"/>
                  </a:lnTo>
                  <a:lnTo>
                    <a:pt x="1824" y="898"/>
                  </a:lnTo>
                  <a:lnTo>
                    <a:pt x="1824" y="898"/>
                  </a:lnTo>
                  <a:lnTo>
                    <a:pt x="1810" y="916"/>
                  </a:lnTo>
                  <a:lnTo>
                    <a:pt x="1795" y="934"/>
                  </a:lnTo>
                  <a:lnTo>
                    <a:pt x="1789" y="945"/>
                  </a:lnTo>
                  <a:lnTo>
                    <a:pt x="1783" y="956"/>
                  </a:lnTo>
                  <a:lnTo>
                    <a:pt x="1781" y="960"/>
                  </a:lnTo>
                  <a:lnTo>
                    <a:pt x="1779" y="965"/>
                  </a:lnTo>
                  <a:lnTo>
                    <a:pt x="1778" y="971"/>
                  </a:lnTo>
                  <a:lnTo>
                    <a:pt x="1778" y="976"/>
                  </a:lnTo>
                  <a:lnTo>
                    <a:pt x="1779" y="982"/>
                  </a:lnTo>
                  <a:lnTo>
                    <a:pt x="1780" y="987"/>
                  </a:lnTo>
                  <a:lnTo>
                    <a:pt x="1782" y="992"/>
                  </a:lnTo>
                  <a:lnTo>
                    <a:pt x="1785" y="998"/>
                  </a:lnTo>
                  <a:lnTo>
                    <a:pt x="1793" y="1009"/>
                  </a:lnTo>
                  <a:lnTo>
                    <a:pt x="1803" y="1018"/>
                  </a:lnTo>
                  <a:lnTo>
                    <a:pt x="1822" y="1036"/>
                  </a:lnTo>
                  <a:lnTo>
                    <a:pt x="1836" y="1049"/>
                  </a:lnTo>
                  <a:lnTo>
                    <a:pt x="1830" y="1051"/>
                  </a:lnTo>
                  <a:lnTo>
                    <a:pt x="1824" y="1052"/>
                  </a:lnTo>
                  <a:lnTo>
                    <a:pt x="1819" y="1053"/>
                  </a:lnTo>
                  <a:lnTo>
                    <a:pt x="1812" y="1053"/>
                  </a:lnTo>
                  <a:lnTo>
                    <a:pt x="1807" y="1055"/>
                  </a:lnTo>
                  <a:lnTo>
                    <a:pt x="1802" y="1056"/>
                  </a:lnTo>
                  <a:lnTo>
                    <a:pt x="1796" y="1056"/>
                  </a:lnTo>
                  <a:lnTo>
                    <a:pt x="1792" y="1057"/>
                  </a:lnTo>
                  <a:lnTo>
                    <a:pt x="1787" y="1057"/>
                  </a:lnTo>
                  <a:lnTo>
                    <a:pt x="1781" y="1057"/>
                  </a:lnTo>
                  <a:lnTo>
                    <a:pt x="1776" y="1058"/>
                  </a:lnTo>
                  <a:lnTo>
                    <a:pt x="1770" y="1061"/>
                  </a:lnTo>
                  <a:lnTo>
                    <a:pt x="1763" y="1064"/>
                  </a:lnTo>
                  <a:lnTo>
                    <a:pt x="1756" y="1069"/>
                  </a:lnTo>
                  <a:lnTo>
                    <a:pt x="1751" y="1074"/>
                  </a:lnTo>
                  <a:lnTo>
                    <a:pt x="1745" y="1079"/>
                  </a:lnTo>
                  <a:lnTo>
                    <a:pt x="1740" y="1083"/>
                  </a:lnTo>
                  <a:lnTo>
                    <a:pt x="1735" y="1088"/>
                  </a:lnTo>
                  <a:lnTo>
                    <a:pt x="1728" y="1091"/>
                  </a:lnTo>
                  <a:lnTo>
                    <a:pt x="1721" y="1092"/>
                  </a:lnTo>
                  <a:lnTo>
                    <a:pt x="1715" y="1091"/>
                  </a:lnTo>
                  <a:lnTo>
                    <a:pt x="1711" y="1090"/>
                  </a:lnTo>
                  <a:lnTo>
                    <a:pt x="1706" y="1089"/>
                  </a:lnTo>
                  <a:lnTo>
                    <a:pt x="1701" y="1087"/>
                  </a:lnTo>
                  <a:lnTo>
                    <a:pt x="1694" y="1080"/>
                  </a:lnTo>
                  <a:lnTo>
                    <a:pt x="1685" y="1075"/>
                  </a:lnTo>
                  <a:lnTo>
                    <a:pt x="1676" y="1068"/>
                  </a:lnTo>
                  <a:lnTo>
                    <a:pt x="1668" y="1063"/>
                  </a:lnTo>
                  <a:lnTo>
                    <a:pt x="1662" y="1061"/>
                  </a:lnTo>
                  <a:lnTo>
                    <a:pt x="1658" y="1058"/>
                  </a:lnTo>
                  <a:lnTo>
                    <a:pt x="1653" y="1057"/>
                  </a:lnTo>
                  <a:lnTo>
                    <a:pt x="1647" y="1057"/>
                  </a:lnTo>
                  <a:lnTo>
                    <a:pt x="1638" y="1057"/>
                  </a:lnTo>
                  <a:lnTo>
                    <a:pt x="1630" y="1060"/>
                  </a:lnTo>
                  <a:lnTo>
                    <a:pt x="1624" y="1062"/>
                  </a:lnTo>
                  <a:lnTo>
                    <a:pt x="1618" y="1066"/>
                  </a:lnTo>
                  <a:lnTo>
                    <a:pt x="1613" y="1069"/>
                  </a:lnTo>
                  <a:lnTo>
                    <a:pt x="1607" y="1074"/>
                  </a:lnTo>
                  <a:lnTo>
                    <a:pt x="1601" y="1077"/>
                  </a:lnTo>
                  <a:lnTo>
                    <a:pt x="1593" y="1080"/>
                  </a:lnTo>
                  <a:lnTo>
                    <a:pt x="1595" y="1090"/>
                  </a:lnTo>
                  <a:lnTo>
                    <a:pt x="1595" y="1100"/>
                  </a:lnTo>
                  <a:lnTo>
                    <a:pt x="1595" y="1108"/>
                  </a:lnTo>
                  <a:lnTo>
                    <a:pt x="1593" y="1119"/>
                  </a:lnTo>
                  <a:lnTo>
                    <a:pt x="1588" y="1118"/>
                  </a:lnTo>
                  <a:lnTo>
                    <a:pt x="1584" y="1118"/>
                  </a:lnTo>
                  <a:lnTo>
                    <a:pt x="1580" y="1116"/>
                  </a:lnTo>
                  <a:lnTo>
                    <a:pt x="1576" y="1115"/>
                  </a:lnTo>
                  <a:lnTo>
                    <a:pt x="1571" y="1110"/>
                  </a:lnTo>
                  <a:lnTo>
                    <a:pt x="1565" y="1105"/>
                  </a:lnTo>
                  <a:lnTo>
                    <a:pt x="1561" y="1101"/>
                  </a:lnTo>
                  <a:lnTo>
                    <a:pt x="1557" y="1096"/>
                  </a:lnTo>
                  <a:lnTo>
                    <a:pt x="1552" y="1093"/>
                  </a:lnTo>
                  <a:lnTo>
                    <a:pt x="1547" y="1092"/>
                  </a:lnTo>
                  <a:lnTo>
                    <a:pt x="1544" y="1092"/>
                  </a:lnTo>
                  <a:lnTo>
                    <a:pt x="1541" y="1093"/>
                  </a:lnTo>
                  <a:lnTo>
                    <a:pt x="1538" y="1095"/>
                  </a:lnTo>
                  <a:lnTo>
                    <a:pt x="1536" y="1099"/>
                  </a:lnTo>
                  <a:lnTo>
                    <a:pt x="1533" y="1105"/>
                  </a:lnTo>
                  <a:lnTo>
                    <a:pt x="1532" y="1110"/>
                  </a:lnTo>
                  <a:lnTo>
                    <a:pt x="1549" y="1133"/>
                  </a:lnTo>
                  <a:lnTo>
                    <a:pt x="1559" y="1145"/>
                  </a:lnTo>
                  <a:lnTo>
                    <a:pt x="1562" y="1148"/>
                  </a:lnTo>
                  <a:lnTo>
                    <a:pt x="1562" y="1149"/>
                  </a:lnTo>
                  <a:lnTo>
                    <a:pt x="1558" y="1160"/>
                  </a:lnTo>
                  <a:lnTo>
                    <a:pt x="1554" y="1169"/>
                  </a:lnTo>
                  <a:lnTo>
                    <a:pt x="1557" y="1172"/>
                  </a:lnTo>
                  <a:lnTo>
                    <a:pt x="1562" y="1177"/>
                  </a:lnTo>
                  <a:lnTo>
                    <a:pt x="1570" y="1185"/>
                  </a:lnTo>
                  <a:lnTo>
                    <a:pt x="1579" y="1194"/>
                  </a:lnTo>
                  <a:lnTo>
                    <a:pt x="1590" y="1201"/>
                  </a:lnTo>
                  <a:lnTo>
                    <a:pt x="1600" y="1208"/>
                  </a:lnTo>
                  <a:lnTo>
                    <a:pt x="1609" y="1213"/>
                  </a:lnTo>
                  <a:lnTo>
                    <a:pt x="1616" y="1215"/>
                  </a:lnTo>
                  <a:lnTo>
                    <a:pt x="1618" y="1224"/>
                  </a:lnTo>
                  <a:lnTo>
                    <a:pt x="1620" y="1231"/>
                  </a:lnTo>
                  <a:lnTo>
                    <a:pt x="1617" y="1233"/>
                  </a:lnTo>
                  <a:lnTo>
                    <a:pt x="1613" y="1234"/>
                  </a:lnTo>
                  <a:lnTo>
                    <a:pt x="1609" y="1235"/>
                  </a:lnTo>
                  <a:lnTo>
                    <a:pt x="1605" y="1235"/>
                  </a:lnTo>
                  <a:lnTo>
                    <a:pt x="1601" y="1235"/>
                  </a:lnTo>
                  <a:lnTo>
                    <a:pt x="1598" y="1236"/>
                  </a:lnTo>
                  <a:lnTo>
                    <a:pt x="1594" y="1238"/>
                  </a:lnTo>
                  <a:lnTo>
                    <a:pt x="1593" y="1242"/>
                  </a:lnTo>
                  <a:lnTo>
                    <a:pt x="1589" y="1242"/>
                  </a:lnTo>
                  <a:lnTo>
                    <a:pt x="1582" y="1240"/>
                  </a:lnTo>
                  <a:lnTo>
                    <a:pt x="1575" y="1237"/>
                  </a:lnTo>
                  <a:lnTo>
                    <a:pt x="1570" y="1234"/>
                  </a:lnTo>
                  <a:lnTo>
                    <a:pt x="1563" y="1229"/>
                  </a:lnTo>
                  <a:lnTo>
                    <a:pt x="1553" y="1222"/>
                  </a:lnTo>
                  <a:lnTo>
                    <a:pt x="1547" y="1215"/>
                  </a:lnTo>
                  <a:lnTo>
                    <a:pt x="1547" y="1228"/>
                  </a:lnTo>
                  <a:lnTo>
                    <a:pt x="1547" y="1231"/>
                  </a:lnTo>
                  <a:lnTo>
                    <a:pt x="1549" y="1236"/>
                  </a:lnTo>
                  <a:lnTo>
                    <a:pt x="1552" y="1242"/>
                  </a:lnTo>
                  <a:lnTo>
                    <a:pt x="1553" y="1249"/>
                  </a:lnTo>
                  <a:lnTo>
                    <a:pt x="1554" y="1258"/>
                  </a:lnTo>
                  <a:lnTo>
                    <a:pt x="1552" y="1267"/>
                  </a:lnTo>
                  <a:lnTo>
                    <a:pt x="1549" y="1278"/>
                  </a:lnTo>
                  <a:lnTo>
                    <a:pt x="1548" y="1284"/>
                  </a:lnTo>
                  <a:lnTo>
                    <a:pt x="1548" y="1288"/>
                  </a:lnTo>
                  <a:lnTo>
                    <a:pt x="1549" y="1290"/>
                  </a:lnTo>
                  <a:lnTo>
                    <a:pt x="1550" y="1292"/>
                  </a:lnTo>
                  <a:lnTo>
                    <a:pt x="1552" y="1294"/>
                  </a:lnTo>
                  <a:lnTo>
                    <a:pt x="1554" y="1295"/>
                  </a:lnTo>
                  <a:lnTo>
                    <a:pt x="1540" y="1295"/>
                  </a:lnTo>
                  <a:lnTo>
                    <a:pt x="1532" y="1295"/>
                  </a:lnTo>
                  <a:lnTo>
                    <a:pt x="1526" y="1295"/>
                  </a:lnTo>
                  <a:lnTo>
                    <a:pt x="1521" y="1294"/>
                  </a:lnTo>
                  <a:lnTo>
                    <a:pt x="1517" y="1293"/>
                  </a:lnTo>
                  <a:lnTo>
                    <a:pt x="1512" y="1291"/>
                  </a:lnTo>
                  <a:lnTo>
                    <a:pt x="1504" y="1286"/>
                  </a:lnTo>
                  <a:lnTo>
                    <a:pt x="1496" y="1279"/>
                  </a:lnTo>
                  <a:lnTo>
                    <a:pt x="1490" y="1271"/>
                  </a:lnTo>
                  <a:lnTo>
                    <a:pt x="1485" y="1262"/>
                  </a:lnTo>
                  <a:lnTo>
                    <a:pt x="1482" y="1252"/>
                  </a:lnTo>
                  <a:lnTo>
                    <a:pt x="1481" y="1242"/>
                  </a:lnTo>
                  <a:lnTo>
                    <a:pt x="1482" y="1238"/>
                  </a:lnTo>
                  <a:lnTo>
                    <a:pt x="1483" y="1234"/>
                  </a:lnTo>
                  <a:lnTo>
                    <a:pt x="1486" y="1231"/>
                  </a:lnTo>
                  <a:lnTo>
                    <a:pt x="1490" y="1227"/>
                  </a:lnTo>
                  <a:lnTo>
                    <a:pt x="1497" y="1221"/>
                  </a:lnTo>
                  <a:lnTo>
                    <a:pt x="1505" y="1215"/>
                  </a:lnTo>
                  <a:lnTo>
                    <a:pt x="1489" y="1215"/>
                  </a:lnTo>
                  <a:lnTo>
                    <a:pt x="1473" y="1215"/>
                  </a:lnTo>
                  <a:lnTo>
                    <a:pt x="1470" y="1214"/>
                  </a:lnTo>
                  <a:lnTo>
                    <a:pt x="1468" y="1212"/>
                  </a:lnTo>
                  <a:lnTo>
                    <a:pt x="1466" y="1210"/>
                  </a:lnTo>
                  <a:lnTo>
                    <a:pt x="1465" y="1207"/>
                  </a:lnTo>
                  <a:lnTo>
                    <a:pt x="1463" y="1200"/>
                  </a:lnTo>
                  <a:lnTo>
                    <a:pt x="1462" y="1196"/>
                  </a:lnTo>
                  <a:lnTo>
                    <a:pt x="1459" y="1187"/>
                  </a:lnTo>
                  <a:lnTo>
                    <a:pt x="1457" y="1180"/>
                  </a:lnTo>
                  <a:lnTo>
                    <a:pt x="1453" y="1172"/>
                  </a:lnTo>
                  <a:lnTo>
                    <a:pt x="1449" y="1166"/>
                  </a:lnTo>
                  <a:lnTo>
                    <a:pt x="1439" y="1154"/>
                  </a:lnTo>
                  <a:lnTo>
                    <a:pt x="1427" y="1142"/>
                  </a:lnTo>
                  <a:lnTo>
                    <a:pt x="1412" y="1128"/>
                  </a:lnTo>
                  <a:lnTo>
                    <a:pt x="1397" y="1113"/>
                  </a:lnTo>
                  <a:lnTo>
                    <a:pt x="1390" y="1104"/>
                  </a:lnTo>
                  <a:lnTo>
                    <a:pt x="1385" y="1095"/>
                  </a:lnTo>
                  <a:lnTo>
                    <a:pt x="1384" y="1090"/>
                  </a:lnTo>
                  <a:lnTo>
                    <a:pt x="1382" y="1084"/>
                  </a:lnTo>
                  <a:lnTo>
                    <a:pt x="1381" y="1079"/>
                  </a:lnTo>
                  <a:lnTo>
                    <a:pt x="1381" y="1073"/>
                  </a:lnTo>
                  <a:lnTo>
                    <a:pt x="1381" y="1057"/>
                  </a:lnTo>
                  <a:lnTo>
                    <a:pt x="1381" y="1047"/>
                  </a:lnTo>
                  <a:lnTo>
                    <a:pt x="1381" y="1037"/>
                  </a:lnTo>
                  <a:lnTo>
                    <a:pt x="1381" y="1026"/>
                  </a:lnTo>
                  <a:lnTo>
                    <a:pt x="1381" y="1022"/>
                  </a:lnTo>
                  <a:lnTo>
                    <a:pt x="1380" y="1017"/>
                  </a:lnTo>
                  <a:lnTo>
                    <a:pt x="1377" y="1012"/>
                  </a:lnTo>
                  <a:lnTo>
                    <a:pt x="1374" y="1008"/>
                  </a:lnTo>
                  <a:lnTo>
                    <a:pt x="1368" y="997"/>
                  </a:lnTo>
                  <a:lnTo>
                    <a:pt x="1359" y="987"/>
                  </a:lnTo>
                  <a:lnTo>
                    <a:pt x="1349" y="977"/>
                  </a:lnTo>
                  <a:lnTo>
                    <a:pt x="1338" y="969"/>
                  </a:lnTo>
                  <a:lnTo>
                    <a:pt x="1329" y="962"/>
                  </a:lnTo>
                  <a:lnTo>
                    <a:pt x="1319" y="957"/>
                  </a:lnTo>
                  <a:lnTo>
                    <a:pt x="1302" y="949"/>
                  </a:lnTo>
                  <a:lnTo>
                    <a:pt x="1286" y="942"/>
                  </a:lnTo>
                  <a:lnTo>
                    <a:pt x="1279" y="937"/>
                  </a:lnTo>
                  <a:lnTo>
                    <a:pt x="1274" y="932"/>
                  </a:lnTo>
                  <a:lnTo>
                    <a:pt x="1272" y="930"/>
                  </a:lnTo>
                  <a:lnTo>
                    <a:pt x="1270" y="925"/>
                  </a:lnTo>
                  <a:lnTo>
                    <a:pt x="1269" y="922"/>
                  </a:lnTo>
                  <a:lnTo>
                    <a:pt x="1269" y="918"/>
                  </a:lnTo>
                  <a:lnTo>
                    <a:pt x="1256" y="918"/>
                  </a:lnTo>
                  <a:lnTo>
                    <a:pt x="1246" y="918"/>
                  </a:lnTo>
                  <a:lnTo>
                    <a:pt x="1238" y="918"/>
                  </a:lnTo>
                  <a:lnTo>
                    <a:pt x="1232" y="916"/>
                  </a:lnTo>
                  <a:lnTo>
                    <a:pt x="1224" y="912"/>
                  </a:lnTo>
                  <a:lnTo>
                    <a:pt x="1216" y="908"/>
                  </a:lnTo>
                  <a:lnTo>
                    <a:pt x="1210" y="904"/>
                  </a:lnTo>
                  <a:lnTo>
                    <a:pt x="1204" y="897"/>
                  </a:lnTo>
                  <a:lnTo>
                    <a:pt x="1197" y="892"/>
                  </a:lnTo>
                  <a:lnTo>
                    <a:pt x="1191" y="884"/>
                  </a:lnTo>
                  <a:lnTo>
                    <a:pt x="1185" y="877"/>
                  </a:lnTo>
                  <a:lnTo>
                    <a:pt x="1180" y="869"/>
                  </a:lnTo>
                  <a:lnTo>
                    <a:pt x="1175" y="862"/>
                  </a:lnTo>
                  <a:lnTo>
                    <a:pt x="1172" y="853"/>
                  </a:lnTo>
                  <a:lnTo>
                    <a:pt x="1169" y="845"/>
                  </a:lnTo>
                  <a:lnTo>
                    <a:pt x="1167" y="837"/>
                  </a:lnTo>
                  <a:lnTo>
                    <a:pt x="1166" y="829"/>
                  </a:lnTo>
                  <a:lnTo>
                    <a:pt x="1165" y="822"/>
                  </a:lnTo>
                  <a:lnTo>
                    <a:pt x="1151" y="822"/>
                  </a:lnTo>
                  <a:lnTo>
                    <a:pt x="1139" y="822"/>
                  </a:lnTo>
                  <a:lnTo>
                    <a:pt x="1126" y="822"/>
                  </a:lnTo>
                  <a:lnTo>
                    <a:pt x="1115" y="822"/>
                  </a:lnTo>
                  <a:lnTo>
                    <a:pt x="1111" y="822"/>
                  </a:lnTo>
                  <a:lnTo>
                    <a:pt x="1107" y="820"/>
                  </a:lnTo>
                  <a:lnTo>
                    <a:pt x="1104" y="818"/>
                  </a:lnTo>
                  <a:lnTo>
                    <a:pt x="1102" y="816"/>
                  </a:lnTo>
                  <a:lnTo>
                    <a:pt x="1099" y="810"/>
                  </a:lnTo>
                  <a:lnTo>
                    <a:pt x="1098" y="803"/>
                  </a:lnTo>
                  <a:lnTo>
                    <a:pt x="1096" y="788"/>
                  </a:lnTo>
                  <a:lnTo>
                    <a:pt x="1091" y="775"/>
                  </a:lnTo>
                  <a:lnTo>
                    <a:pt x="1074" y="783"/>
                  </a:lnTo>
                  <a:lnTo>
                    <a:pt x="1056" y="788"/>
                  </a:lnTo>
                  <a:lnTo>
                    <a:pt x="1047" y="791"/>
                  </a:lnTo>
                  <a:lnTo>
                    <a:pt x="1041" y="795"/>
                  </a:lnTo>
                  <a:lnTo>
                    <a:pt x="1037" y="798"/>
                  </a:lnTo>
                  <a:lnTo>
                    <a:pt x="1035" y="800"/>
                  </a:lnTo>
                  <a:lnTo>
                    <a:pt x="1034" y="803"/>
                  </a:lnTo>
                  <a:lnTo>
                    <a:pt x="1034" y="806"/>
                  </a:lnTo>
                  <a:lnTo>
                    <a:pt x="1042" y="818"/>
                  </a:lnTo>
                  <a:lnTo>
                    <a:pt x="1039" y="832"/>
                  </a:lnTo>
                  <a:lnTo>
                    <a:pt x="1037" y="849"/>
                  </a:lnTo>
                  <a:lnTo>
                    <a:pt x="1038" y="857"/>
                  </a:lnTo>
                  <a:lnTo>
                    <a:pt x="1041" y="864"/>
                  </a:lnTo>
                  <a:lnTo>
                    <a:pt x="1044" y="870"/>
                  </a:lnTo>
                  <a:lnTo>
                    <a:pt x="1048" y="876"/>
                  </a:lnTo>
                  <a:lnTo>
                    <a:pt x="1052" y="880"/>
                  </a:lnTo>
                  <a:lnTo>
                    <a:pt x="1059" y="884"/>
                  </a:lnTo>
                  <a:lnTo>
                    <a:pt x="1065" y="888"/>
                  </a:lnTo>
                  <a:lnTo>
                    <a:pt x="1072" y="891"/>
                  </a:lnTo>
                  <a:lnTo>
                    <a:pt x="1082" y="895"/>
                  </a:lnTo>
                  <a:lnTo>
                    <a:pt x="1090" y="901"/>
                  </a:lnTo>
                  <a:lnTo>
                    <a:pt x="1097" y="906"/>
                  </a:lnTo>
                  <a:lnTo>
                    <a:pt x="1102" y="914"/>
                  </a:lnTo>
                  <a:lnTo>
                    <a:pt x="1106" y="921"/>
                  </a:lnTo>
                  <a:lnTo>
                    <a:pt x="1111" y="928"/>
                  </a:lnTo>
                  <a:lnTo>
                    <a:pt x="1113" y="935"/>
                  </a:lnTo>
                  <a:lnTo>
                    <a:pt x="1115" y="942"/>
                  </a:lnTo>
                  <a:lnTo>
                    <a:pt x="1121" y="959"/>
                  </a:lnTo>
                  <a:lnTo>
                    <a:pt x="1129" y="976"/>
                  </a:lnTo>
                  <a:lnTo>
                    <a:pt x="1133" y="984"/>
                  </a:lnTo>
                  <a:lnTo>
                    <a:pt x="1139" y="990"/>
                  </a:lnTo>
                  <a:lnTo>
                    <a:pt x="1144" y="996"/>
                  </a:lnTo>
                  <a:lnTo>
                    <a:pt x="1150" y="999"/>
                  </a:lnTo>
                  <a:lnTo>
                    <a:pt x="1158" y="1002"/>
                  </a:lnTo>
                  <a:lnTo>
                    <a:pt x="1166" y="1004"/>
                  </a:lnTo>
                  <a:lnTo>
                    <a:pt x="1174" y="1005"/>
                  </a:lnTo>
                  <a:lnTo>
                    <a:pt x="1182" y="1005"/>
                  </a:lnTo>
                  <a:lnTo>
                    <a:pt x="1198" y="1004"/>
                  </a:lnTo>
                  <a:lnTo>
                    <a:pt x="1215" y="1003"/>
                  </a:lnTo>
                  <a:lnTo>
                    <a:pt x="1215" y="1018"/>
                  </a:lnTo>
                  <a:lnTo>
                    <a:pt x="1214" y="1022"/>
                  </a:lnTo>
                  <a:lnTo>
                    <a:pt x="1214" y="1025"/>
                  </a:lnTo>
                  <a:lnTo>
                    <a:pt x="1215" y="1028"/>
                  </a:lnTo>
                  <a:lnTo>
                    <a:pt x="1216" y="1030"/>
                  </a:lnTo>
                  <a:lnTo>
                    <a:pt x="1222" y="1036"/>
                  </a:lnTo>
                  <a:lnTo>
                    <a:pt x="1229" y="1039"/>
                  </a:lnTo>
                  <a:lnTo>
                    <a:pt x="1245" y="1046"/>
                  </a:lnTo>
                  <a:lnTo>
                    <a:pt x="1258" y="1049"/>
                  </a:lnTo>
                  <a:lnTo>
                    <a:pt x="1283" y="1063"/>
                  </a:lnTo>
                  <a:lnTo>
                    <a:pt x="1306" y="1077"/>
                  </a:lnTo>
                  <a:lnTo>
                    <a:pt x="1311" y="1080"/>
                  </a:lnTo>
                  <a:lnTo>
                    <a:pt x="1316" y="1084"/>
                  </a:lnTo>
                  <a:lnTo>
                    <a:pt x="1319" y="1089"/>
                  </a:lnTo>
                  <a:lnTo>
                    <a:pt x="1322" y="1094"/>
                  </a:lnTo>
                  <a:lnTo>
                    <a:pt x="1324" y="1100"/>
                  </a:lnTo>
                  <a:lnTo>
                    <a:pt x="1327" y="1105"/>
                  </a:lnTo>
                  <a:lnTo>
                    <a:pt x="1327" y="1112"/>
                  </a:lnTo>
                  <a:lnTo>
                    <a:pt x="1327" y="1119"/>
                  </a:lnTo>
                  <a:lnTo>
                    <a:pt x="1321" y="1116"/>
                  </a:lnTo>
                  <a:lnTo>
                    <a:pt x="1316" y="1113"/>
                  </a:lnTo>
                  <a:lnTo>
                    <a:pt x="1310" y="1108"/>
                  </a:lnTo>
                  <a:lnTo>
                    <a:pt x="1304" y="1104"/>
                  </a:lnTo>
                  <a:lnTo>
                    <a:pt x="1297" y="1100"/>
                  </a:lnTo>
                  <a:lnTo>
                    <a:pt x="1291" y="1095"/>
                  </a:lnTo>
                  <a:lnTo>
                    <a:pt x="1282" y="1093"/>
                  </a:lnTo>
                  <a:lnTo>
                    <a:pt x="1273" y="1092"/>
                  </a:lnTo>
                  <a:lnTo>
                    <a:pt x="1266" y="1092"/>
                  </a:lnTo>
                  <a:lnTo>
                    <a:pt x="1259" y="1094"/>
                  </a:lnTo>
                  <a:lnTo>
                    <a:pt x="1252" y="1096"/>
                  </a:lnTo>
                  <a:lnTo>
                    <a:pt x="1247" y="1100"/>
                  </a:lnTo>
                  <a:lnTo>
                    <a:pt x="1241" y="1103"/>
                  </a:lnTo>
                  <a:lnTo>
                    <a:pt x="1238" y="1108"/>
                  </a:lnTo>
                  <a:lnTo>
                    <a:pt x="1235" y="1113"/>
                  </a:lnTo>
                  <a:lnTo>
                    <a:pt x="1234" y="1119"/>
                  </a:lnTo>
                  <a:lnTo>
                    <a:pt x="1235" y="1122"/>
                  </a:lnTo>
                  <a:lnTo>
                    <a:pt x="1236" y="1127"/>
                  </a:lnTo>
                  <a:lnTo>
                    <a:pt x="1237" y="1130"/>
                  </a:lnTo>
                  <a:lnTo>
                    <a:pt x="1239" y="1133"/>
                  </a:lnTo>
                  <a:lnTo>
                    <a:pt x="1245" y="1139"/>
                  </a:lnTo>
                  <a:lnTo>
                    <a:pt x="1250" y="1144"/>
                  </a:lnTo>
                  <a:lnTo>
                    <a:pt x="1255" y="1148"/>
                  </a:lnTo>
                  <a:lnTo>
                    <a:pt x="1261" y="1155"/>
                  </a:lnTo>
                  <a:lnTo>
                    <a:pt x="1262" y="1157"/>
                  </a:lnTo>
                  <a:lnTo>
                    <a:pt x="1264" y="1161"/>
                  </a:lnTo>
                  <a:lnTo>
                    <a:pt x="1265" y="1165"/>
                  </a:lnTo>
                  <a:lnTo>
                    <a:pt x="1265" y="1169"/>
                  </a:lnTo>
                  <a:lnTo>
                    <a:pt x="1264" y="1171"/>
                  </a:lnTo>
                  <a:lnTo>
                    <a:pt x="1262" y="1173"/>
                  </a:lnTo>
                  <a:lnTo>
                    <a:pt x="1259" y="1174"/>
                  </a:lnTo>
                  <a:lnTo>
                    <a:pt x="1255" y="1175"/>
                  </a:lnTo>
                  <a:lnTo>
                    <a:pt x="1249" y="1176"/>
                  </a:lnTo>
                  <a:lnTo>
                    <a:pt x="1246" y="1176"/>
                  </a:lnTo>
                  <a:lnTo>
                    <a:pt x="1240" y="1183"/>
                  </a:lnTo>
                  <a:lnTo>
                    <a:pt x="1237" y="1190"/>
                  </a:lnTo>
                  <a:lnTo>
                    <a:pt x="1233" y="1199"/>
                  </a:lnTo>
                  <a:lnTo>
                    <a:pt x="1229" y="1207"/>
                  </a:lnTo>
                  <a:lnTo>
                    <a:pt x="1225" y="1214"/>
                  </a:lnTo>
                  <a:lnTo>
                    <a:pt x="1221" y="1221"/>
                  </a:lnTo>
                  <a:lnTo>
                    <a:pt x="1218" y="1223"/>
                  </a:lnTo>
                  <a:lnTo>
                    <a:pt x="1215" y="1225"/>
                  </a:lnTo>
                  <a:lnTo>
                    <a:pt x="1211" y="1226"/>
                  </a:lnTo>
                  <a:lnTo>
                    <a:pt x="1207" y="1226"/>
                  </a:lnTo>
                  <a:lnTo>
                    <a:pt x="1199" y="1226"/>
                  </a:lnTo>
                  <a:lnTo>
                    <a:pt x="1194" y="1224"/>
                  </a:lnTo>
                  <a:lnTo>
                    <a:pt x="1191" y="1222"/>
                  </a:lnTo>
                  <a:lnTo>
                    <a:pt x="1189" y="1220"/>
                  </a:lnTo>
                  <a:lnTo>
                    <a:pt x="1188" y="1218"/>
                  </a:lnTo>
                  <a:lnTo>
                    <a:pt x="1188" y="1215"/>
                  </a:lnTo>
                  <a:lnTo>
                    <a:pt x="1192" y="1214"/>
                  </a:lnTo>
                  <a:lnTo>
                    <a:pt x="1196" y="1214"/>
                  </a:lnTo>
                  <a:lnTo>
                    <a:pt x="1199" y="1213"/>
                  </a:lnTo>
                  <a:lnTo>
                    <a:pt x="1202" y="1211"/>
                  </a:lnTo>
                  <a:lnTo>
                    <a:pt x="1208" y="1207"/>
                  </a:lnTo>
                  <a:lnTo>
                    <a:pt x="1212" y="1200"/>
                  </a:lnTo>
                  <a:lnTo>
                    <a:pt x="1215" y="1194"/>
                  </a:lnTo>
                  <a:lnTo>
                    <a:pt x="1218" y="1186"/>
                  </a:lnTo>
                  <a:lnTo>
                    <a:pt x="1219" y="1177"/>
                  </a:lnTo>
                  <a:lnTo>
                    <a:pt x="1219" y="1169"/>
                  </a:lnTo>
                  <a:lnTo>
                    <a:pt x="1219" y="1160"/>
                  </a:lnTo>
                  <a:lnTo>
                    <a:pt x="1216" y="1154"/>
                  </a:lnTo>
                  <a:lnTo>
                    <a:pt x="1213" y="1148"/>
                  </a:lnTo>
                  <a:lnTo>
                    <a:pt x="1211" y="1143"/>
                  </a:lnTo>
                  <a:lnTo>
                    <a:pt x="1205" y="1133"/>
                  </a:lnTo>
                  <a:lnTo>
                    <a:pt x="1199" y="1122"/>
                  </a:lnTo>
                  <a:lnTo>
                    <a:pt x="1192" y="1116"/>
                  </a:lnTo>
                  <a:lnTo>
                    <a:pt x="1177" y="1102"/>
                  </a:lnTo>
                  <a:lnTo>
                    <a:pt x="1169" y="1093"/>
                  </a:lnTo>
                  <a:lnTo>
                    <a:pt x="1161" y="1086"/>
                  </a:lnTo>
                  <a:lnTo>
                    <a:pt x="1156" y="1078"/>
                  </a:lnTo>
                  <a:lnTo>
                    <a:pt x="1153" y="1073"/>
                  </a:lnTo>
                  <a:lnTo>
                    <a:pt x="1145" y="1071"/>
                  </a:lnTo>
                  <a:lnTo>
                    <a:pt x="1134" y="1067"/>
                  </a:lnTo>
                  <a:lnTo>
                    <a:pt x="1130" y="1064"/>
                  </a:lnTo>
                  <a:lnTo>
                    <a:pt x="1126" y="1061"/>
                  </a:lnTo>
                  <a:lnTo>
                    <a:pt x="1124" y="1057"/>
                  </a:lnTo>
                  <a:lnTo>
                    <a:pt x="1123" y="1053"/>
                  </a:lnTo>
                  <a:lnTo>
                    <a:pt x="1104" y="1049"/>
                  </a:lnTo>
                  <a:lnTo>
                    <a:pt x="1089" y="1043"/>
                  </a:lnTo>
                  <a:lnTo>
                    <a:pt x="1076" y="1038"/>
                  </a:lnTo>
                  <a:lnTo>
                    <a:pt x="1065" y="1031"/>
                  </a:lnTo>
                  <a:lnTo>
                    <a:pt x="1047" y="1017"/>
                  </a:lnTo>
                  <a:lnTo>
                    <a:pt x="1026" y="999"/>
                  </a:lnTo>
                  <a:lnTo>
                    <a:pt x="1016" y="991"/>
                  </a:lnTo>
                  <a:lnTo>
                    <a:pt x="1004" y="984"/>
                  </a:lnTo>
                  <a:lnTo>
                    <a:pt x="998" y="980"/>
                  </a:lnTo>
                  <a:lnTo>
                    <a:pt x="993" y="976"/>
                  </a:lnTo>
                  <a:lnTo>
                    <a:pt x="990" y="972"/>
                  </a:lnTo>
                  <a:lnTo>
                    <a:pt x="988" y="969"/>
                  </a:lnTo>
                  <a:lnTo>
                    <a:pt x="967" y="935"/>
                  </a:lnTo>
                  <a:lnTo>
                    <a:pt x="947" y="899"/>
                  </a:lnTo>
                  <a:lnTo>
                    <a:pt x="941" y="892"/>
                  </a:lnTo>
                  <a:lnTo>
                    <a:pt x="936" y="884"/>
                  </a:lnTo>
                  <a:lnTo>
                    <a:pt x="928" y="878"/>
                  </a:lnTo>
                  <a:lnTo>
                    <a:pt x="922" y="871"/>
                  </a:lnTo>
                  <a:lnTo>
                    <a:pt x="913" y="867"/>
                  </a:lnTo>
                  <a:lnTo>
                    <a:pt x="904" y="864"/>
                  </a:lnTo>
                  <a:lnTo>
                    <a:pt x="895" y="862"/>
                  </a:lnTo>
                  <a:lnTo>
                    <a:pt x="883" y="861"/>
                  </a:lnTo>
                  <a:lnTo>
                    <a:pt x="873" y="862"/>
                  </a:lnTo>
                  <a:lnTo>
                    <a:pt x="865" y="864"/>
                  </a:lnTo>
                  <a:lnTo>
                    <a:pt x="858" y="867"/>
                  </a:lnTo>
                  <a:lnTo>
                    <a:pt x="853" y="871"/>
                  </a:lnTo>
                  <a:lnTo>
                    <a:pt x="843" y="880"/>
                  </a:lnTo>
                  <a:lnTo>
                    <a:pt x="833" y="888"/>
                  </a:lnTo>
                  <a:lnTo>
                    <a:pt x="812" y="901"/>
                  </a:lnTo>
                  <a:lnTo>
                    <a:pt x="790" y="916"/>
                  </a:lnTo>
                  <a:lnTo>
                    <a:pt x="779" y="923"/>
                  </a:lnTo>
                  <a:lnTo>
                    <a:pt x="767" y="929"/>
                  </a:lnTo>
                  <a:lnTo>
                    <a:pt x="761" y="931"/>
                  </a:lnTo>
                  <a:lnTo>
                    <a:pt x="754" y="932"/>
                  </a:lnTo>
                  <a:lnTo>
                    <a:pt x="748" y="933"/>
                  </a:lnTo>
                  <a:lnTo>
                    <a:pt x="740" y="934"/>
                  </a:lnTo>
                  <a:lnTo>
                    <a:pt x="728" y="933"/>
                  </a:lnTo>
                  <a:lnTo>
                    <a:pt x="717" y="931"/>
                  </a:lnTo>
                  <a:lnTo>
                    <a:pt x="705" y="928"/>
                  </a:lnTo>
                  <a:lnTo>
                    <a:pt x="694" y="924"/>
                  </a:lnTo>
                  <a:lnTo>
                    <a:pt x="683" y="920"/>
                  </a:lnTo>
                  <a:lnTo>
                    <a:pt x="672" y="917"/>
                  </a:lnTo>
                  <a:lnTo>
                    <a:pt x="660" y="915"/>
                  </a:lnTo>
                  <a:lnTo>
                    <a:pt x="649" y="915"/>
                  </a:lnTo>
                  <a:lnTo>
                    <a:pt x="638" y="915"/>
                  </a:lnTo>
                  <a:lnTo>
                    <a:pt x="628" y="918"/>
                  </a:lnTo>
                  <a:lnTo>
                    <a:pt x="619" y="921"/>
                  </a:lnTo>
                  <a:lnTo>
                    <a:pt x="611" y="926"/>
                  </a:lnTo>
                  <a:lnTo>
                    <a:pt x="604" y="933"/>
                  </a:lnTo>
                  <a:lnTo>
                    <a:pt x="599" y="941"/>
                  </a:lnTo>
                  <a:lnTo>
                    <a:pt x="597" y="944"/>
                  </a:lnTo>
                  <a:lnTo>
                    <a:pt x="596" y="948"/>
                  </a:lnTo>
                  <a:lnTo>
                    <a:pt x="595" y="952"/>
                  </a:lnTo>
                  <a:lnTo>
                    <a:pt x="595" y="957"/>
                  </a:lnTo>
                  <a:lnTo>
                    <a:pt x="601" y="978"/>
                  </a:lnTo>
                  <a:lnTo>
                    <a:pt x="604" y="990"/>
                  </a:lnTo>
                  <a:lnTo>
                    <a:pt x="605" y="995"/>
                  </a:lnTo>
                  <a:lnTo>
                    <a:pt x="605" y="996"/>
                  </a:lnTo>
                  <a:lnTo>
                    <a:pt x="603" y="1001"/>
                  </a:lnTo>
                  <a:lnTo>
                    <a:pt x="600" y="1008"/>
                  </a:lnTo>
                  <a:lnTo>
                    <a:pt x="597" y="1012"/>
                  </a:lnTo>
                  <a:lnTo>
                    <a:pt x="592" y="1017"/>
                  </a:lnTo>
                  <a:lnTo>
                    <a:pt x="583" y="1026"/>
                  </a:lnTo>
                  <a:lnTo>
                    <a:pt x="572" y="1033"/>
                  </a:lnTo>
                  <a:lnTo>
                    <a:pt x="560" y="1038"/>
                  </a:lnTo>
                  <a:lnTo>
                    <a:pt x="547" y="1042"/>
                  </a:lnTo>
                  <a:lnTo>
                    <a:pt x="534" y="1047"/>
                  </a:lnTo>
                  <a:lnTo>
                    <a:pt x="521" y="1049"/>
                  </a:lnTo>
                  <a:lnTo>
                    <a:pt x="515" y="1051"/>
                  </a:lnTo>
                  <a:lnTo>
                    <a:pt x="508" y="1055"/>
                  </a:lnTo>
                  <a:lnTo>
                    <a:pt x="502" y="1060"/>
                  </a:lnTo>
                  <a:lnTo>
                    <a:pt x="495" y="1065"/>
                  </a:lnTo>
                  <a:lnTo>
                    <a:pt x="481" y="1079"/>
                  </a:lnTo>
                  <a:lnTo>
                    <a:pt x="468" y="1095"/>
                  </a:lnTo>
                  <a:lnTo>
                    <a:pt x="458" y="1114"/>
                  </a:lnTo>
                  <a:lnTo>
                    <a:pt x="448" y="1132"/>
                  </a:lnTo>
                  <a:lnTo>
                    <a:pt x="445" y="1141"/>
                  </a:lnTo>
                  <a:lnTo>
                    <a:pt x="442" y="1149"/>
                  </a:lnTo>
                  <a:lnTo>
                    <a:pt x="440" y="1157"/>
                  </a:lnTo>
                  <a:lnTo>
                    <a:pt x="440" y="1165"/>
                  </a:lnTo>
                  <a:lnTo>
                    <a:pt x="440" y="1169"/>
                  </a:lnTo>
                  <a:lnTo>
                    <a:pt x="441" y="1172"/>
                  </a:lnTo>
                  <a:lnTo>
                    <a:pt x="443" y="1175"/>
                  </a:lnTo>
                  <a:lnTo>
                    <a:pt x="447" y="1177"/>
                  </a:lnTo>
                  <a:lnTo>
                    <a:pt x="453" y="1181"/>
                  </a:lnTo>
                  <a:lnTo>
                    <a:pt x="460" y="1184"/>
                  </a:lnTo>
                  <a:lnTo>
                    <a:pt x="443" y="1208"/>
                  </a:lnTo>
                  <a:lnTo>
                    <a:pt x="428" y="1226"/>
                  </a:lnTo>
                  <a:lnTo>
                    <a:pt x="421" y="1235"/>
                  </a:lnTo>
                  <a:lnTo>
                    <a:pt x="412" y="1242"/>
                  </a:lnTo>
                  <a:lnTo>
                    <a:pt x="401" y="1250"/>
                  </a:lnTo>
                  <a:lnTo>
                    <a:pt x="389" y="1258"/>
                  </a:lnTo>
                  <a:lnTo>
                    <a:pt x="386" y="1260"/>
                  </a:lnTo>
                  <a:lnTo>
                    <a:pt x="383" y="1262"/>
                  </a:lnTo>
                  <a:lnTo>
                    <a:pt x="380" y="1265"/>
                  </a:lnTo>
                  <a:lnTo>
                    <a:pt x="378" y="1268"/>
                  </a:lnTo>
                  <a:lnTo>
                    <a:pt x="372" y="1277"/>
                  </a:lnTo>
                  <a:lnTo>
                    <a:pt x="367" y="1286"/>
                  </a:lnTo>
                  <a:lnTo>
                    <a:pt x="364" y="1290"/>
                  </a:lnTo>
                  <a:lnTo>
                    <a:pt x="360" y="1293"/>
                  </a:lnTo>
                  <a:lnTo>
                    <a:pt x="357" y="1297"/>
                  </a:lnTo>
                  <a:lnTo>
                    <a:pt x="353" y="1299"/>
                  </a:lnTo>
                  <a:lnTo>
                    <a:pt x="348" y="1301"/>
                  </a:lnTo>
                  <a:lnTo>
                    <a:pt x="343" y="1302"/>
                  </a:lnTo>
                  <a:lnTo>
                    <a:pt x="338" y="1301"/>
                  </a:lnTo>
                  <a:lnTo>
                    <a:pt x="332" y="1300"/>
                  </a:lnTo>
                  <a:lnTo>
                    <a:pt x="326" y="1299"/>
                  </a:lnTo>
                  <a:lnTo>
                    <a:pt x="318" y="1299"/>
                  </a:lnTo>
                  <a:lnTo>
                    <a:pt x="311" y="1300"/>
                  </a:lnTo>
                  <a:lnTo>
                    <a:pt x="303" y="1300"/>
                  </a:lnTo>
                  <a:lnTo>
                    <a:pt x="289" y="1303"/>
                  </a:lnTo>
                  <a:lnTo>
                    <a:pt x="278" y="1304"/>
                  </a:lnTo>
                  <a:lnTo>
                    <a:pt x="271" y="1304"/>
                  </a:lnTo>
                  <a:lnTo>
                    <a:pt x="264" y="1305"/>
                  </a:lnTo>
                  <a:lnTo>
                    <a:pt x="258" y="1307"/>
                  </a:lnTo>
                  <a:lnTo>
                    <a:pt x="251" y="1309"/>
                  </a:lnTo>
                  <a:lnTo>
                    <a:pt x="239" y="1315"/>
                  </a:lnTo>
                  <a:lnTo>
                    <a:pt x="228" y="1321"/>
                  </a:lnTo>
                  <a:lnTo>
                    <a:pt x="216" y="1328"/>
                  </a:lnTo>
                  <a:lnTo>
                    <a:pt x="204" y="1333"/>
                  </a:lnTo>
                  <a:lnTo>
                    <a:pt x="197" y="1335"/>
                  </a:lnTo>
                  <a:lnTo>
                    <a:pt x="191" y="1337"/>
                  </a:lnTo>
                  <a:lnTo>
                    <a:pt x="184" y="1338"/>
                  </a:lnTo>
                  <a:lnTo>
                    <a:pt x="178" y="1339"/>
                  </a:lnTo>
                  <a:lnTo>
                    <a:pt x="174" y="1338"/>
                  </a:lnTo>
                  <a:lnTo>
                    <a:pt x="169" y="1335"/>
                  </a:lnTo>
                  <a:lnTo>
                    <a:pt x="166" y="1332"/>
                  </a:lnTo>
                  <a:lnTo>
                    <a:pt x="163" y="1329"/>
                  </a:lnTo>
                  <a:lnTo>
                    <a:pt x="156" y="1319"/>
                  </a:lnTo>
                  <a:lnTo>
                    <a:pt x="151" y="1307"/>
                  </a:lnTo>
                  <a:lnTo>
                    <a:pt x="143" y="1297"/>
                  </a:lnTo>
                  <a:lnTo>
                    <a:pt x="136" y="1287"/>
                  </a:lnTo>
                  <a:lnTo>
                    <a:pt x="130" y="1282"/>
                  </a:lnTo>
                  <a:lnTo>
                    <a:pt x="125" y="1279"/>
                  </a:lnTo>
                  <a:lnTo>
                    <a:pt x="119" y="1277"/>
                  </a:lnTo>
                  <a:lnTo>
                    <a:pt x="112" y="1277"/>
                  </a:lnTo>
                  <a:lnTo>
                    <a:pt x="102" y="1277"/>
                  </a:lnTo>
                  <a:lnTo>
                    <a:pt x="93" y="1278"/>
                  </a:lnTo>
                  <a:lnTo>
                    <a:pt x="84" y="1280"/>
                  </a:lnTo>
                  <a:lnTo>
                    <a:pt x="75" y="1282"/>
                  </a:lnTo>
                  <a:lnTo>
                    <a:pt x="67" y="1285"/>
                  </a:lnTo>
                  <a:lnTo>
                    <a:pt x="58" y="1287"/>
                  </a:lnTo>
                  <a:lnTo>
                    <a:pt x="48" y="1288"/>
                  </a:lnTo>
                  <a:lnTo>
                    <a:pt x="39" y="1288"/>
                  </a:lnTo>
                  <a:lnTo>
                    <a:pt x="36" y="1288"/>
                  </a:lnTo>
                  <a:lnTo>
                    <a:pt x="33" y="1287"/>
                  </a:lnTo>
                  <a:lnTo>
                    <a:pt x="32" y="1286"/>
                  </a:lnTo>
                  <a:lnTo>
                    <a:pt x="30" y="1284"/>
                  </a:lnTo>
                  <a:lnTo>
                    <a:pt x="28" y="1278"/>
                  </a:lnTo>
                  <a:lnTo>
                    <a:pt x="27" y="1273"/>
                  </a:lnTo>
                  <a:lnTo>
                    <a:pt x="27" y="1251"/>
                  </a:lnTo>
                  <a:lnTo>
                    <a:pt x="27" y="1234"/>
                  </a:lnTo>
                  <a:lnTo>
                    <a:pt x="27" y="1221"/>
                  </a:lnTo>
                  <a:lnTo>
                    <a:pt x="27" y="1208"/>
                  </a:lnTo>
                  <a:lnTo>
                    <a:pt x="21" y="1207"/>
                  </a:lnTo>
                  <a:lnTo>
                    <a:pt x="16" y="1206"/>
                  </a:lnTo>
                  <a:lnTo>
                    <a:pt x="12" y="1202"/>
                  </a:lnTo>
                  <a:lnTo>
                    <a:pt x="8" y="1199"/>
                  </a:lnTo>
                  <a:lnTo>
                    <a:pt x="5" y="1196"/>
                  </a:lnTo>
                  <a:lnTo>
                    <a:pt x="2" y="1190"/>
                  </a:lnTo>
                  <a:lnTo>
                    <a:pt x="1" y="1186"/>
                  </a:lnTo>
                  <a:lnTo>
                    <a:pt x="0" y="1181"/>
                  </a:lnTo>
                  <a:lnTo>
                    <a:pt x="1" y="1173"/>
                  </a:lnTo>
                  <a:lnTo>
                    <a:pt x="3" y="1168"/>
                  </a:lnTo>
                  <a:lnTo>
                    <a:pt x="5" y="1162"/>
                  </a:lnTo>
                  <a:lnTo>
                    <a:pt x="8" y="1158"/>
                  </a:lnTo>
                  <a:lnTo>
                    <a:pt x="11" y="1154"/>
                  </a:lnTo>
                  <a:lnTo>
                    <a:pt x="13" y="1150"/>
                  </a:lnTo>
                  <a:lnTo>
                    <a:pt x="15" y="1146"/>
                  </a:lnTo>
                  <a:lnTo>
                    <a:pt x="16" y="1142"/>
                  </a:lnTo>
                  <a:lnTo>
                    <a:pt x="16" y="1126"/>
                  </a:lnTo>
                  <a:lnTo>
                    <a:pt x="18" y="1109"/>
                  </a:lnTo>
                  <a:lnTo>
                    <a:pt x="20" y="1094"/>
                  </a:lnTo>
                  <a:lnTo>
                    <a:pt x="23" y="1078"/>
                  </a:lnTo>
                  <a:lnTo>
                    <a:pt x="26" y="1062"/>
                  </a:lnTo>
                  <a:lnTo>
                    <a:pt x="29" y="1044"/>
                  </a:lnTo>
                  <a:lnTo>
                    <a:pt x="30" y="1028"/>
                  </a:lnTo>
                  <a:lnTo>
                    <a:pt x="31" y="1011"/>
                  </a:lnTo>
                  <a:lnTo>
                    <a:pt x="30" y="1002"/>
                  </a:lnTo>
                  <a:lnTo>
                    <a:pt x="29" y="994"/>
                  </a:lnTo>
                  <a:lnTo>
                    <a:pt x="26" y="985"/>
                  </a:lnTo>
                  <a:lnTo>
                    <a:pt x="23" y="977"/>
                  </a:lnTo>
                  <a:lnTo>
                    <a:pt x="20" y="969"/>
                  </a:lnTo>
                  <a:lnTo>
                    <a:pt x="18" y="962"/>
                  </a:lnTo>
                  <a:lnTo>
                    <a:pt x="16" y="955"/>
                  </a:lnTo>
                  <a:lnTo>
                    <a:pt x="16" y="949"/>
                  </a:lnTo>
                  <a:lnTo>
                    <a:pt x="16" y="947"/>
                  </a:lnTo>
                  <a:lnTo>
                    <a:pt x="18" y="944"/>
                  </a:lnTo>
                  <a:lnTo>
                    <a:pt x="21" y="941"/>
                  </a:lnTo>
                  <a:lnTo>
                    <a:pt x="25" y="937"/>
                  </a:lnTo>
                  <a:lnTo>
                    <a:pt x="34" y="930"/>
                  </a:lnTo>
                  <a:lnTo>
                    <a:pt x="45" y="921"/>
                  </a:lnTo>
                  <a:lnTo>
                    <a:pt x="57" y="915"/>
                  </a:lnTo>
                  <a:lnTo>
                    <a:pt x="68" y="908"/>
                  </a:lnTo>
                  <a:lnTo>
                    <a:pt x="76" y="904"/>
                  </a:lnTo>
                  <a:lnTo>
                    <a:pt x="81" y="903"/>
                  </a:lnTo>
                  <a:lnTo>
                    <a:pt x="87" y="904"/>
                  </a:lnTo>
                  <a:lnTo>
                    <a:pt x="94" y="906"/>
                  </a:lnTo>
                  <a:lnTo>
                    <a:pt x="97" y="907"/>
                  </a:lnTo>
                  <a:lnTo>
                    <a:pt x="100" y="908"/>
                  </a:lnTo>
                  <a:lnTo>
                    <a:pt x="104" y="907"/>
                  </a:lnTo>
                  <a:lnTo>
                    <a:pt x="108" y="907"/>
                  </a:lnTo>
                  <a:lnTo>
                    <a:pt x="153" y="907"/>
                  </a:lnTo>
                  <a:lnTo>
                    <a:pt x="176" y="907"/>
                  </a:lnTo>
                  <a:lnTo>
                    <a:pt x="184" y="907"/>
                  </a:lnTo>
                  <a:lnTo>
                    <a:pt x="185" y="907"/>
                  </a:lnTo>
                  <a:lnTo>
                    <a:pt x="188" y="909"/>
                  </a:lnTo>
                  <a:lnTo>
                    <a:pt x="190" y="911"/>
                  </a:lnTo>
                  <a:lnTo>
                    <a:pt x="193" y="914"/>
                  </a:lnTo>
                  <a:lnTo>
                    <a:pt x="197" y="916"/>
                  </a:lnTo>
                  <a:lnTo>
                    <a:pt x="205" y="918"/>
                  </a:lnTo>
                  <a:lnTo>
                    <a:pt x="212" y="918"/>
                  </a:lnTo>
                  <a:lnTo>
                    <a:pt x="259" y="918"/>
                  </a:lnTo>
                  <a:lnTo>
                    <a:pt x="284" y="918"/>
                  </a:lnTo>
                  <a:lnTo>
                    <a:pt x="292" y="918"/>
                  </a:lnTo>
                  <a:lnTo>
                    <a:pt x="293" y="918"/>
                  </a:lnTo>
                  <a:lnTo>
                    <a:pt x="301" y="918"/>
                  </a:lnTo>
                  <a:lnTo>
                    <a:pt x="309" y="918"/>
                  </a:lnTo>
                  <a:lnTo>
                    <a:pt x="314" y="919"/>
                  </a:lnTo>
                  <a:lnTo>
                    <a:pt x="319" y="920"/>
                  </a:lnTo>
                  <a:lnTo>
                    <a:pt x="325" y="922"/>
                  </a:lnTo>
                  <a:lnTo>
                    <a:pt x="331" y="924"/>
                  </a:lnTo>
                  <a:lnTo>
                    <a:pt x="337" y="925"/>
                  </a:lnTo>
                  <a:lnTo>
                    <a:pt x="343" y="925"/>
                  </a:lnTo>
                  <a:lnTo>
                    <a:pt x="354" y="924"/>
                  </a:lnTo>
                  <a:lnTo>
                    <a:pt x="366" y="922"/>
                  </a:lnTo>
                  <a:lnTo>
                    <a:pt x="378" y="919"/>
                  </a:lnTo>
                  <a:lnTo>
                    <a:pt x="386" y="918"/>
                  </a:lnTo>
                  <a:lnTo>
                    <a:pt x="386" y="906"/>
                  </a:lnTo>
                  <a:lnTo>
                    <a:pt x="388" y="896"/>
                  </a:lnTo>
                  <a:lnTo>
                    <a:pt x="392" y="886"/>
                  </a:lnTo>
                  <a:lnTo>
                    <a:pt x="396" y="878"/>
                  </a:lnTo>
                  <a:lnTo>
                    <a:pt x="399" y="870"/>
                  </a:lnTo>
                  <a:lnTo>
                    <a:pt x="402" y="862"/>
                  </a:lnTo>
                  <a:lnTo>
                    <a:pt x="405" y="852"/>
                  </a:lnTo>
                  <a:lnTo>
                    <a:pt x="405" y="841"/>
                  </a:lnTo>
                  <a:lnTo>
                    <a:pt x="405" y="831"/>
                  </a:lnTo>
                  <a:lnTo>
                    <a:pt x="405" y="818"/>
                  </a:lnTo>
                  <a:lnTo>
                    <a:pt x="405" y="804"/>
                  </a:lnTo>
                  <a:lnTo>
                    <a:pt x="405" y="795"/>
                  </a:lnTo>
                  <a:lnTo>
                    <a:pt x="401" y="795"/>
                  </a:lnTo>
                  <a:lnTo>
                    <a:pt x="409" y="772"/>
                  </a:lnTo>
                  <a:lnTo>
                    <a:pt x="409" y="766"/>
                  </a:lnTo>
                  <a:lnTo>
                    <a:pt x="407" y="763"/>
                  </a:lnTo>
                  <a:lnTo>
                    <a:pt x="406" y="760"/>
                  </a:lnTo>
                  <a:lnTo>
                    <a:pt x="404" y="758"/>
                  </a:lnTo>
                  <a:lnTo>
                    <a:pt x="401" y="756"/>
                  </a:lnTo>
                  <a:lnTo>
                    <a:pt x="399" y="753"/>
                  </a:lnTo>
                  <a:lnTo>
                    <a:pt x="398" y="749"/>
                  </a:lnTo>
                  <a:lnTo>
                    <a:pt x="397" y="745"/>
                  </a:lnTo>
                  <a:lnTo>
                    <a:pt x="392" y="745"/>
                  </a:lnTo>
                  <a:lnTo>
                    <a:pt x="385" y="744"/>
                  </a:lnTo>
                  <a:lnTo>
                    <a:pt x="381" y="741"/>
                  </a:lnTo>
                  <a:lnTo>
                    <a:pt x="377" y="739"/>
                  </a:lnTo>
                  <a:lnTo>
                    <a:pt x="372" y="737"/>
                  </a:lnTo>
                  <a:lnTo>
                    <a:pt x="369" y="734"/>
                  </a:lnTo>
                  <a:lnTo>
                    <a:pt x="366" y="730"/>
                  </a:lnTo>
                  <a:lnTo>
                    <a:pt x="364" y="726"/>
                  </a:lnTo>
                  <a:lnTo>
                    <a:pt x="359" y="717"/>
                  </a:lnTo>
                  <a:lnTo>
                    <a:pt x="357" y="707"/>
                  </a:lnTo>
                  <a:lnTo>
                    <a:pt x="355" y="697"/>
                  </a:lnTo>
                  <a:lnTo>
                    <a:pt x="355" y="686"/>
                  </a:lnTo>
                  <a:lnTo>
                    <a:pt x="344" y="681"/>
                  </a:lnTo>
                  <a:lnTo>
                    <a:pt x="336" y="676"/>
                  </a:lnTo>
                  <a:lnTo>
                    <a:pt x="306" y="668"/>
                  </a:lnTo>
                  <a:lnTo>
                    <a:pt x="272" y="658"/>
                  </a:lnTo>
                  <a:lnTo>
                    <a:pt x="257" y="652"/>
                  </a:lnTo>
                  <a:lnTo>
                    <a:pt x="244" y="645"/>
                  </a:lnTo>
                  <a:lnTo>
                    <a:pt x="238" y="641"/>
                  </a:lnTo>
                  <a:lnTo>
                    <a:pt x="235" y="638"/>
                  </a:lnTo>
                  <a:lnTo>
                    <a:pt x="233" y="633"/>
                  </a:lnTo>
                  <a:lnTo>
                    <a:pt x="232" y="629"/>
                  </a:lnTo>
                  <a:lnTo>
                    <a:pt x="232" y="621"/>
                  </a:lnTo>
                  <a:lnTo>
                    <a:pt x="232" y="618"/>
                  </a:lnTo>
                  <a:lnTo>
                    <a:pt x="234" y="616"/>
                  </a:lnTo>
                  <a:lnTo>
                    <a:pt x="236" y="613"/>
                  </a:lnTo>
                  <a:lnTo>
                    <a:pt x="239" y="611"/>
                  </a:lnTo>
                  <a:lnTo>
                    <a:pt x="247" y="606"/>
                  </a:lnTo>
                  <a:lnTo>
                    <a:pt x="257" y="602"/>
                  </a:lnTo>
                  <a:lnTo>
                    <a:pt x="277" y="594"/>
                  </a:lnTo>
                  <a:lnTo>
                    <a:pt x="293" y="590"/>
                  </a:lnTo>
                  <a:lnTo>
                    <a:pt x="297" y="594"/>
                  </a:lnTo>
                  <a:lnTo>
                    <a:pt x="302" y="598"/>
                  </a:lnTo>
                  <a:lnTo>
                    <a:pt x="309" y="601"/>
                  </a:lnTo>
                  <a:lnTo>
                    <a:pt x="315" y="602"/>
                  </a:lnTo>
                  <a:lnTo>
                    <a:pt x="329" y="605"/>
                  </a:lnTo>
                  <a:lnTo>
                    <a:pt x="340" y="606"/>
                  </a:lnTo>
                  <a:lnTo>
                    <a:pt x="352" y="605"/>
                  </a:lnTo>
                  <a:lnTo>
                    <a:pt x="364" y="603"/>
                  </a:lnTo>
                  <a:lnTo>
                    <a:pt x="372" y="601"/>
                  </a:lnTo>
                  <a:lnTo>
                    <a:pt x="378" y="598"/>
                  </a:lnTo>
                  <a:lnTo>
                    <a:pt x="378" y="588"/>
                  </a:lnTo>
                  <a:lnTo>
                    <a:pt x="378" y="587"/>
                  </a:lnTo>
                  <a:lnTo>
                    <a:pt x="374" y="585"/>
                  </a:lnTo>
                  <a:lnTo>
                    <a:pt x="372" y="580"/>
                  </a:lnTo>
                  <a:lnTo>
                    <a:pt x="371" y="576"/>
                  </a:lnTo>
                  <a:lnTo>
                    <a:pt x="371" y="571"/>
                  </a:lnTo>
                  <a:lnTo>
                    <a:pt x="371" y="560"/>
                  </a:lnTo>
                  <a:lnTo>
                    <a:pt x="370" y="552"/>
                  </a:lnTo>
                  <a:lnTo>
                    <a:pt x="370" y="541"/>
                  </a:lnTo>
                  <a:lnTo>
                    <a:pt x="370" y="540"/>
                  </a:lnTo>
                  <a:lnTo>
                    <a:pt x="387" y="540"/>
                  </a:lnTo>
                  <a:lnTo>
                    <a:pt x="389" y="540"/>
                  </a:lnTo>
                  <a:lnTo>
                    <a:pt x="395" y="545"/>
                  </a:lnTo>
                  <a:lnTo>
                    <a:pt x="399" y="548"/>
                  </a:lnTo>
                  <a:lnTo>
                    <a:pt x="406" y="551"/>
                  </a:lnTo>
                  <a:lnTo>
                    <a:pt x="412" y="554"/>
                  </a:lnTo>
                  <a:lnTo>
                    <a:pt x="419" y="556"/>
                  </a:lnTo>
                  <a:lnTo>
                    <a:pt x="425" y="559"/>
                  </a:lnTo>
                  <a:lnTo>
                    <a:pt x="433" y="560"/>
                  </a:lnTo>
                  <a:lnTo>
                    <a:pt x="440" y="560"/>
                  </a:lnTo>
                  <a:lnTo>
                    <a:pt x="445" y="559"/>
                  </a:lnTo>
                  <a:lnTo>
                    <a:pt x="449" y="558"/>
                  </a:lnTo>
                  <a:lnTo>
                    <a:pt x="452" y="555"/>
                  </a:lnTo>
                  <a:lnTo>
                    <a:pt x="456" y="552"/>
                  </a:lnTo>
                  <a:lnTo>
                    <a:pt x="460" y="549"/>
                  </a:lnTo>
                  <a:lnTo>
                    <a:pt x="463" y="545"/>
                  </a:lnTo>
                  <a:lnTo>
                    <a:pt x="465" y="540"/>
                  </a:lnTo>
                  <a:lnTo>
                    <a:pt x="467" y="536"/>
                  </a:lnTo>
                  <a:lnTo>
                    <a:pt x="477" y="536"/>
                  </a:lnTo>
                  <a:lnTo>
                    <a:pt x="486" y="535"/>
                  </a:lnTo>
                  <a:lnTo>
                    <a:pt x="493" y="533"/>
                  </a:lnTo>
                  <a:lnTo>
                    <a:pt x="500" y="529"/>
                  </a:lnTo>
                  <a:lnTo>
                    <a:pt x="506" y="526"/>
                  </a:lnTo>
                  <a:lnTo>
                    <a:pt x="511" y="522"/>
                  </a:lnTo>
                  <a:lnTo>
                    <a:pt x="517" y="518"/>
                  </a:lnTo>
                  <a:lnTo>
                    <a:pt x="521" y="512"/>
                  </a:lnTo>
                  <a:lnTo>
                    <a:pt x="529" y="500"/>
                  </a:lnTo>
                  <a:lnTo>
                    <a:pt x="534" y="487"/>
                  </a:lnTo>
                  <a:lnTo>
                    <a:pt x="540" y="474"/>
                  </a:lnTo>
                  <a:lnTo>
                    <a:pt x="544" y="459"/>
                  </a:lnTo>
                  <a:lnTo>
                    <a:pt x="556" y="457"/>
                  </a:lnTo>
                  <a:lnTo>
                    <a:pt x="567" y="456"/>
                  </a:lnTo>
                  <a:lnTo>
                    <a:pt x="584" y="449"/>
                  </a:lnTo>
                  <a:lnTo>
                    <a:pt x="611" y="437"/>
                  </a:lnTo>
                  <a:lnTo>
                    <a:pt x="625" y="431"/>
                  </a:lnTo>
                  <a:lnTo>
                    <a:pt x="637" y="426"/>
                  </a:lnTo>
                  <a:lnTo>
                    <a:pt x="646" y="420"/>
                  </a:lnTo>
                  <a:lnTo>
                    <a:pt x="652" y="417"/>
                  </a:lnTo>
                  <a:lnTo>
                    <a:pt x="656" y="412"/>
                  </a:lnTo>
                  <a:lnTo>
                    <a:pt x="659" y="405"/>
                  </a:lnTo>
                  <a:lnTo>
                    <a:pt x="662" y="399"/>
                  </a:lnTo>
                  <a:lnTo>
                    <a:pt x="662" y="391"/>
                  </a:lnTo>
                  <a:lnTo>
                    <a:pt x="660" y="377"/>
                  </a:lnTo>
                  <a:lnTo>
                    <a:pt x="659" y="363"/>
                  </a:lnTo>
                  <a:lnTo>
                    <a:pt x="660" y="360"/>
                  </a:lnTo>
                  <a:lnTo>
                    <a:pt x="663" y="356"/>
                  </a:lnTo>
                  <a:lnTo>
                    <a:pt x="665" y="353"/>
                  </a:lnTo>
                  <a:lnTo>
                    <a:pt x="668" y="351"/>
                  </a:lnTo>
                  <a:lnTo>
                    <a:pt x="675" y="346"/>
                  </a:lnTo>
                  <a:lnTo>
                    <a:pt x="679" y="343"/>
                  </a:lnTo>
                  <a:lnTo>
                    <a:pt x="696" y="326"/>
                  </a:lnTo>
                  <a:lnTo>
                    <a:pt x="716" y="310"/>
                  </a:lnTo>
                  <a:lnTo>
                    <a:pt x="726" y="303"/>
                  </a:lnTo>
                  <a:lnTo>
                    <a:pt x="737" y="298"/>
                  </a:lnTo>
                  <a:lnTo>
                    <a:pt x="744" y="296"/>
                  </a:lnTo>
                  <a:lnTo>
                    <a:pt x="750" y="295"/>
                  </a:lnTo>
                  <a:lnTo>
                    <a:pt x="757" y="294"/>
                  </a:lnTo>
                  <a:lnTo>
                    <a:pt x="764" y="294"/>
                  </a:lnTo>
                  <a:lnTo>
                    <a:pt x="776" y="294"/>
                  </a:lnTo>
                  <a:lnTo>
                    <a:pt x="779" y="295"/>
                  </a:lnTo>
                  <a:lnTo>
                    <a:pt x="781" y="295"/>
                  </a:lnTo>
                  <a:lnTo>
                    <a:pt x="787" y="294"/>
                  </a:lnTo>
                  <a:lnTo>
                    <a:pt x="790" y="295"/>
                  </a:lnTo>
                  <a:lnTo>
                    <a:pt x="792" y="294"/>
                  </a:lnTo>
                  <a:lnTo>
                    <a:pt x="794" y="293"/>
                  </a:lnTo>
                  <a:lnTo>
                    <a:pt x="797" y="290"/>
                  </a:lnTo>
                  <a:lnTo>
                    <a:pt x="800" y="286"/>
                  </a:lnTo>
                  <a:lnTo>
                    <a:pt x="802" y="282"/>
                  </a:lnTo>
                  <a:lnTo>
                    <a:pt x="807" y="278"/>
                  </a:lnTo>
                  <a:lnTo>
                    <a:pt x="812" y="276"/>
                  </a:lnTo>
                  <a:lnTo>
                    <a:pt x="817" y="275"/>
                  </a:lnTo>
                  <a:lnTo>
                    <a:pt x="822" y="275"/>
                  </a:lnTo>
                  <a:lnTo>
                    <a:pt x="833" y="277"/>
                  </a:lnTo>
                  <a:lnTo>
                    <a:pt x="845" y="278"/>
                  </a:lnTo>
                  <a:lnTo>
                    <a:pt x="848" y="277"/>
                  </a:lnTo>
                  <a:lnTo>
                    <a:pt x="854" y="275"/>
                  </a:lnTo>
                  <a:lnTo>
                    <a:pt x="860" y="273"/>
                  </a:lnTo>
                  <a:lnTo>
                    <a:pt x="867" y="269"/>
                  </a:lnTo>
                  <a:lnTo>
                    <a:pt x="873" y="264"/>
                  </a:lnTo>
                  <a:lnTo>
                    <a:pt x="879" y="260"/>
                  </a:lnTo>
                  <a:lnTo>
                    <a:pt x="882" y="256"/>
                  </a:lnTo>
                  <a:lnTo>
                    <a:pt x="883" y="251"/>
                  </a:lnTo>
                  <a:lnTo>
                    <a:pt x="881" y="242"/>
                  </a:lnTo>
                  <a:lnTo>
                    <a:pt x="875" y="227"/>
                  </a:lnTo>
                  <a:lnTo>
                    <a:pt x="870" y="215"/>
                  </a:lnTo>
                  <a:lnTo>
                    <a:pt x="868" y="209"/>
                  </a:lnTo>
                  <a:lnTo>
                    <a:pt x="866" y="193"/>
                  </a:lnTo>
                  <a:lnTo>
                    <a:pt x="861" y="179"/>
                  </a:lnTo>
                  <a:lnTo>
                    <a:pt x="857" y="167"/>
                  </a:lnTo>
                  <a:lnTo>
                    <a:pt x="852" y="156"/>
                  </a:lnTo>
                  <a:lnTo>
                    <a:pt x="846" y="145"/>
                  </a:lnTo>
                  <a:lnTo>
                    <a:pt x="842" y="133"/>
                  </a:lnTo>
                  <a:lnTo>
                    <a:pt x="840" y="128"/>
                  </a:lnTo>
                  <a:lnTo>
                    <a:pt x="839" y="122"/>
                  </a:lnTo>
                  <a:lnTo>
                    <a:pt x="838" y="115"/>
                  </a:lnTo>
                  <a:lnTo>
                    <a:pt x="838" y="109"/>
                  </a:lnTo>
                  <a:lnTo>
                    <a:pt x="838" y="96"/>
                  </a:lnTo>
                  <a:lnTo>
                    <a:pt x="840" y="84"/>
                  </a:lnTo>
                  <a:lnTo>
                    <a:pt x="843" y="74"/>
                  </a:lnTo>
                  <a:lnTo>
                    <a:pt x="848" y="65"/>
                  </a:lnTo>
                  <a:lnTo>
                    <a:pt x="854" y="58"/>
                  </a:lnTo>
                  <a:lnTo>
                    <a:pt x="860" y="50"/>
                  </a:lnTo>
                  <a:lnTo>
                    <a:pt x="868" y="44"/>
                  </a:lnTo>
                  <a:lnTo>
                    <a:pt x="875" y="38"/>
                  </a:lnTo>
                  <a:lnTo>
                    <a:pt x="910" y="20"/>
                  </a:lnTo>
                  <a:lnTo>
                    <a:pt x="945" y="0"/>
                  </a:lnTo>
                  <a:lnTo>
                    <a:pt x="945" y="18"/>
                  </a:lnTo>
                  <a:lnTo>
                    <a:pt x="945" y="20"/>
                  </a:lnTo>
                  <a:lnTo>
                    <a:pt x="940" y="33"/>
                  </a:lnTo>
                  <a:lnTo>
                    <a:pt x="937" y="43"/>
                  </a:lnTo>
                  <a:lnTo>
                    <a:pt x="935" y="53"/>
                  </a:lnTo>
                  <a:lnTo>
                    <a:pt x="934" y="66"/>
                  </a:lnTo>
                  <a:lnTo>
                    <a:pt x="935" y="72"/>
                  </a:lnTo>
                  <a:lnTo>
                    <a:pt x="937" y="76"/>
                  </a:lnTo>
                  <a:lnTo>
                    <a:pt x="940" y="79"/>
                  </a:lnTo>
                  <a:lnTo>
                    <a:pt x="945" y="82"/>
                  </a:lnTo>
                  <a:lnTo>
                    <a:pt x="951" y="84"/>
                  </a:lnTo>
                  <a:lnTo>
                    <a:pt x="956" y="85"/>
                  </a:lnTo>
                  <a:lnTo>
                    <a:pt x="963" y="85"/>
                  </a:lnTo>
                  <a:lnTo>
                    <a:pt x="968" y="86"/>
                  </a:lnTo>
                  <a:lnTo>
                    <a:pt x="968" y="97"/>
                  </a:lnTo>
                  <a:lnTo>
                    <a:pt x="967" y="100"/>
                  </a:lnTo>
                  <a:lnTo>
                    <a:pt x="966" y="102"/>
                  </a:lnTo>
                  <a:lnTo>
                    <a:pt x="963" y="104"/>
                  </a:lnTo>
                  <a:lnTo>
                    <a:pt x="960" y="106"/>
                  </a:lnTo>
                  <a:lnTo>
                    <a:pt x="952" y="110"/>
                  </a:lnTo>
                  <a:lnTo>
                    <a:pt x="945" y="112"/>
                  </a:lnTo>
                  <a:lnTo>
                    <a:pt x="934" y="126"/>
                  </a:lnTo>
                  <a:lnTo>
                    <a:pt x="922" y="141"/>
                  </a:lnTo>
                  <a:lnTo>
                    <a:pt x="917" y="149"/>
                  </a:lnTo>
                  <a:lnTo>
                    <a:pt x="913" y="157"/>
                  </a:lnTo>
                  <a:lnTo>
                    <a:pt x="911" y="167"/>
                  </a:lnTo>
                  <a:lnTo>
                    <a:pt x="910" y="178"/>
                  </a:lnTo>
                  <a:lnTo>
                    <a:pt x="911" y="183"/>
                  </a:lnTo>
                  <a:lnTo>
                    <a:pt x="912" y="189"/>
                  </a:lnTo>
                  <a:lnTo>
                    <a:pt x="913" y="193"/>
                  </a:lnTo>
                  <a:lnTo>
                    <a:pt x="915" y="197"/>
                  </a:lnTo>
                  <a:lnTo>
                    <a:pt x="917" y="202"/>
                  </a:lnTo>
                  <a:lnTo>
                    <a:pt x="920" y="205"/>
                  </a:lnTo>
                  <a:lnTo>
                    <a:pt x="923" y="207"/>
                  </a:lnTo>
                  <a:lnTo>
                    <a:pt x="926" y="209"/>
                  </a:lnTo>
                  <a:lnTo>
                    <a:pt x="926" y="214"/>
                  </a:lnTo>
                  <a:lnTo>
                    <a:pt x="927" y="219"/>
                  </a:lnTo>
                  <a:lnTo>
                    <a:pt x="927" y="223"/>
                  </a:lnTo>
                  <a:lnTo>
                    <a:pt x="926" y="228"/>
                  </a:lnTo>
                  <a:lnTo>
                    <a:pt x="938" y="229"/>
                  </a:lnTo>
                  <a:lnTo>
                    <a:pt x="949" y="230"/>
                  </a:lnTo>
                  <a:lnTo>
                    <a:pt x="957" y="231"/>
                  </a:lnTo>
                  <a:lnTo>
                    <a:pt x="968" y="232"/>
                  </a:lnTo>
                  <a:lnTo>
                    <a:pt x="971" y="241"/>
                  </a:lnTo>
                  <a:lnTo>
                    <a:pt x="974" y="248"/>
                  </a:lnTo>
                  <a:lnTo>
                    <a:pt x="977" y="254"/>
                  </a:lnTo>
                  <a:lnTo>
                    <a:pt x="980" y="255"/>
                  </a:lnTo>
                  <a:lnTo>
                    <a:pt x="989" y="255"/>
                  </a:lnTo>
                  <a:lnTo>
                    <a:pt x="996" y="254"/>
                  </a:lnTo>
                  <a:lnTo>
                    <a:pt x="1004" y="251"/>
                  </a:lnTo>
                  <a:lnTo>
                    <a:pt x="1012" y="249"/>
                  </a:lnTo>
                  <a:lnTo>
                    <a:pt x="1026" y="243"/>
                  </a:lnTo>
                  <a:lnTo>
                    <a:pt x="1041" y="236"/>
                  </a:lnTo>
                  <a:lnTo>
                    <a:pt x="1055" y="230"/>
                  </a:lnTo>
                  <a:lnTo>
                    <a:pt x="1070" y="224"/>
                  </a:lnTo>
                  <a:lnTo>
                    <a:pt x="1076" y="222"/>
                  </a:lnTo>
                  <a:lnTo>
                    <a:pt x="1084" y="221"/>
                  </a:lnTo>
                  <a:lnTo>
                    <a:pt x="1091" y="220"/>
                  </a:lnTo>
                  <a:lnTo>
                    <a:pt x="1099" y="220"/>
                  </a:lnTo>
                  <a:lnTo>
                    <a:pt x="1096" y="225"/>
                  </a:lnTo>
                  <a:lnTo>
                    <a:pt x="1092" y="230"/>
                  </a:lnTo>
                  <a:lnTo>
                    <a:pt x="1089" y="234"/>
                  </a:lnTo>
                  <a:lnTo>
                    <a:pt x="1088" y="239"/>
                  </a:lnTo>
                  <a:lnTo>
                    <a:pt x="1115" y="262"/>
                  </a:lnTo>
                  <a:lnTo>
                    <a:pt x="1121" y="262"/>
                  </a:lnTo>
                  <a:lnTo>
                    <a:pt x="1127" y="261"/>
                  </a:lnTo>
                  <a:lnTo>
                    <a:pt x="1131" y="259"/>
                  </a:lnTo>
                  <a:lnTo>
                    <a:pt x="1134" y="257"/>
                  </a:lnTo>
                  <a:lnTo>
                    <a:pt x="1140" y="251"/>
                  </a:lnTo>
                  <a:lnTo>
                    <a:pt x="1145" y="247"/>
                  </a:lnTo>
                  <a:lnTo>
                    <a:pt x="1156" y="243"/>
                  </a:lnTo>
                  <a:lnTo>
                    <a:pt x="1166" y="239"/>
                  </a:lnTo>
                  <a:lnTo>
                    <a:pt x="1174" y="237"/>
                  </a:lnTo>
                  <a:lnTo>
                    <a:pt x="1184" y="236"/>
                  </a:lnTo>
                  <a:lnTo>
                    <a:pt x="1194" y="235"/>
                  </a:lnTo>
                  <a:lnTo>
                    <a:pt x="1204" y="234"/>
                  </a:lnTo>
                  <a:lnTo>
                    <a:pt x="1212" y="232"/>
                  </a:lnTo>
                  <a:lnTo>
                    <a:pt x="1223" y="228"/>
                  </a:lnTo>
                  <a:lnTo>
                    <a:pt x="1236" y="219"/>
                  </a:lnTo>
                  <a:lnTo>
                    <a:pt x="1252" y="208"/>
                  </a:lnTo>
                  <a:lnTo>
                    <a:pt x="1261" y="203"/>
                  </a:lnTo>
                  <a:lnTo>
                    <a:pt x="1268" y="197"/>
                  </a:lnTo>
                  <a:lnTo>
                    <a:pt x="1277" y="194"/>
                  </a:lnTo>
                  <a:lnTo>
                    <a:pt x="1284" y="193"/>
                  </a:lnTo>
                  <a:lnTo>
                    <a:pt x="1302" y="194"/>
                  </a:lnTo>
                  <a:lnTo>
                    <a:pt x="1318" y="196"/>
                  </a:lnTo>
                  <a:lnTo>
                    <a:pt x="1332" y="198"/>
                  </a:lnTo>
                  <a:lnTo>
                    <a:pt x="1342" y="201"/>
                  </a:lnTo>
                  <a:lnTo>
                    <a:pt x="1337" y="212"/>
                  </a:lnTo>
                  <a:lnTo>
                    <a:pt x="1334" y="220"/>
                  </a:lnTo>
                  <a:lnTo>
                    <a:pt x="1369" y="219"/>
                  </a:lnTo>
                  <a:lnTo>
                    <a:pt x="1402" y="217"/>
                  </a:lnTo>
                  <a:lnTo>
                    <a:pt x="1432" y="214"/>
                  </a:lnTo>
                  <a:lnTo>
                    <a:pt x="1458" y="212"/>
                  </a:lnTo>
                  <a:lnTo>
                    <a:pt x="1480" y="212"/>
                  </a:lnTo>
                  <a:lnTo>
                    <a:pt x="1500" y="210"/>
                  </a:lnTo>
                  <a:lnTo>
                    <a:pt x="1522" y="209"/>
                  </a:lnTo>
                  <a:lnTo>
                    <a:pt x="1547" y="209"/>
                  </a:lnTo>
                  <a:lnTo>
                    <a:pt x="1553" y="209"/>
                  </a:lnTo>
                  <a:lnTo>
                    <a:pt x="1559" y="211"/>
                  </a:lnTo>
                  <a:lnTo>
                    <a:pt x="1564" y="215"/>
                  </a:lnTo>
                  <a:lnTo>
                    <a:pt x="1570" y="219"/>
                  </a:lnTo>
                  <a:lnTo>
                    <a:pt x="1574" y="224"/>
                  </a:lnTo>
                  <a:lnTo>
                    <a:pt x="1578" y="231"/>
                  </a:lnTo>
                  <a:lnTo>
                    <a:pt x="1581" y="237"/>
                  </a:lnTo>
                  <a:lnTo>
                    <a:pt x="1585" y="245"/>
                  </a:lnTo>
                  <a:lnTo>
                    <a:pt x="1590" y="260"/>
                  </a:lnTo>
                  <a:lnTo>
                    <a:pt x="1594" y="277"/>
                  </a:lnTo>
                  <a:lnTo>
                    <a:pt x="1597" y="294"/>
                  </a:lnTo>
                  <a:lnTo>
                    <a:pt x="1597" y="309"/>
                  </a:lnTo>
                  <a:lnTo>
                    <a:pt x="1595" y="317"/>
                  </a:lnTo>
                  <a:lnTo>
                    <a:pt x="1593" y="325"/>
                  </a:lnTo>
                  <a:lnTo>
                    <a:pt x="1589" y="331"/>
                  </a:lnTo>
                  <a:lnTo>
                    <a:pt x="1586" y="338"/>
                  </a:lnTo>
                  <a:lnTo>
                    <a:pt x="1581" y="344"/>
                  </a:lnTo>
                  <a:lnTo>
                    <a:pt x="1577" y="351"/>
                  </a:lnTo>
                  <a:lnTo>
                    <a:pt x="1575" y="359"/>
                  </a:lnTo>
                  <a:lnTo>
                    <a:pt x="1574" y="367"/>
                  </a:lnTo>
                  <a:lnTo>
                    <a:pt x="1574" y="374"/>
                  </a:lnTo>
                  <a:lnTo>
                    <a:pt x="1575" y="379"/>
                  </a:lnTo>
                  <a:lnTo>
                    <a:pt x="1576" y="386"/>
                  </a:lnTo>
                  <a:lnTo>
                    <a:pt x="1578" y="391"/>
                  </a:lnTo>
                  <a:lnTo>
                    <a:pt x="1584" y="402"/>
                  </a:lnTo>
                  <a:lnTo>
                    <a:pt x="1589" y="413"/>
                  </a:lnTo>
                  <a:lnTo>
                    <a:pt x="1594" y="423"/>
                  </a:lnTo>
                  <a:lnTo>
                    <a:pt x="1600" y="433"/>
                  </a:lnTo>
                  <a:lnTo>
                    <a:pt x="1602" y="439"/>
                  </a:lnTo>
                  <a:lnTo>
                    <a:pt x="1603" y="444"/>
                  </a:lnTo>
                  <a:lnTo>
                    <a:pt x="1604" y="449"/>
                  </a:lnTo>
                  <a:lnTo>
                    <a:pt x="1604" y="456"/>
                  </a:lnTo>
                  <a:lnTo>
                    <a:pt x="1604" y="459"/>
                  </a:lnTo>
                  <a:lnTo>
                    <a:pt x="1603" y="462"/>
                  </a:lnTo>
                  <a:lnTo>
                    <a:pt x="1602" y="466"/>
                  </a:lnTo>
                  <a:lnTo>
                    <a:pt x="1600" y="468"/>
                  </a:lnTo>
                  <a:lnTo>
                    <a:pt x="1594" y="473"/>
                  </a:lnTo>
                  <a:lnTo>
                    <a:pt x="1588" y="478"/>
                  </a:lnTo>
                  <a:lnTo>
                    <a:pt x="1581" y="482"/>
                  </a:lnTo>
                  <a:lnTo>
                    <a:pt x="1575" y="486"/>
                  </a:lnTo>
                  <a:lnTo>
                    <a:pt x="1570" y="489"/>
                  </a:lnTo>
                  <a:lnTo>
                    <a:pt x="1566" y="494"/>
                  </a:lnTo>
                  <a:lnTo>
                    <a:pt x="1559" y="506"/>
                  </a:lnTo>
                  <a:lnTo>
                    <a:pt x="1553" y="516"/>
                  </a:lnTo>
                  <a:lnTo>
                    <a:pt x="1549" y="528"/>
                  </a:lnTo>
                  <a:lnTo>
                    <a:pt x="1545" y="539"/>
                  </a:lnTo>
                  <a:lnTo>
                    <a:pt x="1543" y="551"/>
                  </a:lnTo>
                  <a:lnTo>
                    <a:pt x="1540" y="563"/>
                  </a:lnTo>
                  <a:lnTo>
                    <a:pt x="1539" y="576"/>
                  </a:lnTo>
                  <a:lnTo>
                    <a:pt x="1539" y="590"/>
                  </a:lnTo>
                  <a:lnTo>
                    <a:pt x="1539" y="599"/>
                  </a:lnTo>
                  <a:lnTo>
                    <a:pt x="1540" y="606"/>
                  </a:lnTo>
                  <a:lnTo>
                    <a:pt x="1543" y="613"/>
                  </a:lnTo>
                  <a:lnTo>
                    <a:pt x="1545" y="617"/>
                  </a:lnTo>
                  <a:lnTo>
                    <a:pt x="1548" y="621"/>
                  </a:lnTo>
                  <a:lnTo>
                    <a:pt x="1552" y="625"/>
                  </a:lnTo>
                  <a:lnTo>
                    <a:pt x="1557" y="627"/>
                  </a:lnTo>
                  <a:lnTo>
                    <a:pt x="1561" y="629"/>
                  </a:lnTo>
                  <a:lnTo>
                    <a:pt x="1572" y="630"/>
                  </a:lnTo>
                  <a:lnTo>
                    <a:pt x="1585" y="630"/>
                  </a:lnTo>
                  <a:lnTo>
                    <a:pt x="1598" y="629"/>
                  </a:lnTo>
                  <a:lnTo>
                    <a:pt x="1613" y="629"/>
                  </a:lnTo>
                  <a:lnTo>
                    <a:pt x="1631" y="628"/>
                  </a:lnTo>
                  <a:lnTo>
                    <a:pt x="1648" y="626"/>
                  </a:lnTo>
                  <a:lnTo>
                    <a:pt x="1663" y="621"/>
                  </a:lnTo>
                  <a:lnTo>
                    <a:pt x="1679" y="617"/>
                  </a:lnTo>
                  <a:lnTo>
                    <a:pt x="1693" y="613"/>
                  </a:lnTo>
                  <a:lnTo>
                    <a:pt x="1706" y="610"/>
                  </a:lnTo>
                  <a:lnTo>
                    <a:pt x="1721" y="607"/>
                  </a:lnTo>
                  <a:lnTo>
                    <a:pt x="1736" y="606"/>
                  </a:lnTo>
                  <a:lnTo>
                    <a:pt x="1743" y="607"/>
                  </a:lnTo>
                  <a:lnTo>
                    <a:pt x="1750" y="610"/>
                  </a:lnTo>
                  <a:lnTo>
                    <a:pt x="1755" y="614"/>
                  </a:lnTo>
                  <a:lnTo>
                    <a:pt x="1760" y="619"/>
                  </a:lnTo>
                  <a:lnTo>
                    <a:pt x="1767" y="634"/>
                  </a:lnTo>
                  <a:lnTo>
                    <a:pt x="1775" y="651"/>
                  </a:lnTo>
                  <a:lnTo>
                    <a:pt x="1781" y="667"/>
                  </a:lnTo>
                  <a:lnTo>
                    <a:pt x="1789" y="681"/>
                  </a:lnTo>
                  <a:lnTo>
                    <a:pt x="1793" y="686"/>
                  </a:lnTo>
                  <a:lnTo>
                    <a:pt x="1799" y="691"/>
                  </a:lnTo>
                  <a:lnTo>
                    <a:pt x="1805" y="694"/>
                  </a:lnTo>
                  <a:lnTo>
                    <a:pt x="1812" y="695"/>
                  </a:lnTo>
                  <a:lnTo>
                    <a:pt x="1812" y="735"/>
                  </a:lnTo>
                  <a:lnTo>
                    <a:pt x="1812" y="756"/>
                  </a:lnTo>
                  <a:lnTo>
                    <a:pt x="1812" y="763"/>
                  </a:lnTo>
                  <a:lnTo>
                    <a:pt x="1812" y="764"/>
                  </a:lnTo>
                  <a:lnTo>
                    <a:pt x="1814" y="769"/>
                  </a:lnTo>
                  <a:lnTo>
                    <a:pt x="1816" y="773"/>
                  </a:lnTo>
                  <a:lnTo>
                    <a:pt x="1818" y="775"/>
                  </a:lnTo>
                  <a:lnTo>
                    <a:pt x="1820" y="775"/>
                  </a:lnTo>
                  <a:lnTo>
                    <a:pt x="1828" y="786"/>
                  </a:lnTo>
                  <a:lnTo>
                    <a:pt x="1829" y="787"/>
                  </a:lnTo>
                  <a:lnTo>
                    <a:pt x="1836" y="786"/>
                  </a:lnTo>
                  <a:lnTo>
                    <a:pt x="1848" y="783"/>
                  </a:lnTo>
                  <a:lnTo>
                    <a:pt x="1860" y="779"/>
                  </a:lnTo>
                  <a:lnTo>
                    <a:pt x="1871" y="775"/>
                  </a:lnTo>
                  <a:lnTo>
                    <a:pt x="1871" y="790"/>
                  </a:lnTo>
                  <a:lnTo>
                    <a:pt x="1871" y="802"/>
                  </a:lnTo>
                  <a:lnTo>
                    <a:pt x="1864" y="804"/>
                  </a:lnTo>
                  <a:lnTo>
                    <a:pt x="1859" y="806"/>
                  </a:lnTo>
                  <a:lnTo>
                    <a:pt x="1852" y="809"/>
                  </a:lnTo>
                  <a:lnTo>
                    <a:pt x="1847" y="812"/>
                  </a:lnTo>
                  <a:lnTo>
                    <a:pt x="1843" y="816"/>
                  </a:lnTo>
                  <a:lnTo>
                    <a:pt x="1839" y="820"/>
                  </a:lnTo>
                  <a:lnTo>
                    <a:pt x="1836" y="827"/>
                  </a:lnTo>
                  <a:lnTo>
                    <a:pt x="1836" y="833"/>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38" name="Freeform 73">
              <a:extLst>
                <a:ext uri="{FF2B5EF4-FFF2-40B4-BE49-F238E27FC236}">
                  <a16:creationId xmlns:a16="http://schemas.microsoft.com/office/drawing/2014/main" id="{D788A9AD-F9A4-414A-BE57-319A2F0F8280}"/>
                </a:ext>
              </a:extLst>
            </p:cNvPr>
            <p:cNvSpPr>
              <a:spLocks/>
            </p:cNvSpPr>
            <p:nvPr/>
          </p:nvSpPr>
          <p:spPr bwMode="auto">
            <a:xfrm>
              <a:off x="11988888" y="3838256"/>
              <a:ext cx="736699" cy="713275"/>
            </a:xfrm>
            <a:custGeom>
              <a:avLst/>
              <a:gdLst>
                <a:gd name="T0" fmla="*/ 207 w 1260"/>
                <a:gd name="T1" fmla="*/ 960 h 1218"/>
                <a:gd name="T2" fmla="*/ 86 w 1260"/>
                <a:gd name="T3" fmla="*/ 1015 h 1218"/>
                <a:gd name="T4" fmla="*/ 28 w 1260"/>
                <a:gd name="T5" fmla="*/ 953 h 1218"/>
                <a:gd name="T6" fmla="*/ 7 w 1260"/>
                <a:gd name="T7" fmla="*/ 912 h 1218"/>
                <a:gd name="T8" fmla="*/ 1 w 1260"/>
                <a:gd name="T9" fmla="*/ 797 h 1218"/>
                <a:gd name="T10" fmla="*/ 33 w 1260"/>
                <a:gd name="T11" fmla="*/ 729 h 1218"/>
                <a:gd name="T12" fmla="*/ 126 w 1260"/>
                <a:gd name="T13" fmla="*/ 658 h 1218"/>
                <a:gd name="T14" fmla="*/ 201 w 1260"/>
                <a:gd name="T15" fmla="*/ 619 h 1218"/>
                <a:gd name="T16" fmla="*/ 240 w 1260"/>
                <a:gd name="T17" fmla="*/ 573 h 1218"/>
                <a:gd name="T18" fmla="*/ 341 w 1260"/>
                <a:gd name="T19" fmla="*/ 464 h 1218"/>
                <a:gd name="T20" fmla="*/ 398 w 1260"/>
                <a:gd name="T21" fmla="*/ 351 h 1218"/>
                <a:gd name="T22" fmla="*/ 510 w 1260"/>
                <a:gd name="T23" fmla="*/ 268 h 1218"/>
                <a:gd name="T24" fmla="*/ 450 w 1260"/>
                <a:gd name="T25" fmla="*/ 230 h 1218"/>
                <a:gd name="T26" fmla="*/ 463 w 1260"/>
                <a:gd name="T27" fmla="*/ 187 h 1218"/>
                <a:gd name="T28" fmla="*/ 517 w 1260"/>
                <a:gd name="T29" fmla="*/ 180 h 1218"/>
                <a:gd name="T30" fmla="*/ 570 w 1260"/>
                <a:gd name="T31" fmla="*/ 212 h 1218"/>
                <a:gd name="T32" fmla="*/ 578 w 1260"/>
                <a:gd name="T33" fmla="*/ 160 h 1218"/>
                <a:gd name="T34" fmla="*/ 639 w 1260"/>
                <a:gd name="T35" fmla="*/ 138 h 1218"/>
                <a:gd name="T36" fmla="*/ 705 w 1260"/>
                <a:gd name="T37" fmla="*/ 116 h 1218"/>
                <a:gd name="T38" fmla="*/ 756 w 1260"/>
                <a:gd name="T39" fmla="*/ 75 h 1218"/>
                <a:gd name="T40" fmla="*/ 801 w 1260"/>
                <a:gd name="T41" fmla="*/ 72 h 1218"/>
                <a:gd name="T42" fmla="*/ 825 w 1260"/>
                <a:gd name="T43" fmla="*/ 34 h 1218"/>
                <a:gd name="T44" fmla="*/ 880 w 1260"/>
                <a:gd name="T45" fmla="*/ 30 h 1218"/>
                <a:gd name="T46" fmla="*/ 984 w 1260"/>
                <a:gd name="T47" fmla="*/ 9 h 1218"/>
                <a:gd name="T48" fmla="*/ 957 w 1260"/>
                <a:gd name="T49" fmla="*/ 57 h 1218"/>
                <a:gd name="T50" fmla="*/ 1005 w 1260"/>
                <a:gd name="T51" fmla="*/ 34 h 1218"/>
                <a:gd name="T52" fmla="*/ 1100 w 1260"/>
                <a:gd name="T53" fmla="*/ 33 h 1218"/>
                <a:gd name="T54" fmla="*/ 1141 w 1260"/>
                <a:gd name="T55" fmla="*/ 15 h 1218"/>
                <a:gd name="T56" fmla="*/ 1177 w 1260"/>
                <a:gd name="T57" fmla="*/ 72 h 1218"/>
                <a:gd name="T58" fmla="*/ 1192 w 1260"/>
                <a:gd name="T59" fmla="*/ 113 h 1218"/>
                <a:gd name="T60" fmla="*/ 1130 w 1260"/>
                <a:gd name="T61" fmla="*/ 196 h 1218"/>
                <a:gd name="T62" fmla="*/ 1189 w 1260"/>
                <a:gd name="T63" fmla="*/ 257 h 1218"/>
                <a:gd name="T64" fmla="*/ 1163 w 1260"/>
                <a:gd name="T65" fmla="*/ 327 h 1218"/>
                <a:gd name="T66" fmla="*/ 1190 w 1260"/>
                <a:gd name="T67" fmla="*/ 404 h 1218"/>
                <a:gd name="T68" fmla="*/ 1177 w 1260"/>
                <a:gd name="T69" fmla="*/ 470 h 1218"/>
                <a:gd name="T70" fmla="*/ 1223 w 1260"/>
                <a:gd name="T71" fmla="*/ 549 h 1218"/>
                <a:gd name="T72" fmla="*/ 1230 w 1260"/>
                <a:gd name="T73" fmla="*/ 610 h 1218"/>
                <a:gd name="T74" fmla="*/ 1256 w 1260"/>
                <a:gd name="T75" fmla="*/ 677 h 1218"/>
                <a:gd name="T76" fmla="*/ 1117 w 1260"/>
                <a:gd name="T77" fmla="*/ 812 h 1218"/>
                <a:gd name="T78" fmla="*/ 1013 w 1260"/>
                <a:gd name="T79" fmla="*/ 857 h 1218"/>
                <a:gd name="T80" fmla="*/ 856 w 1260"/>
                <a:gd name="T81" fmla="*/ 880 h 1218"/>
                <a:gd name="T82" fmla="*/ 781 w 1260"/>
                <a:gd name="T83" fmla="*/ 835 h 1218"/>
                <a:gd name="T84" fmla="*/ 786 w 1260"/>
                <a:gd name="T85" fmla="*/ 769 h 1218"/>
                <a:gd name="T86" fmla="*/ 761 w 1260"/>
                <a:gd name="T87" fmla="*/ 681 h 1218"/>
                <a:gd name="T88" fmla="*/ 864 w 1260"/>
                <a:gd name="T89" fmla="*/ 594 h 1218"/>
                <a:gd name="T90" fmla="*/ 977 w 1260"/>
                <a:gd name="T91" fmla="*/ 504 h 1218"/>
                <a:gd name="T92" fmla="*/ 929 w 1260"/>
                <a:gd name="T93" fmla="*/ 447 h 1218"/>
                <a:gd name="T94" fmla="*/ 795 w 1260"/>
                <a:gd name="T95" fmla="*/ 468 h 1218"/>
                <a:gd name="T96" fmla="*/ 777 w 1260"/>
                <a:gd name="T97" fmla="*/ 558 h 1218"/>
                <a:gd name="T98" fmla="*/ 622 w 1260"/>
                <a:gd name="T99" fmla="*/ 666 h 1218"/>
                <a:gd name="T100" fmla="*/ 573 w 1260"/>
                <a:gd name="T101" fmla="*/ 758 h 1218"/>
                <a:gd name="T102" fmla="*/ 574 w 1260"/>
                <a:gd name="T103" fmla="*/ 815 h 1218"/>
                <a:gd name="T104" fmla="*/ 651 w 1260"/>
                <a:gd name="T105" fmla="*/ 880 h 1218"/>
                <a:gd name="T106" fmla="*/ 605 w 1260"/>
                <a:gd name="T107" fmla="*/ 960 h 1218"/>
                <a:gd name="T108" fmla="*/ 553 w 1260"/>
                <a:gd name="T109" fmla="*/ 991 h 1218"/>
                <a:gd name="T110" fmla="*/ 563 w 1260"/>
                <a:gd name="T111" fmla="*/ 1083 h 1218"/>
                <a:gd name="T112" fmla="*/ 514 w 1260"/>
                <a:gd name="T113" fmla="*/ 1157 h 1218"/>
                <a:gd name="T114" fmla="*/ 432 w 1260"/>
                <a:gd name="T115" fmla="*/ 1191 h 1218"/>
                <a:gd name="T116" fmla="*/ 368 w 1260"/>
                <a:gd name="T117" fmla="*/ 1194 h 1218"/>
                <a:gd name="T118" fmla="*/ 311 w 1260"/>
                <a:gd name="T119" fmla="*/ 1021 h 1218"/>
                <a:gd name="T120" fmla="*/ 293 w 1260"/>
                <a:gd name="T121" fmla="*/ 936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0" h="1218">
                  <a:moveTo>
                    <a:pt x="293" y="944"/>
                  </a:moveTo>
                  <a:lnTo>
                    <a:pt x="285" y="941"/>
                  </a:lnTo>
                  <a:lnTo>
                    <a:pt x="279" y="936"/>
                  </a:lnTo>
                  <a:lnTo>
                    <a:pt x="273" y="932"/>
                  </a:lnTo>
                  <a:lnTo>
                    <a:pt x="269" y="927"/>
                  </a:lnTo>
                  <a:lnTo>
                    <a:pt x="262" y="915"/>
                  </a:lnTo>
                  <a:lnTo>
                    <a:pt x="254" y="902"/>
                  </a:lnTo>
                  <a:lnTo>
                    <a:pt x="241" y="921"/>
                  </a:lnTo>
                  <a:lnTo>
                    <a:pt x="225" y="941"/>
                  </a:lnTo>
                  <a:lnTo>
                    <a:pt x="216" y="951"/>
                  </a:lnTo>
                  <a:lnTo>
                    <a:pt x="207" y="960"/>
                  </a:lnTo>
                  <a:lnTo>
                    <a:pt x="198" y="969"/>
                  </a:lnTo>
                  <a:lnTo>
                    <a:pt x="188" y="978"/>
                  </a:lnTo>
                  <a:lnTo>
                    <a:pt x="177" y="986"/>
                  </a:lnTo>
                  <a:lnTo>
                    <a:pt x="166" y="994"/>
                  </a:lnTo>
                  <a:lnTo>
                    <a:pt x="155" y="1000"/>
                  </a:lnTo>
                  <a:lnTo>
                    <a:pt x="144" y="1006"/>
                  </a:lnTo>
                  <a:lnTo>
                    <a:pt x="132" y="1011"/>
                  </a:lnTo>
                  <a:lnTo>
                    <a:pt x="119" y="1014"/>
                  </a:lnTo>
                  <a:lnTo>
                    <a:pt x="106" y="1017"/>
                  </a:lnTo>
                  <a:lnTo>
                    <a:pt x="92" y="1018"/>
                  </a:lnTo>
                  <a:lnTo>
                    <a:pt x="86" y="1015"/>
                  </a:lnTo>
                  <a:lnTo>
                    <a:pt x="77" y="1011"/>
                  </a:lnTo>
                  <a:lnTo>
                    <a:pt x="65" y="1005"/>
                  </a:lnTo>
                  <a:lnTo>
                    <a:pt x="51" y="997"/>
                  </a:lnTo>
                  <a:lnTo>
                    <a:pt x="38" y="988"/>
                  </a:lnTo>
                  <a:lnTo>
                    <a:pt x="26" y="981"/>
                  </a:lnTo>
                  <a:lnTo>
                    <a:pt x="18" y="975"/>
                  </a:lnTo>
                  <a:lnTo>
                    <a:pt x="15" y="971"/>
                  </a:lnTo>
                  <a:lnTo>
                    <a:pt x="16" y="966"/>
                  </a:lnTo>
                  <a:lnTo>
                    <a:pt x="19" y="960"/>
                  </a:lnTo>
                  <a:lnTo>
                    <a:pt x="23" y="957"/>
                  </a:lnTo>
                  <a:lnTo>
                    <a:pt x="28" y="953"/>
                  </a:lnTo>
                  <a:lnTo>
                    <a:pt x="38" y="947"/>
                  </a:lnTo>
                  <a:lnTo>
                    <a:pt x="46" y="944"/>
                  </a:lnTo>
                  <a:lnTo>
                    <a:pt x="46" y="923"/>
                  </a:lnTo>
                  <a:lnTo>
                    <a:pt x="46" y="920"/>
                  </a:lnTo>
                  <a:lnTo>
                    <a:pt x="32" y="921"/>
                  </a:lnTo>
                  <a:lnTo>
                    <a:pt x="23" y="921"/>
                  </a:lnTo>
                  <a:lnTo>
                    <a:pt x="14" y="923"/>
                  </a:lnTo>
                  <a:lnTo>
                    <a:pt x="0" y="929"/>
                  </a:lnTo>
                  <a:lnTo>
                    <a:pt x="1" y="923"/>
                  </a:lnTo>
                  <a:lnTo>
                    <a:pt x="3" y="918"/>
                  </a:lnTo>
                  <a:lnTo>
                    <a:pt x="7" y="912"/>
                  </a:lnTo>
                  <a:lnTo>
                    <a:pt x="11" y="905"/>
                  </a:lnTo>
                  <a:lnTo>
                    <a:pt x="21" y="892"/>
                  </a:lnTo>
                  <a:lnTo>
                    <a:pt x="30" y="882"/>
                  </a:lnTo>
                  <a:lnTo>
                    <a:pt x="26" y="876"/>
                  </a:lnTo>
                  <a:lnTo>
                    <a:pt x="22" y="870"/>
                  </a:lnTo>
                  <a:lnTo>
                    <a:pt x="17" y="864"/>
                  </a:lnTo>
                  <a:lnTo>
                    <a:pt x="14" y="857"/>
                  </a:lnTo>
                  <a:lnTo>
                    <a:pt x="9" y="843"/>
                  </a:lnTo>
                  <a:lnTo>
                    <a:pt x="5" y="828"/>
                  </a:lnTo>
                  <a:lnTo>
                    <a:pt x="2" y="813"/>
                  </a:lnTo>
                  <a:lnTo>
                    <a:pt x="1" y="797"/>
                  </a:lnTo>
                  <a:lnTo>
                    <a:pt x="0" y="780"/>
                  </a:lnTo>
                  <a:lnTo>
                    <a:pt x="0" y="762"/>
                  </a:lnTo>
                  <a:lnTo>
                    <a:pt x="0" y="758"/>
                  </a:lnTo>
                  <a:lnTo>
                    <a:pt x="1" y="754"/>
                  </a:lnTo>
                  <a:lnTo>
                    <a:pt x="2" y="750"/>
                  </a:lnTo>
                  <a:lnTo>
                    <a:pt x="4" y="747"/>
                  </a:lnTo>
                  <a:lnTo>
                    <a:pt x="9" y="743"/>
                  </a:lnTo>
                  <a:lnTo>
                    <a:pt x="15" y="740"/>
                  </a:lnTo>
                  <a:lnTo>
                    <a:pt x="21" y="736"/>
                  </a:lnTo>
                  <a:lnTo>
                    <a:pt x="27" y="733"/>
                  </a:lnTo>
                  <a:lnTo>
                    <a:pt x="33" y="729"/>
                  </a:lnTo>
                  <a:lnTo>
                    <a:pt x="39" y="724"/>
                  </a:lnTo>
                  <a:lnTo>
                    <a:pt x="45" y="714"/>
                  </a:lnTo>
                  <a:lnTo>
                    <a:pt x="53" y="703"/>
                  </a:lnTo>
                  <a:lnTo>
                    <a:pt x="62" y="694"/>
                  </a:lnTo>
                  <a:lnTo>
                    <a:pt x="70" y="687"/>
                  </a:lnTo>
                  <a:lnTo>
                    <a:pt x="79" y="679"/>
                  </a:lnTo>
                  <a:lnTo>
                    <a:pt x="90" y="672"/>
                  </a:lnTo>
                  <a:lnTo>
                    <a:pt x="102" y="667"/>
                  </a:lnTo>
                  <a:lnTo>
                    <a:pt x="116" y="663"/>
                  </a:lnTo>
                  <a:lnTo>
                    <a:pt x="121" y="661"/>
                  </a:lnTo>
                  <a:lnTo>
                    <a:pt x="126" y="658"/>
                  </a:lnTo>
                  <a:lnTo>
                    <a:pt x="131" y="655"/>
                  </a:lnTo>
                  <a:lnTo>
                    <a:pt x="135" y="652"/>
                  </a:lnTo>
                  <a:lnTo>
                    <a:pt x="144" y="644"/>
                  </a:lnTo>
                  <a:lnTo>
                    <a:pt x="152" y="637"/>
                  </a:lnTo>
                  <a:lnTo>
                    <a:pt x="157" y="634"/>
                  </a:lnTo>
                  <a:lnTo>
                    <a:pt x="162" y="630"/>
                  </a:lnTo>
                  <a:lnTo>
                    <a:pt x="168" y="627"/>
                  </a:lnTo>
                  <a:lnTo>
                    <a:pt x="175" y="624"/>
                  </a:lnTo>
                  <a:lnTo>
                    <a:pt x="182" y="622"/>
                  </a:lnTo>
                  <a:lnTo>
                    <a:pt x="191" y="621"/>
                  </a:lnTo>
                  <a:lnTo>
                    <a:pt x="201" y="619"/>
                  </a:lnTo>
                  <a:lnTo>
                    <a:pt x="212" y="621"/>
                  </a:lnTo>
                  <a:lnTo>
                    <a:pt x="200" y="617"/>
                  </a:lnTo>
                  <a:lnTo>
                    <a:pt x="191" y="614"/>
                  </a:lnTo>
                  <a:lnTo>
                    <a:pt x="184" y="612"/>
                  </a:lnTo>
                  <a:lnTo>
                    <a:pt x="173" y="609"/>
                  </a:lnTo>
                  <a:lnTo>
                    <a:pt x="187" y="604"/>
                  </a:lnTo>
                  <a:lnTo>
                    <a:pt x="199" y="600"/>
                  </a:lnTo>
                  <a:lnTo>
                    <a:pt x="211" y="594"/>
                  </a:lnTo>
                  <a:lnTo>
                    <a:pt x="220" y="588"/>
                  </a:lnTo>
                  <a:lnTo>
                    <a:pt x="231" y="581"/>
                  </a:lnTo>
                  <a:lnTo>
                    <a:pt x="240" y="573"/>
                  </a:lnTo>
                  <a:lnTo>
                    <a:pt x="249" y="565"/>
                  </a:lnTo>
                  <a:lnTo>
                    <a:pt x="258" y="558"/>
                  </a:lnTo>
                  <a:lnTo>
                    <a:pt x="274" y="541"/>
                  </a:lnTo>
                  <a:lnTo>
                    <a:pt x="290" y="523"/>
                  </a:lnTo>
                  <a:lnTo>
                    <a:pt x="309" y="506"/>
                  </a:lnTo>
                  <a:lnTo>
                    <a:pt x="327" y="489"/>
                  </a:lnTo>
                  <a:lnTo>
                    <a:pt x="330" y="486"/>
                  </a:lnTo>
                  <a:lnTo>
                    <a:pt x="334" y="483"/>
                  </a:lnTo>
                  <a:lnTo>
                    <a:pt x="336" y="479"/>
                  </a:lnTo>
                  <a:lnTo>
                    <a:pt x="338" y="473"/>
                  </a:lnTo>
                  <a:lnTo>
                    <a:pt x="341" y="464"/>
                  </a:lnTo>
                  <a:lnTo>
                    <a:pt x="344" y="452"/>
                  </a:lnTo>
                  <a:lnTo>
                    <a:pt x="347" y="441"/>
                  </a:lnTo>
                  <a:lnTo>
                    <a:pt x="350" y="432"/>
                  </a:lnTo>
                  <a:lnTo>
                    <a:pt x="351" y="429"/>
                  </a:lnTo>
                  <a:lnTo>
                    <a:pt x="353" y="426"/>
                  </a:lnTo>
                  <a:lnTo>
                    <a:pt x="355" y="424"/>
                  </a:lnTo>
                  <a:lnTo>
                    <a:pt x="358" y="424"/>
                  </a:lnTo>
                  <a:lnTo>
                    <a:pt x="374" y="385"/>
                  </a:lnTo>
                  <a:lnTo>
                    <a:pt x="381" y="373"/>
                  </a:lnTo>
                  <a:lnTo>
                    <a:pt x="390" y="361"/>
                  </a:lnTo>
                  <a:lnTo>
                    <a:pt x="398" y="351"/>
                  </a:lnTo>
                  <a:lnTo>
                    <a:pt x="408" y="341"/>
                  </a:lnTo>
                  <a:lnTo>
                    <a:pt x="419" y="333"/>
                  </a:lnTo>
                  <a:lnTo>
                    <a:pt x="430" y="325"/>
                  </a:lnTo>
                  <a:lnTo>
                    <a:pt x="442" y="318"/>
                  </a:lnTo>
                  <a:lnTo>
                    <a:pt x="455" y="312"/>
                  </a:lnTo>
                  <a:lnTo>
                    <a:pt x="461" y="309"/>
                  </a:lnTo>
                  <a:lnTo>
                    <a:pt x="469" y="306"/>
                  </a:lnTo>
                  <a:lnTo>
                    <a:pt x="475" y="300"/>
                  </a:lnTo>
                  <a:lnTo>
                    <a:pt x="483" y="295"/>
                  </a:lnTo>
                  <a:lnTo>
                    <a:pt x="496" y="283"/>
                  </a:lnTo>
                  <a:lnTo>
                    <a:pt x="510" y="268"/>
                  </a:lnTo>
                  <a:lnTo>
                    <a:pt x="521" y="252"/>
                  </a:lnTo>
                  <a:lnTo>
                    <a:pt x="532" y="235"/>
                  </a:lnTo>
                  <a:lnTo>
                    <a:pt x="541" y="219"/>
                  </a:lnTo>
                  <a:lnTo>
                    <a:pt x="547" y="204"/>
                  </a:lnTo>
                  <a:lnTo>
                    <a:pt x="519" y="214"/>
                  </a:lnTo>
                  <a:lnTo>
                    <a:pt x="496" y="224"/>
                  </a:lnTo>
                  <a:lnTo>
                    <a:pt x="485" y="228"/>
                  </a:lnTo>
                  <a:lnTo>
                    <a:pt x="473" y="231"/>
                  </a:lnTo>
                  <a:lnTo>
                    <a:pt x="461" y="233"/>
                  </a:lnTo>
                  <a:lnTo>
                    <a:pt x="447" y="234"/>
                  </a:lnTo>
                  <a:lnTo>
                    <a:pt x="450" y="230"/>
                  </a:lnTo>
                  <a:lnTo>
                    <a:pt x="455" y="227"/>
                  </a:lnTo>
                  <a:lnTo>
                    <a:pt x="459" y="224"/>
                  </a:lnTo>
                  <a:lnTo>
                    <a:pt x="464" y="220"/>
                  </a:lnTo>
                  <a:lnTo>
                    <a:pt x="473" y="215"/>
                  </a:lnTo>
                  <a:lnTo>
                    <a:pt x="478" y="212"/>
                  </a:lnTo>
                  <a:lnTo>
                    <a:pt x="463" y="209"/>
                  </a:lnTo>
                  <a:lnTo>
                    <a:pt x="455" y="207"/>
                  </a:lnTo>
                  <a:lnTo>
                    <a:pt x="457" y="201"/>
                  </a:lnTo>
                  <a:lnTo>
                    <a:pt x="458" y="195"/>
                  </a:lnTo>
                  <a:lnTo>
                    <a:pt x="461" y="191"/>
                  </a:lnTo>
                  <a:lnTo>
                    <a:pt x="463" y="187"/>
                  </a:lnTo>
                  <a:lnTo>
                    <a:pt x="466" y="185"/>
                  </a:lnTo>
                  <a:lnTo>
                    <a:pt x="470" y="182"/>
                  </a:lnTo>
                  <a:lnTo>
                    <a:pt x="474" y="181"/>
                  </a:lnTo>
                  <a:lnTo>
                    <a:pt x="478" y="180"/>
                  </a:lnTo>
                  <a:lnTo>
                    <a:pt x="487" y="182"/>
                  </a:lnTo>
                  <a:lnTo>
                    <a:pt x="493" y="185"/>
                  </a:lnTo>
                  <a:lnTo>
                    <a:pt x="501" y="172"/>
                  </a:lnTo>
                  <a:lnTo>
                    <a:pt x="509" y="162"/>
                  </a:lnTo>
                  <a:lnTo>
                    <a:pt x="514" y="169"/>
                  </a:lnTo>
                  <a:lnTo>
                    <a:pt x="516" y="177"/>
                  </a:lnTo>
                  <a:lnTo>
                    <a:pt x="517" y="180"/>
                  </a:lnTo>
                  <a:lnTo>
                    <a:pt x="516" y="185"/>
                  </a:lnTo>
                  <a:lnTo>
                    <a:pt x="515" y="188"/>
                  </a:lnTo>
                  <a:lnTo>
                    <a:pt x="513" y="192"/>
                  </a:lnTo>
                  <a:lnTo>
                    <a:pt x="521" y="193"/>
                  </a:lnTo>
                  <a:lnTo>
                    <a:pt x="530" y="195"/>
                  </a:lnTo>
                  <a:lnTo>
                    <a:pt x="537" y="199"/>
                  </a:lnTo>
                  <a:lnTo>
                    <a:pt x="543" y="202"/>
                  </a:lnTo>
                  <a:lnTo>
                    <a:pt x="548" y="205"/>
                  </a:lnTo>
                  <a:lnTo>
                    <a:pt x="555" y="208"/>
                  </a:lnTo>
                  <a:lnTo>
                    <a:pt x="563" y="211"/>
                  </a:lnTo>
                  <a:lnTo>
                    <a:pt x="570" y="212"/>
                  </a:lnTo>
                  <a:lnTo>
                    <a:pt x="573" y="209"/>
                  </a:lnTo>
                  <a:lnTo>
                    <a:pt x="578" y="205"/>
                  </a:lnTo>
                  <a:lnTo>
                    <a:pt x="582" y="199"/>
                  </a:lnTo>
                  <a:lnTo>
                    <a:pt x="587" y="190"/>
                  </a:lnTo>
                  <a:lnTo>
                    <a:pt x="596" y="176"/>
                  </a:lnTo>
                  <a:lnTo>
                    <a:pt x="601" y="169"/>
                  </a:lnTo>
                  <a:lnTo>
                    <a:pt x="594" y="166"/>
                  </a:lnTo>
                  <a:lnTo>
                    <a:pt x="589" y="164"/>
                  </a:lnTo>
                  <a:lnTo>
                    <a:pt x="583" y="164"/>
                  </a:lnTo>
                  <a:lnTo>
                    <a:pt x="574" y="165"/>
                  </a:lnTo>
                  <a:lnTo>
                    <a:pt x="578" y="160"/>
                  </a:lnTo>
                  <a:lnTo>
                    <a:pt x="581" y="154"/>
                  </a:lnTo>
                  <a:lnTo>
                    <a:pt x="585" y="150"/>
                  </a:lnTo>
                  <a:lnTo>
                    <a:pt x="589" y="146"/>
                  </a:lnTo>
                  <a:lnTo>
                    <a:pt x="594" y="142"/>
                  </a:lnTo>
                  <a:lnTo>
                    <a:pt x="599" y="140"/>
                  </a:lnTo>
                  <a:lnTo>
                    <a:pt x="606" y="139"/>
                  </a:lnTo>
                  <a:lnTo>
                    <a:pt x="613" y="138"/>
                  </a:lnTo>
                  <a:lnTo>
                    <a:pt x="622" y="139"/>
                  </a:lnTo>
                  <a:lnTo>
                    <a:pt x="631" y="139"/>
                  </a:lnTo>
                  <a:lnTo>
                    <a:pt x="635" y="139"/>
                  </a:lnTo>
                  <a:lnTo>
                    <a:pt x="639" y="138"/>
                  </a:lnTo>
                  <a:lnTo>
                    <a:pt x="643" y="137"/>
                  </a:lnTo>
                  <a:lnTo>
                    <a:pt x="648" y="135"/>
                  </a:lnTo>
                  <a:lnTo>
                    <a:pt x="638" y="127"/>
                  </a:lnTo>
                  <a:lnTo>
                    <a:pt x="632" y="119"/>
                  </a:lnTo>
                  <a:lnTo>
                    <a:pt x="639" y="114"/>
                  </a:lnTo>
                  <a:lnTo>
                    <a:pt x="648" y="110"/>
                  </a:lnTo>
                  <a:lnTo>
                    <a:pt x="656" y="107"/>
                  </a:lnTo>
                  <a:lnTo>
                    <a:pt x="666" y="106"/>
                  </a:lnTo>
                  <a:lnTo>
                    <a:pt x="686" y="102"/>
                  </a:lnTo>
                  <a:lnTo>
                    <a:pt x="705" y="100"/>
                  </a:lnTo>
                  <a:lnTo>
                    <a:pt x="705" y="116"/>
                  </a:lnTo>
                  <a:lnTo>
                    <a:pt x="705" y="119"/>
                  </a:lnTo>
                  <a:lnTo>
                    <a:pt x="709" y="117"/>
                  </a:lnTo>
                  <a:lnTo>
                    <a:pt x="713" y="116"/>
                  </a:lnTo>
                  <a:lnTo>
                    <a:pt x="717" y="113"/>
                  </a:lnTo>
                  <a:lnTo>
                    <a:pt x="720" y="111"/>
                  </a:lnTo>
                  <a:lnTo>
                    <a:pt x="726" y="103"/>
                  </a:lnTo>
                  <a:lnTo>
                    <a:pt x="732" y="96"/>
                  </a:lnTo>
                  <a:lnTo>
                    <a:pt x="738" y="88"/>
                  </a:lnTo>
                  <a:lnTo>
                    <a:pt x="746" y="81"/>
                  </a:lnTo>
                  <a:lnTo>
                    <a:pt x="750" y="79"/>
                  </a:lnTo>
                  <a:lnTo>
                    <a:pt x="756" y="75"/>
                  </a:lnTo>
                  <a:lnTo>
                    <a:pt x="761" y="74"/>
                  </a:lnTo>
                  <a:lnTo>
                    <a:pt x="767" y="73"/>
                  </a:lnTo>
                  <a:lnTo>
                    <a:pt x="767" y="100"/>
                  </a:lnTo>
                  <a:lnTo>
                    <a:pt x="767" y="103"/>
                  </a:lnTo>
                  <a:lnTo>
                    <a:pt x="771" y="96"/>
                  </a:lnTo>
                  <a:lnTo>
                    <a:pt x="776" y="90"/>
                  </a:lnTo>
                  <a:lnTo>
                    <a:pt x="781" y="85"/>
                  </a:lnTo>
                  <a:lnTo>
                    <a:pt x="786" y="81"/>
                  </a:lnTo>
                  <a:lnTo>
                    <a:pt x="790" y="77"/>
                  </a:lnTo>
                  <a:lnTo>
                    <a:pt x="796" y="74"/>
                  </a:lnTo>
                  <a:lnTo>
                    <a:pt x="801" y="72"/>
                  </a:lnTo>
                  <a:lnTo>
                    <a:pt x="807" y="70"/>
                  </a:lnTo>
                  <a:lnTo>
                    <a:pt x="817" y="68"/>
                  </a:lnTo>
                  <a:lnTo>
                    <a:pt x="829" y="66"/>
                  </a:lnTo>
                  <a:lnTo>
                    <a:pt x="840" y="62"/>
                  </a:lnTo>
                  <a:lnTo>
                    <a:pt x="852" y="57"/>
                  </a:lnTo>
                  <a:lnTo>
                    <a:pt x="841" y="53"/>
                  </a:lnTo>
                  <a:lnTo>
                    <a:pt x="832" y="47"/>
                  </a:lnTo>
                  <a:lnTo>
                    <a:pt x="829" y="45"/>
                  </a:lnTo>
                  <a:lnTo>
                    <a:pt x="827" y="42"/>
                  </a:lnTo>
                  <a:lnTo>
                    <a:pt x="825" y="39"/>
                  </a:lnTo>
                  <a:lnTo>
                    <a:pt x="825" y="34"/>
                  </a:lnTo>
                  <a:lnTo>
                    <a:pt x="826" y="31"/>
                  </a:lnTo>
                  <a:lnTo>
                    <a:pt x="829" y="29"/>
                  </a:lnTo>
                  <a:lnTo>
                    <a:pt x="835" y="26"/>
                  </a:lnTo>
                  <a:lnTo>
                    <a:pt x="841" y="22"/>
                  </a:lnTo>
                  <a:lnTo>
                    <a:pt x="846" y="20"/>
                  </a:lnTo>
                  <a:lnTo>
                    <a:pt x="852" y="17"/>
                  </a:lnTo>
                  <a:lnTo>
                    <a:pt x="857" y="14"/>
                  </a:lnTo>
                  <a:lnTo>
                    <a:pt x="859" y="11"/>
                  </a:lnTo>
                  <a:lnTo>
                    <a:pt x="868" y="20"/>
                  </a:lnTo>
                  <a:lnTo>
                    <a:pt x="876" y="27"/>
                  </a:lnTo>
                  <a:lnTo>
                    <a:pt x="880" y="30"/>
                  </a:lnTo>
                  <a:lnTo>
                    <a:pt x="884" y="32"/>
                  </a:lnTo>
                  <a:lnTo>
                    <a:pt x="889" y="34"/>
                  </a:lnTo>
                  <a:lnTo>
                    <a:pt x="894" y="34"/>
                  </a:lnTo>
                  <a:lnTo>
                    <a:pt x="906" y="32"/>
                  </a:lnTo>
                  <a:lnTo>
                    <a:pt x="920" y="28"/>
                  </a:lnTo>
                  <a:lnTo>
                    <a:pt x="935" y="22"/>
                  </a:lnTo>
                  <a:lnTo>
                    <a:pt x="950" y="16"/>
                  </a:lnTo>
                  <a:lnTo>
                    <a:pt x="964" y="10"/>
                  </a:lnTo>
                  <a:lnTo>
                    <a:pt x="976" y="8"/>
                  </a:lnTo>
                  <a:lnTo>
                    <a:pt x="980" y="8"/>
                  </a:lnTo>
                  <a:lnTo>
                    <a:pt x="984" y="9"/>
                  </a:lnTo>
                  <a:lnTo>
                    <a:pt x="986" y="11"/>
                  </a:lnTo>
                  <a:lnTo>
                    <a:pt x="987" y="15"/>
                  </a:lnTo>
                  <a:lnTo>
                    <a:pt x="986" y="19"/>
                  </a:lnTo>
                  <a:lnTo>
                    <a:pt x="986" y="23"/>
                  </a:lnTo>
                  <a:lnTo>
                    <a:pt x="984" y="27"/>
                  </a:lnTo>
                  <a:lnTo>
                    <a:pt x="981" y="30"/>
                  </a:lnTo>
                  <a:lnTo>
                    <a:pt x="977" y="36"/>
                  </a:lnTo>
                  <a:lnTo>
                    <a:pt x="971" y="42"/>
                  </a:lnTo>
                  <a:lnTo>
                    <a:pt x="964" y="48"/>
                  </a:lnTo>
                  <a:lnTo>
                    <a:pt x="959" y="54"/>
                  </a:lnTo>
                  <a:lnTo>
                    <a:pt x="957" y="57"/>
                  </a:lnTo>
                  <a:lnTo>
                    <a:pt x="954" y="61"/>
                  </a:lnTo>
                  <a:lnTo>
                    <a:pt x="953" y="64"/>
                  </a:lnTo>
                  <a:lnTo>
                    <a:pt x="952" y="69"/>
                  </a:lnTo>
                  <a:lnTo>
                    <a:pt x="958" y="69"/>
                  </a:lnTo>
                  <a:lnTo>
                    <a:pt x="963" y="69"/>
                  </a:lnTo>
                  <a:lnTo>
                    <a:pt x="967" y="67"/>
                  </a:lnTo>
                  <a:lnTo>
                    <a:pt x="972" y="64"/>
                  </a:lnTo>
                  <a:lnTo>
                    <a:pt x="980" y="59"/>
                  </a:lnTo>
                  <a:lnTo>
                    <a:pt x="989" y="51"/>
                  </a:lnTo>
                  <a:lnTo>
                    <a:pt x="997" y="43"/>
                  </a:lnTo>
                  <a:lnTo>
                    <a:pt x="1005" y="34"/>
                  </a:lnTo>
                  <a:lnTo>
                    <a:pt x="1015" y="26"/>
                  </a:lnTo>
                  <a:lnTo>
                    <a:pt x="1026" y="19"/>
                  </a:lnTo>
                  <a:lnTo>
                    <a:pt x="1029" y="34"/>
                  </a:lnTo>
                  <a:lnTo>
                    <a:pt x="1033" y="49"/>
                  </a:lnTo>
                  <a:lnTo>
                    <a:pt x="1048" y="35"/>
                  </a:lnTo>
                  <a:lnTo>
                    <a:pt x="1062" y="23"/>
                  </a:lnTo>
                  <a:lnTo>
                    <a:pt x="1079" y="13"/>
                  </a:lnTo>
                  <a:lnTo>
                    <a:pt x="1098" y="0"/>
                  </a:lnTo>
                  <a:lnTo>
                    <a:pt x="1098" y="16"/>
                  </a:lnTo>
                  <a:lnTo>
                    <a:pt x="1099" y="28"/>
                  </a:lnTo>
                  <a:lnTo>
                    <a:pt x="1100" y="33"/>
                  </a:lnTo>
                  <a:lnTo>
                    <a:pt x="1103" y="37"/>
                  </a:lnTo>
                  <a:lnTo>
                    <a:pt x="1108" y="40"/>
                  </a:lnTo>
                  <a:lnTo>
                    <a:pt x="1114" y="42"/>
                  </a:lnTo>
                  <a:lnTo>
                    <a:pt x="1115" y="36"/>
                  </a:lnTo>
                  <a:lnTo>
                    <a:pt x="1117" y="31"/>
                  </a:lnTo>
                  <a:lnTo>
                    <a:pt x="1120" y="27"/>
                  </a:lnTo>
                  <a:lnTo>
                    <a:pt x="1123" y="22"/>
                  </a:lnTo>
                  <a:lnTo>
                    <a:pt x="1126" y="19"/>
                  </a:lnTo>
                  <a:lnTo>
                    <a:pt x="1130" y="17"/>
                  </a:lnTo>
                  <a:lnTo>
                    <a:pt x="1136" y="16"/>
                  </a:lnTo>
                  <a:lnTo>
                    <a:pt x="1141" y="15"/>
                  </a:lnTo>
                  <a:lnTo>
                    <a:pt x="1151" y="18"/>
                  </a:lnTo>
                  <a:lnTo>
                    <a:pt x="1167" y="26"/>
                  </a:lnTo>
                  <a:lnTo>
                    <a:pt x="1184" y="34"/>
                  </a:lnTo>
                  <a:lnTo>
                    <a:pt x="1198" y="42"/>
                  </a:lnTo>
                  <a:lnTo>
                    <a:pt x="1195" y="49"/>
                  </a:lnTo>
                  <a:lnTo>
                    <a:pt x="1193" y="56"/>
                  </a:lnTo>
                  <a:lnTo>
                    <a:pt x="1190" y="60"/>
                  </a:lnTo>
                  <a:lnTo>
                    <a:pt x="1187" y="64"/>
                  </a:lnTo>
                  <a:lnTo>
                    <a:pt x="1183" y="68"/>
                  </a:lnTo>
                  <a:lnTo>
                    <a:pt x="1180" y="70"/>
                  </a:lnTo>
                  <a:lnTo>
                    <a:pt x="1177" y="72"/>
                  </a:lnTo>
                  <a:lnTo>
                    <a:pt x="1172" y="73"/>
                  </a:lnTo>
                  <a:lnTo>
                    <a:pt x="1154" y="77"/>
                  </a:lnTo>
                  <a:lnTo>
                    <a:pt x="1129" y="84"/>
                  </a:lnTo>
                  <a:lnTo>
                    <a:pt x="1142" y="92"/>
                  </a:lnTo>
                  <a:lnTo>
                    <a:pt x="1152" y="97"/>
                  </a:lnTo>
                  <a:lnTo>
                    <a:pt x="1155" y="100"/>
                  </a:lnTo>
                  <a:lnTo>
                    <a:pt x="1158" y="102"/>
                  </a:lnTo>
                  <a:lnTo>
                    <a:pt x="1160" y="105"/>
                  </a:lnTo>
                  <a:lnTo>
                    <a:pt x="1161" y="108"/>
                  </a:lnTo>
                  <a:lnTo>
                    <a:pt x="1175" y="110"/>
                  </a:lnTo>
                  <a:lnTo>
                    <a:pt x="1192" y="113"/>
                  </a:lnTo>
                  <a:lnTo>
                    <a:pt x="1206" y="114"/>
                  </a:lnTo>
                  <a:lnTo>
                    <a:pt x="1214" y="115"/>
                  </a:lnTo>
                  <a:lnTo>
                    <a:pt x="1191" y="129"/>
                  </a:lnTo>
                  <a:lnTo>
                    <a:pt x="1163" y="149"/>
                  </a:lnTo>
                  <a:lnTo>
                    <a:pt x="1156" y="155"/>
                  </a:lnTo>
                  <a:lnTo>
                    <a:pt x="1150" y="161"/>
                  </a:lnTo>
                  <a:lnTo>
                    <a:pt x="1144" y="167"/>
                  </a:lnTo>
                  <a:lnTo>
                    <a:pt x="1139" y="174"/>
                  </a:lnTo>
                  <a:lnTo>
                    <a:pt x="1135" y="181"/>
                  </a:lnTo>
                  <a:lnTo>
                    <a:pt x="1131" y="189"/>
                  </a:lnTo>
                  <a:lnTo>
                    <a:pt x="1130" y="196"/>
                  </a:lnTo>
                  <a:lnTo>
                    <a:pt x="1129" y="204"/>
                  </a:lnTo>
                  <a:lnTo>
                    <a:pt x="1130" y="209"/>
                  </a:lnTo>
                  <a:lnTo>
                    <a:pt x="1131" y="214"/>
                  </a:lnTo>
                  <a:lnTo>
                    <a:pt x="1135" y="218"/>
                  </a:lnTo>
                  <a:lnTo>
                    <a:pt x="1139" y="221"/>
                  </a:lnTo>
                  <a:lnTo>
                    <a:pt x="1149" y="228"/>
                  </a:lnTo>
                  <a:lnTo>
                    <a:pt x="1161" y="233"/>
                  </a:lnTo>
                  <a:lnTo>
                    <a:pt x="1171" y="240"/>
                  </a:lnTo>
                  <a:lnTo>
                    <a:pt x="1181" y="247"/>
                  </a:lnTo>
                  <a:lnTo>
                    <a:pt x="1185" y="252"/>
                  </a:lnTo>
                  <a:lnTo>
                    <a:pt x="1189" y="257"/>
                  </a:lnTo>
                  <a:lnTo>
                    <a:pt x="1190" y="262"/>
                  </a:lnTo>
                  <a:lnTo>
                    <a:pt x="1191" y="269"/>
                  </a:lnTo>
                  <a:lnTo>
                    <a:pt x="1191" y="275"/>
                  </a:lnTo>
                  <a:lnTo>
                    <a:pt x="1190" y="280"/>
                  </a:lnTo>
                  <a:lnTo>
                    <a:pt x="1188" y="285"/>
                  </a:lnTo>
                  <a:lnTo>
                    <a:pt x="1187" y="290"/>
                  </a:lnTo>
                  <a:lnTo>
                    <a:pt x="1181" y="298"/>
                  </a:lnTo>
                  <a:lnTo>
                    <a:pt x="1176" y="306"/>
                  </a:lnTo>
                  <a:lnTo>
                    <a:pt x="1170" y="314"/>
                  </a:lnTo>
                  <a:lnTo>
                    <a:pt x="1165" y="322"/>
                  </a:lnTo>
                  <a:lnTo>
                    <a:pt x="1163" y="327"/>
                  </a:lnTo>
                  <a:lnTo>
                    <a:pt x="1162" y="332"/>
                  </a:lnTo>
                  <a:lnTo>
                    <a:pt x="1161" y="337"/>
                  </a:lnTo>
                  <a:lnTo>
                    <a:pt x="1161" y="343"/>
                  </a:lnTo>
                  <a:lnTo>
                    <a:pt x="1161" y="348"/>
                  </a:lnTo>
                  <a:lnTo>
                    <a:pt x="1162" y="353"/>
                  </a:lnTo>
                  <a:lnTo>
                    <a:pt x="1163" y="359"/>
                  </a:lnTo>
                  <a:lnTo>
                    <a:pt x="1166" y="364"/>
                  </a:lnTo>
                  <a:lnTo>
                    <a:pt x="1171" y="374"/>
                  </a:lnTo>
                  <a:lnTo>
                    <a:pt x="1178" y="384"/>
                  </a:lnTo>
                  <a:lnTo>
                    <a:pt x="1183" y="393"/>
                  </a:lnTo>
                  <a:lnTo>
                    <a:pt x="1190" y="404"/>
                  </a:lnTo>
                  <a:lnTo>
                    <a:pt x="1192" y="410"/>
                  </a:lnTo>
                  <a:lnTo>
                    <a:pt x="1193" y="415"/>
                  </a:lnTo>
                  <a:lnTo>
                    <a:pt x="1194" y="421"/>
                  </a:lnTo>
                  <a:lnTo>
                    <a:pt x="1195" y="427"/>
                  </a:lnTo>
                  <a:lnTo>
                    <a:pt x="1194" y="434"/>
                  </a:lnTo>
                  <a:lnTo>
                    <a:pt x="1192" y="441"/>
                  </a:lnTo>
                  <a:lnTo>
                    <a:pt x="1189" y="446"/>
                  </a:lnTo>
                  <a:lnTo>
                    <a:pt x="1185" y="453"/>
                  </a:lnTo>
                  <a:lnTo>
                    <a:pt x="1181" y="458"/>
                  </a:lnTo>
                  <a:lnTo>
                    <a:pt x="1179" y="465"/>
                  </a:lnTo>
                  <a:lnTo>
                    <a:pt x="1177" y="470"/>
                  </a:lnTo>
                  <a:lnTo>
                    <a:pt x="1176" y="478"/>
                  </a:lnTo>
                  <a:lnTo>
                    <a:pt x="1176" y="484"/>
                  </a:lnTo>
                  <a:lnTo>
                    <a:pt x="1178" y="491"/>
                  </a:lnTo>
                  <a:lnTo>
                    <a:pt x="1180" y="496"/>
                  </a:lnTo>
                  <a:lnTo>
                    <a:pt x="1183" y="502"/>
                  </a:lnTo>
                  <a:lnTo>
                    <a:pt x="1191" y="511"/>
                  </a:lnTo>
                  <a:lnTo>
                    <a:pt x="1201" y="520"/>
                  </a:lnTo>
                  <a:lnTo>
                    <a:pt x="1209" y="529"/>
                  </a:lnTo>
                  <a:lnTo>
                    <a:pt x="1218" y="538"/>
                  </a:lnTo>
                  <a:lnTo>
                    <a:pt x="1221" y="544"/>
                  </a:lnTo>
                  <a:lnTo>
                    <a:pt x="1223" y="549"/>
                  </a:lnTo>
                  <a:lnTo>
                    <a:pt x="1225" y="556"/>
                  </a:lnTo>
                  <a:lnTo>
                    <a:pt x="1225" y="562"/>
                  </a:lnTo>
                  <a:lnTo>
                    <a:pt x="1225" y="566"/>
                  </a:lnTo>
                  <a:lnTo>
                    <a:pt x="1223" y="570"/>
                  </a:lnTo>
                  <a:lnTo>
                    <a:pt x="1220" y="574"/>
                  </a:lnTo>
                  <a:lnTo>
                    <a:pt x="1218" y="576"/>
                  </a:lnTo>
                  <a:lnTo>
                    <a:pt x="1211" y="582"/>
                  </a:lnTo>
                  <a:lnTo>
                    <a:pt x="1206" y="585"/>
                  </a:lnTo>
                  <a:lnTo>
                    <a:pt x="1214" y="595"/>
                  </a:lnTo>
                  <a:lnTo>
                    <a:pt x="1221" y="603"/>
                  </a:lnTo>
                  <a:lnTo>
                    <a:pt x="1230" y="610"/>
                  </a:lnTo>
                  <a:lnTo>
                    <a:pt x="1239" y="617"/>
                  </a:lnTo>
                  <a:lnTo>
                    <a:pt x="1247" y="625"/>
                  </a:lnTo>
                  <a:lnTo>
                    <a:pt x="1253" y="634"/>
                  </a:lnTo>
                  <a:lnTo>
                    <a:pt x="1257" y="638"/>
                  </a:lnTo>
                  <a:lnTo>
                    <a:pt x="1259" y="643"/>
                  </a:lnTo>
                  <a:lnTo>
                    <a:pt x="1260" y="649"/>
                  </a:lnTo>
                  <a:lnTo>
                    <a:pt x="1260" y="655"/>
                  </a:lnTo>
                  <a:lnTo>
                    <a:pt x="1260" y="661"/>
                  </a:lnTo>
                  <a:lnTo>
                    <a:pt x="1259" y="666"/>
                  </a:lnTo>
                  <a:lnTo>
                    <a:pt x="1258" y="671"/>
                  </a:lnTo>
                  <a:lnTo>
                    <a:pt x="1256" y="677"/>
                  </a:lnTo>
                  <a:lnTo>
                    <a:pt x="1249" y="688"/>
                  </a:lnTo>
                  <a:lnTo>
                    <a:pt x="1242" y="698"/>
                  </a:lnTo>
                  <a:lnTo>
                    <a:pt x="1232" y="709"/>
                  </a:lnTo>
                  <a:lnTo>
                    <a:pt x="1222" y="720"/>
                  </a:lnTo>
                  <a:lnTo>
                    <a:pt x="1210" y="731"/>
                  </a:lnTo>
                  <a:lnTo>
                    <a:pt x="1198" y="742"/>
                  </a:lnTo>
                  <a:lnTo>
                    <a:pt x="1172" y="763"/>
                  </a:lnTo>
                  <a:lnTo>
                    <a:pt x="1148" y="783"/>
                  </a:lnTo>
                  <a:lnTo>
                    <a:pt x="1137" y="793"/>
                  </a:lnTo>
                  <a:lnTo>
                    <a:pt x="1126" y="802"/>
                  </a:lnTo>
                  <a:lnTo>
                    <a:pt x="1117" y="812"/>
                  </a:lnTo>
                  <a:lnTo>
                    <a:pt x="1110" y="821"/>
                  </a:lnTo>
                  <a:lnTo>
                    <a:pt x="1106" y="827"/>
                  </a:lnTo>
                  <a:lnTo>
                    <a:pt x="1100" y="833"/>
                  </a:lnTo>
                  <a:lnTo>
                    <a:pt x="1094" y="837"/>
                  </a:lnTo>
                  <a:lnTo>
                    <a:pt x="1086" y="841"/>
                  </a:lnTo>
                  <a:lnTo>
                    <a:pt x="1079" y="846"/>
                  </a:lnTo>
                  <a:lnTo>
                    <a:pt x="1069" y="849"/>
                  </a:lnTo>
                  <a:lnTo>
                    <a:pt x="1060" y="851"/>
                  </a:lnTo>
                  <a:lnTo>
                    <a:pt x="1050" y="854"/>
                  </a:lnTo>
                  <a:lnTo>
                    <a:pt x="1031" y="856"/>
                  </a:lnTo>
                  <a:lnTo>
                    <a:pt x="1013" y="857"/>
                  </a:lnTo>
                  <a:lnTo>
                    <a:pt x="997" y="857"/>
                  </a:lnTo>
                  <a:lnTo>
                    <a:pt x="982" y="855"/>
                  </a:lnTo>
                  <a:lnTo>
                    <a:pt x="957" y="864"/>
                  </a:lnTo>
                  <a:lnTo>
                    <a:pt x="930" y="873"/>
                  </a:lnTo>
                  <a:lnTo>
                    <a:pt x="916" y="877"/>
                  </a:lnTo>
                  <a:lnTo>
                    <a:pt x="903" y="879"/>
                  </a:lnTo>
                  <a:lnTo>
                    <a:pt x="891" y="881"/>
                  </a:lnTo>
                  <a:lnTo>
                    <a:pt x="879" y="882"/>
                  </a:lnTo>
                  <a:lnTo>
                    <a:pt x="870" y="882"/>
                  </a:lnTo>
                  <a:lnTo>
                    <a:pt x="863" y="881"/>
                  </a:lnTo>
                  <a:lnTo>
                    <a:pt x="856" y="880"/>
                  </a:lnTo>
                  <a:lnTo>
                    <a:pt x="851" y="878"/>
                  </a:lnTo>
                  <a:lnTo>
                    <a:pt x="846" y="875"/>
                  </a:lnTo>
                  <a:lnTo>
                    <a:pt x="843" y="870"/>
                  </a:lnTo>
                  <a:lnTo>
                    <a:pt x="841" y="865"/>
                  </a:lnTo>
                  <a:lnTo>
                    <a:pt x="840" y="859"/>
                  </a:lnTo>
                  <a:lnTo>
                    <a:pt x="827" y="857"/>
                  </a:lnTo>
                  <a:lnTo>
                    <a:pt x="814" y="855"/>
                  </a:lnTo>
                  <a:lnTo>
                    <a:pt x="802" y="850"/>
                  </a:lnTo>
                  <a:lnTo>
                    <a:pt x="790" y="843"/>
                  </a:lnTo>
                  <a:lnTo>
                    <a:pt x="786" y="839"/>
                  </a:lnTo>
                  <a:lnTo>
                    <a:pt x="781" y="835"/>
                  </a:lnTo>
                  <a:lnTo>
                    <a:pt x="777" y="830"/>
                  </a:lnTo>
                  <a:lnTo>
                    <a:pt x="773" y="825"/>
                  </a:lnTo>
                  <a:lnTo>
                    <a:pt x="771" y="820"/>
                  </a:lnTo>
                  <a:lnTo>
                    <a:pt x="769" y="814"/>
                  </a:lnTo>
                  <a:lnTo>
                    <a:pt x="768" y="808"/>
                  </a:lnTo>
                  <a:lnTo>
                    <a:pt x="767" y="801"/>
                  </a:lnTo>
                  <a:lnTo>
                    <a:pt x="768" y="795"/>
                  </a:lnTo>
                  <a:lnTo>
                    <a:pt x="770" y="788"/>
                  </a:lnTo>
                  <a:lnTo>
                    <a:pt x="773" y="783"/>
                  </a:lnTo>
                  <a:lnTo>
                    <a:pt x="777" y="777"/>
                  </a:lnTo>
                  <a:lnTo>
                    <a:pt x="786" y="769"/>
                  </a:lnTo>
                  <a:lnTo>
                    <a:pt x="794" y="762"/>
                  </a:lnTo>
                  <a:lnTo>
                    <a:pt x="787" y="758"/>
                  </a:lnTo>
                  <a:lnTo>
                    <a:pt x="781" y="751"/>
                  </a:lnTo>
                  <a:lnTo>
                    <a:pt x="774" y="744"/>
                  </a:lnTo>
                  <a:lnTo>
                    <a:pt x="770" y="734"/>
                  </a:lnTo>
                  <a:lnTo>
                    <a:pt x="765" y="724"/>
                  </a:lnTo>
                  <a:lnTo>
                    <a:pt x="762" y="715"/>
                  </a:lnTo>
                  <a:lnTo>
                    <a:pt x="760" y="705"/>
                  </a:lnTo>
                  <a:lnTo>
                    <a:pt x="759" y="697"/>
                  </a:lnTo>
                  <a:lnTo>
                    <a:pt x="760" y="689"/>
                  </a:lnTo>
                  <a:lnTo>
                    <a:pt x="761" y="681"/>
                  </a:lnTo>
                  <a:lnTo>
                    <a:pt x="761" y="672"/>
                  </a:lnTo>
                  <a:lnTo>
                    <a:pt x="759" y="663"/>
                  </a:lnTo>
                  <a:lnTo>
                    <a:pt x="772" y="662"/>
                  </a:lnTo>
                  <a:lnTo>
                    <a:pt x="785" y="658"/>
                  </a:lnTo>
                  <a:lnTo>
                    <a:pt x="797" y="654"/>
                  </a:lnTo>
                  <a:lnTo>
                    <a:pt x="808" y="648"/>
                  </a:lnTo>
                  <a:lnTo>
                    <a:pt x="818" y="640"/>
                  </a:lnTo>
                  <a:lnTo>
                    <a:pt x="828" y="632"/>
                  </a:lnTo>
                  <a:lnTo>
                    <a:pt x="838" y="623"/>
                  </a:lnTo>
                  <a:lnTo>
                    <a:pt x="846" y="613"/>
                  </a:lnTo>
                  <a:lnTo>
                    <a:pt x="864" y="594"/>
                  </a:lnTo>
                  <a:lnTo>
                    <a:pt x="880" y="575"/>
                  </a:lnTo>
                  <a:lnTo>
                    <a:pt x="889" y="566"/>
                  </a:lnTo>
                  <a:lnTo>
                    <a:pt x="896" y="559"/>
                  </a:lnTo>
                  <a:lnTo>
                    <a:pt x="905" y="552"/>
                  </a:lnTo>
                  <a:lnTo>
                    <a:pt x="913" y="547"/>
                  </a:lnTo>
                  <a:lnTo>
                    <a:pt x="934" y="536"/>
                  </a:lnTo>
                  <a:lnTo>
                    <a:pt x="954" y="525"/>
                  </a:lnTo>
                  <a:lnTo>
                    <a:pt x="964" y="520"/>
                  </a:lnTo>
                  <a:lnTo>
                    <a:pt x="972" y="512"/>
                  </a:lnTo>
                  <a:lnTo>
                    <a:pt x="975" y="508"/>
                  </a:lnTo>
                  <a:lnTo>
                    <a:pt x="977" y="504"/>
                  </a:lnTo>
                  <a:lnTo>
                    <a:pt x="978" y="498"/>
                  </a:lnTo>
                  <a:lnTo>
                    <a:pt x="979" y="493"/>
                  </a:lnTo>
                  <a:lnTo>
                    <a:pt x="978" y="485"/>
                  </a:lnTo>
                  <a:lnTo>
                    <a:pt x="976" y="479"/>
                  </a:lnTo>
                  <a:lnTo>
                    <a:pt x="973" y="472"/>
                  </a:lnTo>
                  <a:lnTo>
                    <a:pt x="970" y="467"/>
                  </a:lnTo>
                  <a:lnTo>
                    <a:pt x="964" y="463"/>
                  </a:lnTo>
                  <a:lnTo>
                    <a:pt x="959" y="458"/>
                  </a:lnTo>
                  <a:lnTo>
                    <a:pt x="952" y="455"/>
                  </a:lnTo>
                  <a:lnTo>
                    <a:pt x="945" y="452"/>
                  </a:lnTo>
                  <a:lnTo>
                    <a:pt x="929" y="447"/>
                  </a:lnTo>
                  <a:lnTo>
                    <a:pt x="912" y="444"/>
                  </a:lnTo>
                  <a:lnTo>
                    <a:pt x="895" y="443"/>
                  </a:lnTo>
                  <a:lnTo>
                    <a:pt x="879" y="443"/>
                  </a:lnTo>
                  <a:lnTo>
                    <a:pt x="857" y="444"/>
                  </a:lnTo>
                  <a:lnTo>
                    <a:pt x="839" y="446"/>
                  </a:lnTo>
                  <a:lnTo>
                    <a:pt x="830" y="449"/>
                  </a:lnTo>
                  <a:lnTo>
                    <a:pt x="822" y="452"/>
                  </a:lnTo>
                  <a:lnTo>
                    <a:pt x="814" y="455"/>
                  </a:lnTo>
                  <a:lnTo>
                    <a:pt x="807" y="458"/>
                  </a:lnTo>
                  <a:lnTo>
                    <a:pt x="800" y="464"/>
                  </a:lnTo>
                  <a:lnTo>
                    <a:pt x="795" y="468"/>
                  </a:lnTo>
                  <a:lnTo>
                    <a:pt x="790" y="473"/>
                  </a:lnTo>
                  <a:lnTo>
                    <a:pt x="786" y="480"/>
                  </a:lnTo>
                  <a:lnTo>
                    <a:pt x="783" y="487"/>
                  </a:lnTo>
                  <a:lnTo>
                    <a:pt x="781" y="495"/>
                  </a:lnTo>
                  <a:lnTo>
                    <a:pt x="778" y="503"/>
                  </a:lnTo>
                  <a:lnTo>
                    <a:pt x="778" y="512"/>
                  </a:lnTo>
                  <a:lnTo>
                    <a:pt x="780" y="524"/>
                  </a:lnTo>
                  <a:lnTo>
                    <a:pt x="780" y="534"/>
                  </a:lnTo>
                  <a:lnTo>
                    <a:pt x="781" y="543"/>
                  </a:lnTo>
                  <a:lnTo>
                    <a:pt x="778" y="550"/>
                  </a:lnTo>
                  <a:lnTo>
                    <a:pt x="777" y="558"/>
                  </a:lnTo>
                  <a:lnTo>
                    <a:pt x="775" y="565"/>
                  </a:lnTo>
                  <a:lnTo>
                    <a:pt x="771" y="572"/>
                  </a:lnTo>
                  <a:lnTo>
                    <a:pt x="765" y="578"/>
                  </a:lnTo>
                  <a:lnTo>
                    <a:pt x="759" y="585"/>
                  </a:lnTo>
                  <a:lnTo>
                    <a:pt x="751" y="591"/>
                  </a:lnTo>
                  <a:lnTo>
                    <a:pt x="743" y="598"/>
                  </a:lnTo>
                  <a:lnTo>
                    <a:pt x="734" y="604"/>
                  </a:lnTo>
                  <a:lnTo>
                    <a:pt x="695" y="626"/>
                  </a:lnTo>
                  <a:lnTo>
                    <a:pt x="663" y="643"/>
                  </a:lnTo>
                  <a:lnTo>
                    <a:pt x="642" y="655"/>
                  </a:lnTo>
                  <a:lnTo>
                    <a:pt x="622" y="666"/>
                  </a:lnTo>
                  <a:lnTo>
                    <a:pt x="611" y="671"/>
                  </a:lnTo>
                  <a:lnTo>
                    <a:pt x="602" y="679"/>
                  </a:lnTo>
                  <a:lnTo>
                    <a:pt x="594" y="687"/>
                  </a:lnTo>
                  <a:lnTo>
                    <a:pt x="586" y="697"/>
                  </a:lnTo>
                  <a:lnTo>
                    <a:pt x="583" y="706"/>
                  </a:lnTo>
                  <a:lnTo>
                    <a:pt x="581" y="716"/>
                  </a:lnTo>
                  <a:lnTo>
                    <a:pt x="581" y="727"/>
                  </a:lnTo>
                  <a:lnTo>
                    <a:pt x="580" y="736"/>
                  </a:lnTo>
                  <a:lnTo>
                    <a:pt x="579" y="746"/>
                  </a:lnTo>
                  <a:lnTo>
                    <a:pt x="575" y="754"/>
                  </a:lnTo>
                  <a:lnTo>
                    <a:pt x="573" y="758"/>
                  </a:lnTo>
                  <a:lnTo>
                    <a:pt x="571" y="761"/>
                  </a:lnTo>
                  <a:lnTo>
                    <a:pt x="567" y="764"/>
                  </a:lnTo>
                  <a:lnTo>
                    <a:pt x="563" y="767"/>
                  </a:lnTo>
                  <a:lnTo>
                    <a:pt x="563" y="786"/>
                  </a:lnTo>
                  <a:lnTo>
                    <a:pt x="563" y="797"/>
                  </a:lnTo>
                  <a:lnTo>
                    <a:pt x="563" y="801"/>
                  </a:lnTo>
                  <a:lnTo>
                    <a:pt x="563" y="801"/>
                  </a:lnTo>
                  <a:lnTo>
                    <a:pt x="567" y="804"/>
                  </a:lnTo>
                  <a:lnTo>
                    <a:pt x="570" y="808"/>
                  </a:lnTo>
                  <a:lnTo>
                    <a:pt x="572" y="811"/>
                  </a:lnTo>
                  <a:lnTo>
                    <a:pt x="574" y="815"/>
                  </a:lnTo>
                  <a:lnTo>
                    <a:pt x="578" y="824"/>
                  </a:lnTo>
                  <a:lnTo>
                    <a:pt x="578" y="833"/>
                  </a:lnTo>
                  <a:lnTo>
                    <a:pt x="591" y="835"/>
                  </a:lnTo>
                  <a:lnTo>
                    <a:pt x="604" y="839"/>
                  </a:lnTo>
                  <a:lnTo>
                    <a:pt x="615" y="847"/>
                  </a:lnTo>
                  <a:lnTo>
                    <a:pt x="628" y="854"/>
                  </a:lnTo>
                  <a:lnTo>
                    <a:pt x="634" y="860"/>
                  </a:lnTo>
                  <a:lnTo>
                    <a:pt x="639" y="864"/>
                  </a:lnTo>
                  <a:lnTo>
                    <a:pt x="643" y="869"/>
                  </a:lnTo>
                  <a:lnTo>
                    <a:pt x="648" y="875"/>
                  </a:lnTo>
                  <a:lnTo>
                    <a:pt x="651" y="880"/>
                  </a:lnTo>
                  <a:lnTo>
                    <a:pt x="653" y="886"/>
                  </a:lnTo>
                  <a:lnTo>
                    <a:pt x="654" y="892"/>
                  </a:lnTo>
                  <a:lnTo>
                    <a:pt x="655" y="898"/>
                  </a:lnTo>
                  <a:lnTo>
                    <a:pt x="654" y="903"/>
                  </a:lnTo>
                  <a:lnTo>
                    <a:pt x="653" y="908"/>
                  </a:lnTo>
                  <a:lnTo>
                    <a:pt x="650" y="914"/>
                  </a:lnTo>
                  <a:lnTo>
                    <a:pt x="647" y="920"/>
                  </a:lnTo>
                  <a:lnTo>
                    <a:pt x="638" y="931"/>
                  </a:lnTo>
                  <a:lnTo>
                    <a:pt x="627" y="942"/>
                  </a:lnTo>
                  <a:lnTo>
                    <a:pt x="616" y="953"/>
                  </a:lnTo>
                  <a:lnTo>
                    <a:pt x="605" y="960"/>
                  </a:lnTo>
                  <a:lnTo>
                    <a:pt x="599" y="962"/>
                  </a:lnTo>
                  <a:lnTo>
                    <a:pt x="594" y="965"/>
                  </a:lnTo>
                  <a:lnTo>
                    <a:pt x="589" y="967"/>
                  </a:lnTo>
                  <a:lnTo>
                    <a:pt x="586" y="967"/>
                  </a:lnTo>
                  <a:lnTo>
                    <a:pt x="580" y="968"/>
                  </a:lnTo>
                  <a:lnTo>
                    <a:pt x="573" y="969"/>
                  </a:lnTo>
                  <a:lnTo>
                    <a:pt x="569" y="972"/>
                  </a:lnTo>
                  <a:lnTo>
                    <a:pt x="564" y="975"/>
                  </a:lnTo>
                  <a:lnTo>
                    <a:pt x="559" y="980"/>
                  </a:lnTo>
                  <a:lnTo>
                    <a:pt x="556" y="985"/>
                  </a:lnTo>
                  <a:lnTo>
                    <a:pt x="553" y="991"/>
                  </a:lnTo>
                  <a:lnTo>
                    <a:pt x="550" y="996"/>
                  </a:lnTo>
                  <a:lnTo>
                    <a:pt x="545" y="1010"/>
                  </a:lnTo>
                  <a:lnTo>
                    <a:pt x="542" y="1024"/>
                  </a:lnTo>
                  <a:lnTo>
                    <a:pt x="540" y="1038"/>
                  </a:lnTo>
                  <a:lnTo>
                    <a:pt x="540" y="1052"/>
                  </a:lnTo>
                  <a:lnTo>
                    <a:pt x="540" y="1059"/>
                  </a:lnTo>
                  <a:lnTo>
                    <a:pt x="542" y="1064"/>
                  </a:lnTo>
                  <a:lnTo>
                    <a:pt x="545" y="1070"/>
                  </a:lnTo>
                  <a:lnTo>
                    <a:pt x="548" y="1073"/>
                  </a:lnTo>
                  <a:lnTo>
                    <a:pt x="556" y="1079"/>
                  </a:lnTo>
                  <a:lnTo>
                    <a:pt x="563" y="1083"/>
                  </a:lnTo>
                  <a:lnTo>
                    <a:pt x="561" y="1090"/>
                  </a:lnTo>
                  <a:lnTo>
                    <a:pt x="559" y="1097"/>
                  </a:lnTo>
                  <a:lnTo>
                    <a:pt x="557" y="1103"/>
                  </a:lnTo>
                  <a:lnTo>
                    <a:pt x="554" y="1108"/>
                  </a:lnTo>
                  <a:lnTo>
                    <a:pt x="547" y="1118"/>
                  </a:lnTo>
                  <a:lnTo>
                    <a:pt x="539" y="1126"/>
                  </a:lnTo>
                  <a:lnTo>
                    <a:pt x="531" y="1133"/>
                  </a:lnTo>
                  <a:lnTo>
                    <a:pt x="523" y="1142"/>
                  </a:lnTo>
                  <a:lnTo>
                    <a:pt x="519" y="1146"/>
                  </a:lnTo>
                  <a:lnTo>
                    <a:pt x="517" y="1152"/>
                  </a:lnTo>
                  <a:lnTo>
                    <a:pt x="514" y="1157"/>
                  </a:lnTo>
                  <a:lnTo>
                    <a:pt x="513" y="1164"/>
                  </a:lnTo>
                  <a:lnTo>
                    <a:pt x="498" y="1164"/>
                  </a:lnTo>
                  <a:lnTo>
                    <a:pt x="487" y="1164"/>
                  </a:lnTo>
                  <a:lnTo>
                    <a:pt x="477" y="1164"/>
                  </a:lnTo>
                  <a:lnTo>
                    <a:pt x="466" y="1164"/>
                  </a:lnTo>
                  <a:lnTo>
                    <a:pt x="461" y="1164"/>
                  </a:lnTo>
                  <a:lnTo>
                    <a:pt x="457" y="1166"/>
                  </a:lnTo>
                  <a:lnTo>
                    <a:pt x="452" y="1169"/>
                  </a:lnTo>
                  <a:lnTo>
                    <a:pt x="448" y="1172"/>
                  </a:lnTo>
                  <a:lnTo>
                    <a:pt x="439" y="1181"/>
                  </a:lnTo>
                  <a:lnTo>
                    <a:pt x="432" y="1191"/>
                  </a:lnTo>
                  <a:lnTo>
                    <a:pt x="422" y="1200"/>
                  </a:lnTo>
                  <a:lnTo>
                    <a:pt x="412" y="1209"/>
                  </a:lnTo>
                  <a:lnTo>
                    <a:pt x="406" y="1212"/>
                  </a:lnTo>
                  <a:lnTo>
                    <a:pt x="399" y="1216"/>
                  </a:lnTo>
                  <a:lnTo>
                    <a:pt x="393" y="1217"/>
                  </a:lnTo>
                  <a:lnTo>
                    <a:pt x="385" y="1218"/>
                  </a:lnTo>
                  <a:lnTo>
                    <a:pt x="383" y="1217"/>
                  </a:lnTo>
                  <a:lnTo>
                    <a:pt x="380" y="1215"/>
                  </a:lnTo>
                  <a:lnTo>
                    <a:pt x="378" y="1210"/>
                  </a:lnTo>
                  <a:lnTo>
                    <a:pt x="375" y="1206"/>
                  </a:lnTo>
                  <a:lnTo>
                    <a:pt x="368" y="1194"/>
                  </a:lnTo>
                  <a:lnTo>
                    <a:pt x="362" y="1180"/>
                  </a:lnTo>
                  <a:lnTo>
                    <a:pt x="351" y="1153"/>
                  </a:lnTo>
                  <a:lnTo>
                    <a:pt x="347" y="1137"/>
                  </a:lnTo>
                  <a:lnTo>
                    <a:pt x="351" y="1121"/>
                  </a:lnTo>
                  <a:lnTo>
                    <a:pt x="342" y="1110"/>
                  </a:lnTo>
                  <a:lnTo>
                    <a:pt x="336" y="1099"/>
                  </a:lnTo>
                  <a:lnTo>
                    <a:pt x="330" y="1089"/>
                  </a:lnTo>
                  <a:lnTo>
                    <a:pt x="327" y="1078"/>
                  </a:lnTo>
                  <a:lnTo>
                    <a:pt x="323" y="1055"/>
                  </a:lnTo>
                  <a:lnTo>
                    <a:pt x="316" y="1028"/>
                  </a:lnTo>
                  <a:lnTo>
                    <a:pt x="311" y="1021"/>
                  </a:lnTo>
                  <a:lnTo>
                    <a:pt x="306" y="1013"/>
                  </a:lnTo>
                  <a:lnTo>
                    <a:pt x="300" y="1007"/>
                  </a:lnTo>
                  <a:lnTo>
                    <a:pt x="295" y="1000"/>
                  </a:lnTo>
                  <a:lnTo>
                    <a:pt x="289" y="994"/>
                  </a:lnTo>
                  <a:lnTo>
                    <a:pt x="285" y="986"/>
                  </a:lnTo>
                  <a:lnTo>
                    <a:pt x="282" y="978"/>
                  </a:lnTo>
                  <a:lnTo>
                    <a:pt x="281" y="967"/>
                  </a:lnTo>
                  <a:lnTo>
                    <a:pt x="283" y="958"/>
                  </a:lnTo>
                  <a:lnTo>
                    <a:pt x="285" y="948"/>
                  </a:lnTo>
                  <a:lnTo>
                    <a:pt x="289" y="941"/>
                  </a:lnTo>
                  <a:lnTo>
                    <a:pt x="293" y="936"/>
                  </a:lnTo>
                  <a:lnTo>
                    <a:pt x="293" y="944"/>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39" name="Freeform 74">
              <a:extLst>
                <a:ext uri="{FF2B5EF4-FFF2-40B4-BE49-F238E27FC236}">
                  <a16:creationId xmlns:a16="http://schemas.microsoft.com/office/drawing/2014/main" id="{FD8C80AA-0049-4639-A141-542B42A065FC}"/>
                </a:ext>
              </a:extLst>
            </p:cNvPr>
            <p:cNvSpPr>
              <a:spLocks/>
            </p:cNvSpPr>
            <p:nvPr/>
          </p:nvSpPr>
          <p:spPr bwMode="auto">
            <a:xfrm>
              <a:off x="12138805" y="3313548"/>
              <a:ext cx="397044" cy="217848"/>
            </a:xfrm>
            <a:custGeom>
              <a:avLst/>
              <a:gdLst>
                <a:gd name="T0" fmla="*/ 570 w 678"/>
                <a:gd name="T1" fmla="*/ 272 h 373"/>
                <a:gd name="T2" fmla="*/ 496 w 678"/>
                <a:gd name="T3" fmla="*/ 263 h 373"/>
                <a:gd name="T4" fmla="*/ 515 w 678"/>
                <a:gd name="T5" fmla="*/ 238 h 373"/>
                <a:gd name="T6" fmla="*/ 506 w 678"/>
                <a:gd name="T7" fmla="*/ 210 h 373"/>
                <a:gd name="T8" fmla="*/ 497 w 678"/>
                <a:gd name="T9" fmla="*/ 173 h 373"/>
                <a:gd name="T10" fmla="*/ 484 w 678"/>
                <a:gd name="T11" fmla="*/ 162 h 373"/>
                <a:gd name="T12" fmla="*/ 447 w 678"/>
                <a:gd name="T13" fmla="*/ 149 h 373"/>
                <a:gd name="T14" fmla="*/ 411 w 678"/>
                <a:gd name="T15" fmla="*/ 180 h 373"/>
                <a:gd name="T16" fmla="*/ 369 w 678"/>
                <a:gd name="T17" fmla="*/ 271 h 373"/>
                <a:gd name="T18" fmla="*/ 342 w 678"/>
                <a:gd name="T19" fmla="*/ 285 h 373"/>
                <a:gd name="T20" fmla="*/ 323 w 678"/>
                <a:gd name="T21" fmla="*/ 326 h 373"/>
                <a:gd name="T22" fmla="*/ 304 w 678"/>
                <a:gd name="T23" fmla="*/ 369 h 373"/>
                <a:gd name="T24" fmla="*/ 198 w 678"/>
                <a:gd name="T25" fmla="*/ 318 h 373"/>
                <a:gd name="T26" fmla="*/ 167 w 678"/>
                <a:gd name="T27" fmla="*/ 276 h 373"/>
                <a:gd name="T28" fmla="*/ 207 w 678"/>
                <a:gd name="T29" fmla="*/ 266 h 373"/>
                <a:gd name="T30" fmla="*/ 250 w 678"/>
                <a:gd name="T31" fmla="*/ 258 h 373"/>
                <a:gd name="T32" fmla="*/ 272 w 678"/>
                <a:gd name="T33" fmla="*/ 249 h 373"/>
                <a:gd name="T34" fmla="*/ 190 w 678"/>
                <a:gd name="T35" fmla="*/ 249 h 373"/>
                <a:gd name="T36" fmla="*/ 153 w 678"/>
                <a:gd name="T37" fmla="*/ 244 h 373"/>
                <a:gd name="T38" fmla="*/ 147 w 678"/>
                <a:gd name="T39" fmla="*/ 220 h 373"/>
                <a:gd name="T40" fmla="*/ 167 w 678"/>
                <a:gd name="T41" fmla="*/ 210 h 373"/>
                <a:gd name="T42" fmla="*/ 250 w 678"/>
                <a:gd name="T43" fmla="*/ 183 h 373"/>
                <a:gd name="T44" fmla="*/ 250 w 678"/>
                <a:gd name="T45" fmla="*/ 165 h 373"/>
                <a:gd name="T46" fmla="*/ 196 w 678"/>
                <a:gd name="T47" fmla="*/ 149 h 373"/>
                <a:gd name="T48" fmla="*/ 174 w 678"/>
                <a:gd name="T49" fmla="*/ 183 h 373"/>
                <a:gd name="T50" fmla="*/ 147 w 678"/>
                <a:gd name="T51" fmla="*/ 195 h 373"/>
                <a:gd name="T52" fmla="*/ 105 w 678"/>
                <a:gd name="T53" fmla="*/ 184 h 373"/>
                <a:gd name="T54" fmla="*/ 105 w 678"/>
                <a:gd name="T55" fmla="*/ 165 h 373"/>
                <a:gd name="T56" fmla="*/ 64 w 678"/>
                <a:gd name="T57" fmla="*/ 137 h 373"/>
                <a:gd name="T58" fmla="*/ 56 w 678"/>
                <a:gd name="T59" fmla="*/ 117 h 373"/>
                <a:gd name="T60" fmla="*/ 38 w 678"/>
                <a:gd name="T61" fmla="*/ 98 h 373"/>
                <a:gd name="T62" fmla="*/ 0 w 678"/>
                <a:gd name="T63" fmla="*/ 61 h 373"/>
                <a:gd name="T64" fmla="*/ 54 w 678"/>
                <a:gd name="T65" fmla="*/ 20 h 373"/>
                <a:gd name="T66" fmla="*/ 147 w 678"/>
                <a:gd name="T67" fmla="*/ 27 h 373"/>
                <a:gd name="T68" fmla="*/ 155 w 678"/>
                <a:gd name="T69" fmla="*/ 67 h 373"/>
                <a:gd name="T70" fmla="*/ 161 w 678"/>
                <a:gd name="T71" fmla="*/ 68 h 373"/>
                <a:gd name="T72" fmla="*/ 164 w 678"/>
                <a:gd name="T73" fmla="*/ 38 h 373"/>
                <a:gd name="T74" fmla="*/ 189 w 678"/>
                <a:gd name="T75" fmla="*/ 27 h 373"/>
                <a:gd name="T76" fmla="*/ 219 w 678"/>
                <a:gd name="T77" fmla="*/ 45 h 373"/>
                <a:gd name="T78" fmla="*/ 248 w 678"/>
                <a:gd name="T79" fmla="*/ 92 h 373"/>
                <a:gd name="T80" fmla="*/ 247 w 678"/>
                <a:gd name="T81" fmla="*/ 56 h 373"/>
                <a:gd name="T82" fmla="*/ 245 w 678"/>
                <a:gd name="T83" fmla="*/ 10 h 373"/>
                <a:gd name="T84" fmla="*/ 270 w 678"/>
                <a:gd name="T85" fmla="*/ 0 h 373"/>
                <a:gd name="T86" fmla="*/ 321 w 678"/>
                <a:gd name="T87" fmla="*/ 9 h 373"/>
                <a:gd name="T88" fmla="*/ 347 w 678"/>
                <a:gd name="T89" fmla="*/ 30 h 373"/>
                <a:gd name="T90" fmla="*/ 339 w 678"/>
                <a:gd name="T91" fmla="*/ 69 h 373"/>
                <a:gd name="T92" fmla="*/ 359 w 678"/>
                <a:gd name="T93" fmla="*/ 51 h 373"/>
                <a:gd name="T94" fmla="*/ 379 w 678"/>
                <a:gd name="T95" fmla="*/ 46 h 373"/>
                <a:gd name="T96" fmla="*/ 393 w 678"/>
                <a:gd name="T97" fmla="*/ 74 h 373"/>
                <a:gd name="T98" fmla="*/ 430 w 678"/>
                <a:gd name="T99" fmla="*/ 93 h 373"/>
                <a:gd name="T100" fmla="*/ 519 w 678"/>
                <a:gd name="T101" fmla="*/ 138 h 373"/>
                <a:gd name="T102" fmla="*/ 543 w 678"/>
                <a:gd name="T103" fmla="*/ 162 h 373"/>
                <a:gd name="T104" fmla="*/ 560 w 678"/>
                <a:gd name="T105" fmla="*/ 181 h 373"/>
                <a:gd name="T106" fmla="*/ 612 w 678"/>
                <a:gd name="T107" fmla="*/ 188 h 373"/>
                <a:gd name="T108" fmla="*/ 625 w 678"/>
                <a:gd name="T109" fmla="*/ 219 h 373"/>
                <a:gd name="T110" fmla="*/ 662 w 678"/>
                <a:gd name="T111" fmla="*/ 236 h 373"/>
                <a:gd name="T112" fmla="*/ 662 w 678"/>
                <a:gd name="T113" fmla="*/ 252 h 373"/>
                <a:gd name="T114" fmla="*/ 598 w 678"/>
                <a:gd name="T115" fmla="*/ 292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78" h="373">
                  <a:moveTo>
                    <a:pt x="570" y="304"/>
                  </a:moveTo>
                  <a:lnTo>
                    <a:pt x="568" y="295"/>
                  </a:lnTo>
                  <a:lnTo>
                    <a:pt x="568" y="289"/>
                  </a:lnTo>
                  <a:lnTo>
                    <a:pt x="568" y="281"/>
                  </a:lnTo>
                  <a:lnTo>
                    <a:pt x="570" y="272"/>
                  </a:lnTo>
                  <a:lnTo>
                    <a:pt x="554" y="272"/>
                  </a:lnTo>
                  <a:lnTo>
                    <a:pt x="533" y="272"/>
                  </a:lnTo>
                  <a:lnTo>
                    <a:pt x="512" y="272"/>
                  </a:lnTo>
                  <a:lnTo>
                    <a:pt x="493" y="272"/>
                  </a:lnTo>
                  <a:lnTo>
                    <a:pt x="496" y="263"/>
                  </a:lnTo>
                  <a:lnTo>
                    <a:pt x="499" y="256"/>
                  </a:lnTo>
                  <a:lnTo>
                    <a:pt x="502" y="251"/>
                  </a:lnTo>
                  <a:lnTo>
                    <a:pt x="506" y="246"/>
                  </a:lnTo>
                  <a:lnTo>
                    <a:pt x="511" y="242"/>
                  </a:lnTo>
                  <a:lnTo>
                    <a:pt x="515" y="238"/>
                  </a:lnTo>
                  <a:lnTo>
                    <a:pt x="518" y="231"/>
                  </a:lnTo>
                  <a:lnTo>
                    <a:pt x="520" y="223"/>
                  </a:lnTo>
                  <a:lnTo>
                    <a:pt x="516" y="220"/>
                  </a:lnTo>
                  <a:lnTo>
                    <a:pt x="511" y="215"/>
                  </a:lnTo>
                  <a:lnTo>
                    <a:pt x="506" y="210"/>
                  </a:lnTo>
                  <a:lnTo>
                    <a:pt x="501" y="202"/>
                  </a:lnTo>
                  <a:lnTo>
                    <a:pt x="492" y="188"/>
                  </a:lnTo>
                  <a:lnTo>
                    <a:pt x="486" y="176"/>
                  </a:lnTo>
                  <a:lnTo>
                    <a:pt x="491" y="174"/>
                  </a:lnTo>
                  <a:lnTo>
                    <a:pt x="497" y="173"/>
                  </a:lnTo>
                  <a:lnTo>
                    <a:pt x="503" y="173"/>
                  </a:lnTo>
                  <a:lnTo>
                    <a:pt x="508" y="173"/>
                  </a:lnTo>
                  <a:lnTo>
                    <a:pt x="499" y="171"/>
                  </a:lnTo>
                  <a:lnTo>
                    <a:pt x="490" y="166"/>
                  </a:lnTo>
                  <a:lnTo>
                    <a:pt x="484" y="162"/>
                  </a:lnTo>
                  <a:lnTo>
                    <a:pt x="477" y="158"/>
                  </a:lnTo>
                  <a:lnTo>
                    <a:pt x="469" y="149"/>
                  </a:lnTo>
                  <a:lnTo>
                    <a:pt x="466" y="146"/>
                  </a:lnTo>
                  <a:lnTo>
                    <a:pt x="456" y="147"/>
                  </a:lnTo>
                  <a:lnTo>
                    <a:pt x="447" y="149"/>
                  </a:lnTo>
                  <a:lnTo>
                    <a:pt x="438" y="153"/>
                  </a:lnTo>
                  <a:lnTo>
                    <a:pt x="430" y="159"/>
                  </a:lnTo>
                  <a:lnTo>
                    <a:pt x="423" y="165"/>
                  </a:lnTo>
                  <a:lnTo>
                    <a:pt x="417" y="172"/>
                  </a:lnTo>
                  <a:lnTo>
                    <a:pt x="411" y="180"/>
                  </a:lnTo>
                  <a:lnTo>
                    <a:pt x="406" y="189"/>
                  </a:lnTo>
                  <a:lnTo>
                    <a:pt x="389" y="228"/>
                  </a:lnTo>
                  <a:lnTo>
                    <a:pt x="374" y="265"/>
                  </a:lnTo>
                  <a:lnTo>
                    <a:pt x="372" y="269"/>
                  </a:lnTo>
                  <a:lnTo>
                    <a:pt x="369" y="271"/>
                  </a:lnTo>
                  <a:lnTo>
                    <a:pt x="367" y="273"/>
                  </a:lnTo>
                  <a:lnTo>
                    <a:pt x="363" y="274"/>
                  </a:lnTo>
                  <a:lnTo>
                    <a:pt x="355" y="277"/>
                  </a:lnTo>
                  <a:lnTo>
                    <a:pt x="347" y="280"/>
                  </a:lnTo>
                  <a:lnTo>
                    <a:pt x="342" y="285"/>
                  </a:lnTo>
                  <a:lnTo>
                    <a:pt x="338" y="290"/>
                  </a:lnTo>
                  <a:lnTo>
                    <a:pt x="335" y="295"/>
                  </a:lnTo>
                  <a:lnTo>
                    <a:pt x="331" y="302"/>
                  </a:lnTo>
                  <a:lnTo>
                    <a:pt x="326" y="313"/>
                  </a:lnTo>
                  <a:lnTo>
                    <a:pt x="323" y="326"/>
                  </a:lnTo>
                  <a:lnTo>
                    <a:pt x="318" y="339"/>
                  </a:lnTo>
                  <a:lnTo>
                    <a:pt x="314" y="351"/>
                  </a:lnTo>
                  <a:lnTo>
                    <a:pt x="311" y="358"/>
                  </a:lnTo>
                  <a:lnTo>
                    <a:pt x="308" y="363"/>
                  </a:lnTo>
                  <a:lnTo>
                    <a:pt x="304" y="369"/>
                  </a:lnTo>
                  <a:lnTo>
                    <a:pt x="301" y="373"/>
                  </a:lnTo>
                  <a:lnTo>
                    <a:pt x="261" y="352"/>
                  </a:lnTo>
                  <a:lnTo>
                    <a:pt x="217" y="331"/>
                  </a:lnTo>
                  <a:lnTo>
                    <a:pt x="207" y="324"/>
                  </a:lnTo>
                  <a:lnTo>
                    <a:pt x="198" y="318"/>
                  </a:lnTo>
                  <a:lnTo>
                    <a:pt x="189" y="310"/>
                  </a:lnTo>
                  <a:lnTo>
                    <a:pt x="181" y="303"/>
                  </a:lnTo>
                  <a:lnTo>
                    <a:pt x="175" y="294"/>
                  </a:lnTo>
                  <a:lnTo>
                    <a:pt x="169" y="285"/>
                  </a:lnTo>
                  <a:lnTo>
                    <a:pt x="167" y="276"/>
                  </a:lnTo>
                  <a:lnTo>
                    <a:pt x="166" y="265"/>
                  </a:lnTo>
                  <a:lnTo>
                    <a:pt x="175" y="264"/>
                  </a:lnTo>
                  <a:lnTo>
                    <a:pt x="186" y="264"/>
                  </a:lnTo>
                  <a:lnTo>
                    <a:pt x="196" y="265"/>
                  </a:lnTo>
                  <a:lnTo>
                    <a:pt x="207" y="266"/>
                  </a:lnTo>
                  <a:lnTo>
                    <a:pt x="225" y="268"/>
                  </a:lnTo>
                  <a:lnTo>
                    <a:pt x="231" y="269"/>
                  </a:lnTo>
                  <a:lnTo>
                    <a:pt x="237" y="264"/>
                  </a:lnTo>
                  <a:lnTo>
                    <a:pt x="244" y="260"/>
                  </a:lnTo>
                  <a:lnTo>
                    <a:pt x="250" y="258"/>
                  </a:lnTo>
                  <a:lnTo>
                    <a:pt x="257" y="257"/>
                  </a:lnTo>
                  <a:lnTo>
                    <a:pt x="271" y="255"/>
                  </a:lnTo>
                  <a:lnTo>
                    <a:pt x="285" y="254"/>
                  </a:lnTo>
                  <a:lnTo>
                    <a:pt x="281" y="251"/>
                  </a:lnTo>
                  <a:lnTo>
                    <a:pt x="272" y="249"/>
                  </a:lnTo>
                  <a:lnTo>
                    <a:pt x="260" y="247"/>
                  </a:lnTo>
                  <a:lnTo>
                    <a:pt x="248" y="246"/>
                  </a:lnTo>
                  <a:lnTo>
                    <a:pt x="225" y="245"/>
                  </a:lnTo>
                  <a:lnTo>
                    <a:pt x="208" y="245"/>
                  </a:lnTo>
                  <a:lnTo>
                    <a:pt x="190" y="249"/>
                  </a:lnTo>
                  <a:lnTo>
                    <a:pt x="171" y="250"/>
                  </a:lnTo>
                  <a:lnTo>
                    <a:pt x="165" y="250"/>
                  </a:lnTo>
                  <a:lnTo>
                    <a:pt x="161" y="249"/>
                  </a:lnTo>
                  <a:lnTo>
                    <a:pt x="157" y="246"/>
                  </a:lnTo>
                  <a:lnTo>
                    <a:pt x="153" y="244"/>
                  </a:lnTo>
                  <a:lnTo>
                    <a:pt x="151" y="241"/>
                  </a:lnTo>
                  <a:lnTo>
                    <a:pt x="149" y="236"/>
                  </a:lnTo>
                  <a:lnTo>
                    <a:pt x="147" y="230"/>
                  </a:lnTo>
                  <a:lnTo>
                    <a:pt x="147" y="223"/>
                  </a:lnTo>
                  <a:lnTo>
                    <a:pt x="147" y="220"/>
                  </a:lnTo>
                  <a:lnTo>
                    <a:pt x="148" y="217"/>
                  </a:lnTo>
                  <a:lnTo>
                    <a:pt x="150" y="215"/>
                  </a:lnTo>
                  <a:lnTo>
                    <a:pt x="153" y="214"/>
                  </a:lnTo>
                  <a:lnTo>
                    <a:pt x="160" y="211"/>
                  </a:lnTo>
                  <a:lnTo>
                    <a:pt x="167" y="210"/>
                  </a:lnTo>
                  <a:lnTo>
                    <a:pt x="182" y="207"/>
                  </a:lnTo>
                  <a:lnTo>
                    <a:pt x="193" y="207"/>
                  </a:lnTo>
                  <a:lnTo>
                    <a:pt x="214" y="200"/>
                  </a:lnTo>
                  <a:lnTo>
                    <a:pt x="239" y="189"/>
                  </a:lnTo>
                  <a:lnTo>
                    <a:pt x="250" y="183"/>
                  </a:lnTo>
                  <a:lnTo>
                    <a:pt x="261" y="177"/>
                  </a:lnTo>
                  <a:lnTo>
                    <a:pt x="271" y="171"/>
                  </a:lnTo>
                  <a:lnTo>
                    <a:pt x="277" y="165"/>
                  </a:lnTo>
                  <a:lnTo>
                    <a:pt x="262" y="165"/>
                  </a:lnTo>
                  <a:lnTo>
                    <a:pt x="250" y="165"/>
                  </a:lnTo>
                  <a:lnTo>
                    <a:pt x="242" y="165"/>
                  </a:lnTo>
                  <a:lnTo>
                    <a:pt x="235" y="165"/>
                  </a:lnTo>
                  <a:lnTo>
                    <a:pt x="223" y="159"/>
                  </a:lnTo>
                  <a:lnTo>
                    <a:pt x="208" y="149"/>
                  </a:lnTo>
                  <a:lnTo>
                    <a:pt x="196" y="149"/>
                  </a:lnTo>
                  <a:lnTo>
                    <a:pt x="191" y="153"/>
                  </a:lnTo>
                  <a:lnTo>
                    <a:pt x="187" y="160"/>
                  </a:lnTo>
                  <a:lnTo>
                    <a:pt x="184" y="167"/>
                  </a:lnTo>
                  <a:lnTo>
                    <a:pt x="179" y="175"/>
                  </a:lnTo>
                  <a:lnTo>
                    <a:pt x="174" y="183"/>
                  </a:lnTo>
                  <a:lnTo>
                    <a:pt x="167" y="189"/>
                  </a:lnTo>
                  <a:lnTo>
                    <a:pt x="163" y="192"/>
                  </a:lnTo>
                  <a:lnTo>
                    <a:pt x="158" y="194"/>
                  </a:lnTo>
                  <a:lnTo>
                    <a:pt x="153" y="195"/>
                  </a:lnTo>
                  <a:lnTo>
                    <a:pt x="147" y="195"/>
                  </a:lnTo>
                  <a:lnTo>
                    <a:pt x="137" y="195"/>
                  </a:lnTo>
                  <a:lnTo>
                    <a:pt x="127" y="193"/>
                  </a:lnTo>
                  <a:lnTo>
                    <a:pt x="120" y="191"/>
                  </a:lnTo>
                  <a:lnTo>
                    <a:pt x="112" y="188"/>
                  </a:lnTo>
                  <a:lnTo>
                    <a:pt x="105" y="184"/>
                  </a:lnTo>
                  <a:lnTo>
                    <a:pt x="99" y="179"/>
                  </a:lnTo>
                  <a:lnTo>
                    <a:pt x="94" y="174"/>
                  </a:lnTo>
                  <a:lnTo>
                    <a:pt x="89" y="168"/>
                  </a:lnTo>
                  <a:lnTo>
                    <a:pt x="98" y="165"/>
                  </a:lnTo>
                  <a:lnTo>
                    <a:pt x="105" y="165"/>
                  </a:lnTo>
                  <a:lnTo>
                    <a:pt x="93" y="159"/>
                  </a:lnTo>
                  <a:lnTo>
                    <a:pt x="83" y="153"/>
                  </a:lnTo>
                  <a:lnTo>
                    <a:pt x="74" y="147"/>
                  </a:lnTo>
                  <a:lnTo>
                    <a:pt x="67" y="140"/>
                  </a:lnTo>
                  <a:lnTo>
                    <a:pt x="64" y="137"/>
                  </a:lnTo>
                  <a:lnTo>
                    <a:pt x="62" y="133"/>
                  </a:lnTo>
                  <a:lnTo>
                    <a:pt x="59" y="130"/>
                  </a:lnTo>
                  <a:lnTo>
                    <a:pt x="57" y="125"/>
                  </a:lnTo>
                  <a:lnTo>
                    <a:pt x="57" y="121"/>
                  </a:lnTo>
                  <a:lnTo>
                    <a:pt x="56" y="117"/>
                  </a:lnTo>
                  <a:lnTo>
                    <a:pt x="57" y="112"/>
                  </a:lnTo>
                  <a:lnTo>
                    <a:pt x="58" y="107"/>
                  </a:lnTo>
                  <a:lnTo>
                    <a:pt x="49" y="104"/>
                  </a:lnTo>
                  <a:lnTo>
                    <a:pt x="43" y="99"/>
                  </a:lnTo>
                  <a:lnTo>
                    <a:pt x="38" y="98"/>
                  </a:lnTo>
                  <a:lnTo>
                    <a:pt x="32" y="95"/>
                  </a:lnTo>
                  <a:lnTo>
                    <a:pt x="27" y="91"/>
                  </a:lnTo>
                  <a:lnTo>
                    <a:pt x="22" y="84"/>
                  </a:lnTo>
                  <a:lnTo>
                    <a:pt x="10" y="72"/>
                  </a:lnTo>
                  <a:lnTo>
                    <a:pt x="0" y="61"/>
                  </a:lnTo>
                  <a:lnTo>
                    <a:pt x="11" y="51"/>
                  </a:lnTo>
                  <a:lnTo>
                    <a:pt x="27" y="36"/>
                  </a:lnTo>
                  <a:lnTo>
                    <a:pt x="36" y="30"/>
                  </a:lnTo>
                  <a:lnTo>
                    <a:pt x="45" y="25"/>
                  </a:lnTo>
                  <a:lnTo>
                    <a:pt x="54" y="20"/>
                  </a:lnTo>
                  <a:lnTo>
                    <a:pt x="62" y="18"/>
                  </a:lnTo>
                  <a:lnTo>
                    <a:pt x="81" y="19"/>
                  </a:lnTo>
                  <a:lnTo>
                    <a:pt x="98" y="19"/>
                  </a:lnTo>
                  <a:lnTo>
                    <a:pt x="120" y="21"/>
                  </a:lnTo>
                  <a:lnTo>
                    <a:pt x="147" y="27"/>
                  </a:lnTo>
                  <a:lnTo>
                    <a:pt x="134" y="40"/>
                  </a:lnTo>
                  <a:lnTo>
                    <a:pt x="123" y="49"/>
                  </a:lnTo>
                  <a:lnTo>
                    <a:pt x="137" y="58"/>
                  </a:lnTo>
                  <a:lnTo>
                    <a:pt x="150" y="65"/>
                  </a:lnTo>
                  <a:lnTo>
                    <a:pt x="155" y="67"/>
                  </a:lnTo>
                  <a:lnTo>
                    <a:pt x="161" y="69"/>
                  </a:lnTo>
                  <a:lnTo>
                    <a:pt x="165" y="72"/>
                  </a:lnTo>
                  <a:lnTo>
                    <a:pt x="169" y="76"/>
                  </a:lnTo>
                  <a:lnTo>
                    <a:pt x="165" y="72"/>
                  </a:lnTo>
                  <a:lnTo>
                    <a:pt x="161" y="68"/>
                  </a:lnTo>
                  <a:lnTo>
                    <a:pt x="159" y="61"/>
                  </a:lnTo>
                  <a:lnTo>
                    <a:pt x="159" y="53"/>
                  </a:lnTo>
                  <a:lnTo>
                    <a:pt x="159" y="47"/>
                  </a:lnTo>
                  <a:lnTo>
                    <a:pt x="161" y="43"/>
                  </a:lnTo>
                  <a:lnTo>
                    <a:pt x="164" y="38"/>
                  </a:lnTo>
                  <a:lnTo>
                    <a:pt x="167" y="34"/>
                  </a:lnTo>
                  <a:lnTo>
                    <a:pt x="173" y="31"/>
                  </a:lnTo>
                  <a:lnTo>
                    <a:pt x="178" y="28"/>
                  </a:lnTo>
                  <a:lnTo>
                    <a:pt x="184" y="27"/>
                  </a:lnTo>
                  <a:lnTo>
                    <a:pt x="189" y="27"/>
                  </a:lnTo>
                  <a:lnTo>
                    <a:pt x="196" y="27"/>
                  </a:lnTo>
                  <a:lnTo>
                    <a:pt x="203" y="29"/>
                  </a:lnTo>
                  <a:lnTo>
                    <a:pt x="208" y="32"/>
                  </a:lnTo>
                  <a:lnTo>
                    <a:pt x="213" y="35"/>
                  </a:lnTo>
                  <a:lnTo>
                    <a:pt x="219" y="45"/>
                  </a:lnTo>
                  <a:lnTo>
                    <a:pt x="226" y="57"/>
                  </a:lnTo>
                  <a:lnTo>
                    <a:pt x="231" y="69"/>
                  </a:lnTo>
                  <a:lnTo>
                    <a:pt x="239" y="82"/>
                  </a:lnTo>
                  <a:lnTo>
                    <a:pt x="243" y="87"/>
                  </a:lnTo>
                  <a:lnTo>
                    <a:pt x="248" y="92"/>
                  </a:lnTo>
                  <a:lnTo>
                    <a:pt x="255" y="96"/>
                  </a:lnTo>
                  <a:lnTo>
                    <a:pt x="262" y="99"/>
                  </a:lnTo>
                  <a:lnTo>
                    <a:pt x="256" y="81"/>
                  </a:lnTo>
                  <a:lnTo>
                    <a:pt x="249" y="65"/>
                  </a:lnTo>
                  <a:lnTo>
                    <a:pt x="247" y="56"/>
                  </a:lnTo>
                  <a:lnTo>
                    <a:pt x="245" y="47"/>
                  </a:lnTo>
                  <a:lnTo>
                    <a:pt x="243" y="38"/>
                  </a:lnTo>
                  <a:lnTo>
                    <a:pt x="243" y="27"/>
                  </a:lnTo>
                  <a:lnTo>
                    <a:pt x="243" y="17"/>
                  </a:lnTo>
                  <a:lnTo>
                    <a:pt x="245" y="10"/>
                  </a:lnTo>
                  <a:lnTo>
                    <a:pt x="248" y="6"/>
                  </a:lnTo>
                  <a:lnTo>
                    <a:pt x="252" y="3"/>
                  </a:lnTo>
                  <a:lnTo>
                    <a:pt x="257" y="1"/>
                  </a:lnTo>
                  <a:lnTo>
                    <a:pt x="262" y="0"/>
                  </a:lnTo>
                  <a:lnTo>
                    <a:pt x="270" y="0"/>
                  </a:lnTo>
                  <a:lnTo>
                    <a:pt x="277" y="0"/>
                  </a:lnTo>
                  <a:lnTo>
                    <a:pt x="287" y="0"/>
                  </a:lnTo>
                  <a:lnTo>
                    <a:pt x="298" y="2"/>
                  </a:lnTo>
                  <a:lnTo>
                    <a:pt x="310" y="5"/>
                  </a:lnTo>
                  <a:lnTo>
                    <a:pt x="321" y="9"/>
                  </a:lnTo>
                  <a:lnTo>
                    <a:pt x="331" y="15"/>
                  </a:lnTo>
                  <a:lnTo>
                    <a:pt x="339" y="20"/>
                  </a:lnTo>
                  <a:lnTo>
                    <a:pt x="342" y="23"/>
                  </a:lnTo>
                  <a:lnTo>
                    <a:pt x="344" y="27"/>
                  </a:lnTo>
                  <a:lnTo>
                    <a:pt x="347" y="30"/>
                  </a:lnTo>
                  <a:lnTo>
                    <a:pt x="347" y="34"/>
                  </a:lnTo>
                  <a:lnTo>
                    <a:pt x="345" y="43"/>
                  </a:lnTo>
                  <a:lnTo>
                    <a:pt x="343" y="52"/>
                  </a:lnTo>
                  <a:lnTo>
                    <a:pt x="340" y="60"/>
                  </a:lnTo>
                  <a:lnTo>
                    <a:pt x="339" y="69"/>
                  </a:lnTo>
                  <a:lnTo>
                    <a:pt x="344" y="66"/>
                  </a:lnTo>
                  <a:lnTo>
                    <a:pt x="349" y="61"/>
                  </a:lnTo>
                  <a:lnTo>
                    <a:pt x="353" y="58"/>
                  </a:lnTo>
                  <a:lnTo>
                    <a:pt x="356" y="54"/>
                  </a:lnTo>
                  <a:lnTo>
                    <a:pt x="359" y="51"/>
                  </a:lnTo>
                  <a:lnTo>
                    <a:pt x="363" y="48"/>
                  </a:lnTo>
                  <a:lnTo>
                    <a:pt x="366" y="46"/>
                  </a:lnTo>
                  <a:lnTo>
                    <a:pt x="370" y="45"/>
                  </a:lnTo>
                  <a:lnTo>
                    <a:pt x="375" y="46"/>
                  </a:lnTo>
                  <a:lnTo>
                    <a:pt x="379" y="46"/>
                  </a:lnTo>
                  <a:lnTo>
                    <a:pt x="382" y="48"/>
                  </a:lnTo>
                  <a:lnTo>
                    <a:pt x="385" y="49"/>
                  </a:lnTo>
                  <a:lnTo>
                    <a:pt x="389" y="55"/>
                  </a:lnTo>
                  <a:lnTo>
                    <a:pt x="392" y="61"/>
                  </a:lnTo>
                  <a:lnTo>
                    <a:pt x="393" y="74"/>
                  </a:lnTo>
                  <a:lnTo>
                    <a:pt x="393" y="87"/>
                  </a:lnTo>
                  <a:lnTo>
                    <a:pt x="408" y="87"/>
                  </a:lnTo>
                  <a:lnTo>
                    <a:pt x="415" y="88"/>
                  </a:lnTo>
                  <a:lnTo>
                    <a:pt x="421" y="91"/>
                  </a:lnTo>
                  <a:lnTo>
                    <a:pt x="430" y="93"/>
                  </a:lnTo>
                  <a:lnTo>
                    <a:pt x="438" y="96"/>
                  </a:lnTo>
                  <a:lnTo>
                    <a:pt x="459" y="105"/>
                  </a:lnTo>
                  <a:lnTo>
                    <a:pt x="480" y="115"/>
                  </a:lnTo>
                  <a:lnTo>
                    <a:pt x="501" y="126"/>
                  </a:lnTo>
                  <a:lnTo>
                    <a:pt x="519" y="138"/>
                  </a:lnTo>
                  <a:lnTo>
                    <a:pt x="534" y="149"/>
                  </a:lnTo>
                  <a:lnTo>
                    <a:pt x="543" y="158"/>
                  </a:lnTo>
                  <a:lnTo>
                    <a:pt x="528" y="161"/>
                  </a:lnTo>
                  <a:lnTo>
                    <a:pt x="535" y="163"/>
                  </a:lnTo>
                  <a:lnTo>
                    <a:pt x="543" y="162"/>
                  </a:lnTo>
                  <a:lnTo>
                    <a:pt x="551" y="162"/>
                  </a:lnTo>
                  <a:lnTo>
                    <a:pt x="558" y="161"/>
                  </a:lnTo>
                  <a:lnTo>
                    <a:pt x="560" y="167"/>
                  </a:lnTo>
                  <a:lnTo>
                    <a:pt x="561" y="175"/>
                  </a:lnTo>
                  <a:lnTo>
                    <a:pt x="560" y="181"/>
                  </a:lnTo>
                  <a:lnTo>
                    <a:pt x="558" y="188"/>
                  </a:lnTo>
                  <a:lnTo>
                    <a:pt x="574" y="188"/>
                  </a:lnTo>
                  <a:lnTo>
                    <a:pt x="587" y="188"/>
                  </a:lnTo>
                  <a:lnTo>
                    <a:pt x="599" y="188"/>
                  </a:lnTo>
                  <a:lnTo>
                    <a:pt x="612" y="188"/>
                  </a:lnTo>
                  <a:lnTo>
                    <a:pt x="613" y="197"/>
                  </a:lnTo>
                  <a:lnTo>
                    <a:pt x="614" y="204"/>
                  </a:lnTo>
                  <a:lnTo>
                    <a:pt x="618" y="211"/>
                  </a:lnTo>
                  <a:lnTo>
                    <a:pt x="621" y="215"/>
                  </a:lnTo>
                  <a:lnTo>
                    <a:pt x="625" y="219"/>
                  </a:lnTo>
                  <a:lnTo>
                    <a:pt x="629" y="224"/>
                  </a:lnTo>
                  <a:lnTo>
                    <a:pt x="634" y="226"/>
                  </a:lnTo>
                  <a:lnTo>
                    <a:pt x="639" y="228"/>
                  </a:lnTo>
                  <a:lnTo>
                    <a:pt x="651" y="232"/>
                  </a:lnTo>
                  <a:lnTo>
                    <a:pt x="662" y="236"/>
                  </a:lnTo>
                  <a:lnTo>
                    <a:pt x="666" y="238"/>
                  </a:lnTo>
                  <a:lnTo>
                    <a:pt x="670" y="240"/>
                  </a:lnTo>
                  <a:lnTo>
                    <a:pt x="675" y="242"/>
                  </a:lnTo>
                  <a:lnTo>
                    <a:pt x="678" y="245"/>
                  </a:lnTo>
                  <a:lnTo>
                    <a:pt x="662" y="252"/>
                  </a:lnTo>
                  <a:lnTo>
                    <a:pt x="648" y="259"/>
                  </a:lnTo>
                  <a:lnTo>
                    <a:pt x="635" y="268"/>
                  </a:lnTo>
                  <a:lnTo>
                    <a:pt x="623" y="276"/>
                  </a:lnTo>
                  <a:lnTo>
                    <a:pt x="611" y="284"/>
                  </a:lnTo>
                  <a:lnTo>
                    <a:pt x="598" y="292"/>
                  </a:lnTo>
                  <a:lnTo>
                    <a:pt x="585" y="298"/>
                  </a:lnTo>
                  <a:lnTo>
                    <a:pt x="570" y="304"/>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40" name="Freeform 75">
              <a:extLst>
                <a:ext uri="{FF2B5EF4-FFF2-40B4-BE49-F238E27FC236}">
                  <a16:creationId xmlns:a16="http://schemas.microsoft.com/office/drawing/2014/main" id="{7251596F-7735-43CF-BD0D-AC9B7951E36B}"/>
                </a:ext>
              </a:extLst>
            </p:cNvPr>
            <p:cNvSpPr>
              <a:spLocks/>
            </p:cNvSpPr>
            <p:nvPr/>
          </p:nvSpPr>
          <p:spPr bwMode="auto">
            <a:xfrm>
              <a:off x="12347283" y="3279583"/>
              <a:ext cx="256498" cy="93698"/>
            </a:xfrm>
            <a:custGeom>
              <a:avLst/>
              <a:gdLst>
                <a:gd name="T0" fmla="*/ 421 w 437"/>
                <a:gd name="T1" fmla="*/ 86 h 160"/>
                <a:gd name="T2" fmla="*/ 379 w 437"/>
                <a:gd name="T3" fmla="*/ 114 h 160"/>
                <a:gd name="T4" fmla="*/ 331 w 437"/>
                <a:gd name="T5" fmla="*/ 140 h 160"/>
                <a:gd name="T6" fmla="*/ 296 w 437"/>
                <a:gd name="T7" fmla="*/ 155 h 160"/>
                <a:gd name="T8" fmla="*/ 274 w 437"/>
                <a:gd name="T9" fmla="*/ 159 h 160"/>
                <a:gd name="T10" fmla="*/ 254 w 437"/>
                <a:gd name="T11" fmla="*/ 159 h 160"/>
                <a:gd name="T12" fmla="*/ 236 w 437"/>
                <a:gd name="T13" fmla="*/ 157 h 160"/>
                <a:gd name="T14" fmla="*/ 223 w 437"/>
                <a:gd name="T15" fmla="*/ 150 h 160"/>
                <a:gd name="T16" fmla="*/ 212 w 437"/>
                <a:gd name="T17" fmla="*/ 140 h 160"/>
                <a:gd name="T18" fmla="*/ 149 w 437"/>
                <a:gd name="T19" fmla="*/ 133 h 160"/>
                <a:gd name="T20" fmla="*/ 109 w 437"/>
                <a:gd name="T21" fmla="*/ 133 h 160"/>
                <a:gd name="T22" fmla="*/ 100 w 437"/>
                <a:gd name="T23" fmla="*/ 127 h 160"/>
                <a:gd name="T24" fmla="*/ 91 w 437"/>
                <a:gd name="T25" fmla="*/ 116 h 160"/>
                <a:gd name="T26" fmla="*/ 89 w 437"/>
                <a:gd name="T27" fmla="*/ 107 h 160"/>
                <a:gd name="T28" fmla="*/ 98 w 437"/>
                <a:gd name="T29" fmla="*/ 102 h 160"/>
                <a:gd name="T30" fmla="*/ 118 w 437"/>
                <a:gd name="T31" fmla="*/ 102 h 160"/>
                <a:gd name="T32" fmla="*/ 134 w 437"/>
                <a:gd name="T33" fmla="*/ 100 h 160"/>
                <a:gd name="T34" fmla="*/ 156 w 437"/>
                <a:gd name="T35" fmla="*/ 97 h 160"/>
                <a:gd name="T36" fmla="*/ 149 w 437"/>
                <a:gd name="T37" fmla="*/ 93 h 160"/>
                <a:gd name="T38" fmla="*/ 97 w 437"/>
                <a:gd name="T39" fmla="*/ 91 h 160"/>
                <a:gd name="T40" fmla="*/ 62 w 437"/>
                <a:gd name="T41" fmla="*/ 92 h 160"/>
                <a:gd name="T42" fmla="*/ 38 w 437"/>
                <a:gd name="T43" fmla="*/ 94 h 160"/>
                <a:gd name="T44" fmla="*/ 32 w 437"/>
                <a:gd name="T45" fmla="*/ 92 h 160"/>
                <a:gd name="T46" fmla="*/ 26 w 437"/>
                <a:gd name="T47" fmla="*/ 87 h 160"/>
                <a:gd name="T48" fmla="*/ 23 w 437"/>
                <a:gd name="T49" fmla="*/ 77 h 160"/>
                <a:gd name="T50" fmla="*/ 14 w 437"/>
                <a:gd name="T51" fmla="*/ 62 h 160"/>
                <a:gd name="T52" fmla="*/ 5 w 437"/>
                <a:gd name="T53" fmla="*/ 47 h 160"/>
                <a:gd name="T54" fmla="*/ 0 w 437"/>
                <a:gd name="T55" fmla="*/ 35 h 160"/>
                <a:gd name="T56" fmla="*/ 20 w 437"/>
                <a:gd name="T57" fmla="*/ 27 h 160"/>
                <a:gd name="T58" fmla="*/ 27 w 437"/>
                <a:gd name="T59" fmla="*/ 31 h 160"/>
                <a:gd name="T60" fmla="*/ 37 w 437"/>
                <a:gd name="T61" fmla="*/ 35 h 160"/>
                <a:gd name="T62" fmla="*/ 47 w 437"/>
                <a:gd name="T63" fmla="*/ 36 h 160"/>
                <a:gd name="T64" fmla="*/ 54 w 437"/>
                <a:gd name="T65" fmla="*/ 34 h 160"/>
                <a:gd name="T66" fmla="*/ 57 w 437"/>
                <a:gd name="T67" fmla="*/ 25 h 160"/>
                <a:gd name="T68" fmla="*/ 84 w 437"/>
                <a:gd name="T69" fmla="*/ 24 h 160"/>
                <a:gd name="T70" fmla="*/ 81 w 437"/>
                <a:gd name="T71" fmla="*/ 10 h 160"/>
                <a:gd name="T72" fmla="*/ 107 w 437"/>
                <a:gd name="T73" fmla="*/ 8 h 160"/>
                <a:gd name="T74" fmla="*/ 125 w 437"/>
                <a:gd name="T75" fmla="*/ 8 h 160"/>
                <a:gd name="T76" fmla="*/ 141 w 437"/>
                <a:gd name="T77" fmla="*/ 18 h 160"/>
                <a:gd name="T78" fmla="*/ 172 w 437"/>
                <a:gd name="T79" fmla="*/ 34 h 160"/>
                <a:gd name="T80" fmla="*/ 190 w 437"/>
                <a:gd name="T81" fmla="*/ 42 h 160"/>
                <a:gd name="T82" fmla="*/ 199 w 437"/>
                <a:gd name="T83" fmla="*/ 42 h 160"/>
                <a:gd name="T84" fmla="*/ 205 w 437"/>
                <a:gd name="T85" fmla="*/ 40 h 160"/>
                <a:gd name="T86" fmla="*/ 214 w 437"/>
                <a:gd name="T87" fmla="*/ 32 h 160"/>
                <a:gd name="T88" fmla="*/ 229 w 437"/>
                <a:gd name="T89" fmla="*/ 10 h 160"/>
                <a:gd name="T90" fmla="*/ 255 w 437"/>
                <a:gd name="T91" fmla="*/ 0 h 160"/>
                <a:gd name="T92" fmla="*/ 256 w 437"/>
                <a:gd name="T93" fmla="*/ 15 h 160"/>
                <a:gd name="T94" fmla="*/ 255 w 437"/>
                <a:gd name="T95" fmla="*/ 37 h 160"/>
                <a:gd name="T96" fmla="*/ 263 w 437"/>
                <a:gd name="T97" fmla="*/ 47 h 160"/>
                <a:gd name="T98" fmla="*/ 272 w 437"/>
                <a:gd name="T99" fmla="*/ 41 h 160"/>
                <a:gd name="T100" fmla="*/ 283 w 437"/>
                <a:gd name="T101" fmla="*/ 34 h 160"/>
                <a:gd name="T102" fmla="*/ 297 w 437"/>
                <a:gd name="T103" fmla="*/ 28 h 160"/>
                <a:gd name="T104" fmla="*/ 330 w 437"/>
                <a:gd name="T105" fmla="*/ 27 h 160"/>
                <a:gd name="T106" fmla="*/ 350 w 437"/>
                <a:gd name="T107" fmla="*/ 27 h 160"/>
                <a:gd name="T108" fmla="*/ 376 w 437"/>
                <a:gd name="T109" fmla="*/ 29 h 160"/>
                <a:gd name="T110" fmla="*/ 399 w 437"/>
                <a:gd name="T111" fmla="*/ 37 h 160"/>
                <a:gd name="T112" fmla="*/ 419 w 437"/>
                <a:gd name="T113" fmla="*/ 51 h 160"/>
                <a:gd name="T114" fmla="*/ 433 w 437"/>
                <a:gd name="T115" fmla="*/ 6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7" h="160">
                  <a:moveTo>
                    <a:pt x="437" y="75"/>
                  </a:moveTo>
                  <a:lnTo>
                    <a:pt x="421" y="86"/>
                  </a:lnTo>
                  <a:lnTo>
                    <a:pt x="401" y="100"/>
                  </a:lnTo>
                  <a:lnTo>
                    <a:pt x="379" y="114"/>
                  </a:lnTo>
                  <a:lnTo>
                    <a:pt x="355" y="128"/>
                  </a:lnTo>
                  <a:lnTo>
                    <a:pt x="331" y="140"/>
                  </a:lnTo>
                  <a:lnTo>
                    <a:pt x="307" y="151"/>
                  </a:lnTo>
                  <a:lnTo>
                    <a:pt x="296" y="155"/>
                  </a:lnTo>
                  <a:lnTo>
                    <a:pt x="285" y="157"/>
                  </a:lnTo>
                  <a:lnTo>
                    <a:pt x="274" y="159"/>
                  </a:lnTo>
                  <a:lnTo>
                    <a:pt x="265" y="160"/>
                  </a:lnTo>
                  <a:lnTo>
                    <a:pt x="254" y="159"/>
                  </a:lnTo>
                  <a:lnTo>
                    <a:pt x="244" y="158"/>
                  </a:lnTo>
                  <a:lnTo>
                    <a:pt x="236" y="157"/>
                  </a:lnTo>
                  <a:lnTo>
                    <a:pt x="229" y="154"/>
                  </a:lnTo>
                  <a:lnTo>
                    <a:pt x="223" y="150"/>
                  </a:lnTo>
                  <a:lnTo>
                    <a:pt x="216" y="145"/>
                  </a:lnTo>
                  <a:lnTo>
                    <a:pt x="212" y="140"/>
                  </a:lnTo>
                  <a:lnTo>
                    <a:pt x="208" y="133"/>
                  </a:lnTo>
                  <a:lnTo>
                    <a:pt x="149" y="133"/>
                  </a:lnTo>
                  <a:lnTo>
                    <a:pt x="120" y="133"/>
                  </a:lnTo>
                  <a:lnTo>
                    <a:pt x="109" y="133"/>
                  </a:lnTo>
                  <a:lnTo>
                    <a:pt x="107" y="133"/>
                  </a:lnTo>
                  <a:lnTo>
                    <a:pt x="100" y="127"/>
                  </a:lnTo>
                  <a:lnTo>
                    <a:pt x="93" y="120"/>
                  </a:lnTo>
                  <a:lnTo>
                    <a:pt x="91" y="116"/>
                  </a:lnTo>
                  <a:lnTo>
                    <a:pt x="90" y="112"/>
                  </a:lnTo>
                  <a:lnTo>
                    <a:pt x="89" y="107"/>
                  </a:lnTo>
                  <a:lnTo>
                    <a:pt x="89" y="102"/>
                  </a:lnTo>
                  <a:lnTo>
                    <a:pt x="98" y="102"/>
                  </a:lnTo>
                  <a:lnTo>
                    <a:pt x="108" y="102"/>
                  </a:lnTo>
                  <a:lnTo>
                    <a:pt x="118" y="102"/>
                  </a:lnTo>
                  <a:lnTo>
                    <a:pt x="123" y="102"/>
                  </a:lnTo>
                  <a:lnTo>
                    <a:pt x="134" y="100"/>
                  </a:lnTo>
                  <a:lnTo>
                    <a:pt x="145" y="98"/>
                  </a:lnTo>
                  <a:lnTo>
                    <a:pt x="156" y="97"/>
                  </a:lnTo>
                  <a:lnTo>
                    <a:pt x="165" y="94"/>
                  </a:lnTo>
                  <a:lnTo>
                    <a:pt x="149" y="93"/>
                  </a:lnTo>
                  <a:lnTo>
                    <a:pt x="123" y="92"/>
                  </a:lnTo>
                  <a:lnTo>
                    <a:pt x="97" y="91"/>
                  </a:lnTo>
                  <a:lnTo>
                    <a:pt x="84" y="90"/>
                  </a:lnTo>
                  <a:lnTo>
                    <a:pt x="62" y="92"/>
                  </a:lnTo>
                  <a:lnTo>
                    <a:pt x="42" y="94"/>
                  </a:lnTo>
                  <a:lnTo>
                    <a:pt x="38" y="94"/>
                  </a:lnTo>
                  <a:lnTo>
                    <a:pt x="35" y="94"/>
                  </a:lnTo>
                  <a:lnTo>
                    <a:pt x="32" y="92"/>
                  </a:lnTo>
                  <a:lnTo>
                    <a:pt x="28" y="90"/>
                  </a:lnTo>
                  <a:lnTo>
                    <a:pt x="26" y="87"/>
                  </a:lnTo>
                  <a:lnTo>
                    <a:pt x="24" y="82"/>
                  </a:lnTo>
                  <a:lnTo>
                    <a:pt x="23" y="77"/>
                  </a:lnTo>
                  <a:lnTo>
                    <a:pt x="23" y="71"/>
                  </a:lnTo>
                  <a:lnTo>
                    <a:pt x="14" y="62"/>
                  </a:lnTo>
                  <a:lnTo>
                    <a:pt x="7" y="52"/>
                  </a:lnTo>
                  <a:lnTo>
                    <a:pt x="5" y="47"/>
                  </a:lnTo>
                  <a:lnTo>
                    <a:pt x="2" y="41"/>
                  </a:lnTo>
                  <a:lnTo>
                    <a:pt x="0" y="35"/>
                  </a:lnTo>
                  <a:lnTo>
                    <a:pt x="0" y="27"/>
                  </a:lnTo>
                  <a:lnTo>
                    <a:pt x="20" y="27"/>
                  </a:lnTo>
                  <a:lnTo>
                    <a:pt x="23" y="27"/>
                  </a:lnTo>
                  <a:lnTo>
                    <a:pt x="27" y="31"/>
                  </a:lnTo>
                  <a:lnTo>
                    <a:pt x="33" y="33"/>
                  </a:lnTo>
                  <a:lnTo>
                    <a:pt x="37" y="35"/>
                  </a:lnTo>
                  <a:lnTo>
                    <a:pt x="41" y="36"/>
                  </a:lnTo>
                  <a:lnTo>
                    <a:pt x="47" y="36"/>
                  </a:lnTo>
                  <a:lnTo>
                    <a:pt x="51" y="36"/>
                  </a:lnTo>
                  <a:lnTo>
                    <a:pt x="54" y="34"/>
                  </a:lnTo>
                  <a:lnTo>
                    <a:pt x="57" y="32"/>
                  </a:lnTo>
                  <a:lnTo>
                    <a:pt x="57" y="25"/>
                  </a:lnTo>
                  <a:lnTo>
                    <a:pt x="57" y="24"/>
                  </a:lnTo>
                  <a:lnTo>
                    <a:pt x="84" y="24"/>
                  </a:lnTo>
                  <a:lnTo>
                    <a:pt x="89" y="24"/>
                  </a:lnTo>
                  <a:lnTo>
                    <a:pt x="81" y="10"/>
                  </a:lnTo>
                  <a:lnTo>
                    <a:pt x="80" y="8"/>
                  </a:lnTo>
                  <a:lnTo>
                    <a:pt x="107" y="8"/>
                  </a:lnTo>
                  <a:lnTo>
                    <a:pt x="121" y="8"/>
                  </a:lnTo>
                  <a:lnTo>
                    <a:pt x="125" y="8"/>
                  </a:lnTo>
                  <a:lnTo>
                    <a:pt x="127" y="8"/>
                  </a:lnTo>
                  <a:lnTo>
                    <a:pt x="141" y="18"/>
                  </a:lnTo>
                  <a:lnTo>
                    <a:pt x="161" y="28"/>
                  </a:lnTo>
                  <a:lnTo>
                    <a:pt x="172" y="34"/>
                  </a:lnTo>
                  <a:lnTo>
                    <a:pt x="182" y="39"/>
                  </a:lnTo>
                  <a:lnTo>
                    <a:pt x="190" y="42"/>
                  </a:lnTo>
                  <a:lnTo>
                    <a:pt x="196" y="44"/>
                  </a:lnTo>
                  <a:lnTo>
                    <a:pt x="199" y="42"/>
                  </a:lnTo>
                  <a:lnTo>
                    <a:pt x="202" y="41"/>
                  </a:lnTo>
                  <a:lnTo>
                    <a:pt x="205" y="40"/>
                  </a:lnTo>
                  <a:lnTo>
                    <a:pt x="209" y="38"/>
                  </a:lnTo>
                  <a:lnTo>
                    <a:pt x="214" y="32"/>
                  </a:lnTo>
                  <a:lnTo>
                    <a:pt x="219" y="25"/>
                  </a:lnTo>
                  <a:lnTo>
                    <a:pt x="229" y="10"/>
                  </a:lnTo>
                  <a:lnTo>
                    <a:pt x="238" y="0"/>
                  </a:lnTo>
                  <a:lnTo>
                    <a:pt x="255" y="0"/>
                  </a:lnTo>
                  <a:lnTo>
                    <a:pt x="257" y="0"/>
                  </a:lnTo>
                  <a:lnTo>
                    <a:pt x="256" y="15"/>
                  </a:lnTo>
                  <a:lnTo>
                    <a:pt x="255" y="27"/>
                  </a:lnTo>
                  <a:lnTo>
                    <a:pt x="255" y="37"/>
                  </a:lnTo>
                  <a:lnTo>
                    <a:pt x="257" y="47"/>
                  </a:lnTo>
                  <a:lnTo>
                    <a:pt x="263" y="47"/>
                  </a:lnTo>
                  <a:lnTo>
                    <a:pt x="268" y="45"/>
                  </a:lnTo>
                  <a:lnTo>
                    <a:pt x="272" y="41"/>
                  </a:lnTo>
                  <a:lnTo>
                    <a:pt x="278" y="37"/>
                  </a:lnTo>
                  <a:lnTo>
                    <a:pt x="283" y="34"/>
                  </a:lnTo>
                  <a:lnTo>
                    <a:pt x="290" y="31"/>
                  </a:lnTo>
                  <a:lnTo>
                    <a:pt x="297" y="28"/>
                  </a:lnTo>
                  <a:lnTo>
                    <a:pt x="307" y="27"/>
                  </a:lnTo>
                  <a:lnTo>
                    <a:pt x="330" y="27"/>
                  </a:lnTo>
                  <a:lnTo>
                    <a:pt x="341" y="27"/>
                  </a:lnTo>
                  <a:lnTo>
                    <a:pt x="350" y="27"/>
                  </a:lnTo>
                  <a:lnTo>
                    <a:pt x="364" y="27"/>
                  </a:lnTo>
                  <a:lnTo>
                    <a:pt x="376" y="29"/>
                  </a:lnTo>
                  <a:lnTo>
                    <a:pt x="388" y="33"/>
                  </a:lnTo>
                  <a:lnTo>
                    <a:pt x="399" y="37"/>
                  </a:lnTo>
                  <a:lnTo>
                    <a:pt x="409" y="44"/>
                  </a:lnTo>
                  <a:lnTo>
                    <a:pt x="419" y="51"/>
                  </a:lnTo>
                  <a:lnTo>
                    <a:pt x="427" y="59"/>
                  </a:lnTo>
                  <a:lnTo>
                    <a:pt x="433" y="67"/>
                  </a:lnTo>
                  <a:lnTo>
                    <a:pt x="437" y="75"/>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41" name="Freeform 76">
              <a:extLst>
                <a:ext uri="{FF2B5EF4-FFF2-40B4-BE49-F238E27FC236}">
                  <a16:creationId xmlns:a16="http://schemas.microsoft.com/office/drawing/2014/main" id="{0A88B148-B3F5-4FFF-8757-6BBF4B72424D}"/>
                </a:ext>
              </a:extLst>
            </p:cNvPr>
            <p:cNvSpPr>
              <a:spLocks/>
            </p:cNvSpPr>
            <p:nvPr/>
          </p:nvSpPr>
          <p:spPr bwMode="auto">
            <a:xfrm>
              <a:off x="11563734" y="4556217"/>
              <a:ext cx="122978" cy="146403"/>
            </a:xfrm>
            <a:custGeom>
              <a:avLst/>
              <a:gdLst>
                <a:gd name="T0" fmla="*/ 45 w 210"/>
                <a:gd name="T1" fmla="*/ 72 h 251"/>
                <a:gd name="T2" fmla="*/ 73 w 210"/>
                <a:gd name="T3" fmla="*/ 61 h 251"/>
                <a:gd name="T4" fmla="*/ 78 w 210"/>
                <a:gd name="T5" fmla="*/ 47 h 251"/>
                <a:gd name="T6" fmla="*/ 73 w 210"/>
                <a:gd name="T7" fmla="*/ 37 h 251"/>
                <a:gd name="T8" fmla="*/ 74 w 210"/>
                <a:gd name="T9" fmla="*/ 26 h 251"/>
                <a:gd name="T10" fmla="*/ 84 w 210"/>
                <a:gd name="T11" fmla="*/ 16 h 251"/>
                <a:gd name="T12" fmla="*/ 100 w 210"/>
                <a:gd name="T13" fmla="*/ 7 h 251"/>
                <a:gd name="T14" fmla="*/ 115 w 210"/>
                <a:gd name="T15" fmla="*/ 1 h 251"/>
                <a:gd name="T16" fmla="*/ 138 w 210"/>
                <a:gd name="T17" fmla="*/ 0 h 251"/>
                <a:gd name="T18" fmla="*/ 159 w 210"/>
                <a:gd name="T19" fmla="*/ 0 h 251"/>
                <a:gd name="T20" fmla="*/ 172 w 210"/>
                <a:gd name="T21" fmla="*/ 5 h 251"/>
                <a:gd name="T22" fmla="*/ 183 w 210"/>
                <a:gd name="T23" fmla="*/ 10 h 251"/>
                <a:gd name="T24" fmla="*/ 192 w 210"/>
                <a:gd name="T25" fmla="*/ 19 h 251"/>
                <a:gd name="T26" fmla="*/ 201 w 210"/>
                <a:gd name="T27" fmla="*/ 34 h 251"/>
                <a:gd name="T28" fmla="*/ 209 w 210"/>
                <a:gd name="T29" fmla="*/ 58 h 251"/>
                <a:gd name="T30" fmla="*/ 195 w 210"/>
                <a:gd name="T31" fmla="*/ 81 h 251"/>
                <a:gd name="T32" fmla="*/ 179 w 210"/>
                <a:gd name="T33" fmla="*/ 107 h 251"/>
                <a:gd name="T34" fmla="*/ 179 w 210"/>
                <a:gd name="T35" fmla="*/ 144 h 251"/>
                <a:gd name="T36" fmla="*/ 181 w 210"/>
                <a:gd name="T37" fmla="*/ 164 h 251"/>
                <a:gd name="T38" fmla="*/ 184 w 210"/>
                <a:gd name="T39" fmla="*/ 183 h 251"/>
                <a:gd name="T40" fmla="*/ 183 w 210"/>
                <a:gd name="T41" fmla="*/ 195 h 251"/>
                <a:gd name="T42" fmla="*/ 174 w 210"/>
                <a:gd name="T43" fmla="*/ 204 h 251"/>
                <a:gd name="T44" fmla="*/ 165 w 210"/>
                <a:gd name="T45" fmla="*/ 207 h 251"/>
                <a:gd name="T46" fmla="*/ 147 w 210"/>
                <a:gd name="T47" fmla="*/ 209 h 251"/>
                <a:gd name="T48" fmla="*/ 124 w 210"/>
                <a:gd name="T49" fmla="*/ 210 h 251"/>
                <a:gd name="T50" fmla="*/ 106 w 210"/>
                <a:gd name="T51" fmla="*/ 218 h 251"/>
                <a:gd name="T52" fmla="*/ 85 w 210"/>
                <a:gd name="T53" fmla="*/ 237 h 251"/>
                <a:gd name="T54" fmla="*/ 65 w 210"/>
                <a:gd name="T55" fmla="*/ 250 h 251"/>
                <a:gd name="T56" fmla="*/ 48 w 210"/>
                <a:gd name="T57" fmla="*/ 251 h 251"/>
                <a:gd name="T58" fmla="*/ 34 w 210"/>
                <a:gd name="T59" fmla="*/ 251 h 251"/>
                <a:gd name="T60" fmla="*/ 20 w 210"/>
                <a:gd name="T61" fmla="*/ 245 h 251"/>
                <a:gd name="T62" fmla="*/ 8 w 210"/>
                <a:gd name="T63" fmla="*/ 234 h 251"/>
                <a:gd name="T64" fmla="*/ 1 w 210"/>
                <a:gd name="T65" fmla="*/ 220 h 251"/>
                <a:gd name="T66" fmla="*/ 1 w 210"/>
                <a:gd name="T67" fmla="*/ 206 h 251"/>
                <a:gd name="T68" fmla="*/ 4 w 210"/>
                <a:gd name="T69" fmla="*/ 193 h 251"/>
                <a:gd name="T70" fmla="*/ 14 w 210"/>
                <a:gd name="T71" fmla="*/ 178 h 251"/>
                <a:gd name="T72" fmla="*/ 30 w 210"/>
                <a:gd name="T73" fmla="*/ 160 h 251"/>
                <a:gd name="T74" fmla="*/ 42 w 210"/>
                <a:gd name="T75" fmla="*/ 146 h 251"/>
                <a:gd name="T76" fmla="*/ 47 w 210"/>
                <a:gd name="T77" fmla="*/ 134 h 251"/>
                <a:gd name="T78" fmla="*/ 36 w 210"/>
                <a:gd name="T79" fmla="*/ 119 h 251"/>
                <a:gd name="T80" fmla="*/ 21 w 210"/>
                <a:gd name="T81" fmla="*/ 107 h 251"/>
                <a:gd name="T82" fmla="*/ 16 w 210"/>
                <a:gd name="T83" fmla="*/ 95 h 251"/>
                <a:gd name="T84" fmla="*/ 16 w 210"/>
                <a:gd name="T85" fmla="*/ 84 h 251"/>
                <a:gd name="T86" fmla="*/ 20 w 210"/>
                <a:gd name="T87" fmla="*/ 76 h 251"/>
                <a:gd name="T88" fmla="*/ 30 w 210"/>
                <a:gd name="T89" fmla="*/ 74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0" h="251">
                  <a:moveTo>
                    <a:pt x="34" y="74"/>
                  </a:moveTo>
                  <a:lnTo>
                    <a:pt x="45" y="72"/>
                  </a:lnTo>
                  <a:lnTo>
                    <a:pt x="59" y="67"/>
                  </a:lnTo>
                  <a:lnTo>
                    <a:pt x="73" y="61"/>
                  </a:lnTo>
                  <a:lnTo>
                    <a:pt x="84" y="54"/>
                  </a:lnTo>
                  <a:lnTo>
                    <a:pt x="78" y="47"/>
                  </a:lnTo>
                  <a:lnTo>
                    <a:pt x="75" y="41"/>
                  </a:lnTo>
                  <a:lnTo>
                    <a:pt x="73" y="37"/>
                  </a:lnTo>
                  <a:lnTo>
                    <a:pt x="72" y="32"/>
                  </a:lnTo>
                  <a:lnTo>
                    <a:pt x="74" y="26"/>
                  </a:lnTo>
                  <a:lnTo>
                    <a:pt x="78" y="22"/>
                  </a:lnTo>
                  <a:lnTo>
                    <a:pt x="84" y="16"/>
                  </a:lnTo>
                  <a:lnTo>
                    <a:pt x="91" y="11"/>
                  </a:lnTo>
                  <a:lnTo>
                    <a:pt x="100" y="7"/>
                  </a:lnTo>
                  <a:lnTo>
                    <a:pt x="107" y="4"/>
                  </a:lnTo>
                  <a:lnTo>
                    <a:pt x="115" y="1"/>
                  </a:lnTo>
                  <a:lnTo>
                    <a:pt x="122" y="0"/>
                  </a:lnTo>
                  <a:lnTo>
                    <a:pt x="138" y="0"/>
                  </a:lnTo>
                  <a:lnTo>
                    <a:pt x="153" y="0"/>
                  </a:lnTo>
                  <a:lnTo>
                    <a:pt x="159" y="0"/>
                  </a:lnTo>
                  <a:lnTo>
                    <a:pt x="166" y="2"/>
                  </a:lnTo>
                  <a:lnTo>
                    <a:pt x="172" y="5"/>
                  </a:lnTo>
                  <a:lnTo>
                    <a:pt x="178" y="7"/>
                  </a:lnTo>
                  <a:lnTo>
                    <a:pt x="183" y="10"/>
                  </a:lnTo>
                  <a:lnTo>
                    <a:pt x="187" y="14"/>
                  </a:lnTo>
                  <a:lnTo>
                    <a:pt x="192" y="19"/>
                  </a:lnTo>
                  <a:lnTo>
                    <a:pt x="195" y="23"/>
                  </a:lnTo>
                  <a:lnTo>
                    <a:pt x="201" y="34"/>
                  </a:lnTo>
                  <a:lnTo>
                    <a:pt x="206" y="46"/>
                  </a:lnTo>
                  <a:lnTo>
                    <a:pt x="209" y="58"/>
                  </a:lnTo>
                  <a:lnTo>
                    <a:pt x="210" y="69"/>
                  </a:lnTo>
                  <a:lnTo>
                    <a:pt x="195" y="81"/>
                  </a:lnTo>
                  <a:lnTo>
                    <a:pt x="179" y="93"/>
                  </a:lnTo>
                  <a:lnTo>
                    <a:pt x="179" y="107"/>
                  </a:lnTo>
                  <a:lnTo>
                    <a:pt x="179" y="127"/>
                  </a:lnTo>
                  <a:lnTo>
                    <a:pt x="179" y="144"/>
                  </a:lnTo>
                  <a:lnTo>
                    <a:pt x="179" y="151"/>
                  </a:lnTo>
                  <a:lnTo>
                    <a:pt x="181" y="164"/>
                  </a:lnTo>
                  <a:lnTo>
                    <a:pt x="183" y="177"/>
                  </a:lnTo>
                  <a:lnTo>
                    <a:pt x="184" y="183"/>
                  </a:lnTo>
                  <a:lnTo>
                    <a:pt x="184" y="190"/>
                  </a:lnTo>
                  <a:lnTo>
                    <a:pt x="183" y="195"/>
                  </a:lnTo>
                  <a:lnTo>
                    <a:pt x="179" y="201"/>
                  </a:lnTo>
                  <a:lnTo>
                    <a:pt x="174" y="204"/>
                  </a:lnTo>
                  <a:lnTo>
                    <a:pt x="170" y="206"/>
                  </a:lnTo>
                  <a:lnTo>
                    <a:pt x="165" y="207"/>
                  </a:lnTo>
                  <a:lnTo>
                    <a:pt x="159" y="208"/>
                  </a:lnTo>
                  <a:lnTo>
                    <a:pt x="147" y="209"/>
                  </a:lnTo>
                  <a:lnTo>
                    <a:pt x="133" y="209"/>
                  </a:lnTo>
                  <a:lnTo>
                    <a:pt x="124" y="210"/>
                  </a:lnTo>
                  <a:lnTo>
                    <a:pt x="115" y="213"/>
                  </a:lnTo>
                  <a:lnTo>
                    <a:pt x="106" y="218"/>
                  </a:lnTo>
                  <a:lnTo>
                    <a:pt x="99" y="224"/>
                  </a:lnTo>
                  <a:lnTo>
                    <a:pt x="85" y="237"/>
                  </a:lnTo>
                  <a:lnTo>
                    <a:pt x="72" y="248"/>
                  </a:lnTo>
                  <a:lnTo>
                    <a:pt x="65" y="250"/>
                  </a:lnTo>
                  <a:lnTo>
                    <a:pt x="57" y="251"/>
                  </a:lnTo>
                  <a:lnTo>
                    <a:pt x="48" y="251"/>
                  </a:lnTo>
                  <a:lnTo>
                    <a:pt x="42" y="251"/>
                  </a:lnTo>
                  <a:lnTo>
                    <a:pt x="34" y="251"/>
                  </a:lnTo>
                  <a:lnTo>
                    <a:pt x="28" y="248"/>
                  </a:lnTo>
                  <a:lnTo>
                    <a:pt x="20" y="245"/>
                  </a:lnTo>
                  <a:lnTo>
                    <a:pt x="14" y="239"/>
                  </a:lnTo>
                  <a:lnTo>
                    <a:pt x="8" y="234"/>
                  </a:lnTo>
                  <a:lnTo>
                    <a:pt x="4" y="227"/>
                  </a:lnTo>
                  <a:lnTo>
                    <a:pt x="1" y="220"/>
                  </a:lnTo>
                  <a:lnTo>
                    <a:pt x="0" y="213"/>
                  </a:lnTo>
                  <a:lnTo>
                    <a:pt x="1" y="206"/>
                  </a:lnTo>
                  <a:lnTo>
                    <a:pt x="2" y="198"/>
                  </a:lnTo>
                  <a:lnTo>
                    <a:pt x="4" y="193"/>
                  </a:lnTo>
                  <a:lnTo>
                    <a:pt x="6" y="187"/>
                  </a:lnTo>
                  <a:lnTo>
                    <a:pt x="14" y="178"/>
                  </a:lnTo>
                  <a:lnTo>
                    <a:pt x="22" y="169"/>
                  </a:lnTo>
                  <a:lnTo>
                    <a:pt x="30" y="160"/>
                  </a:lnTo>
                  <a:lnTo>
                    <a:pt x="38" y="152"/>
                  </a:lnTo>
                  <a:lnTo>
                    <a:pt x="42" y="146"/>
                  </a:lnTo>
                  <a:lnTo>
                    <a:pt x="45" y="141"/>
                  </a:lnTo>
                  <a:lnTo>
                    <a:pt x="47" y="134"/>
                  </a:lnTo>
                  <a:lnTo>
                    <a:pt x="49" y="128"/>
                  </a:lnTo>
                  <a:lnTo>
                    <a:pt x="36" y="119"/>
                  </a:lnTo>
                  <a:lnTo>
                    <a:pt x="25" y="112"/>
                  </a:lnTo>
                  <a:lnTo>
                    <a:pt x="21" y="107"/>
                  </a:lnTo>
                  <a:lnTo>
                    <a:pt x="18" y="102"/>
                  </a:lnTo>
                  <a:lnTo>
                    <a:pt x="16" y="95"/>
                  </a:lnTo>
                  <a:lnTo>
                    <a:pt x="15" y="89"/>
                  </a:lnTo>
                  <a:lnTo>
                    <a:pt x="16" y="84"/>
                  </a:lnTo>
                  <a:lnTo>
                    <a:pt x="18" y="78"/>
                  </a:lnTo>
                  <a:lnTo>
                    <a:pt x="20" y="76"/>
                  </a:lnTo>
                  <a:lnTo>
                    <a:pt x="23" y="74"/>
                  </a:lnTo>
                  <a:lnTo>
                    <a:pt x="30" y="74"/>
                  </a:lnTo>
                  <a:lnTo>
                    <a:pt x="34" y="74"/>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42" name="Freeform 77">
              <a:extLst>
                <a:ext uri="{FF2B5EF4-FFF2-40B4-BE49-F238E27FC236}">
                  <a16:creationId xmlns:a16="http://schemas.microsoft.com/office/drawing/2014/main" id="{A3B7F463-491D-48CE-B687-5ECD6EE0DD11}"/>
                </a:ext>
              </a:extLst>
            </p:cNvPr>
            <p:cNvSpPr>
              <a:spLocks/>
            </p:cNvSpPr>
            <p:nvPr/>
          </p:nvSpPr>
          <p:spPr bwMode="auto">
            <a:xfrm>
              <a:off x="11660946" y="4414498"/>
              <a:ext cx="235416" cy="345511"/>
            </a:xfrm>
            <a:custGeom>
              <a:avLst/>
              <a:gdLst>
                <a:gd name="T0" fmla="*/ 368 w 402"/>
                <a:gd name="T1" fmla="*/ 397 h 591"/>
                <a:gd name="T2" fmla="*/ 397 w 402"/>
                <a:gd name="T3" fmla="*/ 411 h 591"/>
                <a:gd name="T4" fmla="*/ 401 w 402"/>
                <a:gd name="T5" fmla="*/ 439 h 591"/>
                <a:gd name="T6" fmla="*/ 371 w 402"/>
                <a:gd name="T7" fmla="*/ 474 h 591"/>
                <a:gd name="T8" fmla="*/ 368 w 402"/>
                <a:gd name="T9" fmla="*/ 503 h 591"/>
                <a:gd name="T10" fmla="*/ 378 w 402"/>
                <a:gd name="T11" fmla="*/ 523 h 591"/>
                <a:gd name="T12" fmla="*/ 350 w 402"/>
                <a:gd name="T13" fmla="*/ 539 h 591"/>
                <a:gd name="T14" fmla="*/ 279 w 402"/>
                <a:gd name="T15" fmla="*/ 541 h 591"/>
                <a:gd name="T16" fmla="*/ 201 w 402"/>
                <a:gd name="T17" fmla="*/ 554 h 591"/>
                <a:gd name="T18" fmla="*/ 142 w 402"/>
                <a:gd name="T19" fmla="*/ 549 h 591"/>
                <a:gd name="T20" fmla="*/ 124 w 402"/>
                <a:gd name="T21" fmla="*/ 565 h 591"/>
                <a:gd name="T22" fmla="*/ 96 w 402"/>
                <a:gd name="T23" fmla="*/ 576 h 591"/>
                <a:gd name="T24" fmla="*/ 73 w 402"/>
                <a:gd name="T25" fmla="*/ 591 h 591"/>
                <a:gd name="T26" fmla="*/ 71 w 402"/>
                <a:gd name="T27" fmla="*/ 567 h 591"/>
                <a:gd name="T28" fmla="*/ 123 w 402"/>
                <a:gd name="T29" fmla="*/ 517 h 591"/>
                <a:gd name="T30" fmla="*/ 177 w 402"/>
                <a:gd name="T31" fmla="*/ 504 h 591"/>
                <a:gd name="T32" fmla="*/ 170 w 402"/>
                <a:gd name="T33" fmla="*/ 488 h 591"/>
                <a:gd name="T34" fmla="*/ 146 w 402"/>
                <a:gd name="T35" fmla="*/ 498 h 591"/>
                <a:gd name="T36" fmla="*/ 115 w 402"/>
                <a:gd name="T37" fmla="*/ 485 h 591"/>
                <a:gd name="T38" fmla="*/ 81 w 402"/>
                <a:gd name="T39" fmla="*/ 486 h 591"/>
                <a:gd name="T40" fmla="*/ 80 w 402"/>
                <a:gd name="T41" fmla="*/ 462 h 591"/>
                <a:gd name="T42" fmla="*/ 114 w 402"/>
                <a:gd name="T43" fmla="*/ 437 h 591"/>
                <a:gd name="T44" fmla="*/ 117 w 402"/>
                <a:gd name="T45" fmla="*/ 409 h 591"/>
                <a:gd name="T46" fmla="*/ 108 w 402"/>
                <a:gd name="T47" fmla="*/ 380 h 591"/>
                <a:gd name="T48" fmla="*/ 153 w 402"/>
                <a:gd name="T49" fmla="*/ 364 h 591"/>
                <a:gd name="T50" fmla="*/ 184 w 402"/>
                <a:gd name="T51" fmla="*/ 318 h 591"/>
                <a:gd name="T52" fmla="*/ 155 w 402"/>
                <a:gd name="T53" fmla="*/ 315 h 591"/>
                <a:gd name="T54" fmla="*/ 142 w 402"/>
                <a:gd name="T55" fmla="*/ 294 h 591"/>
                <a:gd name="T56" fmla="*/ 153 w 402"/>
                <a:gd name="T57" fmla="*/ 273 h 591"/>
                <a:gd name="T58" fmla="*/ 110 w 402"/>
                <a:gd name="T59" fmla="*/ 279 h 591"/>
                <a:gd name="T60" fmla="*/ 74 w 402"/>
                <a:gd name="T61" fmla="*/ 275 h 591"/>
                <a:gd name="T62" fmla="*/ 78 w 402"/>
                <a:gd name="T63" fmla="*/ 253 h 591"/>
                <a:gd name="T64" fmla="*/ 88 w 402"/>
                <a:gd name="T65" fmla="*/ 229 h 591"/>
                <a:gd name="T66" fmla="*/ 80 w 402"/>
                <a:gd name="T67" fmla="*/ 198 h 591"/>
                <a:gd name="T68" fmla="*/ 57 w 402"/>
                <a:gd name="T69" fmla="*/ 199 h 591"/>
                <a:gd name="T70" fmla="*/ 47 w 402"/>
                <a:gd name="T71" fmla="*/ 214 h 591"/>
                <a:gd name="T72" fmla="*/ 54 w 402"/>
                <a:gd name="T73" fmla="*/ 161 h 591"/>
                <a:gd name="T74" fmla="*/ 33 w 402"/>
                <a:gd name="T75" fmla="*/ 153 h 591"/>
                <a:gd name="T76" fmla="*/ 40 w 402"/>
                <a:gd name="T77" fmla="*/ 128 h 591"/>
                <a:gd name="T78" fmla="*/ 24 w 402"/>
                <a:gd name="T79" fmla="*/ 107 h 591"/>
                <a:gd name="T80" fmla="*/ 1 w 402"/>
                <a:gd name="T81" fmla="*/ 85 h 591"/>
                <a:gd name="T82" fmla="*/ 32 w 402"/>
                <a:gd name="T83" fmla="*/ 85 h 591"/>
                <a:gd name="T84" fmla="*/ 46 w 402"/>
                <a:gd name="T85" fmla="*/ 82 h 591"/>
                <a:gd name="T86" fmla="*/ 45 w 402"/>
                <a:gd name="T87" fmla="*/ 58 h 591"/>
                <a:gd name="T88" fmla="*/ 65 w 402"/>
                <a:gd name="T89" fmla="*/ 36 h 591"/>
                <a:gd name="T90" fmla="*/ 80 w 402"/>
                <a:gd name="T91" fmla="*/ 9 h 591"/>
                <a:gd name="T92" fmla="*/ 110 w 402"/>
                <a:gd name="T93" fmla="*/ 0 h 591"/>
                <a:gd name="T94" fmla="*/ 151 w 402"/>
                <a:gd name="T95" fmla="*/ 2 h 591"/>
                <a:gd name="T96" fmla="*/ 161 w 402"/>
                <a:gd name="T97" fmla="*/ 19 h 591"/>
                <a:gd name="T98" fmla="*/ 142 w 402"/>
                <a:gd name="T99" fmla="*/ 39 h 591"/>
                <a:gd name="T100" fmla="*/ 121 w 402"/>
                <a:gd name="T101" fmla="*/ 58 h 591"/>
                <a:gd name="T102" fmla="*/ 224 w 402"/>
                <a:gd name="T103" fmla="*/ 75 h 591"/>
                <a:gd name="T104" fmla="*/ 221 w 402"/>
                <a:gd name="T105" fmla="*/ 107 h 591"/>
                <a:gd name="T106" fmla="*/ 184 w 402"/>
                <a:gd name="T107" fmla="*/ 161 h 591"/>
                <a:gd name="T108" fmla="*/ 171 w 402"/>
                <a:gd name="T109" fmla="*/ 185 h 591"/>
                <a:gd name="T110" fmla="*/ 182 w 402"/>
                <a:gd name="T111" fmla="*/ 196 h 591"/>
                <a:gd name="T112" fmla="*/ 215 w 402"/>
                <a:gd name="T113" fmla="*/ 200 h 591"/>
                <a:gd name="T114" fmla="*/ 236 w 402"/>
                <a:gd name="T115" fmla="*/ 238 h 591"/>
                <a:gd name="T116" fmla="*/ 253 w 402"/>
                <a:gd name="T117" fmla="*/ 268 h 591"/>
                <a:gd name="T118" fmla="*/ 318 w 402"/>
                <a:gd name="T119" fmla="*/ 327 h 591"/>
                <a:gd name="T120" fmla="*/ 326 w 402"/>
                <a:gd name="T121" fmla="*/ 357 h 591"/>
                <a:gd name="T122" fmla="*/ 341 w 402"/>
                <a:gd name="T123" fmla="*/ 380 h 591"/>
                <a:gd name="T124" fmla="*/ 345 w 402"/>
                <a:gd name="T125" fmla="*/ 402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2" h="591">
                  <a:moveTo>
                    <a:pt x="345" y="400"/>
                  </a:moveTo>
                  <a:lnTo>
                    <a:pt x="352" y="397"/>
                  </a:lnTo>
                  <a:lnTo>
                    <a:pt x="355" y="396"/>
                  </a:lnTo>
                  <a:lnTo>
                    <a:pt x="360" y="396"/>
                  </a:lnTo>
                  <a:lnTo>
                    <a:pt x="368" y="397"/>
                  </a:lnTo>
                  <a:lnTo>
                    <a:pt x="375" y="397"/>
                  </a:lnTo>
                  <a:lnTo>
                    <a:pt x="382" y="399"/>
                  </a:lnTo>
                  <a:lnTo>
                    <a:pt x="387" y="402"/>
                  </a:lnTo>
                  <a:lnTo>
                    <a:pt x="393" y="407"/>
                  </a:lnTo>
                  <a:lnTo>
                    <a:pt x="397" y="411"/>
                  </a:lnTo>
                  <a:lnTo>
                    <a:pt x="400" y="417"/>
                  </a:lnTo>
                  <a:lnTo>
                    <a:pt x="402" y="422"/>
                  </a:lnTo>
                  <a:lnTo>
                    <a:pt x="402" y="427"/>
                  </a:lnTo>
                  <a:lnTo>
                    <a:pt x="402" y="434"/>
                  </a:lnTo>
                  <a:lnTo>
                    <a:pt x="401" y="439"/>
                  </a:lnTo>
                  <a:lnTo>
                    <a:pt x="399" y="444"/>
                  </a:lnTo>
                  <a:lnTo>
                    <a:pt x="396" y="449"/>
                  </a:lnTo>
                  <a:lnTo>
                    <a:pt x="388" y="458"/>
                  </a:lnTo>
                  <a:lnTo>
                    <a:pt x="381" y="465"/>
                  </a:lnTo>
                  <a:lnTo>
                    <a:pt x="371" y="474"/>
                  </a:lnTo>
                  <a:lnTo>
                    <a:pt x="363" y="481"/>
                  </a:lnTo>
                  <a:lnTo>
                    <a:pt x="355" y="489"/>
                  </a:lnTo>
                  <a:lnTo>
                    <a:pt x="350" y="498"/>
                  </a:lnTo>
                  <a:lnTo>
                    <a:pt x="359" y="501"/>
                  </a:lnTo>
                  <a:lnTo>
                    <a:pt x="368" y="503"/>
                  </a:lnTo>
                  <a:lnTo>
                    <a:pt x="375" y="505"/>
                  </a:lnTo>
                  <a:lnTo>
                    <a:pt x="384" y="505"/>
                  </a:lnTo>
                  <a:lnTo>
                    <a:pt x="384" y="516"/>
                  </a:lnTo>
                  <a:lnTo>
                    <a:pt x="384" y="517"/>
                  </a:lnTo>
                  <a:lnTo>
                    <a:pt x="378" y="523"/>
                  </a:lnTo>
                  <a:lnTo>
                    <a:pt x="372" y="527"/>
                  </a:lnTo>
                  <a:lnTo>
                    <a:pt x="367" y="531"/>
                  </a:lnTo>
                  <a:lnTo>
                    <a:pt x="361" y="534"/>
                  </a:lnTo>
                  <a:lnTo>
                    <a:pt x="356" y="538"/>
                  </a:lnTo>
                  <a:lnTo>
                    <a:pt x="350" y="539"/>
                  </a:lnTo>
                  <a:lnTo>
                    <a:pt x="342" y="540"/>
                  </a:lnTo>
                  <a:lnTo>
                    <a:pt x="333" y="541"/>
                  </a:lnTo>
                  <a:lnTo>
                    <a:pt x="316" y="541"/>
                  </a:lnTo>
                  <a:lnTo>
                    <a:pt x="297" y="541"/>
                  </a:lnTo>
                  <a:lnTo>
                    <a:pt x="279" y="541"/>
                  </a:lnTo>
                  <a:lnTo>
                    <a:pt x="269" y="541"/>
                  </a:lnTo>
                  <a:lnTo>
                    <a:pt x="250" y="543"/>
                  </a:lnTo>
                  <a:lnTo>
                    <a:pt x="225" y="549"/>
                  </a:lnTo>
                  <a:lnTo>
                    <a:pt x="214" y="551"/>
                  </a:lnTo>
                  <a:lnTo>
                    <a:pt x="201" y="554"/>
                  </a:lnTo>
                  <a:lnTo>
                    <a:pt x="190" y="555"/>
                  </a:lnTo>
                  <a:lnTo>
                    <a:pt x="180" y="556"/>
                  </a:lnTo>
                  <a:lnTo>
                    <a:pt x="165" y="552"/>
                  </a:lnTo>
                  <a:lnTo>
                    <a:pt x="150" y="549"/>
                  </a:lnTo>
                  <a:lnTo>
                    <a:pt x="142" y="549"/>
                  </a:lnTo>
                  <a:lnTo>
                    <a:pt x="137" y="551"/>
                  </a:lnTo>
                  <a:lnTo>
                    <a:pt x="133" y="553"/>
                  </a:lnTo>
                  <a:lnTo>
                    <a:pt x="129" y="556"/>
                  </a:lnTo>
                  <a:lnTo>
                    <a:pt x="126" y="560"/>
                  </a:lnTo>
                  <a:lnTo>
                    <a:pt x="124" y="565"/>
                  </a:lnTo>
                  <a:lnTo>
                    <a:pt x="123" y="570"/>
                  </a:lnTo>
                  <a:lnTo>
                    <a:pt x="123" y="576"/>
                  </a:lnTo>
                  <a:lnTo>
                    <a:pt x="102" y="576"/>
                  </a:lnTo>
                  <a:lnTo>
                    <a:pt x="99" y="576"/>
                  </a:lnTo>
                  <a:lnTo>
                    <a:pt x="96" y="576"/>
                  </a:lnTo>
                  <a:lnTo>
                    <a:pt x="92" y="577"/>
                  </a:lnTo>
                  <a:lnTo>
                    <a:pt x="88" y="579"/>
                  </a:lnTo>
                  <a:lnTo>
                    <a:pt x="85" y="580"/>
                  </a:lnTo>
                  <a:lnTo>
                    <a:pt x="79" y="585"/>
                  </a:lnTo>
                  <a:lnTo>
                    <a:pt x="73" y="591"/>
                  </a:lnTo>
                  <a:lnTo>
                    <a:pt x="62" y="591"/>
                  </a:lnTo>
                  <a:lnTo>
                    <a:pt x="61" y="591"/>
                  </a:lnTo>
                  <a:lnTo>
                    <a:pt x="61" y="581"/>
                  </a:lnTo>
                  <a:lnTo>
                    <a:pt x="61" y="580"/>
                  </a:lnTo>
                  <a:lnTo>
                    <a:pt x="71" y="567"/>
                  </a:lnTo>
                  <a:lnTo>
                    <a:pt x="90" y="545"/>
                  </a:lnTo>
                  <a:lnTo>
                    <a:pt x="101" y="534"/>
                  </a:lnTo>
                  <a:lnTo>
                    <a:pt x="110" y="526"/>
                  </a:lnTo>
                  <a:lnTo>
                    <a:pt x="117" y="519"/>
                  </a:lnTo>
                  <a:lnTo>
                    <a:pt x="123" y="517"/>
                  </a:lnTo>
                  <a:lnTo>
                    <a:pt x="141" y="514"/>
                  </a:lnTo>
                  <a:lnTo>
                    <a:pt x="160" y="512"/>
                  </a:lnTo>
                  <a:lnTo>
                    <a:pt x="168" y="510"/>
                  </a:lnTo>
                  <a:lnTo>
                    <a:pt x="175" y="506"/>
                  </a:lnTo>
                  <a:lnTo>
                    <a:pt x="177" y="504"/>
                  </a:lnTo>
                  <a:lnTo>
                    <a:pt x="179" y="501"/>
                  </a:lnTo>
                  <a:lnTo>
                    <a:pt x="180" y="498"/>
                  </a:lnTo>
                  <a:lnTo>
                    <a:pt x="180" y="494"/>
                  </a:lnTo>
                  <a:lnTo>
                    <a:pt x="177" y="483"/>
                  </a:lnTo>
                  <a:lnTo>
                    <a:pt x="170" y="488"/>
                  </a:lnTo>
                  <a:lnTo>
                    <a:pt x="163" y="493"/>
                  </a:lnTo>
                  <a:lnTo>
                    <a:pt x="158" y="494"/>
                  </a:lnTo>
                  <a:lnTo>
                    <a:pt x="154" y="497"/>
                  </a:lnTo>
                  <a:lnTo>
                    <a:pt x="150" y="498"/>
                  </a:lnTo>
                  <a:lnTo>
                    <a:pt x="146" y="498"/>
                  </a:lnTo>
                  <a:lnTo>
                    <a:pt x="138" y="497"/>
                  </a:lnTo>
                  <a:lnTo>
                    <a:pt x="130" y="494"/>
                  </a:lnTo>
                  <a:lnTo>
                    <a:pt x="125" y="491"/>
                  </a:lnTo>
                  <a:lnTo>
                    <a:pt x="120" y="488"/>
                  </a:lnTo>
                  <a:lnTo>
                    <a:pt x="115" y="485"/>
                  </a:lnTo>
                  <a:lnTo>
                    <a:pt x="110" y="481"/>
                  </a:lnTo>
                  <a:lnTo>
                    <a:pt x="105" y="479"/>
                  </a:lnTo>
                  <a:lnTo>
                    <a:pt x="99" y="478"/>
                  </a:lnTo>
                  <a:lnTo>
                    <a:pt x="88" y="483"/>
                  </a:lnTo>
                  <a:lnTo>
                    <a:pt x="81" y="486"/>
                  </a:lnTo>
                  <a:lnTo>
                    <a:pt x="73" y="478"/>
                  </a:lnTo>
                  <a:lnTo>
                    <a:pt x="73" y="474"/>
                  </a:lnTo>
                  <a:lnTo>
                    <a:pt x="74" y="470"/>
                  </a:lnTo>
                  <a:lnTo>
                    <a:pt x="76" y="465"/>
                  </a:lnTo>
                  <a:lnTo>
                    <a:pt x="80" y="462"/>
                  </a:lnTo>
                  <a:lnTo>
                    <a:pt x="87" y="457"/>
                  </a:lnTo>
                  <a:lnTo>
                    <a:pt x="96" y="451"/>
                  </a:lnTo>
                  <a:lnTo>
                    <a:pt x="105" y="446"/>
                  </a:lnTo>
                  <a:lnTo>
                    <a:pt x="112" y="440"/>
                  </a:lnTo>
                  <a:lnTo>
                    <a:pt x="114" y="437"/>
                  </a:lnTo>
                  <a:lnTo>
                    <a:pt x="116" y="433"/>
                  </a:lnTo>
                  <a:lnTo>
                    <a:pt x="119" y="428"/>
                  </a:lnTo>
                  <a:lnTo>
                    <a:pt x="119" y="424"/>
                  </a:lnTo>
                  <a:lnTo>
                    <a:pt x="119" y="415"/>
                  </a:lnTo>
                  <a:lnTo>
                    <a:pt x="117" y="409"/>
                  </a:lnTo>
                  <a:lnTo>
                    <a:pt x="115" y="402"/>
                  </a:lnTo>
                  <a:lnTo>
                    <a:pt x="113" y="397"/>
                  </a:lnTo>
                  <a:lnTo>
                    <a:pt x="111" y="392"/>
                  </a:lnTo>
                  <a:lnTo>
                    <a:pt x="109" y="386"/>
                  </a:lnTo>
                  <a:lnTo>
                    <a:pt x="108" y="380"/>
                  </a:lnTo>
                  <a:lnTo>
                    <a:pt x="108" y="373"/>
                  </a:lnTo>
                  <a:lnTo>
                    <a:pt x="119" y="372"/>
                  </a:lnTo>
                  <a:lnTo>
                    <a:pt x="130" y="371"/>
                  </a:lnTo>
                  <a:lnTo>
                    <a:pt x="142" y="368"/>
                  </a:lnTo>
                  <a:lnTo>
                    <a:pt x="153" y="364"/>
                  </a:lnTo>
                  <a:lnTo>
                    <a:pt x="163" y="359"/>
                  </a:lnTo>
                  <a:lnTo>
                    <a:pt x="171" y="354"/>
                  </a:lnTo>
                  <a:lnTo>
                    <a:pt x="179" y="348"/>
                  </a:lnTo>
                  <a:lnTo>
                    <a:pt x="184" y="342"/>
                  </a:lnTo>
                  <a:lnTo>
                    <a:pt x="184" y="318"/>
                  </a:lnTo>
                  <a:lnTo>
                    <a:pt x="184" y="315"/>
                  </a:lnTo>
                  <a:lnTo>
                    <a:pt x="177" y="316"/>
                  </a:lnTo>
                  <a:lnTo>
                    <a:pt x="169" y="317"/>
                  </a:lnTo>
                  <a:lnTo>
                    <a:pt x="162" y="316"/>
                  </a:lnTo>
                  <a:lnTo>
                    <a:pt x="155" y="315"/>
                  </a:lnTo>
                  <a:lnTo>
                    <a:pt x="150" y="313"/>
                  </a:lnTo>
                  <a:lnTo>
                    <a:pt x="146" y="309"/>
                  </a:lnTo>
                  <a:lnTo>
                    <a:pt x="143" y="305"/>
                  </a:lnTo>
                  <a:lnTo>
                    <a:pt x="142" y="300"/>
                  </a:lnTo>
                  <a:lnTo>
                    <a:pt x="142" y="294"/>
                  </a:lnTo>
                  <a:lnTo>
                    <a:pt x="143" y="290"/>
                  </a:lnTo>
                  <a:lnTo>
                    <a:pt x="144" y="287"/>
                  </a:lnTo>
                  <a:lnTo>
                    <a:pt x="147" y="283"/>
                  </a:lnTo>
                  <a:lnTo>
                    <a:pt x="150" y="278"/>
                  </a:lnTo>
                  <a:lnTo>
                    <a:pt x="153" y="273"/>
                  </a:lnTo>
                  <a:lnTo>
                    <a:pt x="147" y="273"/>
                  </a:lnTo>
                  <a:lnTo>
                    <a:pt x="138" y="273"/>
                  </a:lnTo>
                  <a:lnTo>
                    <a:pt x="127" y="274"/>
                  </a:lnTo>
                  <a:lnTo>
                    <a:pt x="119" y="276"/>
                  </a:lnTo>
                  <a:lnTo>
                    <a:pt x="110" y="279"/>
                  </a:lnTo>
                  <a:lnTo>
                    <a:pt x="99" y="280"/>
                  </a:lnTo>
                  <a:lnTo>
                    <a:pt x="89" y="280"/>
                  </a:lnTo>
                  <a:lnTo>
                    <a:pt x="81" y="279"/>
                  </a:lnTo>
                  <a:lnTo>
                    <a:pt x="78" y="277"/>
                  </a:lnTo>
                  <a:lnTo>
                    <a:pt x="74" y="275"/>
                  </a:lnTo>
                  <a:lnTo>
                    <a:pt x="73" y="273"/>
                  </a:lnTo>
                  <a:lnTo>
                    <a:pt x="73" y="268"/>
                  </a:lnTo>
                  <a:lnTo>
                    <a:pt x="73" y="263"/>
                  </a:lnTo>
                  <a:lnTo>
                    <a:pt x="75" y="257"/>
                  </a:lnTo>
                  <a:lnTo>
                    <a:pt x="78" y="253"/>
                  </a:lnTo>
                  <a:lnTo>
                    <a:pt x="81" y="249"/>
                  </a:lnTo>
                  <a:lnTo>
                    <a:pt x="83" y="245"/>
                  </a:lnTo>
                  <a:lnTo>
                    <a:pt x="86" y="240"/>
                  </a:lnTo>
                  <a:lnTo>
                    <a:pt x="87" y="235"/>
                  </a:lnTo>
                  <a:lnTo>
                    <a:pt x="88" y="229"/>
                  </a:lnTo>
                  <a:lnTo>
                    <a:pt x="87" y="221"/>
                  </a:lnTo>
                  <a:lnTo>
                    <a:pt x="86" y="214"/>
                  </a:lnTo>
                  <a:lnTo>
                    <a:pt x="86" y="208"/>
                  </a:lnTo>
                  <a:lnTo>
                    <a:pt x="88" y="198"/>
                  </a:lnTo>
                  <a:lnTo>
                    <a:pt x="80" y="198"/>
                  </a:lnTo>
                  <a:lnTo>
                    <a:pt x="72" y="196"/>
                  </a:lnTo>
                  <a:lnTo>
                    <a:pt x="66" y="194"/>
                  </a:lnTo>
                  <a:lnTo>
                    <a:pt x="61" y="190"/>
                  </a:lnTo>
                  <a:lnTo>
                    <a:pt x="59" y="195"/>
                  </a:lnTo>
                  <a:lnTo>
                    <a:pt x="57" y="199"/>
                  </a:lnTo>
                  <a:lnTo>
                    <a:pt x="57" y="202"/>
                  </a:lnTo>
                  <a:lnTo>
                    <a:pt x="57" y="206"/>
                  </a:lnTo>
                  <a:lnTo>
                    <a:pt x="58" y="210"/>
                  </a:lnTo>
                  <a:lnTo>
                    <a:pt x="61" y="214"/>
                  </a:lnTo>
                  <a:lnTo>
                    <a:pt x="47" y="214"/>
                  </a:lnTo>
                  <a:lnTo>
                    <a:pt x="46" y="214"/>
                  </a:lnTo>
                  <a:lnTo>
                    <a:pt x="46" y="200"/>
                  </a:lnTo>
                  <a:lnTo>
                    <a:pt x="46" y="187"/>
                  </a:lnTo>
                  <a:lnTo>
                    <a:pt x="54" y="175"/>
                  </a:lnTo>
                  <a:lnTo>
                    <a:pt x="54" y="161"/>
                  </a:lnTo>
                  <a:lnTo>
                    <a:pt x="54" y="160"/>
                  </a:lnTo>
                  <a:lnTo>
                    <a:pt x="46" y="159"/>
                  </a:lnTo>
                  <a:lnTo>
                    <a:pt x="39" y="157"/>
                  </a:lnTo>
                  <a:lnTo>
                    <a:pt x="35" y="155"/>
                  </a:lnTo>
                  <a:lnTo>
                    <a:pt x="33" y="153"/>
                  </a:lnTo>
                  <a:lnTo>
                    <a:pt x="31" y="150"/>
                  </a:lnTo>
                  <a:lnTo>
                    <a:pt x="30" y="148"/>
                  </a:lnTo>
                  <a:lnTo>
                    <a:pt x="32" y="141"/>
                  </a:lnTo>
                  <a:lnTo>
                    <a:pt x="36" y="133"/>
                  </a:lnTo>
                  <a:lnTo>
                    <a:pt x="40" y="128"/>
                  </a:lnTo>
                  <a:lnTo>
                    <a:pt x="42" y="124"/>
                  </a:lnTo>
                  <a:lnTo>
                    <a:pt x="42" y="115"/>
                  </a:lnTo>
                  <a:lnTo>
                    <a:pt x="42" y="113"/>
                  </a:lnTo>
                  <a:lnTo>
                    <a:pt x="32" y="110"/>
                  </a:lnTo>
                  <a:lnTo>
                    <a:pt x="24" y="107"/>
                  </a:lnTo>
                  <a:lnTo>
                    <a:pt x="17" y="105"/>
                  </a:lnTo>
                  <a:lnTo>
                    <a:pt x="11" y="102"/>
                  </a:lnTo>
                  <a:lnTo>
                    <a:pt x="6" y="97"/>
                  </a:lnTo>
                  <a:lnTo>
                    <a:pt x="3" y="92"/>
                  </a:lnTo>
                  <a:lnTo>
                    <a:pt x="1" y="85"/>
                  </a:lnTo>
                  <a:lnTo>
                    <a:pt x="0" y="78"/>
                  </a:lnTo>
                  <a:lnTo>
                    <a:pt x="27" y="78"/>
                  </a:lnTo>
                  <a:lnTo>
                    <a:pt x="30" y="78"/>
                  </a:lnTo>
                  <a:lnTo>
                    <a:pt x="31" y="82"/>
                  </a:lnTo>
                  <a:lnTo>
                    <a:pt x="32" y="85"/>
                  </a:lnTo>
                  <a:lnTo>
                    <a:pt x="33" y="88"/>
                  </a:lnTo>
                  <a:lnTo>
                    <a:pt x="34" y="90"/>
                  </a:lnTo>
                  <a:lnTo>
                    <a:pt x="39" y="93"/>
                  </a:lnTo>
                  <a:lnTo>
                    <a:pt x="42" y="93"/>
                  </a:lnTo>
                  <a:lnTo>
                    <a:pt x="46" y="82"/>
                  </a:lnTo>
                  <a:lnTo>
                    <a:pt x="39" y="75"/>
                  </a:lnTo>
                  <a:lnTo>
                    <a:pt x="39" y="69"/>
                  </a:lnTo>
                  <a:lnTo>
                    <a:pt x="40" y="65"/>
                  </a:lnTo>
                  <a:lnTo>
                    <a:pt x="42" y="62"/>
                  </a:lnTo>
                  <a:lnTo>
                    <a:pt x="45" y="58"/>
                  </a:lnTo>
                  <a:lnTo>
                    <a:pt x="48" y="56"/>
                  </a:lnTo>
                  <a:lnTo>
                    <a:pt x="53" y="55"/>
                  </a:lnTo>
                  <a:lnTo>
                    <a:pt x="57" y="55"/>
                  </a:lnTo>
                  <a:lnTo>
                    <a:pt x="61" y="55"/>
                  </a:lnTo>
                  <a:lnTo>
                    <a:pt x="65" y="36"/>
                  </a:lnTo>
                  <a:lnTo>
                    <a:pt x="69" y="24"/>
                  </a:lnTo>
                  <a:lnTo>
                    <a:pt x="70" y="21"/>
                  </a:lnTo>
                  <a:lnTo>
                    <a:pt x="72" y="16"/>
                  </a:lnTo>
                  <a:lnTo>
                    <a:pt x="75" y="13"/>
                  </a:lnTo>
                  <a:lnTo>
                    <a:pt x="80" y="9"/>
                  </a:lnTo>
                  <a:lnTo>
                    <a:pt x="84" y="5"/>
                  </a:lnTo>
                  <a:lnTo>
                    <a:pt x="88" y="3"/>
                  </a:lnTo>
                  <a:lnTo>
                    <a:pt x="93" y="1"/>
                  </a:lnTo>
                  <a:lnTo>
                    <a:pt x="96" y="0"/>
                  </a:lnTo>
                  <a:lnTo>
                    <a:pt x="110" y="0"/>
                  </a:lnTo>
                  <a:lnTo>
                    <a:pt x="124" y="0"/>
                  </a:lnTo>
                  <a:lnTo>
                    <a:pt x="136" y="0"/>
                  </a:lnTo>
                  <a:lnTo>
                    <a:pt x="146" y="0"/>
                  </a:lnTo>
                  <a:lnTo>
                    <a:pt x="149" y="1"/>
                  </a:lnTo>
                  <a:lnTo>
                    <a:pt x="151" y="2"/>
                  </a:lnTo>
                  <a:lnTo>
                    <a:pt x="154" y="4"/>
                  </a:lnTo>
                  <a:lnTo>
                    <a:pt x="156" y="6"/>
                  </a:lnTo>
                  <a:lnTo>
                    <a:pt x="160" y="12"/>
                  </a:lnTo>
                  <a:lnTo>
                    <a:pt x="161" y="16"/>
                  </a:lnTo>
                  <a:lnTo>
                    <a:pt x="161" y="19"/>
                  </a:lnTo>
                  <a:lnTo>
                    <a:pt x="160" y="24"/>
                  </a:lnTo>
                  <a:lnTo>
                    <a:pt x="157" y="27"/>
                  </a:lnTo>
                  <a:lnTo>
                    <a:pt x="155" y="29"/>
                  </a:lnTo>
                  <a:lnTo>
                    <a:pt x="150" y="35"/>
                  </a:lnTo>
                  <a:lnTo>
                    <a:pt x="142" y="39"/>
                  </a:lnTo>
                  <a:lnTo>
                    <a:pt x="136" y="43"/>
                  </a:lnTo>
                  <a:lnTo>
                    <a:pt x="128" y="49"/>
                  </a:lnTo>
                  <a:lnTo>
                    <a:pt x="125" y="52"/>
                  </a:lnTo>
                  <a:lnTo>
                    <a:pt x="123" y="55"/>
                  </a:lnTo>
                  <a:lnTo>
                    <a:pt x="121" y="58"/>
                  </a:lnTo>
                  <a:lnTo>
                    <a:pt x="119" y="63"/>
                  </a:lnTo>
                  <a:lnTo>
                    <a:pt x="126" y="75"/>
                  </a:lnTo>
                  <a:lnTo>
                    <a:pt x="184" y="75"/>
                  </a:lnTo>
                  <a:lnTo>
                    <a:pt x="214" y="75"/>
                  </a:lnTo>
                  <a:lnTo>
                    <a:pt x="224" y="75"/>
                  </a:lnTo>
                  <a:lnTo>
                    <a:pt x="226" y="75"/>
                  </a:lnTo>
                  <a:lnTo>
                    <a:pt x="226" y="83"/>
                  </a:lnTo>
                  <a:lnTo>
                    <a:pt x="225" y="92"/>
                  </a:lnTo>
                  <a:lnTo>
                    <a:pt x="223" y="100"/>
                  </a:lnTo>
                  <a:lnTo>
                    <a:pt x="221" y="107"/>
                  </a:lnTo>
                  <a:lnTo>
                    <a:pt x="214" y="120"/>
                  </a:lnTo>
                  <a:lnTo>
                    <a:pt x="205" y="132"/>
                  </a:lnTo>
                  <a:lnTo>
                    <a:pt x="196" y="144"/>
                  </a:lnTo>
                  <a:lnTo>
                    <a:pt x="188" y="155"/>
                  </a:lnTo>
                  <a:lnTo>
                    <a:pt x="184" y="161"/>
                  </a:lnTo>
                  <a:lnTo>
                    <a:pt x="182" y="167"/>
                  </a:lnTo>
                  <a:lnTo>
                    <a:pt x="181" y="173"/>
                  </a:lnTo>
                  <a:lnTo>
                    <a:pt x="180" y="179"/>
                  </a:lnTo>
                  <a:lnTo>
                    <a:pt x="175" y="182"/>
                  </a:lnTo>
                  <a:lnTo>
                    <a:pt x="171" y="185"/>
                  </a:lnTo>
                  <a:lnTo>
                    <a:pt x="168" y="189"/>
                  </a:lnTo>
                  <a:lnTo>
                    <a:pt x="165" y="195"/>
                  </a:lnTo>
                  <a:lnTo>
                    <a:pt x="171" y="196"/>
                  </a:lnTo>
                  <a:lnTo>
                    <a:pt x="177" y="196"/>
                  </a:lnTo>
                  <a:lnTo>
                    <a:pt x="182" y="196"/>
                  </a:lnTo>
                  <a:lnTo>
                    <a:pt x="187" y="195"/>
                  </a:lnTo>
                  <a:lnTo>
                    <a:pt x="195" y="194"/>
                  </a:lnTo>
                  <a:lnTo>
                    <a:pt x="203" y="195"/>
                  </a:lnTo>
                  <a:lnTo>
                    <a:pt x="209" y="197"/>
                  </a:lnTo>
                  <a:lnTo>
                    <a:pt x="215" y="200"/>
                  </a:lnTo>
                  <a:lnTo>
                    <a:pt x="219" y="203"/>
                  </a:lnTo>
                  <a:lnTo>
                    <a:pt x="222" y="208"/>
                  </a:lnTo>
                  <a:lnTo>
                    <a:pt x="229" y="217"/>
                  </a:lnTo>
                  <a:lnTo>
                    <a:pt x="233" y="227"/>
                  </a:lnTo>
                  <a:lnTo>
                    <a:pt x="236" y="238"/>
                  </a:lnTo>
                  <a:lnTo>
                    <a:pt x="241" y="249"/>
                  </a:lnTo>
                  <a:lnTo>
                    <a:pt x="243" y="254"/>
                  </a:lnTo>
                  <a:lnTo>
                    <a:pt x="246" y="259"/>
                  </a:lnTo>
                  <a:lnTo>
                    <a:pt x="249" y="264"/>
                  </a:lnTo>
                  <a:lnTo>
                    <a:pt x="253" y="268"/>
                  </a:lnTo>
                  <a:lnTo>
                    <a:pt x="275" y="287"/>
                  </a:lnTo>
                  <a:lnTo>
                    <a:pt x="298" y="303"/>
                  </a:lnTo>
                  <a:lnTo>
                    <a:pt x="307" y="312"/>
                  </a:lnTo>
                  <a:lnTo>
                    <a:pt x="315" y="321"/>
                  </a:lnTo>
                  <a:lnTo>
                    <a:pt x="318" y="327"/>
                  </a:lnTo>
                  <a:lnTo>
                    <a:pt x="320" y="333"/>
                  </a:lnTo>
                  <a:lnTo>
                    <a:pt x="322" y="340"/>
                  </a:lnTo>
                  <a:lnTo>
                    <a:pt x="323" y="346"/>
                  </a:lnTo>
                  <a:lnTo>
                    <a:pt x="323" y="352"/>
                  </a:lnTo>
                  <a:lnTo>
                    <a:pt x="326" y="357"/>
                  </a:lnTo>
                  <a:lnTo>
                    <a:pt x="328" y="361"/>
                  </a:lnTo>
                  <a:lnTo>
                    <a:pt x="332" y="366"/>
                  </a:lnTo>
                  <a:lnTo>
                    <a:pt x="336" y="370"/>
                  </a:lnTo>
                  <a:lnTo>
                    <a:pt x="339" y="374"/>
                  </a:lnTo>
                  <a:lnTo>
                    <a:pt x="341" y="380"/>
                  </a:lnTo>
                  <a:lnTo>
                    <a:pt x="342" y="385"/>
                  </a:lnTo>
                  <a:lnTo>
                    <a:pt x="333" y="397"/>
                  </a:lnTo>
                  <a:lnTo>
                    <a:pt x="333" y="407"/>
                  </a:lnTo>
                  <a:lnTo>
                    <a:pt x="333" y="408"/>
                  </a:lnTo>
                  <a:lnTo>
                    <a:pt x="345" y="402"/>
                  </a:lnTo>
                  <a:lnTo>
                    <a:pt x="353" y="397"/>
                  </a:lnTo>
                  <a:lnTo>
                    <a:pt x="345" y="40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43" name="Freeform 78">
              <a:extLst>
                <a:ext uri="{FF2B5EF4-FFF2-40B4-BE49-F238E27FC236}">
                  <a16:creationId xmlns:a16="http://schemas.microsoft.com/office/drawing/2014/main" id="{533C51F8-F3BF-42C9-BB3D-113E8B8E6FF3}"/>
                </a:ext>
              </a:extLst>
            </p:cNvPr>
            <p:cNvSpPr>
              <a:spLocks/>
            </p:cNvSpPr>
            <p:nvPr/>
          </p:nvSpPr>
          <p:spPr bwMode="auto">
            <a:xfrm>
              <a:off x="12193852" y="5176965"/>
              <a:ext cx="80814" cy="43336"/>
            </a:xfrm>
            <a:custGeom>
              <a:avLst/>
              <a:gdLst>
                <a:gd name="T0" fmla="*/ 0 w 136"/>
                <a:gd name="T1" fmla="*/ 7 h 73"/>
                <a:gd name="T2" fmla="*/ 0 w 136"/>
                <a:gd name="T3" fmla="*/ 17 h 73"/>
                <a:gd name="T4" fmla="*/ 0 w 136"/>
                <a:gd name="T5" fmla="*/ 18 h 73"/>
                <a:gd name="T6" fmla="*/ 3 w 136"/>
                <a:gd name="T7" fmla="*/ 20 h 73"/>
                <a:gd name="T8" fmla="*/ 6 w 136"/>
                <a:gd name="T9" fmla="*/ 22 h 73"/>
                <a:gd name="T10" fmla="*/ 10 w 136"/>
                <a:gd name="T11" fmla="*/ 23 h 73"/>
                <a:gd name="T12" fmla="*/ 14 w 136"/>
                <a:gd name="T13" fmla="*/ 24 h 73"/>
                <a:gd name="T14" fmla="*/ 20 w 136"/>
                <a:gd name="T15" fmla="*/ 25 h 73"/>
                <a:gd name="T16" fmla="*/ 27 w 136"/>
                <a:gd name="T17" fmla="*/ 25 h 73"/>
                <a:gd name="T18" fmla="*/ 37 w 136"/>
                <a:gd name="T19" fmla="*/ 29 h 73"/>
                <a:gd name="T20" fmla="*/ 46 w 136"/>
                <a:gd name="T21" fmla="*/ 34 h 73"/>
                <a:gd name="T22" fmla="*/ 55 w 136"/>
                <a:gd name="T23" fmla="*/ 41 h 73"/>
                <a:gd name="T24" fmla="*/ 65 w 136"/>
                <a:gd name="T25" fmla="*/ 47 h 73"/>
                <a:gd name="T26" fmla="*/ 73 w 136"/>
                <a:gd name="T27" fmla="*/ 54 h 73"/>
                <a:gd name="T28" fmla="*/ 83 w 136"/>
                <a:gd name="T29" fmla="*/ 59 h 73"/>
                <a:gd name="T30" fmla="*/ 94 w 136"/>
                <a:gd name="T31" fmla="*/ 63 h 73"/>
                <a:gd name="T32" fmla="*/ 105 w 136"/>
                <a:gd name="T33" fmla="*/ 66 h 73"/>
                <a:gd name="T34" fmla="*/ 105 w 136"/>
                <a:gd name="T35" fmla="*/ 69 h 73"/>
                <a:gd name="T36" fmla="*/ 106 w 136"/>
                <a:gd name="T37" fmla="*/ 70 h 73"/>
                <a:gd name="T38" fmla="*/ 107 w 136"/>
                <a:gd name="T39" fmla="*/ 72 h 73"/>
                <a:gd name="T40" fmla="*/ 109 w 136"/>
                <a:gd name="T41" fmla="*/ 72 h 73"/>
                <a:gd name="T42" fmla="*/ 113 w 136"/>
                <a:gd name="T43" fmla="*/ 73 h 73"/>
                <a:gd name="T44" fmla="*/ 117 w 136"/>
                <a:gd name="T45" fmla="*/ 73 h 73"/>
                <a:gd name="T46" fmla="*/ 119 w 136"/>
                <a:gd name="T47" fmla="*/ 73 h 73"/>
                <a:gd name="T48" fmla="*/ 122 w 136"/>
                <a:gd name="T49" fmla="*/ 72 h 73"/>
                <a:gd name="T50" fmla="*/ 123 w 136"/>
                <a:gd name="T51" fmla="*/ 71 h 73"/>
                <a:gd name="T52" fmla="*/ 125 w 136"/>
                <a:gd name="T53" fmla="*/ 69 h 73"/>
                <a:gd name="T54" fmla="*/ 127 w 136"/>
                <a:gd name="T55" fmla="*/ 66 h 73"/>
                <a:gd name="T56" fmla="*/ 128 w 136"/>
                <a:gd name="T57" fmla="*/ 62 h 73"/>
                <a:gd name="T58" fmla="*/ 124 w 136"/>
                <a:gd name="T59" fmla="*/ 49 h 73"/>
                <a:gd name="T60" fmla="*/ 120 w 136"/>
                <a:gd name="T61" fmla="*/ 36 h 73"/>
                <a:gd name="T62" fmla="*/ 124 w 136"/>
                <a:gd name="T63" fmla="*/ 24 h 73"/>
                <a:gd name="T64" fmla="*/ 128 w 136"/>
                <a:gd name="T65" fmla="*/ 18 h 73"/>
                <a:gd name="T66" fmla="*/ 135 w 136"/>
                <a:gd name="T67" fmla="*/ 2 h 73"/>
                <a:gd name="T68" fmla="*/ 136 w 136"/>
                <a:gd name="T69" fmla="*/ 0 h 73"/>
                <a:gd name="T70" fmla="*/ 126 w 136"/>
                <a:gd name="T71" fmla="*/ 0 h 73"/>
                <a:gd name="T72" fmla="*/ 118 w 136"/>
                <a:gd name="T73" fmla="*/ 0 h 73"/>
                <a:gd name="T74" fmla="*/ 110 w 136"/>
                <a:gd name="T75" fmla="*/ 2 h 73"/>
                <a:gd name="T76" fmla="*/ 104 w 136"/>
                <a:gd name="T77" fmla="*/ 4 h 73"/>
                <a:gd name="T78" fmla="*/ 97 w 136"/>
                <a:gd name="T79" fmla="*/ 6 h 73"/>
                <a:gd name="T80" fmla="*/ 91 w 136"/>
                <a:gd name="T81" fmla="*/ 8 h 73"/>
                <a:gd name="T82" fmla="*/ 84 w 136"/>
                <a:gd name="T83" fmla="*/ 10 h 73"/>
                <a:gd name="T84" fmla="*/ 78 w 136"/>
                <a:gd name="T85" fmla="*/ 10 h 73"/>
                <a:gd name="T86" fmla="*/ 69 w 136"/>
                <a:gd name="T87" fmla="*/ 9 h 73"/>
                <a:gd name="T88" fmla="*/ 62 w 136"/>
                <a:gd name="T89" fmla="*/ 7 h 73"/>
                <a:gd name="T90" fmla="*/ 53 w 136"/>
                <a:gd name="T91" fmla="*/ 5 h 73"/>
                <a:gd name="T92" fmla="*/ 44 w 136"/>
                <a:gd name="T93" fmla="*/ 2 h 73"/>
                <a:gd name="T94" fmla="*/ 36 w 136"/>
                <a:gd name="T95" fmla="*/ 0 h 73"/>
                <a:gd name="T96" fmla="*/ 25 w 136"/>
                <a:gd name="T97" fmla="*/ 0 h 73"/>
                <a:gd name="T98" fmla="*/ 19 w 136"/>
                <a:gd name="T99" fmla="*/ 1 h 73"/>
                <a:gd name="T100" fmla="*/ 14 w 136"/>
                <a:gd name="T101" fmla="*/ 2 h 73"/>
                <a:gd name="T102" fmla="*/ 8 w 136"/>
                <a:gd name="T103" fmla="*/ 4 h 73"/>
                <a:gd name="T104" fmla="*/ 0 w 136"/>
                <a:gd name="T105" fmla="*/ 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6" h="73">
                  <a:moveTo>
                    <a:pt x="0" y="7"/>
                  </a:moveTo>
                  <a:lnTo>
                    <a:pt x="0" y="17"/>
                  </a:lnTo>
                  <a:lnTo>
                    <a:pt x="0" y="18"/>
                  </a:lnTo>
                  <a:lnTo>
                    <a:pt x="3" y="20"/>
                  </a:lnTo>
                  <a:lnTo>
                    <a:pt x="6" y="22"/>
                  </a:lnTo>
                  <a:lnTo>
                    <a:pt x="10" y="23"/>
                  </a:lnTo>
                  <a:lnTo>
                    <a:pt x="14" y="24"/>
                  </a:lnTo>
                  <a:lnTo>
                    <a:pt x="20" y="25"/>
                  </a:lnTo>
                  <a:lnTo>
                    <a:pt x="27" y="25"/>
                  </a:lnTo>
                  <a:lnTo>
                    <a:pt x="37" y="29"/>
                  </a:lnTo>
                  <a:lnTo>
                    <a:pt x="46" y="34"/>
                  </a:lnTo>
                  <a:lnTo>
                    <a:pt x="55" y="41"/>
                  </a:lnTo>
                  <a:lnTo>
                    <a:pt x="65" y="47"/>
                  </a:lnTo>
                  <a:lnTo>
                    <a:pt x="73" y="54"/>
                  </a:lnTo>
                  <a:lnTo>
                    <a:pt x="83" y="59"/>
                  </a:lnTo>
                  <a:lnTo>
                    <a:pt x="94" y="63"/>
                  </a:lnTo>
                  <a:lnTo>
                    <a:pt x="105" y="66"/>
                  </a:lnTo>
                  <a:lnTo>
                    <a:pt x="105" y="69"/>
                  </a:lnTo>
                  <a:lnTo>
                    <a:pt x="106" y="70"/>
                  </a:lnTo>
                  <a:lnTo>
                    <a:pt x="107" y="72"/>
                  </a:lnTo>
                  <a:lnTo>
                    <a:pt x="109" y="72"/>
                  </a:lnTo>
                  <a:lnTo>
                    <a:pt x="113" y="73"/>
                  </a:lnTo>
                  <a:lnTo>
                    <a:pt x="117" y="73"/>
                  </a:lnTo>
                  <a:lnTo>
                    <a:pt x="119" y="73"/>
                  </a:lnTo>
                  <a:lnTo>
                    <a:pt x="122" y="72"/>
                  </a:lnTo>
                  <a:lnTo>
                    <a:pt x="123" y="71"/>
                  </a:lnTo>
                  <a:lnTo>
                    <a:pt x="125" y="69"/>
                  </a:lnTo>
                  <a:lnTo>
                    <a:pt x="127" y="66"/>
                  </a:lnTo>
                  <a:lnTo>
                    <a:pt x="128" y="62"/>
                  </a:lnTo>
                  <a:lnTo>
                    <a:pt x="124" y="49"/>
                  </a:lnTo>
                  <a:lnTo>
                    <a:pt x="120" y="36"/>
                  </a:lnTo>
                  <a:lnTo>
                    <a:pt x="124" y="24"/>
                  </a:lnTo>
                  <a:lnTo>
                    <a:pt x="128" y="18"/>
                  </a:lnTo>
                  <a:lnTo>
                    <a:pt x="135" y="2"/>
                  </a:lnTo>
                  <a:lnTo>
                    <a:pt x="136" y="0"/>
                  </a:lnTo>
                  <a:lnTo>
                    <a:pt x="126" y="0"/>
                  </a:lnTo>
                  <a:lnTo>
                    <a:pt x="118" y="0"/>
                  </a:lnTo>
                  <a:lnTo>
                    <a:pt x="110" y="2"/>
                  </a:lnTo>
                  <a:lnTo>
                    <a:pt x="104" y="4"/>
                  </a:lnTo>
                  <a:lnTo>
                    <a:pt x="97" y="6"/>
                  </a:lnTo>
                  <a:lnTo>
                    <a:pt x="91" y="8"/>
                  </a:lnTo>
                  <a:lnTo>
                    <a:pt x="84" y="10"/>
                  </a:lnTo>
                  <a:lnTo>
                    <a:pt x="78" y="10"/>
                  </a:lnTo>
                  <a:lnTo>
                    <a:pt x="69" y="9"/>
                  </a:lnTo>
                  <a:lnTo>
                    <a:pt x="62" y="7"/>
                  </a:lnTo>
                  <a:lnTo>
                    <a:pt x="53" y="5"/>
                  </a:lnTo>
                  <a:lnTo>
                    <a:pt x="44" y="2"/>
                  </a:lnTo>
                  <a:lnTo>
                    <a:pt x="36" y="0"/>
                  </a:lnTo>
                  <a:lnTo>
                    <a:pt x="25" y="0"/>
                  </a:lnTo>
                  <a:lnTo>
                    <a:pt x="19" y="1"/>
                  </a:lnTo>
                  <a:lnTo>
                    <a:pt x="14" y="2"/>
                  </a:lnTo>
                  <a:lnTo>
                    <a:pt x="8" y="4"/>
                  </a:lnTo>
                  <a:lnTo>
                    <a:pt x="0" y="7"/>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44" name="Freeform 79">
              <a:extLst>
                <a:ext uri="{FF2B5EF4-FFF2-40B4-BE49-F238E27FC236}">
                  <a16:creationId xmlns:a16="http://schemas.microsoft.com/office/drawing/2014/main" id="{1F47CFC1-7CFD-4884-A682-7F17C89987BC}"/>
                </a:ext>
              </a:extLst>
            </p:cNvPr>
            <p:cNvSpPr>
              <a:spLocks/>
            </p:cNvSpPr>
            <p:nvPr/>
          </p:nvSpPr>
          <p:spPr bwMode="auto">
            <a:xfrm>
              <a:off x="12086100" y="5012994"/>
              <a:ext cx="24595" cy="51534"/>
            </a:xfrm>
            <a:custGeom>
              <a:avLst/>
              <a:gdLst>
                <a:gd name="T0" fmla="*/ 11 w 43"/>
                <a:gd name="T1" fmla="*/ 20 h 88"/>
                <a:gd name="T2" fmla="*/ 14 w 43"/>
                <a:gd name="T3" fmla="*/ 19 h 88"/>
                <a:gd name="T4" fmla="*/ 19 w 43"/>
                <a:gd name="T5" fmla="*/ 17 h 88"/>
                <a:gd name="T6" fmla="*/ 22 w 43"/>
                <a:gd name="T7" fmla="*/ 14 h 88"/>
                <a:gd name="T8" fmla="*/ 25 w 43"/>
                <a:gd name="T9" fmla="*/ 11 h 88"/>
                <a:gd name="T10" fmla="*/ 31 w 43"/>
                <a:gd name="T11" fmla="*/ 5 h 88"/>
                <a:gd name="T12" fmla="*/ 37 w 43"/>
                <a:gd name="T13" fmla="*/ 0 h 88"/>
                <a:gd name="T14" fmla="*/ 37 w 43"/>
                <a:gd name="T15" fmla="*/ 8 h 88"/>
                <a:gd name="T16" fmla="*/ 39 w 43"/>
                <a:gd name="T17" fmla="*/ 14 h 88"/>
                <a:gd name="T18" fmla="*/ 41 w 43"/>
                <a:gd name="T19" fmla="*/ 18 h 88"/>
                <a:gd name="T20" fmla="*/ 43 w 43"/>
                <a:gd name="T21" fmla="*/ 20 h 88"/>
                <a:gd name="T22" fmla="*/ 41 w 43"/>
                <a:gd name="T23" fmla="*/ 38 h 88"/>
                <a:gd name="T24" fmla="*/ 38 w 43"/>
                <a:gd name="T25" fmla="*/ 59 h 88"/>
                <a:gd name="T26" fmla="*/ 36 w 43"/>
                <a:gd name="T27" fmla="*/ 67 h 88"/>
                <a:gd name="T28" fmla="*/ 34 w 43"/>
                <a:gd name="T29" fmla="*/ 76 h 88"/>
                <a:gd name="T30" fmla="*/ 32 w 43"/>
                <a:gd name="T31" fmla="*/ 84 h 88"/>
                <a:gd name="T32" fmla="*/ 29 w 43"/>
                <a:gd name="T33" fmla="*/ 88 h 88"/>
                <a:gd name="T34" fmla="*/ 26 w 43"/>
                <a:gd name="T35" fmla="*/ 87 h 88"/>
                <a:gd name="T36" fmla="*/ 24 w 43"/>
                <a:gd name="T37" fmla="*/ 85 h 88"/>
                <a:gd name="T38" fmla="*/ 22 w 43"/>
                <a:gd name="T39" fmla="*/ 83 h 88"/>
                <a:gd name="T40" fmla="*/ 20 w 43"/>
                <a:gd name="T41" fmla="*/ 78 h 88"/>
                <a:gd name="T42" fmla="*/ 15 w 43"/>
                <a:gd name="T43" fmla="*/ 70 h 88"/>
                <a:gd name="T44" fmla="*/ 12 w 43"/>
                <a:gd name="T45" fmla="*/ 59 h 88"/>
                <a:gd name="T46" fmla="*/ 6 w 43"/>
                <a:gd name="T47" fmla="*/ 38 h 88"/>
                <a:gd name="T48" fmla="*/ 0 w 43"/>
                <a:gd name="T49" fmla="*/ 23 h 88"/>
                <a:gd name="T50" fmla="*/ 11 w 43"/>
                <a:gd name="T51" fmla="*/ 2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3" h="88">
                  <a:moveTo>
                    <a:pt x="11" y="20"/>
                  </a:moveTo>
                  <a:lnTo>
                    <a:pt x="14" y="19"/>
                  </a:lnTo>
                  <a:lnTo>
                    <a:pt x="19" y="17"/>
                  </a:lnTo>
                  <a:lnTo>
                    <a:pt x="22" y="14"/>
                  </a:lnTo>
                  <a:lnTo>
                    <a:pt x="25" y="11"/>
                  </a:lnTo>
                  <a:lnTo>
                    <a:pt x="31" y="5"/>
                  </a:lnTo>
                  <a:lnTo>
                    <a:pt x="37" y="0"/>
                  </a:lnTo>
                  <a:lnTo>
                    <a:pt x="37" y="8"/>
                  </a:lnTo>
                  <a:lnTo>
                    <a:pt x="39" y="14"/>
                  </a:lnTo>
                  <a:lnTo>
                    <a:pt x="41" y="18"/>
                  </a:lnTo>
                  <a:lnTo>
                    <a:pt x="43" y="20"/>
                  </a:lnTo>
                  <a:lnTo>
                    <a:pt x="41" y="38"/>
                  </a:lnTo>
                  <a:lnTo>
                    <a:pt x="38" y="59"/>
                  </a:lnTo>
                  <a:lnTo>
                    <a:pt x="36" y="67"/>
                  </a:lnTo>
                  <a:lnTo>
                    <a:pt x="34" y="76"/>
                  </a:lnTo>
                  <a:lnTo>
                    <a:pt x="32" y="84"/>
                  </a:lnTo>
                  <a:lnTo>
                    <a:pt x="29" y="88"/>
                  </a:lnTo>
                  <a:lnTo>
                    <a:pt x="26" y="87"/>
                  </a:lnTo>
                  <a:lnTo>
                    <a:pt x="24" y="85"/>
                  </a:lnTo>
                  <a:lnTo>
                    <a:pt x="22" y="83"/>
                  </a:lnTo>
                  <a:lnTo>
                    <a:pt x="20" y="78"/>
                  </a:lnTo>
                  <a:lnTo>
                    <a:pt x="15" y="70"/>
                  </a:lnTo>
                  <a:lnTo>
                    <a:pt x="12" y="59"/>
                  </a:lnTo>
                  <a:lnTo>
                    <a:pt x="6" y="38"/>
                  </a:lnTo>
                  <a:lnTo>
                    <a:pt x="0" y="23"/>
                  </a:lnTo>
                  <a:lnTo>
                    <a:pt x="11" y="2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45" name="Freeform 80">
              <a:extLst>
                <a:ext uri="{FF2B5EF4-FFF2-40B4-BE49-F238E27FC236}">
                  <a16:creationId xmlns:a16="http://schemas.microsoft.com/office/drawing/2014/main" id="{2A041DDE-9BD8-459E-98B7-E69AFF1038BA}"/>
                </a:ext>
              </a:extLst>
            </p:cNvPr>
            <p:cNvSpPr>
              <a:spLocks/>
            </p:cNvSpPr>
            <p:nvPr/>
          </p:nvSpPr>
          <p:spPr bwMode="auto">
            <a:xfrm>
              <a:off x="12079072" y="5070384"/>
              <a:ext cx="42164" cy="73787"/>
            </a:xfrm>
            <a:custGeom>
              <a:avLst/>
              <a:gdLst>
                <a:gd name="T0" fmla="*/ 20 w 72"/>
                <a:gd name="T1" fmla="*/ 57 h 125"/>
                <a:gd name="T2" fmla="*/ 20 w 72"/>
                <a:gd name="T3" fmla="*/ 53 h 125"/>
                <a:gd name="T4" fmla="*/ 18 w 72"/>
                <a:gd name="T5" fmla="*/ 49 h 125"/>
                <a:gd name="T6" fmla="*/ 16 w 72"/>
                <a:gd name="T7" fmla="*/ 44 h 125"/>
                <a:gd name="T8" fmla="*/ 12 w 72"/>
                <a:gd name="T9" fmla="*/ 40 h 125"/>
                <a:gd name="T10" fmla="*/ 6 w 72"/>
                <a:gd name="T11" fmla="*/ 31 h 125"/>
                <a:gd name="T12" fmla="*/ 0 w 72"/>
                <a:gd name="T13" fmla="*/ 23 h 125"/>
                <a:gd name="T14" fmla="*/ 7 w 72"/>
                <a:gd name="T15" fmla="*/ 19 h 125"/>
                <a:gd name="T16" fmla="*/ 12 w 72"/>
                <a:gd name="T17" fmla="*/ 16 h 125"/>
                <a:gd name="T18" fmla="*/ 17 w 72"/>
                <a:gd name="T19" fmla="*/ 12 h 125"/>
                <a:gd name="T20" fmla="*/ 20 w 72"/>
                <a:gd name="T21" fmla="*/ 8 h 125"/>
                <a:gd name="T22" fmla="*/ 23 w 72"/>
                <a:gd name="T23" fmla="*/ 5 h 125"/>
                <a:gd name="T24" fmla="*/ 26 w 72"/>
                <a:gd name="T25" fmla="*/ 2 h 125"/>
                <a:gd name="T26" fmla="*/ 31 w 72"/>
                <a:gd name="T27" fmla="*/ 1 h 125"/>
                <a:gd name="T28" fmla="*/ 36 w 72"/>
                <a:gd name="T29" fmla="*/ 0 h 125"/>
                <a:gd name="T30" fmla="*/ 42 w 72"/>
                <a:gd name="T31" fmla="*/ 0 h 125"/>
                <a:gd name="T32" fmla="*/ 46 w 72"/>
                <a:gd name="T33" fmla="*/ 2 h 125"/>
                <a:gd name="T34" fmla="*/ 49 w 72"/>
                <a:gd name="T35" fmla="*/ 3 h 125"/>
                <a:gd name="T36" fmla="*/ 52 w 72"/>
                <a:gd name="T37" fmla="*/ 5 h 125"/>
                <a:gd name="T38" fmla="*/ 57 w 72"/>
                <a:gd name="T39" fmla="*/ 10 h 125"/>
                <a:gd name="T40" fmla="*/ 60 w 72"/>
                <a:gd name="T41" fmla="*/ 11 h 125"/>
                <a:gd name="T42" fmla="*/ 64 w 72"/>
                <a:gd name="T43" fmla="*/ 20 h 125"/>
                <a:gd name="T44" fmla="*/ 69 w 72"/>
                <a:gd name="T45" fmla="*/ 29 h 125"/>
                <a:gd name="T46" fmla="*/ 70 w 72"/>
                <a:gd name="T47" fmla="*/ 38 h 125"/>
                <a:gd name="T48" fmla="*/ 72 w 72"/>
                <a:gd name="T49" fmla="*/ 45 h 125"/>
                <a:gd name="T50" fmla="*/ 72 w 72"/>
                <a:gd name="T51" fmla="*/ 62 h 125"/>
                <a:gd name="T52" fmla="*/ 72 w 72"/>
                <a:gd name="T53" fmla="*/ 80 h 125"/>
                <a:gd name="T54" fmla="*/ 71 w 72"/>
                <a:gd name="T55" fmla="*/ 84 h 125"/>
                <a:gd name="T56" fmla="*/ 70 w 72"/>
                <a:gd name="T57" fmla="*/ 89 h 125"/>
                <a:gd name="T58" fmla="*/ 69 w 72"/>
                <a:gd name="T59" fmla="*/ 93 h 125"/>
                <a:gd name="T60" fmla="*/ 66 w 72"/>
                <a:gd name="T61" fmla="*/ 96 h 125"/>
                <a:gd name="T62" fmla="*/ 61 w 72"/>
                <a:gd name="T63" fmla="*/ 104 h 125"/>
                <a:gd name="T64" fmla="*/ 53 w 72"/>
                <a:gd name="T65" fmla="*/ 111 h 125"/>
                <a:gd name="T66" fmla="*/ 46 w 72"/>
                <a:gd name="T67" fmla="*/ 117 h 125"/>
                <a:gd name="T68" fmla="*/ 38 w 72"/>
                <a:gd name="T69" fmla="*/ 121 h 125"/>
                <a:gd name="T70" fmla="*/ 31 w 72"/>
                <a:gd name="T71" fmla="*/ 124 h 125"/>
                <a:gd name="T72" fmla="*/ 24 w 72"/>
                <a:gd name="T73" fmla="*/ 125 h 125"/>
                <a:gd name="T74" fmla="*/ 19 w 72"/>
                <a:gd name="T75" fmla="*/ 124 h 125"/>
                <a:gd name="T76" fmla="*/ 16 w 72"/>
                <a:gd name="T77" fmla="*/ 122 h 125"/>
                <a:gd name="T78" fmla="*/ 12 w 72"/>
                <a:gd name="T79" fmla="*/ 118 h 125"/>
                <a:gd name="T80" fmla="*/ 10 w 72"/>
                <a:gd name="T81" fmla="*/ 112 h 125"/>
                <a:gd name="T82" fmla="*/ 9 w 72"/>
                <a:gd name="T83" fmla="*/ 102 h 125"/>
                <a:gd name="T84" fmla="*/ 8 w 72"/>
                <a:gd name="T85" fmla="*/ 91 h 125"/>
                <a:gd name="T86" fmla="*/ 9 w 72"/>
                <a:gd name="T87" fmla="*/ 85 h 125"/>
                <a:gd name="T88" fmla="*/ 10 w 72"/>
                <a:gd name="T89" fmla="*/ 81 h 125"/>
                <a:gd name="T90" fmla="*/ 12 w 72"/>
                <a:gd name="T91" fmla="*/ 77 h 125"/>
                <a:gd name="T92" fmla="*/ 15 w 72"/>
                <a:gd name="T93" fmla="*/ 72 h 125"/>
                <a:gd name="T94" fmla="*/ 17 w 72"/>
                <a:gd name="T95" fmla="*/ 69 h 125"/>
                <a:gd name="T96" fmla="*/ 19 w 72"/>
                <a:gd name="T97" fmla="*/ 65 h 125"/>
                <a:gd name="T98" fmla="*/ 20 w 72"/>
                <a:gd name="T99" fmla="*/ 60 h 125"/>
                <a:gd name="T100" fmla="*/ 20 w 72"/>
                <a:gd name="T101" fmla="*/ 5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2" h="125">
                  <a:moveTo>
                    <a:pt x="20" y="57"/>
                  </a:moveTo>
                  <a:lnTo>
                    <a:pt x="20" y="53"/>
                  </a:lnTo>
                  <a:lnTo>
                    <a:pt x="18" y="49"/>
                  </a:lnTo>
                  <a:lnTo>
                    <a:pt x="16" y="44"/>
                  </a:lnTo>
                  <a:lnTo>
                    <a:pt x="12" y="40"/>
                  </a:lnTo>
                  <a:lnTo>
                    <a:pt x="6" y="31"/>
                  </a:lnTo>
                  <a:lnTo>
                    <a:pt x="0" y="23"/>
                  </a:lnTo>
                  <a:lnTo>
                    <a:pt x="7" y="19"/>
                  </a:lnTo>
                  <a:lnTo>
                    <a:pt x="12" y="16"/>
                  </a:lnTo>
                  <a:lnTo>
                    <a:pt x="17" y="12"/>
                  </a:lnTo>
                  <a:lnTo>
                    <a:pt x="20" y="8"/>
                  </a:lnTo>
                  <a:lnTo>
                    <a:pt x="23" y="5"/>
                  </a:lnTo>
                  <a:lnTo>
                    <a:pt x="26" y="2"/>
                  </a:lnTo>
                  <a:lnTo>
                    <a:pt x="31" y="1"/>
                  </a:lnTo>
                  <a:lnTo>
                    <a:pt x="36" y="0"/>
                  </a:lnTo>
                  <a:lnTo>
                    <a:pt x="42" y="0"/>
                  </a:lnTo>
                  <a:lnTo>
                    <a:pt x="46" y="2"/>
                  </a:lnTo>
                  <a:lnTo>
                    <a:pt x="49" y="3"/>
                  </a:lnTo>
                  <a:lnTo>
                    <a:pt x="52" y="5"/>
                  </a:lnTo>
                  <a:lnTo>
                    <a:pt x="57" y="10"/>
                  </a:lnTo>
                  <a:lnTo>
                    <a:pt x="60" y="11"/>
                  </a:lnTo>
                  <a:lnTo>
                    <a:pt x="64" y="20"/>
                  </a:lnTo>
                  <a:lnTo>
                    <a:pt x="69" y="29"/>
                  </a:lnTo>
                  <a:lnTo>
                    <a:pt x="70" y="38"/>
                  </a:lnTo>
                  <a:lnTo>
                    <a:pt x="72" y="45"/>
                  </a:lnTo>
                  <a:lnTo>
                    <a:pt x="72" y="62"/>
                  </a:lnTo>
                  <a:lnTo>
                    <a:pt x="72" y="80"/>
                  </a:lnTo>
                  <a:lnTo>
                    <a:pt x="71" y="84"/>
                  </a:lnTo>
                  <a:lnTo>
                    <a:pt x="70" y="89"/>
                  </a:lnTo>
                  <a:lnTo>
                    <a:pt x="69" y="93"/>
                  </a:lnTo>
                  <a:lnTo>
                    <a:pt x="66" y="96"/>
                  </a:lnTo>
                  <a:lnTo>
                    <a:pt x="61" y="104"/>
                  </a:lnTo>
                  <a:lnTo>
                    <a:pt x="53" y="111"/>
                  </a:lnTo>
                  <a:lnTo>
                    <a:pt x="46" y="117"/>
                  </a:lnTo>
                  <a:lnTo>
                    <a:pt x="38" y="121"/>
                  </a:lnTo>
                  <a:lnTo>
                    <a:pt x="31" y="124"/>
                  </a:lnTo>
                  <a:lnTo>
                    <a:pt x="24" y="125"/>
                  </a:lnTo>
                  <a:lnTo>
                    <a:pt x="19" y="124"/>
                  </a:lnTo>
                  <a:lnTo>
                    <a:pt x="16" y="122"/>
                  </a:lnTo>
                  <a:lnTo>
                    <a:pt x="12" y="118"/>
                  </a:lnTo>
                  <a:lnTo>
                    <a:pt x="10" y="112"/>
                  </a:lnTo>
                  <a:lnTo>
                    <a:pt x="9" y="102"/>
                  </a:lnTo>
                  <a:lnTo>
                    <a:pt x="8" y="91"/>
                  </a:lnTo>
                  <a:lnTo>
                    <a:pt x="9" y="85"/>
                  </a:lnTo>
                  <a:lnTo>
                    <a:pt x="10" y="81"/>
                  </a:lnTo>
                  <a:lnTo>
                    <a:pt x="12" y="77"/>
                  </a:lnTo>
                  <a:lnTo>
                    <a:pt x="15" y="72"/>
                  </a:lnTo>
                  <a:lnTo>
                    <a:pt x="17" y="69"/>
                  </a:lnTo>
                  <a:lnTo>
                    <a:pt x="19" y="65"/>
                  </a:lnTo>
                  <a:lnTo>
                    <a:pt x="20" y="60"/>
                  </a:lnTo>
                  <a:lnTo>
                    <a:pt x="20" y="57"/>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46" name="Freeform 81">
              <a:extLst>
                <a:ext uri="{FF2B5EF4-FFF2-40B4-BE49-F238E27FC236}">
                  <a16:creationId xmlns:a16="http://schemas.microsoft.com/office/drawing/2014/main" id="{96C1F16A-C416-4133-9CD4-F675319EDB85}"/>
                </a:ext>
              </a:extLst>
            </p:cNvPr>
            <p:cNvSpPr>
              <a:spLocks/>
            </p:cNvSpPr>
            <p:nvPr/>
          </p:nvSpPr>
          <p:spPr bwMode="auto">
            <a:xfrm>
              <a:off x="11918615" y="5116062"/>
              <a:ext cx="21082" cy="16397"/>
            </a:xfrm>
            <a:custGeom>
              <a:avLst/>
              <a:gdLst>
                <a:gd name="T0" fmla="*/ 37 w 37"/>
                <a:gd name="T1" fmla="*/ 19 h 27"/>
                <a:gd name="T2" fmla="*/ 25 w 37"/>
                <a:gd name="T3" fmla="*/ 27 h 27"/>
                <a:gd name="T4" fmla="*/ 11 w 37"/>
                <a:gd name="T5" fmla="*/ 19 h 27"/>
                <a:gd name="T6" fmla="*/ 0 w 37"/>
                <a:gd name="T7" fmla="*/ 12 h 27"/>
                <a:gd name="T8" fmla="*/ 16 w 37"/>
                <a:gd name="T9" fmla="*/ 4 h 27"/>
                <a:gd name="T10" fmla="*/ 29 w 37"/>
                <a:gd name="T11" fmla="*/ 0 h 27"/>
                <a:gd name="T12" fmla="*/ 34 w 37"/>
                <a:gd name="T13" fmla="*/ 8 h 27"/>
                <a:gd name="T14" fmla="*/ 37 w 37"/>
                <a:gd name="T15" fmla="*/ 19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27">
                  <a:moveTo>
                    <a:pt x="37" y="19"/>
                  </a:moveTo>
                  <a:lnTo>
                    <a:pt x="25" y="27"/>
                  </a:lnTo>
                  <a:lnTo>
                    <a:pt x="11" y="19"/>
                  </a:lnTo>
                  <a:lnTo>
                    <a:pt x="0" y="12"/>
                  </a:lnTo>
                  <a:lnTo>
                    <a:pt x="16" y="4"/>
                  </a:lnTo>
                  <a:lnTo>
                    <a:pt x="29" y="0"/>
                  </a:lnTo>
                  <a:lnTo>
                    <a:pt x="34" y="8"/>
                  </a:lnTo>
                  <a:lnTo>
                    <a:pt x="37" y="19"/>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47" name="Freeform 82">
              <a:extLst>
                <a:ext uri="{FF2B5EF4-FFF2-40B4-BE49-F238E27FC236}">
                  <a16:creationId xmlns:a16="http://schemas.microsoft.com/office/drawing/2014/main" id="{C6C635EA-F99B-4145-9488-49D10618F616}"/>
                </a:ext>
              </a:extLst>
            </p:cNvPr>
            <p:cNvSpPr>
              <a:spLocks/>
            </p:cNvSpPr>
            <p:nvPr/>
          </p:nvSpPr>
          <p:spPr bwMode="auto">
            <a:xfrm>
              <a:off x="12124750" y="4542162"/>
              <a:ext cx="28109" cy="31623"/>
            </a:xfrm>
            <a:custGeom>
              <a:avLst/>
              <a:gdLst>
                <a:gd name="T0" fmla="*/ 44 w 48"/>
                <a:gd name="T1" fmla="*/ 39 h 55"/>
                <a:gd name="T2" fmla="*/ 36 w 48"/>
                <a:gd name="T3" fmla="*/ 39 h 55"/>
                <a:gd name="T4" fmla="*/ 27 w 48"/>
                <a:gd name="T5" fmla="*/ 38 h 55"/>
                <a:gd name="T6" fmla="*/ 20 w 48"/>
                <a:gd name="T7" fmla="*/ 37 h 55"/>
                <a:gd name="T8" fmla="*/ 13 w 48"/>
                <a:gd name="T9" fmla="*/ 35 h 55"/>
                <a:gd name="T10" fmla="*/ 8 w 48"/>
                <a:gd name="T11" fmla="*/ 33 h 55"/>
                <a:gd name="T12" fmla="*/ 5 w 48"/>
                <a:gd name="T13" fmla="*/ 30 h 55"/>
                <a:gd name="T14" fmla="*/ 1 w 48"/>
                <a:gd name="T15" fmla="*/ 25 h 55"/>
                <a:gd name="T16" fmla="*/ 0 w 48"/>
                <a:gd name="T17" fmla="*/ 20 h 55"/>
                <a:gd name="T18" fmla="*/ 0 w 48"/>
                <a:gd name="T19" fmla="*/ 10 h 55"/>
                <a:gd name="T20" fmla="*/ 0 w 48"/>
                <a:gd name="T21" fmla="*/ 0 h 55"/>
                <a:gd name="T22" fmla="*/ 21 w 48"/>
                <a:gd name="T23" fmla="*/ 0 h 55"/>
                <a:gd name="T24" fmla="*/ 32 w 48"/>
                <a:gd name="T25" fmla="*/ 0 h 55"/>
                <a:gd name="T26" fmla="*/ 36 w 48"/>
                <a:gd name="T27" fmla="*/ 0 h 55"/>
                <a:gd name="T28" fmla="*/ 36 w 48"/>
                <a:gd name="T29" fmla="*/ 0 h 55"/>
                <a:gd name="T30" fmla="*/ 37 w 48"/>
                <a:gd name="T31" fmla="*/ 8 h 55"/>
                <a:gd name="T32" fmla="*/ 38 w 48"/>
                <a:gd name="T33" fmla="*/ 13 h 55"/>
                <a:gd name="T34" fmla="*/ 40 w 48"/>
                <a:gd name="T35" fmla="*/ 18 h 55"/>
                <a:gd name="T36" fmla="*/ 42 w 48"/>
                <a:gd name="T37" fmla="*/ 21 h 55"/>
                <a:gd name="T38" fmla="*/ 44 w 48"/>
                <a:gd name="T39" fmla="*/ 24 h 55"/>
                <a:gd name="T40" fmla="*/ 47 w 48"/>
                <a:gd name="T41" fmla="*/ 26 h 55"/>
                <a:gd name="T42" fmla="*/ 48 w 48"/>
                <a:gd name="T43" fmla="*/ 31 h 55"/>
                <a:gd name="T44" fmla="*/ 48 w 48"/>
                <a:gd name="T45" fmla="*/ 35 h 55"/>
                <a:gd name="T46" fmla="*/ 46 w 48"/>
                <a:gd name="T47" fmla="*/ 48 h 55"/>
                <a:gd name="T48" fmla="*/ 44 w 48"/>
                <a:gd name="T49" fmla="*/ 55 h 55"/>
                <a:gd name="T50" fmla="*/ 44 w 48"/>
                <a:gd name="T51" fmla="*/ 48 h 55"/>
                <a:gd name="T52" fmla="*/ 44 w 48"/>
                <a:gd name="T53"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55">
                  <a:moveTo>
                    <a:pt x="44" y="39"/>
                  </a:moveTo>
                  <a:lnTo>
                    <a:pt x="36" y="39"/>
                  </a:lnTo>
                  <a:lnTo>
                    <a:pt x="27" y="38"/>
                  </a:lnTo>
                  <a:lnTo>
                    <a:pt x="20" y="37"/>
                  </a:lnTo>
                  <a:lnTo>
                    <a:pt x="13" y="35"/>
                  </a:lnTo>
                  <a:lnTo>
                    <a:pt x="8" y="33"/>
                  </a:lnTo>
                  <a:lnTo>
                    <a:pt x="5" y="30"/>
                  </a:lnTo>
                  <a:lnTo>
                    <a:pt x="1" y="25"/>
                  </a:lnTo>
                  <a:lnTo>
                    <a:pt x="0" y="20"/>
                  </a:lnTo>
                  <a:lnTo>
                    <a:pt x="0" y="10"/>
                  </a:lnTo>
                  <a:lnTo>
                    <a:pt x="0" y="0"/>
                  </a:lnTo>
                  <a:lnTo>
                    <a:pt x="21" y="0"/>
                  </a:lnTo>
                  <a:lnTo>
                    <a:pt x="32" y="0"/>
                  </a:lnTo>
                  <a:lnTo>
                    <a:pt x="36" y="0"/>
                  </a:lnTo>
                  <a:lnTo>
                    <a:pt x="36" y="0"/>
                  </a:lnTo>
                  <a:lnTo>
                    <a:pt x="37" y="8"/>
                  </a:lnTo>
                  <a:lnTo>
                    <a:pt x="38" y="13"/>
                  </a:lnTo>
                  <a:lnTo>
                    <a:pt x="40" y="18"/>
                  </a:lnTo>
                  <a:lnTo>
                    <a:pt x="42" y="21"/>
                  </a:lnTo>
                  <a:lnTo>
                    <a:pt x="44" y="24"/>
                  </a:lnTo>
                  <a:lnTo>
                    <a:pt x="47" y="26"/>
                  </a:lnTo>
                  <a:lnTo>
                    <a:pt x="48" y="31"/>
                  </a:lnTo>
                  <a:lnTo>
                    <a:pt x="48" y="35"/>
                  </a:lnTo>
                  <a:lnTo>
                    <a:pt x="46" y="48"/>
                  </a:lnTo>
                  <a:lnTo>
                    <a:pt x="44" y="55"/>
                  </a:lnTo>
                  <a:lnTo>
                    <a:pt x="44" y="48"/>
                  </a:lnTo>
                  <a:lnTo>
                    <a:pt x="44" y="39"/>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48" name="Freeform 83">
              <a:extLst>
                <a:ext uri="{FF2B5EF4-FFF2-40B4-BE49-F238E27FC236}">
                  <a16:creationId xmlns:a16="http://schemas.microsoft.com/office/drawing/2014/main" id="{65111B60-E2C2-4DE0-AF8D-913E7653DDCB}"/>
                </a:ext>
              </a:extLst>
            </p:cNvPr>
            <p:cNvSpPr>
              <a:spLocks/>
            </p:cNvSpPr>
            <p:nvPr/>
          </p:nvSpPr>
          <p:spPr bwMode="auto">
            <a:xfrm>
              <a:off x="12351968" y="4440265"/>
              <a:ext cx="24595" cy="39822"/>
            </a:xfrm>
            <a:custGeom>
              <a:avLst/>
              <a:gdLst>
                <a:gd name="T0" fmla="*/ 30 w 42"/>
                <a:gd name="T1" fmla="*/ 24 h 69"/>
                <a:gd name="T2" fmla="*/ 29 w 42"/>
                <a:gd name="T3" fmla="*/ 32 h 69"/>
                <a:gd name="T4" fmla="*/ 27 w 42"/>
                <a:gd name="T5" fmla="*/ 37 h 69"/>
                <a:gd name="T6" fmla="*/ 25 w 42"/>
                <a:gd name="T7" fmla="*/ 43 h 69"/>
                <a:gd name="T8" fmla="*/ 20 w 42"/>
                <a:gd name="T9" fmla="*/ 48 h 69"/>
                <a:gd name="T10" fmla="*/ 12 w 42"/>
                <a:gd name="T11" fmla="*/ 58 h 69"/>
                <a:gd name="T12" fmla="*/ 2 w 42"/>
                <a:gd name="T13" fmla="*/ 69 h 69"/>
                <a:gd name="T14" fmla="*/ 0 w 42"/>
                <a:gd name="T15" fmla="*/ 63 h 69"/>
                <a:gd name="T16" fmla="*/ 0 w 42"/>
                <a:gd name="T17" fmla="*/ 58 h 69"/>
                <a:gd name="T18" fmla="*/ 1 w 42"/>
                <a:gd name="T19" fmla="*/ 52 h 69"/>
                <a:gd name="T20" fmla="*/ 2 w 42"/>
                <a:gd name="T21" fmla="*/ 45 h 69"/>
                <a:gd name="T22" fmla="*/ 2 w 42"/>
                <a:gd name="T23" fmla="*/ 40 h 69"/>
                <a:gd name="T24" fmla="*/ 3 w 42"/>
                <a:gd name="T25" fmla="*/ 35 h 69"/>
                <a:gd name="T26" fmla="*/ 6 w 42"/>
                <a:gd name="T27" fmla="*/ 28 h 69"/>
                <a:gd name="T28" fmla="*/ 10 w 42"/>
                <a:gd name="T29" fmla="*/ 21 h 69"/>
                <a:gd name="T30" fmla="*/ 15 w 42"/>
                <a:gd name="T31" fmla="*/ 14 h 69"/>
                <a:gd name="T32" fmla="*/ 23 w 42"/>
                <a:gd name="T33" fmla="*/ 8 h 69"/>
                <a:gd name="T34" fmla="*/ 26 w 42"/>
                <a:gd name="T35" fmla="*/ 6 h 69"/>
                <a:gd name="T36" fmla="*/ 31 w 42"/>
                <a:gd name="T37" fmla="*/ 4 h 69"/>
                <a:gd name="T38" fmla="*/ 37 w 42"/>
                <a:gd name="T39" fmla="*/ 1 h 69"/>
                <a:gd name="T40" fmla="*/ 42 w 42"/>
                <a:gd name="T41" fmla="*/ 0 h 69"/>
                <a:gd name="T42" fmla="*/ 39 w 42"/>
                <a:gd name="T43" fmla="*/ 7 h 69"/>
                <a:gd name="T44" fmla="*/ 34 w 42"/>
                <a:gd name="T45" fmla="*/ 12 h 69"/>
                <a:gd name="T46" fmla="*/ 31 w 42"/>
                <a:gd name="T47" fmla="*/ 19 h 69"/>
                <a:gd name="T48" fmla="*/ 30 w 42"/>
                <a:gd name="T49" fmla="*/ 2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69">
                  <a:moveTo>
                    <a:pt x="30" y="24"/>
                  </a:moveTo>
                  <a:lnTo>
                    <a:pt x="29" y="32"/>
                  </a:lnTo>
                  <a:lnTo>
                    <a:pt x="27" y="37"/>
                  </a:lnTo>
                  <a:lnTo>
                    <a:pt x="25" y="43"/>
                  </a:lnTo>
                  <a:lnTo>
                    <a:pt x="20" y="48"/>
                  </a:lnTo>
                  <a:lnTo>
                    <a:pt x="12" y="58"/>
                  </a:lnTo>
                  <a:lnTo>
                    <a:pt x="2" y="69"/>
                  </a:lnTo>
                  <a:lnTo>
                    <a:pt x="0" y="63"/>
                  </a:lnTo>
                  <a:lnTo>
                    <a:pt x="0" y="58"/>
                  </a:lnTo>
                  <a:lnTo>
                    <a:pt x="1" y="52"/>
                  </a:lnTo>
                  <a:lnTo>
                    <a:pt x="2" y="45"/>
                  </a:lnTo>
                  <a:lnTo>
                    <a:pt x="2" y="40"/>
                  </a:lnTo>
                  <a:lnTo>
                    <a:pt x="3" y="35"/>
                  </a:lnTo>
                  <a:lnTo>
                    <a:pt x="6" y="28"/>
                  </a:lnTo>
                  <a:lnTo>
                    <a:pt x="10" y="21"/>
                  </a:lnTo>
                  <a:lnTo>
                    <a:pt x="15" y="14"/>
                  </a:lnTo>
                  <a:lnTo>
                    <a:pt x="23" y="8"/>
                  </a:lnTo>
                  <a:lnTo>
                    <a:pt x="26" y="6"/>
                  </a:lnTo>
                  <a:lnTo>
                    <a:pt x="31" y="4"/>
                  </a:lnTo>
                  <a:lnTo>
                    <a:pt x="37" y="1"/>
                  </a:lnTo>
                  <a:lnTo>
                    <a:pt x="42" y="0"/>
                  </a:lnTo>
                  <a:lnTo>
                    <a:pt x="39" y="7"/>
                  </a:lnTo>
                  <a:lnTo>
                    <a:pt x="34" y="12"/>
                  </a:lnTo>
                  <a:lnTo>
                    <a:pt x="31" y="19"/>
                  </a:lnTo>
                  <a:lnTo>
                    <a:pt x="30" y="24"/>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49" name="Freeform 84">
              <a:extLst>
                <a:ext uri="{FF2B5EF4-FFF2-40B4-BE49-F238E27FC236}">
                  <a16:creationId xmlns:a16="http://schemas.microsoft.com/office/drawing/2014/main" id="{BDF86440-039D-49D5-B4A9-4B75EB4761E1}"/>
                </a:ext>
              </a:extLst>
            </p:cNvPr>
            <p:cNvSpPr>
              <a:spLocks/>
            </p:cNvSpPr>
            <p:nvPr/>
          </p:nvSpPr>
          <p:spPr bwMode="auto">
            <a:xfrm>
              <a:off x="12456206" y="4391074"/>
              <a:ext cx="33965" cy="45678"/>
            </a:xfrm>
            <a:custGeom>
              <a:avLst/>
              <a:gdLst>
                <a:gd name="T0" fmla="*/ 44 w 58"/>
                <a:gd name="T1" fmla="*/ 39 h 78"/>
                <a:gd name="T2" fmla="*/ 44 w 58"/>
                <a:gd name="T3" fmla="*/ 51 h 78"/>
                <a:gd name="T4" fmla="*/ 44 w 58"/>
                <a:gd name="T5" fmla="*/ 62 h 78"/>
                <a:gd name="T6" fmla="*/ 18 w 58"/>
                <a:gd name="T7" fmla="*/ 78 h 78"/>
                <a:gd name="T8" fmla="*/ 14 w 58"/>
                <a:gd name="T9" fmla="*/ 77 h 78"/>
                <a:gd name="T10" fmla="*/ 10 w 58"/>
                <a:gd name="T11" fmla="*/ 75 h 78"/>
                <a:gd name="T12" fmla="*/ 6 w 58"/>
                <a:gd name="T13" fmla="*/ 72 h 78"/>
                <a:gd name="T14" fmla="*/ 4 w 58"/>
                <a:gd name="T15" fmla="*/ 68 h 78"/>
                <a:gd name="T16" fmla="*/ 1 w 58"/>
                <a:gd name="T17" fmla="*/ 59 h 78"/>
                <a:gd name="T18" fmla="*/ 0 w 58"/>
                <a:gd name="T19" fmla="*/ 51 h 78"/>
                <a:gd name="T20" fmla="*/ 5 w 58"/>
                <a:gd name="T21" fmla="*/ 50 h 78"/>
                <a:gd name="T22" fmla="*/ 10 w 58"/>
                <a:gd name="T23" fmla="*/ 49 h 78"/>
                <a:gd name="T24" fmla="*/ 14 w 58"/>
                <a:gd name="T25" fmla="*/ 46 h 78"/>
                <a:gd name="T26" fmla="*/ 18 w 58"/>
                <a:gd name="T27" fmla="*/ 44 h 78"/>
                <a:gd name="T28" fmla="*/ 23 w 58"/>
                <a:gd name="T29" fmla="*/ 42 h 78"/>
                <a:gd name="T30" fmla="*/ 27 w 58"/>
                <a:gd name="T31" fmla="*/ 40 h 78"/>
                <a:gd name="T32" fmla="*/ 31 w 58"/>
                <a:gd name="T33" fmla="*/ 39 h 78"/>
                <a:gd name="T34" fmla="*/ 37 w 58"/>
                <a:gd name="T35" fmla="*/ 39 h 78"/>
                <a:gd name="T36" fmla="*/ 33 w 58"/>
                <a:gd name="T37" fmla="*/ 34 h 78"/>
                <a:gd name="T38" fmla="*/ 30 w 58"/>
                <a:gd name="T39" fmla="*/ 29 h 78"/>
                <a:gd name="T40" fmla="*/ 27 w 58"/>
                <a:gd name="T41" fmla="*/ 24 h 78"/>
                <a:gd name="T42" fmla="*/ 26 w 58"/>
                <a:gd name="T43" fmla="*/ 19 h 78"/>
                <a:gd name="T44" fmla="*/ 26 w 58"/>
                <a:gd name="T45" fmla="*/ 15 h 78"/>
                <a:gd name="T46" fmla="*/ 28 w 58"/>
                <a:gd name="T47" fmla="*/ 11 h 78"/>
                <a:gd name="T48" fmla="*/ 30 w 58"/>
                <a:gd name="T49" fmla="*/ 8 h 78"/>
                <a:gd name="T50" fmla="*/ 32 w 58"/>
                <a:gd name="T51" fmla="*/ 5 h 78"/>
                <a:gd name="T52" fmla="*/ 38 w 58"/>
                <a:gd name="T53" fmla="*/ 1 h 78"/>
                <a:gd name="T54" fmla="*/ 40 w 58"/>
                <a:gd name="T55" fmla="*/ 0 h 78"/>
                <a:gd name="T56" fmla="*/ 45 w 58"/>
                <a:gd name="T57" fmla="*/ 6 h 78"/>
                <a:gd name="T58" fmla="*/ 50 w 58"/>
                <a:gd name="T59" fmla="*/ 12 h 78"/>
                <a:gd name="T60" fmla="*/ 53 w 58"/>
                <a:gd name="T61" fmla="*/ 16 h 78"/>
                <a:gd name="T62" fmla="*/ 58 w 58"/>
                <a:gd name="T63" fmla="*/ 19 h 78"/>
                <a:gd name="T64" fmla="*/ 55 w 58"/>
                <a:gd name="T65" fmla="*/ 25 h 78"/>
                <a:gd name="T66" fmla="*/ 51 w 58"/>
                <a:gd name="T67" fmla="*/ 31 h 78"/>
                <a:gd name="T68" fmla="*/ 47 w 58"/>
                <a:gd name="T69" fmla="*/ 37 h 78"/>
                <a:gd name="T70" fmla="*/ 44 w 58"/>
                <a:gd name="T71" fmla="*/ 3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 h="78">
                  <a:moveTo>
                    <a:pt x="44" y="39"/>
                  </a:moveTo>
                  <a:lnTo>
                    <a:pt x="44" y="51"/>
                  </a:lnTo>
                  <a:lnTo>
                    <a:pt x="44" y="62"/>
                  </a:lnTo>
                  <a:lnTo>
                    <a:pt x="18" y="78"/>
                  </a:lnTo>
                  <a:lnTo>
                    <a:pt x="14" y="77"/>
                  </a:lnTo>
                  <a:lnTo>
                    <a:pt x="10" y="75"/>
                  </a:lnTo>
                  <a:lnTo>
                    <a:pt x="6" y="72"/>
                  </a:lnTo>
                  <a:lnTo>
                    <a:pt x="4" y="68"/>
                  </a:lnTo>
                  <a:lnTo>
                    <a:pt x="1" y="59"/>
                  </a:lnTo>
                  <a:lnTo>
                    <a:pt x="0" y="51"/>
                  </a:lnTo>
                  <a:lnTo>
                    <a:pt x="5" y="50"/>
                  </a:lnTo>
                  <a:lnTo>
                    <a:pt x="10" y="49"/>
                  </a:lnTo>
                  <a:lnTo>
                    <a:pt x="14" y="46"/>
                  </a:lnTo>
                  <a:lnTo>
                    <a:pt x="18" y="44"/>
                  </a:lnTo>
                  <a:lnTo>
                    <a:pt x="23" y="42"/>
                  </a:lnTo>
                  <a:lnTo>
                    <a:pt x="27" y="40"/>
                  </a:lnTo>
                  <a:lnTo>
                    <a:pt x="31" y="39"/>
                  </a:lnTo>
                  <a:lnTo>
                    <a:pt x="37" y="39"/>
                  </a:lnTo>
                  <a:lnTo>
                    <a:pt x="33" y="34"/>
                  </a:lnTo>
                  <a:lnTo>
                    <a:pt x="30" y="29"/>
                  </a:lnTo>
                  <a:lnTo>
                    <a:pt x="27" y="24"/>
                  </a:lnTo>
                  <a:lnTo>
                    <a:pt x="26" y="19"/>
                  </a:lnTo>
                  <a:lnTo>
                    <a:pt x="26" y="15"/>
                  </a:lnTo>
                  <a:lnTo>
                    <a:pt x="28" y="11"/>
                  </a:lnTo>
                  <a:lnTo>
                    <a:pt x="30" y="8"/>
                  </a:lnTo>
                  <a:lnTo>
                    <a:pt x="32" y="5"/>
                  </a:lnTo>
                  <a:lnTo>
                    <a:pt x="38" y="1"/>
                  </a:lnTo>
                  <a:lnTo>
                    <a:pt x="40" y="0"/>
                  </a:lnTo>
                  <a:lnTo>
                    <a:pt x="45" y="6"/>
                  </a:lnTo>
                  <a:lnTo>
                    <a:pt x="50" y="12"/>
                  </a:lnTo>
                  <a:lnTo>
                    <a:pt x="53" y="16"/>
                  </a:lnTo>
                  <a:lnTo>
                    <a:pt x="58" y="19"/>
                  </a:lnTo>
                  <a:lnTo>
                    <a:pt x="55" y="25"/>
                  </a:lnTo>
                  <a:lnTo>
                    <a:pt x="51" y="31"/>
                  </a:lnTo>
                  <a:lnTo>
                    <a:pt x="47" y="37"/>
                  </a:lnTo>
                  <a:lnTo>
                    <a:pt x="44" y="39"/>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50" name="Freeform 85">
              <a:extLst>
                <a:ext uri="{FF2B5EF4-FFF2-40B4-BE49-F238E27FC236}">
                  <a16:creationId xmlns:a16="http://schemas.microsoft.com/office/drawing/2014/main" id="{5F97CBEF-D1AF-42BB-AE67-78F5E68F1509}"/>
                </a:ext>
              </a:extLst>
            </p:cNvPr>
            <p:cNvSpPr>
              <a:spLocks/>
            </p:cNvSpPr>
            <p:nvPr/>
          </p:nvSpPr>
          <p:spPr bwMode="auto">
            <a:xfrm>
              <a:off x="15538867" y="6317737"/>
              <a:ext cx="575070" cy="297491"/>
            </a:xfrm>
            <a:custGeom>
              <a:avLst/>
              <a:gdLst>
                <a:gd name="T0" fmla="*/ 564 w 983"/>
                <a:gd name="T1" fmla="*/ 141 h 508"/>
                <a:gd name="T2" fmla="*/ 635 w 983"/>
                <a:gd name="T3" fmla="*/ 156 h 508"/>
                <a:gd name="T4" fmla="*/ 666 w 983"/>
                <a:gd name="T5" fmla="*/ 176 h 508"/>
                <a:gd name="T6" fmla="*/ 699 w 983"/>
                <a:gd name="T7" fmla="*/ 191 h 508"/>
                <a:gd name="T8" fmla="*/ 748 w 983"/>
                <a:gd name="T9" fmla="*/ 241 h 508"/>
                <a:gd name="T10" fmla="*/ 788 w 983"/>
                <a:gd name="T11" fmla="*/ 274 h 508"/>
                <a:gd name="T12" fmla="*/ 827 w 983"/>
                <a:gd name="T13" fmla="*/ 277 h 508"/>
                <a:gd name="T14" fmla="*/ 836 w 983"/>
                <a:gd name="T15" fmla="*/ 302 h 508"/>
                <a:gd name="T16" fmla="*/ 812 w 983"/>
                <a:gd name="T17" fmla="*/ 315 h 508"/>
                <a:gd name="T18" fmla="*/ 802 w 983"/>
                <a:gd name="T19" fmla="*/ 329 h 508"/>
                <a:gd name="T20" fmla="*/ 841 w 983"/>
                <a:gd name="T21" fmla="*/ 373 h 508"/>
                <a:gd name="T22" fmla="*/ 858 w 983"/>
                <a:gd name="T23" fmla="*/ 407 h 508"/>
                <a:gd name="T24" fmla="*/ 882 w 983"/>
                <a:gd name="T25" fmla="*/ 430 h 508"/>
                <a:gd name="T26" fmla="*/ 905 w 983"/>
                <a:gd name="T27" fmla="*/ 436 h 508"/>
                <a:gd name="T28" fmla="*/ 919 w 983"/>
                <a:gd name="T29" fmla="*/ 455 h 508"/>
                <a:gd name="T30" fmla="*/ 943 w 983"/>
                <a:gd name="T31" fmla="*/ 460 h 508"/>
                <a:gd name="T32" fmla="*/ 960 w 983"/>
                <a:gd name="T33" fmla="*/ 479 h 508"/>
                <a:gd name="T34" fmla="*/ 967 w 983"/>
                <a:gd name="T35" fmla="*/ 497 h 508"/>
                <a:gd name="T36" fmla="*/ 894 w 983"/>
                <a:gd name="T37" fmla="*/ 486 h 508"/>
                <a:gd name="T38" fmla="*/ 843 w 983"/>
                <a:gd name="T39" fmla="*/ 476 h 508"/>
                <a:gd name="T40" fmla="*/ 809 w 983"/>
                <a:gd name="T41" fmla="*/ 448 h 508"/>
                <a:gd name="T42" fmla="*/ 727 w 983"/>
                <a:gd name="T43" fmla="*/ 368 h 508"/>
                <a:gd name="T44" fmla="*/ 674 w 983"/>
                <a:gd name="T45" fmla="*/ 352 h 508"/>
                <a:gd name="T46" fmla="*/ 635 w 983"/>
                <a:gd name="T47" fmla="*/ 369 h 508"/>
                <a:gd name="T48" fmla="*/ 609 w 983"/>
                <a:gd name="T49" fmla="*/ 394 h 508"/>
                <a:gd name="T50" fmla="*/ 600 w 983"/>
                <a:gd name="T51" fmla="*/ 433 h 508"/>
                <a:gd name="T52" fmla="*/ 520 w 983"/>
                <a:gd name="T53" fmla="*/ 431 h 508"/>
                <a:gd name="T54" fmla="*/ 464 w 983"/>
                <a:gd name="T55" fmla="*/ 391 h 508"/>
                <a:gd name="T56" fmla="*/ 422 w 983"/>
                <a:gd name="T57" fmla="*/ 383 h 508"/>
                <a:gd name="T58" fmla="*/ 381 w 983"/>
                <a:gd name="T59" fmla="*/ 391 h 508"/>
                <a:gd name="T60" fmla="*/ 349 w 983"/>
                <a:gd name="T61" fmla="*/ 385 h 508"/>
                <a:gd name="T62" fmla="*/ 352 w 983"/>
                <a:gd name="T63" fmla="*/ 365 h 508"/>
                <a:gd name="T64" fmla="*/ 381 w 983"/>
                <a:gd name="T65" fmla="*/ 335 h 508"/>
                <a:gd name="T66" fmla="*/ 369 w 983"/>
                <a:gd name="T67" fmla="*/ 272 h 508"/>
                <a:gd name="T68" fmla="*/ 337 w 983"/>
                <a:gd name="T69" fmla="*/ 244 h 508"/>
                <a:gd name="T70" fmla="*/ 253 w 983"/>
                <a:gd name="T71" fmla="*/ 212 h 508"/>
                <a:gd name="T72" fmla="*/ 196 w 983"/>
                <a:gd name="T73" fmla="*/ 204 h 508"/>
                <a:gd name="T74" fmla="*/ 160 w 983"/>
                <a:gd name="T75" fmla="*/ 174 h 508"/>
                <a:gd name="T76" fmla="*/ 143 w 983"/>
                <a:gd name="T77" fmla="*/ 157 h 508"/>
                <a:gd name="T78" fmla="*/ 116 w 983"/>
                <a:gd name="T79" fmla="*/ 187 h 508"/>
                <a:gd name="T80" fmla="*/ 96 w 983"/>
                <a:gd name="T81" fmla="*/ 157 h 508"/>
                <a:gd name="T82" fmla="*/ 80 w 983"/>
                <a:gd name="T83" fmla="*/ 135 h 508"/>
                <a:gd name="T84" fmla="*/ 71 w 983"/>
                <a:gd name="T85" fmla="*/ 121 h 508"/>
                <a:gd name="T86" fmla="*/ 136 w 983"/>
                <a:gd name="T87" fmla="*/ 104 h 508"/>
                <a:gd name="T88" fmla="*/ 121 w 983"/>
                <a:gd name="T89" fmla="*/ 98 h 508"/>
                <a:gd name="T90" fmla="*/ 54 w 983"/>
                <a:gd name="T91" fmla="*/ 83 h 508"/>
                <a:gd name="T92" fmla="*/ 23 w 983"/>
                <a:gd name="T93" fmla="*/ 63 h 508"/>
                <a:gd name="T94" fmla="*/ 0 w 983"/>
                <a:gd name="T95" fmla="*/ 45 h 508"/>
                <a:gd name="T96" fmla="*/ 23 w 983"/>
                <a:gd name="T97" fmla="*/ 30 h 508"/>
                <a:gd name="T98" fmla="*/ 53 w 983"/>
                <a:gd name="T99" fmla="*/ 15 h 508"/>
                <a:gd name="T100" fmla="*/ 89 w 983"/>
                <a:gd name="T101" fmla="*/ 0 h 508"/>
                <a:gd name="T102" fmla="*/ 147 w 983"/>
                <a:gd name="T103" fmla="*/ 26 h 508"/>
                <a:gd name="T104" fmla="*/ 169 w 983"/>
                <a:gd name="T105" fmla="*/ 95 h 508"/>
                <a:gd name="T106" fmla="*/ 183 w 983"/>
                <a:gd name="T107" fmla="*/ 109 h 508"/>
                <a:gd name="T108" fmla="*/ 205 w 983"/>
                <a:gd name="T109" fmla="*/ 131 h 508"/>
                <a:gd name="T110" fmla="*/ 237 w 983"/>
                <a:gd name="T111" fmla="*/ 141 h 508"/>
                <a:gd name="T112" fmla="*/ 274 w 983"/>
                <a:gd name="T113" fmla="*/ 102 h 508"/>
                <a:gd name="T114" fmla="*/ 312 w 983"/>
                <a:gd name="T115" fmla="*/ 87 h 508"/>
                <a:gd name="T116" fmla="*/ 354 w 983"/>
                <a:gd name="T117" fmla="*/ 53 h 508"/>
                <a:gd name="T118" fmla="*/ 377 w 983"/>
                <a:gd name="T119" fmla="*/ 65 h 508"/>
                <a:gd name="T120" fmla="*/ 411 w 983"/>
                <a:gd name="T121" fmla="*/ 90 h 508"/>
                <a:gd name="T122" fmla="*/ 467 w 983"/>
                <a:gd name="T123" fmla="*/ 95 h 508"/>
                <a:gd name="T124" fmla="*/ 494 w 983"/>
                <a:gd name="T125" fmla="*/ 107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3" h="508">
                  <a:moveTo>
                    <a:pt x="494" y="107"/>
                  </a:moveTo>
                  <a:lnTo>
                    <a:pt x="502" y="114"/>
                  </a:lnTo>
                  <a:lnTo>
                    <a:pt x="514" y="121"/>
                  </a:lnTo>
                  <a:lnTo>
                    <a:pt x="529" y="129"/>
                  </a:lnTo>
                  <a:lnTo>
                    <a:pt x="546" y="135"/>
                  </a:lnTo>
                  <a:lnTo>
                    <a:pt x="564" y="141"/>
                  </a:lnTo>
                  <a:lnTo>
                    <a:pt x="582" y="145"/>
                  </a:lnTo>
                  <a:lnTo>
                    <a:pt x="599" y="148"/>
                  </a:lnTo>
                  <a:lnTo>
                    <a:pt x="617" y="149"/>
                  </a:lnTo>
                  <a:lnTo>
                    <a:pt x="623" y="150"/>
                  </a:lnTo>
                  <a:lnTo>
                    <a:pt x="630" y="153"/>
                  </a:lnTo>
                  <a:lnTo>
                    <a:pt x="635" y="156"/>
                  </a:lnTo>
                  <a:lnTo>
                    <a:pt x="641" y="160"/>
                  </a:lnTo>
                  <a:lnTo>
                    <a:pt x="647" y="164"/>
                  </a:lnTo>
                  <a:lnTo>
                    <a:pt x="653" y="169"/>
                  </a:lnTo>
                  <a:lnTo>
                    <a:pt x="660" y="171"/>
                  </a:lnTo>
                  <a:lnTo>
                    <a:pt x="666" y="172"/>
                  </a:lnTo>
                  <a:lnTo>
                    <a:pt x="666" y="176"/>
                  </a:lnTo>
                  <a:lnTo>
                    <a:pt x="668" y="180"/>
                  </a:lnTo>
                  <a:lnTo>
                    <a:pt x="671" y="182"/>
                  </a:lnTo>
                  <a:lnTo>
                    <a:pt x="674" y="184"/>
                  </a:lnTo>
                  <a:lnTo>
                    <a:pt x="681" y="186"/>
                  </a:lnTo>
                  <a:lnTo>
                    <a:pt x="689" y="187"/>
                  </a:lnTo>
                  <a:lnTo>
                    <a:pt x="699" y="191"/>
                  </a:lnTo>
                  <a:lnTo>
                    <a:pt x="707" y="196"/>
                  </a:lnTo>
                  <a:lnTo>
                    <a:pt x="715" y="200"/>
                  </a:lnTo>
                  <a:lnTo>
                    <a:pt x="720" y="206"/>
                  </a:lnTo>
                  <a:lnTo>
                    <a:pt x="731" y="217"/>
                  </a:lnTo>
                  <a:lnTo>
                    <a:pt x="740" y="229"/>
                  </a:lnTo>
                  <a:lnTo>
                    <a:pt x="748" y="241"/>
                  </a:lnTo>
                  <a:lnTo>
                    <a:pt x="757" y="253"/>
                  </a:lnTo>
                  <a:lnTo>
                    <a:pt x="762" y="259"/>
                  </a:lnTo>
                  <a:lnTo>
                    <a:pt x="768" y="263"/>
                  </a:lnTo>
                  <a:lnTo>
                    <a:pt x="774" y="267"/>
                  </a:lnTo>
                  <a:lnTo>
                    <a:pt x="782" y="272"/>
                  </a:lnTo>
                  <a:lnTo>
                    <a:pt x="788" y="274"/>
                  </a:lnTo>
                  <a:lnTo>
                    <a:pt x="797" y="274"/>
                  </a:lnTo>
                  <a:lnTo>
                    <a:pt x="806" y="274"/>
                  </a:lnTo>
                  <a:lnTo>
                    <a:pt x="815" y="274"/>
                  </a:lnTo>
                  <a:lnTo>
                    <a:pt x="818" y="274"/>
                  </a:lnTo>
                  <a:lnTo>
                    <a:pt x="823" y="275"/>
                  </a:lnTo>
                  <a:lnTo>
                    <a:pt x="827" y="277"/>
                  </a:lnTo>
                  <a:lnTo>
                    <a:pt x="829" y="279"/>
                  </a:lnTo>
                  <a:lnTo>
                    <a:pt x="833" y="282"/>
                  </a:lnTo>
                  <a:lnTo>
                    <a:pt x="835" y="287"/>
                  </a:lnTo>
                  <a:lnTo>
                    <a:pt x="836" y="292"/>
                  </a:lnTo>
                  <a:lnTo>
                    <a:pt x="836" y="299"/>
                  </a:lnTo>
                  <a:lnTo>
                    <a:pt x="836" y="302"/>
                  </a:lnTo>
                  <a:lnTo>
                    <a:pt x="835" y="304"/>
                  </a:lnTo>
                  <a:lnTo>
                    <a:pt x="833" y="306"/>
                  </a:lnTo>
                  <a:lnTo>
                    <a:pt x="830" y="308"/>
                  </a:lnTo>
                  <a:lnTo>
                    <a:pt x="825" y="312"/>
                  </a:lnTo>
                  <a:lnTo>
                    <a:pt x="818" y="313"/>
                  </a:lnTo>
                  <a:lnTo>
                    <a:pt x="812" y="315"/>
                  </a:lnTo>
                  <a:lnTo>
                    <a:pt x="807" y="317"/>
                  </a:lnTo>
                  <a:lnTo>
                    <a:pt x="804" y="318"/>
                  </a:lnTo>
                  <a:lnTo>
                    <a:pt x="803" y="320"/>
                  </a:lnTo>
                  <a:lnTo>
                    <a:pt x="802" y="322"/>
                  </a:lnTo>
                  <a:lnTo>
                    <a:pt x="801" y="325"/>
                  </a:lnTo>
                  <a:lnTo>
                    <a:pt x="802" y="329"/>
                  </a:lnTo>
                  <a:lnTo>
                    <a:pt x="807" y="334"/>
                  </a:lnTo>
                  <a:lnTo>
                    <a:pt x="811" y="341"/>
                  </a:lnTo>
                  <a:lnTo>
                    <a:pt x="817" y="347"/>
                  </a:lnTo>
                  <a:lnTo>
                    <a:pt x="829" y="360"/>
                  </a:lnTo>
                  <a:lnTo>
                    <a:pt x="836" y="367"/>
                  </a:lnTo>
                  <a:lnTo>
                    <a:pt x="841" y="373"/>
                  </a:lnTo>
                  <a:lnTo>
                    <a:pt x="844" y="379"/>
                  </a:lnTo>
                  <a:lnTo>
                    <a:pt x="848" y="383"/>
                  </a:lnTo>
                  <a:lnTo>
                    <a:pt x="850" y="388"/>
                  </a:lnTo>
                  <a:lnTo>
                    <a:pt x="852" y="394"/>
                  </a:lnTo>
                  <a:lnTo>
                    <a:pt x="854" y="400"/>
                  </a:lnTo>
                  <a:lnTo>
                    <a:pt x="858" y="407"/>
                  </a:lnTo>
                  <a:lnTo>
                    <a:pt x="863" y="413"/>
                  </a:lnTo>
                  <a:lnTo>
                    <a:pt x="865" y="418"/>
                  </a:lnTo>
                  <a:lnTo>
                    <a:pt x="868" y="421"/>
                  </a:lnTo>
                  <a:lnTo>
                    <a:pt x="872" y="424"/>
                  </a:lnTo>
                  <a:lnTo>
                    <a:pt x="877" y="427"/>
                  </a:lnTo>
                  <a:lnTo>
                    <a:pt x="882" y="430"/>
                  </a:lnTo>
                  <a:lnTo>
                    <a:pt x="888" y="431"/>
                  </a:lnTo>
                  <a:lnTo>
                    <a:pt x="893" y="432"/>
                  </a:lnTo>
                  <a:lnTo>
                    <a:pt x="897" y="433"/>
                  </a:lnTo>
                  <a:lnTo>
                    <a:pt x="901" y="433"/>
                  </a:lnTo>
                  <a:lnTo>
                    <a:pt x="903" y="434"/>
                  </a:lnTo>
                  <a:lnTo>
                    <a:pt x="905" y="436"/>
                  </a:lnTo>
                  <a:lnTo>
                    <a:pt x="907" y="439"/>
                  </a:lnTo>
                  <a:lnTo>
                    <a:pt x="910" y="446"/>
                  </a:lnTo>
                  <a:lnTo>
                    <a:pt x="912" y="451"/>
                  </a:lnTo>
                  <a:lnTo>
                    <a:pt x="915" y="453"/>
                  </a:lnTo>
                  <a:lnTo>
                    <a:pt x="917" y="454"/>
                  </a:lnTo>
                  <a:lnTo>
                    <a:pt x="919" y="455"/>
                  </a:lnTo>
                  <a:lnTo>
                    <a:pt x="921" y="454"/>
                  </a:lnTo>
                  <a:lnTo>
                    <a:pt x="926" y="454"/>
                  </a:lnTo>
                  <a:lnTo>
                    <a:pt x="932" y="455"/>
                  </a:lnTo>
                  <a:lnTo>
                    <a:pt x="936" y="455"/>
                  </a:lnTo>
                  <a:lnTo>
                    <a:pt x="939" y="458"/>
                  </a:lnTo>
                  <a:lnTo>
                    <a:pt x="943" y="460"/>
                  </a:lnTo>
                  <a:lnTo>
                    <a:pt x="945" y="462"/>
                  </a:lnTo>
                  <a:lnTo>
                    <a:pt x="948" y="468"/>
                  </a:lnTo>
                  <a:lnTo>
                    <a:pt x="951" y="474"/>
                  </a:lnTo>
                  <a:lnTo>
                    <a:pt x="952" y="477"/>
                  </a:lnTo>
                  <a:lnTo>
                    <a:pt x="956" y="478"/>
                  </a:lnTo>
                  <a:lnTo>
                    <a:pt x="960" y="479"/>
                  </a:lnTo>
                  <a:lnTo>
                    <a:pt x="965" y="479"/>
                  </a:lnTo>
                  <a:lnTo>
                    <a:pt x="976" y="480"/>
                  </a:lnTo>
                  <a:lnTo>
                    <a:pt x="983" y="483"/>
                  </a:lnTo>
                  <a:lnTo>
                    <a:pt x="976" y="486"/>
                  </a:lnTo>
                  <a:lnTo>
                    <a:pt x="970" y="492"/>
                  </a:lnTo>
                  <a:lnTo>
                    <a:pt x="967" y="497"/>
                  </a:lnTo>
                  <a:lnTo>
                    <a:pt x="965" y="501"/>
                  </a:lnTo>
                  <a:lnTo>
                    <a:pt x="963" y="504"/>
                  </a:lnTo>
                  <a:lnTo>
                    <a:pt x="963" y="508"/>
                  </a:lnTo>
                  <a:lnTo>
                    <a:pt x="951" y="508"/>
                  </a:lnTo>
                  <a:lnTo>
                    <a:pt x="921" y="486"/>
                  </a:lnTo>
                  <a:lnTo>
                    <a:pt x="894" y="486"/>
                  </a:lnTo>
                  <a:lnTo>
                    <a:pt x="880" y="486"/>
                  </a:lnTo>
                  <a:lnTo>
                    <a:pt x="876" y="486"/>
                  </a:lnTo>
                  <a:lnTo>
                    <a:pt x="875" y="486"/>
                  </a:lnTo>
                  <a:lnTo>
                    <a:pt x="865" y="484"/>
                  </a:lnTo>
                  <a:lnTo>
                    <a:pt x="854" y="480"/>
                  </a:lnTo>
                  <a:lnTo>
                    <a:pt x="843" y="476"/>
                  </a:lnTo>
                  <a:lnTo>
                    <a:pt x="833" y="471"/>
                  </a:lnTo>
                  <a:lnTo>
                    <a:pt x="823" y="464"/>
                  </a:lnTo>
                  <a:lnTo>
                    <a:pt x="815" y="458"/>
                  </a:lnTo>
                  <a:lnTo>
                    <a:pt x="813" y="454"/>
                  </a:lnTo>
                  <a:lnTo>
                    <a:pt x="811" y="451"/>
                  </a:lnTo>
                  <a:lnTo>
                    <a:pt x="809" y="448"/>
                  </a:lnTo>
                  <a:lnTo>
                    <a:pt x="809" y="444"/>
                  </a:lnTo>
                  <a:lnTo>
                    <a:pt x="794" y="433"/>
                  </a:lnTo>
                  <a:lnTo>
                    <a:pt x="768" y="406"/>
                  </a:lnTo>
                  <a:lnTo>
                    <a:pt x="741" y="379"/>
                  </a:lnTo>
                  <a:lnTo>
                    <a:pt x="733" y="373"/>
                  </a:lnTo>
                  <a:lnTo>
                    <a:pt x="727" y="368"/>
                  </a:lnTo>
                  <a:lnTo>
                    <a:pt x="718" y="364"/>
                  </a:lnTo>
                  <a:lnTo>
                    <a:pt x="711" y="359"/>
                  </a:lnTo>
                  <a:lnTo>
                    <a:pt x="702" y="356"/>
                  </a:lnTo>
                  <a:lnTo>
                    <a:pt x="693" y="354"/>
                  </a:lnTo>
                  <a:lnTo>
                    <a:pt x="684" y="353"/>
                  </a:lnTo>
                  <a:lnTo>
                    <a:pt x="674" y="352"/>
                  </a:lnTo>
                  <a:lnTo>
                    <a:pt x="666" y="353"/>
                  </a:lnTo>
                  <a:lnTo>
                    <a:pt x="660" y="354"/>
                  </a:lnTo>
                  <a:lnTo>
                    <a:pt x="654" y="355"/>
                  </a:lnTo>
                  <a:lnTo>
                    <a:pt x="650" y="357"/>
                  </a:lnTo>
                  <a:lnTo>
                    <a:pt x="641" y="362"/>
                  </a:lnTo>
                  <a:lnTo>
                    <a:pt x="635" y="369"/>
                  </a:lnTo>
                  <a:lnTo>
                    <a:pt x="630" y="375"/>
                  </a:lnTo>
                  <a:lnTo>
                    <a:pt x="624" y="383"/>
                  </a:lnTo>
                  <a:lnTo>
                    <a:pt x="621" y="386"/>
                  </a:lnTo>
                  <a:lnTo>
                    <a:pt x="618" y="388"/>
                  </a:lnTo>
                  <a:lnTo>
                    <a:pt x="613" y="392"/>
                  </a:lnTo>
                  <a:lnTo>
                    <a:pt x="609" y="394"/>
                  </a:lnTo>
                  <a:lnTo>
                    <a:pt x="610" y="400"/>
                  </a:lnTo>
                  <a:lnTo>
                    <a:pt x="610" y="407"/>
                  </a:lnTo>
                  <a:lnTo>
                    <a:pt x="609" y="411"/>
                  </a:lnTo>
                  <a:lnTo>
                    <a:pt x="608" y="417"/>
                  </a:lnTo>
                  <a:lnTo>
                    <a:pt x="604" y="424"/>
                  </a:lnTo>
                  <a:lnTo>
                    <a:pt x="600" y="433"/>
                  </a:lnTo>
                  <a:lnTo>
                    <a:pt x="577" y="433"/>
                  </a:lnTo>
                  <a:lnTo>
                    <a:pt x="560" y="433"/>
                  </a:lnTo>
                  <a:lnTo>
                    <a:pt x="549" y="433"/>
                  </a:lnTo>
                  <a:lnTo>
                    <a:pt x="536" y="433"/>
                  </a:lnTo>
                  <a:lnTo>
                    <a:pt x="528" y="432"/>
                  </a:lnTo>
                  <a:lnTo>
                    <a:pt x="520" y="431"/>
                  </a:lnTo>
                  <a:lnTo>
                    <a:pt x="514" y="427"/>
                  </a:lnTo>
                  <a:lnTo>
                    <a:pt x="509" y="424"/>
                  </a:lnTo>
                  <a:lnTo>
                    <a:pt x="497" y="417"/>
                  </a:lnTo>
                  <a:lnTo>
                    <a:pt x="487" y="408"/>
                  </a:lnTo>
                  <a:lnTo>
                    <a:pt x="476" y="398"/>
                  </a:lnTo>
                  <a:lnTo>
                    <a:pt x="464" y="391"/>
                  </a:lnTo>
                  <a:lnTo>
                    <a:pt x="458" y="387"/>
                  </a:lnTo>
                  <a:lnTo>
                    <a:pt x="450" y="385"/>
                  </a:lnTo>
                  <a:lnTo>
                    <a:pt x="443" y="383"/>
                  </a:lnTo>
                  <a:lnTo>
                    <a:pt x="435" y="383"/>
                  </a:lnTo>
                  <a:lnTo>
                    <a:pt x="430" y="383"/>
                  </a:lnTo>
                  <a:lnTo>
                    <a:pt x="422" y="383"/>
                  </a:lnTo>
                  <a:lnTo>
                    <a:pt x="418" y="384"/>
                  </a:lnTo>
                  <a:lnTo>
                    <a:pt x="415" y="386"/>
                  </a:lnTo>
                  <a:lnTo>
                    <a:pt x="413" y="387"/>
                  </a:lnTo>
                  <a:lnTo>
                    <a:pt x="413" y="391"/>
                  </a:lnTo>
                  <a:lnTo>
                    <a:pt x="392" y="391"/>
                  </a:lnTo>
                  <a:lnTo>
                    <a:pt x="381" y="391"/>
                  </a:lnTo>
                  <a:lnTo>
                    <a:pt x="378" y="391"/>
                  </a:lnTo>
                  <a:lnTo>
                    <a:pt x="377" y="391"/>
                  </a:lnTo>
                  <a:lnTo>
                    <a:pt x="366" y="389"/>
                  </a:lnTo>
                  <a:lnTo>
                    <a:pt x="356" y="388"/>
                  </a:lnTo>
                  <a:lnTo>
                    <a:pt x="352" y="387"/>
                  </a:lnTo>
                  <a:lnTo>
                    <a:pt x="349" y="385"/>
                  </a:lnTo>
                  <a:lnTo>
                    <a:pt x="347" y="383"/>
                  </a:lnTo>
                  <a:lnTo>
                    <a:pt x="347" y="379"/>
                  </a:lnTo>
                  <a:lnTo>
                    <a:pt x="347" y="374"/>
                  </a:lnTo>
                  <a:lnTo>
                    <a:pt x="348" y="371"/>
                  </a:lnTo>
                  <a:lnTo>
                    <a:pt x="350" y="368"/>
                  </a:lnTo>
                  <a:lnTo>
                    <a:pt x="352" y="365"/>
                  </a:lnTo>
                  <a:lnTo>
                    <a:pt x="357" y="359"/>
                  </a:lnTo>
                  <a:lnTo>
                    <a:pt x="365" y="354"/>
                  </a:lnTo>
                  <a:lnTo>
                    <a:pt x="379" y="348"/>
                  </a:lnTo>
                  <a:lnTo>
                    <a:pt x="389" y="344"/>
                  </a:lnTo>
                  <a:lnTo>
                    <a:pt x="384" y="340"/>
                  </a:lnTo>
                  <a:lnTo>
                    <a:pt x="381" y="335"/>
                  </a:lnTo>
                  <a:lnTo>
                    <a:pt x="379" y="331"/>
                  </a:lnTo>
                  <a:lnTo>
                    <a:pt x="377" y="327"/>
                  </a:lnTo>
                  <a:lnTo>
                    <a:pt x="375" y="318"/>
                  </a:lnTo>
                  <a:lnTo>
                    <a:pt x="374" y="309"/>
                  </a:lnTo>
                  <a:lnTo>
                    <a:pt x="373" y="291"/>
                  </a:lnTo>
                  <a:lnTo>
                    <a:pt x="369" y="272"/>
                  </a:lnTo>
                  <a:lnTo>
                    <a:pt x="368" y="268"/>
                  </a:lnTo>
                  <a:lnTo>
                    <a:pt x="365" y="264"/>
                  </a:lnTo>
                  <a:lnTo>
                    <a:pt x="362" y="261"/>
                  </a:lnTo>
                  <a:lnTo>
                    <a:pt x="357" y="257"/>
                  </a:lnTo>
                  <a:lnTo>
                    <a:pt x="348" y="251"/>
                  </a:lnTo>
                  <a:lnTo>
                    <a:pt x="337" y="244"/>
                  </a:lnTo>
                  <a:lnTo>
                    <a:pt x="315" y="234"/>
                  </a:lnTo>
                  <a:lnTo>
                    <a:pt x="297" y="225"/>
                  </a:lnTo>
                  <a:lnTo>
                    <a:pt x="288" y="222"/>
                  </a:lnTo>
                  <a:lnTo>
                    <a:pt x="278" y="217"/>
                  </a:lnTo>
                  <a:lnTo>
                    <a:pt x="266" y="214"/>
                  </a:lnTo>
                  <a:lnTo>
                    <a:pt x="253" y="212"/>
                  </a:lnTo>
                  <a:lnTo>
                    <a:pt x="240" y="210"/>
                  </a:lnTo>
                  <a:lnTo>
                    <a:pt x="227" y="208"/>
                  </a:lnTo>
                  <a:lnTo>
                    <a:pt x="215" y="207"/>
                  </a:lnTo>
                  <a:lnTo>
                    <a:pt x="204" y="207"/>
                  </a:lnTo>
                  <a:lnTo>
                    <a:pt x="200" y="206"/>
                  </a:lnTo>
                  <a:lnTo>
                    <a:pt x="196" y="204"/>
                  </a:lnTo>
                  <a:lnTo>
                    <a:pt x="192" y="202"/>
                  </a:lnTo>
                  <a:lnTo>
                    <a:pt x="188" y="200"/>
                  </a:lnTo>
                  <a:lnTo>
                    <a:pt x="181" y="194"/>
                  </a:lnTo>
                  <a:lnTo>
                    <a:pt x="175" y="186"/>
                  </a:lnTo>
                  <a:lnTo>
                    <a:pt x="167" y="180"/>
                  </a:lnTo>
                  <a:lnTo>
                    <a:pt x="160" y="174"/>
                  </a:lnTo>
                  <a:lnTo>
                    <a:pt x="156" y="172"/>
                  </a:lnTo>
                  <a:lnTo>
                    <a:pt x="151" y="171"/>
                  </a:lnTo>
                  <a:lnTo>
                    <a:pt x="147" y="171"/>
                  </a:lnTo>
                  <a:lnTo>
                    <a:pt x="143" y="172"/>
                  </a:lnTo>
                  <a:lnTo>
                    <a:pt x="143" y="159"/>
                  </a:lnTo>
                  <a:lnTo>
                    <a:pt x="143" y="157"/>
                  </a:lnTo>
                  <a:lnTo>
                    <a:pt x="138" y="167"/>
                  </a:lnTo>
                  <a:lnTo>
                    <a:pt x="133" y="176"/>
                  </a:lnTo>
                  <a:lnTo>
                    <a:pt x="130" y="181"/>
                  </a:lnTo>
                  <a:lnTo>
                    <a:pt x="125" y="184"/>
                  </a:lnTo>
                  <a:lnTo>
                    <a:pt x="121" y="186"/>
                  </a:lnTo>
                  <a:lnTo>
                    <a:pt x="116" y="187"/>
                  </a:lnTo>
                  <a:lnTo>
                    <a:pt x="99" y="184"/>
                  </a:lnTo>
                  <a:lnTo>
                    <a:pt x="97" y="176"/>
                  </a:lnTo>
                  <a:lnTo>
                    <a:pt x="96" y="171"/>
                  </a:lnTo>
                  <a:lnTo>
                    <a:pt x="96" y="166"/>
                  </a:lnTo>
                  <a:lnTo>
                    <a:pt x="96" y="161"/>
                  </a:lnTo>
                  <a:lnTo>
                    <a:pt x="96" y="157"/>
                  </a:lnTo>
                  <a:lnTo>
                    <a:pt x="95" y="154"/>
                  </a:lnTo>
                  <a:lnTo>
                    <a:pt x="94" y="149"/>
                  </a:lnTo>
                  <a:lnTo>
                    <a:pt x="92" y="145"/>
                  </a:lnTo>
                  <a:lnTo>
                    <a:pt x="89" y="141"/>
                  </a:lnTo>
                  <a:lnTo>
                    <a:pt x="84" y="137"/>
                  </a:lnTo>
                  <a:lnTo>
                    <a:pt x="80" y="135"/>
                  </a:lnTo>
                  <a:lnTo>
                    <a:pt x="76" y="134"/>
                  </a:lnTo>
                  <a:lnTo>
                    <a:pt x="70" y="133"/>
                  </a:lnTo>
                  <a:lnTo>
                    <a:pt x="67" y="132"/>
                  </a:lnTo>
                  <a:lnTo>
                    <a:pt x="64" y="130"/>
                  </a:lnTo>
                  <a:lnTo>
                    <a:pt x="62" y="125"/>
                  </a:lnTo>
                  <a:lnTo>
                    <a:pt x="71" y="121"/>
                  </a:lnTo>
                  <a:lnTo>
                    <a:pt x="82" y="118"/>
                  </a:lnTo>
                  <a:lnTo>
                    <a:pt x="95" y="115"/>
                  </a:lnTo>
                  <a:lnTo>
                    <a:pt x="108" y="113"/>
                  </a:lnTo>
                  <a:lnTo>
                    <a:pt x="120" y="109"/>
                  </a:lnTo>
                  <a:lnTo>
                    <a:pt x="131" y="106"/>
                  </a:lnTo>
                  <a:lnTo>
                    <a:pt x="136" y="104"/>
                  </a:lnTo>
                  <a:lnTo>
                    <a:pt x="140" y="102"/>
                  </a:lnTo>
                  <a:lnTo>
                    <a:pt x="144" y="98"/>
                  </a:lnTo>
                  <a:lnTo>
                    <a:pt x="146" y="95"/>
                  </a:lnTo>
                  <a:lnTo>
                    <a:pt x="136" y="95"/>
                  </a:lnTo>
                  <a:lnTo>
                    <a:pt x="134" y="95"/>
                  </a:lnTo>
                  <a:lnTo>
                    <a:pt x="121" y="98"/>
                  </a:lnTo>
                  <a:lnTo>
                    <a:pt x="110" y="101"/>
                  </a:lnTo>
                  <a:lnTo>
                    <a:pt x="99" y="103"/>
                  </a:lnTo>
                  <a:lnTo>
                    <a:pt x="89" y="103"/>
                  </a:lnTo>
                  <a:lnTo>
                    <a:pt x="75" y="101"/>
                  </a:lnTo>
                  <a:lnTo>
                    <a:pt x="62" y="100"/>
                  </a:lnTo>
                  <a:lnTo>
                    <a:pt x="54" y="83"/>
                  </a:lnTo>
                  <a:lnTo>
                    <a:pt x="51" y="79"/>
                  </a:lnTo>
                  <a:lnTo>
                    <a:pt x="48" y="76"/>
                  </a:lnTo>
                  <a:lnTo>
                    <a:pt x="44" y="72"/>
                  </a:lnTo>
                  <a:lnTo>
                    <a:pt x="40" y="70"/>
                  </a:lnTo>
                  <a:lnTo>
                    <a:pt x="31" y="66"/>
                  </a:lnTo>
                  <a:lnTo>
                    <a:pt x="23" y="63"/>
                  </a:lnTo>
                  <a:lnTo>
                    <a:pt x="14" y="61"/>
                  </a:lnTo>
                  <a:lnTo>
                    <a:pt x="7" y="57"/>
                  </a:lnTo>
                  <a:lnTo>
                    <a:pt x="3" y="55"/>
                  </a:lnTo>
                  <a:lnTo>
                    <a:pt x="1" y="53"/>
                  </a:lnTo>
                  <a:lnTo>
                    <a:pt x="0" y="50"/>
                  </a:lnTo>
                  <a:lnTo>
                    <a:pt x="0" y="45"/>
                  </a:lnTo>
                  <a:lnTo>
                    <a:pt x="0" y="41"/>
                  </a:lnTo>
                  <a:lnTo>
                    <a:pt x="2" y="38"/>
                  </a:lnTo>
                  <a:lnTo>
                    <a:pt x="4" y="36"/>
                  </a:lnTo>
                  <a:lnTo>
                    <a:pt x="9" y="34"/>
                  </a:lnTo>
                  <a:lnTo>
                    <a:pt x="16" y="31"/>
                  </a:lnTo>
                  <a:lnTo>
                    <a:pt x="23" y="30"/>
                  </a:lnTo>
                  <a:lnTo>
                    <a:pt x="27" y="30"/>
                  </a:lnTo>
                  <a:lnTo>
                    <a:pt x="31" y="29"/>
                  </a:lnTo>
                  <a:lnTo>
                    <a:pt x="35" y="27"/>
                  </a:lnTo>
                  <a:lnTo>
                    <a:pt x="38" y="26"/>
                  </a:lnTo>
                  <a:lnTo>
                    <a:pt x="45" y="21"/>
                  </a:lnTo>
                  <a:lnTo>
                    <a:pt x="53" y="15"/>
                  </a:lnTo>
                  <a:lnTo>
                    <a:pt x="61" y="10"/>
                  </a:lnTo>
                  <a:lnTo>
                    <a:pt x="68" y="4"/>
                  </a:lnTo>
                  <a:lnTo>
                    <a:pt x="72" y="2"/>
                  </a:lnTo>
                  <a:lnTo>
                    <a:pt x="78" y="1"/>
                  </a:lnTo>
                  <a:lnTo>
                    <a:pt x="82" y="0"/>
                  </a:lnTo>
                  <a:lnTo>
                    <a:pt x="89" y="0"/>
                  </a:lnTo>
                  <a:lnTo>
                    <a:pt x="98" y="1"/>
                  </a:lnTo>
                  <a:lnTo>
                    <a:pt x="108" y="4"/>
                  </a:lnTo>
                  <a:lnTo>
                    <a:pt x="118" y="9"/>
                  </a:lnTo>
                  <a:lnTo>
                    <a:pt x="128" y="14"/>
                  </a:lnTo>
                  <a:lnTo>
                    <a:pt x="137" y="19"/>
                  </a:lnTo>
                  <a:lnTo>
                    <a:pt x="147" y="26"/>
                  </a:lnTo>
                  <a:lnTo>
                    <a:pt x="158" y="30"/>
                  </a:lnTo>
                  <a:lnTo>
                    <a:pt x="169" y="34"/>
                  </a:lnTo>
                  <a:lnTo>
                    <a:pt x="169" y="52"/>
                  </a:lnTo>
                  <a:lnTo>
                    <a:pt x="169" y="69"/>
                  </a:lnTo>
                  <a:lnTo>
                    <a:pt x="169" y="84"/>
                  </a:lnTo>
                  <a:lnTo>
                    <a:pt x="169" y="95"/>
                  </a:lnTo>
                  <a:lnTo>
                    <a:pt x="170" y="98"/>
                  </a:lnTo>
                  <a:lnTo>
                    <a:pt x="171" y="101"/>
                  </a:lnTo>
                  <a:lnTo>
                    <a:pt x="173" y="104"/>
                  </a:lnTo>
                  <a:lnTo>
                    <a:pt x="175" y="106"/>
                  </a:lnTo>
                  <a:lnTo>
                    <a:pt x="178" y="108"/>
                  </a:lnTo>
                  <a:lnTo>
                    <a:pt x="183" y="109"/>
                  </a:lnTo>
                  <a:lnTo>
                    <a:pt x="187" y="110"/>
                  </a:lnTo>
                  <a:lnTo>
                    <a:pt x="192" y="110"/>
                  </a:lnTo>
                  <a:lnTo>
                    <a:pt x="193" y="115"/>
                  </a:lnTo>
                  <a:lnTo>
                    <a:pt x="197" y="119"/>
                  </a:lnTo>
                  <a:lnTo>
                    <a:pt x="200" y="124"/>
                  </a:lnTo>
                  <a:lnTo>
                    <a:pt x="205" y="131"/>
                  </a:lnTo>
                  <a:lnTo>
                    <a:pt x="211" y="136"/>
                  </a:lnTo>
                  <a:lnTo>
                    <a:pt x="217" y="141"/>
                  </a:lnTo>
                  <a:lnTo>
                    <a:pt x="223" y="144"/>
                  </a:lnTo>
                  <a:lnTo>
                    <a:pt x="227" y="145"/>
                  </a:lnTo>
                  <a:lnTo>
                    <a:pt x="231" y="144"/>
                  </a:lnTo>
                  <a:lnTo>
                    <a:pt x="237" y="141"/>
                  </a:lnTo>
                  <a:lnTo>
                    <a:pt x="241" y="136"/>
                  </a:lnTo>
                  <a:lnTo>
                    <a:pt x="245" y="131"/>
                  </a:lnTo>
                  <a:lnTo>
                    <a:pt x="253" y="121"/>
                  </a:lnTo>
                  <a:lnTo>
                    <a:pt x="258" y="115"/>
                  </a:lnTo>
                  <a:lnTo>
                    <a:pt x="267" y="107"/>
                  </a:lnTo>
                  <a:lnTo>
                    <a:pt x="274" y="102"/>
                  </a:lnTo>
                  <a:lnTo>
                    <a:pt x="279" y="100"/>
                  </a:lnTo>
                  <a:lnTo>
                    <a:pt x="284" y="98"/>
                  </a:lnTo>
                  <a:lnTo>
                    <a:pt x="292" y="96"/>
                  </a:lnTo>
                  <a:lnTo>
                    <a:pt x="300" y="95"/>
                  </a:lnTo>
                  <a:lnTo>
                    <a:pt x="306" y="92"/>
                  </a:lnTo>
                  <a:lnTo>
                    <a:pt x="312" y="87"/>
                  </a:lnTo>
                  <a:lnTo>
                    <a:pt x="319" y="80"/>
                  </a:lnTo>
                  <a:lnTo>
                    <a:pt x="326" y="72"/>
                  </a:lnTo>
                  <a:lnTo>
                    <a:pt x="333" y="66"/>
                  </a:lnTo>
                  <a:lnTo>
                    <a:pt x="340" y="61"/>
                  </a:lnTo>
                  <a:lnTo>
                    <a:pt x="347" y="56"/>
                  </a:lnTo>
                  <a:lnTo>
                    <a:pt x="354" y="53"/>
                  </a:lnTo>
                  <a:lnTo>
                    <a:pt x="356" y="57"/>
                  </a:lnTo>
                  <a:lnTo>
                    <a:pt x="359" y="59"/>
                  </a:lnTo>
                  <a:lnTo>
                    <a:pt x="361" y="61"/>
                  </a:lnTo>
                  <a:lnTo>
                    <a:pt x="364" y="62"/>
                  </a:lnTo>
                  <a:lnTo>
                    <a:pt x="372" y="63"/>
                  </a:lnTo>
                  <a:lnTo>
                    <a:pt x="377" y="65"/>
                  </a:lnTo>
                  <a:lnTo>
                    <a:pt x="384" y="67"/>
                  </a:lnTo>
                  <a:lnTo>
                    <a:pt x="391" y="70"/>
                  </a:lnTo>
                  <a:lnTo>
                    <a:pt x="396" y="75"/>
                  </a:lnTo>
                  <a:lnTo>
                    <a:pt x="402" y="80"/>
                  </a:lnTo>
                  <a:lnTo>
                    <a:pt x="406" y="85"/>
                  </a:lnTo>
                  <a:lnTo>
                    <a:pt x="411" y="90"/>
                  </a:lnTo>
                  <a:lnTo>
                    <a:pt x="416" y="93"/>
                  </a:lnTo>
                  <a:lnTo>
                    <a:pt x="420" y="95"/>
                  </a:lnTo>
                  <a:lnTo>
                    <a:pt x="447" y="95"/>
                  </a:lnTo>
                  <a:lnTo>
                    <a:pt x="460" y="95"/>
                  </a:lnTo>
                  <a:lnTo>
                    <a:pt x="465" y="95"/>
                  </a:lnTo>
                  <a:lnTo>
                    <a:pt x="467" y="95"/>
                  </a:lnTo>
                  <a:lnTo>
                    <a:pt x="474" y="101"/>
                  </a:lnTo>
                  <a:lnTo>
                    <a:pt x="484" y="106"/>
                  </a:lnTo>
                  <a:lnTo>
                    <a:pt x="494" y="109"/>
                  </a:lnTo>
                  <a:lnTo>
                    <a:pt x="501" y="110"/>
                  </a:lnTo>
                  <a:lnTo>
                    <a:pt x="501" y="115"/>
                  </a:lnTo>
                  <a:lnTo>
                    <a:pt x="494" y="107"/>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51" name="Freeform 86">
              <a:extLst>
                <a:ext uri="{FF2B5EF4-FFF2-40B4-BE49-F238E27FC236}">
                  <a16:creationId xmlns:a16="http://schemas.microsoft.com/office/drawing/2014/main" id="{686CAD2A-B27E-4A95-A666-50310BFF24C6}"/>
                </a:ext>
              </a:extLst>
            </p:cNvPr>
            <p:cNvSpPr>
              <a:spLocks/>
            </p:cNvSpPr>
            <p:nvPr/>
          </p:nvSpPr>
          <p:spPr bwMode="auto">
            <a:xfrm>
              <a:off x="15633736" y="6468824"/>
              <a:ext cx="17568" cy="40993"/>
            </a:xfrm>
            <a:custGeom>
              <a:avLst/>
              <a:gdLst>
                <a:gd name="T0" fmla="*/ 27 w 31"/>
                <a:gd name="T1" fmla="*/ 0 h 72"/>
                <a:gd name="T2" fmla="*/ 27 w 31"/>
                <a:gd name="T3" fmla="*/ 8 h 72"/>
                <a:gd name="T4" fmla="*/ 29 w 31"/>
                <a:gd name="T5" fmla="*/ 11 h 72"/>
                <a:gd name="T6" fmla="*/ 30 w 31"/>
                <a:gd name="T7" fmla="*/ 13 h 72"/>
                <a:gd name="T8" fmla="*/ 31 w 31"/>
                <a:gd name="T9" fmla="*/ 19 h 72"/>
                <a:gd name="T10" fmla="*/ 30 w 31"/>
                <a:gd name="T11" fmla="*/ 26 h 72"/>
                <a:gd name="T12" fmla="*/ 28 w 31"/>
                <a:gd name="T13" fmla="*/ 31 h 72"/>
                <a:gd name="T14" fmla="*/ 24 w 31"/>
                <a:gd name="T15" fmla="*/ 34 h 72"/>
                <a:gd name="T16" fmla="*/ 19 w 31"/>
                <a:gd name="T17" fmla="*/ 34 h 72"/>
                <a:gd name="T18" fmla="*/ 19 w 31"/>
                <a:gd name="T19" fmla="*/ 48 h 72"/>
                <a:gd name="T20" fmla="*/ 19 w 31"/>
                <a:gd name="T21" fmla="*/ 60 h 72"/>
                <a:gd name="T22" fmla="*/ 18 w 31"/>
                <a:gd name="T23" fmla="*/ 65 h 72"/>
                <a:gd name="T24" fmla="*/ 16 w 31"/>
                <a:gd name="T25" fmla="*/ 69 h 72"/>
                <a:gd name="T26" fmla="*/ 13 w 31"/>
                <a:gd name="T27" fmla="*/ 71 h 72"/>
                <a:gd name="T28" fmla="*/ 8 w 31"/>
                <a:gd name="T29" fmla="*/ 72 h 72"/>
                <a:gd name="T30" fmla="*/ 0 w 31"/>
                <a:gd name="T31" fmla="*/ 57 h 72"/>
                <a:gd name="T32" fmla="*/ 1 w 31"/>
                <a:gd name="T33" fmla="*/ 51 h 72"/>
                <a:gd name="T34" fmla="*/ 2 w 31"/>
                <a:gd name="T35" fmla="*/ 47 h 72"/>
                <a:gd name="T36" fmla="*/ 5 w 31"/>
                <a:gd name="T37" fmla="*/ 44 h 72"/>
                <a:gd name="T38" fmla="*/ 8 w 31"/>
                <a:gd name="T39" fmla="*/ 41 h 72"/>
                <a:gd name="T40" fmla="*/ 11 w 31"/>
                <a:gd name="T41" fmla="*/ 38 h 72"/>
                <a:gd name="T42" fmla="*/ 13 w 31"/>
                <a:gd name="T43" fmla="*/ 36 h 72"/>
                <a:gd name="T44" fmla="*/ 15 w 31"/>
                <a:gd name="T45" fmla="*/ 33 h 72"/>
                <a:gd name="T46" fmla="*/ 15 w 31"/>
                <a:gd name="T47" fmla="*/ 31 h 72"/>
                <a:gd name="T48" fmla="*/ 15 w 31"/>
                <a:gd name="T49" fmla="*/ 20 h 72"/>
                <a:gd name="T50" fmla="*/ 15 w 31"/>
                <a:gd name="T51" fmla="*/ 10 h 72"/>
                <a:gd name="T52" fmla="*/ 16 w 31"/>
                <a:gd name="T53" fmla="*/ 6 h 72"/>
                <a:gd name="T54" fmla="*/ 18 w 31"/>
                <a:gd name="T55" fmla="*/ 4 h 72"/>
                <a:gd name="T56" fmla="*/ 22 w 31"/>
                <a:gd name="T57" fmla="*/ 2 h 72"/>
                <a:gd name="T58" fmla="*/ 27 w 31"/>
                <a:gd name="T5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 h="72">
                  <a:moveTo>
                    <a:pt x="27" y="0"/>
                  </a:moveTo>
                  <a:lnTo>
                    <a:pt x="27" y="8"/>
                  </a:lnTo>
                  <a:lnTo>
                    <a:pt x="29" y="11"/>
                  </a:lnTo>
                  <a:lnTo>
                    <a:pt x="30" y="13"/>
                  </a:lnTo>
                  <a:lnTo>
                    <a:pt x="31" y="19"/>
                  </a:lnTo>
                  <a:lnTo>
                    <a:pt x="30" y="26"/>
                  </a:lnTo>
                  <a:lnTo>
                    <a:pt x="28" y="31"/>
                  </a:lnTo>
                  <a:lnTo>
                    <a:pt x="24" y="34"/>
                  </a:lnTo>
                  <a:lnTo>
                    <a:pt x="19" y="34"/>
                  </a:lnTo>
                  <a:lnTo>
                    <a:pt x="19" y="48"/>
                  </a:lnTo>
                  <a:lnTo>
                    <a:pt x="19" y="60"/>
                  </a:lnTo>
                  <a:lnTo>
                    <a:pt x="18" y="65"/>
                  </a:lnTo>
                  <a:lnTo>
                    <a:pt x="16" y="69"/>
                  </a:lnTo>
                  <a:lnTo>
                    <a:pt x="13" y="71"/>
                  </a:lnTo>
                  <a:lnTo>
                    <a:pt x="8" y="72"/>
                  </a:lnTo>
                  <a:lnTo>
                    <a:pt x="0" y="57"/>
                  </a:lnTo>
                  <a:lnTo>
                    <a:pt x="1" y="51"/>
                  </a:lnTo>
                  <a:lnTo>
                    <a:pt x="2" y="47"/>
                  </a:lnTo>
                  <a:lnTo>
                    <a:pt x="5" y="44"/>
                  </a:lnTo>
                  <a:lnTo>
                    <a:pt x="8" y="41"/>
                  </a:lnTo>
                  <a:lnTo>
                    <a:pt x="11" y="38"/>
                  </a:lnTo>
                  <a:lnTo>
                    <a:pt x="13" y="36"/>
                  </a:lnTo>
                  <a:lnTo>
                    <a:pt x="15" y="33"/>
                  </a:lnTo>
                  <a:lnTo>
                    <a:pt x="15" y="31"/>
                  </a:lnTo>
                  <a:lnTo>
                    <a:pt x="15" y="20"/>
                  </a:lnTo>
                  <a:lnTo>
                    <a:pt x="15" y="10"/>
                  </a:lnTo>
                  <a:lnTo>
                    <a:pt x="16" y="6"/>
                  </a:lnTo>
                  <a:lnTo>
                    <a:pt x="18" y="4"/>
                  </a:lnTo>
                  <a:lnTo>
                    <a:pt x="22" y="2"/>
                  </a:lnTo>
                  <a:lnTo>
                    <a:pt x="27"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52" name="Freeform 87">
              <a:extLst>
                <a:ext uri="{FF2B5EF4-FFF2-40B4-BE49-F238E27FC236}">
                  <a16:creationId xmlns:a16="http://schemas.microsoft.com/office/drawing/2014/main" id="{A9436D80-BE96-4E6B-B55E-65E6A187E2DD}"/>
                </a:ext>
              </a:extLst>
            </p:cNvPr>
            <p:cNvSpPr>
              <a:spLocks/>
            </p:cNvSpPr>
            <p:nvPr/>
          </p:nvSpPr>
          <p:spPr bwMode="auto">
            <a:xfrm>
              <a:off x="16048350" y="6426660"/>
              <a:ext cx="108923" cy="65589"/>
            </a:xfrm>
            <a:custGeom>
              <a:avLst/>
              <a:gdLst>
                <a:gd name="T0" fmla="*/ 43 w 187"/>
                <a:gd name="T1" fmla="*/ 99 h 113"/>
                <a:gd name="T2" fmla="*/ 28 w 187"/>
                <a:gd name="T3" fmla="*/ 91 h 113"/>
                <a:gd name="T4" fmla="*/ 13 w 187"/>
                <a:gd name="T5" fmla="*/ 86 h 113"/>
                <a:gd name="T6" fmla="*/ 5 w 187"/>
                <a:gd name="T7" fmla="*/ 80 h 113"/>
                <a:gd name="T8" fmla="*/ 1 w 187"/>
                <a:gd name="T9" fmla="*/ 74 h 113"/>
                <a:gd name="T10" fmla="*/ 29 w 187"/>
                <a:gd name="T11" fmla="*/ 69 h 113"/>
                <a:gd name="T12" fmla="*/ 49 w 187"/>
                <a:gd name="T13" fmla="*/ 69 h 113"/>
                <a:gd name="T14" fmla="*/ 68 w 187"/>
                <a:gd name="T15" fmla="*/ 66 h 113"/>
                <a:gd name="T16" fmla="*/ 88 w 187"/>
                <a:gd name="T17" fmla="*/ 60 h 113"/>
                <a:gd name="T18" fmla="*/ 106 w 187"/>
                <a:gd name="T19" fmla="*/ 56 h 113"/>
                <a:gd name="T20" fmla="*/ 121 w 187"/>
                <a:gd name="T21" fmla="*/ 54 h 113"/>
                <a:gd name="T22" fmla="*/ 133 w 187"/>
                <a:gd name="T23" fmla="*/ 51 h 113"/>
                <a:gd name="T24" fmla="*/ 141 w 187"/>
                <a:gd name="T25" fmla="*/ 46 h 113"/>
                <a:gd name="T26" fmla="*/ 146 w 187"/>
                <a:gd name="T27" fmla="*/ 38 h 113"/>
                <a:gd name="T28" fmla="*/ 153 w 187"/>
                <a:gd name="T29" fmla="*/ 21 h 113"/>
                <a:gd name="T30" fmla="*/ 159 w 187"/>
                <a:gd name="T31" fmla="*/ 7 h 113"/>
                <a:gd name="T32" fmla="*/ 164 w 187"/>
                <a:gd name="T33" fmla="*/ 2 h 113"/>
                <a:gd name="T34" fmla="*/ 172 w 187"/>
                <a:gd name="T35" fmla="*/ 0 h 113"/>
                <a:gd name="T36" fmla="*/ 180 w 187"/>
                <a:gd name="T37" fmla="*/ 3 h 113"/>
                <a:gd name="T38" fmla="*/ 184 w 187"/>
                <a:gd name="T39" fmla="*/ 10 h 113"/>
                <a:gd name="T40" fmla="*/ 187 w 187"/>
                <a:gd name="T41" fmla="*/ 27 h 113"/>
                <a:gd name="T42" fmla="*/ 185 w 187"/>
                <a:gd name="T43" fmla="*/ 39 h 113"/>
                <a:gd name="T44" fmla="*/ 182 w 187"/>
                <a:gd name="T45" fmla="*/ 47 h 113"/>
                <a:gd name="T46" fmla="*/ 170 w 187"/>
                <a:gd name="T47" fmla="*/ 57 h 113"/>
                <a:gd name="T48" fmla="*/ 158 w 187"/>
                <a:gd name="T49" fmla="*/ 68 h 113"/>
                <a:gd name="T50" fmla="*/ 155 w 187"/>
                <a:gd name="T51" fmla="*/ 76 h 113"/>
                <a:gd name="T52" fmla="*/ 153 w 187"/>
                <a:gd name="T53" fmla="*/ 86 h 113"/>
                <a:gd name="T54" fmla="*/ 132 w 187"/>
                <a:gd name="T55" fmla="*/ 93 h 113"/>
                <a:gd name="T56" fmla="*/ 114 w 187"/>
                <a:gd name="T57" fmla="*/ 102 h 113"/>
                <a:gd name="T58" fmla="*/ 95 w 187"/>
                <a:gd name="T59" fmla="*/ 109 h 113"/>
                <a:gd name="T60" fmla="*/ 73 w 187"/>
                <a:gd name="T61" fmla="*/ 113 h 113"/>
                <a:gd name="T62" fmla="*/ 54 w 187"/>
                <a:gd name="T63" fmla="*/ 106 h 113"/>
                <a:gd name="T64" fmla="*/ 42 w 187"/>
                <a:gd name="T65" fmla="*/ 97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7" h="113">
                  <a:moveTo>
                    <a:pt x="50" y="105"/>
                  </a:moveTo>
                  <a:lnTo>
                    <a:pt x="43" y="99"/>
                  </a:lnTo>
                  <a:lnTo>
                    <a:pt x="36" y="94"/>
                  </a:lnTo>
                  <a:lnTo>
                    <a:pt x="28" y="91"/>
                  </a:lnTo>
                  <a:lnTo>
                    <a:pt x="21" y="89"/>
                  </a:lnTo>
                  <a:lnTo>
                    <a:pt x="13" y="86"/>
                  </a:lnTo>
                  <a:lnTo>
                    <a:pt x="8" y="82"/>
                  </a:lnTo>
                  <a:lnTo>
                    <a:pt x="5" y="80"/>
                  </a:lnTo>
                  <a:lnTo>
                    <a:pt x="4" y="77"/>
                  </a:lnTo>
                  <a:lnTo>
                    <a:pt x="1" y="74"/>
                  </a:lnTo>
                  <a:lnTo>
                    <a:pt x="0" y="69"/>
                  </a:lnTo>
                  <a:lnTo>
                    <a:pt x="29" y="69"/>
                  </a:lnTo>
                  <a:lnTo>
                    <a:pt x="43" y="69"/>
                  </a:lnTo>
                  <a:lnTo>
                    <a:pt x="49" y="69"/>
                  </a:lnTo>
                  <a:lnTo>
                    <a:pt x="50" y="69"/>
                  </a:lnTo>
                  <a:lnTo>
                    <a:pt x="68" y="66"/>
                  </a:lnTo>
                  <a:lnTo>
                    <a:pt x="79" y="63"/>
                  </a:lnTo>
                  <a:lnTo>
                    <a:pt x="88" y="60"/>
                  </a:lnTo>
                  <a:lnTo>
                    <a:pt x="97" y="58"/>
                  </a:lnTo>
                  <a:lnTo>
                    <a:pt x="106" y="56"/>
                  </a:lnTo>
                  <a:lnTo>
                    <a:pt x="114" y="55"/>
                  </a:lnTo>
                  <a:lnTo>
                    <a:pt x="121" y="54"/>
                  </a:lnTo>
                  <a:lnTo>
                    <a:pt x="128" y="53"/>
                  </a:lnTo>
                  <a:lnTo>
                    <a:pt x="133" y="51"/>
                  </a:lnTo>
                  <a:lnTo>
                    <a:pt x="137" y="48"/>
                  </a:lnTo>
                  <a:lnTo>
                    <a:pt x="141" y="46"/>
                  </a:lnTo>
                  <a:lnTo>
                    <a:pt x="144" y="41"/>
                  </a:lnTo>
                  <a:lnTo>
                    <a:pt x="146" y="38"/>
                  </a:lnTo>
                  <a:lnTo>
                    <a:pt x="149" y="29"/>
                  </a:lnTo>
                  <a:lnTo>
                    <a:pt x="153" y="21"/>
                  </a:lnTo>
                  <a:lnTo>
                    <a:pt x="156" y="13"/>
                  </a:lnTo>
                  <a:lnTo>
                    <a:pt x="159" y="7"/>
                  </a:lnTo>
                  <a:lnTo>
                    <a:pt x="161" y="4"/>
                  </a:lnTo>
                  <a:lnTo>
                    <a:pt x="164" y="2"/>
                  </a:lnTo>
                  <a:lnTo>
                    <a:pt x="168" y="1"/>
                  </a:lnTo>
                  <a:lnTo>
                    <a:pt x="172" y="0"/>
                  </a:lnTo>
                  <a:lnTo>
                    <a:pt x="176" y="1"/>
                  </a:lnTo>
                  <a:lnTo>
                    <a:pt x="180" y="3"/>
                  </a:lnTo>
                  <a:lnTo>
                    <a:pt x="182" y="5"/>
                  </a:lnTo>
                  <a:lnTo>
                    <a:pt x="184" y="10"/>
                  </a:lnTo>
                  <a:lnTo>
                    <a:pt x="186" y="18"/>
                  </a:lnTo>
                  <a:lnTo>
                    <a:pt x="187" y="27"/>
                  </a:lnTo>
                  <a:lnTo>
                    <a:pt x="186" y="34"/>
                  </a:lnTo>
                  <a:lnTo>
                    <a:pt x="185" y="39"/>
                  </a:lnTo>
                  <a:lnTo>
                    <a:pt x="184" y="43"/>
                  </a:lnTo>
                  <a:lnTo>
                    <a:pt x="182" y="47"/>
                  </a:lnTo>
                  <a:lnTo>
                    <a:pt x="176" y="53"/>
                  </a:lnTo>
                  <a:lnTo>
                    <a:pt x="170" y="57"/>
                  </a:lnTo>
                  <a:lnTo>
                    <a:pt x="163" y="63"/>
                  </a:lnTo>
                  <a:lnTo>
                    <a:pt x="158" y="68"/>
                  </a:lnTo>
                  <a:lnTo>
                    <a:pt x="156" y="71"/>
                  </a:lnTo>
                  <a:lnTo>
                    <a:pt x="155" y="76"/>
                  </a:lnTo>
                  <a:lnTo>
                    <a:pt x="153" y="80"/>
                  </a:lnTo>
                  <a:lnTo>
                    <a:pt x="153" y="86"/>
                  </a:lnTo>
                  <a:lnTo>
                    <a:pt x="142" y="89"/>
                  </a:lnTo>
                  <a:lnTo>
                    <a:pt x="132" y="93"/>
                  </a:lnTo>
                  <a:lnTo>
                    <a:pt x="123" y="97"/>
                  </a:lnTo>
                  <a:lnTo>
                    <a:pt x="114" y="102"/>
                  </a:lnTo>
                  <a:lnTo>
                    <a:pt x="105" y="106"/>
                  </a:lnTo>
                  <a:lnTo>
                    <a:pt x="95" y="109"/>
                  </a:lnTo>
                  <a:lnTo>
                    <a:pt x="85" y="112"/>
                  </a:lnTo>
                  <a:lnTo>
                    <a:pt x="73" y="113"/>
                  </a:lnTo>
                  <a:lnTo>
                    <a:pt x="65" y="110"/>
                  </a:lnTo>
                  <a:lnTo>
                    <a:pt x="54" y="106"/>
                  </a:lnTo>
                  <a:lnTo>
                    <a:pt x="46" y="101"/>
                  </a:lnTo>
                  <a:lnTo>
                    <a:pt x="42" y="97"/>
                  </a:lnTo>
                  <a:lnTo>
                    <a:pt x="50" y="105"/>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53" name="Freeform 88">
              <a:extLst>
                <a:ext uri="{FF2B5EF4-FFF2-40B4-BE49-F238E27FC236}">
                  <a16:creationId xmlns:a16="http://schemas.microsoft.com/office/drawing/2014/main" id="{55D4400D-BB01-4022-A3E9-22C34510DB6D}"/>
                </a:ext>
              </a:extLst>
            </p:cNvPr>
            <p:cNvSpPr>
              <a:spLocks/>
            </p:cNvSpPr>
            <p:nvPr/>
          </p:nvSpPr>
          <p:spPr bwMode="auto">
            <a:xfrm>
              <a:off x="16120965" y="6380983"/>
              <a:ext cx="59732" cy="57390"/>
            </a:xfrm>
            <a:custGeom>
              <a:avLst/>
              <a:gdLst>
                <a:gd name="T0" fmla="*/ 90 w 101"/>
                <a:gd name="T1" fmla="*/ 99 h 99"/>
                <a:gd name="T2" fmla="*/ 84 w 101"/>
                <a:gd name="T3" fmla="*/ 96 h 99"/>
                <a:gd name="T4" fmla="*/ 78 w 101"/>
                <a:gd name="T5" fmla="*/ 94 h 99"/>
                <a:gd name="T6" fmla="*/ 75 w 101"/>
                <a:gd name="T7" fmla="*/ 91 h 99"/>
                <a:gd name="T8" fmla="*/ 73 w 101"/>
                <a:gd name="T9" fmla="*/ 87 h 99"/>
                <a:gd name="T10" fmla="*/ 72 w 101"/>
                <a:gd name="T11" fmla="*/ 82 h 99"/>
                <a:gd name="T12" fmla="*/ 72 w 101"/>
                <a:gd name="T13" fmla="*/ 78 h 99"/>
                <a:gd name="T14" fmla="*/ 73 w 101"/>
                <a:gd name="T15" fmla="*/ 73 h 99"/>
                <a:gd name="T16" fmla="*/ 74 w 101"/>
                <a:gd name="T17" fmla="*/ 67 h 99"/>
                <a:gd name="T18" fmla="*/ 66 w 101"/>
                <a:gd name="T19" fmla="*/ 62 h 99"/>
                <a:gd name="T20" fmla="*/ 61 w 101"/>
                <a:gd name="T21" fmla="*/ 56 h 99"/>
                <a:gd name="T22" fmla="*/ 57 w 101"/>
                <a:gd name="T23" fmla="*/ 51 h 99"/>
                <a:gd name="T24" fmla="*/ 52 w 101"/>
                <a:gd name="T25" fmla="*/ 46 h 99"/>
                <a:gd name="T26" fmla="*/ 49 w 101"/>
                <a:gd name="T27" fmla="*/ 39 h 99"/>
                <a:gd name="T28" fmla="*/ 45 w 101"/>
                <a:gd name="T29" fmla="*/ 34 h 99"/>
                <a:gd name="T30" fmla="*/ 38 w 101"/>
                <a:gd name="T31" fmla="*/ 28 h 99"/>
                <a:gd name="T32" fmla="*/ 31 w 101"/>
                <a:gd name="T33" fmla="*/ 24 h 99"/>
                <a:gd name="T34" fmla="*/ 22 w 101"/>
                <a:gd name="T35" fmla="*/ 19 h 99"/>
                <a:gd name="T36" fmla="*/ 14 w 101"/>
                <a:gd name="T37" fmla="*/ 15 h 99"/>
                <a:gd name="T38" fmla="*/ 10 w 101"/>
                <a:gd name="T39" fmla="*/ 12 h 99"/>
                <a:gd name="T40" fmla="*/ 6 w 101"/>
                <a:gd name="T41" fmla="*/ 10 h 99"/>
                <a:gd name="T42" fmla="*/ 3 w 101"/>
                <a:gd name="T43" fmla="*/ 6 h 99"/>
                <a:gd name="T44" fmla="*/ 0 w 101"/>
                <a:gd name="T45" fmla="*/ 0 h 99"/>
                <a:gd name="T46" fmla="*/ 12 w 101"/>
                <a:gd name="T47" fmla="*/ 5 h 99"/>
                <a:gd name="T48" fmla="*/ 23 w 101"/>
                <a:gd name="T49" fmla="*/ 10 h 99"/>
                <a:gd name="T50" fmla="*/ 32 w 101"/>
                <a:gd name="T51" fmla="*/ 16 h 99"/>
                <a:gd name="T52" fmla="*/ 41 w 101"/>
                <a:gd name="T53" fmla="*/ 23 h 99"/>
                <a:gd name="T54" fmla="*/ 56 w 101"/>
                <a:gd name="T55" fmla="*/ 37 h 99"/>
                <a:gd name="T56" fmla="*/ 70 w 101"/>
                <a:gd name="T57" fmla="*/ 51 h 99"/>
                <a:gd name="T58" fmla="*/ 75 w 101"/>
                <a:gd name="T59" fmla="*/ 56 h 99"/>
                <a:gd name="T60" fmla="*/ 81 w 101"/>
                <a:gd name="T61" fmla="*/ 60 h 99"/>
                <a:gd name="T62" fmla="*/ 85 w 101"/>
                <a:gd name="T63" fmla="*/ 63 h 99"/>
                <a:gd name="T64" fmla="*/ 90 w 101"/>
                <a:gd name="T65" fmla="*/ 66 h 99"/>
                <a:gd name="T66" fmla="*/ 95 w 101"/>
                <a:gd name="T67" fmla="*/ 69 h 99"/>
                <a:gd name="T68" fmla="*/ 98 w 101"/>
                <a:gd name="T69" fmla="*/ 74 h 99"/>
                <a:gd name="T70" fmla="*/ 100 w 101"/>
                <a:gd name="T71" fmla="*/ 79 h 99"/>
                <a:gd name="T72" fmla="*/ 101 w 101"/>
                <a:gd name="T73" fmla="*/ 87 h 99"/>
                <a:gd name="T74" fmla="*/ 101 w 101"/>
                <a:gd name="T75" fmla="*/ 99 h 99"/>
                <a:gd name="T76" fmla="*/ 90 w 101"/>
                <a:gd name="T7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1" h="99">
                  <a:moveTo>
                    <a:pt x="90" y="99"/>
                  </a:moveTo>
                  <a:lnTo>
                    <a:pt x="84" y="96"/>
                  </a:lnTo>
                  <a:lnTo>
                    <a:pt x="78" y="94"/>
                  </a:lnTo>
                  <a:lnTo>
                    <a:pt x="75" y="91"/>
                  </a:lnTo>
                  <a:lnTo>
                    <a:pt x="73" y="87"/>
                  </a:lnTo>
                  <a:lnTo>
                    <a:pt x="72" y="82"/>
                  </a:lnTo>
                  <a:lnTo>
                    <a:pt x="72" y="78"/>
                  </a:lnTo>
                  <a:lnTo>
                    <a:pt x="73" y="73"/>
                  </a:lnTo>
                  <a:lnTo>
                    <a:pt x="74" y="67"/>
                  </a:lnTo>
                  <a:lnTo>
                    <a:pt x="66" y="62"/>
                  </a:lnTo>
                  <a:lnTo>
                    <a:pt x="61" y="56"/>
                  </a:lnTo>
                  <a:lnTo>
                    <a:pt x="57" y="51"/>
                  </a:lnTo>
                  <a:lnTo>
                    <a:pt x="52" y="46"/>
                  </a:lnTo>
                  <a:lnTo>
                    <a:pt x="49" y="39"/>
                  </a:lnTo>
                  <a:lnTo>
                    <a:pt x="45" y="34"/>
                  </a:lnTo>
                  <a:lnTo>
                    <a:pt x="38" y="28"/>
                  </a:lnTo>
                  <a:lnTo>
                    <a:pt x="31" y="24"/>
                  </a:lnTo>
                  <a:lnTo>
                    <a:pt x="22" y="19"/>
                  </a:lnTo>
                  <a:lnTo>
                    <a:pt x="14" y="15"/>
                  </a:lnTo>
                  <a:lnTo>
                    <a:pt x="10" y="12"/>
                  </a:lnTo>
                  <a:lnTo>
                    <a:pt x="6" y="10"/>
                  </a:lnTo>
                  <a:lnTo>
                    <a:pt x="3" y="6"/>
                  </a:lnTo>
                  <a:lnTo>
                    <a:pt x="0" y="0"/>
                  </a:lnTo>
                  <a:lnTo>
                    <a:pt x="12" y="5"/>
                  </a:lnTo>
                  <a:lnTo>
                    <a:pt x="23" y="10"/>
                  </a:lnTo>
                  <a:lnTo>
                    <a:pt x="32" y="16"/>
                  </a:lnTo>
                  <a:lnTo>
                    <a:pt x="41" y="23"/>
                  </a:lnTo>
                  <a:lnTo>
                    <a:pt x="56" y="37"/>
                  </a:lnTo>
                  <a:lnTo>
                    <a:pt x="70" y="51"/>
                  </a:lnTo>
                  <a:lnTo>
                    <a:pt x="75" y="56"/>
                  </a:lnTo>
                  <a:lnTo>
                    <a:pt x="81" y="60"/>
                  </a:lnTo>
                  <a:lnTo>
                    <a:pt x="85" y="63"/>
                  </a:lnTo>
                  <a:lnTo>
                    <a:pt x="90" y="66"/>
                  </a:lnTo>
                  <a:lnTo>
                    <a:pt x="95" y="69"/>
                  </a:lnTo>
                  <a:lnTo>
                    <a:pt x="98" y="74"/>
                  </a:lnTo>
                  <a:lnTo>
                    <a:pt x="100" y="79"/>
                  </a:lnTo>
                  <a:lnTo>
                    <a:pt x="101" y="87"/>
                  </a:lnTo>
                  <a:lnTo>
                    <a:pt x="101" y="99"/>
                  </a:lnTo>
                  <a:lnTo>
                    <a:pt x="90" y="99"/>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54" name="Freeform 89">
              <a:extLst>
                <a:ext uri="{FF2B5EF4-FFF2-40B4-BE49-F238E27FC236}">
                  <a16:creationId xmlns:a16="http://schemas.microsoft.com/office/drawing/2014/main" id="{8C751CD7-124A-4A54-A424-C1D907E05C4A}"/>
                </a:ext>
              </a:extLst>
            </p:cNvPr>
            <p:cNvSpPr>
              <a:spLocks/>
            </p:cNvSpPr>
            <p:nvPr/>
          </p:nvSpPr>
          <p:spPr bwMode="auto">
            <a:xfrm>
              <a:off x="16226376" y="6464140"/>
              <a:ext cx="28109" cy="36308"/>
            </a:xfrm>
            <a:custGeom>
              <a:avLst/>
              <a:gdLst>
                <a:gd name="T0" fmla="*/ 25 w 47"/>
                <a:gd name="T1" fmla="*/ 35 h 61"/>
                <a:gd name="T2" fmla="*/ 18 w 47"/>
                <a:gd name="T3" fmla="*/ 34 h 61"/>
                <a:gd name="T4" fmla="*/ 12 w 47"/>
                <a:gd name="T5" fmla="*/ 31 h 61"/>
                <a:gd name="T6" fmla="*/ 7 w 47"/>
                <a:gd name="T7" fmla="*/ 27 h 61"/>
                <a:gd name="T8" fmla="*/ 4 w 47"/>
                <a:gd name="T9" fmla="*/ 23 h 61"/>
                <a:gd name="T10" fmla="*/ 2 w 47"/>
                <a:gd name="T11" fmla="*/ 17 h 61"/>
                <a:gd name="T12" fmla="*/ 0 w 47"/>
                <a:gd name="T13" fmla="*/ 12 h 61"/>
                <a:gd name="T14" fmla="*/ 0 w 47"/>
                <a:gd name="T15" fmla="*/ 5 h 61"/>
                <a:gd name="T16" fmla="*/ 1 w 47"/>
                <a:gd name="T17" fmla="*/ 0 h 61"/>
                <a:gd name="T18" fmla="*/ 6 w 47"/>
                <a:gd name="T19" fmla="*/ 3 h 61"/>
                <a:gd name="T20" fmla="*/ 13 w 47"/>
                <a:gd name="T21" fmla="*/ 9 h 61"/>
                <a:gd name="T22" fmla="*/ 21 w 47"/>
                <a:gd name="T23" fmla="*/ 15 h 61"/>
                <a:gd name="T24" fmla="*/ 29 w 47"/>
                <a:gd name="T25" fmla="*/ 23 h 61"/>
                <a:gd name="T26" fmla="*/ 42 w 47"/>
                <a:gd name="T27" fmla="*/ 38 h 61"/>
                <a:gd name="T28" fmla="*/ 47 w 47"/>
                <a:gd name="T29" fmla="*/ 45 h 61"/>
                <a:gd name="T30" fmla="*/ 46 w 47"/>
                <a:gd name="T31" fmla="*/ 51 h 61"/>
                <a:gd name="T32" fmla="*/ 43 w 47"/>
                <a:gd name="T33" fmla="*/ 56 h 61"/>
                <a:gd name="T34" fmla="*/ 40 w 47"/>
                <a:gd name="T35" fmla="*/ 59 h 61"/>
                <a:gd name="T36" fmla="*/ 36 w 47"/>
                <a:gd name="T37" fmla="*/ 61 h 61"/>
                <a:gd name="T38" fmla="*/ 25 w 47"/>
                <a:gd name="T39" fmla="*/ 50 h 61"/>
                <a:gd name="T40" fmla="*/ 25 w 47"/>
                <a:gd name="T41" fmla="*/ 43 h 61"/>
                <a:gd name="T42" fmla="*/ 25 w 47"/>
                <a:gd name="T43" fmla="*/ 3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61">
                  <a:moveTo>
                    <a:pt x="25" y="35"/>
                  </a:moveTo>
                  <a:lnTo>
                    <a:pt x="18" y="34"/>
                  </a:lnTo>
                  <a:lnTo>
                    <a:pt x="12" y="31"/>
                  </a:lnTo>
                  <a:lnTo>
                    <a:pt x="7" y="27"/>
                  </a:lnTo>
                  <a:lnTo>
                    <a:pt x="4" y="23"/>
                  </a:lnTo>
                  <a:lnTo>
                    <a:pt x="2" y="17"/>
                  </a:lnTo>
                  <a:lnTo>
                    <a:pt x="0" y="12"/>
                  </a:lnTo>
                  <a:lnTo>
                    <a:pt x="0" y="5"/>
                  </a:lnTo>
                  <a:lnTo>
                    <a:pt x="1" y="0"/>
                  </a:lnTo>
                  <a:lnTo>
                    <a:pt x="6" y="3"/>
                  </a:lnTo>
                  <a:lnTo>
                    <a:pt x="13" y="9"/>
                  </a:lnTo>
                  <a:lnTo>
                    <a:pt x="21" y="15"/>
                  </a:lnTo>
                  <a:lnTo>
                    <a:pt x="29" y="23"/>
                  </a:lnTo>
                  <a:lnTo>
                    <a:pt x="42" y="38"/>
                  </a:lnTo>
                  <a:lnTo>
                    <a:pt x="47" y="45"/>
                  </a:lnTo>
                  <a:lnTo>
                    <a:pt x="46" y="51"/>
                  </a:lnTo>
                  <a:lnTo>
                    <a:pt x="43" y="56"/>
                  </a:lnTo>
                  <a:lnTo>
                    <a:pt x="40" y="59"/>
                  </a:lnTo>
                  <a:lnTo>
                    <a:pt x="36" y="61"/>
                  </a:lnTo>
                  <a:lnTo>
                    <a:pt x="25" y="50"/>
                  </a:lnTo>
                  <a:lnTo>
                    <a:pt x="25" y="43"/>
                  </a:lnTo>
                  <a:lnTo>
                    <a:pt x="25" y="35"/>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55" name="Freeform 90">
              <a:extLst>
                <a:ext uri="{FF2B5EF4-FFF2-40B4-BE49-F238E27FC236}">
                  <a16:creationId xmlns:a16="http://schemas.microsoft.com/office/drawing/2014/main" id="{AC3F8A9C-0EA4-47A4-9C88-4967868D9538}"/>
                </a:ext>
              </a:extLst>
            </p:cNvPr>
            <p:cNvSpPr>
              <a:spLocks/>
            </p:cNvSpPr>
            <p:nvPr/>
          </p:nvSpPr>
          <p:spPr bwMode="auto">
            <a:xfrm>
              <a:off x="16417285" y="6600001"/>
              <a:ext cx="17568" cy="19911"/>
            </a:xfrm>
            <a:custGeom>
              <a:avLst/>
              <a:gdLst>
                <a:gd name="T0" fmla="*/ 30 w 30"/>
                <a:gd name="T1" fmla="*/ 23 h 35"/>
                <a:gd name="T2" fmla="*/ 30 w 30"/>
                <a:gd name="T3" fmla="*/ 35 h 35"/>
                <a:gd name="T4" fmla="*/ 24 w 30"/>
                <a:gd name="T5" fmla="*/ 34 h 35"/>
                <a:gd name="T6" fmla="*/ 18 w 30"/>
                <a:gd name="T7" fmla="*/ 31 h 35"/>
                <a:gd name="T8" fmla="*/ 13 w 30"/>
                <a:gd name="T9" fmla="*/ 26 h 35"/>
                <a:gd name="T10" fmla="*/ 8 w 30"/>
                <a:gd name="T11" fmla="*/ 21 h 35"/>
                <a:gd name="T12" fmla="*/ 4 w 30"/>
                <a:gd name="T13" fmla="*/ 14 h 35"/>
                <a:gd name="T14" fmla="*/ 2 w 30"/>
                <a:gd name="T15" fmla="*/ 9 h 35"/>
                <a:gd name="T16" fmla="*/ 0 w 30"/>
                <a:gd name="T17" fmla="*/ 5 h 35"/>
                <a:gd name="T18" fmla="*/ 0 w 30"/>
                <a:gd name="T19" fmla="*/ 0 h 35"/>
                <a:gd name="T20" fmla="*/ 12 w 30"/>
                <a:gd name="T21" fmla="*/ 6 h 35"/>
                <a:gd name="T22" fmla="*/ 21 w 30"/>
                <a:gd name="T23" fmla="*/ 10 h 35"/>
                <a:gd name="T24" fmla="*/ 25 w 30"/>
                <a:gd name="T25" fmla="*/ 13 h 35"/>
                <a:gd name="T26" fmla="*/ 28 w 30"/>
                <a:gd name="T27" fmla="*/ 16 h 35"/>
                <a:gd name="T28" fmla="*/ 30 w 30"/>
                <a:gd name="T29" fmla="*/ 20 h 35"/>
                <a:gd name="T30" fmla="*/ 30 w 30"/>
                <a:gd name="T31" fmla="*/ 2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5">
                  <a:moveTo>
                    <a:pt x="30" y="23"/>
                  </a:moveTo>
                  <a:lnTo>
                    <a:pt x="30" y="35"/>
                  </a:lnTo>
                  <a:lnTo>
                    <a:pt x="24" y="34"/>
                  </a:lnTo>
                  <a:lnTo>
                    <a:pt x="18" y="31"/>
                  </a:lnTo>
                  <a:lnTo>
                    <a:pt x="13" y="26"/>
                  </a:lnTo>
                  <a:lnTo>
                    <a:pt x="8" y="21"/>
                  </a:lnTo>
                  <a:lnTo>
                    <a:pt x="4" y="14"/>
                  </a:lnTo>
                  <a:lnTo>
                    <a:pt x="2" y="9"/>
                  </a:lnTo>
                  <a:lnTo>
                    <a:pt x="0" y="5"/>
                  </a:lnTo>
                  <a:lnTo>
                    <a:pt x="0" y="0"/>
                  </a:lnTo>
                  <a:lnTo>
                    <a:pt x="12" y="6"/>
                  </a:lnTo>
                  <a:lnTo>
                    <a:pt x="21" y="10"/>
                  </a:lnTo>
                  <a:lnTo>
                    <a:pt x="25" y="13"/>
                  </a:lnTo>
                  <a:lnTo>
                    <a:pt x="28" y="16"/>
                  </a:lnTo>
                  <a:lnTo>
                    <a:pt x="30" y="20"/>
                  </a:lnTo>
                  <a:lnTo>
                    <a:pt x="30" y="23"/>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56" name="Freeform 91">
              <a:extLst>
                <a:ext uri="{FF2B5EF4-FFF2-40B4-BE49-F238E27FC236}">
                  <a16:creationId xmlns:a16="http://schemas.microsoft.com/office/drawing/2014/main" id="{A7774E39-2223-4C73-8F2D-9B3C0FD80B01}"/>
                </a:ext>
              </a:extLst>
            </p:cNvPr>
            <p:cNvSpPr>
              <a:spLocks/>
            </p:cNvSpPr>
            <p:nvPr/>
          </p:nvSpPr>
          <p:spPr bwMode="auto">
            <a:xfrm>
              <a:off x="16375121" y="6583604"/>
              <a:ext cx="33965" cy="16397"/>
            </a:xfrm>
            <a:custGeom>
              <a:avLst/>
              <a:gdLst>
                <a:gd name="T0" fmla="*/ 57 w 57"/>
                <a:gd name="T1" fmla="*/ 24 h 27"/>
                <a:gd name="T2" fmla="*/ 46 w 57"/>
                <a:gd name="T3" fmla="*/ 27 h 27"/>
                <a:gd name="T4" fmla="*/ 38 w 57"/>
                <a:gd name="T5" fmla="*/ 27 h 27"/>
                <a:gd name="T6" fmla="*/ 31 w 57"/>
                <a:gd name="T7" fmla="*/ 26 h 27"/>
                <a:gd name="T8" fmla="*/ 22 w 57"/>
                <a:gd name="T9" fmla="*/ 24 h 27"/>
                <a:gd name="T10" fmla="*/ 16 w 57"/>
                <a:gd name="T11" fmla="*/ 21 h 27"/>
                <a:gd name="T12" fmla="*/ 9 w 57"/>
                <a:gd name="T13" fmla="*/ 18 h 27"/>
                <a:gd name="T14" fmla="*/ 4 w 57"/>
                <a:gd name="T15" fmla="*/ 13 h 27"/>
                <a:gd name="T16" fmla="*/ 2 w 57"/>
                <a:gd name="T17" fmla="*/ 10 h 27"/>
                <a:gd name="T18" fmla="*/ 1 w 57"/>
                <a:gd name="T19" fmla="*/ 7 h 27"/>
                <a:gd name="T20" fmla="*/ 0 w 57"/>
                <a:gd name="T21" fmla="*/ 4 h 27"/>
                <a:gd name="T22" fmla="*/ 0 w 57"/>
                <a:gd name="T23" fmla="*/ 0 h 27"/>
                <a:gd name="T24" fmla="*/ 9 w 57"/>
                <a:gd name="T25" fmla="*/ 0 h 27"/>
                <a:gd name="T26" fmla="*/ 18 w 57"/>
                <a:gd name="T27" fmla="*/ 1 h 27"/>
                <a:gd name="T28" fmla="*/ 25 w 57"/>
                <a:gd name="T29" fmla="*/ 3 h 27"/>
                <a:gd name="T30" fmla="*/ 33 w 57"/>
                <a:gd name="T31" fmla="*/ 5 h 27"/>
                <a:gd name="T32" fmla="*/ 39 w 57"/>
                <a:gd name="T33" fmla="*/ 8 h 27"/>
                <a:gd name="T34" fmla="*/ 45 w 57"/>
                <a:gd name="T35" fmla="*/ 12 h 27"/>
                <a:gd name="T36" fmla="*/ 51 w 57"/>
                <a:gd name="T37" fmla="*/ 18 h 27"/>
                <a:gd name="T38" fmla="*/ 57 w 57"/>
                <a:gd name="T39"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 h="27">
                  <a:moveTo>
                    <a:pt x="57" y="24"/>
                  </a:moveTo>
                  <a:lnTo>
                    <a:pt x="46" y="27"/>
                  </a:lnTo>
                  <a:lnTo>
                    <a:pt x="38" y="27"/>
                  </a:lnTo>
                  <a:lnTo>
                    <a:pt x="31" y="26"/>
                  </a:lnTo>
                  <a:lnTo>
                    <a:pt x="22" y="24"/>
                  </a:lnTo>
                  <a:lnTo>
                    <a:pt x="16" y="21"/>
                  </a:lnTo>
                  <a:lnTo>
                    <a:pt x="9" y="18"/>
                  </a:lnTo>
                  <a:lnTo>
                    <a:pt x="4" y="13"/>
                  </a:lnTo>
                  <a:lnTo>
                    <a:pt x="2" y="10"/>
                  </a:lnTo>
                  <a:lnTo>
                    <a:pt x="1" y="7"/>
                  </a:lnTo>
                  <a:lnTo>
                    <a:pt x="0" y="4"/>
                  </a:lnTo>
                  <a:lnTo>
                    <a:pt x="0" y="0"/>
                  </a:lnTo>
                  <a:lnTo>
                    <a:pt x="9" y="0"/>
                  </a:lnTo>
                  <a:lnTo>
                    <a:pt x="18" y="1"/>
                  </a:lnTo>
                  <a:lnTo>
                    <a:pt x="25" y="3"/>
                  </a:lnTo>
                  <a:lnTo>
                    <a:pt x="33" y="5"/>
                  </a:lnTo>
                  <a:lnTo>
                    <a:pt x="39" y="8"/>
                  </a:lnTo>
                  <a:lnTo>
                    <a:pt x="45" y="12"/>
                  </a:lnTo>
                  <a:lnTo>
                    <a:pt x="51" y="18"/>
                  </a:lnTo>
                  <a:lnTo>
                    <a:pt x="57" y="24"/>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57" name="Freeform 92">
              <a:extLst>
                <a:ext uri="{FF2B5EF4-FFF2-40B4-BE49-F238E27FC236}">
                  <a16:creationId xmlns:a16="http://schemas.microsoft.com/office/drawing/2014/main" id="{24048E1F-557D-46DD-BD4E-9A48D3C52C34}"/>
                </a:ext>
              </a:extLst>
            </p:cNvPr>
            <p:cNvSpPr>
              <a:spLocks/>
            </p:cNvSpPr>
            <p:nvPr/>
          </p:nvSpPr>
          <p:spPr bwMode="auto">
            <a:xfrm>
              <a:off x="16379805" y="6543783"/>
              <a:ext cx="29280" cy="32794"/>
            </a:xfrm>
            <a:custGeom>
              <a:avLst/>
              <a:gdLst>
                <a:gd name="T0" fmla="*/ 51 w 51"/>
                <a:gd name="T1" fmla="*/ 55 h 55"/>
                <a:gd name="T2" fmla="*/ 48 w 51"/>
                <a:gd name="T3" fmla="*/ 54 h 55"/>
                <a:gd name="T4" fmla="*/ 44 w 51"/>
                <a:gd name="T5" fmla="*/ 53 h 55"/>
                <a:gd name="T6" fmla="*/ 41 w 51"/>
                <a:gd name="T7" fmla="*/ 51 h 55"/>
                <a:gd name="T8" fmla="*/ 37 w 51"/>
                <a:gd name="T9" fmla="*/ 48 h 55"/>
                <a:gd name="T10" fmla="*/ 29 w 51"/>
                <a:gd name="T11" fmla="*/ 41 h 55"/>
                <a:gd name="T12" fmla="*/ 22 w 51"/>
                <a:gd name="T13" fmla="*/ 33 h 55"/>
                <a:gd name="T14" fmla="*/ 14 w 51"/>
                <a:gd name="T15" fmla="*/ 23 h 55"/>
                <a:gd name="T16" fmla="*/ 8 w 51"/>
                <a:gd name="T17" fmla="*/ 14 h 55"/>
                <a:gd name="T18" fmla="*/ 3 w 51"/>
                <a:gd name="T19" fmla="*/ 7 h 55"/>
                <a:gd name="T20" fmla="*/ 0 w 51"/>
                <a:gd name="T21" fmla="*/ 0 h 55"/>
                <a:gd name="T22" fmla="*/ 9 w 51"/>
                <a:gd name="T23" fmla="*/ 6 h 55"/>
                <a:gd name="T24" fmla="*/ 17 w 51"/>
                <a:gd name="T25" fmla="*/ 10 h 55"/>
                <a:gd name="T26" fmla="*/ 25 w 51"/>
                <a:gd name="T27" fmla="*/ 15 h 55"/>
                <a:gd name="T28" fmla="*/ 31 w 51"/>
                <a:gd name="T29" fmla="*/ 22 h 55"/>
                <a:gd name="T30" fmla="*/ 38 w 51"/>
                <a:gd name="T31" fmla="*/ 29 h 55"/>
                <a:gd name="T32" fmla="*/ 43 w 51"/>
                <a:gd name="T33" fmla="*/ 37 h 55"/>
                <a:gd name="T34" fmla="*/ 48 w 51"/>
                <a:gd name="T35" fmla="*/ 46 h 55"/>
                <a:gd name="T36" fmla="*/ 51 w 51"/>
                <a:gd name="T37"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55">
                  <a:moveTo>
                    <a:pt x="51" y="55"/>
                  </a:moveTo>
                  <a:lnTo>
                    <a:pt x="48" y="54"/>
                  </a:lnTo>
                  <a:lnTo>
                    <a:pt x="44" y="53"/>
                  </a:lnTo>
                  <a:lnTo>
                    <a:pt x="41" y="51"/>
                  </a:lnTo>
                  <a:lnTo>
                    <a:pt x="37" y="48"/>
                  </a:lnTo>
                  <a:lnTo>
                    <a:pt x="29" y="41"/>
                  </a:lnTo>
                  <a:lnTo>
                    <a:pt x="22" y="33"/>
                  </a:lnTo>
                  <a:lnTo>
                    <a:pt x="14" y="23"/>
                  </a:lnTo>
                  <a:lnTo>
                    <a:pt x="8" y="14"/>
                  </a:lnTo>
                  <a:lnTo>
                    <a:pt x="3" y="7"/>
                  </a:lnTo>
                  <a:lnTo>
                    <a:pt x="0" y="0"/>
                  </a:lnTo>
                  <a:lnTo>
                    <a:pt x="9" y="6"/>
                  </a:lnTo>
                  <a:lnTo>
                    <a:pt x="17" y="10"/>
                  </a:lnTo>
                  <a:lnTo>
                    <a:pt x="25" y="15"/>
                  </a:lnTo>
                  <a:lnTo>
                    <a:pt x="31" y="22"/>
                  </a:lnTo>
                  <a:lnTo>
                    <a:pt x="38" y="29"/>
                  </a:lnTo>
                  <a:lnTo>
                    <a:pt x="43" y="37"/>
                  </a:lnTo>
                  <a:lnTo>
                    <a:pt x="48" y="46"/>
                  </a:lnTo>
                  <a:lnTo>
                    <a:pt x="51" y="55"/>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58" name="Freeform 93">
              <a:extLst>
                <a:ext uri="{FF2B5EF4-FFF2-40B4-BE49-F238E27FC236}">
                  <a16:creationId xmlns:a16="http://schemas.microsoft.com/office/drawing/2014/main" id="{34798F36-A5CB-4212-94BD-D572E9B93DA5}"/>
                </a:ext>
              </a:extLst>
            </p:cNvPr>
            <p:cNvSpPr>
              <a:spLocks/>
            </p:cNvSpPr>
            <p:nvPr/>
          </p:nvSpPr>
          <p:spPr bwMode="auto">
            <a:xfrm>
              <a:off x="16317731" y="6518016"/>
              <a:ext cx="42164" cy="25767"/>
            </a:xfrm>
            <a:custGeom>
              <a:avLst/>
              <a:gdLst>
                <a:gd name="T0" fmla="*/ 9 w 72"/>
                <a:gd name="T1" fmla="*/ 0 h 43"/>
                <a:gd name="T2" fmla="*/ 24 w 72"/>
                <a:gd name="T3" fmla="*/ 8 h 43"/>
                <a:gd name="T4" fmla="*/ 43 w 72"/>
                <a:gd name="T5" fmla="*/ 16 h 43"/>
                <a:gd name="T6" fmla="*/ 52 w 72"/>
                <a:gd name="T7" fmla="*/ 22 h 43"/>
                <a:gd name="T8" fmla="*/ 61 w 72"/>
                <a:gd name="T9" fmla="*/ 27 h 43"/>
                <a:gd name="T10" fmla="*/ 67 w 72"/>
                <a:gd name="T11" fmla="*/ 32 h 43"/>
                <a:gd name="T12" fmla="*/ 72 w 72"/>
                <a:gd name="T13" fmla="*/ 39 h 43"/>
                <a:gd name="T14" fmla="*/ 59 w 72"/>
                <a:gd name="T15" fmla="*/ 43 h 43"/>
                <a:gd name="T16" fmla="*/ 51 w 72"/>
                <a:gd name="T17" fmla="*/ 43 h 43"/>
                <a:gd name="T18" fmla="*/ 42 w 72"/>
                <a:gd name="T19" fmla="*/ 41 h 43"/>
                <a:gd name="T20" fmla="*/ 33 w 72"/>
                <a:gd name="T21" fmla="*/ 37 h 43"/>
                <a:gd name="T22" fmla="*/ 23 w 72"/>
                <a:gd name="T23" fmla="*/ 32 h 43"/>
                <a:gd name="T24" fmla="*/ 14 w 72"/>
                <a:gd name="T25" fmla="*/ 26 h 43"/>
                <a:gd name="T26" fmla="*/ 7 w 72"/>
                <a:gd name="T27" fmla="*/ 19 h 43"/>
                <a:gd name="T28" fmla="*/ 4 w 72"/>
                <a:gd name="T29" fmla="*/ 16 h 43"/>
                <a:gd name="T30" fmla="*/ 1 w 72"/>
                <a:gd name="T31" fmla="*/ 12 h 43"/>
                <a:gd name="T32" fmla="*/ 0 w 72"/>
                <a:gd name="T33" fmla="*/ 8 h 43"/>
                <a:gd name="T34" fmla="*/ 0 w 72"/>
                <a:gd name="T35" fmla="*/ 4 h 43"/>
                <a:gd name="T36" fmla="*/ 5 w 72"/>
                <a:gd name="T37" fmla="*/ 4 h 43"/>
                <a:gd name="T38" fmla="*/ 9 w 72"/>
                <a:gd name="T3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43">
                  <a:moveTo>
                    <a:pt x="9" y="0"/>
                  </a:moveTo>
                  <a:lnTo>
                    <a:pt x="24" y="8"/>
                  </a:lnTo>
                  <a:lnTo>
                    <a:pt x="43" y="16"/>
                  </a:lnTo>
                  <a:lnTo>
                    <a:pt x="52" y="22"/>
                  </a:lnTo>
                  <a:lnTo>
                    <a:pt x="61" y="27"/>
                  </a:lnTo>
                  <a:lnTo>
                    <a:pt x="67" y="32"/>
                  </a:lnTo>
                  <a:lnTo>
                    <a:pt x="72" y="39"/>
                  </a:lnTo>
                  <a:lnTo>
                    <a:pt x="59" y="43"/>
                  </a:lnTo>
                  <a:lnTo>
                    <a:pt x="51" y="43"/>
                  </a:lnTo>
                  <a:lnTo>
                    <a:pt x="42" y="41"/>
                  </a:lnTo>
                  <a:lnTo>
                    <a:pt x="33" y="37"/>
                  </a:lnTo>
                  <a:lnTo>
                    <a:pt x="23" y="32"/>
                  </a:lnTo>
                  <a:lnTo>
                    <a:pt x="14" y="26"/>
                  </a:lnTo>
                  <a:lnTo>
                    <a:pt x="7" y="19"/>
                  </a:lnTo>
                  <a:lnTo>
                    <a:pt x="4" y="16"/>
                  </a:lnTo>
                  <a:lnTo>
                    <a:pt x="1" y="12"/>
                  </a:lnTo>
                  <a:lnTo>
                    <a:pt x="0" y="8"/>
                  </a:lnTo>
                  <a:lnTo>
                    <a:pt x="0" y="4"/>
                  </a:lnTo>
                  <a:lnTo>
                    <a:pt x="5" y="4"/>
                  </a:lnTo>
                  <a:lnTo>
                    <a:pt x="9"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59" name="Freeform 94">
              <a:extLst>
                <a:ext uri="{FF2B5EF4-FFF2-40B4-BE49-F238E27FC236}">
                  <a16:creationId xmlns:a16="http://schemas.microsoft.com/office/drawing/2014/main" id="{CEB0CDE6-EF96-4D53-ACB3-13CD5D6A86A9}"/>
                </a:ext>
              </a:extLst>
            </p:cNvPr>
            <p:cNvSpPr>
              <a:spLocks/>
            </p:cNvSpPr>
            <p:nvPr/>
          </p:nvSpPr>
          <p:spPr bwMode="auto">
            <a:xfrm>
              <a:off x="16276738" y="6494591"/>
              <a:ext cx="23424" cy="14055"/>
            </a:xfrm>
            <a:custGeom>
              <a:avLst/>
              <a:gdLst>
                <a:gd name="T0" fmla="*/ 0 w 41"/>
                <a:gd name="T1" fmla="*/ 0 h 24"/>
                <a:gd name="T2" fmla="*/ 13 w 41"/>
                <a:gd name="T3" fmla="*/ 6 h 24"/>
                <a:gd name="T4" fmla="*/ 24 w 41"/>
                <a:gd name="T5" fmla="*/ 11 h 24"/>
                <a:gd name="T6" fmla="*/ 28 w 41"/>
                <a:gd name="T7" fmla="*/ 12 h 24"/>
                <a:gd name="T8" fmla="*/ 32 w 41"/>
                <a:gd name="T9" fmla="*/ 15 h 24"/>
                <a:gd name="T10" fmla="*/ 37 w 41"/>
                <a:gd name="T11" fmla="*/ 18 h 24"/>
                <a:gd name="T12" fmla="*/ 41 w 41"/>
                <a:gd name="T13" fmla="*/ 24 h 24"/>
                <a:gd name="T14" fmla="*/ 28 w 41"/>
                <a:gd name="T15" fmla="*/ 24 h 24"/>
                <a:gd name="T16" fmla="*/ 26 w 41"/>
                <a:gd name="T17" fmla="*/ 24 h 24"/>
                <a:gd name="T18" fmla="*/ 3 w 41"/>
                <a:gd name="T19" fmla="*/ 10 h 24"/>
                <a:gd name="T20" fmla="*/ 0 w 41"/>
                <a:gd name="T21" fmla="*/ 7 h 24"/>
                <a:gd name="T22" fmla="*/ 12 w 41"/>
                <a:gd name="T23" fmla="*/ 4 h 24"/>
                <a:gd name="T24" fmla="*/ 0 w 41"/>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24">
                  <a:moveTo>
                    <a:pt x="0" y="0"/>
                  </a:moveTo>
                  <a:lnTo>
                    <a:pt x="13" y="6"/>
                  </a:lnTo>
                  <a:lnTo>
                    <a:pt x="24" y="11"/>
                  </a:lnTo>
                  <a:lnTo>
                    <a:pt x="28" y="12"/>
                  </a:lnTo>
                  <a:lnTo>
                    <a:pt x="32" y="15"/>
                  </a:lnTo>
                  <a:lnTo>
                    <a:pt x="37" y="18"/>
                  </a:lnTo>
                  <a:lnTo>
                    <a:pt x="41" y="24"/>
                  </a:lnTo>
                  <a:lnTo>
                    <a:pt x="28" y="24"/>
                  </a:lnTo>
                  <a:lnTo>
                    <a:pt x="26" y="24"/>
                  </a:lnTo>
                  <a:lnTo>
                    <a:pt x="3" y="10"/>
                  </a:lnTo>
                  <a:lnTo>
                    <a:pt x="0" y="7"/>
                  </a:lnTo>
                  <a:lnTo>
                    <a:pt x="12" y="4"/>
                  </a:lnTo>
                  <a:lnTo>
                    <a:pt x="0"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60" name="Freeform 95">
              <a:extLst>
                <a:ext uri="{FF2B5EF4-FFF2-40B4-BE49-F238E27FC236}">
                  <a16:creationId xmlns:a16="http://schemas.microsoft.com/office/drawing/2014/main" id="{77B7BD79-4B3B-4C1F-A71A-DC35B61905DA}"/>
                </a:ext>
              </a:extLst>
            </p:cNvPr>
            <p:cNvSpPr>
              <a:spLocks/>
            </p:cNvSpPr>
            <p:nvPr/>
          </p:nvSpPr>
          <p:spPr bwMode="auto">
            <a:xfrm>
              <a:off x="15934740" y="7535809"/>
              <a:ext cx="107753" cy="104239"/>
            </a:xfrm>
            <a:custGeom>
              <a:avLst/>
              <a:gdLst>
                <a:gd name="T0" fmla="*/ 92 w 184"/>
                <a:gd name="T1" fmla="*/ 16 h 179"/>
                <a:gd name="T2" fmla="*/ 109 w 184"/>
                <a:gd name="T3" fmla="*/ 14 h 179"/>
                <a:gd name="T4" fmla="*/ 129 w 184"/>
                <a:gd name="T5" fmla="*/ 11 h 179"/>
                <a:gd name="T6" fmla="*/ 147 w 184"/>
                <a:gd name="T7" fmla="*/ 6 h 179"/>
                <a:gd name="T8" fmla="*/ 164 w 184"/>
                <a:gd name="T9" fmla="*/ 0 h 179"/>
                <a:gd name="T10" fmla="*/ 171 w 184"/>
                <a:gd name="T11" fmla="*/ 13 h 179"/>
                <a:gd name="T12" fmla="*/ 177 w 184"/>
                <a:gd name="T13" fmla="*/ 25 h 179"/>
                <a:gd name="T14" fmla="*/ 179 w 184"/>
                <a:gd name="T15" fmla="*/ 31 h 179"/>
                <a:gd name="T16" fmla="*/ 181 w 184"/>
                <a:gd name="T17" fmla="*/ 37 h 179"/>
                <a:gd name="T18" fmla="*/ 182 w 184"/>
                <a:gd name="T19" fmla="*/ 44 h 179"/>
                <a:gd name="T20" fmla="*/ 184 w 184"/>
                <a:gd name="T21" fmla="*/ 50 h 179"/>
                <a:gd name="T22" fmla="*/ 182 w 184"/>
                <a:gd name="T23" fmla="*/ 59 h 179"/>
                <a:gd name="T24" fmla="*/ 181 w 184"/>
                <a:gd name="T25" fmla="*/ 67 h 179"/>
                <a:gd name="T26" fmla="*/ 179 w 184"/>
                <a:gd name="T27" fmla="*/ 77 h 179"/>
                <a:gd name="T28" fmla="*/ 176 w 184"/>
                <a:gd name="T29" fmla="*/ 87 h 179"/>
                <a:gd name="T30" fmla="*/ 167 w 184"/>
                <a:gd name="T31" fmla="*/ 107 h 179"/>
                <a:gd name="T32" fmla="*/ 157 w 184"/>
                <a:gd name="T33" fmla="*/ 129 h 179"/>
                <a:gd name="T34" fmla="*/ 150 w 184"/>
                <a:gd name="T35" fmla="*/ 139 h 179"/>
                <a:gd name="T36" fmla="*/ 144 w 184"/>
                <a:gd name="T37" fmla="*/ 149 h 179"/>
                <a:gd name="T38" fmla="*/ 137 w 184"/>
                <a:gd name="T39" fmla="*/ 156 h 179"/>
                <a:gd name="T40" fmla="*/ 130 w 184"/>
                <a:gd name="T41" fmla="*/ 164 h 179"/>
                <a:gd name="T42" fmla="*/ 123 w 184"/>
                <a:gd name="T43" fmla="*/ 170 h 179"/>
                <a:gd name="T44" fmla="*/ 117 w 184"/>
                <a:gd name="T45" fmla="*/ 175 h 179"/>
                <a:gd name="T46" fmla="*/ 110 w 184"/>
                <a:gd name="T47" fmla="*/ 178 h 179"/>
                <a:gd name="T48" fmla="*/ 103 w 184"/>
                <a:gd name="T49" fmla="*/ 179 h 179"/>
                <a:gd name="T50" fmla="*/ 98 w 184"/>
                <a:gd name="T51" fmla="*/ 178 h 179"/>
                <a:gd name="T52" fmla="*/ 94 w 184"/>
                <a:gd name="T53" fmla="*/ 177 h 179"/>
                <a:gd name="T54" fmla="*/ 90 w 184"/>
                <a:gd name="T55" fmla="*/ 176 h 179"/>
                <a:gd name="T56" fmla="*/ 84 w 184"/>
                <a:gd name="T57" fmla="*/ 172 h 179"/>
                <a:gd name="T58" fmla="*/ 76 w 184"/>
                <a:gd name="T59" fmla="*/ 167 h 179"/>
                <a:gd name="T60" fmla="*/ 66 w 184"/>
                <a:gd name="T61" fmla="*/ 158 h 179"/>
                <a:gd name="T62" fmla="*/ 57 w 184"/>
                <a:gd name="T63" fmla="*/ 148 h 179"/>
                <a:gd name="T64" fmla="*/ 49 w 184"/>
                <a:gd name="T65" fmla="*/ 137 h 179"/>
                <a:gd name="T66" fmla="*/ 41 w 184"/>
                <a:gd name="T67" fmla="*/ 124 h 179"/>
                <a:gd name="T68" fmla="*/ 34 w 184"/>
                <a:gd name="T69" fmla="*/ 110 h 179"/>
                <a:gd name="T70" fmla="*/ 26 w 184"/>
                <a:gd name="T71" fmla="*/ 97 h 179"/>
                <a:gd name="T72" fmla="*/ 19 w 184"/>
                <a:gd name="T73" fmla="*/ 83 h 179"/>
                <a:gd name="T74" fmla="*/ 14 w 184"/>
                <a:gd name="T75" fmla="*/ 69 h 179"/>
                <a:gd name="T76" fmla="*/ 10 w 184"/>
                <a:gd name="T77" fmla="*/ 56 h 179"/>
                <a:gd name="T78" fmla="*/ 5 w 184"/>
                <a:gd name="T79" fmla="*/ 44 h 179"/>
                <a:gd name="T80" fmla="*/ 3 w 184"/>
                <a:gd name="T81" fmla="*/ 33 h 179"/>
                <a:gd name="T82" fmla="*/ 1 w 184"/>
                <a:gd name="T83" fmla="*/ 23 h 179"/>
                <a:gd name="T84" fmla="*/ 0 w 184"/>
                <a:gd name="T85" fmla="*/ 16 h 179"/>
                <a:gd name="T86" fmla="*/ 1 w 184"/>
                <a:gd name="T87" fmla="*/ 13 h 179"/>
                <a:gd name="T88" fmla="*/ 1 w 184"/>
                <a:gd name="T89" fmla="*/ 11 h 179"/>
                <a:gd name="T90" fmla="*/ 3 w 184"/>
                <a:gd name="T91" fmla="*/ 9 h 179"/>
                <a:gd name="T92" fmla="*/ 4 w 184"/>
                <a:gd name="T93" fmla="*/ 8 h 179"/>
                <a:gd name="T94" fmla="*/ 9 w 184"/>
                <a:gd name="T95" fmla="*/ 6 h 179"/>
                <a:gd name="T96" fmla="*/ 15 w 184"/>
                <a:gd name="T97" fmla="*/ 4 h 179"/>
                <a:gd name="T98" fmla="*/ 29 w 184"/>
                <a:gd name="T99" fmla="*/ 4 h 179"/>
                <a:gd name="T100" fmla="*/ 46 w 184"/>
                <a:gd name="T101" fmla="*/ 6 h 179"/>
                <a:gd name="T102" fmla="*/ 78 w 184"/>
                <a:gd name="T103" fmla="*/ 11 h 179"/>
                <a:gd name="T104" fmla="*/ 92 w 184"/>
                <a:gd name="T105" fmla="*/ 1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4" h="179">
                  <a:moveTo>
                    <a:pt x="92" y="16"/>
                  </a:moveTo>
                  <a:lnTo>
                    <a:pt x="109" y="14"/>
                  </a:lnTo>
                  <a:lnTo>
                    <a:pt x="129" y="11"/>
                  </a:lnTo>
                  <a:lnTo>
                    <a:pt x="147" y="6"/>
                  </a:lnTo>
                  <a:lnTo>
                    <a:pt x="164" y="0"/>
                  </a:lnTo>
                  <a:lnTo>
                    <a:pt x="171" y="13"/>
                  </a:lnTo>
                  <a:lnTo>
                    <a:pt x="177" y="25"/>
                  </a:lnTo>
                  <a:lnTo>
                    <a:pt x="179" y="31"/>
                  </a:lnTo>
                  <a:lnTo>
                    <a:pt x="181" y="37"/>
                  </a:lnTo>
                  <a:lnTo>
                    <a:pt x="182" y="44"/>
                  </a:lnTo>
                  <a:lnTo>
                    <a:pt x="184" y="50"/>
                  </a:lnTo>
                  <a:lnTo>
                    <a:pt x="182" y="59"/>
                  </a:lnTo>
                  <a:lnTo>
                    <a:pt x="181" y="67"/>
                  </a:lnTo>
                  <a:lnTo>
                    <a:pt x="179" y="77"/>
                  </a:lnTo>
                  <a:lnTo>
                    <a:pt x="176" y="87"/>
                  </a:lnTo>
                  <a:lnTo>
                    <a:pt x="167" y="107"/>
                  </a:lnTo>
                  <a:lnTo>
                    <a:pt x="157" y="129"/>
                  </a:lnTo>
                  <a:lnTo>
                    <a:pt x="150" y="139"/>
                  </a:lnTo>
                  <a:lnTo>
                    <a:pt x="144" y="149"/>
                  </a:lnTo>
                  <a:lnTo>
                    <a:pt x="137" y="156"/>
                  </a:lnTo>
                  <a:lnTo>
                    <a:pt x="130" y="164"/>
                  </a:lnTo>
                  <a:lnTo>
                    <a:pt x="123" y="170"/>
                  </a:lnTo>
                  <a:lnTo>
                    <a:pt x="117" y="175"/>
                  </a:lnTo>
                  <a:lnTo>
                    <a:pt x="110" y="178"/>
                  </a:lnTo>
                  <a:lnTo>
                    <a:pt x="103" y="179"/>
                  </a:lnTo>
                  <a:lnTo>
                    <a:pt x="98" y="178"/>
                  </a:lnTo>
                  <a:lnTo>
                    <a:pt x="94" y="177"/>
                  </a:lnTo>
                  <a:lnTo>
                    <a:pt x="90" y="176"/>
                  </a:lnTo>
                  <a:lnTo>
                    <a:pt x="84" y="172"/>
                  </a:lnTo>
                  <a:lnTo>
                    <a:pt x="76" y="167"/>
                  </a:lnTo>
                  <a:lnTo>
                    <a:pt x="66" y="158"/>
                  </a:lnTo>
                  <a:lnTo>
                    <a:pt x="57" y="148"/>
                  </a:lnTo>
                  <a:lnTo>
                    <a:pt x="49" y="137"/>
                  </a:lnTo>
                  <a:lnTo>
                    <a:pt x="41" y="124"/>
                  </a:lnTo>
                  <a:lnTo>
                    <a:pt x="34" y="110"/>
                  </a:lnTo>
                  <a:lnTo>
                    <a:pt x="26" y="97"/>
                  </a:lnTo>
                  <a:lnTo>
                    <a:pt x="19" y="83"/>
                  </a:lnTo>
                  <a:lnTo>
                    <a:pt x="14" y="69"/>
                  </a:lnTo>
                  <a:lnTo>
                    <a:pt x="10" y="56"/>
                  </a:lnTo>
                  <a:lnTo>
                    <a:pt x="5" y="44"/>
                  </a:lnTo>
                  <a:lnTo>
                    <a:pt x="3" y="33"/>
                  </a:lnTo>
                  <a:lnTo>
                    <a:pt x="1" y="23"/>
                  </a:lnTo>
                  <a:lnTo>
                    <a:pt x="0" y="16"/>
                  </a:lnTo>
                  <a:lnTo>
                    <a:pt x="1" y="13"/>
                  </a:lnTo>
                  <a:lnTo>
                    <a:pt x="1" y="11"/>
                  </a:lnTo>
                  <a:lnTo>
                    <a:pt x="3" y="9"/>
                  </a:lnTo>
                  <a:lnTo>
                    <a:pt x="4" y="8"/>
                  </a:lnTo>
                  <a:lnTo>
                    <a:pt x="9" y="6"/>
                  </a:lnTo>
                  <a:lnTo>
                    <a:pt x="15" y="4"/>
                  </a:lnTo>
                  <a:lnTo>
                    <a:pt x="29" y="4"/>
                  </a:lnTo>
                  <a:lnTo>
                    <a:pt x="46" y="6"/>
                  </a:lnTo>
                  <a:lnTo>
                    <a:pt x="78" y="11"/>
                  </a:lnTo>
                  <a:lnTo>
                    <a:pt x="92" y="16"/>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61" name="Freeform 96">
              <a:extLst>
                <a:ext uri="{FF2B5EF4-FFF2-40B4-BE49-F238E27FC236}">
                  <a16:creationId xmlns:a16="http://schemas.microsoft.com/office/drawing/2014/main" id="{1A73B24F-252A-41BA-9C0A-653818CBF594}"/>
                </a:ext>
              </a:extLst>
            </p:cNvPr>
            <p:cNvSpPr>
              <a:spLocks/>
            </p:cNvSpPr>
            <p:nvPr/>
          </p:nvSpPr>
          <p:spPr bwMode="auto">
            <a:xfrm>
              <a:off x="15048125" y="6619913"/>
              <a:ext cx="1140772" cy="863192"/>
            </a:xfrm>
            <a:custGeom>
              <a:avLst/>
              <a:gdLst>
                <a:gd name="T0" fmla="*/ 1948 w 1949"/>
                <a:gd name="T1" fmla="*/ 872 h 1474"/>
                <a:gd name="T2" fmla="*/ 1922 w 1949"/>
                <a:gd name="T3" fmla="*/ 1027 h 1474"/>
                <a:gd name="T4" fmla="*/ 1856 w 1949"/>
                <a:gd name="T5" fmla="*/ 1151 h 1474"/>
                <a:gd name="T6" fmla="*/ 1787 w 1949"/>
                <a:gd name="T7" fmla="*/ 1320 h 1474"/>
                <a:gd name="T8" fmla="*/ 1761 w 1949"/>
                <a:gd name="T9" fmla="*/ 1383 h 1474"/>
                <a:gd name="T10" fmla="*/ 1641 w 1949"/>
                <a:gd name="T11" fmla="*/ 1430 h 1474"/>
                <a:gd name="T12" fmla="*/ 1565 w 1949"/>
                <a:gd name="T13" fmla="*/ 1450 h 1474"/>
                <a:gd name="T14" fmla="*/ 1495 w 1949"/>
                <a:gd name="T15" fmla="*/ 1442 h 1474"/>
                <a:gd name="T16" fmla="*/ 1404 w 1949"/>
                <a:gd name="T17" fmla="*/ 1450 h 1474"/>
                <a:gd name="T18" fmla="*/ 1288 w 1949"/>
                <a:gd name="T19" fmla="*/ 1371 h 1474"/>
                <a:gd name="T20" fmla="*/ 1263 w 1949"/>
                <a:gd name="T21" fmla="*/ 1294 h 1474"/>
                <a:gd name="T22" fmla="*/ 1208 w 1949"/>
                <a:gd name="T23" fmla="*/ 1272 h 1474"/>
                <a:gd name="T24" fmla="*/ 1205 w 1949"/>
                <a:gd name="T25" fmla="*/ 1215 h 1474"/>
                <a:gd name="T26" fmla="*/ 1161 w 1949"/>
                <a:gd name="T27" fmla="*/ 1264 h 1474"/>
                <a:gd name="T28" fmla="*/ 1151 w 1949"/>
                <a:gd name="T29" fmla="*/ 1240 h 1474"/>
                <a:gd name="T30" fmla="*/ 1187 w 1949"/>
                <a:gd name="T31" fmla="*/ 1123 h 1474"/>
                <a:gd name="T32" fmla="*/ 1090 w 1949"/>
                <a:gd name="T33" fmla="*/ 1239 h 1474"/>
                <a:gd name="T34" fmla="*/ 1064 w 1949"/>
                <a:gd name="T35" fmla="*/ 1212 h 1474"/>
                <a:gd name="T36" fmla="*/ 988 w 1949"/>
                <a:gd name="T37" fmla="*/ 1099 h 1474"/>
                <a:gd name="T38" fmla="*/ 818 w 1949"/>
                <a:gd name="T39" fmla="*/ 1061 h 1474"/>
                <a:gd name="T40" fmla="*/ 706 w 1949"/>
                <a:gd name="T41" fmla="*/ 1100 h 1474"/>
                <a:gd name="T42" fmla="*/ 525 w 1949"/>
                <a:gd name="T43" fmla="*/ 1138 h 1474"/>
                <a:gd name="T44" fmla="*/ 449 w 1949"/>
                <a:gd name="T45" fmla="*/ 1192 h 1474"/>
                <a:gd name="T46" fmla="*/ 352 w 1949"/>
                <a:gd name="T47" fmla="*/ 1197 h 1474"/>
                <a:gd name="T48" fmla="*/ 216 w 1949"/>
                <a:gd name="T49" fmla="*/ 1252 h 1474"/>
                <a:gd name="T50" fmla="*/ 92 w 1949"/>
                <a:gd name="T51" fmla="*/ 1212 h 1474"/>
                <a:gd name="T52" fmla="*/ 97 w 1949"/>
                <a:gd name="T53" fmla="*/ 1159 h 1474"/>
                <a:gd name="T54" fmla="*/ 104 w 1949"/>
                <a:gd name="T55" fmla="*/ 1055 h 1474"/>
                <a:gd name="T56" fmla="*/ 36 w 1949"/>
                <a:gd name="T57" fmla="*/ 846 h 1474"/>
                <a:gd name="T58" fmla="*/ 1 w 1949"/>
                <a:gd name="T59" fmla="*/ 784 h 1474"/>
                <a:gd name="T60" fmla="*/ 28 w 1949"/>
                <a:gd name="T61" fmla="*/ 762 h 1474"/>
                <a:gd name="T62" fmla="*/ 6 w 1949"/>
                <a:gd name="T63" fmla="*/ 622 h 1474"/>
                <a:gd name="T64" fmla="*/ 35 w 1949"/>
                <a:gd name="T65" fmla="*/ 571 h 1474"/>
                <a:gd name="T66" fmla="*/ 132 w 1949"/>
                <a:gd name="T67" fmla="*/ 498 h 1474"/>
                <a:gd name="T68" fmla="*/ 339 w 1949"/>
                <a:gd name="T69" fmla="*/ 448 h 1474"/>
                <a:gd name="T70" fmla="*/ 432 w 1949"/>
                <a:gd name="T71" fmla="*/ 370 h 1474"/>
                <a:gd name="T72" fmla="*/ 446 w 1949"/>
                <a:gd name="T73" fmla="*/ 296 h 1474"/>
                <a:gd name="T74" fmla="*/ 492 w 1949"/>
                <a:gd name="T75" fmla="*/ 308 h 1474"/>
                <a:gd name="T76" fmla="*/ 536 w 1949"/>
                <a:gd name="T77" fmla="*/ 262 h 1474"/>
                <a:gd name="T78" fmla="*/ 579 w 1949"/>
                <a:gd name="T79" fmla="*/ 192 h 1474"/>
                <a:gd name="T80" fmla="*/ 654 w 1949"/>
                <a:gd name="T81" fmla="*/ 158 h 1474"/>
                <a:gd name="T82" fmla="*/ 703 w 1949"/>
                <a:gd name="T83" fmla="*/ 188 h 1474"/>
                <a:gd name="T84" fmla="*/ 743 w 1949"/>
                <a:gd name="T85" fmla="*/ 203 h 1474"/>
                <a:gd name="T86" fmla="*/ 780 w 1949"/>
                <a:gd name="T87" fmla="*/ 164 h 1474"/>
                <a:gd name="T88" fmla="*/ 812 w 1949"/>
                <a:gd name="T89" fmla="*/ 103 h 1474"/>
                <a:gd name="T90" fmla="*/ 923 w 1949"/>
                <a:gd name="T91" fmla="*/ 55 h 1474"/>
                <a:gd name="T92" fmla="*/ 1035 w 1949"/>
                <a:gd name="T93" fmla="*/ 71 h 1474"/>
                <a:gd name="T94" fmla="*/ 1107 w 1949"/>
                <a:gd name="T95" fmla="*/ 58 h 1474"/>
                <a:gd name="T96" fmla="*/ 1135 w 1949"/>
                <a:gd name="T97" fmla="*/ 100 h 1474"/>
                <a:gd name="T98" fmla="*/ 1076 w 1949"/>
                <a:gd name="T99" fmla="*/ 210 h 1474"/>
                <a:gd name="T100" fmla="*/ 1115 w 1949"/>
                <a:gd name="T101" fmla="*/ 229 h 1474"/>
                <a:gd name="T102" fmla="*/ 1212 w 1949"/>
                <a:gd name="T103" fmla="*/ 291 h 1474"/>
                <a:gd name="T104" fmla="*/ 1300 w 1949"/>
                <a:gd name="T105" fmla="*/ 345 h 1474"/>
                <a:gd name="T106" fmla="*/ 1354 w 1949"/>
                <a:gd name="T107" fmla="*/ 302 h 1474"/>
                <a:gd name="T108" fmla="*/ 1384 w 1949"/>
                <a:gd name="T109" fmla="*/ 49 h 1474"/>
                <a:gd name="T110" fmla="*/ 1436 w 1949"/>
                <a:gd name="T111" fmla="*/ 43 h 1474"/>
                <a:gd name="T112" fmla="*/ 1471 w 1949"/>
                <a:gd name="T113" fmla="*/ 164 h 1474"/>
                <a:gd name="T114" fmla="*/ 1544 w 1949"/>
                <a:gd name="T115" fmla="*/ 205 h 1474"/>
                <a:gd name="T116" fmla="*/ 1610 w 1949"/>
                <a:gd name="T117" fmla="*/ 407 h 1474"/>
                <a:gd name="T118" fmla="*/ 1716 w 1949"/>
                <a:gd name="T119" fmla="*/ 479 h 1474"/>
                <a:gd name="T120" fmla="*/ 1759 w 1949"/>
                <a:gd name="T121" fmla="*/ 570 h 1474"/>
                <a:gd name="T122" fmla="*/ 1823 w 1949"/>
                <a:gd name="T123" fmla="*/ 635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49" h="1474">
                  <a:moveTo>
                    <a:pt x="1903" y="715"/>
                  </a:moveTo>
                  <a:lnTo>
                    <a:pt x="1908" y="723"/>
                  </a:lnTo>
                  <a:lnTo>
                    <a:pt x="1912" y="730"/>
                  </a:lnTo>
                  <a:lnTo>
                    <a:pt x="1917" y="740"/>
                  </a:lnTo>
                  <a:lnTo>
                    <a:pt x="1921" y="751"/>
                  </a:lnTo>
                  <a:lnTo>
                    <a:pt x="1930" y="774"/>
                  </a:lnTo>
                  <a:lnTo>
                    <a:pt x="1936" y="798"/>
                  </a:lnTo>
                  <a:lnTo>
                    <a:pt x="1941" y="823"/>
                  </a:lnTo>
                  <a:lnTo>
                    <a:pt x="1946" y="848"/>
                  </a:lnTo>
                  <a:lnTo>
                    <a:pt x="1948" y="872"/>
                  </a:lnTo>
                  <a:lnTo>
                    <a:pt x="1949" y="893"/>
                  </a:lnTo>
                  <a:lnTo>
                    <a:pt x="1948" y="908"/>
                  </a:lnTo>
                  <a:lnTo>
                    <a:pt x="1947" y="923"/>
                  </a:lnTo>
                  <a:lnTo>
                    <a:pt x="1945" y="939"/>
                  </a:lnTo>
                  <a:lnTo>
                    <a:pt x="1941" y="954"/>
                  </a:lnTo>
                  <a:lnTo>
                    <a:pt x="1937" y="969"/>
                  </a:lnTo>
                  <a:lnTo>
                    <a:pt x="1933" y="982"/>
                  </a:lnTo>
                  <a:lnTo>
                    <a:pt x="1927" y="992"/>
                  </a:lnTo>
                  <a:lnTo>
                    <a:pt x="1922" y="1000"/>
                  </a:lnTo>
                  <a:lnTo>
                    <a:pt x="1922" y="1027"/>
                  </a:lnTo>
                  <a:lnTo>
                    <a:pt x="1922" y="1041"/>
                  </a:lnTo>
                  <a:lnTo>
                    <a:pt x="1922" y="1045"/>
                  </a:lnTo>
                  <a:lnTo>
                    <a:pt x="1922" y="1046"/>
                  </a:lnTo>
                  <a:lnTo>
                    <a:pt x="1918" y="1056"/>
                  </a:lnTo>
                  <a:lnTo>
                    <a:pt x="1917" y="1064"/>
                  </a:lnTo>
                  <a:lnTo>
                    <a:pt x="1915" y="1071"/>
                  </a:lnTo>
                  <a:lnTo>
                    <a:pt x="1910" y="1081"/>
                  </a:lnTo>
                  <a:lnTo>
                    <a:pt x="1888" y="1111"/>
                  </a:lnTo>
                  <a:lnTo>
                    <a:pt x="1866" y="1137"/>
                  </a:lnTo>
                  <a:lnTo>
                    <a:pt x="1856" y="1151"/>
                  </a:lnTo>
                  <a:lnTo>
                    <a:pt x="1848" y="1165"/>
                  </a:lnTo>
                  <a:lnTo>
                    <a:pt x="1843" y="1173"/>
                  </a:lnTo>
                  <a:lnTo>
                    <a:pt x="1840" y="1181"/>
                  </a:lnTo>
                  <a:lnTo>
                    <a:pt x="1837" y="1190"/>
                  </a:lnTo>
                  <a:lnTo>
                    <a:pt x="1834" y="1200"/>
                  </a:lnTo>
                  <a:lnTo>
                    <a:pt x="1819" y="1231"/>
                  </a:lnTo>
                  <a:lnTo>
                    <a:pt x="1803" y="1268"/>
                  </a:lnTo>
                  <a:lnTo>
                    <a:pt x="1796" y="1289"/>
                  </a:lnTo>
                  <a:lnTo>
                    <a:pt x="1789" y="1309"/>
                  </a:lnTo>
                  <a:lnTo>
                    <a:pt x="1787" y="1320"/>
                  </a:lnTo>
                  <a:lnTo>
                    <a:pt x="1785" y="1331"/>
                  </a:lnTo>
                  <a:lnTo>
                    <a:pt x="1784" y="1343"/>
                  </a:lnTo>
                  <a:lnTo>
                    <a:pt x="1784" y="1353"/>
                  </a:lnTo>
                  <a:lnTo>
                    <a:pt x="1784" y="1350"/>
                  </a:lnTo>
                  <a:lnTo>
                    <a:pt x="1782" y="1357"/>
                  </a:lnTo>
                  <a:lnTo>
                    <a:pt x="1778" y="1363"/>
                  </a:lnTo>
                  <a:lnTo>
                    <a:pt x="1775" y="1369"/>
                  </a:lnTo>
                  <a:lnTo>
                    <a:pt x="1771" y="1374"/>
                  </a:lnTo>
                  <a:lnTo>
                    <a:pt x="1767" y="1379"/>
                  </a:lnTo>
                  <a:lnTo>
                    <a:pt x="1761" y="1383"/>
                  </a:lnTo>
                  <a:lnTo>
                    <a:pt x="1756" y="1387"/>
                  </a:lnTo>
                  <a:lnTo>
                    <a:pt x="1750" y="1390"/>
                  </a:lnTo>
                  <a:lnTo>
                    <a:pt x="1737" y="1397"/>
                  </a:lnTo>
                  <a:lnTo>
                    <a:pt x="1724" y="1401"/>
                  </a:lnTo>
                  <a:lnTo>
                    <a:pt x="1710" y="1407"/>
                  </a:lnTo>
                  <a:lnTo>
                    <a:pt x="1695" y="1410"/>
                  </a:lnTo>
                  <a:lnTo>
                    <a:pt x="1681" y="1414"/>
                  </a:lnTo>
                  <a:lnTo>
                    <a:pt x="1667" y="1419"/>
                  </a:lnTo>
                  <a:lnTo>
                    <a:pt x="1653" y="1425"/>
                  </a:lnTo>
                  <a:lnTo>
                    <a:pt x="1641" y="1430"/>
                  </a:lnTo>
                  <a:lnTo>
                    <a:pt x="1636" y="1435"/>
                  </a:lnTo>
                  <a:lnTo>
                    <a:pt x="1631" y="1439"/>
                  </a:lnTo>
                  <a:lnTo>
                    <a:pt x="1625" y="1443"/>
                  </a:lnTo>
                  <a:lnTo>
                    <a:pt x="1622" y="1448"/>
                  </a:lnTo>
                  <a:lnTo>
                    <a:pt x="1618" y="1453"/>
                  </a:lnTo>
                  <a:lnTo>
                    <a:pt x="1614" y="1460"/>
                  </a:lnTo>
                  <a:lnTo>
                    <a:pt x="1612" y="1466"/>
                  </a:lnTo>
                  <a:lnTo>
                    <a:pt x="1610" y="1474"/>
                  </a:lnTo>
                  <a:lnTo>
                    <a:pt x="1593" y="1465"/>
                  </a:lnTo>
                  <a:lnTo>
                    <a:pt x="1565" y="1450"/>
                  </a:lnTo>
                  <a:lnTo>
                    <a:pt x="1551" y="1441"/>
                  </a:lnTo>
                  <a:lnTo>
                    <a:pt x="1539" y="1434"/>
                  </a:lnTo>
                  <a:lnTo>
                    <a:pt x="1530" y="1427"/>
                  </a:lnTo>
                  <a:lnTo>
                    <a:pt x="1526" y="1423"/>
                  </a:lnTo>
                  <a:lnTo>
                    <a:pt x="1519" y="1424"/>
                  </a:lnTo>
                  <a:lnTo>
                    <a:pt x="1514" y="1426"/>
                  </a:lnTo>
                  <a:lnTo>
                    <a:pt x="1509" y="1428"/>
                  </a:lnTo>
                  <a:lnTo>
                    <a:pt x="1505" y="1430"/>
                  </a:lnTo>
                  <a:lnTo>
                    <a:pt x="1499" y="1436"/>
                  </a:lnTo>
                  <a:lnTo>
                    <a:pt x="1495" y="1442"/>
                  </a:lnTo>
                  <a:lnTo>
                    <a:pt x="1489" y="1448"/>
                  </a:lnTo>
                  <a:lnTo>
                    <a:pt x="1483" y="1453"/>
                  </a:lnTo>
                  <a:lnTo>
                    <a:pt x="1478" y="1455"/>
                  </a:lnTo>
                  <a:lnTo>
                    <a:pt x="1474" y="1456"/>
                  </a:lnTo>
                  <a:lnTo>
                    <a:pt x="1468" y="1457"/>
                  </a:lnTo>
                  <a:lnTo>
                    <a:pt x="1460" y="1457"/>
                  </a:lnTo>
                  <a:lnTo>
                    <a:pt x="1447" y="1457"/>
                  </a:lnTo>
                  <a:lnTo>
                    <a:pt x="1433" y="1456"/>
                  </a:lnTo>
                  <a:lnTo>
                    <a:pt x="1418" y="1453"/>
                  </a:lnTo>
                  <a:lnTo>
                    <a:pt x="1404" y="1450"/>
                  </a:lnTo>
                  <a:lnTo>
                    <a:pt x="1389" y="1445"/>
                  </a:lnTo>
                  <a:lnTo>
                    <a:pt x="1374" y="1441"/>
                  </a:lnTo>
                  <a:lnTo>
                    <a:pt x="1360" y="1435"/>
                  </a:lnTo>
                  <a:lnTo>
                    <a:pt x="1346" y="1428"/>
                  </a:lnTo>
                  <a:lnTo>
                    <a:pt x="1333" y="1421"/>
                  </a:lnTo>
                  <a:lnTo>
                    <a:pt x="1321" y="1412"/>
                  </a:lnTo>
                  <a:lnTo>
                    <a:pt x="1310" y="1403"/>
                  </a:lnTo>
                  <a:lnTo>
                    <a:pt x="1301" y="1392"/>
                  </a:lnTo>
                  <a:lnTo>
                    <a:pt x="1294" y="1383"/>
                  </a:lnTo>
                  <a:lnTo>
                    <a:pt x="1288" y="1371"/>
                  </a:lnTo>
                  <a:lnTo>
                    <a:pt x="1286" y="1365"/>
                  </a:lnTo>
                  <a:lnTo>
                    <a:pt x="1284" y="1359"/>
                  </a:lnTo>
                  <a:lnTo>
                    <a:pt x="1284" y="1352"/>
                  </a:lnTo>
                  <a:lnTo>
                    <a:pt x="1283" y="1346"/>
                  </a:lnTo>
                  <a:lnTo>
                    <a:pt x="1282" y="1336"/>
                  </a:lnTo>
                  <a:lnTo>
                    <a:pt x="1280" y="1328"/>
                  </a:lnTo>
                  <a:lnTo>
                    <a:pt x="1276" y="1319"/>
                  </a:lnTo>
                  <a:lnTo>
                    <a:pt x="1272" y="1310"/>
                  </a:lnTo>
                  <a:lnTo>
                    <a:pt x="1268" y="1302"/>
                  </a:lnTo>
                  <a:lnTo>
                    <a:pt x="1263" y="1294"/>
                  </a:lnTo>
                  <a:lnTo>
                    <a:pt x="1261" y="1285"/>
                  </a:lnTo>
                  <a:lnTo>
                    <a:pt x="1260" y="1277"/>
                  </a:lnTo>
                  <a:lnTo>
                    <a:pt x="1260" y="1269"/>
                  </a:lnTo>
                  <a:lnTo>
                    <a:pt x="1249" y="1273"/>
                  </a:lnTo>
                  <a:lnTo>
                    <a:pt x="1242" y="1277"/>
                  </a:lnTo>
                  <a:lnTo>
                    <a:pt x="1233" y="1279"/>
                  </a:lnTo>
                  <a:lnTo>
                    <a:pt x="1226" y="1281"/>
                  </a:lnTo>
                  <a:lnTo>
                    <a:pt x="1205" y="1281"/>
                  </a:lnTo>
                  <a:lnTo>
                    <a:pt x="1202" y="1281"/>
                  </a:lnTo>
                  <a:lnTo>
                    <a:pt x="1208" y="1272"/>
                  </a:lnTo>
                  <a:lnTo>
                    <a:pt x="1213" y="1265"/>
                  </a:lnTo>
                  <a:lnTo>
                    <a:pt x="1215" y="1260"/>
                  </a:lnTo>
                  <a:lnTo>
                    <a:pt x="1217" y="1255"/>
                  </a:lnTo>
                  <a:lnTo>
                    <a:pt x="1218" y="1250"/>
                  </a:lnTo>
                  <a:lnTo>
                    <a:pt x="1218" y="1242"/>
                  </a:lnTo>
                  <a:lnTo>
                    <a:pt x="1217" y="1236"/>
                  </a:lnTo>
                  <a:lnTo>
                    <a:pt x="1216" y="1230"/>
                  </a:lnTo>
                  <a:lnTo>
                    <a:pt x="1214" y="1225"/>
                  </a:lnTo>
                  <a:lnTo>
                    <a:pt x="1211" y="1222"/>
                  </a:lnTo>
                  <a:lnTo>
                    <a:pt x="1205" y="1215"/>
                  </a:lnTo>
                  <a:lnTo>
                    <a:pt x="1199" y="1212"/>
                  </a:lnTo>
                  <a:lnTo>
                    <a:pt x="1194" y="1227"/>
                  </a:lnTo>
                  <a:lnTo>
                    <a:pt x="1189" y="1231"/>
                  </a:lnTo>
                  <a:lnTo>
                    <a:pt x="1186" y="1237"/>
                  </a:lnTo>
                  <a:lnTo>
                    <a:pt x="1181" y="1242"/>
                  </a:lnTo>
                  <a:lnTo>
                    <a:pt x="1178" y="1250"/>
                  </a:lnTo>
                  <a:lnTo>
                    <a:pt x="1174" y="1255"/>
                  </a:lnTo>
                  <a:lnTo>
                    <a:pt x="1168" y="1260"/>
                  </a:lnTo>
                  <a:lnTo>
                    <a:pt x="1165" y="1263"/>
                  </a:lnTo>
                  <a:lnTo>
                    <a:pt x="1161" y="1264"/>
                  </a:lnTo>
                  <a:lnTo>
                    <a:pt x="1157" y="1265"/>
                  </a:lnTo>
                  <a:lnTo>
                    <a:pt x="1152" y="1266"/>
                  </a:lnTo>
                  <a:lnTo>
                    <a:pt x="1149" y="1265"/>
                  </a:lnTo>
                  <a:lnTo>
                    <a:pt x="1147" y="1264"/>
                  </a:lnTo>
                  <a:lnTo>
                    <a:pt x="1145" y="1262"/>
                  </a:lnTo>
                  <a:lnTo>
                    <a:pt x="1141" y="1258"/>
                  </a:lnTo>
                  <a:lnTo>
                    <a:pt x="1138" y="1253"/>
                  </a:lnTo>
                  <a:lnTo>
                    <a:pt x="1137" y="1246"/>
                  </a:lnTo>
                  <a:lnTo>
                    <a:pt x="1145" y="1244"/>
                  </a:lnTo>
                  <a:lnTo>
                    <a:pt x="1151" y="1240"/>
                  </a:lnTo>
                  <a:lnTo>
                    <a:pt x="1158" y="1234"/>
                  </a:lnTo>
                  <a:lnTo>
                    <a:pt x="1163" y="1228"/>
                  </a:lnTo>
                  <a:lnTo>
                    <a:pt x="1167" y="1219"/>
                  </a:lnTo>
                  <a:lnTo>
                    <a:pt x="1172" y="1211"/>
                  </a:lnTo>
                  <a:lnTo>
                    <a:pt x="1175" y="1202"/>
                  </a:lnTo>
                  <a:lnTo>
                    <a:pt x="1178" y="1192"/>
                  </a:lnTo>
                  <a:lnTo>
                    <a:pt x="1183" y="1172"/>
                  </a:lnTo>
                  <a:lnTo>
                    <a:pt x="1185" y="1152"/>
                  </a:lnTo>
                  <a:lnTo>
                    <a:pt x="1187" y="1136"/>
                  </a:lnTo>
                  <a:lnTo>
                    <a:pt x="1187" y="1123"/>
                  </a:lnTo>
                  <a:lnTo>
                    <a:pt x="1175" y="1137"/>
                  </a:lnTo>
                  <a:lnTo>
                    <a:pt x="1162" y="1154"/>
                  </a:lnTo>
                  <a:lnTo>
                    <a:pt x="1148" y="1174"/>
                  </a:lnTo>
                  <a:lnTo>
                    <a:pt x="1134" y="1194"/>
                  </a:lnTo>
                  <a:lnTo>
                    <a:pt x="1126" y="1204"/>
                  </a:lnTo>
                  <a:lnTo>
                    <a:pt x="1120" y="1213"/>
                  </a:lnTo>
                  <a:lnTo>
                    <a:pt x="1112" y="1220"/>
                  </a:lnTo>
                  <a:lnTo>
                    <a:pt x="1105" y="1228"/>
                  </a:lnTo>
                  <a:lnTo>
                    <a:pt x="1097" y="1234"/>
                  </a:lnTo>
                  <a:lnTo>
                    <a:pt x="1090" y="1239"/>
                  </a:lnTo>
                  <a:lnTo>
                    <a:pt x="1083" y="1241"/>
                  </a:lnTo>
                  <a:lnTo>
                    <a:pt x="1076" y="1242"/>
                  </a:lnTo>
                  <a:lnTo>
                    <a:pt x="1072" y="1242"/>
                  </a:lnTo>
                  <a:lnTo>
                    <a:pt x="1069" y="1241"/>
                  </a:lnTo>
                  <a:lnTo>
                    <a:pt x="1067" y="1240"/>
                  </a:lnTo>
                  <a:lnTo>
                    <a:pt x="1066" y="1238"/>
                  </a:lnTo>
                  <a:lnTo>
                    <a:pt x="1064" y="1232"/>
                  </a:lnTo>
                  <a:lnTo>
                    <a:pt x="1063" y="1227"/>
                  </a:lnTo>
                  <a:lnTo>
                    <a:pt x="1063" y="1216"/>
                  </a:lnTo>
                  <a:lnTo>
                    <a:pt x="1064" y="1212"/>
                  </a:lnTo>
                  <a:lnTo>
                    <a:pt x="1062" y="1211"/>
                  </a:lnTo>
                  <a:lnTo>
                    <a:pt x="1058" y="1209"/>
                  </a:lnTo>
                  <a:lnTo>
                    <a:pt x="1055" y="1204"/>
                  </a:lnTo>
                  <a:lnTo>
                    <a:pt x="1051" y="1199"/>
                  </a:lnTo>
                  <a:lnTo>
                    <a:pt x="1042" y="1185"/>
                  </a:lnTo>
                  <a:lnTo>
                    <a:pt x="1034" y="1168"/>
                  </a:lnTo>
                  <a:lnTo>
                    <a:pt x="1015" y="1135"/>
                  </a:lnTo>
                  <a:lnTo>
                    <a:pt x="1002" y="1111"/>
                  </a:lnTo>
                  <a:lnTo>
                    <a:pt x="996" y="1106"/>
                  </a:lnTo>
                  <a:lnTo>
                    <a:pt x="988" y="1099"/>
                  </a:lnTo>
                  <a:lnTo>
                    <a:pt x="978" y="1094"/>
                  </a:lnTo>
                  <a:lnTo>
                    <a:pt x="968" y="1090"/>
                  </a:lnTo>
                  <a:lnTo>
                    <a:pt x="957" y="1085"/>
                  </a:lnTo>
                  <a:lnTo>
                    <a:pt x="945" y="1081"/>
                  </a:lnTo>
                  <a:lnTo>
                    <a:pt x="932" y="1077"/>
                  </a:lnTo>
                  <a:lnTo>
                    <a:pt x="919" y="1073"/>
                  </a:lnTo>
                  <a:lnTo>
                    <a:pt x="891" y="1068"/>
                  </a:lnTo>
                  <a:lnTo>
                    <a:pt x="865" y="1065"/>
                  </a:lnTo>
                  <a:lnTo>
                    <a:pt x="839" y="1062"/>
                  </a:lnTo>
                  <a:lnTo>
                    <a:pt x="818" y="1061"/>
                  </a:lnTo>
                  <a:lnTo>
                    <a:pt x="807" y="1061"/>
                  </a:lnTo>
                  <a:lnTo>
                    <a:pt x="797" y="1062"/>
                  </a:lnTo>
                  <a:lnTo>
                    <a:pt x="787" y="1065"/>
                  </a:lnTo>
                  <a:lnTo>
                    <a:pt x="780" y="1066"/>
                  </a:lnTo>
                  <a:lnTo>
                    <a:pt x="766" y="1071"/>
                  </a:lnTo>
                  <a:lnTo>
                    <a:pt x="753" y="1077"/>
                  </a:lnTo>
                  <a:lnTo>
                    <a:pt x="742" y="1083"/>
                  </a:lnTo>
                  <a:lnTo>
                    <a:pt x="731" y="1090"/>
                  </a:lnTo>
                  <a:lnTo>
                    <a:pt x="719" y="1095"/>
                  </a:lnTo>
                  <a:lnTo>
                    <a:pt x="706" y="1100"/>
                  </a:lnTo>
                  <a:lnTo>
                    <a:pt x="690" y="1105"/>
                  </a:lnTo>
                  <a:lnTo>
                    <a:pt x="673" y="1108"/>
                  </a:lnTo>
                  <a:lnTo>
                    <a:pt x="657" y="1110"/>
                  </a:lnTo>
                  <a:lnTo>
                    <a:pt x="639" y="1112"/>
                  </a:lnTo>
                  <a:lnTo>
                    <a:pt x="607" y="1115"/>
                  </a:lnTo>
                  <a:lnTo>
                    <a:pt x="576" y="1120"/>
                  </a:lnTo>
                  <a:lnTo>
                    <a:pt x="562" y="1122"/>
                  </a:lnTo>
                  <a:lnTo>
                    <a:pt x="549" y="1126"/>
                  </a:lnTo>
                  <a:lnTo>
                    <a:pt x="536" y="1132"/>
                  </a:lnTo>
                  <a:lnTo>
                    <a:pt x="525" y="1138"/>
                  </a:lnTo>
                  <a:lnTo>
                    <a:pt x="521" y="1141"/>
                  </a:lnTo>
                  <a:lnTo>
                    <a:pt x="515" y="1147"/>
                  </a:lnTo>
                  <a:lnTo>
                    <a:pt x="512" y="1151"/>
                  </a:lnTo>
                  <a:lnTo>
                    <a:pt x="508" y="1157"/>
                  </a:lnTo>
                  <a:lnTo>
                    <a:pt x="505" y="1163"/>
                  </a:lnTo>
                  <a:lnTo>
                    <a:pt x="502" y="1170"/>
                  </a:lnTo>
                  <a:lnTo>
                    <a:pt x="500" y="1177"/>
                  </a:lnTo>
                  <a:lnTo>
                    <a:pt x="498" y="1185"/>
                  </a:lnTo>
                  <a:lnTo>
                    <a:pt x="473" y="1188"/>
                  </a:lnTo>
                  <a:lnTo>
                    <a:pt x="449" y="1192"/>
                  </a:lnTo>
                  <a:lnTo>
                    <a:pt x="425" y="1194"/>
                  </a:lnTo>
                  <a:lnTo>
                    <a:pt x="398" y="1197"/>
                  </a:lnTo>
                  <a:lnTo>
                    <a:pt x="389" y="1192"/>
                  </a:lnTo>
                  <a:lnTo>
                    <a:pt x="383" y="1190"/>
                  </a:lnTo>
                  <a:lnTo>
                    <a:pt x="377" y="1189"/>
                  </a:lnTo>
                  <a:lnTo>
                    <a:pt x="372" y="1190"/>
                  </a:lnTo>
                  <a:lnTo>
                    <a:pt x="367" y="1192"/>
                  </a:lnTo>
                  <a:lnTo>
                    <a:pt x="363" y="1194"/>
                  </a:lnTo>
                  <a:lnTo>
                    <a:pt x="359" y="1196"/>
                  </a:lnTo>
                  <a:lnTo>
                    <a:pt x="352" y="1197"/>
                  </a:lnTo>
                  <a:lnTo>
                    <a:pt x="340" y="1197"/>
                  </a:lnTo>
                  <a:lnTo>
                    <a:pt x="331" y="1199"/>
                  </a:lnTo>
                  <a:lnTo>
                    <a:pt x="321" y="1202"/>
                  </a:lnTo>
                  <a:lnTo>
                    <a:pt x="311" y="1205"/>
                  </a:lnTo>
                  <a:lnTo>
                    <a:pt x="294" y="1215"/>
                  </a:lnTo>
                  <a:lnTo>
                    <a:pt x="277" y="1225"/>
                  </a:lnTo>
                  <a:lnTo>
                    <a:pt x="259" y="1236"/>
                  </a:lnTo>
                  <a:lnTo>
                    <a:pt x="239" y="1245"/>
                  </a:lnTo>
                  <a:lnTo>
                    <a:pt x="228" y="1249"/>
                  </a:lnTo>
                  <a:lnTo>
                    <a:pt x="216" y="1252"/>
                  </a:lnTo>
                  <a:lnTo>
                    <a:pt x="204" y="1253"/>
                  </a:lnTo>
                  <a:lnTo>
                    <a:pt x="190" y="1254"/>
                  </a:lnTo>
                  <a:lnTo>
                    <a:pt x="184" y="1254"/>
                  </a:lnTo>
                  <a:lnTo>
                    <a:pt x="176" y="1252"/>
                  </a:lnTo>
                  <a:lnTo>
                    <a:pt x="169" y="1251"/>
                  </a:lnTo>
                  <a:lnTo>
                    <a:pt x="160" y="1247"/>
                  </a:lnTo>
                  <a:lnTo>
                    <a:pt x="142" y="1241"/>
                  </a:lnTo>
                  <a:lnTo>
                    <a:pt x="122" y="1232"/>
                  </a:lnTo>
                  <a:lnTo>
                    <a:pt x="106" y="1222"/>
                  </a:lnTo>
                  <a:lnTo>
                    <a:pt x="92" y="1212"/>
                  </a:lnTo>
                  <a:lnTo>
                    <a:pt x="87" y="1206"/>
                  </a:lnTo>
                  <a:lnTo>
                    <a:pt x="82" y="1202"/>
                  </a:lnTo>
                  <a:lnTo>
                    <a:pt x="79" y="1197"/>
                  </a:lnTo>
                  <a:lnTo>
                    <a:pt x="78" y="1192"/>
                  </a:lnTo>
                  <a:lnTo>
                    <a:pt x="79" y="1188"/>
                  </a:lnTo>
                  <a:lnTo>
                    <a:pt x="80" y="1183"/>
                  </a:lnTo>
                  <a:lnTo>
                    <a:pt x="82" y="1178"/>
                  </a:lnTo>
                  <a:lnTo>
                    <a:pt x="85" y="1174"/>
                  </a:lnTo>
                  <a:lnTo>
                    <a:pt x="91" y="1166"/>
                  </a:lnTo>
                  <a:lnTo>
                    <a:pt x="97" y="1159"/>
                  </a:lnTo>
                  <a:lnTo>
                    <a:pt x="105" y="1150"/>
                  </a:lnTo>
                  <a:lnTo>
                    <a:pt x="112" y="1140"/>
                  </a:lnTo>
                  <a:lnTo>
                    <a:pt x="114" y="1135"/>
                  </a:lnTo>
                  <a:lnTo>
                    <a:pt x="116" y="1128"/>
                  </a:lnTo>
                  <a:lnTo>
                    <a:pt x="117" y="1122"/>
                  </a:lnTo>
                  <a:lnTo>
                    <a:pt x="117" y="1115"/>
                  </a:lnTo>
                  <a:lnTo>
                    <a:pt x="116" y="1098"/>
                  </a:lnTo>
                  <a:lnTo>
                    <a:pt x="114" y="1082"/>
                  </a:lnTo>
                  <a:lnTo>
                    <a:pt x="109" y="1068"/>
                  </a:lnTo>
                  <a:lnTo>
                    <a:pt x="104" y="1055"/>
                  </a:lnTo>
                  <a:lnTo>
                    <a:pt x="93" y="1030"/>
                  </a:lnTo>
                  <a:lnTo>
                    <a:pt x="82" y="1007"/>
                  </a:lnTo>
                  <a:lnTo>
                    <a:pt x="76" y="982"/>
                  </a:lnTo>
                  <a:lnTo>
                    <a:pt x="71" y="961"/>
                  </a:lnTo>
                  <a:lnTo>
                    <a:pt x="65" y="941"/>
                  </a:lnTo>
                  <a:lnTo>
                    <a:pt x="61" y="924"/>
                  </a:lnTo>
                  <a:lnTo>
                    <a:pt x="55" y="907"/>
                  </a:lnTo>
                  <a:lnTo>
                    <a:pt x="50" y="888"/>
                  </a:lnTo>
                  <a:lnTo>
                    <a:pt x="45" y="869"/>
                  </a:lnTo>
                  <a:lnTo>
                    <a:pt x="36" y="846"/>
                  </a:lnTo>
                  <a:lnTo>
                    <a:pt x="33" y="836"/>
                  </a:lnTo>
                  <a:lnTo>
                    <a:pt x="26" y="829"/>
                  </a:lnTo>
                  <a:lnTo>
                    <a:pt x="20" y="822"/>
                  </a:lnTo>
                  <a:lnTo>
                    <a:pt x="13" y="816"/>
                  </a:lnTo>
                  <a:lnTo>
                    <a:pt x="7" y="809"/>
                  </a:lnTo>
                  <a:lnTo>
                    <a:pt x="2" y="802"/>
                  </a:lnTo>
                  <a:lnTo>
                    <a:pt x="1" y="797"/>
                  </a:lnTo>
                  <a:lnTo>
                    <a:pt x="0" y="794"/>
                  </a:lnTo>
                  <a:lnTo>
                    <a:pt x="0" y="790"/>
                  </a:lnTo>
                  <a:lnTo>
                    <a:pt x="1" y="784"/>
                  </a:lnTo>
                  <a:lnTo>
                    <a:pt x="6" y="775"/>
                  </a:lnTo>
                  <a:lnTo>
                    <a:pt x="13" y="762"/>
                  </a:lnTo>
                  <a:lnTo>
                    <a:pt x="17" y="769"/>
                  </a:lnTo>
                  <a:lnTo>
                    <a:pt x="20" y="776"/>
                  </a:lnTo>
                  <a:lnTo>
                    <a:pt x="23" y="781"/>
                  </a:lnTo>
                  <a:lnTo>
                    <a:pt x="28" y="784"/>
                  </a:lnTo>
                  <a:lnTo>
                    <a:pt x="31" y="779"/>
                  </a:lnTo>
                  <a:lnTo>
                    <a:pt x="31" y="775"/>
                  </a:lnTo>
                  <a:lnTo>
                    <a:pt x="29" y="769"/>
                  </a:lnTo>
                  <a:lnTo>
                    <a:pt x="28" y="762"/>
                  </a:lnTo>
                  <a:lnTo>
                    <a:pt x="27" y="753"/>
                  </a:lnTo>
                  <a:lnTo>
                    <a:pt x="25" y="744"/>
                  </a:lnTo>
                  <a:lnTo>
                    <a:pt x="21" y="736"/>
                  </a:lnTo>
                  <a:lnTo>
                    <a:pt x="17" y="726"/>
                  </a:lnTo>
                  <a:lnTo>
                    <a:pt x="13" y="716"/>
                  </a:lnTo>
                  <a:lnTo>
                    <a:pt x="9" y="704"/>
                  </a:lnTo>
                  <a:lnTo>
                    <a:pt x="7" y="691"/>
                  </a:lnTo>
                  <a:lnTo>
                    <a:pt x="6" y="677"/>
                  </a:lnTo>
                  <a:lnTo>
                    <a:pt x="6" y="645"/>
                  </a:lnTo>
                  <a:lnTo>
                    <a:pt x="6" y="622"/>
                  </a:lnTo>
                  <a:lnTo>
                    <a:pt x="6" y="603"/>
                  </a:lnTo>
                  <a:lnTo>
                    <a:pt x="6" y="577"/>
                  </a:lnTo>
                  <a:lnTo>
                    <a:pt x="6" y="571"/>
                  </a:lnTo>
                  <a:lnTo>
                    <a:pt x="8" y="568"/>
                  </a:lnTo>
                  <a:lnTo>
                    <a:pt x="10" y="565"/>
                  </a:lnTo>
                  <a:lnTo>
                    <a:pt x="13" y="563"/>
                  </a:lnTo>
                  <a:lnTo>
                    <a:pt x="20" y="560"/>
                  </a:lnTo>
                  <a:lnTo>
                    <a:pt x="25" y="557"/>
                  </a:lnTo>
                  <a:lnTo>
                    <a:pt x="28" y="573"/>
                  </a:lnTo>
                  <a:lnTo>
                    <a:pt x="35" y="571"/>
                  </a:lnTo>
                  <a:lnTo>
                    <a:pt x="40" y="570"/>
                  </a:lnTo>
                  <a:lnTo>
                    <a:pt x="47" y="567"/>
                  </a:lnTo>
                  <a:lnTo>
                    <a:pt x="53" y="564"/>
                  </a:lnTo>
                  <a:lnTo>
                    <a:pt x="65" y="556"/>
                  </a:lnTo>
                  <a:lnTo>
                    <a:pt x="77" y="546"/>
                  </a:lnTo>
                  <a:lnTo>
                    <a:pt x="100" y="526"/>
                  </a:lnTo>
                  <a:lnTo>
                    <a:pt x="117" y="507"/>
                  </a:lnTo>
                  <a:lnTo>
                    <a:pt x="121" y="504"/>
                  </a:lnTo>
                  <a:lnTo>
                    <a:pt x="127" y="501"/>
                  </a:lnTo>
                  <a:lnTo>
                    <a:pt x="132" y="498"/>
                  </a:lnTo>
                  <a:lnTo>
                    <a:pt x="139" y="496"/>
                  </a:lnTo>
                  <a:lnTo>
                    <a:pt x="153" y="491"/>
                  </a:lnTo>
                  <a:lnTo>
                    <a:pt x="169" y="488"/>
                  </a:lnTo>
                  <a:lnTo>
                    <a:pt x="202" y="484"/>
                  </a:lnTo>
                  <a:lnTo>
                    <a:pt x="232" y="480"/>
                  </a:lnTo>
                  <a:lnTo>
                    <a:pt x="258" y="475"/>
                  </a:lnTo>
                  <a:lnTo>
                    <a:pt x="290" y="466"/>
                  </a:lnTo>
                  <a:lnTo>
                    <a:pt x="306" y="460"/>
                  </a:lnTo>
                  <a:lnTo>
                    <a:pt x="323" y="454"/>
                  </a:lnTo>
                  <a:lnTo>
                    <a:pt x="339" y="448"/>
                  </a:lnTo>
                  <a:lnTo>
                    <a:pt x="356" y="440"/>
                  </a:lnTo>
                  <a:lnTo>
                    <a:pt x="371" y="433"/>
                  </a:lnTo>
                  <a:lnTo>
                    <a:pt x="386" y="424"/>
                  </a:lnTo>
                  <a:lnTo>
                    <a:pt x="399" y="415"/>
                  </a:lnTo>
                  <a:lnTo>
                    <a:pt x="411" y="406"/>
                  </a:lnTo>
                  <a:lnTo>
                    <a:pt x="419" y="396"/>
                  </a:lnTo>
                  <a:lnTo>
                    <a:pt x="427" y="386"/>
                  </a:lnTo>
                  <a:lnTo>
                    <a:pt x="429" y="381"/>
                  </a:lnTo>
                  <a:lnTo>
                    <a:pt x="431" y="375"/>
                  </a:lnTo>
                  <a:lnTo>
                    <a:pt x="432" y="370"/>
                  </a:lnTo>
                  <a:lnTo>
                    <a:pt x="432" y="365"/>
                  </a:lnTo>
                  <a:lnTo>
                    <a:pt x="432" y="350"/>
                  </a:lnTo>
                  <a:lnTo>
                    <a:pt x="432" y="334"/>
                  </a:lnTo>
                  <a:lnTo>
                    <a:pt x="433" y="329"/>
                  </a:lnTo>
                  <a:lnTo>
                    <a:pt x="433" y="322"/>
                  </a:lnTo>
                  <a:lnTo>
                    <a:pt x="434" y="317"/>
                  </a:lnTo>
                  <a:lnTo>
                    <a:pt x="436" y="312"/>
                  </a:lnTo>
                  <a:lnTo>
                    <a:pt x="439" y="306"/>
                  </a:lnTo>
                  <a:lnTo>
                    <a:pt x="442" y="302"/>
                  </a:lnTo>
                  <a:lnTo>
                    <a:pt x="446" y="296"/>
                  </a:lnTo>
                  <a:lnTo>
                    <a:pt x="452" y="292"/>
                  </a:lnTo>
                  <a:lnTo>
                    <a:pt x="460" y="302"/>
                  </a:lnTo>
                  <a:lnTo>
                    <a:pt x="467" y="311"/>
                  </a:lnTo>
                  <a:lnTo>
                    <a:pt x="473" y="318"/>
                  </a:lnTo>
                  <a:lnTo>
                    <a:pt x="479" y="327"/>
                  </a:lnTo>
                  <a:lnTo>
                    <a:pt x="482" y="325"/>
                  </a:lnTo>
                  <a:lnTo>
                    <a:pt x="485" y="321"/>
                  </a:lnTo>
                  <a:lnTo>
                    <a:pt x="487" y="319"/>
                  </a:lnTo>
                  <a:lnTo>
                    <a:pt x="489" y="316"/>
                  </a:lnTo>
                  <a:lnTo>
                    <a:pt x="492" y="308"/>
                  </a:lnTo>
                  <a:lnTo>
                    <a:pt x="493" y="301"/>
                  </a:lnTo>
                  <a:lnTo>
                    <a:pt x="495" y="286"/>
                  </a:lnTo>
                  <a:lnTo>
                    <a:pt x="498" y="273"/>
                  </a:lnTo>
                  <a:lnTo>
                    <a:pt x="507" y="276"/>
                  </a:lnTo>
                  <a:lnTo>
                    <a:pt x="515" y="280"/>
                  </a:lnTo>
                  <a:lnTo>
                    <a:pt x="524" y="284"/>
                  </a:lnTo>
                  <a:lnTo>
                    <a:pt x="533" y="285"/>
                  </a:lnTo>
                  <a:lnTo>
                    <a:pt x="533" y="276"/>
                  </a:lnTo>
                  <a:lnTo>
                    <a:pt x="535" y="268"/>
                  </a:lnTo>
                  <a:lnTo>
                    <a:pt x="536" y="262"/>
                  </a:lnTo>
                  <a:lnTo>
                    <a:pt x="538" y="255"/>
                  </a:lnTo>
                  <a:lnTo>
                    <a:pt x="543" y="245"/>
                  </a:lnTo>
                  <a:lnTo>
                    <a:pt x="551" y="235"/>
                  </a:lnTo>
                  <a:lnTo>
                    <a:pt x="557" y="226"/>
                  </a:lnTo>
                  <a:lnTo>
                    <a:pt x="564" y="216"/>
                  </a:lnTo>
                  <a:lnTo>
                    <a:pt x="566" y="211"/>
                  </a:lnTo>
                  <a:lnTo>
                    <a:pt x="568" y="206"/>
                  </a:lnTo>
                  <a:lnTo>
                    <a:pt x="570" y="199"/>
                  </a:lnTo>
                  <a:lnTo>
                    <a:pt x="571" y="192"/>
                  </a:lnTo>
                  <a:lnTo>
                    <a:pt x="579" y="192"/>
                  </a:lnTo>
                  <a:lnTo>
                    <a:pt x="587" y="190"/>
                  </a:lnTo>
                  <a:lnTo>
                    <a:pt x="594" y="189"/>
                  </a:lnTo>
                  <a:lnTo>
                    <a:pt x="600" y="186"/>
                  </a:lnTo>
                  <a:lnTo>
                    <a:pt x="610" y="181"/>
                  </a:lnTo>
                  <a:lnTo>
                    <a:pt x="620" y="174"/>
                  </a:lnTo>
                  <a:lnTo>
                    <a:pt x="629" y="169"/>
                  </a:lnTo>
                  <a:lnTo>
                    <a:pt x="637" y="162"/>
                  </a:lnTo>
                  <a:lnTo>
                    <a:pt x="643" y="160"/>
                  </a:lnTo>
                  <a:lnTo>
                    <a:pt x="648" y="159"/>
                  </a:lnTo>
                  <a:lnTo>
                    <a:pt x="654" y="158"/>
                  </a:lnTo>
                  <a:lnTo>
                    <a:pt x="660" y="157"/>
                  </a:lnTo>
                  <a:lnTo>
                    <a:pt x="665" y="158"/>
                  </a:lnTo>
                  <a:lnTo>
                    <a:pt x="671" y="159"/>
                  </a:lnTo>
                  <a:lnTo>
                    <a:pt x="676" y="161"/>
                  </a:lnTo>
                  <a:lnTo>
                    <a:pt x="680" y="163"/>
                  </a:lnTo>
                  <a:lnTo>
                    <a:pt x="685" y="167"/>
                  </a:lnTo>
                  <a:lnTo>
                    <a:pt x="689" y="170"/>
                  </a:lnTo>
                  <a:lnTo>
                    <a:pt x="693" y="174"/>
                  </a:lnTo>
                  <a:lnTo>
                    <a:pt x="697" y="179"/>
                  </a:lnTo>
                  <a:lnTo>
                    <a:pt x="703" y="188"/>
                  </a:lnTo>
                  <a:lnTo>
                    <a:pt x="707" y="199"/>
                  </a:lnTo>
                  <a:lnTo>
                    <a:pt x="712" y="211"/>
                  </a:lnTo>
                  <a:lnTo>
                    <a:pt x="714" y="223"/>
                  </a:lnTo>
                  <a:lnTo>
                    <a:pt x="717" y="219"/>
                  </a:lnTo>
                  <a:lnTo>
                    <a:pt x="720" y="215"/>
                  </a:lnTo>
                  <a:lnTo>
                    <a:pt x="724" y="212"/>
                  </a:lnTo>
                  <a:lnTo>
                    <a:pt x="728" y="209"/>
                  </a:lnTo>
                  <a:lnTo>
                    <a:pt x="732" y="207"/>
                  </a:lnTo>
                  <a:lnTo>
                    <a:pt x="738" y="205"/>
                  </a:lnTo>
                  <a:lnTo>
                    <a:pt x="743" y="203"/>
                  </a:lnTo>
                  <a:lnTo>
                    <a:pt x="749" y="203"/>
                  </a:lnTo>
                  <a:lnTo>
                    <a:pt x="764" y="209"/>
                  </a:lnTo>
                  <a:lnTo>
                    <a:pt x="775" y="215"/>
                  </a:lnTo>
                  <a:lnTo>
                    <a:pt x="778" y="210"/>
                  </a:lnTo>
                  <a:lnTo>
                    <a:pt x="779" y="205"/>
                  </a:lnTo>
                  <a:lnTo>
                    <a:pt x="780" y="199"/>
                  </a:lnTo>
                  <a:lnTo>
                    <a:pt x="780" y="194"/>
                  </a:lnTo>
                  <a:lnTo>
                    <a:pt x="780" y="184"/>
                  </a:lnTo>
                  <a:lnTo>
                    <a:pt x="779" y="173"/>
                  </a:lnTo>
                  <a:lnTo>
                    <a:pt x="780" y="164"/>
                  </a:lnTo>
                  <a:lnTo>
                    <a:pt x="783" y="157"/>
                  </a:lnTo>
                  <a:lnTo>
                    <a:pt x="787" y="150"/>
                  </a:lnTo>
                  <a:lnTo>
                    <a:pt x="793" y="144"/>
                  </a:lnTo>
                  <a:lnTo>
                    <a:pt x="797" y="137"/>
                  </a:lnTo>
                  <a:lnTo>
                    <a:pt x="801" y="131"/>
                  </a:lnTo>
                  <a:lnTo>
                    <a:pt x="805" y="123"/>
                  </a:lnTo>
                  <a:lnTo>
                    <a:pt x="806" y="115"/>
                  </a:lnTo>
                  <a:lnTo>
                    <a:pt x="807" y="110"/>
                  </a:lnTo>
                  <a:lnTo>
                    <a:pt x="809" y="107"/>
                  </a:lnTo>
                  <a:lnTo>
                    <a:pt x="812" y="103"/>
                  </a:lnTo>
                  <a:lnTo>
                    <a:pt x="817" y="100"/>
                  </a:lnTo>
                  <a:lnTo>
                    <a:pt x="828" y="93"/>
                  </a:lnTo>
                  <a:lnTo>
                    <a:pt x="842" y="88"/>
                  </a:lnTo>
                  <a:lnTo>
                    <a:pt x="859" y="82"/>
                  </a:lnTo>
                  <a:lnTo>
                    <a:pt x="874" y="79"/>
                  </a:lnTo>
                  <a:lnTo>
                    <a:pt x="889" y="77"/>
                  </a:lnTo>
                  <a:lnTo>
                    <a:pt x="902" y="77"/>
                  </a:lnTo>
                  <a:lnTo>
                    <a:pt x="920" y="70"/>
                  </a:lnTo>
                  <a:lnTo>
                    <a:pt x="933" y="65"/>
                  </a:lnTo>
                  <a:lnTo>
                    <a:pt x="923" y="55"/>
                  </a:lnTo>
                  <a:lnTo>
                    <a:pt x="915" y="45"/>
                  </a:lnTo>
                  <a:lnTo>
                    <a:pt x="910" y="41"/>
                  </a:lnTo>
                  <a:lnTo>
                    <a:pt x="907" y="37"/>
                  </a:lnTo>
                  <a:lnTo>
                    <a:pt x="904" y="33"/>
                  </a:lnTo>
                  <a:lnTo>
                    <a:pt x="902" y="27"/>
                  </a:lnTo>
                  <a:lnTo>
                    <a:pt x="942" y="43"/>
                  </a:lnTo>
                  <a:lnTo>
                    <a:pt x="977" y="58"/>
                  </a:lnTo>
                  <a:lnTo>
                    <a:pt x="996" y="64"/>
                  </a:lnTo>
                  <a:lnTo>
                    <a:pt x="1014" y="69"/>
                  </a:lnTo>
                  <a:lnTo>
                    <a:pt x="1035" y="71"/>
                  </a:lnTo>
                  <a:lnTo>
                    <a:pt x="1056" y="73"/>
                  </a:lnTo>
                  <a:lnTo>
                    <a:pt x="1063" y="73"/>
                  </a:lnTo>
                  <a:lnTo>
                    <a:pt x="1069" y="70"/>
                  </a:lnTo>
                  <a:lnTo>
                    <a:pt x="1075" y="68"/>
                  </a:lnTo>
                  <a:lnTo>
                    <a:pt x="1079" y="65"/>
                  </a:lnTo>
                  <a:lnTo>
                    <a:pt x="1084" y="62"/>
                  </a:lnTo>
                  <a:lnTo>
                    <a:pt x="1090" y="60"/>
                  </a:lnTo>
                  <a:lnTo>
                    <a:pt x="1096" y="58"/>
                  </a:lnTo>
                  <a:lnTo>
                    <a:pt x="1103" y="57"/>
                  </a:lnTo>
                  <a:lnTo>
                    <a:pt x="1107" y="58"/>
                  </a:lnTo>
                  <a:lnTo>
                    <a:pt x="1112" y="61"/>
                  </a:lnTo>
                  <a:lnTo>
                    <a:pt x="1119" y="64"/>
                  </a:lnTo>
                  <a:lnTo>
                    <a:pt x="1124" y="68"/>
                  </a:lnTo>
                  <a:lnTo>
                    <a:pt x="1130" y="74"/>
                  </a:lnTo>
                  <a:lnTo>
                    <a:pt x="1133" y="79"/>
                  </a:lnTo>
                  <a:lnTo>
                    <a:pt x="1136" y="83"/>
                  </a:lnTo>
                  <a:lnTo>
                    <a:pt x="1137" y="88"/>
                  </a:lnTo>
                  <a:lnTo>
                    <a:pt x="1137" y="92"/>
                  </a:lnTo>
                  <a:lnTo>
                    <a:pt x="1136" y="96"/>
                  </a:lnTo>
                  <a:lnTo>
                    <a:pt x="1135" y="100"/>
                  </a:lnTo>
                  <a:lnTo>
                    <a:pt x="1133" y="102"/>
                  </a:lnTo>
                  <a:lnTo>
                    <a:pt x="1127" y="107"/>
                  </a:lnTo>
                  <a:lnTo>
                    <a:pt x="1122" y="111"/>
                  </a:lnTo>
                  <a:lnTo>
                    <a:pt x="1109" y="117"/>
                  </a:lnTo>
                  <a:lnTo>
                    <a:pt x="1098" y="122"/>
                  </a:lnTo>
                  <a:lnTo>
                    <a:pt x="1085" y="172"/>
                  </a:lnTo>
                  <a:lnTo>
                    <a:pt x="1079" y="197"/>
                  </a:lnTo>
                  <a:lnTo>
                    <a:pt x="1076" y="206"/>
                  </a:lnTo>
                  <a:lnTo>
                    <a:pt x="1076" y="208"/>
                  </a:lnTo>
                  <a:lnTo>
                    <a:pt x="1076" y="210"/>
                  </a:lnTo>
                  <a:lnTo>
                    <a:pt x="1077" y="212"/>
                  </a:lnTo>
                  <a:lnTo>
                    <a:pt x="1078" y="214"/>
                  </a:lnTo>
                  <a:lnTo>
                    <a:pt x="1080" y="215"/>
                  </a:lnTo>
                  <a:lnTo>
                    <a:pt x="1084" y="219"/>
                  </a:lnTo>
                  <a:lnTo>
                    <a:pt x="1090" y="220"/>
                  </a:lnTo>
                  <a:lnTo>
                    <a:pt x="1096" y="221"/>
                  </a:lnTo>
                  <a:lnTo>
                    <a:pt x="1102" y="223"/>
                  </a:lnTo>
                  <a:lnTo>
                    <a:pt x="1107" y="224"/>
                  </a:lnTo>
                  <a:lnTo>
                    <a:pt x="1110" y="226"/>
                  </a:lnTo>
                  <a:lnTo>
                    <a:pt x="1115" y="229"/>
                  </a:lnTo>
                  <a:lnTo>
                    <a:pt x="1117" y="233"/>
                  </a:lnTo>
                  <a:lnTo>
                    <a:pt x="1119" y="238"/>
                  </a:lnTo>
                  <a:lnTo>
                    <a:pt x="1121" y="243"/>
                  </a:lnTo>
                  <a:lnTo>
                    <a:pt x="1123" y="250"/>
                  </a:lnTo>
                  <a:lnTo>
                    <a:pt x="1124" y="254"/>
                  </a:lnTo>
                  <a:lnTo>
                    <a:pt x="1126" y="259"/>
                  </a:lnTo>
                  <a:lnTo>
                    <a:pt x="1130" y="261"/>
                  </a:lnTo>
                  <a:lnTo>
                    <a:pt x="1159" y="272"/>
                  </a:lnTo>
                  <a:lnTo>
                    <a:pt x="1185" y="281"/>
                  </a:lnTo>
                  <a:lnTo>
                    <a:pt x="1212" y="291"/>
                  </a:lnTo>
                  <a:lnTo>
                    <a:pt x="1241" y="304"/>
                  </a:lnTo>
                  <a:lnTo>
                    <a:pt x="1249" y="307"/>
                  </a:lnTo>
                  <a:lnTo>
                    <a:pt x="1257" y="314"/>
                  </a:lnTo>
                  <a:lnTo>
                    <a:pt x="1263" y="320"/>
                  </a:lnTo>
                  <a:lnTo>
                    <a:pt x="1271" y="328"/>
                  </a:lnTo>
                  <a:lnTo>
                    <a:pt x="1279" y="334"/>
                  </a:lnTo>
                  <a:lnTo>
                    <a:pt x="1286" y="341"/>
                  </a:lnTo>
                  <a:lnTo>
                    <a:pt x="1290" y="343"/>
                  </a:lnTo>
                  <a:lnTo>
                    <a:pt x="1296" y="344"/>
                  </a:lnTo>
                  <a:lnTo>
                    <a:pt x="1300" y="345"/>
                  </a:lnTo>
                  <a:lnTo>
                    <a:pt x="1306" y="346"/>
                  </a:lnTo>
                  <a:lnTo>
                    <a:pt x="1311" y="345"/>
                  </a:lnTo>
                  <a:lnTo>
                    <a:pt x="1315" y="345"/>
                  </a:lnTo>
                  <a:lnTo>
                    <a:pt x="1320" y="343"/>
                  </a:lnTo>
                  <a:lnTo>
                    <a:pt x="1324" y="342"/>
                  </a:lnTo>
                  <a:lnTo>
                    <a:pt x="1332" y="337"/>
                  </a:lnTo>
                  <a:lnTo>
                    <a:pt x="1339" y="330"/>
                  </a:lnTo>
                  <a:lnTo>
                    <a:pt x="1344" y="321"/>
                  </a:lnTo>
                  <a:lnTo>
                    <a:pt x="1350" y="313"/>
                  </a:lnTo>
                  <a:lnTo>
                    <a:pt x="1354" y="302"/>
                  </a:lnTo>
                  <a:lnTo>
                    <a:pt x="1358" y="291"/>
                  </a:lnTo>
                  <a:lnTo>
                    <a:pt x="1364" y="268"/>
                  </a:lnTo>
                  <a:lnTo>
                    <a:pt x="1369" y="246"/>
                  </a:lnTo>
                  <a:lnTo>
                    <a:pt x="1373" y="224"/>
                  </a:lnTo>
                  <a:lnTo>
                    <a:pt x="1376" y="208"/>
                  </a:lnTo>
                  <a:lnTo>
                    <a:pt x="1376" y="121"/>
                  </a:lnTo>
                  <a:lnTo>
                    <a:pt x="1376" y="76"/>
                  </a:lnTo>
                  <a:lnTo>
                    <a:pt x="1376" y="60"/>
                  </a:lnTo>
                  <a:lnTo>
                    <a:pt x="1376" y="57"/>
                  </a:lnTo>
                  <a:lnTo>
                    <a:pt x="1384" y="49"/>
                  </a:lnTo>
                  <a:lnTo>
                    <a:pt x="1391" y="41"/>
                  </a:lnTo>
                  <a:lnTo>
                    <a:pt x="1395" y="34"/>
                  </a:lnTo>
                  <a:lnTo>
                    <a:pt x="1400" y="26"/>
                  </a:lnTo>
                  <a:lnTo>
                    <a:pt x="1404" y="18"/>
                  </a:lnTo>
                  <a:lnTo>
                    <a:pt x="1408" y="12"/>
                  </a:lnTo>
                  <a:lnTo>
                    <a:pt x="1416" y="5"/>
                  </a:lnTo>
                  <a:lnTo>
                    <a:pt x="1425" y="0"/>
                  </a:lnTo>
                  <a:lnTo>
                    <a:pt x="1428" y="15"/>
                  </a:lnTo>
                  <a:lnTo>
                    <a:pt x="1432" y="29"/>
                  </a:lnTo>
                  <a:lnTo>
                    <a:pt x="1436" y="43"/>
                  </a:lnTo>
                  <a:lnTo>
                    <a:pt x="1442" y="56"/>
                  </a:lnTo>
                  <a:lnTo>
                    <a:pt x="1447" y="69"/>
                  </a:lnTo>
                  <a:lnTo>
                    <a:pt x="1452" y="82"/>
                  </a:lnTo>
                  <a:lnTo>
                    <a:pt x="1457" y="94"/>
                  </a:lnTo>
                  <a:lnTo>
                    <a:pt x="1460" y="107"/>
                  </a:lnTo>
                  <a:lnTo>
                    <a:pt x="1463" y="126"/>
                  </a:lnTo>
                  <a:lnTo>
                    <a:pt x="1465" y="144"/>
                  </a:lnTo>
                  <a:lnTo>
                    <a:pt x="1466" y="154"/>
                  </a:lnTo>
                  <a:lnTo>
                    <a:pt x="1470" y="161"/>
                  </a:lnTo>
                  <a:lnTo>
                    <a:pt x="1471" y="164"/>
                  </a:lnTo>
                  <a:lnTo>
                    <a:pt x="1474" y="168"/>
                  </a:lnTo>
                  <a:lnTo>
                    <a:pt x="1476" y="171"/>
                  </a:lnTo>
                  <a:lnTo>
                    <a:pt x="1479" y="173"/>
                  </a:lnTo>
                  <a:lnTo>
                    <a:pt x="1493" y="179"/>
                  </a:lnTo>
                  <a:lnTo>
                    <a:pt x="1511" y="184"/>
                  </a:lnTo>
                  <a:lnTo>
                    <a:pt x="1526" y="188"/>
                  </a:lnTo>
                  <a:lnTo>
                    <a:pt x="1533" y="192"/>
                  </a:lnTo>
                  <a:lnTo>
                    <a:pt x="1538" y="196"/>
                  </a:lnTo>
                  <a:lnTo>
                    <a:pt x="1541" y="199"/>
                  </a:lnTo>
                  <a:lnTo>
                    <a:pt x="1544" y="205"/>
                  </a:lnTo>
                  <a:lnTo>
                    <a:pt x="1546" y="210"/>
                  </a:lnTo>
                  <a:lnTo>
                    <a:pt x="1551" y="222"/>
                  </a:lnTo>
                  <a:lnTo>
                    <a:pt x="1555" y="236"/>
                  </a:lnTo>
                  <a:lnTo>
                    <a:pt x="1559" y="264"/>
                  </a:lnTo>
                  <a:lnTo>
                    <a:pt x="1565" y="288"/>
                  </a:lnTo>
                  <a:lnTo>
                    <a:pt x="1576" y="319"/>
                  </a:lnTo>
                  <a:lnTo>
                    <a:pt x="1585" y="345"/>
                  </a:lnTo>
                  <a:lnTo>
                    <a:pt x="1596" y="371"/>
                  </a:lnTo>
                  <a:lnTo>
                    <a:pt x="1607" y="399"/>
                  </a:lnTo>
                  <a:lnTo>
                    <a:pt x="1610" y="407"/>
                  </a:lnTo>
                  <a:lnTo>
                    <a:pt x="1613" y="413"/>
                  </a:lnTo>
                  <a:lnTo>
                    <a:pt x="1619" y="419"/>
                  </a:lnTo>
                  <a:lnTo>
                    <a:pt x="1625" y="425"/>
                  </a:lnTo>
                  <a:lnTo>
                    <a:pt x="1640" y="435"/>
                  </a:lnTo>
                  <a:lnTo>
                    <a:pt x="1658" y="445"/>
                  </a:lnTo>
                  <a:lnTo>
                    <a:pt x="1675" y="454"/>
                  </a:lnTo>
                  <a:lnTo>
                    <a:pt x="1692" y="464"/>
                  </a:lnTo>
                  <a:lnTo>
                    <a:pt x="1701" y="469"/>
                  </a:lnTo>
                  <a:lnTo>
                    <a:pt x="1708" y="474"/>
                  </a:lnTo>
                  <a:lnTo>
                    <a:pt x="1716" y="479"/>
                  </a:lnTo>
                  <a:lnTo>
                    <a:pt x="1722" y="485"/>
                  </a:lnTo>
                  <a:lnTo>
                    <a:pt x="1729" y="492"/>
                  </a:lnTo>
                  <a:lnTo>
                    <a:pt x="1733" y="501"/>
                  </a:lnTo>
                  <a:lnTo>
                    <a:pt x="1739" y="511"/>
                  </a:lnTo>
                  <a:lnTo>
                    <a:pt x="1742" y="520"/>
                  </a:lnTo>
                  <a:lnTo>
                    <a:pt x="1747" y="541"/>
                  </a:lnTo>
                  <a:lnTo>
                    <a:pt x="1753" y="562"/>
                  </a:lnTo>
                  <a:lnTo>
                    <a:pt x="1755" y="565"/>
                  </a:lnTo>
                  <a:lnTo>
                    <a:pt x="1757" y="568"/>
                  </a:lnTo>
                  <a:lnTo>
                    <a:pt x="1759" y="570"/>
                  </a:lnTo>
                  <a:lnTo>
                    <a:pt x="1762" y="572"/>
                  </a:lnTo>
                  <a:lnTo>
                    <a:pt x="1769" y="576"/>
                  </a:lnTo>
                  <a:lnTo>
                    <a:pt x="1775" y="578"/>
                  </a:lnTo>
                  <a:lnTo>
                    <a:pt x="1791" y="580"/>
                  </a:lnTo>
                  <a:lnTo>
                    <a:pt x="1807" y="581"/>
                  </a:lnTo>
                  <a:lnTo>
                    <a:pt x="1808" y="593"/>
                  </a:lnTo>
                  <a:lnTo>
                    <a:pt x="1810" y="605"/>
                  </a:lnTo>
                  <a:lnTo>
                    <a:pt x="1813" y="616"/>
                  </a:lnTo>
                  <a:lnTo>
                    <a:pt x="1817" y="625"/>
                  </a:lnTo>
                  <a:lnTo>
                    <a:pt x="1823" y="635"/>
                  </a:lnTo>
                  <a:lnTo>
                    <a:pt x="1829" y="644"/>
                  </a:lnTo>
                  <a:lnTo>
                    <a:pt x="1837" y="651"/>
                  </a:lnTo>
                  <a:lnTo>
                    <a:pt x="1843" y="659"/>
                  </a:lnTo>
                  <a:lnTo>
                    <a:pt x="1877" y="686"/>
                  </a:lnTo>
                  <a:lnTo>
                    <a:pt x="1907" y="712"/>
                  </a:lnTo>
                  <a:lnTo>
                    <a:pt x="1903" y="715"/>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62" name="Freeform 97">
              <a:extLst>
                <a:ext uri="{FF2B5EF4-FFF2-40B4-BE49-F238E27FC236}">
                  <a16:creationId xmlns:a16="http://schemas.microsoft.com/office/drawing/2014/main" id="{A7893133-17C7-44C1-9907-7157C7BCDC58}"/>
                </a:ext>
              </a:extLst>
            </p:cNvPr>
            <p:cNvSpPr>
              <a:spLocks/>
            </p:cNvSpPr>
            <p:nvPr/>
          </p:nvSpPr>
          <p:spPr bwMode="auto">
            <a:xfrm>
              <a:off x="16345840" y="7535809"/>
              <a:ext cx="214334" cy="213163"/>
            </a:xfrm>
            <a:custGeom>
              <a:avLst/>
              <a:gdLst>
                <a:gd name="T0" fmla="*/ 224 w 366"/>
                <a:gd name="T1" fmla="*/ 86 h 364"/>
                <a:gd name="T2" fmla="*/ 229 w 366"/>
                <a:gd name="T3" fmla="*/ 76 h 364"/>
                <a:gd name="T4" fmla="*/ 235 w 366"/>
                <a:gd name="T5" fmla="*/ 71 h 364"/>
                <a:gd name="T6" fmla="*/ 245 w 366"/>
                <a:gd name="T7" fmla="*/ 68 h 364"/>
                <a:gd name="T8" fmla="*/ 256 w 366"/>
                <a:gd name="T9" fmla="*/ 66 h 364"/>
                <a:gd name="T10" fmla="*/ 257 w 366"/>
                <a:gd name="T11" fmla="*/ 46 h 364"/>
                <a:gd name="T12" fmla="*/ 264 w 366"/>
                <a:gd name="T13" fmla="*/ 30 h 364"/>
                <a:gd name="T14" fmla="*/ 277 w 366"/>
                <a:gd name="T15" fmla="*/ 16 h 364"/>
                <a:gd name="T16" fmla="*/ 291 w 366"/>
                <a:gd name="T17" fmla="*/ 5 h 364"/>
                <a:gd name="T18" fmla="*/ 298 w 366"/>
                <a:gd name="T19" fmla="*/ 8 h 364"/>
                <a:gd name="T20" fmla="*/ 302 w 366"/>
                <a:gd name="T21" fmla="*/ 15 h 364"/>
                <a:gd name="T22" fmla="*/ 306 w 366"/>
                <a:gd name="T23" fmla="*/ 17 h 364"/>
                <a:gd name="T24" fmla="*/ 309 w 366"/>
                <a:gd name="T25" fmla="*/ 25 h 364"/>
                <a:gd name="T26" fmla="*/ 309 w 366"/>
                <a:gd name="T27" fmla="*/ 35 h 364"/>
                <a:gd name="T28" fmla="*/ 312 w 366"/>
                <a:gd name="T29" fmla="*/ 39 h 364"/>
                <a:gd name="T30" fmla="*/ 320 w 366"/>
                <a:gd name="T31" fmla="*/ 39 h 364"/>
                <a:gd name="T32" fmla="*/ 327 w 366"/>
                <a:gd name="T33" fmla="*/ 36 h 364"/>
                <a:gd name="T34" fmla="*/ 337 w 366"/>
                <a:gd name="T35" fmla="*/ 29 h 364"/>
                <a:gd name="T36" fmla="*/ 345 w 366"/>
                <a:gd name="T37" fmla="*/ 29 h 364"/>
                <a:gd name="T38" fmla="*/ 353 w 366"/>
                <a:gd name="T39" fmla="*/ 32 h 364"/>
                <a:gd name="T40" fmla="*/ 358 w 366"/>
                <a:gd name="T41" fmla="*/ 42 h 364"/>
                <a:gd name="T42" fmla="*/ 359 w 366"/>
                <a:gd name="T43" fmla="*/ 52 h 364"/>
                <a:gd name="T44" fmla="*/ 363 w 366"/>
                <a:gd name="T45" fmla="*/ 58 h 364"/>
                <a:gd name="T46" fmla="*/ 363 w 366"/>
                <a:gd name="T47" fmla="*/ 70 h 364"/>
                <a:gd name="T48" fmla="*/ 351 w 366"/>
                <a:gd name="T49" fmla="*/ 96 h 364"/>
                <a:gd name="T50" fmla="*/ 332 w 366"/>
                <a:gd name="T51" fmla="*/ 123 h 364"/>
                <a:gd name="T52" fmla="*/ 316 w 366"/>
                <a:gd name="T53" fmla="*/ 138 h 364"/>
                <a:gd name="T54" fmla="*/ 306 w 366"/>
                <a:gd name="T55" fmla="*/ 143 h 364"/>
                <a:gd name="T56" fmla="*/ 300 w 366"/>
                <a:gd name="T57" fmla="*/ 158 h 364"/>
                <a:gd name="T58" fmla="*/ 302 w 366"/>
                <a:gd name="T59" fmla="*/ 181 h 364"/>
                <a:gd name="T60" fmla="*/ 289 w 366"/>
                <a:gd name="T61" fmla="*/ 196 h 364"/>
                <a:gd name="T62" fmla="*/ 254 w 366"/>
                <a:gd name="T63" fmla="*/ 204 h 364"/>
                <a:gd name="T64" fmla="*/ 229 w 366"/>
                <a:gd name="T65" fmla="*/ 233 h 364"/>
                <a:gd name="T66" fmla="*/ 194 w 366"/>
                <a:gd name="T67" fmla="*/ 310 h 364"/>
                <a:gd name="T68" fmla="*/ 173 w 366"/>
                <a:gd name="T69" fmla="*/ 338 h 364"/>
                <a:gd name="T70" fmla="*/ 147 w 366"/>
                <a:gd name="T71" fmla="*/ 356 h 364"/>
                <a:gd name="T72" fmla="*/ 129 w 366"/>
                <a:gd name="T73" fmla="*/ 363 h 364"/>
                <a:gd name="T74" fmla="*/ 114 w 366"/>
                <a:gd name="T75" fmla="*/ 363 h 364"/>
                <a:gd name="T76" fmla="*/ 95 w 366"/>
                <a:gd name="T77" fmla="*/ 357 h 364"/>
                <a:gd name="T78" fmla="*/ 81 w 366"/>
                <a:gd name="T79" fmla="*/ 355 h 364"/>
                <a:gd name="T80" fmla="*/ 58 w 366"/>
                <a:gd name="T81" fmla="*/ 348 h 364"/>
                <a:gd name="T82" fmla="*/ 32 w 366"/>
                <a:gd name="T83" fmla="*/ 336 h 364"/>
                <a:gd name="T84" fmla="*/ 14 w 366"/>
                <a:gd name="T85" fmla="*/ 325 h 364"/>
                <a:gd name="T86" fmla="*/ 0 w 366"/>
                <a:gd name="T87" fmla="*/ 314 h 364"/>
                <a:gd name="T88" fmla="*/ 2 w 366"/>
                <a:gd name="T89" fmla="*/ 299 h 364"/>
                <a:gd name="T90" fmla="*/ 8 w 366"/>
                <a:gd name="T91" fmla="*/ 285 h 364"/>
                <a:gd name="T92" fmla="*/ 28 w 366"/>
                <a:gd name="T93" fmla="*/ 262 h 364"/>
                <a:gd name="T94" fmla="*/ 52 w 366"/>
                <a:gd name="T95" fmla="*/ 241 h 364"/>
                <a:gd name="T96" fmla="*/ 68 w 366"/>
                <a:gd name="T97" fmla="*/ 221 h 364"/>
                <a:gd name="T98" fmla="*/ 81 w 366"/>
                <a:gd name="T99" fmla="*/ 205 h 364"/>
                <a:gd name="T100" fmla="*/ 87 w 366"/>
                <a:gd name="T101" fmla="*/ 200 h 364"/>
                <a:gd name="T102" fmla="*/ 95 w 366"/>
                <a:gd name="T103" fmla="*/ 198 h 364"/>
                <a:gd name="T104" fmla="*/ 110 w 366"/>
                <a:gd name="T105" fmla="*/ 196 h 364"/>
                <a:gd name="T106" fmla="*/ 124 w 366"/>
                <a:gd name="T107" fmla="*/ 191 h 364"/>
                <a:gd name="T108" fmla="*/ 147 w 366"/>
                <a:gd name="T109" fmla="*/ 176 h 364"/>
                <a:gd name="T110" fmla="*/ 168 w 366"/>
                <a:gd name="T111" fmla="*/ 157 h 364"/>
                <a:gd name="T112" fmla="*/ 191 w 366"/>
                <a:gd name="T113" fmla="*/ 144 h 364"/>
                <a:gd name="T114" fmla="*/ 208 w 366"/>
                <a:gd name="T115" fmla="*/ 122 h 364"/>
                <a:gd name="T116" fmla="*/ 221 w 366"/>
                <a:gd name="T117" fmla="*/ 101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6" h="364">
                  <a:moveTo>
                    <a:pt x="221" y="101"/>
                  </a:moveTo>
                  <a:lnTo>
                    <a:pt x="224" y="86"/>
                  </a:lnTo>
                  <a:lnTo>
                    <a:pt x="227" y="81"/>
                  </a:lnTo>
                  <a:lnTo>
                    <a:pt x="229" y="76"/>
                  </a:lnTo>
                  <a:lnTo>
                    <a:pt x="232" y="73"/>
                  </a:lnTo>
                  <a:lnTo>
                    <a:pt x="235" y="71"/>
                  </a:lnTo>
                  <a:lnTo>
                    <a:pt x="239" y="69"/>
                  </a:lnTo>
                  <a:lnTo>
                    <a:pt x="245" y="68"/>
                  </a:lnTo>
                  <a:lnTo>
                    <a:pt x="249" y="66"/>
                  </a:lnTo>
                  <a:lnTo>
                    <a:pt x="256" y="66"/>
                  </a:lnTo>
                  <a:lnTo>
                    <a:pt x="256" y="55"/>
                  </a:lnTo>
                  <a:lnTo>
                    <a:pt x="257" y="46"/>
                  </a:lnTo>
                  <a:lnTo>
                    <a:pt x="260" y="38"/>
                  </a:lnTo>
                  <a:lnTo>
                    <a:pt x="264" y="30"/>
                  </a:lnTo>
                  <a:lnTo>
                    <a:pt x="271" y="22"/>
                  </a:lnTo>
                  <a:lnTo>
                    <a:pt x="277" y="16"/>
                  </a:lnTo>
                  <a:lnTo>
                    <a:pt x="284" y="9"/>
                  </a:lnTo>
                  <a:lnTo>
                    <a:pt x="291" y="5"/>
                  </a:lnTo>
                  <a:lnTo>
                    <a:pt x="298" y="0"/>
                  </a:lnTo>
                  <a:lnTo>
                    <a:pt x="298" y="8"/>
                  </a:lnTo>
                  <a:lnTo>
                    <a:pt x="300" y="13"/>
                  </a:lnTo>
                  <a:lnTo>
                    <a:pt x="302" y="15"/>
                  </a:lnTo>
                  <a:lnTo>
                    <a:pt x="303" y="16"/>
                  </a:lnTo>
                  <a:lnTo>
                    <a:pt x="306" y="17"/>
                  </a:lnTo>
                  <a:lnTo>
                    <a:pt x="309" y="17"/>
                  </a:lnTo>
                  <a:lnTo>
                    <a:pt x="309" y="25"/>
                  </a:lnTo>
                  <a:lnTo>
                    <a:pt x="307" y="32"/>
                  </a:lnTo>
                  <a:lnTo>
                    <a:pt x="309" y="35"/>
                  </a:lnTo>
                  <a:lnTo>
                    <a:pt x="310" y="37"/>
                  </a:lnTo>
                  <a:lnTo>
                    <a:pt x="312" y="39"/>
                  </a:lnTo>
                  <a:lnTo>
                    <a:pt x="316" y="39"/>
                  </a:lnTo>
                  <a:lnTo>
                    <a:pt x="320" y="39"/>
                  </a:lnTo>
                  <a:lnTo>
                    <a:pt x="324" y="37"/>
                  </a:lnTo>
                  <a:lnTo>
                    <a:pt x="327" y="36"/>
                  </a:lnTo>
                  <a:lnTo>
                    <a:pt x="331" y="33"/>
                  </a:lnTo>
                  <a:lnTo>
                    <a:pt x="337" y="29"/>
                  </a:lnTo>
                  <a:lnTo>
                    <a:pt x="343" y="24"/>
                  </a:lnTo>
                  <a:lnTo>
                    <a:pt x="345" y="29"/>
                  </a:lnTo>
                  <a:lnTo>
                    <a:pt x="349" y="31"/>
                  </a:lnTo>
                  <a:lnTo>
                    <a:pt x="353" y="32"/>
                  </a:lnTo>
                  <a:lnTo>
                    <a:pt x="358" y="32"/>
                  </a:lnTo>
                  <a:lnTo>
                    <a:pt x="358" y="42"/>
                  </a:lnTo>
                  <a:lnTo>
                    <a:pt x="359" y="50"/>
                  </a:lnTo>
                  <a:lnTo>
                    <a:pt x="359" y="52"/>
                  </a:lnTo>
                  <a:lnTo>
                    <a:pt x="361" y="56"/>
                  </a:lnTo>
                  <a:lnTo>
                    <a:pt x="363" y="58"/>
                  </a:lnTo>
                  <a:lnTo>
                    <a:pt x="366" y="59"/>
                  </a:lnTo>
                  <a:lnTo>
                    <a:pt x="363" y="70"/>
                  </a:lnTo>
                  <a:lnTo>
                    <a:pt x="358" y="82"/>
                  </a:lnTo>
                  <a:lnTo>
                    <a:pt x="351" y="96"/>
                  </a:lnTo>
                  <a:lnTo>
                    <a:pt x="342" y="110"/>
                  </a:lnTo>
                  <a:lnTo>
                    <a:pt x="332" y="123"/>
                  </a:lnTo>
                  <a:lnTo>
                    <a:pt x="322" y="134"/>
                  </a:lnTo>
                  <a:lnTo>
                    <a:pt x="316" y="138"/>
                  </a:lnTo>
                  <a:lnTo>
                    <a:pt x="311" y="141"/>
                  </a:lnTo>
                  <a:lnTo>
                    <a:pt x="306" y="143"/>
                  </a:lnTo>
                  <a:lnTo>
                    <a:pt x="301" y="144"/>
                  </a:lnTo>
                  <a:lnTo>
                    <a:pt x="300" y="158"/>
                  </a:lnTo>
                  <a:lnTo>
                    <a:pt x="301" y="170"/>
                  </a:lnTo>
                  <a:lnTo>
                    <a:pt x="302" y="181"/>
                  </a:lnTo>
                  <a:lnTo>
                    <a:pt x="301" y="194"/>
                  </a:lnTo>
                  <a:lnTo>
                    <a:pt x="289" y="196"/>
                  </a:lnTo>
                  <a:lnTo>
                    <a:pt x="272" y="200"/>
                  </a:lnTo>
                  <a:lnTo>
                    <a:pt x="254" y="204"/>
                  </a:lnTo>
                  <a:lnTo>
                    <a:pt x="239" y="206"/>
                  </a:lnTo>
                  <a:lnTo>
                    <a:pt x="229" y="233"/>
                  </a:lnTo>
                  <a:lnTo>
                    <a:pt x="210" y="273"/>
                  </a:lnTo>
                  <a:lnTo>
                    <a:pt x="194" y="310"/>
                  </a:lnTo>
                  <a:lnTo>
                    <a:pt x="187" y="325"/>
                  </a:lnTo>
                  <a:lnTo>
                    <a:pt x="173" y="338"/>
                  </a:lnTo>
                  <a:lnTo>
                    <a:pt x="155" y="351"/>
                  </a:lnTo>
                  <a:lnTo>
                    <a:pt x="147" y="356"/>
                  </a:lnTo>
                  <a:lnTo>
                    <a:pt x="138" y="361"/>
                  </a:lnTo>
                  <a:lnTo>
                    <a:pt x="129" y="363"/>
                  </a:lnTo>
                  <a:lnTo>
                    <a:pt x="122" y="364"/>
                  </a:lnTo>
                  <a:lnTo>
                    <a:pt x="114" y="363"/>
                  </a:lnTo>
                  <a:lnTo>
                    <a:pt x="105" y="361"/>
                  </a:lnTo>
                  <a:lnTo>
                    <a:pt x="95" y="357"/>
                  </a:lnTo>
                  <a:lnTo>
                    <a:pt x="87" y="356"/>
                  </a:lnTo>
                  <a:lnTo>
                    <a:pt x="81" y="355"/>
                  </a:lnTo>
                  <a:lnTo>
                    <a:pt x="71" y="352"/>
                  </a:lnTo>
                  <a:lnTo>
                    <a:pt x="58" y="348"/>
                  </a:lnTo>
                  <a:lnTo>
                    <a:pt x="45" y="342"/>
                  </a:lnTo>
                  <a:lnTo>
                    <a:pt x="32" y="336"/>
                  </a:lnTo>
                  <a:lnTo>
                    <a:pt x="21" y="330"/>
                  </a:lnTo>
                  <a:lnTo>
                    <a:pt x="14" y="325"/>
                  </a:lnTo>
                  <a:lnTo>
                    <a:pt x="12" y="322"/>
                  </a:lnTo>
                  <a:lnTo>
                    <a:pt x="0" y="314"/>
                  </a:lnTo>
                  <a:lnTo>
                    <a:pt x="1" y="307"/>
                  </a:lnTo>
                  <a:lnTo>
                    <a:pt x="2" y="299"/>
                  </a:lnTo>
                  <a:lnTo>
                    <a:pt x="5" y="291"/>
                  </a:lnTo>
                  <a:lnTo>
                    <a:pt x="8" y="285"/>
                  </a:lnTo>
                  <a:lnTo>
                    <a:pt x="17" y="273"/>
                  </a:lnTo>
                  <a:lnTo>
                    <a:pt x="28" y="262"/>
                  </a:lnTo>
                  <a:lnTo>
                    <a:pt x="40" y="251"/>
                  </a:lnTo>
                  <a:lnTo>
                    <a:pt x="52" y="241"/>
                  </a:lnTo>
                  <a:lnTo>
                    <a:pt x="61" y="231"/>
                  </a:lnTo>
                  <a:lnTo>
                    <a:pt x="68" y="221"/>
                  </a:lnTo>
                  <a:lnTo>
                    <a:pt x="74" y="213"/>
                  </a:lnTo>
                  <a:lnTo>
                    <a:pt x="81" y="205"/>
                  </a:lnTo>
                  <a:lnTo>
                    <a:pt x="84" y="203"/>
                  </a:lnTo>
                  <a:lnTo>
                    <a:pt x="87" y="200"/>
                  </a:lnTo>
                  <a:lnTo>
                    <a:pt x="90" y="198"/>
                  </a:lnTo>
                  <a:lnTo>
                    <a:pt x="95" y="198"/>
                  </a:lnTo>
                  <a:lnTo>
                    <a:pt x="102" y="197"/>
                  </a:lnTo>
                  <a:lnTo>
                    <a:pt x="110" y="196"/>
                  </a:lnTo>
                  <a:lnTo>
                    <a:pt x="116" y="194"/>
                  </a:lnTo>
                  <a:lnTo>
                    <a:pt x="124" y="191"/>
                  </a:lnTo>
                  <a:lnTo>
                    <a:pt x="136" y="184"/>
                  </a:lnTo>
                  <a:lnTo>
                    <a:pt x="147" y="176"/>
                  </a:lnTo>
                  <a:lnTo>
                    <a:pt x="157" y="166"/>
                  </a:lnTo>
                  <a:lnTo>
                    <a:pt x="168" y="157"/>
                  </a:lnTo>
                  <a:lnTo>
                    <a:pt x="179" y="150"/>
                  </a:lnTo>
                  <a:lnTo>
                    <a:pt x="191" y="144"/>
                  </a:lnTo>
                  <a:lnTo>
                    <a:pt x="198" y="136"/>
                  </a:lnTo>
                  <a:lnTo>
                    <a:pt x="208" y="122"/>
                  </a:lnTo>
                  <a:lnTo>
                    <a:pt x="217" y="108"/>
                  </a:lnTo>
                  <a:lnTo>
                    <a:pt x="221" y="101"/>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63" name="Freeform 98">
              <a:extLst>
                <a:ext uri="{FF2B5EF4-FFF2-40B4-BE49-F238E27FC236}">
                  <a16:creationId xmlns:a16="http://schemas.microsoft.com/office/drawing/2014/main" id="{2034B472-59D4-45B6-9938-3C67C3CA8DE7}"/>
                </a:ext>
              </a:extLst>
            </p:cNvPr>
            <p:cNvSpPr>
              <a:spLocks/>
            </p:cNvSpPr>
            <p:nvPr/>
          </p:nvSpPr>
          <p:spPr bwMode="auto">
            <a:xfrm>
              <a:off x="16522695" y="7329674"/>
              <a:ext cx="158115" cy="236587"/>
            </a:xfrm>
            <a:custGeom>
              <a:avLst/>
              <a:gdLst>
                <a:gd name="T0" fmla="*/ 80 w 271"/>
                <a:gd name="T1" fmla="*/ 146 h 404"/>
                <a:gd name="T2" fmla="*/ 70 w 271"/>
                <a:gd name="T3" fmla="*/ 134 h 404"/>
                <a:gd name="T4" fmla="*/ 65 w 271"/>
                <a:gd name="T5" fmla="*/ 120 h 404"/>
                <a:gd name="T6" fmla="*/ 58 w 271"/>
                <a:gd name="T7" fmla="*/ 99 h 404"/>
                <a:gd name="T8" fmla="*/ 39 w 271"/>
                <a:gd name="T9" fmla="*/ 85 h 404"/>
                <a:gd name="T10" fmla="*/ 24 w 271"/>
                <a:gd name="T11" fmla="*/ 66 h 404"/>
                <a:gd name="T12" fmla="*/ 4 w 271"/>
                <a:gd name="T13" fmla="*/ 16 h 404"/>
                <a:gd name="T14" fmla="*/ 14 w 271"/>
                <a:gd name="T15" fmla="*/ 16 h 404"/>
                <a:gd name="T16" fmla="*/ 39 w 271"/>
                <a:gd name="T17" fmla="*/ 32 h 404"/>
                <a:gd name="T18" fmla="*/ 62 w 271"/>
                <a:gd name="T19" fmla="*/ 46 h 404"/>
                <a:gd name="T20" fmla="*/ 76 w 271"/>
                <a:gd name="T21" fmla="*/ 67 h 404"/>
                <a:gd name="T22" fmla="*/ 84 w 271"/>
                <a:gd name="T23" fmla="*/ 73 h 404"/>
                <a:gd name="T24" fmla="*/ 78 w 271"/>
                <a:gd name="T25" fmla="*/ 91 h 404"/>
                <a:gd name="T26" fmla="*/ 87 w 271"/>
                <a:gd name="T27" fmla="*/ 114 h 404"/>
                <a:gd name="T28" fmla="*/ 113 w 271"/>
                <a:gd name="T29" fmla="*/ 144 h 404"/>
                <a:gd name="T30" fmla="*/ 117 w 271"/>
                <a:gd name="T31" fmla="*/ 136 h 404"/>
                <a:gd name="T32" fmla="*/ 122 w 271"/>
                <a:gd name="T33" fmla="*/ 127 h 404"/>
                <a:gd name="T34" fmla="*/ 130 w 271"/>
                <a:gd name="T35" fmla="*/ 124 h 404"/>
                <a:gd name="T36" fmla="*/ 145 w 271"/>
                <a:gd name="T37" fmla="*/ 154 h 404"/>
                <a:gd name="T38" fmla="*/ 152 w 271"/>
                <a:gd name="T39" fmla="*/ 172 h 404"/>
                <a:gd name="T40" fmla="*/ 165 w 271"/>
                <a:gd name="T41" fmla="*/ 185 h 404"/>
                <a:gd name="T42" fmla="*/ 181 w 271"/>
                <a:gd name="T43" fmla="*/ 191 h 404"/>
                <a:gd name="T44" fmla="*/ 203 w 271"/>
                <a:gd name="T45" fmla="*/ 195 h 404"/>
                <a:gd name="T46" fmla="*/ 227 w 271"/>
                <a:gd name="T47" fmla="*/ 189 h 404"/>
                <a:gd name="T48" fmla="*/ 244 w 271"/>
                <a:gd name="T49" fmla="*/ 180 h 404"/>
                <a:gd name="T50" fmla="*/ 271 w 271"/>
                <a:gd name="T51" fmla="*/ 186 h 404"/>
                <a:gd name="T52" fmla="*/ 261 w 271"/>
                <a:gd name="T53" fmla="*/ 202 h 404"/>
                <a:gd name="T54" fmla="*/ 254 w 271"/>
                <a:gd name="T55" fmla="*/ 231 h 404"/>
                <a:gd name="T56" fmla="*/ 245 w 271"/>
                <a:gd name="T57" fmla="*/ 265 h 404"/>
                <a:gd name="T58" fmla="*/ 233 w 271"/>
                <a:gd name="T59" fmla="*/ 264 h 404"/>
                <a:gd name="T60" fmla="*/ 205 w 271"/>
                <a:gd name="T61" fmla="*/ 279 h 404"/>
                <a:gd name="T62" fmla="*/ 195 w 271"/>
                <a:gd name="T63" fmla="*/ 288 h 404"/>
                <a:gd name="T64" fmla="*/ 199 w 271"/>
                <a:gd name="T65" fmla="*/ 310 h 404"/>
                <a:gd name="T66" fmla="*/ 192 w 271"/>
                <a:gd name="T67" fmla="*/ 324 h 404"/>
                <a:gd name="T68" fmla="*/ 176 w 271"/>
                <a:gd name="T69" fmla="*/ 346 h 404"/>
                <a:gd name="T70" fmla="*/ 145 w 271"/>
                <a:gd name="T71" fmla="*/ 391 h 404"/>
                <a:gd name="T72" fmla="*/ 126 w 271"/>
                <a:gd name="T73" fmla="*/ 402 h 404"/>
                <a:gd name="T74" fmla="*/ 109 w 271"/>
                <a:gd name="T75" fmla="*/ 403 h 404"/>
                <a:gd name="T76" fmla="*/ 96 w 271"/>
                <a:gd name="T77" fmla="*/ 398 h 404"/>
                <a:gd name="T78" fmla="*/ 89 w 271"/>
                <a:gd name="T79" fmla="*/ 386 h 404"/>
                <a:gd name="T80" fmla="*/ 92 w 271"/>
                <a:gd name="T81" fmla="*/ 368 h 404"/>
                <a:gd name="T82" fmla="*/ 104 w 271"/>
                <a:gd name="T83" fmla="*/ 352 h 404"/>
                <a:gd name="T84" fmla="*/ 111 w 271"/>
                <a:gd name="T85" fmla="*/ 334 h 404"/>
                <a:gd name="T86" fmla="*/ 105 w 271"/>
                <a:gd name="T87" fmla="*/ 319 h 404"/>
                <a:gd name="T88" fmla="*/ 79 w 271"/>
                <a:gd name="T89" fmla="*/ 305 h 404"/>
                <a:gd name="T90" fmla="*/ 52 w 271"/>
                <a:gd name="T91" fmla="*/ 293 h 404"/>
                <a:gd name="T92" fmla="*/ 46 w 271"/>
                <a:gd name="T93" fmla="*/ 280 h 404"/>
                <a:gd name="T94" fmla="*/ 52 w 271"/>
                <a:gd name="T95" fmla="*/ 266 h 404"/>
                <a:gd name="T96" fmla="*/ 73 w 271"/>
                <a:gd name="T97" fmla="*/ 252 h 404"/>
                <a:gd name="T98" fmla="*/ 85 w 271"/>
                <a:gd name="T99" fmla="*/ 231 h 404"/>
                <a:gd name="T100" fmla="*/ 92 w 271"/>
                <a:gd name="T101" fmla="*/ 206 h 404"/>
                <a:gd name="T102" fmla="*/ 91 w 271"/>
                <a:gd name="T103" fmla="*/ 175 h 404"/>
                <a:gd name="T104" fmla="*/ 84 w 271"/>
                <a:gd name="T105" fmla="*/ 148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1" h="404">
                  <a:moveTo>
                    <a:pt x="84" y="156"/>
                  </a:moveTo>
                  <a:lnTo>
                    <a:pt x="82" y="150"/>
                  </a:lnTo>
                  <a:lnTo>
                    <a:pt x="80" y="146"/>
                  </a:lnTo>
                  <a:lnTo>
                    <a:pt x="77" y="141"/>
                  </a:lnTo>
                  <a:lnTo>
                    <a:pt x="73" y="138"/>
                  </a:lnTo>
                  <a:lnTo>
                    <a:pt x="70" y="134"/>
                  </a:lnTo>
                  <a:lnTo>
                    <a:pt x="68" y="130"/>
                  </a:lnTo>
                  <a:lnTo>
                    <a:pt x="66" y="125"/>
                  </a:lnTo>
                  <a:lnTo>
                    <a:pt x="65" y="120"/>
                  </a:lnTo>
                  <a:lnTo>
                    <a:pt x="73" y="105"/>
                  </a:lnTo>
                  <a:lnTo>
                    <a:pt x="65" y="103"/>
                  </a:lnTo>
                  <a:lnTo>
                    <a:pt x="58" y="99"/>
                  </a:lnTo>
                  <a:lnTo>
                    <a:pt x="52" y="96"/>
                  </a:lnTo>
                  <a:lnTo>
                    <a:pt x="45" y="91"/>
                  </a:lnTo>
                  <a:lnTo>
                    <a:pt x="39" y="85"/>
                  </a:lnTo>
                  <a:lnTo>
                    <a:pt x="33" y="80"/>
                  </a:lnTo>
                  <a:lnTo>
                    <a:pt x="28" y="72"/>
                  </a:lnTo>
                  <a:lnTo>
                    <a:pt x="24" y="66"/>
                  </a:lnTo>
                  <a:lnTo>
                    <a:pt x="16" y="50"/>
                  </a:lnTo>
                  <a:lnTo>
                    <a:pt x="9" y="33"/>
                  </a:lnTo>
                  <a:lnTo>
                    <a:pt x="4" y="16"/>
                  </a:lnTo>
                  <a:lnTo>
                    <a:pt x="0" y="0"/>
                  </a:lnTo>
                  <a:lnTo>
                    <a:pt x="6" y="10"/>
                  </a:lnTo>
                  <a:lnTo>
                    <a:pt x="14" y="16"/>
                  </a:lnTo>
                  <a:lnTo>
                    <a:pt x="23" y="22"/>
                  </a:lnTo>
                  <a:lnTo>
                    <a:pt x="31" y="28"/>
                  </a:lnTo>
                  <a:lnTo>
                    <a:pt x="39" y="32"/>
                  </a:lnTo>
                  <a:lnTo>
                    <a:pt x="48" y="37"/>
                  </a:lnTo>
                  <a:lnTo>
                    <a:pt x="55" y="41"/>
                  </a:lnTo>
                  <a:lnTo>
                    <a:pt x="62" y="46"/>
                  </a:lnTo>
                  <a:lnTo>
                    <a:pt x="68" y="55"/>
                  </a:lnTo>
                  <a:lnTo>
                    <a:pt x="73" y="63"/>
                  </a:lnTo>
                  <a:lnTo>
                    <a:pt x="76" y="67"/>
                  </a:lnTo>
                  <a:lnTo>
                    <a:pt x="78" y="69"/>
                  </a:lnTo>
                  <a:lnTo>
                    <a:pt x="81" y="72"/>
                  </a:lnTo>
                  <a:lnTo>
                    <a:pt x="84" y="73"/>
                  </a:lnTo>
                  <a:lnTo>
                    <a:pt x="79" y="81"/>
                  </a:lnTo>
                  <a:lnTo>
                    <a:pt x="77" y="85"/>
                  </a:lnTo>
                  <a:lnTo>
                    <a:pt x="78" y="91"/>
                  </a:lnTo>
                  <a:lnTo>
                    <a:pt x="80" y="97"/>
                  </a:lnTo>
                  <a:lnTo>
                    <a:pt x="83" y="106"/>
                  </a:lnTo>
                  <a:lnTo>
                    <a:pt x="87" y="114"/>
                  </a:lnTo>
                  <a:lnTo>
                    <a:pt x="96" y="131"/>
                  </a:lnTo>
                  <a:lnTo>
                    <a:pt x="104" y="144"/>
                  </a:lnTo>
                  <a:lnTo>
                    <a:pt x="113" y="144"/>
                  </a:lnTo>
                  <a:lnTo>
                    <a:pt x="114" y="144"/>
                  </a:lnTo>
                  <a:lnTo>
                    <a:pt x="116" y="139"/>
                  </a:lnTo>
                  <a:lnTo>
                    <a:pt x="117" y="136"/>
                  </a:lnTo>
                  <a:lnTo>
                    <a:pt x="118" y="133"/>
                  </a:lnTo>
                  <a:lnTo>
                    <a:pt x="120" y="130"/>
                  </a:lnTo>
                  <a:lnTo>
                    <a:pt x="122" y="127"/>
                  </a:lnTo>
                  <a:lnTo>
                    <a:pt x="124" y="125"/>
                  </a:lnTo>
                  <a:lnTo>
                    <a:pt x="127" y="124"/>
                  </a:lnTo>
                  <a:lnTo>
                    <a:pt x="130" y="124"/>
                  </a:lnTo>
                  <a:lnTo>
                    <a:pt x="141" y="124"/>
                  </a:lnTo>
                  <a:lnTo>
                    <a:pt x="143" y="140"/>
                  </a:lnTo>
                  <a:lnTo>
                    <a:pt x="145" y="154"/>
                  </a:lnTo>
                  <a:lnTo>
                    <a:pt x="147" y="161"/>
                  </a:lnTo>
                  <a:lnTo>
                    <a:pt x="150" y="166"/>
                  </a:lnTo>
                  <a:lnTo>
                    <a:pt x="152" y="172"/>
                  </a:lnTo>
                  <a:lnTo>
                    <a:pt x="157" y="176"/>
                  </a:lnTo>
                  <a:lnTo>
                    <a:pt x="160" y="180"/>
                  </a:lnTo>
                  <a:lnTo>
                    <a:pt x="165" y="185"/>
                  </a:lnTo>
                  <a:lnTo>
                    <a:pt x="170" y="187"/>
                  </a:lnTo>
                  <a:lnTo>
                    <a:pt x="175" y="190"/>
                  </a:lnTo>
                  <a:lnTo>
                    <a:pt x="181" y="191"/>
                  </a:lnTo>
                  <a:lnTo>
                    <a:pt x="188" y="193"/>
                  </a:lnTo>
                  <a:lnTo>
                    <a:pt x="195" y="193"/>
                  </a:lnTo>
                  <a:lnTo>
                    <a:pt x="203" y="195"/>
                  </a:lnTo>
                  <a:lnTo>
                    <a:pt x="213" y="193"/>
                  </a:lnTo>
                  <a:lnTo>
                    <a:pt x="220" y="191"/>
                  </a:lnTo>
                  <a:lnTo>
                    <a:pt x="227" y="189"/>
                  </a:lnTo>
                  <a:lnTo>
                    <a:pt x="232" y="186"/>
                  </a:lnTo>
                  <a:lnTo>
                    <a:pt x="238" y="184"/>
                  </a:lnTo>
                  <a:lnTo>
                    <a:pt x="244" y="180"/>
                  </a:lnTo>
                  <a:lnTo>
                    <a:pt x="252" y="179"/>
                  </a:lnTo>
                  <a:lnTo>
                    <a:pt x="260" y="178"/>
                  </a:lnTo>
                  <a:lnTo>
                    <a:pt x="271" y="186"/>
                  </a:lnTo>
                  <a:lnTo>
                    <a:pt x="268" y="191"/>
                  </a:lnTo>
                  <a:lnTo>
                    <a:pt x="265" y="197"/>
                  </a:lnTo>
                  <a:lnTo>
                    <a:pt x="261" y="202"/>
                  </a:lnTo>
                  <a:lnTo>
                    <a:pt x="259" y="207"/>
                  </a:lnTo>
                  <a:lnTo>
                    <a:pt x="256" y="219"/>
                  </a:lnTo>
                  <a:lnTo>
                    <a:pt x="254" y="231"/>
                  </a:lnTo>
                  <a:lnTo>
                    <a:pt x="252" y="242"/>
                  </a:lnTo>
                  <a:lnTo>
                    <a:pt x="248" y="254"/>
                  </a:lnTo>
                  <a:lnTo>
                    <a:pt x="245" y="265"/>
                  </a:lnTo>
                  <a:lnTo>
                    <a:pt x="241" y="276"/>
                  </a:lnTo>
                  <a:lnTo>
                    <a:pt x="234" y="266"/>
                  </a:lnTo>
                  <a:lnTo>
                    <a:pt x="233" y="264"/>
                  </a:lnTo>
                  <a:lnTo>
                    <a:pt x="230" y="271"/>
                  </a:lnTo>
                  <a:lnTo>
                    <a:pt x="216" y="275"/>
                  </a:lnTo>
                  <a:lnTo>
                    <a:pt x="205" y="279"/>
                  </a:lnTo>
                  <a:lnTo>
                    <a:pt x="201" y="281"/>
                  </a:lnTo>
                  <a:lnTo>
                    <a:pt x="198" y="284"/>
                  </a:lnTo>
                  <a:lnTo>
                    <a:pt x="195" y="288"/>
                  </a:lnTo>
                  <a:lnTo>
                    <a:pt x="194" y="291"/>
                  </a:lnTo>
                  <a:lnTo>
                    <a:pt x="197" y="301"/>
                  </a:lnTo>
                  <a:lnTo>
                    <a:pt x="199" y="310"/>
                  </a:lnTo>
                  <a:lnTo>
                    <a:pt x="198" y="316"/>
                  </a:lnTo>
                  <a:lnTo>
                    <a:pt x="195" y="320"/>
                  </a:lnTo>
                  <a:lnTo>
                    <a:pt x="192" y="324"/>
                  </a:lnTo>
                  <a:lnTo>
                    <a:pt x="189" y="330"/>
                  </a:lnTo>
                  <a:lnTo>
                    <a:pt x="181" y="338"/>
                  </a:lnTo>
                  <a:lnTo>
                    <a:pt x="176" y="346"/>
                  </a:lnTo>
                  <a:lnTo>
                    <a:pt x="165" y="364"/>
                  </a:lnTo>
                  <a:lnTo>
                    <a:pt x="152" y="384"/>
                  </a:lnTo>
                  <a:lnTo>
                    <a:pt x="145" y="391"/>
                  </a:lnTo>
                  <a:lnTo>
                    <a:pt x="137" y="398"/>
                  </a:lnTo>
                  <a:lnTo>
                    <a:pt x="132" y="400"/>
                  </a:lnTo>
                  <a:lnTo>
                    <a:pt x="126" y="402"/>
                  </a:lnTo>
                  <a:lnTo>
                    <a:pt x="121" y="403"/>
                  </a:lnTo>
                  <a:lnTo>
                    <a:pt x="114" y="404"/>
                  </a:lnTo>
                  <a:lnTo>
                    <a:pt x="109" y="403"/>
                  </a:lnTo>
                  <a:lnTo>
                    <a:pt x="104" y="402"/>
                  </a:lnTo>
                  <a:lnTo>
                    <a:pt x="99" y="400"/>
                  </a:lnTo>
                  <a:lnTo>
                    <a:pt x="96" y="398"/>
                  </a:lnTo>
                  <a:lnTo>
                    <a:pt x="93" y="395"/>
                  </a:lnTo>
                  <a:lnTo>
                    <a:pt x="90" y="390"/>
                  </a:lnTo>
                  <a:lnTo>
                    <a:pt x="89" y="386"/>
                  </a:lnTo>
                  <a:lnTo>
                    <a:pt x="89" y="381"/>
                  </a:lnTo>
                  <a:lnTo>
                    <a:pt x="89" y="374"/>
                  </a:lnTo>
                  <a:lnTo>
                    <a:pt x="92" y="368"/>
                  </a:lnTo>
                  <a:lnTo>
                    <a:pt x="95" y="362"/>
                  </a:lnTo>
                  <a:lnTo>
                    <a:pt x="99" y="357"/>
                  </a:lnTo>
                  <a:lnTo>
                    <a:pt x="104" y="352"/>
                  </a:lnTo>
                  <a:lnTo>
                    <a:pt x="107" y="347"/>
                  </a:lnTo>
                  <a:lnTo>
                    <a:pt x="110" y="341"/>
                  </a:lnTo>
                  <a:lnTo>
                    <a:pt x="111" y="334"/>
                  </a:lnTo>
                  <a:lnTo>
                    <a:pt x="110" y="328"/>
                  </a:lnTo>
                  <a:lnTo>
                    <a:pt x="108" y="323"/>
                  </a:lnTo>
                  <a:lnTo>
                    <a:pt x="105" y="319"/>
                  </a:lnTo>
                  <a:lnTo>
                    <a:pt x="100" y="315"/>
                  </a:lnTo>
                  <a:lnTo>
                    <a:pt x="91" y="309"/>
                  </a:lnTo>
                  <a:lnTo>
                    <a:pt x="79" y="305"/>
                  </a:lnTo>
                  <a:lnTo>
                    <a:pt x="67" y="302"/>
                  </a:lnTo>
                  <a:lnTo>
                    <a:pt x="56" y="296"/>
                  </a:lnTo>
                  <a:lnTo>
                    <a:pt x="52" y="293"/>
                  </a:lnTo>
                  <a:lnTo>
                    <a:pt x="49" y="290"/>
                  </a:lnTo>
                  <a:lnTo>
                    <a:pt x="46" y="285"/>
                  </a:lnTo>
                  <a:lnTo>
                    <a:pt x="46" y="280"/>
                  </a:lnTo>
                  <a:lnTo>
                    <a:pt x="46" y="275"/>
                  </a:lnTo>
                  <a:lnTo>
                    <a:pt x="49" y="270"/>
                  </a:lnTo>
                  <a:lnTo>
                    <a:pt x="52" y="266"/>
                  </a:lnTo>
                  <a:lnTo>
                    <a:pt x="55" y="263"/>
                  </a:lnTo>
                  <a:lnTo>
                    <a:pt x="64" y="257"/>
                  </a:lnTo>
                  <a:lnTo>
                    <a:pt x="73" y="252"/>
                  </a:lnTo>
                  <a:lnTo>
                    <a:pt x="78" y="246"/>
                  </a:lnTo>
                  <a:lnTo>
                    <a:pt x="82" y="239"/>
                  </a:lnTo>
                  <a:lnTo>
                    <a:pt x="85" y="231"/>
                  </a:lnTo>
                  <a:lnTo>
                    <a:pt x="89" y="224"/>
                  </a:lnTo>
                  <a:lnTo>
                    <a:pt x="90" y="215"/>
                  </a:lnTo>
                  <a:lnTo>
                    <a:pt x="92" y="206"/>
                  </a:lnTo>
                  <a:lnTo>
                    <a:pt x="92" y="197"/>
                  </a:lnTo>
                  <a:lnTo>
                    <a:pt x="92" y="186"/>
                  </a:lnTo>
                  <a:lnTo>
                    <a:pt x="91" y="175"/>
                  </a:lnTo>
                  <a:lnTo>
                    <a:pt x="89" y="164"/>
                  </a:lnTo>
                  <a:lnTo>
                    <a:pt x="85" y="154"/>
                  </a:lnTo>
                  <a:lnTo>
                    <a:pt x="84" y="148"/>
                  </a:lnTo>
                  <a:lnTo>
                    <a:pt x="84" y="156"/>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64" name="Freeform 99">
              <a:extLst>
                <a:ext uri="{FF2B5EF4-FFF2-40B4-BE49-F238E27FC236}">
                  <a16:creationId xmlns:a16="http://schemas.microsoft.com/office/drawing/2014/main" id="{416DE6A6-A0D6-4289-AB22-EEEBF8BE8C0E}"/>
                </a:ext>
              </a:extLst>
            </p:cNvPr>
            <p:cNvSpPr>
              <a:spLocks/>
            </p:cNvSpPr>
            <p:nvPr/>
          </p:nvSpPr>
          <p:spPr bwMode="auto">
            <a:xfrm>
              <a:off x="16028438" y="7511213"/>
              <a:ext cx="10541" cy="15226"/>
            </a:xfrm>
            <a:custGeom>
              <a:avLst/>
              <a:gdLst>
                <a:gd name="T0" fmla="*/ 17 w 17"/>
                <a:gd name="T1" fmla="*/ 0 h 27"/>
                <a:gd name="T2" fmla="*/ 15 w 17"/>
                <a:gd name="T3" fmla="*/ 16 h 27"/>
                <a:gd name="T4" fmla="*/ 13 w 17"/>
                <a:gd name="T5" fmla="*/ 27 h 27"/>
                <a:gd name="T6" fmla="*/ 8 w 17"/>
                <a:gd name="T7" fmla="*/ 25 h 27"/>
                <a:gd name="T8" fmla="*/ 5 w 17"/>
                <a:gd name="T9" fmla="*/ 23 h 27"/>
                <a:gd name="T10" fmla="*/ 3 w 17"/>
                <a:gd name="T11" fmla="*/ 20 h 27"/>
                <a:gd name="T12" fmla="*/ 1 w 17"/>
                <a:gd name="T13" fmla="*/ 16 h 27"/>
                <a:gd name="T14" fmla="*/ 0 w 17"/>
                <a:gd name="T15" fmla="*/ 9 h 27"/>
                <a:gd name="T16" fmla="*/ 0 w 17"/>
                <a:gd name="T17" fmla="*/ 0 h 27"/>
                <a:gd name="T18" fmla="*/ 10 w 17"/>
                <a:gd name="T19" fmla="*/ 0 h 27"/>
                <a:gd name="T20" fmla="*/ 17 w 17"/>
                <a:gd name="T2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7">
                  <a:moveTo>
                    <a:pt x="17" y="0"/>
                  </a:moveTo>
                  <a:lnTo>
                    <a:pt x="15" y="16"/>
                  </a:lnTo>
                  <a:lnTo>
                    <a:pt x="13" y="27"/>
                  </a:lnTo>
                  <a:lnTo>
                    <a:pt x="8" y="25"/>
                  </a:lnTo>
                  <a:lnTo>
                    <a:pt x="5" y="23"/>
                  </a:lnTo>
                  <a:lnTo>
                    <a:pt x="3" y="20"/>
                  </a:lnTo>
                  <a:lnTo>
                    <a:pt x="1" y="16"/>
                  </a:lnTo>
                  <a:lnTo>
                    <a:pt x="0" y="9"/>
                  </a:lnTo>
                  <a:lnTo>
                    <a:pt x="0" y="0"/>
                  </a:lnTo>
                  <a:lnTo>
                    <a:pt x="10" y="0"/>
                  </a:lnTo>
                  <a:lnTo>
                    <a:pt x="17"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65" name="Freeform 100">
              <a:extLst>
                <a:ext uri="{FF2B5EF4-FFF2-40B4-BE49-F238E27FC236}">
                  <a16:creationId xmlns:a16="http://schemas.microsoft.com/office/drawing/2014/main" id="{6EFC28D4-0CF6-44F9-9C5E-8D8FCACDE11A}"/>
                </a:ext>
              </a:extLst>
            </p:cNvPr>
            <p:cNvSpPr>
              <a:spLocks/>
            </p:cNvSpPr>
            <p:nvPr/>
          </p:nvSpPr>
          <p:spPr bwMode="auto">
            <a:xfrm>
              <a:off x="15702838" y="7371838"/>
              <a:ext cx="37479" cy="14055"/>
            </a:xfrm>
            <a:custGeom>
              <a:avLst/>
              <a:gdLst>
                <a:gd name="T0" fmla="*/ 65 w 65"/>
                <a:gd name="T1" fmla="*/ 12 h 24"/>
                <a:gd name="T2" fmla="*/ 56 w 65"/>
                <a:gd name="T3" fmla="*/ 18 h 24"/>
                <a:gd name="T4" fmla="*/ 48 w 65"/>
                <a:gd name="T5" fmla="*/ 21 h 24"/>
                <a:gd name="T6" fmla="*/ 40 w 65"/>
                <a:gd name="T7" fmla="*/ 23 h 24"/>
                <a:gd name="T8" fmla="*/ 31 w 65"/>
                <a:gd name="T9" fmla="*/ 24 h 24"/>
                <a:gd name="T10" fmla="*/ 22 w 65"/>
                <a:gd name="T11" fmla="*/ 23 h 24"/>
                <a:gd name="T12" fmla="*/ 14 w 65"/>
                <a:gd name="T13" fmla="*/ 22 h 24"/>
                <a:gd name="T14" fmla="*/ 6 w 65"/>
                <a:gd name="T15" fmla="*/ 18 h 24"/>
                <a:gd name="T16" fmla="*/ 0 w 65"/>
                <a:gd name="T17" fmla="*/ 12 h 24"/>
                <a:gd name="T18" fmla="*/ 12 w 65"/>
                <a:gd name="T19" fmla="*/ 7 h 24"/>
                <a:gd name="T20" fmla="*/ 21 w 65"/>
                <a:gd name="T21" fmla="*/ 4 h 24"/>
                <a:gd name="T22" fmla="*/ 30 w 65"/>
                <a:gd name="T23" fmla="*/ 0 h 24"/>
                <a:gd name="T24" fmla="*/ 37 w 65"/>
                <a:gd name="T25" fmla="*/ 0 h 24"/>
                <a:gd name="T26" fmla="*/ 43 w 65"/>
                <a:gd name="T27" fmla="*/ 0 h 24"/>
                <a:gd name="T28" fmla="*/ 49 w 65"/>
                <a:gd name="T29" fmla="*/ 4 h 24"/>
                <a:gd name="T30" fmla="*/ 56 w 65"/>
                <a:gd name="T31" fmla="*/ 7 h 24"/>
                <a:gd name="T32" fmla="*/ 65 w 65"/>
                <a:gd name="T33"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24">
                  <a:moveTo>
                    <a:pt x="65" y="12"/>
                  </a:moveTo>
                  <a:lnTo>
                    <a:pt x="56" y="18"/>
                  </a:lnTo>
                  <a:lnTo>
                    <a:pt x="48" y="21"/>
                  </a:lnTo>
                  <a:lnTo>
                    <a:pt x="40" y="23"/>
                  </a:lnTo>
                  <a:lnTo>
                    <a:pt x="31" y="24"/>
                  </a:lnTo>
                  <a:lnTo>
                    <a:pt x="22" y="23"/>
                  </a:lnTo>
                  <a:lnTo>
                    <a:pt x="14" y="22"/>
                  </a:lnTo>
                  <a:lnTo>
                    <a:pt x="6" y="18"/>
                  </a:lnTo>
                  <a:lnTo>
                    <a:pt x="0" y="12"/>
                  </a:lnTo>
                  <a:lnTo>
                    <a:pt x="12" y="7"/>
                  </a:lnTo>
                  <a:lnTo>
                    <a:pt x="21" y="4"/>
                  </a:lnTo>
                  <a:lnTo>
                    <a:pt x="30" y="0"/>
                  </a:lnTo>
                  <a:lnTo>
                    <a:pt x="37" y="0"/>
                  </a:lnTo>
                  <a:lnTo>
                    <a:pt x="43" y="0"/>
                  </a:lnTo>
                  <a:lnTo>
                    <a:pt x="49" y="4"/>
                  </a:lnTo>
                  <a:lnTo>
                    <a:pt x="56" y="7"/>
                  </a:lnTo>
                  <a:lnTo>
                    <a:pt x="65" y="12"/>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66" name="Freeform 101">
              <a:extLst>
                <a:ext uri="{FF2B5EF4-FFF2-40B4-BE49-F238E27FC236}">
                  <a16:creationId xmlns:a16="http://schemas.microsoft.com/office/drawing/2014/main" id="{180B9634-1069-416D-80DD-0EBE1C8DCCF2}"/>
                </a:ext>
              </a:extLst>
            </p:cNvPr>
            <p:cNvSpPr>
              <a:spLocks/>
            </p:cNvSpPr>
            <p:nvPr/>
          </p:nvSpPr>
          <p:spPr bwMode="auto">
            <a:xfrm>
              <a:off x="15520127" y="6632796"/>
              <a:ext cx="37479" cy="15226"/>
            </a:xfrm>
            <a:custGeom>
              <a:avLst/>
              <a:gdLst>
                <a:gd name="T0" fmla="*/ 65 w 65"/>
                <a:gd name="T1" fmla="*/ 1 h 25"/>
                <a:gd name="T2" fmla="*/ 65 w 65"/>
                <a:gd name="T3" fmla="*/ 21 h 25"/>
                <a:gd name="T4" fmla="*/ 65 w 65"/>
                <a:gd name="T5" fmla="*/ 25 h 25"/>
                <a:gd name="T6" fmla="*/ 49 w 65"/>
                <a:gd name="T7" fmla="*/ 25 h 25"/>
                <a:gd name="T8" fmla="*/ 42 w 65"/>
                <a:gd name="T9" fmla="*/ 24 h 25"/>
                <a:gd name="T10" fmla="*/ 34 w 65"/>
                <a:gd name="T11" fmla="*/ 22 h 25"/>
                <a:gd name="T12" fmla="*/ 28 w 65"/>
                <a:gd name="T13" fmla="*/ 21 h 25"/>
                <a:gd name="T14" fmla="*/ 20 w 65"/>
                <a:gd name="T15" fmla="*/ 19 h 25"/>
                <a:gd name="T16" fmla="*/ 14 w 65"/>
                <a:gd name="T17" fmla="*/ 17 h 25"/>
                <a:gd name="T18" fmla="*/ 8 w 65"/>
                <a:gd name="T19" fmla="*/ 15 h 25"/>
                <a:gd name="T20" fmla="*/ 4 w 65"/>
                <a:gd name="T21" fmla="*/ 12 h 25"/>
                <a:gd name="T22" fmla="*/ 0 w 65"/>
                <a:gd name="T23" fmla="*/ 8 h 25"/>
                <a:gd name="T24" fmla="*/ 20 w 65"/>
                <a:gd name="T25" fmla="*/ 4 h 25"/>
                <a:gd name="T26" fmla="*/ 35 w 65"/>
                <a:gd name="T27" fmla="*/ 1 h 25"/>
                <a:gd name="T28" fmla="*/ 42 w 65"/>
                <a:gd name="T29" fmla="*/ 0 h 25"/>
                <a:gd name="T30" fmla="*/ 49 w 65"/>
                <a:gd name="T31" fmla="*/ 0 h 25"/>
                <a:gd name="T32" fmla="*/ 56 w 65"/>
                <a:gd name="T33" fmla="*/ 0 h 25"/>
                <a:gd name="T34" fmla="*/ 65 w 65"/>
                <a:gd name="T35"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 h="25">
                  <a:moveTo>
                    <a:pt x="65" y="1"/>
                  </a:moveTo>
                  <a:lnTo>
                    <a:pt x="65" y="21"/>
                  </a:lnTo>
                  <a:lnTo>
                    <a:pt x="65" y="25"/>
                  </a:lnTo>
                  <a:lnTo>
                    <a:pt x="49" y="25"/>
                  </a:lnTo>
                  <a:lnTo>
                    <a:pt x="42" y="24"/>
                  </a:lnTo>
                  <a:lnTo>
                    <a:pt x="34" y="22"/>
                  </a:lnTo>
                  <a:lnTo>
                    <a:pt x="28" y="21"/>
                  </a:lnTo>
                  <a:lnTo>
                    <a:pt x="20" y="19"/>
                  </a:lnTo>
                  <a:lnTo>
                    <a:pt x="14" y="17"/>
                  </a:lnTo>
                  <a:lnTo>
                    <a:pt x="8" y="15"/>
                  </a:lnTo>
                  <a:lnTo>
                    <a:pt x="4" y="12"/>
                  </a:lnTo>
                  <a:lnTo>
                    <a:pt x="0" y="8"/>
                  </a:lnTo>
                  <a:lnTo>
                    <a:pt x="20" y="4"/>
                  </a:lnTo>
                  <a:lnTo>
                    <a:pt x="35" y="1"/>
                  </a:lnTo>
                  <a:lnTo>
                    <a:pt x="42" y="0"/>
                  </a:lnTo>
                  <a:lnTo>
                    <a:pt x="49" y="0"/>
                  </a:lnTo>
                  <a:lnTo>
                    <a:pt x="56" y="0"/>
                  </a:lnTo>
                  <a:lnTo>
                    <a:pt x="65" y="1"/>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67" name="Freeform 102">
              <a:extLst>
                <a:ext uri="{FF2B5EF4-FFF2-40B4-BE49-F238E27FC236}">
                  <a16:creationId xmlns:a16="http://schemas.microsoft.com/office/drawing/2014/main" id="{09026DA5-F057-45C8-A569-08F7ACFCB728}"/>
                </a:ext>
              </a:extLst>
            </p:cNvPr>
            <p:cNvSpPr>
              <a:spLocks/>
            </p:cNvSpPr>
            <p:nvPr/>
          </p:nvSpPr>
          <p:spPr bwMode="auto">
            <a:xfrm>
              <a:off x="12578014" y="5041103"/>
              <a:ext cx="1052930" cy="912383"/>
            </a:xfrm>
            <a:custGeom>
              <a:avLst/>
              <a:gdLst>
                <a:gd name="T0" fmla="*/ 422 w 1799"/>
                <a:gd name="T1" fmla="*/ 526 h 1558"/>
                <a:gd name="T2" fmla="*/ 477 w 1799"/>
                <a:gd name="T3" fmla="*/ 408 h 1558"/>
                <a:gd name="T4" fmla="*/ 482 w 1799"/>
                <a:gd name="T5" fmla="*/ 296 h 1558"/>
                <a:gd name="T6" fmla="*/ 354 w 1799"/>
                <a:gd name="T7" fmla="*/ 336 h 1558"/>
                <a:gd name="T8" fmla="*/ 258 w 1799"/>
                <a:gd name="T9" fmla="*/ 298 h 1558"/>
                <a:gd name="T10" fmla="*/ 190 w 1799"/>
                <a:gd name="T11" fmla="*/ 334 h 1558"/>
                <a:gd name="T12" fmla="*/ 104 w 1799"/>
                <a:gd name="T13" fmla="*/ 304 h 1558"/>
                <a:gd name="T14" fmla="*/ 55 w 1799"/>
                <a:gd name="T15" fmla="*/ 246 h 1558"/>
                <a:gd name="T16" fmla="*/ 35 w 1799"/>
                <a:gd name="T17" fmla="*/ 166 h 1558"/>
                <a:gd name="T18" fmla="*/ 7 w 1799"/>
                <a:gd name="T19" fmla="*/ 122 h 1558"/>
                <a:gd name="T20" fmla="*/ 158 w 1799"/>
                <a:gd name="T21" fmla="*/ 77 h 1558"/>
                <a:gd name="T22" fmla="*/ 176 w 1799"/>
                <a:gd name="T23" fmla="*/ 49 h 1558"/>
                <a:gd name="T24" fmla="*/ 330 w 1799"/>
                <a:gd name="T25" fmla="*/ 6 h 1558"/>
                <a:gd name="T26" fmla="*/ 471 w 1799"/>
                <a:gd name="T27" fmla="*/ 24 h 1558"/>
                <a:gd name="T28" fmla="*/ 575 w 1799"/>
                <a:gd name="T29" fmla="*/ 57 h 1558"/>
                <a:gd name="T30" fmla="*/ 765 w 1799"/>
                <a:gd name="T31" fmla="*/ 15 h 1558"/>
                <a:gd name="T32" fmla="*/ 860 w 1799"/>
                <a:gd name="T33" fmla="*/ 81 h 1558"/>
                <a:gd name="T34" fmla="*/ 940 w 1799"/>
                <a:gd name="T35" fmla="*/ 148 h 1558"/>
                <a:gd name="T36" fmla="*/ 1019 w 1799"/>
                <a:gd name="T37" fmla="*/ 153 h 1558"/>
                <a:gd name="T38" fmla="*/ 1080 w 1799"/>
                <a:gd name="T39" fmla="*/ 155 h 1558"/>
                <a:gd name="T40" fmla="*/ 1109 w 1799"/>
                <a:gd name="T41" fmla="*/ 215 h 1558"/>
                <a:gd name="T42" fmla="*/ 1160 w 1799"/>
                <a:gd name="T43" fmla="*/ 262 h 1558"/>
                <a:gd name="T44" fmla="*/ 1290 w 1799"/>
                <a:gd name="T45" fmla="*/ 300 h 1558"/>
                <a:gd name="T46" fmla="*/ 1394 w 1799"/>
                <a:gd name="T47" fmla="*/ 237 h 1558"/>
                <a:gd name="T48" fmla="*/ 1483 w 1799"/>
                <a:gd name="T49" fmla="*/ 202 h 1558"/>
                <a:gd name="T50" fmla="*/ 1637 w 1799"/>
                <a:gd name="T51" fmla="*/ 263 h 1558"/>
                <a:gd name="T52" fmla="*/ 1709 w 1799"/>
                <a:gd name="T53" fmla="*/ 314 h 1558"/>
                <a:gd name="T54" fmla="*/ 1676 w 1799"/>
                <a:gd name="T55" fmla="*/ 442 h 1558"/>
                <a:gd name="T56" fmla="*/ 1694 w 1799"/>
                <a:gd name="T57" fmla="*/ 578 h 1558"/>
                <a:gd name="T58" fmla="*/ 1727 w 1799"/>
                <a:gd name="T59" fmla="*/ 616 h 1558"/>
                <a:gd name="T60" fmla="*/ 1701 w 1799"/>
                <a:gd name="T61" fmla="*/ 679 h 1558"/>
                <a:gd name="T62" fmla="*/ 1793 w 1799"/>
                <a:gd name="T63" fmla="*/ 792 h 1558"/>
                <a:gd name="T64" fmla="*/ 1728 w 1799"/>
                <a:gd name="T65" fmla="*/ 877 h 1558"/>
                <a:gd name="T66" fmla="*/ 1572 w 1799"/>
                <a:gd name="T67" fmla="*/ 904 h 1558"/>
                <a:gd name="T68" fmla="*/ 1466 w 1799"/>
                <a:gd name="T69" fmla="*/ 820 h 1558"/>
                <a:gd name="T70" fmla="*/ 1323 w 1799"/>
                <a:gd name="T71" fmla="*/ 836 h 1558"/>
                <a:gd name="T72" fmla="*/ 1217 w 1799"/>
                <a:gd name="T73" fmla="*/ 772 h 1558"/>
                <a:gd name="T74" fmla="*/ 1152 w 1799"/>
                <a:gd name="T75" fmla="*/ 665 h 1558"/>
                <a:gd name="T76" fmla="*/ 1074 w 1799"/>
                <a:gd name="T77" fmla="*/ 674 h 1558"/>
                <a:gd name="T78" fmla="*/ 1124 w 1799"/>
                <a:gd name="T79" fmla="*/ 831 h 1558"/>
                <a:gd name="T80" fmla="*/ 1189 w 1799"/>
                <a:gd name="T81" fmla="*/ 901 h 1558"/>
                <a:gd name="T82" fmla="*/ 1209 w 1799"/>
                <a:gd name="T83" fmla="*/ 924 h 1558"/>
                <a:gd name="T84" fmla="*/ 1275 w 1799"/>
                <a:gd name="T85" fmla="*/ 981 h 1558"/>
                <a:gd name="T86" fmla="*/ 1449 w 1799"/>
                <a:gd name="T87" fmla="*/ 874 h 1558"/>
                <a:gd name="T88" fmla="*/ 1502 w 1799"/>
                <a:gd name="T89" fmla="*/ 977 h 1558"/>
                <a:gd name="T90" fmla="*/ 1592 w 1799"/>
                <a:gd name="T91" fmla="*/ 1039 h 1558"/>
                <a:gd name="T92" fmla="*/ 1629 w 1799"/>
                <a:gd name="T93" fmla="*/ 1073 h 1558"/>
                <a:gd name="T94" fmla="*/ 1561 w 1799"/>
                <a:gd name="T95" fmla="*/ 1163 h 1558"/>
                <a:gd name="T96" fmla="*/ 1506 w 1799"/>
                <a:gd name="T97" fmla="*/ 1234 h 1558"/>
                <a:gd name="T98" fmla="*/ 1457 w 1799"/>
                <a:gd name="T99" fmla="*/ 1285 h 1558"/>
                <a:gd name="T100" fmla="*/ 1340 w 1799"/>
                <a:gd name="T101" fmla="*/ 1349 h 1558"/>
                <a:gd name="T102" fmla="*/ 1248 w 1799"/>
                <a:gd name="T103" fmla="*/ 1423 h 1558"/>
                <a:gd name="T104" fmla="*/ 971 w 1799"/>
                <a:gd name="T105" fmla="*/ 1520 h 1558"/>
                <a:gd name="T106" fmla="*/ 836 w 1799"/>
                <a:gd name="T107" fmla="*/ 1535 h 1558"/>
                <a:gd name="T108" fmla="*/ 806 w 1799"/>
                <a:gd name="T109" fmla="*/ 1431 h 1558"/>
                <a:gd name="T110" fmla="*/ 798 w 1799"/>
                <a:gd name="T111" fmla="*/ 1346 h 1558"/>
                <a:gd name="T112" fmla="*/ 698 w 1799"/>
                <a:gd name="T113" fmla="*/ 1189 h 1558"/>
                <a:gd name="T114" fmla="*/ 625 w 1799"/>
                <a:gd name="T115" fmla="*/ 1100 h 1558"/>
                <a:gd name="T116" fmla="*/ 540 w 1799"/>
                <a:gd name="T117" fmla="*/ 966 h 1558"/>
                <a:gd name="T118" fmla="*/ 489 w 1799"/>
                <a:gd name="T119" fmla="*/ 859 h 1558"/>
                <a:gd name="T120" fmla="*/ 432 w 1799"/>
                <a:gd name="T121" fmla="*/ 673 h 1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99" h="1558">
                  <a:moveTo>
                    <a:pt x="432" y="680"/>
                  </a:moveTo>
                  <a:lnTo>
                    <a:pt x="409" y="630"/>
                  </a:lnTo>
                  <a:lnTo>
                    <a:pt x="398" y="604"/>
                  </a:lnTo>
                  <a:lnTo>
                    <a:pt x="393" y="594"/>
                  </a:lnTo>
                  <a:lnTo>
                    <a:pt x="393" y="593"/>
                  </a:lnTo>
                  <a:lnTo>
                    <a:pt x="393" y="589"/>
                  </a:lnTo>
                  <a:lnTo>
                    <a:pt x="395" y="585"/>
                  </a:lnTo>
                  <a:lnTo>
                    <a:pt x="396" y="583"/>
                  </a:lnTo>
                  <a:lnTo>
                    <a:pt x="400" y="581"/>
                  </a:lnTo>
                  <a:lnTo>
                    <a:pt x="404" y="578"/>
                  </a:lnTo>
                  <a:lnTo>
                    <a:pt x="408" y="573"/>
                  </a:lnTo>
                  <a:lnTo>
                    <a:pt x="416" y="547"/>
                  </a:lnTo>
                  <a:lnTo>
                    <a:pt x="422" y="526"/>
                  </a:lnTo>
                  <a:lnTo>
                    <a:pt x="428" y="506"/>
                  </a:lnTo>
                  <a:lnTo>
                    <a:pt x="435" y="485"/>
                  </a:lnTo>
                  <a:lnTo>
                    <a:pt x="437" y="478"/>
                  </a:lnTo>
                  <a:lnTo>
                    <a:pt x="440" y="473"/>
                  </a:lnTo>
                  <a:lnTo>
                    <a:pt x="442" y="467"/>
                  </a:lnTo>
                  <a:lnTo>
                    <a:pt x="445" y="463"/>
                  </a:lnTo>
                  <a:lnTo>
                    <a:pt x="453" y="453"/>
                  </a:lnTo>
                  <a:lnTo>
                    <a:pt x="460" y="446"/>
                  </a:lnTo>
                  <a:lnTo>
                    <a:pt x="467" y="436"/>
                  </a:lnTo>
                  <a:lnTo>
                    <a:pt x="472" y="426"/>
                  </a:lnTo>
                  <a:lnTo>
                    <a:pt x="474" y="421"/>
                  </a:lnTo>
                  <a:lnTo>
                    <a:pt x="476" y="414"/>
                  </a:lnTo>
                  <a:lnTo>
                    <a:pt x="477" y="408"/>
                  </a:lnTo>
                  <a:lnTo>
                    <a:pt x="477" y="400"/>
                  </a:lnTo>
                  <a:lnTo>
                    <a:pt x="476" y="381"/>
                  </a:lnTo>
                  <a:lnTo>
                    <a:pt x="474" y="362"/>
                  </a:lnTo>
                  <a:lnTo>
                    <a:pt x="471" y="346"/>
                  </a:lnTo>
                  <a:lnTo>
                    <a:pt x="470" y="331"/>
                  </a:lnTo>
                  <a:lnTo>
                    <a:pt x="471" y="327"/>
                  </a:lnTo>
                  <a:lnTo>
                    <a:pt x="471" y="323"/>
                  </a:lnTo>
                  <a:lnTo>
                    <a:pt x="473" y="320"/>
                  </a:lnTo>
                  <a:lnTo>
                    <a:pt x="474" y="318"/>
                  </a:lnTo>
                  <a:lnTo>
                    <a:pt x="479" y="315"/>
                  </a:lnTo>
                  <a:lnTo>
                    <a:pt x="482" y="312"/>
                  </a:lnTo>
                  <a:lnTo>
                    <a:pt x="482" y="298"/>
                  </a:lnTo>
                  <a:lnTo>
                    <a:pt x="482" y="296"/>
                  </a:lnTo>
                  <a:lnTo>
                    <a:pt x="464" y="305"/>
                  </a:lnTo>
                  <a:lnTo>
                    <a:pt x="450" y="312"/>
                  </a:lnTo>
                  <a:lnTo>
                    <a:pt x="444" y="312"/>
                  </a:lnTo>
                  <a:lnTo>
                    <a:pt x="439" y="310"/>
                  </a:lnTo>
                  <a:lnTo>
                    <a:pt x="433" y="308"/>
                  </a:lnTo>
                  <a:lnTo>
                    <a:pt x="429" y="306"/>
                  </a:lnTo>
                  <a:lnTo>
                    <a:pt x="422" y="302"/>
                  </a:lnTo>
                  <a:lnTo>
                    <a:pt x="416" y="296"/>
                  </a:lnTo>
                  <a:lnTo>
                    <a:pt x="399" y="310"/>
                  </a:lnTo>
                  <a:lnTo>
                    <a:pt x="381" y="325"/>
                  </a:lnTo>
                  <a:lnTo>
                    <a:pt x="372" y="330"/>
                  </a:lnTo>
                  <a:lnTo>
                    <a:pt x="361" y="334"/>
                  </a:lnTo>
                  <a:lnTo>
                    <a:pt x="354" y="336"/>
                  </a:lnTo>
                  <a:lnTo>
                    <a:pt x="347" y="338"/>
                  </a:lnTo>
                  <a:lnTo>
                    <a:pt x="339" y="339"/>
                  </a:lnTo>
                  <a:lnTo>
                    <a:pt x="332" y="339"/>
                  </a:lnTo>
                  <a:lnTo>
                    <a:pt x="324" y="338"/>
                  </a:lnTo>
                  <a:lnTo>
                    <a:pt x="319" y="336"/>
                  </a:lnTo>
                  <a:lnTo>
                    <a:pt x="312" y="334"/>
                  </a:lnTo>
                  <a:lnTo>
                    <a:pt x="307" y="332"/>
                  </a:lnTo>
                  <a:lnTo>
                    <a:pt x="297" y="325"/>
                  </a:lnTo>
                  <a:lnTo>
                    <a:pt x="287" y="317"/>
                  </a:lnTo>
                  <a:lnTo>
                    <a:pt x="279" y="309"/>
                  </a:lnTo>
                  <a:lnTo>
                    <a:pt x="269" y="303"/>
                  </a:lnTo>
                  <a:lnTo>
                    <a:pt x="264" y="300"/>
                  </a:lnTo>
                  <a:lnTo>
                    <a:pt x="258" y="298"/>
                  </a:lnTo>
                  <a:lnTo>
                    <a:pt x="253" y="296"/>
                  </a:lnTo>
                  <a:lnTo>
                    <a:pt x="246" y="296"/>
                  </a:lnTo>
                  <a:lnTo>
                    <a:pt x="240" y="296"/>
                  </a:lnTo>
                  <a:lnTo>
                    <a:pt x="235" y="298"/>
                  </a:lnTo>
                  <a:lnTo>
                    <a:pt x="229" y="300"/>
                  </a:lnTo>
                  <a:lnTo>
                    <a:pt x="225" y="302"/>
                  </a:lnTo>
                  <a:lnTo>
                    <a:pt x="218" y="308"/>
                  </a:lnTo>
                  <a:lnTo>
                    <a:pt x="213" y="315"/>
                  </a:lnTo>
                  <a:lnTo>
                    <a:pt x="208" y="322"/>
                  </a:lnTo>
                  <a:lnTo>
                    <a:pt x="202" y="329"/>
                  </a:lnTo>
                  <a:lnTo>
                    <a:pt x="199" y="331"/>
                  </a:lnTo>
                  <a:lnTo>
                    <a:pt x="195" y="333"/>
                  </a:lnTo>
                  <a:lnTo>
                    <a:pt x="190" y="334"/>
                  </a:lnTo>
                  <a:lnTo>
                    <a:pt x="185" y="334"/>
                  </a:lnTo>
                  <a:lnTo>
                    <a:pt x="179" y="334"/>
                  </a:lnTo>
                  <a:lnTo>
                    <a:pt x="174" y="332"/>
                  </a:lnTo>
                  <a:lnTo>
                    <a:pt x="169" y="330"/>
                  </a:lnTo>
                  <a:lnTo>
                    <a:pt x="163" y="328"/>
                  </a:lnTo>
                  <a:lnTo>
                    <a:pt x="154" y="321"/>
                  </a:lnTo>
                  <a:lnTo>
                    <a:pt x="145" y="314"/>
                  </a:lnTo>
                  <a:lnTo>
                    <a:pt x="135" y="307"/>
                  </a:lnTo>
                  <a:lnTo>
                    <a:pt x="125" y="302"/>
                  </a:lnTo>
                  <a:lnTo>
                    <a:pt x="120" y="301"/>
                  </a:lnTo>
                  <a:lnTo>
                    <a:pt x="116" y="301"/>
                  </a:lnTo>
                  <a:lnTo>
                    <a:pt x="110" y="302"/>
                  </a:lnTo>
                  <a:lnTo>
                    <a:pt x="104" y="304"/>
                  </a:lnTo>
                  <a:lnTo>
                    <a:pt x="88" y="304"/>
                  </a:lnTo>
                  <a:lnTo>
                    <a:pt x="84" y="304"/>
                  </a:lnTo>
                  <a:lnTo>
                    <a:pt x="90" y="303"/>
                  </a:lnTo>
                  <a:lnTo>
                    <a:pt x="94" y="302"/>
                  </a:lnTo>
                  <a:lnTo>
                    <a:pt x="97" y="299"/>
                  </a:lnTo>
                  <a:lnTo>
                    <a:pt x="101" y="296"/>
                  </a:lnTo>
                  <a:lnTo>
                    <a:pt x="87" y="285"/>
                  </a:lnTo>
                  <a:lnTo>
                    <a:pt x="67" y="270"/>
                  </a:lnTo>
                  <a:lnTo>
                    <a:pt x="60" y="263"/>
                  </a:lnTo>
                  <a:lnTo>
                    <a:pt x="55" y="255"/>
                  </a:lnTo>
                  <a:lnTo>
                    <a:pt x="54" y="252"/>
                  </a:lnTo>
                  <a:lnTo>
                    <a:pt x="54" y="249"/>
                  </a:lnTo>
                  <a:lnTo>
                    <a:pt x="55" y="246"/>
                  </a:lnTo>
                  <a:lnTo>
                    <a:pt x="57" y="242"/>
                  </a:lnTo>
                  <a:lnTo>
                    <a:pt x="52" y="235"/>
                  </a:lnTo>
                  <a:lnTo>
                    <a:pt x="46" y="229"/>
                  </a:lnTo>
                  <a:lnTo>
                    <a:pt x="39" y="225"/>
                  </a:lnTo>
                  <a:lnTo>
                    <a:pt x="32" y="223"/>
                  </a:lnTo>
                  <a:lnTo>
                    <a:pt x="16" y="217"/>
                  </a:lnTo>
                  <a:lnTo>
                    <a:pt x="0" y="211"/>
                  </a:lnTo>
                  <a:lnTo>
                    <a:pt x="12" y="200"/>
                  </a:lnTo>
                  <a:lnTo>
                    <a:pt x="23" y="193"/>
                  </a:lnTo>
                  <a:lnTo>
                    <a:pt x="28" y="188"/>
                  </a:lnTo>
                  <a:lnTo>
                    <a:pt x="32" y="183"/>
                  </a:lnTo>
                  <a:lnTo>
                    <a:pt x="34" y="175"/>
                  </a:lnTo>
                  <a:lnTo>
                    <a:pt x="35" y="166"/>
                  </a:lnTo>
                  <a:lnTo>
                    <a:pt x="35" y="158"/>
                  </a:lnTo>
                  <a:lnTo>
                    <a:pt x="34" y="154"/>
                  </a:lnTo>
                  <a:lnTo>
                    <a:pt x="34" y="149"/>
                  </a:lnTo>
                  <a:lnTo>
                    <a:pt x="35" y="142"/>
                  </a:lnTo>
                  <a:lnTo>
                    <a:pt x="25" y="143"/>
                  </a:lnTo>
                  <a:lnTo>
                    <a:pt x="15" y="143"/>
                  </a:lnTo>
                  <a:lnTo>
                    <a:pt x="11" y="142"/>
                  </a:lnTo>
                  <a:lnTo>
                    <a:pt x="7" y="141"/>
                  </a:lnTo>
                  <a:lnTo>
                    <a:pt x="5" y="138"/>
                  </a:lnTo>
                  <a:lnTo>
                    <a:pt x="3" y="134"/>
                  </a:lnTo>
                  <a:lnTo>
                    <a:pt x="5" y="130"/>
                  </a:lnTo>
                  <a:lnTo>
                    <a:pt x="6" y="125"/>
                  </a:lnTo>
                  <a:lnTo>
                    <a:pt x="7" y="122"/>
                  </a:lnTo>
                  <a:lnTo>
                    <a:pt x="9" y="118"/>
                  </a:lnTo>
                  <a:lnTo>
                    <a:pt x="15" y="111"/>
                  </a:lnTo>
                  <a:lnTo>
                    <a:pt x="24" y="106"/>
                  </a:lnTo>
                  <a:lnTo>
                    <a:pt x="34" y="102"/>
                  </a:lnTo>
                  <a:lnTo>
                    <a:pt x="44" y="98"/>
                  </a:lnTo>
                  <a:lnTo>
                    <a:pt x="56" y="95"/>
                  </a:lnTo>
                  <a:lnTo>
                    <a:pt x="69" y="93"/>
                  </a:lnTo>
                  <a:lnTo>
                    <a:pt x="96" y="89"/>
                  </a:lnTo>
                  <a:lnTo>
                    <a:pt x="121" y="85"/>
                  </a:lnTo>
                  <a:lnTo>
                    <a:pt x="132" y="83"/>
                  </a:lnTo>
                  <a:lnTo>
                    <a:pt x="143" y="81"/>
                  </a:lnTo>
                  <a:lnTo>
                    <a:pt x="151" y="79"/>
                  </a:lnTo>
                  <a:lnTo>
                    <a:pt x="158" y="77"/>
                  </a:lnTo>
                  <a:lnTo>
                    <a:pt x="155" y="70"/>
                  </a:lnTo>
                  <a:lnTo>
                    <a:pt x="151" y="67"/>
                  </a:lnTo>
                  <a:lnTo>
                    <a:pt x="149" y="66"/>
                  </a:lnTo>
                  <a:lnTo>
                    <a:pt x="148" y="64"/>
                  </a:lnTo>
                  <a:lnTo>
                    <a:pt x="147" y="62"/>
                  </a:lnTo>
                  <a:lnTo>
                    <a:pt x="147" y="57"/>
                  </a:lnTo>
                  <a:lnTo>
                    <a:pt x="147" y="55"/>
                  </a:lnTo>
                  <a:lnTo>
                    <a:pt x="148" y="53"/>
                  </a:lnTo>
                  <a:lnTo>
                    <a:pt x="149" y="51"/>
                  </a:lnTo>
                  <a:lnTo>
                    <a:pt x="151" y="50"/>
                  </a:lnTo>
                  <a:lnTo>
                    <a:pt x="157" y="49"/>
                  </a:lnTo>
                  <a:lnTo>
                    <a:pt x="163" y="48"/>
                  </a:lnTo>
                  <a:lnTo>
                    <a:pt x="176" y="49"/>
                  </a:lnTo>
                  <a:lnTo>
                    <a:pt x="185" y="50"/>
                  </a:lnTo>
                  <a:lnTo>
                    <a:pt x="202" y="50"/>
                  </a:lnTo>
                  <a:lnTo>
                    <a:pt x="219" y="50"/>
                  </a:lnTo>
                  <a:lnTo>
                    <a:pt x="233" y="50"/>
                  </a:lnTo>
                  <a:lnTo>
                    <a:pt x="239" y="50"/>
                  </a:lnTo>
                  <a:lnTo>
                    <a:pt x="246" y="49"/>
                  </a:lnTo>
                  <a:lnTo>
                    <a:pt x="255" y="47"/>
                  </a:lnTo>
                  <a:lnTo>
                    <a:pt x="265" y="42"/>
                  </a:lnTo>
                  <a:lnTo>
                    <a:pt x="273" y="37"/>
                  </a:lnTo>
                  <a:lnTo>
                    <a:pt x="292" y="26"/>
                  </a:lnTo>
                  <a:lnTo>
                    <a:pt x="308" y="15"/>
                  </a:lnTo>
                  <a:lnTo>
                    <a:pt x="318" y="10"/>
                  </a:lnTo>
                  <a:lnTo>
                    <a:pt x="330" y="6"/>
                  </a:lnTo>
                  <a:lnTo>
                    <a:pt x="342" y="3"/>
                  </a:lnTo>
                  <a:lnTo>
                    <a:pt x="355" y="2"/>
                  </a:lnTo>
                  <a:lnTo>
                    <a:pt x="384" y="0"/>
                  </a:lnTo>
                  <a:lnTo>
                    <a:pt x="408" y="0"/>
                  </a:lnTo>
                  <a:lnTo>
                    <a:pt x="416" y="0"/>
                  </a:lnTo>
                  <a:lnTo>
                    <a:pt x="422" y="1"/>
                  </a:lnTo>
                  <a:lnTo>
                    <a:pt x="429" y="2"/>
                  </a:lnTo>
                  <a:lnTo>
                    <a:pt x="433" y="4"/>
                  </a:lnTo>
                  <a:lnTo>
                    <a:pt x="443" y="9"/>
                  </a:lnTo>
                  <a:lnTo>
                    <a:pt x="450" y="13"/>
                  </a:lnTo>
                  <a:lnTo>
                    <a:pt x="458" y="18"/>
                  </a:lnTo>
                  <a:lnTo>
                    <a:pt x="467" y="23"/>
                  </a:lnTo>
                  <a:lnTo>
                    <a:pt x="471" y="24"/>
                  </a:lnTo>
                  <a:lnTo>
                    <a:pt x="476" y="26"/>
                  </a:lnTo>
                  <a:lnTo>
                    <a:pt x="483" y="26"/>
                  </a:lnTo>
                  <a:lnTo>
                    <a:pt x="489" y="27"/>
                  </a:lnTo>
                  <a:lnTo>
                    <a:pt x="490" y="30"/>
                  </a:lnTo>
                  <a:lnTo>
                    <a:pt x="493" y="34"/>
                  </a:lnTo>
                  <a:lnTo>
                    <a:pt x="496" y="37"/>
                  </a:lnTo>
                  <a:lnTo>
                    <a:pt x="500" y="40"/>
                  </a:lnTo>
                  <a:lnTo>
                    <a:pt x="511" y="45"/>
                  </a:lnTo>
                  <a:lnTo>
                    <a:pt x="525" y="50"/>
                  </a:lnTo>
                  <a:lnTo>
                    <a:pt x="539" y="53"/>
                  </a:lnTo>
                  <a:lnTo>
                    <a:pt x="553" y="55"/>
                  </a:lnTo>
                  <a:lnTo>
                    <a:pt x="565" y="57"/>
                  </a:lnTo>
                  <a:lnTo>
                    <a:pt x="575" y="57"/>
                  </a:lnTo>
                  <a:lnTo>
                    <a:pt x="608" y="57"/>
                  </a:lnTo>
                  <a:lnTo>
                    <a:pt x="635" y="57"/>
                  </a:lnTo>
                  <a:lnTo>
                    <a:pt x="656" y="57"/>
                  </a:lnTo>
                  <a:lnTo>
                    <a:pt x="671" y="57"/>
                  </a:lnTo>
                  <a:lnTo>
                    <a:pt x="679" y="57"/>
                  </a:lnTo>
                  <a:lnTo>
                    <a:pt x="687" y="55"/>
                  </a:lnTo>
                  <a:lnTo>
                    <a:pt x="694" y="53"/>
                  </a:lnTo>
                  <a:lnTo>
                    <a:pt x="702" y="50"/>
                  </a:lnTo>
                  <a:lnTo>
                    <a:pt x="715" y="43"/>
                  </a:lnTo>
                  <a:lnTo>
                    <a:pt x="729" y="35"/>
                  </a:lnTo>
                  <a:lnTo>
                    <a:pt x="742" y="26"/>
                  </a:lnTo>
                  <a:lnTo>
                    <a:pt x="757" y="18"/>
                  </a:lnTo>
                  <a:lnTo>
                    <a:pt x="765" y="15"/>
                  </a:lnTo>
                  <a:lnTo>
                    <a:pt x="772" y="13"/>
                  </a:lnTo>
                  <a:lnTo>
                    <a:pt x="781" y="12"/>
                  </a:lnTo>
                  <a:lnTo>
                    <a:pt x="791" y="11"/>
                  </a:lnTo>
                  <a:lnTo>
                    <a:pt x="799" y="12"/>
                  </a:lnTo>
                  <a:lnTo>
                    <a:pt x="808" y="13"/>
                  </a:lnTo>
                  <a:lnTo>
                    <a:pt x="814" y="15"/>
                  </a:lnTo>
                  <a:lnTo>
                    <a:pt x="821" y="17"/>
                  </a:lnTo>
                  <a:lnTo>
                    <a:pt x="826" y="21"/>
                  </a:lnTo>
                  <a:lnTo>
                    <a:pt x="830" y="24"/>
                  </a:lnTo>
                  <a:lnTo>
                    <a:pt x="835" y="28"/>
                  </a:lnTo>
                  <a:lnTo>
                    <a:pt x="838" y="32"/>
                  </a:lnTo>
                  <a:lnTo>
                    <a:pt x="848" y="55"/>
                  </a:lnTo>
                  <a:lnTo>
                    <a:pt x="860" y="81"/>
                  </a:lnTo>
                  <a:lnTo>
                    <a:pt x="862" y="84"/>
                  </a:lnTo>
                  <a:lnTo>
                    <a:pt x="867" y="88"/>
                  </a:lnTo>
                  <a:lnTo>
                    <a:pt x="874" y="93"/>
                  </a:lnTo>
                  <a:lnTo>
                    <a:pt x="880" y="97"/>
                  </a:lnTo>
                  <a:lnTo>
                    <a:pt x="892" y="105"/>
                  </a:lnTo>
                  <a:lnTo>
                    <a:pt x="897" y="107"/>
                  </a:lnTo>
                  <a:lnTo>
                    <a:pt x="904" y="110"/>
                  </a:lnTo>
                  <a:lnTo>
                    <a:pt x="908" y="114"/>
                  </a:lnTo>
                  <a:lnTo>
                    <a:pt x="914" y="118"/>
                  </a:lnTo>
                  <a:lnTo>
                    <a:pt x="918" y="122"/>
                  </a:lnTo>
                  <a:lnTo>
                    <a:pt x="927" y="132"/>
                  </a:lnTo>
                  <a:lnTo>
                    <a:pt x="935" y="143"/>
                  </a:lnTo>
                  <a:lnTo>
                    <a:pt x="940" y="148"/>
                  </a:lnTo>
                  <a:lnTo>
                    <a:pt x="945" y="153"/>
                  </a:lnTo>
                  <a:lnTo>
                    <a:pt x="950" y="157"/>
                  </a:lnTo>
                  <a:lnTo>
                    <a:pt x="956" y="161"/>
                  </a:lnTo>
                  <a:lnTo>
                    <a:pt x="962" y="164"/>
                  </a:lnTo>
                  <a:lnTo>
                    <a:pt x="970" y="167"/>
                  </a:lnTo>
                  <a:lnTo>
                    <a:pt x="977" y="169"/>
                  </a:lnTo>
                  <a:lnTo>
                    <a:pt x="987" y="169"/>
                  </a:lnTo>
                  <a:lnTo>
                    <a:pt x="992" y="169"/>
                  </a:lnTo>
                  <a:lnTo>
                    <a:pt x="998" y="168"/>
                  </a:lnTo>
                  <a:lnTo>
                    <a:pt x="1003" y="167"/>
                  </a:lnTo>
                  <a:lnTo>
                    <a:pt x="1006" y="164"/>
                  </a:lnTo>
                  <a:lnTo>
                    <a:pt x="1014" y="159"/>
                  </a:lnTo>
                  <a:lnTo>
                    <a:pt x="1019" y="153"/>
                  </a:lnTo>
                  <a:lnTo>
                    <a:pt x="1025" y="146"/>
                  </a:lnTo>
                  <a:lnTo>
                    <a:pt x="1030" y="140"/>
                  </a:lnTo>
                  <a:lnTo>
                    <a:pt x="1037" y="134"/>
                  </a:lnTo>
                  <a:lnTo>
                    <a:pt x="1044" y="131"/>
                  </a:lnTo>
                  <a:lnTo>
                    <a:pt x="1053" y="129"/>
                  </a:lnTo>
                  <a:lnTo>
                    <a:pt x="1058" y="128"/>
                  </a:lnTo>
                  <a:lnTo>
                    <a:pt x="1063" y="127"/>
                  </a:lnTo>
                  <a:lnTo>
                    <a:pt x="1071" y="127"/>
                  </a:lnTo>
                  <a:lnTo>
                    <a:pt x="1073" y="134"/>
                  </a:lnTo>
                  <a:lnTo>
                    <a:pt x="1076" y="142"/>
                  </a:lnTo>
                  <a:lnTo>
                    <a:pt x="1077" y="146"/>
                  </a:lnTo>
                  <a:lnTo>
                    <a:pt x="1079" y="150"/>
                  </a:lnTo>
                  <a:lnTo>
                    <a:pt x="1080" y="155"/>
                  </a:lnTo>
                  <a:lnTo>
                    <a:pt x="1083" y="158"/>
                  </a:lnTo>
                  <a:lnTo>
                    <a:pt x="1083" y="166"/>
                  </a:lnTo>
                  <a:lnTo>
                    <a:pt x="1083" y="172"/>
                  </a:lnTo>
                  <a:lnTo>
                    <a:pt x="1084" y="176"/>
                  </a:lnTo>
                  <a:lnTo>
                    <a:pt x="1086" y="180"/>
                  </a:lnTo>
                  <a:lnTo>
                    <a:pt x="1090" y="182"/>
                  </a:lnTo>
                  <a:lnTo>
                    <a:pt x="1093" y="185"/>
                  </a:lnTo>
                  <a:lnTo>
                    <a:pt x="1096" y="187"/>
                  </a:lnTo>
                  <a:lnTo>
                    <a:pt x="1099" y="191"/>
                  </a:lnTo>
                  <a:lnTo>
                    <a:pt x="1103" y="196"/>
                  </a:lnTo>
                  <a:lnTo>
                    <a:pt x="1107" y="203"/>
                  </a:lnTo>
                  <a:lnTo>
                    <a:pt x="1109" y="210"/>
                  </a:lnTo>
                  <a:lnTo>
                    <a:pt x="1109" y="215"/>
                  </a:lnTo>
                  <a:lnTo>
                    <a:pt x="1109" y="222"/>
                  </a:lnTo>
                  <a:lnTo>
                    <a:pt x="1109" y="228"/>
                  </a:lnTo>
                  <a:lnTo>
                    <a:pt x="1109" y="235"/>
                  </a:lnTo>
                  <a:lnTo>
                    <a:pt x="1110" y="241"/>
                  </a:lnTo>
                  <a:lnTo>
                    <a:pt x="1113" y="250"/>
                  </a:lnTo>
                  <a:lnTo>
                    <a:pt x="1115" y="253"/>
                  </a:lnTo>
                  <a:lnTo>
                    <a:pt x="1118" y="255"/>
                  </a:lnTo>
                  <a:lnTo>
                    <a:pt x="1120" y="257"/>
                  </a:lnTo>
                  <a:lnTo>
                    <a:pt x="1122" y="260"/>
                  </a:lnTo>
                  <a:lnTo>
                    <a:pt x="1127" y="261"/>
                  </a:lnTo>
                  <a:lnTo>
                    <a:pt x="1134" y="262"/>
                  </a:lnTo>
                  <a:lnTo>
                    <a:pt x="1147" y="261"/>
                  </a:lnTo>
                  <a:lnTo>
                    <a:pt x="1160" y="262"/>
                  </a:lnTo>
                  <a:lnTo>
                    <a:pt x="1165" y="264"/>
                  </a:lnTo>
                  <a:lnTo>
                    <a:pt x="1169" y="266"/>
                  </a:lnTo>
                  <a:lnTo>
                    <a:pt x="1174" y="269"/>
                  </a:lnTo>
                  <a:lnTo>
                    <a:pt x="1177" y="274"/>
                  </a:lnTo>
                  <a:lnTo>
                    <a:pt x="1184" y="283"/>
                  </a:lnTo>
                  <a:lnTo>
                    <a:pt x="1191" y="292"/>
                  </a:lnTo>
                  <a:lnTo>
                    <a:pt x="1196" y="296"/>
                  </a:lnTo>
                  <a:lnTo>
                    <a:pt x="1204" y="299"/>
                  </a:lnTo>
                  <a:lnTo>
                    <a:pt x="1214" y="300"/>
                  </a:lnTo>
                  <a:lnTo>
                    <a:pt x="1225" y="301"/>
                  </a:lnTo>
                  <a:lnTo>
                    <a:pt x="1247" y="301"/>
                  </a:lnTo>
                  <a:lnTo>
                    <a:pt x="1268" y="300"/>
                  </a:lnTo>
                  <a:lnTo>
                    <a:pt x="1290" y="300"/>
                  </a:lnTo>
                  <a:lnTo>
                    <a:pt x="1312" y="298"/>
                  </a:lnTo>
                  <a:lnTo>
                    <a:pt x="1332" y="295"/>
                  </a:lnTo>
                  <a:lnTo>
                    <a:pt x="1349" y="292"/>
                  </a:lnTo>
                  <a:lnTo>
                    <a:pt x="1349" y="276"/>
                  </a:lnTo>
                  <a:lnTo>
                    <a:pt x="1349" y="262"/>
                  </a:lnTo>
                  <a:lnTo>
                    <a:pt x="1350" y="256"/>
                  </a:lnTo>
                  <a:lnTo>
                    <a:pt x="1352" y="252"/>
                  </a:lnTo>
                  <a:lnTo>
                    <a:pt x="1355" y="250"/>
                  </a:lnTo>
                  <a:lnTo>
                    <a:pt x="1361" y="248"/>
                  </a:lnTo>
                  <a:lnTo>
                    <a:pt x="1371" y="244"/>
                  </a:lnTo>
                  <a:lnTo>
                    <a:pt x="1383" y="242"/>
                  </a:lnTo>
                  <a:lnTo>
                    <a:pt x="1390" y="239"/>
                  </a:lnTo>
                  <a:lnTo>
                    <a:pt x="1394" y="237"/>
                  </a:lnTo>
                  <a:lnTo>
                    <a:pt x="1397" y="234"/>
                  </a:lnTo>
                  <a:lnTo>
                    <a:pt x="1401" y="230"/>
                  </a:lnTo>
                  <a:lnTo>
                    <a:pt x="1404" y="228"/>
                  </a:lnTo>
                  <a:lnTo>
                    <a:pt x="1407" y="225"/>
                  </a:lnTo>
                  <a:lnTo>
                    <a:pt x="1411" y="222"/>
                  </a:lnTo>
                  <a:lnTo>
                    <a:pt x="1418" y="220"/>
                  </a:lnTo>
                  <a:lnTo>
                    <a:pt x="1429" y="215"/>
                  </a:lnTo>
                  <a:lnTo>
                    <a:pt x="1439" y="213"/>
                  </a:lnTo>
                  <a:lnTo>
                    <a:pt x="1449" y="212"/>
                  </a:lnTo>
                  <a:lnTo>
                    <a:pt x="1458" y="211"/>
                  </a:lnTo>
                  <a:lnTo>
                    <a:pt x="1466" y="209"/>
                  </a:lnTo>
                  <a:lnTo>
                    <a:pt x="1474" y="207"/>
                  </a:lnTo>
                  <a:lnTo>
                    <a:pt x="1483" y="202"/>
                  </a:lnTo>
                  <a:lnTo>
                    <a:pt x="1491" y="196"/>
                  </a:lnTo>
                  <a:lnTo>
                    <a:pt x="1505" y="203"/>
                  </a:lnTo>
                  <a:lnTo>
                    <a:pt x="1517" y="210"/>
                  </a:lnTo>
                  <a:lnTo>
                    <a:pt x="1529" y="214"/>
                  </a:lnTo>
                  <a:lnTo>
                    <a:pt x="1541" y="217"/>
                  </a:lnTo>
                  <a:lnTo>
                    <a:pt x="1564" y="224"/>
                  </a:lnTo>
                  <a:lnTo>
                    <a:pt x="1587" y="230"/>
                  </a:lnTo>
                  <a:lnTo>
                    <a:pt x="1595" y="234"/>
                  </a:lnTo>
                  <a:lnTo>
                    <a:pt x="1602" y="237"/>
                  </a:lnTo>
                  <a:lnTo>
                    <a:pt x="1609" y="241"/>
                  </a:lnTo>
                  <a:lnTo>
                    <a:pt x="1614" y="246"/>
                  </a:lnTo>
                  <a:lnTo>
                    <a:pt x="1626" y="254"/>
                  </a:lnTo>
                  <a:lnTo>
                    <a:pt x="1637" y="263"/>
                  </a:lnTo>
                  <a:lnTo>
                    <a:pt x="1648" y="272"/>
                  </a:lnTo>
                  <a:lnTo>
                    <a:pt x="1660" y="278"/>
                  </a:lnTo>
                  <a:lnTo>
                    <a:pt x="1667" y="281"/>
                  </a:lnTo>
                  <a:lnTo>
                    <a:pt x="1675" y="282"/>
                  </a:lnTo>
                  <a:lnTo>
                    <a:pt x="1682" y="285"/>
                  </a:lnTo>
                  <a:lnTo>
                    <a:pt x="1692" y="285"/>
                  </a:lnTo>
                  <a:lnTo>
                    <a:pt x="1692" y="288"/>
                  </a:lnTo>
                  <a:lnTo>
                    <a:pt x="1693" y="290"/>
                  </a:lnTo>
                  <a:lnTo>
                    <a:pt x="1695" y="292"/>
                  </a:lnTo>
                  <a:lnTo>
                    <a:pt x="1697" y="294"/>
                  </a:lnTo>
                  <a:lnTo>
                    <a:pt x="1703" y="299"/>
                  </a:lnTo>
                  <a:lnTo>
                    <a:pt x="1707" y="304"/>
                  </a:lnTo>
                  <a:lnTo>
                    <a:pt x="1709" y="314"/>
                  </a:lnTo>
                  <a:lnTo>
                    <a:pt x="1709" y="323"/>
                  </a:lnTo>
                  <a:lnTo>
                    <a:pt x="1709" y="332"/>
                  </a:lnTo>
                  <a:lnTo>
                    <a:pt x="1709" y="341"/>
                  </a:lnTo>
                  <a:lnTo>
                    <a:pt x="1709" y="348"/>
                  </a:lnTo>
                  <a:lnTo>
                    <a:pt x="1709" y="356"/>
                  </a:lnTo>
                  <a:lnTo>
                    <a:pt x="1711" y="363"/>
                  </a:lnTo>
                  <a:lnTo>
                    <a:pt x="1715" y="369"/>
                  </a:lnTo>
                  <a:lnTo>
                    <a:pt x="1709" y="374"/>
                  </a:lnTo>
                  <a:lnTo>
                    <a:pt x="1704" y="383"/>
                  </a:lnTo>
                  <a:lnTo>
                    <a:pt x="1697" y="395"/>
                  </a:lnTo>
                  <a:lnTo>
                    <a:pt x="1691" y="407"/>
                  </a:lnTo>
                  <a:lnTo>
                    <a:pt x="1680" y="431"/>
                  </a:lnTo>
                  <a:lnTo>
                    <a:pt x="1676" y="442"/>
                  </a:lnTo>
                  <a:lnTo>
                    <a:pt x="1676" y="458"/>
                  </a:lnTo>
                  <a:lnTo>
                    <a:pt x="1678" y="467"/>
                  </a:lnTo>
                  <a:lnTo>
                    <a:pt x="1680" y="477"/>
                  </a:lnTo>
                  <a:lnTo>
                    <a:pt x="1680" y="508"/>
                  </a:lnTo>
                  <a:lnTo>
                    <a:pt x="1680" y="524"/>
                  </a:lnTo>
                  <a:lnTo>
                    <a:pt x="1680" y="530"/>
                  </a:lnTo>
                  <a:lnTo>
                    <a:pt x="1680" y="531"/>
                  </a:lnTo>
                  <a:lnTo>
                    <a:pt x="1684" y="542"/>
                  </a:lnTo>
                  <a:lnTo>
                    <a:pt x="1686" y="552"/>
                  </a:lnTo>
                  <a:lnTo>
                    <a:pt x="1688" y="563"/>
                  </a:lnTo>
                  <a:lnTo>
                    <a:pt x="1692" y="573"/>
                  </a:lnTo>
                  <a:lnTo>
                    <a:pt x="1693" y="576"/>
                  </a:lnTo>
                  <a:lnTo>
                    <a:pt x="1694" y="578"/>
                  </a:lnTo>
                  <a:lnTo>
                    <a:pt x="1696" y="579"/>
                  </a:lnTo>
                  <a:lnTo>
                    <a:pt x="1700" y="580"/>
                  </a:lnTo>
                  <a:lnTo>
                    <a:pt x="1705" y="581"/>
                  </a:lnTo>
                  <a:lnTo>
                    <a:pt x="1713" y="582"/>
                  </a:lnTo>
                  <a:lnTo>
                    <a:pt x="1719" y="584"/>
                  </a:lnTo>
                  <a:lnTo>
                    <a:pt x="1724" y="586"/>
                  </a:lnTo>
                  <a:lnTo>
                    <a:pt x="1727" y="589"/>
                  </a:lnTo>
                  <a:lnTo>
                    <a:pt x="1729" y="592"/>
                  </a:lnTo>
                  <a:lnTo>
                    <a:pt x="1730" y="595"/>
                  </a:lnTo>
                  <a:lnTo>
                    <a:pt x="1730" y="600"/>
                  </a:lnTo>
                  <a:lnTo>
                    <a:pt x="1730" y="606"/>
                  </a:lnTo>
                  <a:lnTo>
                    <a:pt x="1729" y="611"/>
                  </a:lnTo>
                  <a:lnTo>
                    <a:pt x="1727" y="616"/>
                  </a:lnTo>
                  <a:lnTo>
                    <a:pt x="1724" y="620"/>
                  </a:lnTo>
                  <a:lnTo>
                    <a:pt x="1718" y="626"/>
                  </a:lnTo>
                  <a:lnTo>
                    <a:pt x="1710" y="632"/>
                  </a:lnTo>
                  <a:lnTo>
                    <a:pt x="1704" y="637"/>
                  </a:lnTo>
                  <a:lnTo>
                    <a:pt x="1697" y="643"/>
                  </a:lnTo>
                  <a:lnTo>
                    <a:pt x="1695" y="646"/>
                  </a:lnTo>
                  <a:lnTo>
                    <a:pt x="1693" y="649"/>
                  </a:lnTo>
                  <a:lnTo>
                    <a:pt x="1692" y="653"/>
                  </a:lnTo>
                  <a:lnTo>
                    <a:pt x="1692" y="658"/>
                  </a:lnTo>
                  <a:lnTo>
                    <a:pt x="1692" y="665"/>
                  </a:lnTo>
                  <a:lnTo>
                    <a:pt x="1694" y="672"/>
                  </a:lnTo>
                  <a:lnTo>
                    <a:pt x="1696" y="676"/>
                  </a:lnTo>
                  <a:lnTo>
                    <a:pt x="1701" y="679"/>
                  </a:lnTo>
                  <a:lnTo>
                    <a:pt x="1708" y="684"/>
                  </a:lnTo>
                  <a:lnTo>
                    <a:pt x="1715" y="688"/>
                  </a:lnTo>
                  <a:lnTo>
                    <a:pt x="1720" y="699"/>
                  </a:lnTo>
                  <a:lnTo>
                    <a:pt x="1725" y="709"/>
                  </a:lnTo>
                  <a:lnTo>
                    <a:pt x="1732" y="716"/>
                  </a:lnTo>
                  <a:lnTo>
                    <a:pt x="1740" y="725"/>
                  </a:lnTo>
                  <a:lnTo>
                    <a:pt x="1754" y="739"/>
                  </a:lnTo>
                  <a:lnTo>
                    <a:pt x="1768" y="752"/>
                  </a:lnTo>
                  <a:lnTo>
                    <a:pt x="1774" y="759"/>
                  </a:lnTo>
                  <a:lnTo>
                    <a:pt x="1779" y="766"/>
                  </a:lnTo>
                  <a:lnTo>
                    <a:pt x="1785" y="775"/>
                  </a:lnTo>
                  <a:lnTo>
                    <a:pt x="1790" y="783"/>
                  </a:lnTo>
                  <a:lnTo>
                    <a:pt x="1793" y="792"/>
                  </a:lnTo>
                  <a:lnTo>
                    <a:pt x="1797" y="803"/>
                  </a:lnTo>
                  <a:lnTo>
                    <a:pt x="1799" y="815"/>
                  </a:lnTo>
                  <a:lnTo>
                    <a:pt x="1799" y="828"/>
                  </a:lnTo>
                  <a:lnTo>
                    <a:pt x="1784" y="831"/>
                  </a:lnTo>
                  <a:lnTo>
                    <a:pt x="1770" y="835"/>
                  </a:lnTo>
                  <a:lnTo>
                    <a:pt x="1758" y="841"/>
                  </a:lnTo>
                  <a:lnTo>
                    <a:pt x="1747" y="847"/>
                  </a:lnTo>
                  <a:lnTo>
                    <a:pt x="1743" y="850"/>
                  </a:lnTo>
                  <a:lnTo>
                    <a:pt x="1738" y="855"/>
                  </a:lnTo>
                  <a:lnTo>
                    <a:pt x="1734" y="859"/>
                  </a:lnTo>
                  <a:lnTo>
                    <a:pt x="1732" y="864"/>
                  </a:lnTo>
                  <a:lnTo>
                    <a:pt x="1730" y="870"/>
                  </a:lnTo>
                  <a:lnTo>
                    <a:pt x="1728" y="877"/>
                  </a:lnTo>
                  <a:lnTo>
                    <a:pt x="1727" y="884"/>
                  </a:lnTo>
                  <a:lnTo>
                    <a:pt x="1727" y="893"/>
                  </a:lnTo>
                  <a:lnTo>
                    <a:pt x="1730" y="910"/>
                  </a:lnTo>
                  <a:lnTo>
                    <a:pt x="1734" y="923"/>
                  </a:lnTo>
                  <a:lnTo>
                    <a:pt x="1727" y="923"/>
                  </a:lnTo>
                  <a:lnTo>
                    <a:pt x="1711" y="923"/>
                  </a:lnTo>
                  <a:lnTo>
                    <a:pt x="1694" y="921"/>
                  </a:lnTo>
                  <a:lnTo>
                    <a:pt x="1675" y="917"/>
                  </a:lnTo>
                  <a:lnTo>
                    <a:pt x="1653" y="914"/>
                  </a:lnTo>
                  <a:lnTo>
                    <a:pt x="1632" y="910"/>
                  </a:lnTo>
                  <a:lnTo>
                    <a:pt x="1611" y="907"/>
                  </a:lnTo>
                  <a:lnTo>
                    <a:pt x="1591" y="904"/>
                  </a:lnTo>
                  <a:lnTo>
                    <a:pt x="1572" y="904"/>
                  </a:lnTo>
                  <a:lnTo>
                    <a:pt x="1560" y="901"/>
                  </a:lnTo>
                  <a:lnTo>
                    <a:pt x="1540" y="897"/>
                  </a:lnTo>
                  <a:lnTo>
                    <a:pt x="1523" y="891"/>
                  </a:lnTo>
                  <a:lnTo>
                    <a:pt x="1514" y="888"/>
                  </a:lnTo>
                  <a:lnTo>
                    <a:pt x="1507" y="881"/>
                  </a:lnTo>
                  <a:lnTo>
                    <a:pt x="1503" y="870"/>
                  </a:lnTo>
                  <a:lnTo>
                    <a:pt x="1498" y="858"/>
                  </a:lnTo>
                  <a:lnTo>
                    <a:pt x="1493" y="847"/>
                  </a:lnTo>
                  <a:lnTo>
                    <a:pt x="1488" y="836"/>
                  </a:lnTo>
                  <a:lnTo>
                    <a:pt x="1480" y="828"/>
                  </a:lnTo>
                  <a:lnTo>
                    <a:pt x="1476" y="824"/>
                  </a:lnTo>
                  <a:lnTo>
                    <a:pt x="1472" y="821"/>
                  </a:lnTo>
                  <a:lnTo>
                    <a:pt x="1466" y="820"/>
                  </a:lnTo>
                  <a:lnTo>
                    <a:pt x="1460" y="819"/>
                  </a:lnTo>
                  <a:lnTo>
                    <a:pt x="1453" y="820"/>
                  </a:lnTo>
                  <a:lnTo>
                    <a:pt x="1448" y="822"/>
                  </a:lnTo>
                  <a:lnTo>
                    <a:pt x="1443" y="824"/>
                  </a:lnTo>
                  <a:lnTo>
                    <a:pt x="1438" y="829"/>
                  </a:lnTo>
                  <a:lnTo>
                    <a:pt x="1432" y="837"/>
                  </a:lnTo>
                  <a:lnTo>
                    <a:pt x="1425" y="846"/>
                  </a:lnTo>
                  <a:lnTo>
                    <a:pt x="1377" y="846"/>
                  </a:lnTo>
                  <a:lnTo>
                    <a:pt x="1352" y="846"/>
                  </a:lnTo>
                  <a:lnTo>
                    <a:pt x="1342" y="846"/>
                  </a:lnTo>
                  <a:lnTo>
                    <a:pt x="1341" y="846"/>
                  </a:lnTo>
                  <a:lnTo>
                    <a:pt x="1331" y="842"/>
                  </a:lnTo>
                  <a:lnTo>
                    <a:pt x="1323" y="836"/>
                  </a:lnTo>
                  <a:lnTo>
                    <a:pt x="1315" y="831"/>
                  </a:lnTo>
                  <a:lnTo>
                    <a:pt x="1308" y="824"/>
                  </a:lnTo>
                  <a:lnTo>
                    <a:pt x="1295" y="810"/>
                  </a:lnTo>
                  <a:lnTo>
                    <a:pt x="1283" y="796"/>
                  </a:lnTo>
                  <a:lnTo>
                    <a:pt x="1274" y="791"/>
                  </a:lnTo>
                  <a:lnTo>
                    <a:pt x="1266" y="787"/>
                  </a:lnTo>
                  <a:lnTo>
                    <a:pt x="1256" y="784"/>
                  </a:lnTo>
                  <a:lnTo>
                    <a:pt x="1247" y="783"/>
                  </a:lnTo>
                  <a:lnTo>
                    <a:pt x="1239" y="781"/>
                  </a:lnTo>
                  <a:lnTo>
                    <a:pt x="1230" y="779"/>
                  </a:lnTo>
                  <a:lnTo>
                    <a:pt x="1226" y="778"/>
                  </a:lnTo>
                  <a:lnTo>
                    <a:pt x="1221" y="776"/>
                  </a:lnTo>
                  <a:lnTo>
                    <a:pt x="1217" y="772"/>
                  </a:lnTo>
                  <a:lnTo>
                    <a:pt x="1214" y="769"/>
                  </a:lnTo>
                  <a:lnTo>
                    <a:pt x="1212" y="765"/>
                  </a:lnTo>
                  <a:lnTo>
                    <a:pt x="1209" y="761"/>
                  </a:lnTo>
                  <a:lnTo>
                    <a:pt x="1209" y="756"/>
                  </a:lnTo>
                  <a:lnTo>
                    <a:pt x="1208" y="753"/>
                  </a:lnTo>
                  <a:lnTo>
                    <a:pt x="1207" y="745"/>
                  </a:lnTo>
                  <a:lnTo>
                    <a:pt x="1206" y="739"/>
                  </a:lnTo>
                  <a:lnTo>
                    <a:pt x="1199" y="724"/>
                  </a:lnTo>
                  <a:lnTo>
                    <a:pt x="1189" y="708"/>
                  </a:lnTo>
                  <a:lnTo>
                    <a:pt x="1178" y="692"/>
                  </a:lnTo>
                  <a:lnTo>
                    <a:pt x="1165" y="678"/>
                  </a:lnTo>
                  <a:lnTo>
                    <a:pt x="1159" y="672"/>
                  </a:lnTo>
                  <a:lnTo>
                    <a:pt x="1152" y="665"/>
                  </a:lnTo>
                  <a:lnTo>
                    <a:pt x="1145" y="660"/>
                  </a:lnTo>
                  <a:lnTo>
                    <a:pt x="1137" y="656"/>
                  </a:lnTo>
                  <a:lnTo>
                    <a:pt x="1128" y="651"/>
                  </a:lnTo>
                  <a:lnTo>
                    <a:pt x="1120" y="649"/>
                  </a:lnTo>
                  <a:lnTo>
                    <a:pt x="1111" y="647"/>
                  </a:lnTo>
                  <a:lnTo>
                    <a:pt x="1103" y="646"/>
                  </a:lnTo>
                  <a:lnTo>
                    <a:pt x="1098" y="647"/>
                  </a:lnTo>
                  <a:lnTo>
                    <a:pt x="1094" y="648"/>
                  </a:lnTo>
                  <a:lnTo>
                    <a:pt x="1091" y="649"/>
                  </a:lnTo>
                  <a:lnTo>
                    <a:pt x="1087" y="651"/>
                  </a:lnTo>
                  <a:lnTo>
                    <a:pt x="1082" y="658"/>
                  </a:lnTo>
                  <a:lnTo>
                    <a:pt x="1078" y="665"/>
                  </a:lnTo>
                  <a:lnTo>
                    <a:pt x="1074" y="674"/>
                  </a:lnTo>
                  <a:lnTo>
                    <a:pt x="1072" y="684"/>
                  </a:lnTo>
                  <a:lnTo>
                    <a:pt x="1071" y="693"/>
                  </a:lnTo>
                  <a:lnTo>
                    <a:pt x="1071" y="704"/>
                  </a:lnTo>
                  <a:lnTo>
                    <a:pt x="1071" y="714"/>
                  </a:lnTo>
                  <a:lnTo>
                    <a:pt x="1071" y="723"/>
                  </a:lnTo>
                  <a:lnTo>
                    <a:pt x="1071" y="732"/>
                  </a:lnTo>
                  <a:lnTo>
                    <a:pt x="1071" y="742"/>
                  </a:lnTo>
                  <a:lnTo>
                    <a:pt x="1077" y="758"/>
                  </a:lnTo>
                  <a:lnTo>
                    <a:pt x="1085" y="777"/>
                  </a:lnTo>
                  <a:lnTo>
                    <a:pt x="1097" y="795"/>
                  </a:lnTo>
                  <a:lnTo>
                    <a:pt x="1110" y="814"/>
                  </a:lnTo>
                  <a:lnTo>
                    <a:pt x="1117" y="822"/>
                  </a:lnTo>
                  <a:lnTo>
                    <a:pt x="1124" y="831"/>
                  </a:lnTo>
                  <a:lnTo>
                    <a:pt x="1132" y="838"/>
                  </a:lnTo>
                  <a:lnTo>
                    <a:pt x="1139" y="845"/>
                  </a:lnTo>
                  <a:lnTo>
                    <a:pt x="1148" y="851"/>
                  </a:lnTo>
                  <a:lnTo>
                    <a:pt x="1155" y="856"/>
                  </a:lnTo>
                  <a:lnTo>
                    <a:pt x="1163" y="860"/>
                  </a:lnTo>
                  <a:lnTo>
                    <a:pt x="1172" y="862"/>
                  </a:lnTo>
                  <a:lnTo>
                    <a:pt x="1172" y="869"/>
                  </a:lnTo>
                  <a:lnTo>
                    <a:pt x="1173" y="874"/>
                  </a:lnTo>
                  <a:lnTo>
                    <a:pt x="1174" y="880"/>
                  </a:lnTo>
                  <a:lnTo>
                    <a:pt x="1176" y="884"/>
                  </a:lnTo>
                  <a:lnTo>
                    <a:pt x="1179" y="894"/>
                  </a:lnTo>
                  <a:lnTo>
                    <a:pt x="1182" y="904"/>
                  </a:lnTo>
                  <a:lnTo>
                    <a:pt x="1189" y="901"/>
                  </a:lnTo>
                  <a:lnTo>
                    <a:pt x="1193" y="897"/>
                  </a:lnTo>
                  <a:lnTo>
                    <a:pt x="1198" y="891"/>
                  </a:lnTo>
                  <a:lnTo>
                    <a:pt x="1200" y="887"/>
                  </a:lnTo>
                  <a:lnTo>
                    <a:pt x="1202" y="883"/>
                  </a:lnTo>
                  <a:lnTo>
                    <a:pt x="1205" y="878"/>
                  </a:lnTo>
                  <a:lnTo>
                    <a:pt x="1208" y="875"/>
                  </a:lnTo>
                  <a:lnTo>
                    <a:pt x="1214" y="873"/>
                  </a:lnTo>
                  <a:lnTo>
                    <a:pt x="1218" y="888"/>
                  </a:lnTo>
                  <a:lnTo>
                    <a:pt x="1217" y="897"/>
                  </a:lnTo>
                  <a:lnTo>
                    <a:pt x="1216" y="904"/>
                  </a:lnTo>
                  <a:lnTo>
                    <a:pt x="1214" y="911"/>
                  </a:lnTo>
                  <a:lnTo>
                    <a:pt x="1212" y="917"/>
                  </a:lnTo>
                  <a:lnTo>
                    <a:pt x="1209" y="924"/>
                  </a:lnTo>
                  <a:lnTo>
                    <a:pt x="1208" y="930"/>
                  </a:lnTo>
                  <a:lnTo>
                    <a:pt x="1206" y="938"/>
                  </a:lnTo>
                  <a:lnTo>
                    <a:pt x="1206" y="947"/>
                  </a:lnTo>
                  <a:lnTo>
                    <a:pt x="1206" y="951"/>
                  </a:lnTo>
                  <a:lnTo>
                    <a:pt x="1208" y="954"/>
                  </a:lnTo>
                  <a:lnTo>
                    <a:pt x="1210" y="959"/>
                  </a:lnTo>
                  <a:lnTo>
                    <a:pt x="1213" y="962"/>
                  </a:lnTo>
                  <a:lnTo>
                    <a:pt x="1221" y="967"/>
                  </a:lnTo>
                  <a:lnTo>
                    <a:pt x="1231" y="973"/>
                  </a:lnTo>
                  <a:lnTo>
                    <a:pt x="1242" y="976"/>
                  </a:lnTo>
                  <a:lnTo>
                    <a:pt x="1254" y="979"/>
                  </a:lnTo>
                  <a:lnTo>
                    <a:pt x="1264" y="980"/>
                  </a:lnTo>
                  <a:lnTo>
                    <a:pt x="1275" y="981"/>
                  </a:lnTo>
                  <a:lnTo>
                    <a:pt x="1295" y="980"/>
                  </a:lnTo>
                  <a:lnTo>
                    <a:pt x="1313" y="978"/>
                  </a:lnTo>
                  <a:lnTo>
                    <a:pt x="1328" y="975"/>
                  </a:lnTo>
                  <a:lnTo>
                    <a:pt x="1343" y="969"/>
                  </a:lnTo>
                  <a:lnTo>
                    <a:pt x="1355" y="964"/>
                  </a:lnTo>
                  <a:lnTo>
                    <a:pt x="1367" y="956"/>
                  </a:lnTo>
                  <a:lnTo>
                    <a:pt x="1377" y="949"/>
                  </a:lnTo>
                  <a:lnTo>
                    <a:pt x="1386" y="940"/>
                  </a:lnTo>
                  <a:lnTo>
                    <a:pt x="1404" y="923"/>
                  </a:lnTo>
                  <a:lnTo>
                    <a:pt x="1421" y="903"/>
                  </a:lnTo>
                  <a:lnTo>
                    <a:pt x="1430" y="894"/>
                  </a:lnTo>
                  <a:lnTo>
                    <a:pt x="1439" y="884"/>
                  </a:lnTo>
                  <a:lnTo>
                    <a:pt x="1449" y="874"/>
                  </a:lnTo>
                  <a:lnTo>
                    <a:pt x="1460" y="865"/>
                  </a:lnTo>
                  <a:lnTo>
                    <a:pt x="1460" y="901"/>
                  </a:lnTo>
                  <a:lnTo>
                    <a:pt x="1460" y="920"/>
                  </a:lnTo>
                  <a:lnTo>
                    <a:pt x="1460" y="926"/>
                  </a:lnTo>
                  <a:lnTo>
                    <a:pt x="1460" y="927"/>
                  </a:lnTo>
                  <a:lnTo>
                    <a:pt x="1465" y="936"/>
                  </a:lnTo>
                  <a:lnTo>
                    <a:pt x="1470" y="944"/>
                  </a:lnTo>
                  <a:lnTo>
                    <a:pt x="1474" y="951"/>
                  </a:lnTo>
                  <a:lnTo>
                    <a:pt x="1479" y="957"/>
                  </a:lnTo>
                  <a:lnTo>
                    <a:pt x="1485" y="963"/>
                  </a:lnTo>
                  <a:lnTo>
                    <a:pt x="1490" y="968"/>
                  </a:lnTo>
                  <a:lnTo>
                    <a:pt x="1497" y="973"/>
                  </a:lnTo>
                  <a:lnTo>
                    <a:pt x="1502" y="977"/>
                  </a:lnTo>
                  <a:lnTo>
                    <a:pt x="1516" y="983"/>
                  </a:lnTo>
                  <a:lnTo>
                    <a:pt x="1530" y="990"/>
                  </a:lnTo>
                  <a:lnTo>
                    <a:pt x="1546" y="994"/>
                  </a:lnTo>
                  <a:lnTo>
                    <a:pt x="1565" y="1001"/>
                  </a:lnTo>
                  <a:lnTo>
                    <a:pt x="1568" y="1002"/>
                  </a:lnTo>
                  <a:lnTo>
                    <a:pt x="1571" y="1003"/>
                  </a:lnTo>
                  <a:lnTo>
                    <a:pt x="1573" y="1005"/>
                  </a:lnTo>
                  <a:lnTo>
                    <a:pt x="1575" y="1007"/>
                  </a:lnTo>
                  <a:lnTo>
                    <a:pt x="1580" y="1014"/>
                  </a:lnTo>
                  <a:lnTo>
                    <a:pt x="1583" y="1020"/>
                  </a:lnTo>
                  <a:lnTo>
                    <a:pt x="1585" y="1027"/>
                  </a:lnTo>
                  <a:lnTo>
                    <a:pt x="1588" y="1033"/>
                  </a:lnTo>
                  <a:lnTo>
                    <a:pt x="1592" y="1039"/>
                  </a:lnTo>
                  <a:lnTo>
                    <a:pt x="1595" y="1043"/>
                  </a:lnTo>
                  <a:lnTo>
                    <a:pt x="1595" y="1039"/>
                  </a:lnTo>
                  <a:lnTo>
                    <a:pt x="1599" y="1044"/>
                  </a:lnTo>
                  <a:lnTo>
                    <a:pt x="1603" y="1047"/>
                  </a:lnTo>
                  <a:lnTo>
                    <a:pt x="1610" y="1050"/>
                  </a:lnTo>
                  <a:lnTo>
                    <a:pt x="1615" y="1053"/>
                  </a:lnTo>
                  <a:lnTo>
                    <a:pt x="1621" y="1055"/>
                  </a:lnTo>
                  <a:lnTo>
                    <a:pt x="1625" y="1057"/>
                  </a:lnTo>
                  <a:lnTo>
                    <a:pt x="1627" y="1059"/>
                  </a:lnTo>
                  <a:lnTo>
                    <a:pt x="1628" y="1060"/>
                  </a:lnTo>
                  <a:lnTo>
                    <a:pt x="1629" y="1063"/>
                  </a:lnTo>
                  <a:lnTo>
                    <a:pt x="1629" y="1066"/>
                  </a:lnTo>
                  <a:lnTo>
                    <a:pt x="1629" y="1073"/>
                  </a:lnTo>
                  <a:lnTo>
                    <a:pt x="1627" y="1080"/>
                  </a:lnTo>
                  <a:lnTo>
                    <a:pt x="1625" y="1086"/>
                  </a:lnTo>
                  <a:lnTo>
                    <a:pt x="1622" y="1093"/>
                  </a:lnTo>
                  <a:lnTo>
                    <a:pt x="1614" y="1104"/>
                  </a:lnTo>
                  <a:lnTo>
                    <a:pt x="1605" y="1113"/>
                  </a:lnTo>
                  <a:lnTo>
                    <a:pt x="1596" y="1124"/>
                  </a:lnTo>
                  <a:lnTo>
                    <a:pt x="1587" y="1135"/>
                  </a:lnTo>
                  <a:lnTo>
                    <a:pt x="1584" y="1141"/>
                  </a:lnTo>
                  <a:lnTo>
                    <a:pt x="1582" y="1148"/>
                  </a:lnTo>
                  <a:lnTo>
                    <a:pt x="1581" y="1154"/>
                  </a:lnTo>
                  <a:lnTo>
                    <a:pt x="1580" y="1162"/>
                  </a:lnTo>
                  <a:lnTo>
                    <a:pt x="1570" y="1162"/>
                  </a:lnTo>
                  <a:lnTo>
                    <a:pt x="1561" y="1163"/>
                  </a:lnTo>
                  <a:lnTo>
                    <a:pt x="1554" y="1164"/>
                  </a:lnTo>
                  <a:lnTo>
                    <a:pt x="1547" y="1166"/>
                  </a:lnTo>
                  <a:lnTo>
                    <a:pt x="1542" y="1171"/>
                  </a:lnTo>
                  <a:lnTo>
                    <a:pt x="1537" y="1175"/>
                  </a:lnTo>
                  <a:lnTo>
                    <a:pt x="1533" y="1181"/>
                  </a:lnTo>
                  <a:lnTo>
                    <a:pt x="1530" y="1189"/>
                  </a:lnTo>
                  <a:lnTo>
                    <a:pt x="1526" y="1204"/>
                  </a:lnTo>
                  <a:lnTo>
                    <a:pt x="1523" y="1219"/>
                  </a:lnTo>
                  <a:lnTo>
                    <a:pt x="1519" y="1226"/>
                  </a:lnTo>
                  <a:lnTo>
                    <a:pt x="1516" y="1230"/>
                  </a:lnTo>
                  <a:lnTo>
                    <a:pt x="1513" y="1232"/>
                  </a:lnTo>
                  <a:lnTo>
                    <a:pt x="1511" y="1233"/>
                  </a:lnTo>
                  <a:lnTo>
                    <a:pt x="1506" y="1234"/>
                  </a:lnTo>
                  <a:lnTo>
                    <a:pt x="1503" y="1236"/>
                  </a:lnTo>
                  <a:lnTo>
                    <a:pt x="1499" y="1236"/>
                  </a:lnTo>
                  <a:lnTo>
                    <a:pt x="1496" y="1238"/>
                  </a:lnTo>
                  <a:lnTo>
                    <a:pt x="1492" y="1240"/>
                  </a:lnTo>
                  <a:lnTo>
                    <a:pt x="1489" y="1243"/>
                  </a:lnTo>
                  <a:lnTo>
                    <a:pt x="1484" y="1251"/>
                  </a:lnTo>
                  <a:lnTo>
                    <a:pt x="1479" y="1260"/>
                  </a:lnTo>
                  <a:lnTo>
                    <a:pt x="1475" y="1269"/>
                  </a:lnTo>
                  <a:lnTo>
                    <a:pt x="1471" y="1278"/>
                  </a:lnTo>
                  <a:lnTo>
                    <a:pt x="1467" y="1281"/>
                  </a:lnTo>
                  <a:lnTo>
                    <a:pt x="1464" y="1283"/>
                  </a:lnTo>
                  <a:lnTo>
                    <a:pt x="1461" y="1284"/>
                  </a:lnTo>
                  <a:lnTo>
                    <a:pt x="1457" y="1285"/>
                  </a:lnTo>
                  <a:lnTo>
                    <a:pt x="1450" y="1286"/>
                  </a:lnTo>
                  <a:lnTo>
                    <a:pt x="1443" y="1291"/>
                  </a:lnTo>
                  <a:lnTo>
                    <a:pt x="1434" y="1296"/>
                  </a:lnTo>
                  <a:lnTo>
                    <a:pt x="1425" y="1303"/>
                  </a:lnTo>
                  <a:lnTo>
                    <a:pt x="1418" y="1311"/>
                  </a:lnTo>
                  <a:lnTo>
                    <a:pt x="1412" y="1319"/>
                  </a:lnTo>
                  <a:lnTo>
                    <a:pt x="1410" y="1323"/>
                  </a:lnTo>
                  <a:lnTo>
                    <a:pt x="1408" y="1327"/>
                  </a:lnTo>
                  <a:lnTo>
                    <a:pt x="1407" y="1332"/>
                  </a:lnTo>
                  <a:lnTo>
                    <a:pt x="1407" y="1335"/>
                  </a:lnTo>
                  <a:lnTo>
                    <a:pt x="1386" y="1338"/>
                  </a:lnTo>
                  <a:lnTo>
                    <a:pt x="1364" y="1343"/>
                  </a:lnTo>
                  <a:lnTo>
                    <a:pt x="1340" y="1349"/>
                  </a:lnTo>
                  <a:lnTo>
                    <a:pt x="1316" y="1357"/>
                  </a:lnTo>
                  <a:lnTo>
                    <a:pt x="1304" y="1360"/>
                  </a:lnTo>
                  <a:lnTo>
                    <a:pt x="1294" y="1365"/>
                  </a:lnTo>
                  <a:lnTo>
                    <a:pt x="1285" y="1370"/>
                  </a:lnTo>
                  <a:lnTo>
                    <a:pt x="1276" y="1375"/>
                  </a:lnTo>
                  <a:lnTo>
                    <a:pt x="1270" y="1380"/>
                  </a:lnTo>
                  <a:lnTo>
                    <a:pt x="1264" y="1387"/>
                  </a:lnTo>
                  <a:lnTo>
                    <a:pt x="1262" y="1390"/>
                  </a:lnTo>
                  <a:lnTo>
                    <a:pt x="1261" y="1393"/>
                  </a:lnTo>
                  <a:lnTo>
                    <a:pt x="1260" y="1397"/>
                  </a:lnTo>
                  <a:lnTo>
                    <a:pt x="1260" y="1400"/>
                  </a:lnTo>
                  <a:lnTo>
                    <a:pt x="1263" y="1416"/>
                  </a:lnTo>
                  <a:lnTo>
                    <a:pt x="1248" y="1423"/>
                  </a:lnTo>
                  <a:lnTo>
                    <a:pt x="1232" y="1429"/>
                  </a:lnTo>
                  <a:lnTo>
                    <a:pt x="1216" y="1435"/>
                  </a:lnTo>
                  <a:lnTo>
                    <a:pt x="1199" y="1439"/>
                  </a:lnTo>
                  <a:lnTo>
                    <a:pt x="1164" y="1448"/>
                  </a:lnTo>
                  <a:lnTo>
                    <a:pt x="1133" y="1454"/>
                  </a:lnTo>
                  <a:lnTo>
                    <a:pt x="1110" y="1466"/>
                  </a:lnTo>
                  <a:lnTo>
                    <a:pt x="1079" y="1485"/>
                  </a:lnTo>
                  <a:lnTo>
                    <a:pt x="1045" y="1506"/>
                  </a:lnTo>
                  <a:lnTo>
                    <a:pt x="1022" y="1520"/>
                  </a:lnTo>
                  <a:lnTo>
                    <a:pt x="992" y="1520"/>
                  </a:lnTo>
                  <a:lnTo>
                    <a:pt x="977" y="1520"/>
                  </a:lnTo>
                  <a:lnTo>
                    <a:pt x="972" y="1520"/>
                  </a:lnTo>
                  <a:lnTo>
                    <a:pt x="971" y="1520"/>
                  </a:lnTo>
                  <a:lnTo>
                    <a:pt x="952" y="1533"/>
                  </a:lnTo>
                  <a:lnTo>
                    <a:pt x="937" y="1544"/>
                  </a:lnTo>
                  <a:lnTo>
                    <a:pt x="931" y="1548"/>
                  </a:lnTo>
                  <a:lnTo>
                    <a:pt x="923" y="1551"/>
                  </a:lnTo>
                  <a:lnTo>
                    <a:pt x="914" y="1554"/>
                  </a:lnTo>
                  <a:lnTo>
                    <a:pt x="902" y="1555"/>
                  </a:lnTo>
                  <a:lnTo>
                    <a:pt x="892" y="1558"/>
                  </a:lnTo>
                  <a:lnTo>
                    <a:pt x="890" y="1558"/>
                  </a:lnTo>
                  <a:lnTo>
                    <a:pt x="879" y="1555"/>
                  </a:lnTo>
                  <a:lnTo>
                    <a:pt x="862" y="1548"/>
                  </a:lnTo>
                  <a:lnTo>
                    <a:pt x="846" y="1541"/>
                  </a:lnTo>
                  <a:lnTo>
                    <a:pt x="836" y="1535"/>
                  </a:lnTo>
                  <a:lnTo>
                    <a:pt x="836" y="1535"/>
                  </a:lnTo>
                  <a:lnTo>
                    <a:pt x="838" y="1533"/>
                  </a:lnTo>
                  <a:lnTo>
                    <a:pt x="839" y="1531"/>
                  </a:lnTo>
                  <a:lnTo>
                    <a:pt x="839" y="1527"/>
                  </a:lnTo>
                  <a:lnTo>
                    <a:pt x="838" y="1522"/>
                  </a:lnTo>
                  <a:lnTo>
                    <a:pt x="836" y="1516"/>
                  </a:lnTo>
                  <a:lnTo>
                    <a:pt x="829" y="1506"/>
                  </a:lnTo>
                  <a:lnTo>
                    <a:pt x="823" y="1495"/>
                  </a:lnTo>
                  <a:lnTo>
                    <a:pt x="818" y="1485"/>
                  </a:lnTo>
                  <a:lnTo>
                    <a:pt x="813" y="1475"/>
                  </a:lnTo>
                  <a:lnTo>
                    <a:pt x="810" y="1465"/>
                  </a:lnTo>
                  <a:lnTo>
                    <a:pt x="808" y="1454"/>
                  </a:lnTo>
                  <a:lnTo>
                    <a:pt x="806" y="1442"/>
                  </a:lnTo>
                  <a:lnTo>
                    <a:pt x="806" y="1431"/>
                  </a:lnTo>
                  <a:lnTo>
                    <a:pt x="802" y="1430"/>
                  </a:lnTo>
                  <a:lnTo>
                    <a:pt x="799" y="1429"/>
                  </a:lnTo>
                  <a:lnTo>
                    <a:pt x="797" y="1427"/>
                  </a:lnTo>
                  <a:lnTo>
                    <a:pt x="796" y="1424"/>
                  </a:lnTo>
                  <a:lnTo>
                    <a:pt x="795" y="1418"/>
                  </a:lnTo>
                  <a:lnTo>
                    <a:pt x="795" y="1411"/>
                  </a:lnTo>
                  <a:lnTo>
                    <a:pt x="798" y="1395"/>
                  </a:lnTo>
                  <a:lnTo>
                    <a:pt x="801" y="1382"/>
                  </a:lnTo>
                  <a:lnTo>
                    <a:pt x="802" y="1374"/>
                  </a:lnTo>
                  <a:lnTo>
                    <a:pt x="802" y="1367"/>
                  </a:lnTo>
                  <a:lnTo>
                    <a:pt x="802" y="1362"/>
                  </a:lnTo>
                  <a:lnTo>
                    <a:pt x="801" y="1357"/>
                  </a:lnTo>
                  <a:lnTo>
                    <a:pt x="798" y="1346"/>
                  </a:lnTo>
                  <a:lnTo>
                    <a:pt x="793" y="1337"/>
                  </a:lnTo>
                  <a:lnTo>
                    <a:pt x="779" y="1322"/>
                  </a:lnTo>
                  <a:lnTo>
                    <a:pt x="762" y="1308"/>
                  </a:lnTo>
                  <a:lnTo>
                    <a:pt x="755" y="1299"/>
                  </a:lnTo>
                  <a:lnTo>
                    <a:pt x="744" y="1287"/>
                  </a:lnTo>
                  <a:lnTo>
                    <a:pt x="733" y="1273"/>
                  </a:lnTo>
                  <a:lnTo>
                    <a:pt x="723" y="1257"/>
                  </a:lnTo>
                  <a:lnTo>
                    <a:pt x="713" y="1240"/>
                  </a:lnTo>
                  <a:lnTo>
                    <a:pt x="705" y="1223"/>
                  </a:lnTo>
                  <a:lnTo>
                    <a:pt x="702" y="1214"/>
                  </a:lnTo>
                  <a:lnTo>
                    <a:pt x="700" y="1205"/>
                  </a:lnTo>
                  <a:lnTo>
                    <a:pt x="698" y="1197"/>
                  </a:lnTo>
                  <a:lnTo>
                    <a:pt x="698" y="1189"/>
                  </a:lnTo>
                  <a:lnTo>
                    <a:pt x="687" y="1187"/>
                  </a:lnTo>
                  <a:lnTo>
                    <a:pt x="677" y="1184"/>
                  </a:lnTo>
                  <a:lnTo>
                    <a:pt x="667" y="1180"/>
                  </a:lnTo>
                  <a:lnTo>
                    <a:pt x="660" y="1176"/>
                  </a:lnTo>
                  <a:lnTo>
                    <a:pt x="653" y="1171"/>
                  </a:lnTo>
                  <a:lnTo>
                    <a:pt x="647" y="1165"/>
                  </a:lnTo>
                  <a:lnTo>
                    <a:pt x="643" y="1160"/>
                  </a:lnTo>
                  <a:lnTo>
                    <a:pt x="638" y="1153"/>
                  </a:lnTo>
                  <a:lnTo>
                    <a:pt x="634" y="1146"/>
                  </a:lnTo>
                  <a:lnTo>
                    <a:pt x="631" y="1138"/>
                  </a:lnTo>
                  <a:lnTo>
                    <a:pt x="629" y="1129"/>
                  </a:lnTo>
                  <a:lnTo>
                    <a:pt x="627" y="1121"/>
                  </a:lnTo>
                  <a:lnTo>
                    <a:pt x="625" y="1100"/>
                  </a:lnTo>
                  <a:lnTo>
                    <a:pt x="624" y="1078"/>
                  </a:lnTo>
                  <a:lnTo>
                    <a:pt x="623" y="1065"/>
                  </a:lnTo>
                  <a:lnTo>
                    <a:pt x="621" y="1054"/>
                  </a:lnTo>
                  <a:lnTo>
                    <a:pt x="617" y="1044"/>
                  </a:lnTo>
                  <a:lnTo>
                    <a:pt x="611" y="1035"/>
                  </a:lnTo>
                  <a:lnTo>
                    <a:pt x="607" y="1027"/>
                  </a:lnTo>
                  <a:lnTo>
                    <a:pt x="602" y="1018"/>
                  </a:lnTo>
                  <a:lnTo>
                    <a:pt x="597" y="1008"/>
                  </a:lnTo>
                  <a:lnTo>
                    <a:pt x="594" y="996"/>
                  </a:lnTo>
                  <a:lnTo>
                    <a:pt x="582" y="987"/>
                  </a:lnTo>
                  <a:lnTo>
                    <a:pt x="570" y="977"/>
                  </a:lnTo>
                  <a:lnTo>
                    <a:pt x="555" y="972"/>
                  </a:lnTo>
                  <a:lnTo>
                    <a:pt x="540" y="966"/>
                  </a:lnTo>
                  <a:lnTo>
                    <a:pt x="536" y="962"/>
                  </a:lnTo>
                  <a:lnTo>
                    <a:pt x="534" y="956"/>
                  </a:lnTo>
                  <a:lnTo>
                    <a:pt x="531" y="951"/>
                  </a:lnTo>
                  <a:lnTo>
                    <a:pt x="530" y="944"/>
                  </a:lnTo>
                  <a:lnTo>
                    <a:pt x="529" y="930"/>
                  </a:lnTo>
                  <a:lnTo>
                    <a:pt x="528" y="920"/>
                  </a:lnTo>
                  <a:lnTo>
                    <a:pt x="526" y="914"/>
                  </a:lnTo>
                  <a:lnTo>
                    <a:pt x="523" y="908"/>
                  </a:lnTo>
                  <a:lnTo>
                    <a:pt x="520" y="902"/>
                  </a:lnTo>
                  <a:lnTo>
                    <a:pt x="516" y="897"/>
                  </a:lnTo>
                  <a:lnTo>
                    <a:pt x="510" y="888"/>
                  </a:lnTo>
                  <a:lnTo>
                    <a:pt x="504" y="881"/>
                  </a:lnTo>
                  <a:lnTo>
                    <a:pt x="489" y="859"/>
                  </a:lnTo>
                  <a:lnTo>
                    <a:pt x="474" y="837"/>
                  </a:lnTo>
                  <a:lnTo>
                    <a:pt x="461" y="817"/>
                  </a:lnTo>
                  <a:lnTo>
                    <a:pt x="447" y="796"/>
                  </a:lnTo>
                  <a:lnTo>
                    <a:pt x="441" y="788"/>
                  </a:lnTo>
                  <a:lnTo>
                    <a:pt x="432" y="775"/>
                  </a:lnTo>
                  <a:lnTo>
                    <a:pt x="428" y="769"/>
                  </a:lnTo>
                  <a:lnTo>
                    <a:pt x="423" y="763"/>
                  </a:lnTo>
                  <a:lnTo>
                    <a:pt x="421" y="757"/>
                  </a:lnTo>
                  <a:lnTo>
                    <a:pt x="420" y="754"/>
                  </a:lnTo>
                  <a:lnTo>
                    <a:pt x="422" y="739"/>
                  </a:lnTo>
                  <a:lnTo>
                    <a:pt x="426" y="718"/>
                  </a:lnTo>
                  <a:lnTo>
                    <a:pt x="430" y="695"/>
                  </a:lnTo>
                  <a:lnTo>
                    <a:pt x="432" y="673"/>
                  </a:lnTo>
                  <a:lnTo>
                    <a:pt x="432" y="68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68" name="Freeform 103">
              <a:extLst>
                <a:ext uri="{FF2B5EF4-FFF2-40B4-BE49-F238E27FC236}">
                  <a16:creationId xmlns:a16="http://schemas.microsoft.com/office/drawing/2014/main" id="{9F98963E-F2B1-4CAC-87BA-DECDE06155FF}"/>
                </a:ext>
              </a:extLst>
            </p:cNvPr>
            <p:cNvSpPr>
              <a:spLocks/>
            </p:cNvSpPr>
            <p:nvPr/>
          </p:nvSpPr>
          <p:spPr bwMode="auto">
            <a:xfrm>
              <a:off x="14093577" y="6036643"/>
              <a:ext cx="56219" cy="107753"/>
            </a:xfrm>
            <a:custGeom>
              <a:avLst/>
              <a:gdLst>
                <a:gd name="T0" fmla="*/ 95 w 95"/>
                <a:gd name="T1" fmla="*/ 114 h 184"/>
                <a:gd name="T2" fmla="*/ 94 w 95"/>
                <a:gd name="T3" fmla="*/ 125 h 184"/>
                <a:gd name="T4" fmla="*/ 91 w 95"/>
                <a:gd name="T5" fmla="*/ 136 h 184"/>
                <a:gd name="T6" fmla="*/ 87 w 95"/>
                <a:gd name="T7" fmla="*/ 148 h 184"/>
                <a:gd name="T8" fmla="*/ 81 w 95"/>
                <a:gd name="T9" fmla="*/ 159 h 184"/>
                <a:gd name="T10" fmla="*/ 78 w 95"/>
                <a:gd name="T11" fmla="*/ 164 h 184"/>
                <a:gd name="T12" fmla="*/ 74 w 95"/>
                <a:gd name="T13" fmla="*/ 168 h 184"/>
                <a:gd name="T14" fmla="*/ 69 w 95"/>
                <a:gd name="T15" fmla="*/ 173 h 184"/>
                <a:gd name="T16" fmla="*/ 64 w 95"/>
                <a:gd name="T17" fmla="*/ 176 h 184"/>
                <a:gd name="T18" fmla="*/ 60 w 95"/>
                <a:gd name="T19" fmla="*/ 179 h 184"/>
                <a:gd name="T20" fmla="*/ 54 w 95"/>
                <a:gd name="T21" fmla="*/ 181 h 184"/>
                <a:gd name="T22" fmla="*/ 48 w 95"/>
                <a:gd name="T23" fmla="*/ 183 h 184"/>
                <a:gd name="T24" fmla="*/ 41 w 95"/>
                <a:gd name="T25" fmla="*/ 184 h 184"/>
                <a:gd name="T26" fmla="*/ 38 w 95"/>
                <a:gd name="T27" fmla="*/ 183 h 184"/>
                <a:gd name="T28" fmla="*/ 34 w 95"/>
                <a:gd name="T29" fmla="*/ 183 h 184"/>
                <a:gd name="T30" fmla="*/ 29 w 95"/>
                <a:gd name="T31" fmla="*/ 180 h 184"/>
                <a:gd name="T32" fmla="*/ 25 w 95"/>
                <a:gd name="T33" fmla="*/ 178 h 184"/>
                <a:gd name="T34" fmla="*/ 19 w 95"/>
                <a:gd name="T35" fmla="*/ 174 h 184"/>
                <a:gd name="T36" fmla="*/ 12 w 95"/>
                <a:gd name="T37" fmla="*/ 167 h 184"/>
                <a:gd name="T38" fmla="*/ 7 w 95"/>
                <a:gd name="T39" fmla="*/ 160 h 184"/>
                <a:gd name="T40" fmla="*/ 3 w 95"/>
                <a:gd name="T41" fmla="*/ 151 h 184"/>
                <a:gd name="T42" fmla="*/ 1 w 95"/>
                <a:gd name="T43" fmla="*/ 143 h 184"/>
                <a:gd name="T44" fmla="*/ 0 w 95"/>
                <a:gd name="T45" fmla="*/ 134 h 184"/>
                <a:gd name="T46" fmla="*/ 1 w 95"/>
                <a:gd name="T47" fmla="*/ 115 h 184"/>
                <a:gd name="T48" fmla="*/ 3 w 95"/>
                <a:gd name="T49" fmla="*/ 98 h 184"/>
                <a:gd name="T50" fmla="*/ 7 w 95"/>
                <a:gd name="T51" fmla="*/ 83 h 184"/>
                <a:gd name="T52" fmla="*/ 11 w 95"/>
                <a:gd name="T53" fmla="*/ 67 h 184"/>
                <a:gd name="T54" fmla="*/ 15 w 95"/>
                <a:gd name="T55" fmla="*/ 51 h 184"/>
                <a:gd name="T56" fmla="*/ 20 w 95"/>
                <a:gd name="T57" fmla="*/ 34 h 184"/>
                <a:gd name="T58" fmla="*/ 22 w 95"/>
                <a:gd name="T59" fmla="*/ 18 h 184"/>
                <a:gd name="T60" fmla="*/ 23 w 95"/>
                <a:gd name="T61" fmla="*/ 0 h 184"/>
                <a:gd name="T62" fmla="*/ 46 w 95"/>
                <a:gd name="T63" fmla="*/ 26 h 184"/>
                <a:gd name="T64" fmla="*/ 68 w 95"/>
                <a:gd name="T65" fmla="*/ 49 h 184"/>
                <a:gd name="T66" fmla="*/ 74 w 95"/>
                <a:gd name="T67" fmla="*/ 56 h 184"/>
                <a:gd name="T68" fmla="*/ 79 w 95"/>
                <a:gd name="T69" fmla="*/ 64 h 184"/>
                <a:gd name="T70" fmla="*/ 83 w 95"/>
                <a:gd name="T71" fmla="*/ 70 h 184"/>
                <a:gd name="T72" fmla="*/ 88 w 95"/>
                <a:gd name="T73" fmla="*/ 78 h 184"/>
                <a:gd name="T74" fmla="*/ 91 w 95"/>
                <a:gd name="T75" fmla="*/ 86 h 184"/>
                <a:gd name="T76" fmla="*/ 93 w 95"/>
                <a:gd name="T77" fmla="*/ 95 h 184"/>
                <a:gd name="T78" fmla="*/ 94 w 95"/>
                <a:gd name="T79" fmla="*/ 105 h 184"/>
                <a:gd name="T80" fmla="*/ 95 w 95"/>
                <a:gd name="T81" fmla="*/ 11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5" h="184">
                  <a:moveTo>
                    <a:pt x="95" y="114"/>
                  </a:moveTo>
                  <a:lnTo>
                    <a:pt x="94" y="125"/>
                  </a:lnTo>
                  <a:lnTo>
                    <a:pt x="91" y="136"/>
                  </a:lnTo>
                  <a:lnTo>
                    <a:pt x="87" y="148"/>
                  </a:lnTo>
                  <a:lnTo>
                    <a:pt x="81" y="159"/>
                  </a:lnTo>
                  <a:lnTo>
                    <a:pt x="78" y="164"/>
                  </a:lnTo>
                  <a:lnTo>
                    <a:pt x="74" y="168"/>
                  </a:lnTo>
                  <a:lnTo>
                    <a:pt x="69" y="173"/>
                  </a:lnTo>
                  <a:lnTo>
                    <a:pt x="64" y="176"/>
                  </a:lnTo>
                  <a:lnTo>
                    <a:pt x="60" y="179"/>
                  </a:lnTo>
                  <a:lnTo>
                    <a:pt x="54" y="181"/>
                  </a:lnTo>
                  <a:lnTo>
                    <a:pt x="48" y="183"/>
                  </a:lnTo>
                  <a:lnTo>
                    <a:pt x="41" y="184"/>
                  </a:lnTo>
                  <a:lnTo>
                    <a:pt x="38" y="183"/>
                  </a:lnTo>
                  <a:lnTo>
                    <a:pt x="34" y="183"/>
                  </a:lnTo>
                  <a:lnTo>
                    <a:pt x="29" y="180"/>
                  </a:lnTo>
                  <a:lnTo>
                    <a:pt x="25" y="178"/>
                  </a:lnTo>
                  <a:lnTo>
                    <a:pt x="19" y="174"/>
                  </a:lnTo>
                  <a:lnTo>
                    <a:pt x="12" y="167"/>
                  </a:lnTo>
                  <a:lnTo>
                    <a:pt x="7" y="160"/>
                  </a:lnTo>
                  <a:lnTo>
                    <a:pt x="3" y="151"/>
                  </a:lnTo>
                  <a:lnTo>
                    <a:pt x="1" y="143"/>
                  </a:lnTo>
                  <a:lnTo>
                    <a:pt x="0" y="134"/>
                  </a:lnTo>
                  <a:lnTo>
                    <a:pt x="1" y="115"/>
                  </a:lnTo>
                  <a:lnTo>
                    <a:pt x="3" y="98"/>
                  </a:lnTo>
                  <a:lnTo>
                    <a:pt x="7" y="83"/>
                  </a:lnTo>
                  <a:lnTo>
                    <a:pt x="11" y="67"/>
                  </a:lnTo>
                  <a:lnTo>
                    <a:pt x="15" y="51"/>
                  </a:lnTo>
                  <a:lnTo>
                    <a:pt x="20" y="34"/>
                  </a:lnTo>
                  <a:lnTo>
                    <a:pt x="22" y="18"/>
                  </a:lnTo>
                  <a:lnTo>
                    <a:pt x="23" y="0"/>
                  </a:lnTo>
                  <a:lnTo>
                    <a:pt x="46" y="26"/>
                  </a:lnTo>
                  <a:lnTo>
                    <a:pt x="68" y="49"/>
                  </a:lnTo>
                  <a:lnTo>
                    <a:pt x="74" y="56"/>
                  </a:lnTo>
                  <a:lnTo>
                    <a:pt x="79" y="64"/>
                  </a:lnTo>
                  <a:lnTo>
                    <a:pt x="83" y="70"/>
                  </a:lnTo>
                  <a:lnTo>
                    <a:pt x="88" y="78"/>
                  </a:lnTo>
                  <a:lnTo>
                    <a:pt x="91" y="86"/>
                  </a:lnTo>
                  <a:lnTo>
                    <a:pt x="93" y="95"/>
                  </a:lnTo>
                  <a:lnTo>
                    <a:pt x="94" y="105"/>
                  </a:lnTo>
                  <a:lnTo>
                    <a:pt x="95" y="114"/>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69" name="Freeform 104">
              <a:extLst>
                <a:ext uri="{FF2B5EF4-FFF2-40B4-BE49-F238E27FC236}">
                  <a16:creationId xmlns:a16="http://schemas.microsoft.com/office/drawing/2014/main" id="{37159349-4AA4-4D29-84C0-F1D6ACB49A68}"/>
                </a:ext>
              </a:extLst>
            </p:cNvPr>
            <p:cNvSpPr>
              <a:spLocks/>
            </p:cNvSpPr>
            <p:nvPr/>
          </p:nvSpPr>
          <p:spPr bwMode="auto">
            <a:xfrm>
              <a:off x="13557157" y="5155883"/>
              <a:ext cx="1150142" cy="925267"/>
            </a:xfrm>
            <a:custGeom>
              <a:avLst/>
              <a:gdLst>
                <a:gd name="T0" fmla="*/ 616 w 1962"/>
                <a:gd name="T1" fmla="*/ 1183 h 1578"/>
                <a:gd name="T2" fmla="*/ 685 w 1962"/>
                <a:gd name="T3" fmla="*/ 1368 h 1578"/>
                <a:gd name="T4" fmla="*/ 773 w 1962"/>
                <a:gd name="T5" fmla="*/ 1548 h 1578"/>
                <a:gd name="T6" fmla="*/ 815 w 1962"/>
                <a:gd name="T7" fmla="*/ 1577 h 1578"/>
                <a:gd name="T8" fmla="*/ 870 w 1962"/>
                <a:gd name="T9" fmla="*/ 1517 h 1578"/>
                <a:gd name="T10" fmla="*/ 915 w 1962"/>
                <a:gd name="T11" fmla="*/ 1418 h 1578"/>
                <a:gd name="T12" fmla="*/ 931 w 1962"/>
                <a:gd name="T13" fmla="*/ 1275 h 1578"/>
                <a:gd name="T14" fmla="*/ 991 w 1962"/>
                <a:gd name="T15" fmla="*/ 1186 h 1578"/>
                <a:gd name="T16" fmla="*/ 1182 w 1962"/>
                <a:gd name="T17" fmla="*/ 1016 h 1578"/>
                <a:gd name="T18" fmla="*/ 1282 w 1962"/>
                <a:gd name="T19" fmla="*/ 908 h 1578"/>
                <a:gd name="T20" fmla="*/ 1385 w 1962"/>
                <a:gd name="T21" fmla="*/ 895 h 1578"/>
                <a:gd name="T22" fmla="*/ 1463 w 1962"/>
                <a:gd name="T23" fmla="*/ 844 h 1578"/>
                <a:gd name="T24" fmla="*/ 1523 w 1962"/>
                <a:gd name="T25" fmla="*/ 943 h 1578"/>
                <a:gd name="T26" fmla="*/ 1634 w 1962"/>
                <a:gd name="T27" fmla="*/ 1099 h 1578"/>
                <a:gd name="T28" fmla="*/ 1642 w 1962"/>
                <a:gd name="T29" fmla="*/ 1201 h 1578"/>
                <a:gd name="T30" fmla="*/ 1726 w 1962"/>
                <a:gd name="T31" fmla="*/ 1151 h 1578"/>
                <a:gd name="T32" fmla="*/ 1788 w 1962"/>
                <a:gd name="T33" fmla="*/ 1185 h 1578"/>
                <a:gd name="T34" fmla="*/ 1813 w 1962"/>
                <a:gd name="T35" fmla="*/ 1318 h 1578"/>
                <a:gd name="T36" fmla="*/ 1835 w 1962"/>
                <a:gd name="T37" fmla="*/ 1475 h 1578"/>
                <a:gd name="T38" fmla="*/ 1872 w 1962"/>
                <a:gd name="T39" fmla="*/ 1324 h 1578"/>
                <a:gd name="T40" fmla="*/ 1823 w 1962"/>
                <a:gd name="T41" fmla="*/ 1215 h 1578"/>
                <a:gd name="T42" fmla="*/ 1796 w 1962"/>
                <a:gd name="T43" fmla="*/ 1086 h 1578"/>
                <a:gd name="T44" fmla="*/ 1823 w 1962"/>
                <a:gd name="T45" fmla="*/ 990 h 1578"/>
                <a:gd name="T46" fmla="*/ 1926 w 1962"/>
                <a:gd name="T47" fmla="*/ 889 h 1578"/>
                <a:gd name="T48" fmla="*/ 1870 w 1962"/>
                <a:gd name="T49" fmla="*/ 813 h 1578"/>
                <a:gd name="T50" fmla="*/ 1805 w 1962"/>
                <a:gd name="T51" fmla="*/ 776 h 1578"/>
                <a:gd name="T52" fmla="*/ 1846 w 1962"/>
                <a:gd name="T53" fmla="*/ 639 h 1578"/>
                <a:gd name="T54" fmla="*/ 1732 w 1962"/>
                <a:gd name="T55" fmla="*/ 520 h 1578"/>
                <a:gd name="T56" fmla="*/ 1650 w 1962"/>
                <a:gd name="T57" fmla="*/ 494 h 1578"/>
                <a:gd name="T58" fmla="*/ 1536 w 1962"/>
                <a:gd name="T59" fmla="*/ 569 h 1578"/>
                <a:gd name="T60" fmla="*/ 1417 w 1962"/>
                <a:gd name="T61" fmla="*/ 557 h 1578"/>
                <a:gd name="T62" fmla="*/ 1333 w 1962"/>
                <a:gd name="T63" fmla="*/ 562 h 1578"/>
                <a:gd name="T64" fmla="*/ 1153 w 1962"/>
                <a:gd name="T65" fmla="*/ 525 h 1578"/>
                <a:gd name="T66" fmla="*/ 1076 w 1962"/>
                <a:gd name="T67" fmla="*/ 477 h 1578"/>
                <a:gd name="T68" fmla="*/ 951 w 1962"/>
                <a:gd name="T69" fmla="*/ 433 h 1578"/>
                <a:gd name="T70" fmla="*/ 873 w 1962"/>
                <a:gd name="T71" fmla="*/ 356 h 1578"/>
                <a:gd name="T72" fmla="*/ 891 w 1962"/>
                <a:gd name="T73" fmla="*/ 282 h 1578"/>
                <a:gd name="T74" fmla="*/ 942 w 1962"/>
                <a:gd name="T75" fmla="*/ 202 h 1578"/>
                <a:gd name="T76" fmla="*/ 888 w 1962"/>
                <a:gd name="T77" fmla="*/ 135 h 1578"/>
                <a:gd name="T78" fmla="*/ 756 w 1962"/>
                <a:gd name="T79" fmla="*/ 138 h 1578"/>
                <a:gd name="T80" fmla="*/ 692 w 1962"/>
                <a:gd name="T81" fmla="*/ 82 h 1578"/>
                <a:gd name="T82" fmla="*/ 575 w 1962"/>
                <a:gd name="T83" fmla="*/ 79 h 1578"/>
                <a:gd name="T84" fmla="*/ 521 w 1962"/>
                <a:gd name="T85" fmla="*/ 28 h 1578"/>
                <a:gd name="T86" fmla="*/ 463 w 1962"/>
                <a:gd name="T87" fmla="*/ 26 h 1578"/>
                <a:gd name="T88" fmla="*/ 362 w 1962"/>
                <a:gd name="T89" fmla="*/ 81 h 1578"/>
                <a:gd name="T90" fmla="*/ 264 w 1962"/>
                <a:gd name="T91" fmla="*/ 54 h 1578"/>
                <a:gd name="T92" fmla="*/ 193 w 1962"/>
                <a:gd name="T93" fmla="*/ 98 h 1578"/>
                <a:gd name="T94" fmla="*/ 101 w 1962"/>
                <a:gd name="T95" fmla="*/ 174 h 1578"/>
                <a:gd name="T96" fmla="*/ 21 w 1962"/>
                <a:gd name="T97" fmla="*/ 199 h 1578"/>
                <a:gd name="T98" fmla="*/ 16 w 1962"/>
                <a:gd name="T99" fmla="*/ 377 h 1578"/>
                <a:gd name="T100" fmla="*/ 53 w 1962"/>
                <a:gd name="T101" fmla="*/ 415 h 1578"/>
                <a:gd name="T102" fmla="*/ 24 w 1962"/>
                <a:gd name="T103" fmla="*/ 483 h 1578"/>
                <a:gd name="T104" fmla="*/ 121 w 1962"/>
                <a:gd name="T105" fmla="*/ 607 h 1578"/>
                <a:gd name="T106" fmla="*/ 50 w 1962"/>
                <a:gd name="T107" fmla="*/ 697 h 1578"/>
                <a:gd name="T108" fmla="*/ 193 w 1962"/>
                <a:gd name="T109" fmla="*/ 718 h 1578"/>
                <a:gd name="T110" fmla="*/ 289 w 1962"/>
                <a:gd name="T111" fmla="*/ 731 h 1578"/>
                <a:gd name="T112" fmla="*/ 425 w 1962"/>
                <a:gd name="T113" fmla="*/ 839 h 1578"/>
                <a:gd name="T114" fmla="*/ 406 w 1962"/>
                <a:gd name="T115" fmla="*/ 870 h 1578"/>
                <a:gd name="T116" fmla="*/ 497 w 1962"/>
                <a:gd name="T117" fmla="*/ 954 h 1578"/>
                <a:gd name="T118" fmla="*/ 564 w 1962"/>
                <a:gd name="T119" fmla="*/ 887 h 1578"/>
                <a:gd name="T120" fmla="*/ 571 w 1962"/>
                <a:gd name="T121" fmla="*/ 996 h 1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62" h="1578">
                  <a:moveTo>
                    <a:pt x="574" y="1020"/>
                  </a:moveTo>
                  <a:lnTo>
                    <a:pt x="568" y="1014"/>
                  </a:lnTo>
                  <a:lnTo>
                    <a:pt x="566" y="1013"/>
                  </a:lnTo>
                  <a:lnTo>
                    <a:pt x="569" y="1026"/>
                  </a:lnTo>
                  <a:lnTo>
                    <a:pt x="571" y="1040"/>
                  </a:lnTo>
                  <a:lnTo>
                    <a:pt x="571" y="1051"/>
                  </a:lnTo>
                  <a:lnTo>
                    <a:pt x="574" y="1062"/>
                  </a:lnTo>
                  <a:lnTo>
                    <a:pt x="577" y="1074"/>
                  </a:lnTo>
                  <a:lnTo>
                    <a:pt x="582" y="1086"/>
                  </a:lnTo>
                  <a:lnTo>
                    <a:pt x="590" y="1110"/>
                  </a:lnTo>
                  <a:lnTo>
                    <a:pt x="598" y="1136"/>
                  </a:lnTo>
                  <a:lnTo>
                    <a:pt x="602" y="1151"/>
                  </a:lnTo>
                  <a:lnTo>
                    <a:pt x="609" y="1167"/>
                  </a:lnTo>
                  <a:lnTo>
                    <a:pt x="616" y="1183"/>
                  </a:lnTo>
                  <a:lnTo>
                    <a:pt x="624" y="1200"/>
                  </a:lnTo>
                  <a:lnTo>
                    <a:pt x="638" y="1230"/>
                  </a:lnTo>
                  <a:lnTo>
                    <a:pt x="647" y="1255"/>
                  </a:lnTo>
                  <a:lnTo>
                    <a:pt x="652" y="1270"/>
                  </a:lnTo>
                  <a:lnTo>
                    <a:pt x="656" y="1282"/>
                  </a:lnTo>
                  <a:lnTo>
                    <a:pt x="661" y="1294"/>
                  </a:lnTo>
                  <a:lnTo>
                    <a:pt x="671" y="1309"/>
                  </a:lnTo>
                  <a:lnTo>
                    <a:pt x="674" y="1317"/>
                  </a:lnTo>
                  <a:lnTo>
                    <a:pt x="677" y="1324"/>
                  </a:lnTo>
                  <a:lnTo>
                    <a:pt x="678" y="1333"/>
                  </a:lnTo>
                  <a:lnTo>
                    <a:pt x="679" y="1340"/>
                  </a:lnTo>
                  <a:lnTo>
                    <a:pt x="680" y="1350"/>
                  </a:lnTo>
                  <a:lnTo>
                    <a:pt x="682" y="1359"/>
                  </a:lnTo>
                  <a:lnTo>
                    <a:pt x="685" y="1368"/>
                  </a:lnTo>
                  <a:lnTo>
                    <a:pt x="690" y="1378"/>
                  </a:lnTo>
                  <a:lnTo>
                    <a:pt x="693" y="1384"/>
                  </a:lnTo>
                  <a:lnTo>
                    <a:pt x="696" y="1390"/>
                  </a:lnTo>
                  <a:lnTo>
                    <a:pt x="701" y="1396"/>
                  </a:lnTo>
                  <a:lnTo>
                    <a:pt x="707" y="1402"/>
                  </a:lnTo>
                  <a:lnTo>
                    <a:pt x="713" y="1410"/>
                  </a:lnTo>
                  <a:lnTo>
                    <a:pt x="718" y="1416"/>
                  </a:lnTo>
                  <a:lnTo>
                    <a:pt x="722" y="1424"/>
                  </a:lnTo>
                  <a:lnTo>
                    <a:pt x="725" y="1432"/>
                  </a:lnTo>
                  <a:lnTo>
                    <a:pt x="735" y="1460"/>
                  </a:lnTo>
                  <a:lnTo>
                    <a:pt x="747" y="1486"/>
                  </a:lnTo>
                  <a:lnTo>
                    <a:pt x="759" y="1513"/>
                  </a:lnTo>
                  <a:lnTo>
                    <a:pt x="771" y="1544"/>
                  </a:lnTo>
                  <a:lnTo>
                    <a:pt x="773" y="1548"/>
                  </a:lnTo>
                  <a:lnTo>
                    <a:pt x="776" y="1553"/>
                  </a:lnTo>
                  <a:lnTo>
                    <a:pt x="778" y="1556"/>
                  </a:lnTo>
                  <a:lnTo>
                    <a:pt x="780" y="1558"/>
                  </a:lnTo>
                  <a:lnTo>
                    <a:pt x="783" y="1559"/>
                  </a:lnTo>
                  <a:lnTo>
                    <a:pt x="787" y="1559"/>
                  </a:lnTo>
                  <a:lnTo>
                    <a:pt x="787" y="1564"/>
                  </a:lnTo>
                  <a:lnTo>
                    <a:pt x="788" y="1569"/>
                  </a:lnTo>
                  <a:lnTo>
                    <a:pt x="791" y="1572"/>
                  </a:lnTo>
                  <a:lnTo>
                    <a:pt x="793" y="1575"/>
                  </a:lnTo>
                  <a:lnTo>
                    <a:pt x="797" y="1576"/>
                  </a:lnTo>
                  <a:lnTo>
                    <a:pt x="801" y="1577"/>
                  </a:lnTo>
                  <a:lnTo>
                    <a:pt x="805" y="1578"/>
                  </a:lnTo>
                  <a:lnTo>
                    <a:pt x="809" y="1578"/>
                  </a:lnTo>
                  <a:lnTo>
                    <a:pt x="815" y="1577"/>
                  </a:lnTo>
                  <a:lnTo>
                    <a:pt x="818" y="1575"/>
                  </a:lnTo>
                  <a:lnTo>
                    <a:pt x="821" y="1572"/>
                  </a:lnTo>
                  <a:lnTo>
                    <a:pt x="823" y="1566"/>
                  </a:lnTo>
                  <a:lnTo>
                    <a:pt x="828" y="1556"/>
                  </a:lnTo>
                  <a:lnTo>
                    <a:pt x="832" y="1544"/>
                  </a:lnTo>
                  <a:lnTo>
                    <a:pt x="835" y="1539"/>
                  </a:lnTo>
                  <a:lnTo>
                    <a:pt x="837" y="1535"/>
                  </a:lnTo>
                  <a:lnTo>
                    <a:pt x="841" y="1533"/>
                  </a:lnTo>
                  <a:lnTo>
                    <a:pt x="844" y="1532"/>
                  </a:lnTo>
                  <a:lnTo>
                    <a:pt x="851" y="1529"/>
                  </a:lnTo>
                  <a:lnTo>
                    <a:pt x="863" y="1524"/>
                  </a:lnTo>
                  <a:lnTo>
                    <a:pt x="867" y="1523"/>
                  </a:lnTo>
                  <a:lnTo>
                    <a:pt x="869" y="1520"/>
                  </a:lnTo>
                  <a:lnTo>
                    <a:pt x="870" y="1517"/>
                  </a:lnTo>
                  <a:lnTo>
                    <a:pt x="872" y="1512"/>
                  </a:lnTo>
                  <a:lnTo>
                    <a:pt x="875" y="1504"/>
                  </a:lnTo>
                  <a:lnTo>
                    <a:pt x="877" y="1494"/>
                  </a:lnTo>
                  <a:lnTo>
                    <a:pt x="881" y="1485"/>
                  </a:lnTo>
                  <a:lnTo>
                    <a:pt x="885" y="1477"/>
                  </a:lnTo>
                  <a:lnTo>
                    <a:pt x="887" y="1473"/>
                  </a:lnTo>
                  <a:lnTo>
                    <a:pt x="890" y="1470"/>
                  </a:lnTo>
                  <a:lnTo>
                    <a:pt x="894" y="1468"/>
                  </a:lnTo>
                  <a:lnTo>
                    <a:pt x="898" y="1467"/>
                  </a:lnTo>
                  <a:lnTo>
                    <a:pt x="913" y="1459"/>
                  </a:lnTo>
                  <a:lnTo>
                    <a:pt x="924" y="1459"/>
                  </a:lnTo>
                  <a:lnTo>
                    <a:pt x="925" y="1459"/>
                  </a:lnTo>
                  <a:lnTo>
                    <a:pt x="918" y="1432"/>
                  </a:lnTo>
                  <a:lnTo>
                    <a:pt x="915" y="1418"/>
                  </a:lnTo>
                  <a:lnTo>
                    <a:pt x="914" y="1414"/>
                  </a:lnTo>
                  <a:lnTo>
                    <a:pt x="913" y="1413"/>
                  </a:lnTo>
                  <a:lnTo>
                    <a:pt x="914" y="1402"/>
                  </a:lnTo>
                  <a:lnTo>
                    <a:pt x="917" y="1390"/>
                  </a:lnTo>
                  <a:lnTo>
                    <a:pt x="921" y="1379"/>
                  </a:lnTo>
                  <a:lnTo>
                    <a:pt x="925" y="1367"/>
                  </a:lnTo>
                  <a:lnTo>
                    <a:pt x="929" y="1355"/>
                  </a:lnTo>
                  <a:lnTo>
                    <a:pt x="934" y="1343"/>
                  </a:lnTo>
                  <a:lnTo>
                    <a:pt x="936" y="1328"/>
                  </a:lnTo>
                  <a:lnTo>
                    <a:pt x="937" y="1313"/>
                  </a:lnTo>
                  <a:lnTo>
                    <a:pt x="936" y="1304"/>
                  </a:lnTo>
                  <a:lnTo>
                    <a:pt x="935" y="1294"/>
                  </a:lnTo>
                  <a:lnTo>
                    <a:pt x="932" y="1285"/>
                  </a:lnTo>
                  <a:lnTo>
                    <a:pt x="931" y="1275"/>
                  </a:lnTo>
                  <a:lnTo>
                    <a:pt x="929" y="1267"/>
                  </a:lnTo>
                  <a:lnTo>
                    <a:pt x="927" y="1257"/>
                  </a:lnTo>
                  <a:lnTo>
                    <a:pt x="926" y="1247"/>
                  </a:lnTo>
                  <a:lnTo>
                    <a:pt x="925" y="1235"/>
                  </a:lnTo>
                  <a:lnTo>
                    <a:pt x="926" y="1230"/>
                  </a:lnTo>
                  <a:lnTo>
                    <a:pt x="927" y="1225"/>
                  </a:lnTo>
                  <a:lnTo>
                    <a:pt x="928" y="1219"/>
                  </a:lnTo>
                  <a:lnTo>
                    <a:pt x="931" y="1215"/>
                  </a:lnTo>
                  <a:lnTo>
                    <a:pt x="934" y="1212"/>
                  </a:lnTo>
                  <a:lnTo>
                    <a:pt x="938" y="1207"/>
                  </a:lnTo>
                  <a:lnTo>
                    <a:pt x="942" y="1205"/>
                  </a:lnTo>
                  <a:lnTo>
                    <a:pt x="946" y="1202"/>
                  </a:lnTo>
                  <a:lnTo>
                    <a:pt x="967" y="1193"/>
                  </a:lnTo>
                  <a:lnTo>
                    <a:pt x="991" y="1186"/>
                  </a:lnTo>
                  <a:lnTo>
                    <a:pt x="995" y="1183"/>
                  </a:lnTo>
                  <a:lnTo>
                    <a:pt x="1000" y="1180"/>
                  </a:lnTo>
                  <a:lnTo>
                    <a:pt x="1006" y="1176"/>
                  </a:lnTo>
                  <a:lnTo>
                    <a:pt x="1011" y="1170"/>
                  </a:lnTo>
                  <a:lnTo>
                    <a:pt x="1023" y="1160"/>
                  </a:lnTo>
                  <a:lnTo>
                    <a:pt x="1033" y="1148"/>
                  </a:lnTo>
                  <a:lnTo>
                    <a:pt x="1058" y="1124"/>
                  </a:lnTo>
                  <a:lnTo>
                    <a:pt x="1081" y="1099"/>
                  </a:lnTo>
                  <a:lnTo>
                    <a:pt x="1104" y="1073"/>
                  </a:lnTo>
                  <a:lnTo>
                    <a:pt x="1129" y="1047"/>
                  </a:lnTo>
                  <a:lnTo>
                    <a:pt x="1141" y="1037"/>
                  </a:lnTo>
                  <a:lnTo>
                    <a:pt x="1154" y="1030"/>
                  </a:lnTo>
                  <a:lnTo>
                    <a:pt x="1167" y="1022"/>
                  </a:lnTo>
                  <a:lnTo>
                    <a:pt x="1182" y="1016"/>
                  </a:lnTo>
                  <a:lnTo>
                    <a:pt x="1197" y="1009"/>
                  </a:lnTo>
                  <a:lnTo>
                    <a:pt x="1211" y="1001"/>
                  </a:lnTo>
                  <a:lnTo>
                    <a:pt x="1225" y="992"/>
                  </a:lnTo>
                  <a:lnTo>
                    <a:pt x="1237" y="981"/>
                  </a:lnTo>
                  <a:lnTo>
                    <a:pt x="1242" y="976"/>
                  </a:lnTo>
                  <a:lnTo>
                    <a:pt x="1247" y="969"/>
                  </a:lnTo>
                  <a:lnTo>
                    <a:pt x="1249" y="963"/>
                  </a:lnTo>
                  <a:lnTo>
                    <a:pt x="1251" y="955"/>
                  </a:lnTo>
                  <a:lnTo>
                    <a:pt x="1254" y="940"/>
                  </a:lnTo>
                  <a:lnTo>
                    <a:pt x="1256" y="924"/>
                  </a:lnTo>
                  <a:lnTo>
                    <a:pt x="1261" y="918"/>
                  </a:lnTo>
                  <a:lnTo>
                    <a:pt x="1267" y="914"/>
                  </a:lnTo>
                  <a:lnTo>
                    <a:pt x="1274" y="911"/>
                  </a:lnTo>
                  <a:lnTo>
                    <a:pt x="1282" y="908"/>
                  </a:lnTo>
                  <a:lnTo>
                    <a:pt x="1291" y="903"/>
                  </a:lnTo>
                  <a:lnTo>
                    <a:pt x="1298" y="898"/>
                  </a:lnTo>
                  <a:lnTo>
                    <a:pt x="1302" y="895"/>
                  </a:lnTo>
                  <a:lnTo>
                    <a:pt x="1305" y="890"/>
                  </a:lnTo>
                  <a:lnTo>
                    <a:pt x="1308" y="886"/>
                  </a:lnTo>
                  <a:lnTo>
                    <a:pt x="1310" y="882"/>
                  </a:lnTo>
                  <a:lnTo>
                    <a:pt x="1320" y="887"/>
                  </a:lnTo>
                  <a:lnTo>
                    <a:pt x="1328" y="892"/>
                  </a:lnTo>
                  <a:lnTo>
                    <a:pt x="1332" y="895"/>
                  </a:lnTo>
                  <a:lnTo>
                    <a:pt x="1337" y="896"/>
                  </a:lnTo>
                  <a:lnTo>
                    <a:pt x="1344" y="897"/>
                  </a:lnTo>
                  <a:lnTo>
                    <a:pt x="1352" y="897"/>
                  </a:lnTo>
                  <a:lnTo>
                    <a:pt x="1369" y="897"/>
                  </a:lnTo>
                  <a:lnTo>
                    <a:pt x="1385" y="895"/>
                  </a:lnTo>
                  <a:lnTo>
                    <a:pt x="1392" y="894"/>
                  </a:lnTo>
                  <a:lnTo>
                    <a:pt x="1400" y="891"/>
                  </a:lnTo>
                  <a:lnTo>
                    <a:pt x="1406" y="889"/>
                  </a:lnTo>
                  <a:lnTo>
                    <a:pt x="1413" y="887"/>
                  </a:lnTo>
                  <a:lnTo>
                    <a:pt x="1419" y="884"/>
                  </a:lnTo>
                  <a:lnTo>
                    <a:pt x="1425" y="879"/>
                  </a:lnTo>
                  <a:lnTo>
                    <a:pt x="1429" y="875"/>
                  </a:lnTo>
                  <a:lnTo>
                    <a:pt x="1433" y="870"/>
                  </a:lnTo>
                  <a:lnTo>
                    <a:pt x="1437" y="863"/>
                  </a:lnTo>
                  <a:lnTo>
                    <a:pt x="1440" y="856"/>
                  </a:lnTo>
                  <a:lnTo>
                    <a:pt x="1441" y="848"/>
                  </a:lnTo>
                  <a:lnTo>
                    <a:pt x="1442" y="839"/>
                  </a:lnTo>
                  <a:lnTo>
                    <a:pt x="1452" y="841"/>
                  </a:lnTo>
                  <a:lnTo>
                    <a:pt x="1463" y="844"/>
                  </a:lnTo>
                  <a:lnTo>
                    <a:pt x="1472" y="847"/>
                  </a:lnTo>
                  <a:lnTo>
                    <a:pt x="1481" y="851"/>
                  </a:lnTo>
                  <a:lnTo>
                    <a:pt x="1490" y="857"/>
                  </a:lnTo>
                  <a:lnTo>
                    <a:pt x="1496" y="862"/>
                  </a:lnTo>
                  <a:lnTo>
                    <a:pt x="1498" y="865"/>
                  </a:lnTo>
                  <a:lnTo>
                    <a:pt x="1500" y="870"/>
                  </a:lnTo>
                  <a:lnTo>
                    <a:pt x="1502" y="873"/>
                  </a:lnTo>
                  <a:lnTo>
                    <a:pt x="1504" y="877"/>
                  </a:lnTo>
                  <a:lnTo>
                    <a:pt x="1507" y="894"/>
                  </a:lnTo>
                  <a:lnTo>
                    <a:pt x="1510" y="911"/>
                  </a:lnTo>
                  <a:lnTo>
                    <a:pt x="1511" y="919"/>
                  </a:lnTo>
                  <a:lnTo>
                    <a:pt x="1514" y="927"/>
                  </a:lnTo>
                  <a:lnTo>
                    <a:pt x="1518" y="936"/>
                  </a:lnTo>
                  <a:lnTo>
                    <a:pt x="1523" y="943"/>
                  </a:lnTo>
                  <a:lnTo>
                    <a:pt x="1527" y="952"/>
                  </a:lnTo>
                  <a:lnTo>
                    <a:pt x="1533" y="960"/>
                  </a:lnTo>
                  <a:lnTo>
                    <a:pt x="1538" y="966"/>
                  </a:lnTo>
                  <a:lnTo>
                    <a:pt x="1546" y="973"/>
                  </a:lnTo>
                  <a:lnTo>
                    <a:pt x="1560" y="985"/>
                  </a:lnTo>
                  <a:lnTo>
                    <a:pt x="1577" y="997"/>
                  </a:lnTo>
                  <a:lnTo>
                    <a:pt x="1591" y="1020"/>
                  </a:lnTo>
                  <a:lnTo>
                    <a:pt x="1604" y="1042"/>
                  </a:lnTo>
                  <a:lnTo>
                    <a:pt x="1610" y="1054"/>
                  </a:lnTo>
                  <a:lnTo>
                    <a:pt x="1617" y="1064"/>
                  </a:lnTo>
                  <a:lnTo>
                    <a:pt x="1622" y="1076"/>
                  </a:lnTo>
                  <a:lnTo>
                    <a:pt x="1627" y="1089"/>
                  </a:lnTo>
                  <a:lnTo>
                    <a:pt x="1630" y="1095"/>
                  </a:lnTo>
                  <a:lnTo>
                    <a:pt x="1634" y="1099"/>
                  </a:lnTo>
                  <a:lnTo>
                    <a:pt x="1635" y="1102"/>
                  </a:lnTo>
                  <a:lnTo>
                    <a:pt x="1636" y="1106"/>
                  </a:lnTo>
                  <a:lnTo>
                    <a:pt x="1637" y="1109"/>
                  </a:lnTo>
                  <a:lnTo>
                    <a:pt x="1639" y="1112"/>
                  </a:lnTo>
                  <a:lnTo>
                    <a:pt x="1637" y="1124"/>
                  </a:lnTo>
                  <a:lnTo>
                    <a:pt x="1634" y="1135"/>
                  </a:lnTo>
                  <a:lnTo>
                    <a:pt x="1632" y="1148"/>
                  </a:lnTo>
                  <a:lnTo>
                    <a:pt x="1631" y="1163"/>
                  </a:lnTo>
                  <a:lnTo>
                    <a:pt x="1631" y="1170"/>
                  </a:lnTo>
                  <a:lnTo>
                    <a:pt x="1631" y="1177"/>
                  </a:lnTo>
                  <a:lnTo>
                    <a:pt x="1632" y="1185"/>
                  </a:lnTo>
                  <a:lnTo>
                    <a:pt x="1634" y="1191"/>
                  </a:lnTo>
                  <a:lnTo>
                    <a:pt x="1637" y="1196"/>
                  </a:lnTo>
                  <a:lnTo>
                    <a:pt x="1642" y="1201"/>
                  </a:lnTo>
                  <a:lnTo>
                    <a:pt x="1645" y="1203"/>
                  </a:lnTo>
                  <a:lnTo>
                    <a:pt x="1648" y="1204"/>
                  </a:lnTo>
                  <a:lnTo>
                    <a:pt x="1653" y="1205"/>
                  </a:lnTo>
                  <a:lnTo>
                    <a:pt x="1658" y="1205"/>
                  </a:lnTo>
                  <a:lnTo>
                    <a:pt x="1666" y="1204"/>
                  </a:lnTo>
                  <a:lnTo>
                    <a:pt x="1673" y="1203"/>
                  </a:lnTo>
                  <a:lnTo>
                    <a:pt x="1681" y="1200"/>
                  </a:lnTo>
                  <a:lnTo>
                    <a:pt x="1686" y="1196"/>
                  </a:lnTo>
                  <a:lnTo>
                    <a:pt x="1693" y="1192"/>
                  </a:lnTo>
                  <a:lnTo>
                    <a:pt x="1698" y="1188"/>
                  </a:lnTo>
                  <a:lnTo>
                    <a:pt x="1702" y="1182"/>
                  </a:lnTo>
                  <a:lnTo>
                    <a:pt x="1708" y="1177"/>
                  </a:lnTo>
                  <a:lnTo>
                    <a:pt x="1716" y="1164"/>
                  </a:lnTo>
                  <a:lnTo>
                    <a:pt x="1726" y="1151"/>
                  </a:lnTo>
                  <a:lnTo>
                    <a:pt x="1736" y="1139"/>
                  </a:lnTo>
                  <a:lnTo>
                    <a:pt x="1746" y="1128"/>
                  </a:lnTo>
                  <a:lnTo>
                    <a:pt x="1752" y="1140"/>
                  </a:lnTo>
                  <a:lnTo>
                    <a:pt x="1762" y="1155"/>
                  </a:lnTo>
                  <a:lnTo>
                    <a:pt x="1764" y="1155"/>
                  </a:lnTo>
                  <a:lnTo>
                    <a:pt x="1769" y="1156"/>
                  </a:lnTo>
                  <a:lnTo>
                    <a:pt x="1773" y="1156"/>
                  </a:lnTo>
                  <a:lnTo>
                    <a:pt x="1776" y="1159"/>
                  </a:lnTo>
                  <a:lnTo>
                    <a:pt x="1779" y="1160"/>
                  </a:lnTo>
                  <a:lnTo>
                    <a:pt x="1781" y="1163"/>
                  </a:lnTo>
                  <a:lnTo>
                    <a:pt x="1784" y="1167"/>
                  </a:lnTo>
                  <a:lnTo>
                    <a:pt x="1785" y="1173"/>
                  </a:lnTo>
                  <a:lnTo>
                    <a:pt x="1786" y="1178"/>
                  </a:lnTo>
                  <a:lnTo>
                    <a:pt x="1788" y="1185"/>
                  </a:lnTo>
                  <a:lnTo>
                    <a:pt x="1786" y="1198"/>
                  </a:lnTo>
                  <a:lnTo>
                    <a:pt x="1785" y="1209"/>
                  </a:lnTo>
                  <a:lnTo>
                    <a:pt x="1783" y="1221"/>
                  </a:lnTo>
                  <a:lnTo>
                    <a:pt x="1783" y="1231"/>
                  </a:lnTo>
                  <a:lnTo>
                    <a:pt x="1784" y="1234"/>
                  </a:lnTo>
                  <a:lnTo>
                    <a:pt x="1786" y="1238"/>
                  </a:lnTo>
                  <a:lnTo>
                    <a:pt x="1789" y="1239"/>
                  </a:lnTo>
                  <a:lnTo>
                    <a:pt x="1792" y="1240"/>
                  </a:lnTo>
                  <a:lnTo>
                    <a:pt x="1793" y="1249"/>
                  </a:lnTo>
                  <a:lnTo>
                    <a:pt x="1794" y="1259"/>
                  </a:lnTo>
                  <a:lnTo>
                    <a:pt x="1796" y="1269"/>
                  </a:lnTo>
                  <a:lnTo>
                    <a:pt x="1799" y="1279"/>
                  </a:lnTo>
                  <a:lnTo>
                    <a:pt x="1806" y="1298"/>
                  </a:lnTo>
                  <a:lnTo>
                    <a:pt x="1813" y="1318"/>
                  </a:lnTo>
                  <a:lnTo>
                    <a:pt x="1821" y="1338"/>
                  </a:lnTo>
                  <a:lnTo>
                    <a:pt x="1829" y="1361"/>
                  </a:lnTo>
                  <a:lnTo>
                    <a:pt x="1831" y="1373"/>
                  </a:lnTo>
                  <a:lnTo>
                    <a:pt x="1833" y="1386"/>
                  </a:lnTo>
                  <a:lnTo>
                    <a:pt x="1834" y="1399"/>
                  </a:lnTo>
                  <a:lnTo>
                    <a:pt x="1835" y="1413"/>
                  </a:lnTo>
                  <a:lnTo>
                    <a:pt x="1833" y="1429"/>
                  </a:lnTo>
                  <a:lnTo>
                    <a:pt x="1831" y="1449"/>
                  </a:lnTo>
                  <a:lnTo>
                    <a:pt x="1830" y="1457"/>
                  </a:lnTo>
                  <a:lnTo>
                    <a:pt x="1830" y="1466"/>
                  </a:lnTo>
                  <a:lnTo>
                    <a:pt x="1831" y="1469"/>
                  </a:lnTo>
                  <a:lnTo>
                    <a:pt x="1832" y="1471"/>
                  </a:lnTo>
                  <a:lnTo>
                    <a:pt x="1833" y="1473"/>
                  </a:lnTo>
                  <a:lnTo>
                    <a:pt x="1835" y="1475"/>
                  </a:lnTo>
                  <a:lnTo>
                    <a:pt x="1845" y="1455"/>
                  </a:lnTo>
                  <a:lnTo>
                    <a:pt x="1852" y="1438"/>
                  </a:lnTo>
                  <a:lnTo>
                    <a:pt x="1860" y="1419"/>
                  </a:lnTo>
                  <a:lnTo>
                    <a:pt x="1870" y="1398"/>
                  </a:lnTo>
                  <a:lnTo>
                    <a:pt x="1874" y="1392"/>
                  </a:lnTo>
                  <a:lnTo>
                    <a:pt x="1878" y="1388"/>
                  </a:lnTo>
                  <a:lnTo>
                    <a:pt x="1881" y="1386"/>
                  </a:lnTo>
                  <a:lnTo>
                    <a:pt x="1883" y="1384"/>
                  </a:lnTo>
                  <a:lnTo>
                    <a:pt x="1885" y="1381"/>
                  </a:lnTo>
                  <a:lnTo>
                    <a:pt x="1885" y="1378"/>
                  </a:lnTo>
                  <a:lnTo>
                    <a:pt x="1884" y="1370"/>
                  </a:lnTo>
                  <a:lnTo>
                    <a:pt x="1881" y="1358"/>
                  </a:lnTo>
                  <a:lnTo>
                    <a:pt x="1877" y="1341"/>
                  </a:lnTo>
                  <a:lnTo>
                    <a:pt x="1872" y="1324"/>
                  </a:lnTo>
                  <a:lnTo>
                    <a:pt x="1865" y="1307"/>
                  </a:lnTo>
                  <a:lnTo>
                    <a:pt x="1859" y="1292"/>
                  </a:lnTo>
                  <a:lnTo>
                    <a:pt x="1852" y="1279"/>
                  </a:lnTo>
                  <a:lnTo>
                    <a:pt x="1846" y="1270"/>
                  </a:lnTo>
                  <a:lnTo>
                    <a:pt x="1837" y="1262"/>
                  </a:lnTo>
                  <a:lnTo>
                    <a:pt x="1829" y="1254"/>
                  </a:lnTo>
                  <a:lnTo>
                    <a:pt x="1825" y="1249"/>
                  </a:lnTo>
                  <a:lnTo>
                    <a:pt x="1822" y="1244"/>
                  </a:lnTo>
                  <a:lnTo>
                    <a:pt x="1820" y="1239"/>
                  </a:lnTo>
                  <a:lnTo>
                    <a:pt x="1819" y="1232"/>
                  </a:lnTo>
                  <a:lnTo>
                    <a:pt x="1819" y="1226"/>
                  </a:lnTo>
                  <a:lnTo>
                    <a:pt x="1819" y="1217"/>
                  </a:lnTo>
                  <a:lnTo>
                    <a:pt x="1819" y="1220"/>
                  </a:lnTo>
                  <a:lnTo>
                    <a:pt x="1823" y="1215"/>
                  </a:lnTo>
                  <a:lnTo>
                    <a:pt x="1829" y="1205"/>
                  </a:lnTo>
                  <a:lnTo>
                    <a:pt x="1831" y="1200"/>
                  </a:lnTo>
                  <a:lnTo>
                    <a:pt x="1833" y="1194"/>
                  </a:lnTo>
                  <a:lnTo>
                    <a:pt x="1834" y="1188"/>
                  </a:lnTo>
                  <a:lnTo>
                    <a:pt x="1835" y="1182"/>
                  </a:lnTo>
                  <a:lnTo>
                    <a:pt x="1835" y="1165"/>
                  </a:lnTo>
                  <a:lnTo>
                    <a:pt x="1833" y="1146"/>
                  </a:lnTo>
                  <a:lnTo>
                    <a:pt x="1832" y="1135"/>
                  </a:lnTo>
                  <a:lnTo>
                    <a:pt x="1830" y="1126"/>
                  </a:lnTo>
                  <a:lnTo>
                    <a:pt x="1827" y="1116"/>
                  </a:lnTo>
                  <a:lnTo>
                    <a:pt x="1823" y="1109"/>
                  </a:lnTo>
                  <a:lnTo>
                    <a:pt x="1812" y="1099"/>
                  </a:lnTo>
                  <a:lnTo>
                    <a:pt x="1802" y="1092"/>
                  </a:lnTo>
                  <a:lnTo>
                    <a:pt x="1796" y="1086"/>
                  </a:lnTo>
                  <a:lnTo>
                    <a:pt x="1792" y="1081"/>
                  </a:lnTo>
                  <a:lnTo>
                    <a:pt x="1791" y="1077"/>
                  </a:lnTo>
                  <a:lnTo>
                    <a:pt x="1790" y="1073"/>
                  </a:lnTo>
                  <a:lnTo>
                    <a:pt x="1789" y="1068"/>
                  </a:lnTo>
                  <a:lnTo>
                    <a:pt x="1789" y="1062"/>
                  </a:lnTo>
                  <a:lnTo>
                    <a:pt x="1789" y="1051"/>
                  </a:lnTo>
                  <a:lnTo>
                    <a:pt x="1791" y="1041"/>
                  </a:lnTo>
                  <a:lnTo>
                    <a:pt x="1793" y="1031"/>
                  </a:lnTo>
                  <a:lnTo>
                    <a:pt x="1796" y="1022"/>
                  </a:lnTo>
                  <a:lnTo>
                    <a:pt x="1802" y="1014"/>
                  </a:lnTo>
                  <a:lnTo>
                    <a:pt x="1806" y="1006"/>
                  </a:lnTo>
                  <a:lnTo>
                    <a:pt x="1812" y="1000"/>
                  </a:lnTo>
                  <a:lnTo>
                    <a:pt x="1819" y="993"/>
                  </a:lnTo>
                  <a:lnTo>
                    <a:pt x="1823" y="990"/>
                  </a:lnTo>
                  <a:lnTo>
                    <a:pt x="1827" y="987"/>
                  </a:lnTo>
                  <a:lnTo>
                    <a:pt x="1832" y="985"/>
                  </a:lnTo>
                  <a:lnTo>
                    <a:pt x="1837" y="984"/>
                  </a:lnTo>
                  <a:lnTo>
                    <a:pt x="1850" y="982"/>
                  </a:lnTo>
                  <a:lnTo>
                    <a:pt x="1862" y="978"/>
                  </a:lnTo>
                  <a:lnTo>
                    <a:pt x="1889" y="960"/>
                  </a:lnTo>
                  <a:lnTo>
                    <a:pt x="1913" y="942"/>
                  </a:lnTo>
                  <a:lnTo>
                    <a:pt x="1925" y="931"/>
                  </a:lnTo>
                  <a:lnTo>
                    <a:pt x="1937" y="918"/>
                  </a:lnTo>
                  <a:lnTo>
                    <a:pt x="1949" y="903"/>
                  </a:lnTo>
                  <a:lnTo>
                    <a:pt x="1962" y="885"/>
                  </a:lnTo>
                  <a:lnTo>
                    <a:pt x="1948" y="887"/>
                  </a:lnTo>
                  <a:lnTo>
                    <a:pt x="1931" y="889"/>
                  </a:lnTo>
                  <a:lnTo>
                    <a:pt x="1926" y="889"/>
                  </a:lnTo>
                  <a:lnTo>
                    <a:pt x="1920" y="888"/>
                  </a:lnTo>
                  <a:lnTo>
                    <a:pt x="1915" y="886"/>
                  </a:lnTo>
                  <a:lnTo>
                    <a:pt x="1910" y="884"/>
                  </a:lnTo>
                  <a:lnTo>
                    <a:pt x="1905" y="881"/>
                  </a:lnTo>
                  <a:lnTo>
                    <a:pt x="1901" y="876"/>
                  </a:lnTo>
                  <a:lnTo>
                    <a:pt x="1897" y="872"/>
                  </a:lnTo>
                  <a:lnTo>
                    <a:pt x="1892" y="868"/>
                  </a:lnTo>
                  <a:lnTo>
                    <a:pt x="1886" y="857"/>
                  </a:lnTo>
                  <a:lnTo>
                    <a:pt x="1881" y="845"/>
                  </a:lnTo>
                  <a:lnTo>
                    <a:pt x="1878" y="833"/>
                  </a:lnTo>
                  <a:lnTo>
                    <a:pt x="1877" y="820"/>
                  </a:lnTo>
                  <a:lnTo>
                    <a:pt x="1874" y="819"/>
                  </a:lnTo>
                  <a:lnTo>
                    <a:pt x="1872" y="817"/>
                  </a:lnTo>
                  <a:lnTo>
                    <a:pt x="1870" y="813"/>
                  </a:lnTo>
                  <a:lnTo>
                    <a:pt x="1867" y="810"/>
                  </a:lnTo>
                  <a:lnTo>
                    <a:pt x="1863" y="802"/>
                  </a:lnTo>
                  <a:lnTo>
                    <a:pt x="1860" y="792"/>
                  </a:lnTo>
                  <a:lnTo>
                    <a:pt x="1857" y="782"/>
                  </a:lnTo>
                  <a:lnTo>
                    <a:pt x="1852" y="773"/>
                  </a:lnTo>
                  <a:lnTo>
                    <a:pt x="1850" y="770"/>
                  </a:lnTo>
                  <a:lnTo>
                    <a:pt x="1848" y="768"/>
                  </a:lnTo>
                  <a:lnTo>
                    <a:pt x="1845" y="767"/>
                  </a:lnTo>
                  <a:lnTo>
                    <a:pt x="1843" y="766"/>
                  </a:lnTo>
                  <a:lnTo>
                    <a:pt x="1834" y="768"/>
                  </a:lnTo>
                  <a:lnTo>
                    <a:pt x="1825" y="772"/>
                  </a:lnTo>
                  <a:lnTo>
                    <a:pt x="1817" y="776"/>
                  </a:lnTo>
                  <a:lnTo>
                    <a:pt x="1808" y="778"/>
                  </a:lnTo>
                  <a:lnTo>
                    <a:pt x="1805" y="776"/>
                  </a:lnTo>
                  <a:lnTo>
                    <a:pt x="1803" y="771"/>
                  </a:lnTo>
                  <a:lnTo>
                    <a:pt x="1800" y="765"/>
                  </a:lnTo>
                  <a:lnTo>
                    <a:pt x="1800" y="758"/>
                  </a:lnTo>
                  <a:lnTo>
                    <a:pt x="1800" y="747"/>
                  </a:lnTo>
                  <a:lnTo>
                    <a:pt x="1802" y="738"/>
                  </a:lnTo>
                  <a:lnTo>
                    <a:pt x="1805" y="729"/>
                  </a:lnTo>
                  <a:lnTo>
                    <a:pt x="1807" y="722"/>
                  </a:lnTo>
                  <a:lnTo>
                    <a:pt x="1815" y="707"/>
                  </a:lnTo>
                  <a:lnTo>
                    <a:pt x="1823" y="694"/>
                  </a:lnTo>
                  <a:lnTo>
                    <a:pt x="1832" y="681"/>
                  </a:lnTo>
                  <a:lnTo>
                    <a:pt x="1839" y="666"/>
                  </a:lnTo>
                  <a:lnTo>
                    <a:pt x="1841" y="659"/>
                  </a:lnTo>
                  <a:lnTo>
                    <a:pt x="1845" y="649"/>
                  </a:lnTo>
                  <a:lnTo>
                    <a:pt x="1846" y="639"/>
                  </a:lnTo>
                  <a:lnTo>
                    <a:pt x="1846" y="627"/>
                  </a:lnTo>
                  <a:lnTo>
                    <a:pt x="1846" y="621"/>
                  </a:lnTo>
                  <a:lnTo>
                    <a:pt x="1845" y="615"/>
                  </a:lnTo>
                  <a:lnTo>
                    <a:pt x="1844" y="610"/>
                  </a:lnTo>
                  <a:lnTo>
                    <a:pt x="1841" y="605"/>
                  </a:lnTo>
                  <a:lnTo>
                    <a:pt x="1837" y="596"/>
                  </a:lnTo>
                  <a:lnTo>
                    <a:pt x="1831" y="588"/>
                  </a:lnTo>
                  <a:lnTo>
                    <a:pt x="1817" y="572"/>
                  </a:lnTo>
                  <a:lnTo>
                    <a:pt x="1804" y="554"/>
                  </a:lnTo>
                  <a:lnTo>
                    <a:pt x="1773" y="543"/>
                  </a:lnTo>
                  <a:lnTo>
                    <a:pt x="1748" y="532"/>
                  </a:lnTo>
                  <a:lnTo>
                    <a:pt x="1742" y="529"/>
                  </a:lnTo>
                  <a:lnTo>
                    <a:pt x="1737" y="525"/>
                  </a:lnTo>
                  <a:lnTo>
                    <a:pt x="1732" y="520"/>
                  </a:lnTo>
                  <a:lnTo>
                    <a:pt x="1728" y="514"/>
                  </a:lnTo>
                  <a:lnTo>
                    <a:pt x="1724" y="507"/>
                  </a:lnTo>
                  <a:lnTo>
                    <a:pt x="1721" y="500"/>
                  </a:lnTo>
                  <a:lnTo>
                    <a:pt x="1717" y="491"/>
                  </a:lnTo>
                  <a:lnTo>
                    <a:pt x="1715" y="481"/>
                  </a:lnTo>
                  <a:lnTo>
                    <a:pt x="1705" y="481"/>
                  </a:lnTo>
                  <a:lnTo>
                    <a:pt x="1703" y="481"/>
                  </a:lnTo>
                  <a:lnTo>
                    <a:pt x="1690" y="494"/>
                  </a:lnTo>
                  <a:lnTo>
                    <a:pt x="1688" y="496"/>
                  </a:lnTo>
                  <a:lnTo>
                    <a:pt x="1681" y="499"/>
                  </a:lnTo>
                  <a:lnTo>
                    <a:pt x="1673" y="499"/>
                  </a:lnTo>
                  <a:lnTo>
                    <a:pt x="1666" y="498"/>
                  </a:lnTo>
                  <a:lnTo>
                    <a:pt x="1658" y="495"/>
                  </a:lnTo>
                  <a:lnTo>
                    <a:pt x="1650" y="494"/>
                  </a:lnTo>
                  <a:lnTo>
                    <a:pt x="1643" y="494"/>
                  </a:lnTo>
                  <a:lnTo>
                    <a:pt x="1640" y="495"/>
                  </a:lnTo>
                  <a:lnTo>
                    <a:pt x="1636" y="496"/>
                  </a:lnTo>
                  <a:lnTo>
                    <a:pt x="1633" y="498"/>
                  </a:lnTo>
                  <a:lnTo>
                    <a:pt x="1631" y="501"/>
                  </a:lnTo>
                  <a:lnTo>
                    <a:pt x="1628" y="505"/>
                  </a:lnTo>
                  <a:lnTo>
                    <a:pt x="1623" y="509"/>
                  </a:lnTo>
                  <a:lnTo>
                    <a:pt x="1618" y="515"/>
                  </a:lnTo>
                  <a:lnTo>
                    <a:pt x="1612" y="519"/>
                  </a:lnTo>
                  <a:lnTo>
                    <a:pt x="1595" y="531"/>
                  </a:lnTo>
                  <a:lnTo>
                    <a:pt x="1571" y="549"/>
                  </a:lnTo>
                  <a:lnTo>
                    <a:pt x="1556" y="558"/>
                  </a:lnTo>
                  <a:lnTo>
                    <a:pt x="1542" y="566"/>
                  </a:lnTo>
                  <a:lnTo>
                    <a:pt x="1536" y="569"/>
                  </a:lnTo>
                  <a:lnTo>
                    <a:pt x="1529" y="571"/>
                  </a:lnTo>
                  <a:lnTo>
                    <a:pt x="1524" y="573"/>
                  </a:lnTo>
                  <a:lnTo>
                    <a:pt x="1519" y="573"/>
                  </a:lnTo>
                  <a:lnTo>
                    <a:pt x="1509" y="572"/>
                  </a:lnTo>
                  <a:lnTo>
                    <a:pt x="1499" y="570"/>
                  </a:lnTo>
                  <a:lnTo>
                    <a:pt x="1491" y="568"/>
                  </a:lnTo>
                  <a:lnTo>
                    <a:pt x="1481" y="564"/>
                  </a:lnTo>
                  <a:lnTo>
                    <a:pt x="1471" y="560"/>
                  </a:lnTo>
                  <a:lnTo>
                    <a:pt x="1461" y="557"/>
                  </a:lnTo>
                  <a:lnTo>
                    <a:pt x="1450" y="555"/>
                  </a:lnTo>
                  <a:lnTo>
                    <a:pt x="1438" y="554"/>
                  </a:lnTo>
                  <a:lnTo>
                    <a:pt x="1430" y="555"/>
                  </a:lnTo>
                  <a:lnTo>
                    <a:pt x="1424" y="556"/>
                  </a:lnTo>
                  <a:lnTo>
                    <a:pt x="1417" y="557"/>
                  </a:lnTo>
                  <a:lnTo>
                    <a:pt x="1412" y="559"/>
                  </a:lnTo>
                  <a:lnTo>
                    <a:pt x="1402" y="565"/>
                  </a:lnTo>
                  <a:lnTo>
                    <a:pt x="1393" y="571"/>
                  </a:lnTo>
                  <a:lnTo>
                    <a:pt x="1387" y="578"/>
                  </a:lnTo>
                  <a:lnTo>
                    <a:pt x="1379" y="585"/>
                  </a:lnTo>
                  <a:lnTo>
                    <a:pt x="1373" y="592"/>
                  </a:lnTo>
                  <a:lnTo>
                    <a:pt x="1364" y="597"/>
                  </a:lnTo>
                  <a:lnTo>
                    <a:pt x="1361" y="585"/>
                  </a:lnTo>
                  <a:lnTo>
                    <a:pt x="1358" y="573"/>
                  </a:lnTo>
                  <a:lnTo>
                    <a:pt x="1356" y="567"/>
                  </a:lnTo>
                  <a:lnTo>
                    <a:pt x="1352" y="562"/>
                  </a:lnTo>
                  <a:lnTo>
                    <a:pt x="1349" y="559"/>
                  </a:lnTo>
                  <a:lnTo>
                    <a:pt x="1345" y="558"/>
                  </a:lnTo>
                  <a:lnTo>
                    <a:pt x="1333" y="562"/>
                  </a:lnTo>
                  <a:lnTo>
                    <a:pt x="1315" y="566"/>
                  </a:lnTo>
                  <a:lnTo>
                    <a:pt x="1297" y="566"/>
                  </a:lnTo>
                  <a:lnTo>
                    <a:pt x="1280" y="566"/>
                  </a:lnTo>
                  <a:lnTo>
                    <a:pt x="1263" y="566"/>
                  </a:lnTo>
                  <a:lnTo>
                    <a:pt x="1244" y="566"/>
                  </a:lnTo>
                  <a:lnTo>
                    <a:pt x="1232" y="565"/>
                  </a:lnTo>
                  <a:lnTo>
                    <a:pt x="1220" y="561"/>
                  </a:lnTo>
                  <a:lnTo>
                    <a:pt x="1210" y="557"/>
                  </a:lnTo>
                  <a:lnTo>
                    <a:pt x="1200" y="552"/>
                  </a:lnTo>
                  <a:lnTo>
                    <a:pt x="1183" y="539"/>
                  </a:lnTo>
                  <a:lnTo>
                    <a:pt x="1165" y="524"/>
                  </a:lnTo>
                  <a:lnTo>
                    <a:pt x="1161" y="522"/>
                  </a:lnTo>
                  <a:lnTo>
                    <a:pt x="1157" y="524"/>
                  </a:lnTo>
                  <a:lnTo>
                    <a:pt x="1153" y="525"/>
                  </a:lnTo>
                  <a:lnTo>
                    <a:pt x="1149" y="527"/>
                  </a:lnTo>
                  <a:lnTo>
                    <a:pt x="1145" y="528"/>
                  </a:lnTo>
                  <a:lnTo>
                    <a:pt x="1142" y="528"/>
                  </a:lnTo>
                  <a:lnTo>
                    <a:pt x="1139" y="527"/>
                  </a:lnTo>
                  <a:lnTo>
                    <a:pt x="1138" y="524"/>
                  </a:lnTo>
                  <a:lnTo>
                    <a:pt x="1132" y="513"/>
                  </a:lnTo>
                  <a:lnTo>
                    <a:pt x="1129" y="503"/>
                  </a:lnTo>
                  <a:lnTo>
                    <a:pt x="1127" y="499"/>
                  </a:lnTo>
                  <a:lnTo>
                    <a:pt x="1125" y="495"/>
                  </a:lnTo>
                  <a:lnTo>
                    <a:pt x="1121" y="492"/>
                  </a:lnTo>
                  <a:lnTo>
                    <a:pt x="1118" y="489"/>
                  </a:lnTo>
                  <a:lnTo>
                    <a:pt x="1100" y="482"/>
                  </a:lnTo>
                  <a:lnTo>
                    <a:pt x="1084" y="479"/>
                  </a:lnTo>
                  <a:lnTo>
                    <a:pt x="1076" y="477"/>
                  </a:lnTo>
                  <a:lnTo>
                    <a:pt x="1068" y="474"/>
                  </a:lnTo>
                  <a:lnTo>
                    <a:pt x="1061" y="469"/>
                  </a:lnTo>
                  <a:lnTo>
                    <a:pt x="1052" y="462"/>
                  </a:lnTo>
                  <a:lnTo>
                    <a:pt x="1045" y="456"/>
                  </a:lnTo>
                  <a:lnTo>
                    <a:pt x="1037" y="452"/>
                  </a:lnTo>
                  <a:lnTo>
                    <a:pt x="1030" y="451"/>
                  </a:lnTo>
                  <a:lnTo>
                    <a:pt x="1021" y="450"/>
                  </a:lnTo>
                  <a:lnTo>
                    <a:pt x="1012" y="450"/>
                  </a:lnTo>
                  <a:lnTo>
                    <a:pt x="1003" y="449"/>
                  </a:lnTo>
                  <a:lnTo>
                    <a:pt x="992" y="449"/>
                  </a:lnTo>
                  <a:lnTo>
                    <a:pt x="979" y="447"/>
                  </a:lnTo>
                  <a:lnTo>
                    <a:pt x="968" y="442"/>
                  </a:lnTo>
                  <a:lnTo>
                    <a:pt x="959" y="438"/>
                  </a:lnTo>
                  <a:lnTo>
                    <a:pt x="951" y="433"/>
                  </a:lnTo>
                  <a:lnTo>
                    <a:pt x="943" y="427"/>
                  </a:lnTo>
                  <a:lnTo>
                    <a:pt x="936" y="422"/>
                  </a:lnTo>
                  <a:lnTo>
                    <a:pt x="927" y="416"/>
                  </a:lnTo>
                  <a:lnTo>
                    <a:pt x="919" y="411"/>
                  </a:lnTo>
                  <a:lnTo>
                    <a:pt x="910" y="408"/>
                  </a:lnTo>
                  <a:lnTo>
                    <a:pt x="902" y="406"/>
                  </a:lnTo>
                  <a:lnTo>
                    <a:pt x="893" y="405"/>
                  </a:lnTo>
                  <a:lnTo>
                    <a:pt x="888" y="405"/>
                  </a:lnTo>
                  <a:lnTo>
                    <a:pt x="884" y="402"/>
                  </a:lnTo>
                  <a:lnTo>
                    <a:pt x="881" y="400"/>
                  </a:lnTo>
                  <a:lnTo>
                    <a:pt x="878" y="396"/>
                  </a:lnTo>
                  <a:lnTo>
                    <a:pt x="876" y="383"/>
                  </a:lnTo>
                  <a:lnTo>
                    <a:pt x="875" y="370"/>
                  </a:lnTo>
                  <a:lnTo>
                    <a:pt x="873" y="356"/>
                  </a:lnTo>
                  <a:lnTo>
                    <a:pt x="871" y="343"/>
                  </a:lnTo>
                  <a:lnTo>
                    <a:pt x="871" y="329"/>
                  </a:lnTo>
                  <a:lnTo>
                    <a:pt x="871" y="327"/>
                  </a:lnTo>
                  <a:lnTo>
                    <a:pt x="885" y="328"/>
                  </a:lnTo>
                  <a:lnTo>
                    <a:pt x="898" y="326"/>
                  </a:lnTo>
                  <a:lnTo>
                    <a:pt x="902" y="324"/>
                  </a:lnTo>
                  <a:lnTo>
                    <a:pt x="907" y="320"/>
                  </a:lnTo>
                  <a:lnTo>
                    <a:pt x="909" y="316"/>
                  </a:lnTo>
                  <a:lnTo>
                    <a:pt x="910" y="308"/>
                  </a:lnTo>
                  <a:lnTo>
                    <a:pt x="909" y="302"/>
                  </a:lnTo>
                  <a:lnTo>
                    <a:pt x="905" y="295"/>
                  </a:lnTo>
                  <a:lnTo>
                    <a:pt x="901" y="291"/>
                  </a:lnTo>
                  <a:lnTo>
                    <a:pt x="896" y="287"/>
                  </a:lnTo>
                  <a:lnTo>
                    <a:pt x="891" y="282"/>
                  </a:lnTo>
                  <a:lnTo>
                    <a:pt x="887" y="278"/>
                  </a:lnTo>
                  <a:lnTo>
                    <a:pt x="885" y="275"/>
                  </a:lnTo>
                  <a:lnTo>
                    <a:pt x="884" y="273"/>
                  </a:lnTo>
                  <a:lnTo>
                    <a:pt x="883" y="269"/>
                  </a:lnTo>
                  <a:lnTo>
                    <a:pt x="883" y="265"/>
                  </a:lnTo>
                  <a:lnTo>
                    <a:pt x="884" y="257"/>
                  </a:lnTo>
                  <a:lnTo>
                    <a:pt x="886" y="251"/>
                  </a:lnTo>
                  <a:lnTo>
                    <a:pt x="888" y="244"/>
                  </a:lnTo>
                  <a:lnTo>
                    <a:pt x="893" y="239"/>
                  </a:lnTo>
                  <a:lnTo>
                    <a:pt x="903" y="230"/>
                  </a:lnTo>
                  <a:lnTo>
                    <a:pt x="915" y="223"/>
                  </a:lnTo>
                  <a:lnTo>
                    <a:pt x="927" y="215"/>
                  </a:lnTo>
                  <a:lnTo>
                    <a:pt x="938" y="207"/>
                  </a:lnTo>
                  <a:lnTo>
                    <a:pt x="942" y="202"/>
                  </a:lnTo>
                  <a:lnTo>
                    <a:pt x="945" y="196"/>
                  </a:lnTo>
                  <a:lnTo>
                    <a:pt x="948" y="189"/>
                  </a:lnTo>
                  <a:lnTo>
                    <a:pt x="949" y="181"/>
                  </a:lnTo>
                  <a:lnTo>
                    <a:pt x="948" y="177"/>
                  </a:lnTo>
                  <a:lnTo>
                    <a:pt x="946" y="174"/>
                  </a:lnTo>
                  <a:lnTo>
                    <a:pt x="944" y="171"/>
                  </a:lnTo>
                  <a:lnTo>
                    <a:pt x="942" y="166"/>
                  </a:lnTo>
                  <a:lnTo>
                    <a:pt x="936" y="159"/>
                  </a:lnTo>
                  <a:lnTo>
                    <a:pt x="927" y="151"/>
                  </a:lnTo>
                  <a:lnTo>
                    <a:pt x="918" y="145"/>
                  </a:lnTo>
                  <a:lnTo>
                    <a:pt x="909" y="139"/>
                  </a:lnTo>
                  <a:lnTo>
                    <a:pt x="901" y="136"/>
                  </a:lnTo>
                  <a:lnTo>
                    <a:pt x="895" y="134"/>
                  </a:lnTo>
                  <a:lnTo>
                    <a:pt x="888" y="135"/>
                  </a:lnTo>
                  <a:lnTo>
                    <a:pt x="884" y="136"/>
                  </a:lnTo>
                  <a:lnTo>
                    <a:pt x="878" y="137"/>
                  </a:lnTo>
                  <a:lnTo>
                    <a:pt x="874" y="138"/>
                  </a:lnTo>
                  <a:lnTo>
                    <a:pt x="866" y="144"/>
                  </a:lnTo>
                  <a:lnTo>
                    <a:pt x="858" y="148"/>
                  </a:lnTo>
                  <a:lnTo>
                    <a:pt x="849" y="154"/>
                  </a:lnTo>
                  <a:lnTo>
                    <a:pt x="841" y="159"/>
                  </a:lnTo>
                  <a:lnTo>
                    <a:pt x="832" y="163"/>
                  </a:lnTo>
                  <a:lnTo>
                    <a:pt x="821" y="165"/>
                  </a:lnTo>
                  <a:lnTo>
                    <a:pt x="800" y="158"/>
                  </a:lnTo>
                  <a:lnTo>
                    <a:pt x="781" y="152"/>
                  </a:lnTo>
                  <a:lnTo>
                    <a:pt x="773" y="149"/>
                  </a:lnTo>
                  <a:lnTo>
                    <a:pt x="765" y="144"/>
                  </a:lnTo>
                  <a:lnTo>
                    <a:pt x="756" y="138"/>
                  </a:lnTo>
                  <a:lnTo>
                    <a:pt x="748" y="131"/>
                  </a:lnTo>
                  <a:lnTo>
                    <a:pt x="745" y="125"/>
                  </a:lnTo>
                  <a:lnTo>
                    <a:pt x="742" y="120"/>
                  </a:lnTo>
                  <a:lnTo>
                    <a:pt x="740" y="115"/>
                  </a:lnTo>
                  <a:lnTo>
                    <a:pt x="739" y="108"/>
                  </a:lnTo>
                  <a:lnTo>
                    <a:pt x="737" y="103"/>
                  </a:lnTo>
                  <a:lnTo>
                    <a:pt x="735" y="98"/>
                  </a:lnTo>
                  <a:lnTo>
                    <a:pt x="733" y="96"/>
                  </a:lnTo>
                  <a:lnTo>
                    <a:pt x="731" y="94"/>
                  </a:lnTo>
                  <a:lnTo>
                    <a:pt x="728" y="93"/>
                  </a:lnTo>
                  <a:lnTo>
                    <a:pt x="725" y="92"/>
                  </a:lnTo>
                  <a:lnTo>
                    <a:pt x="709" y="89"/>
                  </a:lnTo>
                  <a:lnTo>
                    <a:pt x="697" y="85"/>
                  </a:lnTo>
                  <a:lnTo>
                    <a:pt x="692" y="82"/>
                  </a:lnTo>
                  <a:lnTo>
                    <a:pt x="688" y="78"/>
                  </a:lnTo>
                  <a:lnTo>
                    <a:pt x="686" y="71"/>
                  </a:lnTo>
                  <a:lnTo>
                    <a:pt x="686" y="62"/>
                  </a:lnTo>
                  <a:lnTo>
                    <a:pt x="670" y="59"/>
                  </a:lnTo>
                  <a:lnTo>
                    <a:pt x="656" y="58"/>
                  </a:lnTo>
                  <a:lnTo>
                    <a:pt x="642" y="57"/>
                  </a:lnTo>
                  <a:lnTo>
                    <a:pt x="628" y="57"/>
                  </a:lnTo>
                  <a:lnTo>
                    <a:pt x="622" y="58"/>
                  </a:lnTo>
                  <a:lnTo>
                    <a:pt x="616" y="58"/>
                  </a:lnTo>
                  <a:lnTo>
                    <a:pt x="611" y="60"/>
                  </a:lnTo>
                  <a:lnTo>
                    <a:pt x="605" y="63"/>
                  </a:lnTo>
                  <a:lnTo>
                    <a:pt x="596" y="67"/>
                  </a:lnTo>
                  <a:lnTo>
                    <a:pt x="586" y="72"/>
                  </a:lnTo>
                  <a:lnTo>
                    <a:pt x="575" y="79"/>
                  </a:lnTo>
                  <a:lnTo>
                    <a:pt x="565" y="83"/>
                  </a:lnTo>
                  <a:lnTo>
                    <a:pt x="559" y="85"/>
                  </a:lnTo>
                  <a:lnTo>
                    <a:pt x="554" y="86"/>
                  </a:lnTo>
                  <a:lnTo>
                    <a:pt x="547" y="88"/>
                  </a:lnTo>
                  <a:lnTo>
                    <a:pt x="539" y="89"/>
                  </a:lnTo>
                  <a:lnTo>
                    <a:pt x="536" y="88"/>
                  </a:lnTo>
                  <a:lnTo>
                    <a:pt x="533" y="88"/>
                  </a:lnTo>
                  <a:lnTo>
                    <a:pt x="531" y="86"/>
                  </a:lnTo>
                  <a:lnTo>
                    <a:pt x="529" y="84"/>
                  </a:lnTo>
                  <a:lnTo>
                    <a:pt x="525" y="80"/>
                  </a:lnTo>
                  <a:lnTo>
                    <a:pt x="523" y="75"/>
                  </a:lnTo>
                  <a:lnTo>
                    <a:pt x="521" y="60"/>
                  </a:lnTo>
                  <a:lnTo>
                    <a:pt x="521" y="44"/>
                  </a:lnTo>
                  <a:lnTo>
                    <a:pt x="521" y="28"/>
                  </a:lnTo>
                  <a:lnTo>
                    <a:pt x="520" y="14"/>
                  </a:lnTo>
                  <a:lnTo>
                    <a:pt x="518" y="7"/>
                  </a:lnTo>
                  <a:lnTo>
                    <a:pt x="515" y="3"/>
                  </a:lnTo>
                  <a:lnTo>
                    <a:pt x="512" y="2"/>
                  </a:lnTo>
                  <a:lnTo>
                    <a:pt x="510" y="1"/>
                  </a:lnTo>
                  <a:lnTo>
                    <a:pt x="508" y="0"/>
                  </a:lnTo>
                  <a:lnTo>
                    <a:pt x="505" y="0"/>
                  </a:lnTo>
                  <a:lnTo>
                    <a:pt x="498" y="0"/>
                  </a:lnTo>
                  <a:lnTo>
                    <a:pt x="493" y="1"/>
                  </a:lnTo>
                  <a:lnTo>
                    <a:pt x="488" y="3"/>
                  </a:lnTo>
                  <a:lnTo>
                    <a:pt x="483" y="5"/>
                  </a:lnTo>
                  <a:lnTo>
                    <a:pt x="476" y="12"/>
                  </a:lnTo>
                  <a:lnTo>
                    <a:pt x="469" y="19"/>
                  </a:lnTo>
                  <a:lnTo>
                    <a:pt x="463" y="26"/>
                  </a:lnTo>
                  <a:lnTo>
                    <a:pt x="457" y="32"/>
                  </a:lnTo>
                  <a:lnTo>
                    <a:pt x="455" y="35"/>
                  </a:lnTo>
                  <a:lnTo>
                    <a:pt x="453" y="37"/>
                  </a:lnTo>
                  <a:lnTo>
                    <a:pt x="450" y="38"/>
                  </a:lnTo>
                  <a:lnTo>
                    <a:pt x="447" y="38"/>
                  </a:lnTo>
                  <a:lnTo>
                    <a:pt x="436" y="38"/>
                  </a:lnTo>
                  <a:lnTo>
                    <a:pt x="430" y="46"/>
                  </a:lnTo>
                  <a:lnTo>
                    <a:pt x="424" y="55"/>
                  </a:lnTo>
                  <a:lnTo>
                    <a:pt x="416" y="62"/>
                  </a:lnTo>
                  <a:lnTo>
                    <a:pt x="408" y="68"/>
                  </a:lnTo>
                  <a:lnTo>
                    <a:pt x="398" y="73"/>
                  </a:lnTo>
                  <a:lnTo>
                    <a:pt x="387" y="77"/>
                  </a:lnTo>
                  <a:lnTo>
                    <a:pt x="375" y="80"/>
                  </a:lnTo>
                  <a:lnTo>
                    <a:pt x="362" y="81"/>
                  </a:lnTo>
                  <a:lnTo>
                    <a:pt x="348" y="71"/>
                  </a:lnTo>
                  <a:lnTo>
                    <a:pt x="331" y="62"/>
                  </a:lnTo>
                  <a:lnTo>
                    <a:pt x="319" y="64"/>
                  </a:lnTo>
                  <a:lnTo>
                    <a:pt x="302" y="67"/>
                  </a:lnTo>
                  <a:lnTo>
                    <a:pt x="293" y="67"/>
                  </a:lnTo>
                  <a:lnTo>
                    <a:pt x="286" y="66"/>
                  </a:lnTo>
                  <a:lnTo>
                    <a:pt x="283" y="65"/>
                  </a:lnTo>
                  <a:lnTo>
                    <a:pt x="280" y="64"/>
                  </a:lnTo>
                  <a:lnTo>
                    <a:pt x="278" y="60"/>
                  </a:lnTo>
                  <a:lnTo>
                    <a:pt x="277" y="57"/>
                  </a:lnTo>
                  <a:lnTo>
                    <a:pt x="273" y="57"/>
                  </a:lnTo>
                  <a:lnTo>
                    <a:pt x="268" y="56"/>
                  </a:lnTo>
                  <a:lnTo>
                    <a:pt x="266" y="55"/>
                  </a:lnTo>
                  <a:lnTo>
                    <a:pt x="264" y="54"/>
                  </a:lnTo>
                  <a:lnTo>
                    <a:pt x="262" y="52"/>
                  </a:lnTo>
                  <a:lnTo>
                    <a:pt x="259" y="51"/>
                  </a:lnTo>
                  <a:lnTo>
                    <a:pt x="256" y="50"/>
                  </a:lnTo>
                  <a:lnTo>
                    <a:pt x="250" y="50"/>
                  </a:lnTo>
                  <a:lnTo>
                    <a:pt x="243" y="51"/>
                  </a:lnTo>
                  <a:lnTo>
                    <a:pt x="236" y="52"/>
                  </a:lnTo>
                  <a:lnTo>
                    <a:pt x="231" y="54"/>
                  </a:lnTo>
                  <a:lnTo>
                    <a:pt x="225" y="57"/>
                  </a:lnTo>
                  <a:lnTo>
                    <a:pt x="220" y="60"/>
                  </a:lnTo>
                  <a:lnTo>
                    <a:pt x="216" y="65"/>
                  </a:lnTo>
                  <a:lnTo>
                    <a:pt x="211" y="69"/>
                  </a:lnTo>
                  <a:lnTo>
                    <a:pt x="208" y="75"/>
                  </a:lnTo>
                  <a:lnTo>
                    <a:pt x="200" y="86"/>
                  </a:lnTo>
                  <a:lnTo>
                    <a:pt x="193" y="98"/>
                  </a:lnTo>
                  <a:lnTo>
                    <a:pt x="184" y="111"/>
                  </a:lnTo>
                  <a:lnTo>
                    <a:pt x="173" y="123"/>
                  </a:lnTo>
                  <a:lnTo>
                    <a:pt x="169" y="126"/>
                  </a:lnTo>
                  <a:lnTo>
                    <a:pt x="164" y="130"/>
                  </a:lnTo>
                  <a:lnTo>
                    <a:pt x="157" y="133"/>
                  </a:lnTo>
                  <a:lnTo>
                    <a:pt x="152" y="135"/>
                  </a:lnTo>
                  <a:lnTo>
                    <a:pt x="145" y="137"/>
                  </a:lnTo>
                  <a:lnTo>
                    <a:pt x="139" y="141"/>
                  </a:lnTo>
                  <a:lnTo>
                    <a:pt x="134" y="145"/>
                  </a:lnTo>
                  <a:lnTo>
                    <a:pt x="127" y="150"/>
                  </a:lnTo>
                  <a:lnTo>
                    <a:pt x="119" y="159"/>
                  </a:lnTo>
                  <a:lnTo>
                    <a:pt x="111" y="168"/>
                  </a:lnTo>
                  <a:lnTo>
                    <a:pt x="107" y="172"/>
                  </a:lnTo>
                  <a:lnTo>
                    <a:pt x="101" y="174"/>
                  </a:lnTo>
                  <a:lnTo>
                    <a:pt x="96" y="176"/>
                  </a:lnTo>
                  <a:lnTo>
                    <a:pt x="88" y="177"/>
                  </a:lnTo>
                  <a:lnTo>
                    <a:pt x="83" y="176"/>
                  </a:lnTo>
                  <a:lnTo>
                    <a:pt x="77" y="174"/>
                  </a:lnTo>
                  <a:lnTo>
                    <a:pt x="73" y="172"/>
                  </a:lnTo>
                  <a:lnTo>
                    <a:pt x="68" y="169"/>
                  </a:lnTo>
                  <a:lnTo>
                    <a:pt x="62" y="166"/>
                  </a:lnTo>
                  <a:lnTo>
                    <a:pt x="57" y="164"/>
                  </a:lnTo>
                  <a:lnTo>
                    <a:pt x="51" y="162"/>
                  </a:lnTo>
                  <a:lnTo>
                    <a:pt x="46" y="161"/>
                  </a:lnTo>
                  <a:lnTo>
                    <a:pt x="39" y="173"/>
                  </a:lnTo>
                  <a:lnTo>
                    <a:pt x="33" y="178"/>
                  </a:lnTo>
                  <a:lnTo>
                    <a:pt x="28" y="187"/>
                  </a:lnTo>
                  <a:lnTo>
                    <a:pt x="21" y="199"/>
                  </a:lnTo>
                  <a:lnTo>
                    <a:pt x="15" y="211"/>
                  </a:lnTo>
                  <a:lnTo>
                    <a:pt x="4" y="235"/>
                  </a:lnTo>
                  <a:lnTo>
                    <a:pt x="0" y="247"/>
                  </a:lnTo>
                  <a:lnTo>
                    <a:pt x="0" y="262"/>
                  </a:lnTo>
                  <a:lnTo>
                    <a:pt x="2" y="271"/>
                  </a:lnTo>
                  <a:lnTo>
                    <a:pt x="4" y="281"/>
                  </a:lnTo>
                  <a:lnTo>
                    <a:pt x="4" y="313"/>
                  </a:lnTo>
                  <a:lnTo>
                    <a:pt x="4" y="328"/>
                  </a:lnTo>
                  <a:lnTo>
                    <a:pt x="4" y="334"/>
                  </a:lnTo>
                  <a:lnTo>
                    <a:pt x="4" y="335"/>
                  </a:lnTo>
                  <a:lnTo>
                    <a:pt x="8" y="346"/>
                  </a:lnTo>
                  <a:lnTo>
                    <a:pt x="9" y="356"/>
                  </a:lnTo>
                  <a:lnTo>
                    <a:pt x="12" y="367"/>
                  </a:lnTo>
                  <a:lnTo>
                    <a:pt x="16" y="377"/>
                  </a:lnTo>
                  <a:lnTo>
                    <a:pt x="17" y="380"/>
                  </a:lnTo>
                  <a:lnTo>
                    <a:pt x="18" y="382"/>
                  </a:lnTo>
                  <a:lnTo>
                    <a:pt x="20" y="383"/>
                  </a:lnTo>
                  <a:lnTo>
                    <a:pt x="23" y="384"/>
                  </a:lnTo>
                  <a:lnTo>
                    <a:pt x="29" y="385"/>
                  </a:lnTo>
                  <a:lnTo>
                    <a:pt x="36" y="386"/>
                  </a:lnTo>
                  <a:lnTo>
                    <a:pt x="43" y="387"/>
                  </a:lnTo>
                  <a:lnTo>
                    <a:pt x="48" y="390"/>
                  </a:lnTo>
                  <a:lnTo>
                    <a:pt x="50" y="393"/>
                  </a:lnTo>
                  <a:lnTo>
                    <a:pt x="53" y="396"/>
                  </a:lnTo>
                  <a:lnTo>
                    <a:pt x="54" y="399"/>
                  </a:lnTo>
                  <a:lnTo>
                    <a:pt x="54" y="405"/>
                  </a:lnTo>
                  <a:lnTo>
                    <a:pt x="54" y="410"/>
                  </a:lnTo>
                  <a:lnTo>
                    <a:pt x="53" y="415"/>
                  </a:lnTo>
                  <a:lnTo>
                    <a:pt x="50" y="420"/>
                  </a:lnTo>
                  <a:lnTo>
                    <a:pt x="48" y="424"/>
                  </a:lnTo>
                  <a:lnTo>
                    <a:pt x="42" y="430"/>
                  </a:lnTo>
                  <a:lnTo>
                    <a:pt x="34" y="436"/>
                  </a:lnTo>
                  <a:lnTo>
                    <a:pt x="28" y="441"/>
                  </a:lnTo>
                  <a:lnTo>
                    <a:pt x="21" y="447"/>
                  </a:lnTo>
                  <a:lnTo>
                    <a:pt x="19" y="450"/>
                  </a:lnTo>
                  <a:lnTo>
                    <a:pt x="17" y="453"/>
                  </a:lnTo>
                  <a:lnTo>
                    <a:pt x="16" y="458"/>
                  </a:lnTo>
                  <a:lnTo>
                    <a:pt x="16" y="462"/>
                  </a:lnTo>
                  <a:lnTo>
                    <a:pt x="16" y="469"/>
                  </a:lnTo>
                  <a:lnTo>
                    <a:pt x="18" y="475"/>
                  </a:lnTo>
                  <a:lnTo>
                    <a:pt x="21" y="479"/>
                  </a:lnTo>
                  <a:lnTo>
                    <a:pt x="24" y="483"/>
                  </a:lnTo>
                  <a:lnTo>
                    <a:pt x="32" y="488"/>
                  </a:lnTo>
                  <a:lnTo>
                    <a:pt x="39" y="492"/>
                  </a:lnTo>
                  <a:lnTo>
                    <a:pt x="44" y="503"/>
                  </a:lnTo>
                  <a:lnTo>
                    <a:pt x="50" y="513"/>
                  </a:lnTo>
                  <a:lnTo>
                    <a:pt x="57" y="520"/>
                  </a:lnTo>
                  <a:lnTo>
                    <a:pt x="63" y="529"/>
                  </a:lnTo>
                  <a:lnTo>
                    <a:pt x="77" y="543"/>
                  </a:lnTo>
                  <a:lnTo>
                    <a:pt x="91" y="556"/>
                  </a:lnTo>
                  <a:lnTo>
                    <a:pt x="98" y="564"/>
                  </a:lnTo>
                  <a:lnTo>
                    <a:pt x="103" y="570"/>
                  </a:lnTo>
                  <a:lnTo>
                    <a:pt x="109" y="579"/>
                  </a:lnTo>
                  <a:lnTo>
                    <a:pt x="114" y="587"/>
                  </a:lnTo>
                  <a:lnTo>
                    <a:pt x="118" y="596"/>
                  </a:lnTo>
                  <a:lnTo>
                    <a:pt x="121" y="607"/>
                  </a:lnTo>
                  <a:lnTo>
                    <a:pt x="123" y="619"/>
                  </a:lnTo>
                  <a:lnTo>
                    <a:pt x="124" y="632"/>
                  </a:lnTo>
                  <a:lnTo>
                    <a:pt x="108" y="635"/>
                  </a:lnTo>
                  <a:lnTo>
                    <a:pt x="94" y="640"/>
                  </a:lnTo>
                  <a:lnTo>
                    <a:pt x="82" y="645"/>
                  </a:lnTo>
                  <a:lnTo>
                    <a:pt x="71" y="651"/>
                  </a:lnTo>
                  <a:lnTo>
                    <a:pt x="67" y="654"/>
                  </a:lnTo>
                  <a:lnTo>
                    <a:pt x="62" y="659"/>
                  </a:lnTo>
                  <a:lnTo>
                    <a:pt x="59" y="663"/>
                  </a:lnTo>
                  <a:lnTo>
                    <a:pt x="56" y="668"/>
                  </a:lnTo>
                  <a:lnTo>
                    <a:pt x="54" y="675"/>
                  </a:lnTo>
                  <a:lnTo>
                    <a:pt x="51" y="681"/>
                  </a:lnTo>
                  <a:lnTo>
                    <a:pt x="50" y="688"/>
                  </a:lnTo>
                  <a:lnTo>
                    <a:pt x="50" y="697"/>
                  </a:lnTo>
                  <a:lnTo>
                    <a:pt x="54" y="714"/>
                  </a:lnTo>
                  <a:lnTo>
                    <a:pt x="58" y="728"/>
                  </a:lnTo>
                  <a:lnTo>
                    <a:pt x="91" y="725"/>
                  </a:lnTo>
                  <a:lnTo>
                    <a:pt x="109" y="724"/>
                  </a:lnTo>
                  <a:lnTo>
                    <a:pt x="115" y="724"/>
                  </a:lnTo>
                  <a:lnTo>
                    <a:pt x="115" y="724"/>
                  </a:lnTo>
                  <a:lnTo>
                    <a:pt x="131" y="712"/>
                  </a:lnTo>
                  <a:lnTo>
                    <a:pt x="157" y="718"/>
                  </a:lnTo>
                  <a:lnTo>
                    <a:pt x="171" y="723"/>
                  </a:lnTo>
                  <a:lnTo>
                    <a:pt x="177" y="724"/>
                  </a:lnTo>
                  <a:lnTo>
                    <a:pt x="178" y="724"/>
                  </a:lnTo>
                  <a:lnTo>
                    <a:pt x="183" y="723"/>
                  </a:lnTo>
                  <a:lnTo>
                    <a:pt x="188" y="722"/>
                  </a:lnTo>
                  <a:lnTo>
                    <a:pt x="193" y="718"/>
                  </a:lnTo>
                  <a:lnTo>
                    <a:pt x="197" y="716"/>
                  </a:lnTo>
                  <a:lnTo>
                    <a:pt x="202" y="713"/>
                  </a:lnTo>
                  <a:lnTo>
                    <a:pt x="207" y="711"/>
                  </a:lnTo>
                  <a:lnTo>
                    <a:pt x="213" y="709"/>
                  </a:lnTo>
                  <a:lnTo>
                    <a:pt x="220" y="709"/>
                  </a:lnTo>
                  <a:lnTo>
                    <a:pt x="233" y="709"/>
                  </a:lnTo>
                  <a:lnTo>
                    <a:pt x="245" y="709"/>
                  </a:lnTo>
                  <a:lnTo>
                    <a:pt x="257" y="710"/>
                  </a:lnTo>
                  <a:lnTo>
                    <a:pt x="270" y="712"/>
                  </a:lnTo>
                  <a:lnTo>
                    <a:pt x="274" y="714"/>
                  </a:lnTo>
                  <a:lnTo>
                    <a:pt x="277" y="716"/>
                  </a:lnTo>
                  <a:lnTo>
                    <a:pt x="280" y="719"/>
                  </a:lnTo>
                  <a:lnTo>
                    <a:pt x="283" y="723"/>
                  </a:lnTo>
                  <a:lnTo>
                    <a:pt x="289" y="731"/>
                  </a:lnTo>
                  <a:lnTo>
                    <a:pt x="294" y="741"/>
                  </a:lnTo>
                  <a:lnTo>
                    <a:pt x="305" y="762"/>
                  </a:lnTo>
                  <a:lnTo>
                    <a:pt x="316" y="781"/>
                  </a:lnTo>
                  <a:lnTo>
                    <a:pt x="324" y="791"/>
                  </a:lnTo>
                  <a:lnTo>
                    <a:pt x="333" y="800"/>
                  </a:lnTo>
                  <a:lnTo>
                    <a:pt x="345" y="810"/>
                  </a:lnTo>
                  <a:lnTo>
                    <a:pt x="359" y="819"/>
                  </a:lnTo>
                  <a:lnTo>
                    <a:pt x="373" y="828"/>
                  </a:lnTo>
                  <a:lnTo>
                    <a:pt x="388" y="833"/>
                  </a:lnTo>
                  <a:lnTo>
                    <a:pt x="396" y="836"/>
                  </a:lnTo>
                  <a:lnTo>
                    <a:pt x="402" y="837"/>
                  </a:lnTo>
                  <a:lnTo>
                    <a:pt x="410" y="838"/>
                  </a:lnTo>
                  <a:lnTo>
                    <a:pt x="416" y="839"/>
                  </a:lnTo>
                  <a:lnTo>
                    <a:pt x="425" y="839"/>
                  </a:lnTo>
                  <a:lnTo>
                    <a:pt x="434" y="839"/>
                  </a:lnTo>
                  <a:lnTo>
                    <a:pt x="444" y="841"/>
                  </a:lnTo>
                  <a:lnTo>
                    <a:pt x="455" y="843"/>
                  </a:lnTo>
                  <a:lnTo>
                    <a:pt x="450" y="850"/>
                  </a:lnTo>
                  <a:lnTo>
                    <a:pt x="447" y="858"/>
                  </a:lnTo>
                  <a:lnTo>
                    <a:pt x="443" y="861"/>
                  </a:lnTo>
                  <a:lnTo>
                    <a:pt x="441" y="863"/>
                  </a:lnTo>
                  <a:lnTo>
                    <a:pt x="437" y="865"/>
                  </a:lnTo>
                  <a:lnTo>
                    <a:pt x="432" y="866"/>
                  </a:lnTo>
                  <a:lnTo>
                    <a:pt x="426" y="869"/>
                  </a:lnTo>
                  <a:lnTo>
                    <a:pt x="421" y="870"/>
                  </a:lnTo>
                  <a:lnTo>
                    <a:pt x="415" y="870"/>
                  </a:lnTo>
                  <a:lnTo>
                    <a:pt x="411" y="870"/>
                  </a:lnTo>
                  <a:lnTo>
                    <a:pt x="406" y="870"/>
                  </a:lnTo>
                  <a:lnTo>
                    <a:pt x="400" y="871"/>
                  </a:lnTo>
                  <a:lnTo>
                    <a:pt x="395" y="872"/>
                  </a:lnTo>
                  <a:lnTo>
                    <a:pt x="389" y="874"/>
                  </a:lnTo>
                  <a:lnTo>
                    <a:pt x="409" y="898"/>
                  </a:lnTo>
                  <a:lnTo>
                    <a:pt x="429" y="925"/>
                  </a:lnTo>
                  <a:lnTo>
                    <a:pt x="435" y="930"/>
                  </a:lnTo>
                  <a:lnTo>
                    <a:pt x="441" y="936"/>
                  </a:lnTo>
                  <a:lnTo>
                    <a:pt x="448" y="941"/>
                  </a:lnTo>
                  <a:lnTo>
                    <a:pt x="455" y="945"/>
                  </a:lnTo>
                  <a:lnTo>
                    <a:pt x="463" y="950"/>
                  </a:lnTo>
                  <a:lnTo>
                    <a:pt x="470" y="952"/>
                  </a:lnTo>
                  <a:lnTo>
                    <a:pt x="480" y="954"/>
                  </a:lnTo>
                  <a:lnTo>
                    <a:pt x="490" y="955"/>
                  </a:lnTo>
                  <a:lnTo>
                    <a:pt x="497" y="954"/>
                  </a:lnTo>
                  <a:lnTo>
                    <a:pt x="504" y="952"/>
                  </a:lnTo>
                  <a:lnTo>
                    <a:pt x="509" y="949"/>
                  </a:lnTo>
                  <a:lnTo>
                    <a:pt x="515" y="945"/>
                  </a:lnTo>
                  <a:lnTo>
                    <a:pt x="520" y="941"/>
                  </a:lnTo>
                  <a:lnTo>
                    <a:pt x="523" y="936"/>
                  </a:lnTo>
                  <a:lnTo>
                    <a:pt x="528" y="929"/>
                  </a:lnTo>
                  <a:lnTo>
                    <a:pt x="531" y="923"/>
                  </a:lnTo>
                  <a:lnTo>
                    <a:pt x="537" y="910"/>
                  </a:lnTo>
                  <a:lnTo>
                    <a:pt x="543" y="897"/>
                  </a:lnTo>
                  <a:lnTo>
                    <a:pt x="548" y="884"/>
                  </a:lnTo>
                  <a:lnTo>
                    <a:pt x="555" y="874"/>
                  </a:lnTo>
                  <a:lnTo>
                    <a:pt x="569" y="874"/>
                  </a:lnTo>
                  <a:lnTo>
                    <a:pt x="571" y="874"/>
                  </a:lnTo>
                  <a:lnTo>
                    <a:pt x="564" y="887"/>
                  </a:lnTo>
                  <a:lnTo>
                    <a:pt x="559" y="897"/>
                  </a:lnTo>
                  <a:lnTo>
                    <a:pt x="560" y="905"/>
                  </a:lnTo>
                  <a:lnTo>
                    <a:pt x="562" y="914"/>
                  </a:lnTo>
                  <a:lnTo>
                    <a:pt x="565" y="922"/>
                  </a:lnTo>
                  <a:lnTo>
                    <a:pt x="569" y="930"/>
                  </a:lnTo>
                  <a:lnTo>
                    <a:pt x="572" y="939"/>
                  </a:lnTo>
                  <a:lnTo>
                    <a:pt x="575" y="948"/>
                  </a:lnTo>
                  <a:lnTo>
                    <a:pt x="577" y="956"/>
                  </a:lnTo>
                  <a:lnTo>
                    <a:pt x="578" y="966"/>
                  </a:lnTo>
                  <a:lnTo>
                    <a:pt x="577" y="974"/>
                  </a:lnTo>
                  <a:lnTo>
                    <a:pt x="576" y="980"/>
                  </a:lnTo>
                  <a:lnTo>
                    <a:pt x="574" y="987"/>
                  </a:lnTo>
                  <a:lnTo>
                    <a:pt x="573" y="991"/>
                  </a:lnTo>
                  <a:lnTo>
                    <a:pt x="571" y="996"/>
                  </a:lnTo>
                  <a:lnTo>
                    <a:pt x="569" y="1002"/>
                  </a:lnTo>
                  <a:lnTo>
                    <a:pt x="568" y="1008"/>
                  </a:lnTo>
                  <a:lnTo>
                    <a:pt x="566" y="1016"/>
                  </a:lnTo>
                  <a:lnTo>
                    <a:pt x="574" y="102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70" name="Freeform 105">
              <a:extLst>
                <a:ext uri="{FF2B5EF4-FFF2-40B4-BE49-F238E27FC236}">
                  <a16:creationId xmlns:a16="http://schemas.microsoft.com/office/drawing/2014/main" id="{70A92BE1-02E1-4781-99A9-502B8EA7B793}"/>
                </a:ext>
              </a:extLst>
            </p:cNvPr>
            <p:cNvSpPr>
              <a:spLocks/>
            </p:cNvSpPr>
            <p:nvPr/>
          </p:nvSpPr>
          <p:spPr bwMode="auto">
            <a:xfrm>
              <a:off x="14536299" y="6150252"/>
              <a:ext cx="301004" cy="326772"/>
            </a:xfrm>
            <a:custGeom>
              <a:avLst/>
              <a:gdLst>
                <a:gd name="T0" fmla="*/ 224 w 515"/>
                <a:gd name="T1" fmla="*/ 271 h 558"/>
                <a:gd name="T2" fmla="*/ 190 w 515"/>
                <a:gd name="T3" fmla="*/ 255 h 558"/>
                <a:gd name="T4" fmla="*/ 179 w 515"/>
                <a:gd name="T5" fmla="*/ 228 h 558"/>
                <a:gd name="T6" fmla="*/ 174 w 515"/>
                <a:gd name="T7" fmla="*/ 205 h 558"/>
                <a:gd name="T8" fmla="*/ 163 w 515"/>
                <a:gd name="T9" fmla="*/ 188 h 558"/>
                <a:gd name="T10" fmla="*/ 139 w 515"/>
                <a:gd name="T11" fmla="*/ 170 h 558"/>
                <a:gd name="T12" fmla="*/ 117 w 515"/>
                <a:gd name="T13" fmla="*/ 158 h 558"/>
                <a:gd name="T14" fmla="*/ 108 w 515"/>
                <a:gd name="T15" fmla="*/ 148 h 558"/>
                <a:gd name="T16" fmla="*/ 91 w 515"/>
                <a:gd name="T17" fmla="*/ 111 h 558"/>
                <a:gd name="T18" fmla="*/ 77 w 515"/>
                <a:gd name="T19" fmla="*/ 89 h 558"/>
                <a:gd name="T20" fmla="*/ 54 w 515"/>
                <a:gd name="T21" fmla="*/ 84 h 558"/>
                <a:gd name="T22" fmla="*/ 31 w 515"/>
                <a:gd name="T23" fmla="*/ 72 h 558"/>
                <a:gd name="T24" fmla="*/ 12 w 515"/>
                <a:gd name="T25" fmla="*/ 41 h 558"/>
                <a:gd name="T26" fmla="*/ 0 w 515"/>
                <a:gd name="T27" fmla="*/ 12 h 558"/>
                <a:gd name="T28" fmla="*/ 7 w 515"/>
                <a:gd name="T29" fmla="*/ 0 h 558"/>
                <a:gd name="T30" fmla="*/ 24 w 515"/>
                <a:gd name="T31" fmla="*/ 4 h 558"/>
                <a:gd name="T32" fmla="*/ 42 w 515"/>
                <a:gd name="T33" fmla="*/ 16 h 558"/>
                <a:gd name="T34" fmla="*/ 99 w 515"/>
                <a:gd name="T35" fmla="*/ 16 h 558"/>
                <a:gd name="T36" fmla="*/ 122 w 515"/>
                <a:gd name="T37" fmla="*/ 26 h 558"/>
                <a:gd name="T38" fmla="*/ 151 w 515"/>
                <a:gd name="T39" fmla="*/ 58 h 558"/>
                <a:gd name="T40" fmla="*/ 166 w 515"/>
                <a:gd name="T41" fmla="*/ 84 h 558"/>
                <a:gd name="T42" fmla="*/ 176 w 515"/>
                <a:gd name="T43" fmla="*/ 88 h 558"/>
                <a:gd name="T44" fmla="*/ 197 w 515"/>
                <a:gd name="T45" fmla="*/ 97 h 558"/>
                <a:gd name="T46" fmla="*/ 222 w 515"/>
                <a:gd name="T47" fmla="*/ 122 h 558"/>
                <a:gd name="T48" fmla="*/ 278 w 515"/>
                <a:gd name="T49" fmla="*/ 177 h 558"/>
                <a:gd name="T50" fmla="*/ 316 w 515"/>
                <a:gd name="T51" fmla="*/ 199 h 558"/>
                <a:gd name="T52" fmla="*/ 353 w 515"/>
                <a:gd name="T53" fmla="*/ 211 h 558"/>
                <a:gd name="T54" fmla="*/ 379 w 515"/>
                <a:gd name="T55" fmla="*/ 224 h 558"/>
                <a:gd name="T56" fmla="*/ 390 w 515"/>
                <a:gd name="T57" fmla="*/ 238 h 558"/>
                <a:gd name="T58" fmla="*/ 386 w 515"/>
                <a:gd name="T59" fmla="*/ 256 h 558"/>
                <a:gd name="T60" fmla="*/ 404 w 515"/>
                <a:gd name="T61" fmla="*/ 257 h 558"/>
                <a:gd name="T62" fmla="*/ 411 w 515"/>
                <a:gd name="T63" fmla="*/ 265 h 558"/>
                <a:gd name="T64" fmla="*/ 406 w 515"/>
                <a:gd name="T65" fmla="*/ 286 h 558"/>
                <a:gd name="T66" fmla="*/ 412 w 515"/>
                <a:gd name="T67" fmla="*/ 305 h 558"/>
                <a:gd name="T68" fmla="*/ 427 w 515"/>
                <a:gd name="T69" fmla="*/ 313 h 558"/>
                <a:gd name="T70" fmla="*/ 441 w 515"/>
                <a:gd name="T71" fmla="*/ 327 h 558"/>
                <a:gd name="T72" fmla="*/ 453 w 515"/>
                <a:gd name="T73" fmla="*/ 354 h 558"/>
                <a:gd name="T74" fmla="*/ 490 w 515"/>
                <a:gd name="T75" fmla="*/ 387 h 558"/>
                <a:gd name="T76" fmla="*/ 511 w 515"/>
                <a:gd name="T77" fmla="*/ 401 h 558"/>
                <a:gd name="T78" fmla="*/ 515 w 515"/>
                <a:gd name="T79" fmla="*/ 427 h 558"/>
                <a:gd name="T80" fmla="*/ 515 w 515"/>
                <a:gd name="T81" fmla="*/ 484 h 558"/>
                <a:gd name="T82" fmla="*/ 506 w 515"/>
                <a:gd name="T83" fmla="*/ 489 h 558"/>
                <a:gd name="T84" fmla="*/ 503 w 515"/>
                <a:gd name="T85" fmla="*/ 505 h 558"/>
                <a:gd name="T86" fmla="*/ 506 w 515"/>
                <a:gd name="T87" fmla="*/ 537 h 558"/>
                <a:gd name="T88" fmla="*/ 501 w 515"/>
                <a:gd name="T89" fmla="*/ 546 h 558"/>
                <a:gd name="T90" fmla="*/ 473 w 515"/>
                <a:gd name="T91" fmla="*/ 556 h 558"/>
                <a:gd name="T92" fmla="*/ 456 w 515"/>
                <a:gd name="T93" fmla="*/ 555 h 558"/>
                <a:gd name="T94" fmla="*/ 443 w 515"/>
                <a:gd name="T95" fmla="*/ 542 h 558"/>
                <a:gd name="T96" fmla="*/ 418 w 515"/>
                <a:gd name="T97" fmla="*/ 511 h 558"/>
                <a:gd name="T98" fmla="*/ 383 w 515"/>
                <a:gd name="T99" fmla="*/ 481 h 558"/>
                <a:gd name="T100" fmla="*/ 348 w 515"/>
                <a:gd name="T101" fmla="*/ 455 h 558"/>
                <a:gd name="T102" fmla="*/ 313 w 515"/>
                <a:gd name="T103" fmla="*/ 420 h 558"/>
                <a:gd name="T104" fmla="*/ 285 w 515"/>
                <a:gd name="T105" fmla="*/ 382 h 558"/>
                <a:gd name="T106" fmla="*/ 264 w 515"/>
                <a:gd name="T107" fmla="*/ 343 h 558"/>
                <a:gd name="T108" fmla="*/ 244 w 515"/>
                <a:gd name="T109" fmla="*/ 304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15" h="558">
                  <a:moveTo>
                    <a:pt x="228" y="286"/>
                  </a:moveTo>
                  <a:lnTo>
                    <a:pt x="226" y="282"/>
                  </a:lnTo>
                  <a:lnTo>
                    <a:pt x="224" y="271"/>
                  </a:lnTo>
                  <a:lnTo>
                    <a:pt x="197" y="263"/>
                  </a:lnTo>
                  <a:lnTo>
                    <a:pt x="194" y="260"/>
                  </a:lnTo>
                  <a:lnTo>
                    <a:pt x="190" y="255"/>
                  </a:lnTo>
                  <a:lnTo>
                    <a:pt x="187" y="246"/>
                  </a:lnTo>
                  <a:lnTo>
                    <a:pt x="182" y="237"/>
                  </a:lnTo>
                  <a:lnTo>
                    <a:pt x="179" y="228"/>
                  </a:lnTo>
                  <a:lnTo>
                    <a:pt x="176" y="219"/>
                  </a:lnTo>
                  <a:lnTo>
                    <a:pt x="175" y="211"/>
                  </a:lnTo>
                  <a:lnTo>
                    <a:pt x="174" y="205"/>
                  </a:lnTo>
                  <a:lnTo>
                    <a:pt x="170" y="198"/>
                  </a:lnTo>
                  <a:lnTo>
                    <a:pt x="167" y="193"/>
                  </a:lnTo>
                  <a:lnTo>
                    <a:pt x="163" y="188"/>
                  </a:lnTo>
                  <a:lnTo>
                    <a:pt x="159" y="183"/>
                  </a:lnTo>
                  <a:lnTo>
                    <a:pt x="149" y="176"/>
                  </a:lnTo>
                  <a:lnTo>
                    <a:pt x="139" y="170"/>
                  </a:lnTo>
                  <a:lnTo>
                    <a:pt x="129" y="166"/>
                  </a:lnTo>
                  <a:lnTo>
                    <a:pt x="121" y="160"/>
                  </a:lnTo>
                  <a:lnTo>
                    <a:pt x="117" y="158"/>
                  </a:lnTo>
                  <a:lnTo>
                    <a:pt x="113" y="155"/>
                  </a:lnTo>
                  <a:lnTo>
                    <a:pt x="110" y="152"/>
                  </a:lnTo>
                  <a:lnTo>
                    <a:pt x="108" y="148"/>
                  </a:lnTo>
                  <a:lnTo>
                    <a:pt x="102" y="135"/>
                  </a:lnTo>
                  <a:lnTo>
                    <a:pt x="96" y="123"/>
                  </a:lnTo>
                  <a:lnTo>
                    <a:pt x="91" y="111"/>
                  </a:lnTo>
                  <a:lnTo>
                    <a:pt x="85" y="97"/>
                  </a:lnTo>
                  <a:lnTo>
                    <a:pt x="81" y="92"/>
                  </a:lnTo>
                  <a:lnTo>
                    <a:pt x="77" y="89"/>
                  </a:lnTo>
                  <a:lnTo>
                    <a:pt x="72" y="87"/>
                  </a:lnTo>
                  <a:lnTo>
                    <a:pt x="67" y="85"/>
                  </a:lnTo>
                  <a:lnTo>
                    <a:pt x="54" y="84"/>
                  </a:lnTo>
                  <a:lnTo>
                    <a:pt x="42" y="82"/>
                  </a:lnTo>
                  <a:lnTo>
                    <a:pt x="37" y="78"/>
                  </a:lnTo>
                  <a:lnTo>
                    <a:pt x="31" y="72"/>
                  </a:lnTo>
                  <a:lnTo>
                    <a:pt x="25" y="63"/>
                  </a:lnTo>
                  <a:lnTo>
                    <a:pt x="18" y="52"/>
                  </a:lnTo>
                  <a:lnTo>
                    <a:pt x="12" y="41"/>
                  </a:lnTo>
                  <a:lnTo>
                    <a:pt x="6" y="31"/>
                  </a:lnTo>
                  <a:lnTo>
                    <a:pt x="2" y="20"/>
                  </a:lnTo>
                  <a:lnTo>
                    <a:pt x="0" y="12"/>
                  </a:lnTo>
                  <a:lnTo>
                    <a:pt x="0" y="1"/>
                  </a:lnTo>
                  <a:lnTo>
                    <a:pt x="0" y="0"/>
                  </a:lnTo>
                  <a:lnTo>
                    <a:pt x="7" y="0"/>
                  </a:lnTo>
                  <a:lnTo>
                    <a:pt x="14" y="0"/>
                  </a:lnTo>
                  <a:lnTo>
                    <a:pt x="19" y="1"/>
                  </a:lnTo>
                  <a:lnTo>
                    <a:pt x="24" y="4"/>
                  </a:lnTo>
                  <a:lnTo>
                    <a:pt x="28" y="5"/>
                  </a:lnTo>
                  <a:lnTo>
                    <a:pt x="34" y="10"/>
                  </a:lnTo>
                  <a:lnTo>
                    <a:pt x="42" y="16"/>
                  </a:lnTo>
                  <a:lnTo>
                    <a:pt x="75" y="16"/>
                  </a:lnTo>
                  <a:lnTo>
                    <a:pt x="93" y="16"/>
                  </a:lnTo>
                  <a:lnTo>
                    <a:pt x="99" y="16"/>
                  </a:lnTo>
                  <a:lnTo>
                    <a:pt x="100" y="16"/>
                  </a:lnTo>
                  <a:lnTo>
                    <a:pt x="112" y="21"/>
                  </a:lnTo>
                  <a:lnTo>
                    <a:pt x="122" y="26"/>
                  </a:lnTo>
                  <a:lnTo>
                    <a:pt x="131" y="34"/>
                  </a:lnTo>
                  <a:lnTo>
                    <a:pt x="138" y="41"/>
                  </a:lnTo>
                  <a:lnTo>
                    <a:pt x="151" y="58"/>
                  </a:lnTo>
                  <a:lnTo>
                    <a:pt x="162" y="77"/>
                  </a:lnTo>
                  <a:lnTo>
                    <a:pt x="164" y="82"/>
                  </a:lnTo>
                  <a:lnTo>
                    <a:pt x="166" y="84"/>
                  </a:lnTo>
                  <a:lnTo>
                    <a:pt x="168" y="86"/>
                  </a:lnTo>
                  <a:lnTo>
                    <a:pt x="170" y="87"/>
                  </a:lnTo>
                  <a:lnTo>
                    <a:pt x="176" y="88"/>
                  </a:lnTo>
                  <a:lnTo>
                    <a:pt x="181" y="89"/>
                  </a:lnTo>
                  <a:lnTo>
                    <a:pt x="190" y="92"/>
                  </a:lnTo>
                  <a:lnTo>
                    <a:pt x="197" y="97"/>
                  </a:lnTo>
                  <a:lnTo>
                    <a:pt x="204" y="102"/>
                  </a:lnTo>
                  <a:lnTo>
                    <a:pt x="210" y="109"/>
                  </a:lnTo>
                  <a:lnTo>
                    <a:pt x="222" y="122"/>
                  </a:lnTo>
                  <a:lnTo>
                    <a:pt x="235" y="136"/>
                  </a:lnTo>
                  <a:lnTo>
                    <a:pt x="257" y="157"/>
                  </a:lnTo>
                  <a:lnTo>
                    <a:pt x="278" y="177"/>
                  </a:lnTo>
                  <a:lnTo>
                    <a:pt x="289" y="184"/>
                  </a:lnTo>
                  <a:lnTo>
                    <a:pt x="302" y="192"/>
                  </a:lnTo>
                  <a:lnTo>
                    <a:pt x="316" y="199"/>
                  </a:lnTo>
                  <a:lnTo>
                    <a:pt x="332" y="205"/>
                  </a:lnTo>
                  <a:lnTo>
                    <a:pt x="343" y="208"/>
                  </a:lnTo>
                  <a:lnTo>
                    <a:pt x="353" y="211"/>
                  </a:lnTo>
                  <a:lnTo>
                    <a:pt x="363" y="215"/>
                  </a:lnTo>
                  <a:lnTo>
                    <a:pt x="371" y="219"/>
                  </a:lnTo>
                  <a:lnTo>
                    <a:pt x="379" y="224"/>
                  </a:lnTo>
                  <a:lnTo>
                    <a:pt x="385" y="231"/>
                  </a:lnTo>
                  <a:lnTo>
                    <a:pt x="387" y="234"/>
                  </a:lnTo>
                  <a:lnTo>
                    <a:pt x="390" y="238"/>
                  </a:lnTo>
                  <a:lnTo>
                    <a:pt x="391" y="243"/>
                  </a:lnTo>
                  <a:lnTo>
                    <a:pt x="391" y="248"/>
                  </a:lnTo>
                  <a:lnTo>
                    <a:pt x="386" y="256"/>
                  </a:lnTo>
                  <a:lnTo>
                    <a:pt x="398" y="256"/>
                  </a:lnTo>
                  <a:lnTo>
                    <a:pt x="402" y="256"/>
                  </a:lnTo>
                  <a:lnTo>
                    <a:pt x="404" y="257"/>
                  </a:lnTo>
                  <a:lnTo>
                    <a:pt x="406" y="259"/>
                  </a:lnTo>
                  <a:lnTo>
                    <a:pt x="408" y="260"/>
                  </a:lnTo>
                  <a:lnTo>
                    <a:pt x="411" y="265"/>
                  </a:lnTo>
                  <a:lnTo>
                    <a:pt x="413" y="271"/>
                  </a:lnTo>
                  <a:lnTo>
                    <a:pt x="407" y="285"/>
                  </a:lnTo>
                  <a:lnTo>
                    <a:pt x="406" y="286"/>
                  </a:lnTo>
                  <a:lnTo>
                    <a:pt x="407" y="295"/>
                  </a:lnTo>
                  <a:lnTo>
                    <a:pt x="409" y="300"/>
                  </a:lnTo>
                  <a:lnTo>
                    <a:pt x="412" y="305"/>
                  </a:lnTo>
                  <a:lnTo>
                    <a:pt x="417" y="309"/>
                  </a:lnTo>
                  <a:lnTo>
                    <a:pt x="421" y="311"/>
                  </a:lnTo>
                  <a:lnTo>
                    <a:pt x="427" y="313"/>
                  </a:lnTo>
                  <a:lnTo>
                    <a:pt x="434" y="313"/>
                  </a:lnTo>
                  <a:lnTo>
                    <a:pt x="441" y="314"/>
                  </a:lnTo>
                  <a:lnTo>
                    <a:pt x="441" y="327"/>
                  </a:lnTo>
                  <a:lnTo>
                    <a:pt x="445" y="338"/>
                  </a:lnTo>
                  <a:lnTo>
                    <a:pt x="448" y="347"/>
                  </a:lnTo>
                  <a:lnTo>
                    <a:pt x="453" y="354"/>
                  </a:lnTo>
                  <a:lnTo>
                    <a:pt x="465" y="366"/>
                  </a:lnTo>
                  <a:lnTo>
                    <a:pt x="479" y="379"/>
                  </a:lnTo>
                  <a:lnTo>
                    <a:pt x="490" y="387"/>
                  </a:lnTo>
                  <a:lnTo>
                    <a:pt x="502" y="393"/>
                  </a:lnTo>
                  <a:lnTo>
                    <a:pt x="506" y="396"/>
                  </a:lnTo>
                  <a:lnTo>
                    <a:pt x="511" y="401"/>
                  </a:lnTo>
                  <a:lnTo>
                    <a:pt x="514" y="405"/>
                  </a:lnTo>
                  <a:lnTo>
                    <a:pt x="515" y="410"/>
                  </a:lnTo>
                  <a:lnTo>
                    <a:pt x="515" y="427"/>
                  </a:lnTo>
                  <a:lnTo>
                    <a:pt x="515" y="443"/>
                  </a:lnTo>
                  <a:lnTo>
                    <a:pt x="515" y="461"/>
                  </a:lnTo>
                  <a:lnTo>
                    <a:pt x="515" y="484"/>
                  </a:lnTo>
                  <a:lnTo>
                    <a:pt x="512" y="485"/>
                  </a:lnTo>
                  <a:lnTo>
                    <a:pt x="508" y="487"/>
                  </a:lnTo>
                  <a:lnTo>
                    <a:pt x="506" y="489"/>
                  </a:lnTo>
                  <a:lnTo>
                    <a:pt x="505" y="493"/>
                  </a:lnTo>
                  <a:lnTo>
                    <a:pt x="504" y="498"/>
                  </a:lnTo>
                  <a:lnTo>
                    <a:pt x="503" y="505"/>
                  </a:lnTo>
                  <a:lnTo>
                    <a:pt x="505" y="519"/>
                  </a:lnTo>
                  <a:lnTo>
                    <a:pt x="507" y="534"/>
                  </a:lnTo>
                  <a:lnTo>
                    <a:pt x="506" y="537"/>
                  </a:lnTo>
                  <a:lnTo>
                    <a:pt x="505" y="540"/>
                  </a:lnTo>
                  <a:lnTo>
                    <a:pt x="503" y="543"/>
                  </a:lnTo>
                  <a:lnTo>
                    <a:pt x="501" y="546"/>
                  </a:lnTo>
                  <a:lnTo>
                    <a:pt x="495" y="550"/>
                  </a:lnTo>
                  <a:lnTo>
                    <a:pt x="488" y="553"/>
                  </a:lnTo>
                  <a:lnTo>
                    <a:pt x="473" y="556"/>
                  </a:lnTo>
                  <a:lnTo>
                    <a:pt x="460" y="558"/>
                  </a:lnTo>
                  <a:lnTo>
                    <a:pt x="458" y="556"/>
                  </a:lnTo>
                  <a:lnTo>
                    <a:pt x="456" y="555"/>
                  </a:lnTo>
                  <a:lnTo>
                    <a:pt x="452" y="553"/>
                  </a:lnTo>
                  <a:lnTo>
                    <a:pt x="449" y="550"/>
                  </a:lnTo>
                  <a:lnTo>
                    <a:pt x="443" y="542"/>
                  </a:lnTo>
                  <a:lnTo>
                    <a:pt x="436" y="534"/>
                  </a:lnTo>
                  <a:lnTo>
                    <a:pt x="424" y="519"/>
                  </a:lnTo>
                  <a:lnTo>
                    <a:pt x="418" y="511"/>
                  </a:lnTo>
                  <a:lnTo>
                    <a:pt x="406" y="500"/>
                  </a:lnTo>
                  <a:lnTo>
                    <a:pt x="394" y="490"/>
                  </a:lnTo>
                  <a:lnTo>
                    <a:pt x="383" y="481"/>
                  </a:lnTo>
                  <a:lnTo>
                    <a:pt x="371" y="472"/>
                  </a:lnTo>
                  <a:lnTo>
                    <a:pt x="359" y="463"/>
                  </a:lnTo>
                  <a:lnTo>
                    <a:pt x="348" y="455"/>
                  </a:lnTo>
                  <a:lnTo>
                    <a:pt x="337" y="444"/>
                  </a:lnTo>
                  <a:lnTo>
                    <a:pt x="325" y="433"/>
                  </a:lnTo>
                  <a:lnTo>
                    <a:pt x="313" y="420"/>
                  </a:lnTo>
                  <a:lnTo>
                    <a:pt x="302" y="408"/>
                  </a:lnTo>
                  <a:lnTo>
                    <a:pt x="292" y="395"/>
                  </a:lnTo>
                  <a:lnTo>
                    <a:pt x="285" y="382"/>
                  </a:lnTo>
                  <a:lnTo>
                    <a:pt x="277" y="370"/>
                  </a:lnTo>
                  <a:lnTo>
                    <a:pt x="271" y="356"/>
                  </a:lnTo>
                  <a:lnTo>
                    <a:pt x="264" y="343"/>
                  </a:lnTo>
                  <a:lnTo>
                    <a:pt x="259" y="329"/>
                  </a:lnTo>
                  <a:lnTo>
                    <a:pt x="253" y="320"/>
                  </a:lnTo>
                  <a:lnTo>
                    <a:pt x="244" y="304"/>
                  </a:lnTo>
                  <a:lnTo>
                    <a:pt x="234" y="292"/>
                  </a:lnTo>
                  <a:lnTo>
                    <a:pt x="228" y="286"/>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71" name="Freeform 106">
              <a:extLst>
                <a:ext uri="{FF2B5EF4-FFF2-40B4-BE49-F238E27FC236}">
                  <a16:creationId xmlns:a16="http://schemas.microsoft.com/office/drawing/2014/main" id="{D0513E1F-790D-43EB-B71A-B2F6326256FA}"/>
                </a:ext>
              </a:extLst>
            </p:cNvPr>
            <p:cNvSpPr>
              <a:spLocks/>
            </p:cNvSpPr>
            <p:nvPr/>
          </p:nvSpPr>
          <p:spPr bwMode="auto">
            <a:xfrm>
              <a:off x="14922803" y="6108088"/>
              <a:ext cx="288121" cy="322087"/>
            </a:xfrm>
            <a:custGeom>
              <a:avLst/>
              <a:gdLst>
                <a:gd name="T0" fmla="*/ 128 w 491"/>
                <a:gd name="T1" fmla="*/ 484 h 550"/>
                <a:gd name="T2" fmla="*/ 103 w 491"/>
                <a:gd name="T3" fmla="*/ 491 h 550"/>
                <a:gd name="T4" fmla="*/ 70 w 491"/>
                <a:gd name="T5" fmla="*/ 481 h 550"/>
                <a:gd name="T6" fmla="*/ 57 w 491"/>
                <a:gd name="T7" fmla="*/ 457 h 550"/>
                <a:gd name="T8" fmla="*/ 48 w 491"/>
                <a:gd name="T9" fmla="*/ 411 h 550"/>
                <a:gd name="T10" fmla="*/ 44 w 491"/>
                <a:gd name="T11" fmla="*/ 384 h 550"/>
                <a:gd name="T12" fmla="*/ 29 w 491"/>
                <a:gd name="T13" fmla="*/ 379 h 550"/>
                <a:gd name="T14" fmla="*/ 12 w 491"/>
                <a:gd name="T15" fmla="*/ 356 h 550"/>
                <a:gd name="T16" fmla="*/ 0 w 491"/>
                <a:gd name="T17" fmla="*/ 300 h 550"/>
                <a:gd name="T18" fmla="*/ 8 w 491"/>
                <a:gd name="T19" fmla="*/ 289 h 550"/>
                <a:gd name="T20" fmla="*/ 39 w 491"/>
                <a:gd name="T21" fmla="*/ 288 h 550"/>
                <a:gd name="T22" fmla="*/ 82 w 491"/>
                <a:gd name="T23" fmla="*/ 283 h 550"/>
                <a:gd name="T24" fmla="*/ 100 w 491"/>
                <a:gd name="T25" fmla="*/ 265 h 550"/>
                <a:gd name="T26" fmla="*/ 116 w 491"/>
                <a:gd name="T27" fmla="*/ 227 h 550"/>
                <a:gd name="T28" fmla="*/ 131 w 491"/>
                <a:gd name="T29" fmla="*/ 207 h 550"/>
                <a:gd name="T30" fmla="*/ 162 w 491"/>
                <a:gd name="T31" fmla="*/ 198 h 550"/>
                <a:gd name="T32" fmla="*/ 195 w 491"/>
                <a:gd name="T33" fmla="*/ 185 h 550"/>
                <a:gd name="T34" fmla="*/ 214 w 491"/>
                <a:gd name="T35" fmla="*/ 157 h 550"/>
                <a:gd name="T36" fmla="*/ 224 w 491"/>
                <a:gd name="T37" fmla="*/ 140 h 550"/>
                <a:gd name="T38" fmla="*/ 254 w 491"/>
                <a:gd name="T39" fmla="*/ 114 h 550"/>
                <a:gd name="T40" fmla="*/ 288 w 491"/>
                <a:gd name="T41" fmla="*/ 102 h 550"/>
                <a:gd name="T42" fmla="*/ 313 w 491"/>
                <a:gd name="T43" fmla="*/ 94 h 550"/>
                <a:gd name="T44" fmla="*/ 330 w 491"/>
                <a:gd name="T45" fmla="*/ 64 h 550"/>
                <a:gd name="T46" fmla="*/ 372 w 491"/>
                <a:gd name="T47" fmla="*/ 11 h 550"/>
                <a:gd name="T48" fmla="*/ 394 w 491"/>
                <a:gd name="T49" fmla="*/ 0 h 550"/>
                <a:gd name="T50" fmla="*/ 417 w 491"/>
                <a:gd name="T51" fmla="*/ 11 h 550"/>
                <a:gd name="T52" fmla="*/ 421 w 491"/>
                <a:gd name="T53" fmla="*/ 43 h 550"/>
                <a:gd name="T54" fmla="*/ 431 w 491"/>
                <a:gd name="T55" fmla="*/ 61 h 550"/>
                <a:gd name="T56" fmla="*/ 480 w 491"/>
                <a:gd name="T57" fmla="*/ 75 h 550"/>
                <a:gd name="T58" fmla="*/ 491 w 491"/>
                <a:gd name="T59" fmla="*/ 90 h 550"/>
                <a:gd name="T60" fmla="*/ 484 w 491"/>
                <a:gd name="T61" fmla="*/ 97 h 550"/>
                <a:gd name="T62" fmla="*/ 457 w 491"/>
                <a:gd name="T63" fmla="*/ 105 h 550"/>
                <a:gd name="T64" fmla="*/ 452 w 491"/>
                <a:gd name="T65" fmla="*/ 114 h 550"/>
                <a:gd name="T66" fmla="*/ 406 w 491"/>
                <a:gd name="T67" fmla="*/ 172 h 550"/>
                <a:gd name="T68" fmla="*/ 413 w 491"/>
                <a:gd name="T69" fmla="*/ 201 h 550"/>
                <a:gd name="T70" fmla="*/ 444 w 491"/>
                <a:gd name="T71" fmla="*/ 256 h 550"/>
                <a:gd name="T72" fmla="*/ 470 w 491"/>
                <a:gd name="T73" fmla="*/ 281 h 550"/>
                <a:gd name="T74" fmla="*/ 478 w 491"/>
                <a:gd name="T75" fmla="*/ 297 h 550"/>
                <a:gd name="T76" fmla="*/ 444 w 491"/>
                <a:gd name="T77" fmla="*/ 301 h 550"/>
                <a:gd name="T78" fmla="*/ 412 w 491"/>
                <a:gd name="T79" fmla="*/ 346 h 550"/>
                <a:gd name="T80" fmla="*/ 398 w 491"/>
                <a:gd name="T81" fmla="*/ 388 h 550"/>
                <a:gd name="T82" fmla="*/ 376 w 491"/>
                <a:gd name="T83" fmla="*/ 410 h 550"/>
                <a:gd name="T84" fmla="*/ 360 w 491"/>
                <a:gd name="T85" fmla="*/ 436 h 550"/>
                <a:gd name="T86" fmla="*/ 366 w 491"/>
                <a:gd name="T87" fmla="*/ 470 h 550"/>
                <a:gd name="T88" fmla="*/ 354 w 491"/>
                <a:gd name="T89" fmla="*/ 499 h 550"/>
                <a:gd name="T90" fmla="*/ 339 w 491"/>
                <a:gd name="T91" fmla="*/ 525 h 550"/>
                <a:gd name="T92" fmla="*/ 314 w 491"/>
                <a:gd name="T93" fmla="*/ 542 h 550"/>
                <a:gd name="T94" fmla="*/ 288 w 491"/>
                <a:gd name="T95" fmla="*/ 550 h 550"/>
                <a:gd name="T96" fmla="*/ 275 w 491"/>
                <a:gd name="T97" fmla="*/ 533 h 550"/>
                <a:gd name="T98" fmla="*/ 227 w 491"/>
                <a:gd name="T99" fmla="*/ 506 h 550"/>
                <a:gd name="T100" fmla="*/ 192 w 491"/>
                <a:gd name="T101" fmla="*/ 500 h 550"/>
                <a:gd name="T102" fmla="*/ 172 w 491"/>
                <a:gd name="T103" fmla="*/ 511 h 550"/>
                <a:gd name="T104" fmla="*/ 142 w 491"/>
                <a:gd name="T105" fmla="*/ 507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1" h="550">
                  <a:moveTo>
                    <a:pt x="142" y="507"/>
                  </a:moveTo>
                  <a:lnTo>
                    <a:pt x="139" y="484"/>
                  </a:lnTo>
                  <a:lnTo>
                    <a:pt x="134" y="482"/>
                  </a:lnTo>
                  <a:lnTo>
                    <a:pt x="128" y="484"/>
                  </a:lnTo>
                  <a:lnTo>
                    <a:pt x="124" y="485"/>
                  </a:lnTo>
                  <a:lnTo>
                    <a:pt x="119" y="486"/>
                  </a:lnTo>
                  <a:lnTo>
                    <a:pt x="112" y="490"/>
                  </a:lnTo>
                  <a:lnTo>
                    <a:pt x="103" y="491"/>
                  </a:lnTo>
                  <a:lnTo>
                    <a:pt x="92" y="491"/>
                  </a:lnTo>
                  <a:lnTo>
                    <a:pt x="83" y="489"/>
                  </a:lnTo>
                  <a:lnTo>
                    <a:pt x="75" y="486"/>
                  </a:lnTo>
                  <a:lnTo>
                    <a:pt x="70" y="481"/>
                  </a:lnTo>
                  <a:lnTo>
                    <a:pt x="64" y="476"/>
                  </a:lnTo>
                  <a:lnTo>
                    <a:pt x="61" y="471"/>
                  </a:lnTo>
                  <a:lnTo>
                    <a:pt x="59" y="464"/>
                  </a:lnTo>
                  <a:lnTo>
                    <a:pt x="57" y="457"/>
                  </a:lnTo>
                  <a:lnTo>
                    <a:pt x="55" y="441"/>
                  </a:lnTo>
                  <a:lnTo>
                    <a:pt x="53" y="426"/>
                  </a:lnTo>
                  <a:lnTo>
                    <a:pt x="50" y="419"/>
                  </a:lnTo>
                  <a:lnTo>
                    <a:pt x="48" y="411"/>
                  </a:lnTo>
                  <a:lnTo>
                    <a:pt x="46" y="405"/>
                  </a:lnTo>
                  <a:lnTo>
                    <a:pt x="42" y="398"/>
                  </a:lnTo>
                  <a:lnTo>
                    <a:pt x="46" y="386"/>
                  </a:lnTo>
                  <a:lnTo>
                    <a:pt x="44" y="384"/>
                  </a:lnTo>
                  <a:lnTo>
                    <a:pt x="42" y="382"/>
                  </a:lnTo>
                  <a:lnTo>
                    <a:pt x="39" y="381"/>
                  </a:lnTo>
                  <a:lnTo>
                    <a:pt x="35" y="380"/>
                  </a:lnTo>
                  <a:lnTo>
                    <a:pt x="29" y="379"/>
                  </a:lnTo>
                  <a:lnTo>
                    <a:pt x="22" y="379"/>
                  </a:lnTo>
                  <a:lnTo>
                    <a:pt x="19" y="374"/>
                  </a:lnTo>
                  <a:lnTo>
                    <a:pt x="16" y="367"/>
                  </a:lnTo>
                  <a:lnTo>
                    <a:pt x="12" y="356"/>
                  </a:lnTo>
                  <a:lnTo>
                    <a:pt x="8" y="343"/>
                  </a:lnTo>
                  <a:lnTo>
                    <a:pt x="2" y="319"/>
                  </a:lnTo>
                  <a:lnTo>
                    <a:pt x="0" y="304"/>
                  </a:lnTo>
                  <a:lnTo>
                    <a:pt x="0" y="300"/>
                  </a:lnTo>
                  <a:lnTo>
                    <a:pt x="1" y="295"/>
                  </a:lnTo>
                  <a:lnTo>
                    <a:pt x="3" y="293"/>
                  </a:lnTo>
                  <a:lnTo>
                    <a:pt x="5" y="290"/>
                  </a:lnTo>
                  <a:lnTo>
                    <a:pt x="8" y="289"/>
                  </a:lnTo>
                  <a:lnTo>
                    <a:pt x="12" y="288"/>
                  </a:lnTo>
                  <a:lnTo>
                    <a:pt x="16" y="287"/>
                  </a:lnTo>
                  <a:lnTo>
                    <a:pt x="19" y="287"/>
                  </a:lnTo>
                  <a:lnTo>
                    <a:pt x="39" y="288"/>
                  </a:lnTo>
                  <a:lnTo>
                    <a:pt x="57" y="289"/>
                  </a:lnTo>
                  <a:lnTo>
                    <a:pt x="67" y="288"/>
                  </a:lnTo>
                  <a:lnTo>
                    <a:pt x="75" y="287"/>
                  </a:lnTo>
                  <a:lnTo>
                    <a:pt x="82" y="283"/>
                  </a:lnTo>
                  <a:lnTo>
                    <a:pt x="88" y="280"/>
                  </a:lnTo>
                  <a:lnTo>
                    <a:pt x="92" y="276"/>
                  </a:lnTo>
                  <a:lnTo>
                    <a:pt x="97" y="270"/>
                  </a:lnTo>
                  <a:lnTo>
                    <a:pt x="100" y="265"/>
                  </a:lnTo>
                  <a:lnTo>
                    <a:pt x="103" y="259"/>
                  </a:lnTo>
                  <a:lnTo>
                    <a:pt x="109" y="246"/>
                  </a:lnTo>
                  <a:lnTo>
                    <a:pt x="114" y="233"/>
                  </a:lnTo>
                  <a:lnTo>
                    <a:pt x="116" y="227"/>
                  </a:lnTo>
                  <a:lnTo>
                    <a:pt x="119" y="221"/>
                  </a:lnTo>
                  <a:lnTo>
                    <a:pt x="123" y="215"/>
                  </a:lnTo>
                  <a:lnTo>
                    <a:pt x="127" y="211"/>
                  </a:lnTo>
                  <a:lnTo>
                    <a:pt x="131" y="207"/>
                  </a:lnTo>
                  <a:lnTo>
                    <a:pt x="137" y="204"/>
                  </a:lnTo>
                  <a:lnTo>
                    <a:pt x="142" y="201"/>
                  </a:lnTo>
                  <a:lnTo>
                    <a:pt x="149" y="200"/>
                  </a:lnTo>
                  <a:lnTo>
                    <a:pt x="162" y="198"/>
                  </a:lnTo>
                  <a:lnTo>
                    <a:pt x="173" y="195"/>
                  </a:lnTo>
                  <a:lnTo>
                    <a:pt x="182" y="193"/>
                  </a:lnTo>
                  <a:lnTo>
                    <a:pt x="190" y="189"/>
                  </a:lnTo>
                  <a:lnTo>
                    <a:pt x="195" y="185"/>
                  </a:lnTo>
                  <a:lnTo>
                    <a:pt x="199" y="181"/>
                  </a:lnTo>
                  <a:lnTo>
                    <a:pt x="207" y="170"/>
                  </a:lnTo>
                  <a:lnTo>
                    <a:pt x="216" y="160"/>
                  </a:lnTo>
                  <a:lnTo>
                    <a:pt x="214" y="157"/>
                  </a:lnTo>
                  <a:lnTo>
                    <a:pt x="214" y="154"/>
                  </a:lnTo>
                  <a:lnTo>
                    <a:pt x="217" y="149"/>
                  </a:lnTo>
                  <a:lnTo>
                    <a:pt x="219" y="145"/>
                  </a:lnTo>
                  <a:lnTo>
                    <a:pt x="224" y="140"/>
                  </a:lnTo>
                  <a:lnTo>
                    <a:pt x="227" y="136"/>
                  </a:lnTo>
                  <a:lnTo>
                    <a:pt x="235" y="131"/>
                  </a:lnTo>
                  <a:lnTo>
                    <a:pt x="243" y="124"/>
                  </a:lnTo>
                  <a:lnTo>
                    <a:pt x="254" y="114"/>
                  </a:lnTo>
                  <a:lnTo>
                    <a:pt x="261" y="108"/>
                  </a:lnTo>
                  <a:lnTo>
                    <a:pt x="270" y="105"/>
                  </a:lnTo>
                  <a:lnTo>
                    <a:pt x="279" y="103"/>
                  </a:lnTo>
                  <a:lnTo>
                    <a:pt x="288" y="102"/>
                  </a:lnTo>
                  <a:lnTo>
                    <a:pt x="298" y="100"/>
                  </a:lnTo>
                  <a:lnTo>
                    <a:pt x="305" y="97"/>
                  </a:lnTo>
                  <a:lnTo>
                    <a:pt x="309" y="96"/>
                  </a:lnTo>
                  <a:lnTo>
                    <a:pt x="313" y="94"/>
                  </a:lnTo>
                  <a:lnTo>
                    <a:pt x="315" y="92"/>
                  </a:lnTo>
                  <a:lnTo>
                    <a:pt x="316" y="90"/>
                  </a:lnTo>
                  <a:lnTo>
                    <a:pt x="322" y="78"/>
                  </a:lnTo>
                  <a:lnTo>
                    <a:pt x="330" y="64"/>
                  </a:lnTo>
                  <a:lnTo>
                    <a:pt x="339" y="50"/>
                  </a:lnTo>
                  <a:lnTo>
                    <a:pt x="349" y="35"/>
                  </a:lnTo>
                  <a:lnTo>
                    <a:pt x="360" y="22"/>
                  </a:lnTo>
                  <a:lnTo>
                    <a:pt x="372" y="11"/>
                  </a:lnTo>
                  <a:lnTo>
                    <a:pt x="378" y="6"/>
                  </a:lnTo>
                  <a:lnTo>
                    <a:pt x="383" y="3"/>
                  </a:lnTo>
                  <a:lnTo>
                    <a:pt x="388" y="1"/>
                  </a:lnTo>
                  <a:lnTo>
                    <a:pt x="394" y="0"/>
                  </a:lnTo>
                  <a:lnTo>
                    <a:pt x="402" y="1"/>
                  </a:lnTo>
                  <a:lnTo>
                    <a:pt x="410" y="3"/>
                  </a:lnTo>
                  <a:lnTo>
                    <a:pt x="414" y="6"/>
                  </a:lnTo>
                  <a:lnTo>
                    <a:pt x="417" y="11"/>
                  </a:lnTo>
                  <a:lnTo>
                    <a:pt x="420" y="17"/>
                  </a:lnTo>
                  <a:lnTo>
                    <a:pt x="421" y="25"/>
                  </a:lnTo>
                  <a:lnTo>
                    <a:pt x="421" y="34"/>
                  </a:lnTo>
                  <a:lnTo>
                    <a:pt x="421" y="43"/>
                  </a:lnTo>
                  <a:lnTo>
                    <a:pt x="422" y="49"/>
                  </a:lnTo>
                  <a:lnTo>
                    <a:pt x="424" y="54"/>
                  </a:lnTo>
                  <a:lnTo>
                    <a:pt x="427" y="57"/>
                  </a:lnTo>
                  <a:lnTo>
                    <a:pt x="431" y="61"/>
                  </a:lnTo>
                  <a:lnTo>
                    <a:pt x="443" y="65"/>
                  </a:lnTo>
                  <a:lnTo>
                    <a:pt x="455" y="68"/>
                  </a:lnTo>
                  <a:lnTo>
                    <a:pt x="468" y="70"/>
                  </a:lnTo>
                  <a:lnTo>
                    <a:pt x="480" y="75"/>
                  </a:lnTo>
                  <a:lnTo>
                    <a:pt x="484" y="77"/>
                  </a:lnTo>
                  <a:lnTo>
                    <a:pt x="488" y="80"/>
                  </a:lnTo>
                  <a:lnTo>
                    <a:pt x="490" y="84"/>
                  </a:lnTo>
                  <a:lnTo>
                    <a:pt x="491" y="90"/>
                  </a:lnTo>
                  <a:lnTo>
                    <a:pt x="490" y="92"/>
                  </a:lnTo>
                  <a:lnTo>
                    <a:pt x="489" y="94"/>
                  </a:lnTo>
                  <a:lnTo>
                    <a:pt x="487" y="96"/>
                  </a:lnTo>
                  <a:lnTo>
                    <a:pt x="484" y="97"/>
                  </a:lnTo>
                  <a:lnTo>
                    <a:pt x="478" y="100"/>
                  </a:lnTo>
                  <a:lnTo>
                    <a:pt x="471" y="102"/>
                  </a:lnTo>
                  <a:lnTo>
                    <a:pt x="464" y="103"/>
                  </a:lnTo>
                  <a:lnTo>
                    <a:pt x="457" y="105"/>
                  </a:lnTo>
                  <a:lnTo>
                    <a:pt x="455" y="107"/>
                  </a:lnTo>
                  <a:lnTo>
                    <a:pt x="453" y="108"/>
                  </a:lnTo>
                  <a:lnTo>
                    <a:pt x="452" y="110"/>
                  </a:lnTo>
                  <a:lnTo>
                    <a:pt x="452" y="114"/>
                  </a:lnTo>
                  <a:lnTo>
                    <a:pt x="460" y="121"/>
                  </a:lnTo>
                  <a:lnTo>
                    <a:pt x="409" y="144"/>
                  </a:lnTo>
                  <a:lnTo>
                    <a:pt x="417" y="160"/>
                  </a:lnTo>
                  <a:lnTo>
                    <a:pt x="406" y="172"/>
                  </a:lnTo>
                  <a:lnTo>
                    <a:pt x="406" y="177"/>
                  </a:lnTo>
                  <a:lnTo>
                    <a:pt x="408" y="184"/>
                  </a:lnTo>
                  <a:lnTo>
                    <a:pt x="410" y="193"/>
                  </a:lnTo>
                  <a:lnTo>
                    <a:pt x="413" y="201"/>
                  </a:lnTo>
                  <a:lnTo>
                    <a:pt x="422" y="220"/>
                  </a:lnTo>
                  <a:lnTo>
                    <a:pt x="433" y="238"/>
                  </a:lnTo>
                  <a:lnTo>
                    <a:pt x="438" y="248"/>
                  </a:lnTo>
                  <a:lnTo>
                    <a:pt x="444" y="256"/>
                  </a:lnTo>
                  <a:lnTo>
                    <a:pt x="451" y="264"/>
                  </a:lnTo>
                  <a:lnTo>
                    <a:pt x="457" y="272"/>
                  </a:lnTo>
                  <a:lnTo>
                    <a:pt x="464" y="277"/>
                  </a:lnTo>
                  <a:lnTo>
                    <a:pt x="470" y="281"/>
                  </a:lnTo>
                  <a:lnTo>
                    <a:pt x="477" y="283"/>
                  </a:lnTo>
                  <a:lnTo>
                    <a:pt x="483" y="285"/>
                  </a:lnTo>
                  <a:lnTo>
                    <a:pt x="481" y="292"/>
                  </a:lnTo>
                  <a:lnTo>
                    <a:pt x="478" y="297"/>
                  </a:lnTo>
                  <a:lnTo>
                    <a:pt x="474" y="300"/>
                  </a:lnTo>
                  <a:lnTo>
                    <a:pt x="469" y="302"/>
                  </a:lnTo>
                  <a:lnTo>
                    <a:pt x="457" y="302"/>
                  </a:lnTo>
                  <a:lnTo>
                    <a:pt x="444" y="301"/>
                  </a:lnTo>
                  <a:lnTo>
                    <a:pt x="428" y="304"/>
                  </a:lnTo>
                  <a:lnTo>
                    <a:pt x="422" y="321"/>
                  </a:lnTo>
                  <a:lnTo>
                    <a:pt x="421" y="323"/>
                  </a:lnTo>
                  <a:lnTo>
                    <a:pt x="412" y="346"/>
                  </a:lnTo>
                  <a:lnTo>
                    <a:pt x="405" y="363"/>
                  </a:lnTo>
                  <a:lnTo>
                    <a:pt x="402" y="372"/>
                  </a:lnTo>
                  <a:lnTo>
                    <a:pt x="400" y="380"/>
                  </a:lnTo>
                  <a:lnTo>
                    <a:pt x="398" y="388"/>
                  </a:lnTo>
                  <a:lnTo>
                    <a:pt x="398" y="398"/>
                  </a:lnTo>
                  <a:lnTo>
                    <a:pt x="390" y="400"/>
                  </a:lnTo>
                  <a:lnTo>
                    <a:pt x="384" y="405"/>
                  </a:lnTo>
                  <a:lnTo>
                    <a:pt x="376" y="410"/>
                  </a:lnTo>
                  <a:lnTo>
                    <a:pt x="371" y="416"/>
                  </a:lnTo>
                  <a:lnTo>
                    <a:pt x="366" y="423"/>
                  </a:lnTo>
                  <a:lnTo>
                    <a:pt x="362" y="429"/>
                  </a:lnTo>
                  <a:lnTo>
                    <a:pt x="360" y="436"/>
                  </a:lnTo>
                  <a:lnTo>
                    <a:pt x="359" y="441"/>
                  </a:lnTo>
                  <a:lnTo>
                    <a:pt x="362" y="454"/>
                  </a:lnTo>
                  <a:lnTo>
                    <a:pt x="367" y="464"/>
                  </a:lnTo>
                  <a:lnTo>
                    <a:pt x="366" y="470"/>
                  </a:lnTo>
                  <a:lnTo>
                    <a:pt x="363" y="476"/>
                  </a:lnTo>
                  <a:lnTo>
                    <a:pt x="360" y="482"/>
                  </a:lnTo>
                  <a:lnTo>
                    <a:pt x="357" y="491"/>
                  </a:lnTo>
                  <a:lnTo>
                    <a:pt x="354" y="499"/>
                  </a:lnTo>
                  <a:lnTo>
                    <a:pt x="351" y="507"/>
                  </a:lnTo>
                  <a:lnTo>
                    <a:pt x="348" y="515"/>
                  </a:lnTo>
                  <a:lnTo>
                    <a:pt x="347" y="523"/>
                  </a:lnTo>
                  <a:lnTo>
                    <a:pt x="339" y="525"/>
                  </a:lnTo>
                  <a:lnTo>
                    <a:pt x="331" y="529"/>
                  </a:lnTo>
                  <a:lnTo>
                    <a:pt x="325" y="533"/>
                  </a:lnTo>
                  <a:lnTo>
                    <a:pt x="319" y="538"/>
                  </a:lnTo>
                  <a:lnTo>
                    <a:pt x="314" y="542"/>
                  </a:lnTo>
                  <a:lnTo>
                    <a:pt x="307" y="546"/>
                  </a:lnTo>
                  <a:lnTo>
                    <a:pt x="301" y="550"/>
                  </a:lnTo>
                  <a:lnTo>
                    <a:pt x="293" y="550"/>
                  </a:lnTo>
                  <a:lnTo>
                    <a:pt x="288" y="550"/>
                  </a:lnTo>
                  <a:lnTo>
                    <a:pt x="284" y="547"/>
                  </a:lnTo>
                  <a:lnTo>
                    <a:pt x="280" y="545"/>
                  </a:lnTo>
                  <a:lnTo>
                    <a:pt x="278" y="541"/>
                  </a:lnTo>
                  <a:lnTo>
                    <a:pt x="275" y="533"/>
                  </a:lnTo>
                  <a:lnTo>
                    <a:pt x="274" y="527"/>
                  </a:lnTo>
                  <a:lnTo>
                    <a:pt x="254" y="519"/>
                  </a:lnTo>
                  <a:lnTo>
                    <a:pt x="237" y="511"/>
                  </a:lnTo>
                  <a:lnTo>
                    <a:pt x="227" y="506"/>
                  </a:lnTo>
                  <a:lnTo>
                    <a:pt x="218" y="503"/>
                  </a:lnTo>
                  <a:lnTo>
                    <a:pt x="208" y="500"/>
                  </a:lnTo>
                  <a:lnTo>
                    <a:pt x="196" y="500"/>
                  </a:lnTo>
                  <a:lnTo>
                    <a:pt x="192" y="500"/>
                  </a:lnTo>
                  <a:lnTo>
                    <a:pt x="187" y="502"/>
                  </a:lnTo>
                  <a:lnTo>
                    <a:pt x="183" y="504"/>
                  </a:lnTo>
                  <a:lnTo>
                    <a:pt x="178" y="507"/>
                  </a:lnTo>
                  <a:lnTo>
                    <a:pt x="172" y="511"/>
                  </a:lnTo>
                  <a:lnTo>
                    <a:pt x="167" y="513"/>
                  </a:lnTo>
                  <a:lnTo>
                    <a:pt x="161" y="514"/>
                  </a:lnTo>
                  <a:lnTo>
                    <a:pt x="154" y="515"/>
                  </a:lnTo>
                  <a:lnTo>
                    <a:pt x="142" y="507"/>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72" name="Freeform 107">
              <a:extLst>
                <a:ext uri="{FF2B5EF4-FFF2-40B4-BE49-F238E27FC236}">
                  <a16:creationId xmlns:a16="http://schemas.microsoft.com/office/drawing/2014/main" id="{EDEE40A8-C87B-4923-BB81-628AF1627B57}"/>
                </a:ext>
              </a:extLst>
            </p:cNvPr>
            <p:cNvSpPr>
              <a:spLocks/>
            </p:cNvSpPr>
            <p:nvPr/>
          </p:nvSpPr>
          <p:spPr bwMode="auto">
            <a:xfrm>
              <a:off x="15200384" y="6263861"/>
              <a:ext cx="181539" cy="208478"/>
            </a:xfrm>
            <a:custGeom>
              <a:avLst/>
              <a:gdLst>
                <a:gd name="T0" fmla="*/ 112 w 308"/>
                <a:gd name="T1" fmla="*/ 143 h 356"/>
                <a:gd name="T2" fmla="*/ 100 w 308"/>
                <a:gd name="T3" fmla="*/ 145 h 356"/>
                <a:gd name="T4" fmla="*/ 81 w 308"/>
                <a:gd name="T5" fmla="*/ 134 h 356"/>
                <a:gd name="T6" fmla="*/ 67 w 308"/>
                <a:gd name="T7" fmla="*/ 101 h 356"/>
                <a:gd name="T8" fmla="*/ 69 w 308"/>
                <a:gd name="T9" fmla="*/ 76 h 356"/>
                <a:gd name="T10" fmla="*/ 79 w 308"/>
                <a:gd name="T11" fmla="*/ 65 h 356"/>
                <a:gd name="T12" fmla="*/ 113 w 308"/>
                <a:gd name="T13" fmla="*/ 61 h 356"/>
                <a:gd name="T14" fmla="*/ 172 w 308"/>
                <a:gd name="T15" fmla="*/ 58 h 356"/>
                <a:gd name="T16" fmla="*/ 212 w 308"/>
                <a:gd name="T17" fmla="*/ 61 h 356"/>
                <a:gd name="T18" fmla="*/ 241 w 308"/>
                <a:gd name="T19" fmla="*/ 68 h 356"/>
                <a:gd name="T20" fmla="*/ 267 w 308"/>
                <a:gd name="T21" fmla="*/ 66 h 356"/>
                <a:gd name="T22" fmla="*/ 284 w 308"/>
                <a:gd name="T23" fmla="*/ 54 h 356"/>
                <a:gd name="T24" fmla="*/ 299 w 308"/>
                <a:gd name="T25" fmla="*/ 24 h 356"/>
                <a:gd name="T26" fmla="*/ 306 w 308"/>
                <a:gd name="T27" fmla="*/ 12 h 356"/>
                <a:gd name="T28" fmla="*/ 301 w 308"/>
                <a:gd name="T29" fmla="*/ 0 h 356"/>
                <a:gd name="T30" fmla="*/ 254 w 308"/>
                <a:gd name="T31" fmla="*/ 31 h 356"/>
                <a:gd name="T32" fmla="*/ 160 w 308"/>
                <a:gd name="T33" fmla="*/ 27 h 356"/>
                <a:gd name="T34" fmla="*/ 101 w 308"/>
                <a:gd name="T35" fmla="*/ 20 h 356"/>
                <a:gd name="T36" fmla="*/ 75 w 308"/>
                <a:gd name="T37" fmla="*/ 34 h 356"/>
                <a:gd name="T38" fmla="*/ 58 w 308"/>
                <a:gd name="T39" fmla="*/ 60 h 356"/>
                <a:gd name="T40" fmla="*/ 47 w 308"/>
                <a:gd name="T41" fmla="*/ 100 h 356"/>
                <a:gd name="T42" fmla="*/ 19 w 308"/>
                <a:gd name="T43" fmla="*/ 167 h 356"/>
                <a:gd name="T44" fmla="*/ 1 w 308"/>
                <a:gd name="T45" fmla="*/ 221 h 356"/>
                <a:gd name="T46" fmla="*/ 2 w 308"/>
                <a:gd name="T47" fmla="*/ 242 h 356"/>
                <a:gd name="T48" fmla="*/ 22 w 308"/>
                <a:gd name="T49" fmla="*/ 252 h 356"/>
                <a:gd name="T50" fmla="*/ 31 w 308"/>
                <a:gd name="T51" fmla="*/ 318 h 356"/>
                <a:gd name="T52" fmla="*/ 36 w 308"/>
                <a:gd name="T53" fmla="*/ 346 h 356"/>
                <a:gd name="T54" fmla="*/ 56 w 308"/>
                <a:gd name="T55" fmla="*/ 356 h 356"/>
                <a:gd name="T56" fmla="*/ 70 w 308"/>
                <a:gd name="T57" fmla="*/ 351 h 356"/>
                <a:gd name="T58" fmla="*/ 84 w 308"/>
                <a:gd name="T59" fmla="*/ 305 h 356"/>
                <a:gd name="T60" fmla="*/ 81 w 308"/>
                <a:gd name="T61" fmla="*/ 269 h 356"/>
                <a:gd name="T62" fmla="*/ 71 w 308"/>
                <a:gd name="T63" fmla="*/ 242 h 356"/>
                <a:gd name="T64" fmla="*/ 75 w 308"/>
                <a:gd name="T65" fmla="*/ 223 h 356"/>
                <a:gd name="T66" fmla="*/ 92 w 308"/>
                <a:gd name="T67" fmla="*/ 215 h 356"/>
                <a:gd name="T68" fmla="*/ 105 w 308"/>
                <a:gd name="T69" fmla="*/ 245 h 356"/>
                <a:gd name="T70" fmla="*/ 106 w 308"/>
                <a:gd name="T71" fmla="*/ 258 h 356"/>
                <a:gd name="T72" fmla="*/ 118 w 308"/>
                <a:gd name="T73" fmla="*/ 276 h 356"/>
                <a:gd name="T74" fmla="*/ 132 w 308"/>
                <a:gd name="T75" fmla="*/ 303 h 356"/>
                <a:gd name="T76" fmla="*/ 152 w 308"/>
                <a:gd name="T77" fmla="*/ 318 h 356"/>
                <a:gd name="T78" fmla="*/ 158 w 308"/>
                <a:gd name="T79" fmla="*/ 306 h 356"/>
                <a:gd name="T80" fmla="*/ 185 w 308"/>
                <a:gd name="T81" fmla="*/ 291 h 356"/>
                <a:gd name="T82" fmla="*/ 191 w 308"/>
                <a:gd name="T83" fmla="*/ 280 h 356"/>
                <a:gd name="T84" fmla="*/ 177 w 308"/>
                <a:gd name="T85" fmla="*/ 268 h 356"/>
                <a:gd name="T86" fmla="*/ 167 w 308"/>
                <a:gd name="T87" fmla="*/ 249 h 356"/>
                <a:gd name="T88" fmla="*/ 156 w 308"/>
                <a:gd name="T89" fmla="*/ 217 h 356"/>
                <a:gd name="T90" fmla="*/ 133 w 308"/>
                <a:gd name="T91" fmla="*/ 173 h 356"/>
                <a:gd name="T92" fmla="*/ 155 w 308"/>
                <a:gd name="T93" fmla="*/ 166 h 356"/>
                <a:gd name="T94" fmla="*/ 189 w 308"/>
                <a:gd name="T95" fmla="*/ 142 h 356"/>
                <a:gd name="T96" fmla="*/ 216 w 308"/>
                <a:gd name="T97" fmla="*/ 122 h 356"/>
                <a:gd name="T98" fmla="*/ 214 w 308"/>
                <a:gd name="T99" fmla="*/ 107 h 356"/>
                <a:gd name="T100" fmla="*/ 150 w 308"/>
                <a:gd name="T101" fmla="*/ 126 h 356"/>
                <a:gd name="T102" fmla="*/ 121 w 308"/>
                <a:gd name="T103" fmla="*/ 13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8" h="356">
                  <a:moveTo>
                    <a:pt x="121" y="130"/>
                  </a:moveTo>
                  <a:lnTo>
                    <a:pt x="117" y="136"/>
                  </a:lnTo>
                  <a:lnTo>
                    <a:pt x="114" y="141"/>
                  </a:lnTo>
                  <a:lnTo>
                    <a:pt x="112" y="143"/>
                  </a:lnTo>
                  <a:lnTo>
                    <a:pt x="110" y="144"/>
                  </a:lnTo>
                  <a:lnTo>
                    <a:pt x="108" y="145"/>
                  </a:lnTo>
                  <a:lnTo>
                    <a:pt x="105" y="146"/>
                  </a:lnTo>
                  <a:lnTo>
                    <a:pt x="100" y="145"/>
                  </a:lnTo>
                  <a:lnTo>
                    <a:pt x="96" y="144"/>
                  </a:lnTo>
                  <a:lnTo>
                    <a:pt x="91" y="143"/>
                  </a:lnTo>
                  <a:lnTo>
                    <a:pt x="87" y="141"/>
                  </a:lnTo>
                  <a:lnTo>
                    <a:pt x="81" y="134"/>
                  </a:lnTo>
                  <a:lnTo>
                    <a:pt x="75" y="128"/>
                  </a:lnTo>
                  <a:lnTo>
                    <a:pt x="71" y="119"/>
                  </a:lnTo>
                  <a:lnTo>
                    <a:pt x="69" y="110"/>
                  </a:lnTo>
                  <a:lnTo>
                    <a:pt x="67" y="101"/>
                  </a:lnTo>
                  <a:lnTo>
                    <a:pt x="67" y="92"/>
                  </a:lnTo>
                  <a:lnTo>
                    <a:pt x="67" y="85"/>
                  </a:lnTo>
                  <a:lnTo>
                    <a:pt x="68" y="81"/>
                  </a:lnTo>
                  <a:lnTo>
                    <a:pt x="69" y="76"/>
                  </a:lnTo>
                  <a:lnTo>
                    <a:pt x="71" y="73"/>
                  </a:lnTo>
                  <a:lnTo>
                    <a:pt x="73" y="69"/>
                  </a:lnTo>
                  <a:lnTo>
                    <a:pt x="76" y="67"/>
                  </a:lnTo>
                  <a:lnTo>
                    <a:pt x="79" y="65"/>
                  </a:lnTo>
                  <a:lnTo>
                    <a:pt x="84" y="64"/>
                  </a:lnTo>
                  <a:lnTo>
                    <a:pt x="92" y="62"/>
                  </a:lnTo>
                  <a:lnTo>
                    <a:pt x="102" y="62"/>
                  </a:lnTo>
                  <a:lnTo>
                    <a:pt x="113" y="61"/>
                  </a:lnTo>
                  <a:lnTo>
                    <a:pt x="125" y="62"/>
                  </a:lnTo>
                  <a:lnTo>
                    <a:pt x="142" y="61"/>
                  </a:lnTo>
                  <a:lnTo>
                    <a:pt x="157" y="60"/>
                  </a:lnTo>
                  <a:lnTo>
                    <a:pt x="172" y="58"/>
                  </a:lnTo>
                  <a:lnTo>
                    <a:pt x="191" y="57"/>
                  </a:lnTo>
                  <a:lnTo>
                    <a:pt x="198" y="57"/>
                  </a:lnTo>
                  <a:lnTo>
                    <a:pt x="205" y="60"/>
                  </a:lnTo>
                  <a:lnTo>
                    <a:pt x="212" y="61"/>
                  </a:lnTo>
                  <a:lnTo>
                    <a:pt x="219" y="63"/>
                  </a:lnTo>
                  <a:lnTo>
                    <a:pt x="225" y="65"/>
                  </a:lnTo>
                  <a:lnTo>
                    <a:pt x="233" y="67"/>
                  </a:lnTo>
                  <a:lnTo>
                    <a:pt x="241" y="68"/>
                  </a:lnTo>
                  <a:lnTo>
                    <a:pt x="249" y="69"/>
                  </a:lnTo>
                  <a:lnTo>
                    <a:pt x="255" y="68"/>
                  </a:lnTo>
                  <a:lnTo>
                    <a:pt x="262" y="67"/>
                  </a:lnTo>
                  <a:lnTo>
                    <a:pt x="267" y="66"/>
                  </a:lnTo>
                  <a:lnTo>
                    <a:pt x="272" y="64"/>
                  </a:lnTo>
                  <a:lnTo>
                    <a:pt x="276" y="61"/>
                  </a:lnTo>
                  <a:lnTo>
                    <a:pt x="280" y="58"/>
                  </a:lnTo>
                  <a:lnTo>
                    <a:pt x="284" y="54"/>
                  </a:lnTo>
                  <a:lnTo>
                    <a:pt x="287" y="51"/>
                  </a:lnTo>
                  <a:lnTo>
                    <a:pt x="292" y="42"/>
                  </a:lnTo>
                  <a:lnTo>
                    <a:pt x="295" y="34"/>
                  </a:lnTo>
                  <a:lnTo>
                    <a:pt x="299" y="24"/>
                  </a:lnTo>
                  <a:lnTo>
                    <a:pt x="300" y="15"/>
                  </a:lnTo>
                  <a:lnTo>
                    <a:pt x="303" y="15"/>
                  </a:lnTo>
                  <a:lnTo>
                    <a:pt x="305" y="13"/>
                  </a:lnTo>
                  <a:lnTo>
                    <a:pt x="306" y="12"/>
                  </a:lnTo>
                  <a:lnTo>
                    <a:pt x="307" y="9"/>
                  </a:lnTo>
                  <a:lnTo>
                    <a:pt x="308" y="4"/>
                  </a:lnTo>
                  <a:lnTo>
                    <a:pt x="308" y="0"/>
                  </a:lnTo>
                  <a:lnTo>
                    <a:pt x="301" y="0"/>
                  </a:lnTo>
                  <a:lnTo>
                    <a:pt x="300" y="0"/>
                  </a:lnTo>
                  <a:lnTo>
                    <a:pt x="285" y="11"/>
                  </a:lnTo>
                  <a:lnTo>
                    <a:pt x="268" y="22"/>
                  </a:lnTo>
                  <a:lnTo>
                    <a:pt x="254" y="31"/>
                  </a:lnTo>
                  <a:lnTo>
                    <a:pt x="246" y="38"/>
                  </a:lnTo>
                  <a:lnTo>
                    <a:pt x="232" y="38"/>
                  </a:lnTo>
                  <a:lnTo>
                    <a:pt x="230" y="38"/>
                  </a:lnTo>
                  <a:lnTo>
                    <a:pt x="160" y="27"/>
                  </a:lnTo>
                  <a:lnTo>
                    <a:pt x="124" y="22"/>
                  </a:lnTo>
                  <a:lnTo>
                    <a:pt x="111" y="20"/>
                  </a:lnTo>
                  <a:lnTo>
                    <a:pt x="109" y="20"/>
                  </a:lnTo>
                  <a:lnTo>
                    <a:pt x="101" y="20"/>
                  </a:lnTo>
                  <a:lnTo>
                    <a:pt x="94" y="22"/>
                  </a:lnTo>
                  <a:lnTo>
                    <a:pt x="87" y="25"/>
                  </a:lnTo>
                  <a:lnTo>
                    <a:pt x="81" y="28"/>
                  </a:lnTo>
                  <a:lnTo>
                    <a:pt x="75" y="34"/>
                  </a:lnTo>
                  <a:lnTo>
                    <a:pt x="70" y="39"/>
                  </a:lnTo>
                  <a:lnTo>
                    <a:pt x="65" y="45"/>
                  </a:lnTo>
                  <a:lnTo>
                    <a:pt x="61" y="53"/>
                  </a:lnTo>
                  <a:lnTo>
                    <a:pt x="58" y="60"/>
                  </a:lnTo>
                  <a:lnTo>
                    <a:pt x="55" y="68"/>
                  </a:lnTo>
                  <a:lnTo>
                    <a:pt x="52" y="76"/>
                  </a:lnTo>
                  <a:lnTo>
                    <a:pt x="50" y="83"/>
                  </a:lnTo>
                  <a:lnTo>
                    <a:pt x="47" y="100"/>
                  </a:lnTo>
                  <a:lnTo>
                    <a:pt x="46" y="115"/>
                  </a:lnTo>
                  <a:lnTo>
                    <a:pt x="38" y="130"/>
                  </a:lnTo>
                  <a:lnTo>
                    <a:pt x="31" y="142"/>
                  </a:lnTo>
                  <a:lnTo>
                    <a:pt x="19" y="167"/>
                  </a:lnTo>
                  <a:lnTo>
                    <a:pt x="9" y="188"/>
                  </a:lnTo>
                  <a:lnTo>
                    <a:pt x="5" y="198"/>
                  </a:lnTo>
                  <a:lnTo>
                    <a:pt x="2" y="209"/>
                  </a:lnTo>
                  <a:lnTo>
                    <a:pt x="1" y="221"/>
                  </a:lnTo>
                  <a:lnTo>
                    <a:pt x="0" y="234"/>
                  </a:lnTo>
                  <a:lnTo>
                    <a:pt x="0" y="237"/>
                  </a:lnTo>
                  <a:lnTo>
                    <a:pt x="1" y="240"/>
                  </a:lnTo>
                  <a:lnTo>
                    <a:pt x="2" y="242"/>
                  </a:lnTo>
                  <a:lnTo>
                    <a:pt x="3" y="245"/>
                  </a:lnTo>
                  <a:lnTo>
                    <a:pt x="7" y="248"/>
                  </a:lnTo>
                  <a:lnTo>
                    <a:pt x="13" y="251"/>
                  </a:lnTo>
                  <a:lnTo>
                    <a:pt x="22" y="252"/>
                  </a:lnTo>
                  <a:lnTo>
                    <a:pt x="31" y="253"/>
                  </a:lnTo>
                  <a:lnTo>
                    <a:pt x="31" y="275"/>
                  </a:lnTo>
                  <a:lnTo>
                    <a:pt x="31" y="298"/>
                  </a:lnTo>
                  <a:lnTo>
                    <a:pt x="31" y="318"/>
                  </a:lnTo>
                  <a:lnTo>
                    <a:pt x="31" y="333"/>
                  </a:lnTo>
                  <a:lnTo>
                    <a:pt x="32" y="338"/>
                  </a:lnTo>
                  <a:lnTo>
                    <a:pt x="33" y="342"/>
                  </a:lnTo>
                  <a:lnTo>
                    <a:pt x="36" y="346"/>
                  </a:lnTo>
                  <a:lnTo>
                    <a:pt x="41" y="349"/>
                  </a:lnTo>
                  <a:lnTo>
                    <a:pt x="45" y="353"/>
                  </a:lnTo>
                  <a:lnTo>
                    <a:pt x="50" y="355"/>
                  </a:lnTo>
                  <a:lnTo>
                    <a:pt x="56" y="356"/>
                  </a:lnTo>
                  <a:lnTo>
                    <a:pt x="62" y="356"/>
                  </a:lnTo>
                  <a:lnTo>
                    <a:pt x="64" y="356"/>
                  </a:lnTo>
                  <a:lnTo>
                    <a:pt x="68" y="354"/>
                  </a:lnTo>
                  <a:lnTo>
                    <a:pt x="70" y="351"/>
                  </a:lnTo>
                  <a:lnTo>
                    <a:pt x="72" y="347"/>
                  </a:lnTo>
                  <a:lnTo>
                    <a:pt x="76" y="338"/>
                  </a:lnTo>
                  <a:lnTo>
                    <a:pt x="79" y="327"/>
                  </a:lnTo>
                  <a:lnTo>
                    <a:pt x="84" y="305"/>
                  </a:lnTo>
                  <a:lnTo>
                    <a:pt x="86" y="291"/>
                  </a:lnTo>
                  <a:lnTo>
                    <a:pt x="85" y="283"/>
                  </a:lnTo>
                  <a:lnTo>
                    <a:pt x="83" y="276"/>
                  </a:lnTo>
                  <a:lnTo>
                    <a:pt x="81" y="269"/>
                  </a:lnTo>
                  <a:lnTo>
                    <a:pt x="77" y="263"/>
                  </a:lnTo>
                  <a:lnTo>
                    <a:pt x="75" y="256"/>
                  </a:lnTo>
                  <a:lnTo>
                    <a:pt x="72" y="249"/>
                  </a:lnTo>
                  <a:lnTo>
                    <a:pt x="71" y="242"/>
                  </a:lnTo>
                  <a:lnTo>
                    <a:pt x="70" y="234"/>
                  </a:lnTo>
                  <a:lnTo>
                    <a:pt x="71" y="229"/>
                  </a:lnTo>
                  <a:lnTo>
                    <a:pt x="73" y="226"/>
                  </a:lnTo>
                  <a:lnTo>
                    <a:pt x="75" y="223"/>
                  </a:lnTo>
                  <a:lnTo>
                    <a:pt x="79" y="220"/>
                  </a:lnTo>
                  <a:lnTo>
                    <a:pt x="84" y="217"/>
                  </a:lnTo>
                  <a:lnTo>
                    <a:pt x="88" y="216"/>
                  </a:lnTo>
                  <a:lnTo>
                    <a:pt x="92" y="215"/>
                  </a:lnTo>
                  <a:lnTo>
                    <a:pt x="97" y="214"/>
                  </a:lnTo>
                  <a:lnTo>
                    <a:pt x="109" y="214"/>
                  </a:lnTo>
                  <a:lnTo>
                    <a:pt x="106" y="235"/>
                  </a:lnTo>
                  <a:lnTo>
                    <a:pt x="105" y="245"/>
                  </a:lnTo>
                  <a:lnTo>
                    <a:pt x="105" y="249"/>
                  </a:lnTo>
                  <a:lnTo>
                    <a:pt x="105" y="249"/>
                  </a:lnTo>
                  <a:lnTo>
                    <a:pt x="105" y="253"/>
                  </a:lnTo>
                  <a:lnTo>
                    <a:pt x="106" y="258"/>
                  </a:lnTo>
                  <a:lnTo>
                    <a:pt x="108" y="261"/>
                  </a:lnTo>
                  <a:lnTo>
                    <a:pt x="110" y="264"/>
                  </a:lnTo>
                  <a:lnTo>
                    <a:pt x="114" y="271"/>
                  </a:lnTo>
                  <a:lnTo>
                    <a:pt x="118" y="276"/>
                  </a:lnTo>
                  <a:lnTo>
                    <a:pt x="124" y="281"/>
                  </a:lnTo>
                  <a:lnTo>
                    <a:pt x="128" y="288"/>
                  </a:lnTo>
                  <a:lnTo>
                    <a:pt x="131" y="294"/>
                  </a:lnTo>
                  <a:lnTo>
                    <a:pt x="132" y="303"/>
                  </a:lnTo>
                  <a:lnTo>
                    <a:pt x="132" y="309"/>
                  </a:lnTo>
                  <a:lnTo>
                    <a:pt x="132" y="318"/>
                  </a:lnTo>
                  <a:lnTo>
                    <a:pt x="150" y="318"/>
                  </a:lnTo>
                  <a:lnTo>
                    <a:pt x="152" y="318"/>
                  </a:lnTo>
                  <a:lnTo>
                    <a:pt x="152" y="315"/>
                  </a:lnTo>
                  <a:lnTo>
                    <a:pt x="154" y="312"/>
                  </a:lnTo>
                  <a:lnTo>
                    <a:pt x="155" y="309"/>
                  </a:lnTo>
                  <a:lnTo>
                    <a:pt x="158" y="306"/>
                  </a:lnTo>
                  <a:lnTo>
                    <a:pt x="164" y="303"/>
                  </a:lnTo>
                  <a:lnTo>
                    <a:pt x="171" y="299"/>
                  </a:lnTo>
                  <a:lnTo>
                    <a:pt x="179" y="295"/>
                  </a:lnTo>
                  <a:lnTo>
                    <a:pt x="185" y="291"/>
                  </a:lnTo>
                  <a:lnTo>
                    <a:pt x="187" y="289"/>
                  </a:lnTo>
                  <a:lnTo>
                    <a:pt x="190" y="286"/>
                  </a:lnTo>
                  <a:lnTo>
                    <a:pt x="191" y="283"/>
                  </a:lnTo>
                  <a:lnTo>
                    <a:pt x="191" y="280"/>
                  </a:lnTo>
                  <a:lnTo>
                    <a:pt x="187" y="279"/>
                  </a:lnTo>
                  <a:lnTo>
                    <a:pt x="184" y="277"/>
                  </a:lnTo>
                  <a:lnTo>
                    <a:pt x="180" y="273"/>
                  </a:lnTo>
                  <a:lnTo>
                    <a:pt x="177" y="268"/>
                  </a:lnTo>
                  <a:lnTo>
                    <a:pt x="172" y="264"/>
                  </a:lnTo>
                  <a:lnTo>
                    <a:pt x="170" y="259"/>
                  </a:lnTo>
                  <a:lnTo>
                    <a:pt x="168" y="253"/>
                  </a:lnTo>
                  <a:lnTo>
                    <a:pt x="167" y="249"/>
                  </a:lnTo>
                  <a:lnTo>
                    <a:pt x="176" y="241"/>
                  </a:lnTo>
                  <a:lnTo>
                    <a:pt x="170" y="236"/>
                  </a:lnTo>
                  <a:lnTo>
                    <a:pt x="164" y="228"/>
                  </a:lnTo>
                  <a:lnTo>
                    <a:pt x="156" y="217"/>
                  </a:lnTo>
                  <a:lnTo>
                    <a:pt x="150" y="205"/>
                  </a:lnTo>
                  <a:lnTo>
                    <a:pt x="143" y="193"/>
                  </a:lnTo>
                  <a:lnTo>
                    <a:pt x="138" y="182"/>
                  </a:lnTo>
                  <a:lnTo>
                    <a:pt x="133" y="173"/>
                  </a:lnTo>
                  <a:lnTo>
                    <a:pt x="132" y="169"/>
                  </a:lnTo>
                  <a:lnTo>
                    <a:pt x="141" y="168"/>
                  </a:lnTo>
                  <a:lnTo>
                    <a:pt x="148" y="167"/>
                  </a:lnTo>
                  <a:lnTo>
                    <a:pt x="155" y="166"/>
                  </a:lnTo>
                  <a:lnTo>
                    <a:pt x="160" y="163"/>
                  </a:lnTo>
                  <a:lnTo>
                    <a:pt x="171" y="157"/>
                  </a:lnTo>
                  <a:lnTo>
                    <a:pt x="180" y="149"/>
                  </a:lnTo>
                  <a:lnTo>
                    <a:pt x="189" y="142"/>
                  </a:lnTo>
                  <a:lnTo>
                    <a:pt x="198" y="133"/>
                  </a:lnTo>
                  <a:lnTo>
                    <a:pt x="204" y="129"/>
                  </a:lnTo>
                  <a:lnTo>
                    <a:pt x="209" y="126"/>
                  </a:lnTo>
                  <a:lnTo>
                    <a:pt x="216" y="122"/>
                  </a:lnTo>
                  <a:lnTo>
                    <a:pt x="222" y="119"/>
                  </a:lnTo>
                  <a:lnTo>
                    <a:pt x="222" y="108"/>
                  </a:lnTo>
                  <a:lnTo>
                    <a:pt x="222" y="107"/>
                  </a:lnTo>
                  <a:lnTo>
                    <a:pt x="214" y="107"/>
                  </a:lnTo>
                  <a:lnTo>
                    <a:pt x="201" y="110"/>
                  </a:lnTo>
                  <a:lnTo>
                    <a:pt x="185" y="115"/>
                  </a:lnTo>
                  <a:lnTo>
                    <a:pt x="167" y="120"/>
                  </a:lnTo>
                  <a:lnTo>
                    <a:pt x="150" y="126"/>
                  </a:lnTo>
                  <a:lnTo>
                    <a:pt x="135" y="131"/>
                  </a:lnTo>
                  <a:lnTo>
                    <a:pt x="125" y="135"/>
                  </a:lnTo>
                  <a:lnTo>
                    <a:pt x="121" y="137"/>
                  </a:lnTo>
                  <a:lnTo>
                    <a:pt x="121" y="13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73" name="Freeform 108">
              <a:extLst>
                <a:ext uri="{FF2B5EF4-FFF2-40B4-BE49-F238E27FC236}">
                  <a16:creationId xmlns:a16="http://schemas.microsoft.com/office/drawing/2014/main" id="{D81F6F8D-605C-4147-BF7A-FB1C56C405DF}"/>
                </a:ext>
              </a:extLst>
            </p:cNvPr>
            <p:cNvSpPr>
              <a:spLocks/>
            </p:cNvSpPr>
            <p:nvPr/>
          </p:nvSpPr>
          <p:spPr bwMode="auto">
            <a:xfrm>
              <a:off x="14824420" y="6477023"/>
              <a:ext cx="289292" cy="83157"/>
            </a:xfrm>
            <a:custGeom>
              <a:avLst/>
              <a:gdLst>
                <a:gd name="T0" fmla="*/ 465 w 495"/>
                <a:gd name="T1" fmla="*/ 136 h 141"/>
                <a:gd name="T2" fmla="*/ 456 w 495"/>
                <a:gd name="T3" fmla="*/ 130 h 141"/>
                <a:gd name="T4" fmla="*/ 441 w 495"/>
                <a:gd name="T5" fmla="*/ 126 h 141"/>
                <a:gd name="T6" fmla="*/ 399 w 495"/>
                <a:gd name="T7" fmla="*/ 130 h 141"/>
                <a:gd name="T8" fmla="*/ 333 w 495"/>
                <a:gd name="T9" fmla="*/ 121 h 141"/>
                <a:gd name="T10" fmla="*/ 259 w 495"/>
                <a:gd name="T11" fmla="*/ 119 h 141"/>
                <a:gd name="T12" fmla="*/ 242 w 495"/>
                <a:gd name="T13" fmla="*/ 111 h 141"/>
                <a:gd name="T14" fmla="*/ 228 w 495"/>
                <a:gd name="T15" fmla="*/ 99 h 141"/>
                <a:gd name="T16" fmla="*/ 193 w 495"/>
                <a:gd name="T17" fmla="*/ 96 h 141"/>
                <a:gd name="T18" fmla="*/ 148 w 495"/>
                <a:gd name="T19" fmla="*/ 90 h 141"/>
                <a:gd name="T20" fmla="*/ 114 w 495"/>
                <a:gd name="T21" fmla="*/ 82 h 141"/>
                <a:gd name="T22" fmla="*/ 85 w 495"/>
                <a:gd name="T23" fmla="*/ 83 h 141"/>
                <a:gd name="T24" fmla="*/ 65 w 495"/>
                <a:gd name="T25" fmla="*/ 82 h 141"/>
                <a:gd name="T26" fmla="*/ 54 w 495"/>
                <a:gd name="T27" fmla="*/ 76 h 141"/>
                <a:gd name="T28" fmla="*/ 25 w 495"/>
                <a:gd name="T29" fmla="*/ 45 h 141"/>
                <a:gd name="T30" fmla="*/ 0 w 495"/>
                <a:gd name="T31" fmla="*/ 37 h 141"/>
                <a:gd name="T32" fmla="*/ 24 w 495"/>
                <a:gd name="T33" fmla="*/ 13 h 141"/>
                <a:gd name="T34" fmla="*/ 42 w 495"/>
                <a:gd name="T35" fmla="*/ 3 h 141"/>
                <a:gd name="T36" fmla="*/ 84 w 495"/>
                <a:gd name="T37" fmla="*/ 0 h 141"/>
                <a:gd name="T38" fmla="*/ 110 w 495"/>
                <a:gd name="T39" fmla="*/ 4 h 141"/>
                <a:gd name="T40" fmla="*/ 147 w 495"/>
                <a:gd name="T41" fmla="*/ 27 h 141"/>
                <a:gd name="T42" fmla="*/ 185 w 495"/>
                <a:gd name="T43" fmla="*/ 48 h 141"/>
                <a:gd name="T44" fmla="*/ 213 w 495"/>
                <a:gd name="T45" fmla="*/ 54 h 141"/>
                <a:gd name="T46" fmla="*/ 226 w 495"/>
                <a:gd name="T47" fmla="*/ 50 h 141"/>
                <a:gd name="T48" fmla="*/ 241 w 495"/>
                <a:gd name="T49" fmla="*/ 40 h 141"/>
                <a:gd name="T50" fmla="*/ 256 w 495"/>
                <a:gd name="T51" fmla="*/ 28 h 141"/>
                <a:gd name="T52" fmla="*/ 274 w 495"/>
                <a:gd name="T53" fmla="*/ 28 h 141"/>
                <a:gd name="T54" fmla="*/ 294 w 495"/>
                <a:gd name="T55" fmla="*/ 36 h 141"/>
                <a:gd name="T56" fmla="*/ 320 w 495"/>
                <a:gd name="T57" fmla="*/ 53 h 141"/>
                <a:gd name="T58" fmla="*/ 335 w 495"/>
                <a:gd name="T59" fmla="*/ 57 h 141"/>
                <a:gd name="T60" fmla="*/ 383 w 495"/>
                <a:gd name="T61" fmla="*/ 54 h 141"/>
                <a:gd name="T62" fmla="*/ 404 w 495"/>
                <a:gd name="T63" fmla="*/ 54 h 141"/>
                <a:gd name="T64" fmla="*/ 394 w 495"/>
                <a:gd name="T65" fmla="*/ 58 h 141"/>
                <a:gd name="T66" fmla="*/ 353 w 495"/>
                <a:gd name="T67" fmla="*/ 64 h 141"/>
                <a:gd name="T68" fmla="*/ 356 w 495"/>
                <a:gd name="T69" fmla="*/ 76 h 141"/>
                <a:gd name="T70" fmla="*/ 392 w 495"/>
                <a:gd name="T71" fmla="*/ 84 h 141"/>
                <a:gd name="T72" fmla="*/ 420 w 495"/>
                <a:gd name="T73" fmla="*/ 86 h 141"/>
                <a:gd name="T74" fmla="*/ 427 w 495"/>
                <a:gd name="T75" fmla="*/ 97 h 141"/>
                <a:gd name="T76" fmla="*/ 437 w 495"/>
                <a:gd name="T77" fmla="*/ 106 h 141"/>
                <a:gd name="T78" fmla="*/ 451 w 495"/>
                <a:gd name="T79" fmla="*/ 104 h 141"/>
                <a:gd name="T80" fmla="*/ 468 w 495"/>
                <a:gd name="T81" fmla="*/ 103 h 141"/>
                <a:gd name="T82" fmla="*/ 490 w 495"/>
                <a:gd name="T83" fmla="*/ 125 h 141"/>
                <a:gd name="T84" fmla="*/ 475 w 495"/>
                <a:gd name="T85" fmla="*/ 138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5" h="141">
                  <a:moveTo>
                    <a:pt x="475" y="138"/>
                  </a:moveTo>
                  <a:lnTo>
                    <a:pt x="470" y="137"/>
                  </a:lnTo>
                  <a:lnTo>
                    <a:pt x="465" y="136"/>
                  </a:lnTo>
                  <a:lnTo>
                    <a:pt x="462" y="135"/>
                  </a:lnTo>
                  <a:lnTo>
                    <a:pt x="459" y="133"/>
                  </a:lnTo>
                  <a:lnTo>
                    <a:pt x="456" y="130"/>
                  </a:lnTo>
                  <a:lnTo>
                    <a:pt x="451" y="128"/>
                  </a:lnTo>
                  <a:lnTo>
                    <a:pt x="447" y="127"/>
                  </a:lnTo>
                  <a:lnTo>
                    <a:pt x="441" y="126"/>
                  </a:lnTo>
                  <a:lnTo>
                    <a:pt x="441" y="141"/>
                  </a:lnTo>
                  <a:lnTo>
                    <a:pt x="420" y="135"/>
                  </a:lnTo>
                  <a:lnTo>
                    <a:pt x="399" y="130"/>
                  </a:lnTo>
                  <a:lnTo>
                    <a:pt x="378" y="126"/>
                  </a:lnTo>
                  <a:lnTo>
                    <a:pt x="355" y="123"/>
                  </a:lnTo>
                  <a:lnTo>
                    <a:pt x="333" y="121"/>
                  </a:lnTo>
                  <a:lnTo>
                    <a:pt x="309" y="120"/>
                  </a:lnTo>
                  <a:lnTo>
                    <a:pt x="284" y="119"/>
                  </a:lnTo>
                  <a:lnTo>
                    <a:pt x="259" y="119"/>
                  </a:lnTo>
                  <a:lnTo>
                    <a:pt x="252" y="117"/>
                  </a:lnTo>
                  <a:lnTo>
                    <a:pt x="246" y="115"/>
                  </a:lnTo>
                  <a:lnTo>
                    <a:pt x="242" y="111"/>
                  </a:lnTo>
                  <a:lnTo>
                    <a:pt x="238" y="107"/>
                  </a:lnTo>
                  <a:lnTo>
                    <a:pt x="233" y="103"/>
                  </a:lnTo>
                  <a:lnTo>
                    <a:pt x="228" y="99"/>
                  </a:lnTo>
                  <a:lnTo>
                    <a:pt x="223" y="97"/>
                  </a:lnTo>
                  <a:lnTo>
                    <a:pt x="216" y="96"/>
                  </a:lnTo>
                  <a:lnTo>
                    <a:pt x="193" y="96"/>
                  </a:lnTo>
                  <a:lnTo>
                    <a:pt x="172" y="94"/>
                  </a:lnTo>
                  <a:lnTo>
                    <a:pt x="160" y="93"/>
                  </a:lnTo>
                  <a:lnTo>
                    <a:pt x="148" y="90"/>
                  </a:lnTo>
                  <a:lnTo>
                    <a:pt x="136" y="88"/>
                  </a:lnTo>
                  <a:lnTo>
                    <a:pt x="123" y="84"/>
                  </a:lnTo>
                  <a:lnTo>
                    <a:pt x="114" y="82"/>
                  </a:lnTo>
                  <a:lnTo>
                    <a:pt x="104" y="82"/>
                  </a:lnTo>
                  <a:lnTo>
                    <a:pt x="95" y="82"/>
                  </a:lnTo>
                  <a:lnTo>
                    <a:pt x="85" y="83"/>
                  </a:lnTo>
                  <a:lnTo>
                    <a:pt x="77" y="84"/>
                  </a:lnTo>
                  <a:lnTo>
                    <a:pt x="69" y="83"/>
                  </a:lnTo>
                  <a:lnTo>
                    <a:pt x="65" y="82"/>
                  </a:lnTo>
                  <a:lnTo>
                    <a:pt x="62" y="81"/>
                  </a:lnTo>
                  <a:lnTo>
                    <a:pt x="57" y="79"/>
                  </a:lnTo>
                  <a:lnTo>
                    <a:pt x="54" y="76"/>
                  </a:lnTo>
                  <a:lnTo>
                    <a:pt x="42" y="62"/>
                  </a:lnTo>
                  <a:lnTo>
                    <a:pt x="31" y="49"/>
                  </a:lnTo>
                  <a:lnTo>
                    <a:pt x="25" y="45"/>
                  </a:lnTo>
                  <a:lnTo>
                    <a:pt x="17" y="41"/>
                  </a:lnTo>
                  <a:lnTo>
                    <a:pt x="9" y="38"/>
                  </a:lnTo>
                  <a:lnTo>
                    <a:pt x="0" y="37"/>
                  </a:lnTo>
                  <a:lnTo>
                    <a:pt x="4" y="31"/>
                  </a:lnTo>
                  <a:lnTo>
                    <a:pt x="16" y="19"/>
                  </a:lnTo>
                  <a:lnTo>
                    <a:pt x="24" y="13"/>
                  </a:lnTo>
                  <a:lnTo>
                    <a:pt x="30" y="8"/>
                  </a:lnTo>
                  <a:lnTo>
                    <a:pt x="37" y="4"/>
                  </a:lnTo>
                  <a:lnTo>
                    <a:pt x="42" y="3"/>
                  </a:lnTo>
                  <a:lnTo>
                    <a:pt x="54" y="10"/>
                  </a:lnTo>
                  <a:lnTo>
                    <a:pt x="69" y="5"/>
                  </a:lnTo>
                  <a:lnTo>
                    <a:pt x="84" y="0"/>
                  </a:lnTo>
                  <a:lnTo>
                    <a:pt x="94" y="0"/>
                  </a:lnTo>
                  <a:lnTo>
                    <a:pt x="103" y="2"/>
                  </a:lnTo>
                  <a:lnTo>
                    <a:pt x="110" y="4"/>
                  </a:lnTo>
                  <a:lnTo>
                    <a:pt x="119" y="8"/>
                  </a:lnTo>
                  <a:lnTo>
                    <a:pt x="133" y="17"/>
                  </a:lnTo>
                  <a:lnTo>
                    <a:pt x="147" y="27"/>
                  </a:lnTo>
                  <a:lnTo>
                    <a:pt x="161" y="36"/>
                  </a:lnTo>
                  <a:lnTo>
                    <a:pt x="177" y="45"/>
                  </a:lnTo>
                  <a:lnTo>
                    <a:pt x="185" y="48"/>
                  </a:lnTo>
                  <a:lnTo>
                    <a:pt x="193" y="50"/>
                  </a:lnTo>
                  <a:lnTo>
                    <a:pt x="203" y="53"/>
                  </a:lnTo>
                  <a:lnTo>
                    <a:pt x="213" y="54"/>
                  </a:lnTo>
                  <a:lnTo>
                    <a:pt x="217" y="53"/>
                  </a:lnTo>
                  <a:lnTo>
                    <a:pt x="221" y="53"/>
                  </a:lnTo>
                  <a:lnTo>
                    <a:pt x="226" y="50"/>
                  </a:lnTo>
                  <a:lnTo>
                    <a:pt x="229" y="49"/>
                  </a:lnTo>
                  <a:lnTo>
                    <a:pt x="235" y="45"/>
                  </a:lnTo>
                  <a:lnTo>
                    <a:pt x="241" y="40"/>
                  </a:lnTo>
                  <a:lnTo>
                    <a:pt x="245" y="35"/>
                  </a:lnTo>
                  <a:lnTo>
                    <a:pt x="251" y="31"/>
                  </a:lnTo>
                  <a:lnTo>
                    <a:pt x="256" y="28"/>
                  </a:lnTo>
                  <a:lnTo>
                    <a:pt x="262" y="27"/>
                  </a:lnTo>
                  <a:lnTo>
                    <a:pt x="269" y="27"/>
                  </a:lnTo>
                  <a:lnTo>
                    <a:pt x="274" y="28"/>
                  </a:lnTo>
                  <a:lnTo>
                    <a:pt x="280" y="29"/>
                  </a:lnTo>
                  <a:lnTo>
                    <a:pt x="285" y="31"/>
                  </a:lnTo>
                  <a:lnTo>
                    <a:pt x="294" y="36"/>
                  </a:lnTo>
                  <a:lnTo>
                    <a:pt x="302" y="42"/>
                  </a:lnTo>
                  <a:lnTo>
                    <a:pt x="311" y="47"/>
                  </a:lnTo>
                  <a:lnTo>
                    <a:pt x="320" y="53"/>
                  </a:lnTo>
                  <a:lnTo>
                    <a:pt x="324" y="55"/>
                  </a:lnTo>
                  <a:lnTo>
                    <a:pt x="329" y="56"/>
                  </a:lnTo>
                  <a:lnTo>
                    <a:pt x="335" y="57"/>
                  </a:lnTo>
                  <a:lnTo>
                    <a:pt x="340" y="57"/>
                  </a:lnTo>
                  <a:lnTo>
                    <a:pt x="369" y="55"/>
                  </a:lnTo>
                  <a:lnTo>
                    <a:pt x="383" y="54"/>
                  </a:lnTo>
                  <a:lnTo>
                    <a:pt x="390" y="54"/>
                  </a:lnTo>
                  <a:lnTo>
                    <a:pt x="390" y="54"/>
                  </a:lnTo>
                  <a:lnTo>
                    <a:pt x="404" y="54"/>
                  </a:lnTo>
                  <a:lnTo>
                    <a:pt x="406" y="54"/>
                  </a:lnTo>
                  <a:lnTo>
                    <a:pt x="402" y="56"/>
                  </a:lnTo>
                  <a:lnTo>
                    <a:pt x="394" y="58"/>
                  </a:lnTo>
                  <a:lnTo>
                    <a:pt x="384" y="60"/>
                  </a:lnTo>
                  <a:lnTo>
                    <a:pt x="374" y="62"/>
                  </a:lnTo>
                  <a:lnTo>
                    <a:pt x="353" y="64"/>
                  </a:lnTo>
                  <a:lnTo>
                    <a:pt x="343" y="64"/>
                  </a:lnTo>
                  <a:lnTo>
                    <a:pt x="350" y="71"/>
                  </a:lnTo>
                  <a:lnTo>
                    <a:pt x="356" y="76"/>
                  </a:lnTo>
                  <a:lnTo>
                    <a:pt x="364" y="80"/>
                  </a:lnTo>
                  <a:lnTo>
                    <a:pt x="373" y="82"/>
                  </a:lnTo>
                  <a:lnTo>
                    <a:pt x="392" y="84"/>
                  </a:lnTo>
                  <a:lnTo>
                    <a:pt x="414" y="84"/>
                  </a:lnTo>
                  <a:lnTo>
                    <a:pt x="417" y="85"/>
                  </a:lnTo>
                  <a:lnTo>
                    <a:pt x="420" y="86"/>
                  </a:lnTo>
                  <a:lnTo>
                    <a:pt x="422" y="89"/>
                  </a:lnTo>
                  <a:lnTo>
                    <a:pt x="424" y="92"/>
                  </a:lnTo>
                  <a:lnTo>
                    <a:pt x="427" y="97"/>
                  </a:lnTo>
                  <a:lnTo>
                    <a:pt x="429" y="99"/>
                  </a:lnTo>
                  <a:lnTo>
                    <a:pt x="433" y="103"/>
                  </a:lnTo>
                  <a:lnTo>
                    <a:pt x="437" y="106"/>
                  </a:lnTo>
                  <a:lnTo>
                    <a:pt x="442" y="107"/>
                  </a:lnTo>
                  <a:lnTo>
                    <a:pt x="447" y="106"/>
                  </a:lnTo>
                  <a:lnTo>
                    <a:pt x="451" y="104"/>
                  </a:lnTo>
                  <a:lnTo>
                    <a:pt x="457" y="103"/>
                  </a:lnTo>
                  <a:lnTo>
                    <a:pt x="462" y="102"/>
                  </a:lnTo>
                  <a:lnTo>
                    <a:pt x="468" y="103"/>
                  </a:lnTo>
                  <a:lnTo>
                    <a:pt x="483" y="112"/>
                  </a:lnTo>
                  <a:lnTo>
                    <a:pt x="495" y="119"/>
                  </a:lnTo>
                  <a:lnTo>
                    <a:pt x="490" y="125"/>
                  </a:lnTo>
                  <a:lnTo>
                    <a:pt x="485" y="132"/>
                  </a:lnTo>
                  <a:lnTo>
                    <a:pt x="479" y="136"/>
                  </a:lnTo>
                  <a:lnTo>
                    <a:pt x="475" y="138"/>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74" name="Freeform 109">
              <a:extLst>
                <a:ext uri="{FF2B5EF4-FFF2-40B4-BE49-F238E27FC236}">
                  <a16:creationId xmlns:a16="http://schemas.microsoft.com/office/drawing/2014/main" id="{5520C1BA-E225-4306-8F8B-EFD7E3E4EB9B}"/>
                </a:ext>
              </a:extLst>
            </p:cNvPr>
            <p:cNvSpPr>
              <a:spLocks/>
            </p:cNvSpPr>
            <p:nvPr/>
          </p:nvSpPr>
          <p:spPr bwMode="auto">
            <a:xfrm>
              <a:off x="15232006" y="6543783"/>
              <a:ext cx="89013" cy="19911"/>
            </a:xfrm>
            <a:custGeom>
              <a:avLst/>
              <a:gdLst>
                <a:gd name="T0" fmla="*/ 101 w 152"/>
                <a:gd name="T1" fmla="*/ 35 h 35"/>
                <a:gd name="T2" fmla="*/ 84 w 152"/>
                <a:gd name="T3" fmla="*/ 35 h 35"/>
                <a:gd name="T4" fmla="*/ 65 w 152"/>
                <a:gd name="T5" fmla="*/ 35 h 35"/>
                <a:gd name="T6" fmla="*/ 50 w 152"/>
                <a:gd name="T7" fmla="*/ 35 h 35"/>
                <a:gd name="T8" fmla="*/ 38 w 152"/>
                <a:gd name="T9" fmla="*/ 35 h 35"/>
                <a:gd name="T10" fmla="*/ 28 w 152"/>
                <a:gd name="T11" fmla="*/ 34 h 35"/>
                <a:gd name="T12" fmla="*/ 15 w 152"/>
                <a:gd name="T13" fmla="*/ 33 h 35"/>
                <a:gd name="T14" fmla="*/ 9 w 152"/>
                <a:gd name="T15" fmla="*/ 31 h 35"/>
                <a:gd name="T16" fmla="*/ 4 w 152"/>
                <a:gd name="T17" fmla="*/ 26 h 35"/>
                <a:gd name="T18" fmla="*/ 3 w 152"/>
                <a:gd name="T19" fmla="*/ 24 h 35"/>
                <a:gd name="T20" fmla="*/ 1 w 152"/>
                <a:gd name="T21" fmla="*/ 22 h 35"/>
                <a:gd name="T22" fmla="*/ 0 w 152"/>
                <a:gd name="T23" fmla="*/ 19 h 35"/>
                <a:gd name="T24" fmla="*/ 0 w 152"/>
                <a:gd name="T25" fmla="*/ 15 h 35"/>
                <a:gd name="T26" fmla="*/ 1 w 152"/>
                <a:gd name="T27" fmla="*/ 12 h 35"/>
                <a:gd name="T28" fmla="*/ 3 w 152"/>
                <a:gd name="T29" fmla="*/ 9 h 35"/>
                <a:gd name="T30" fmla="*/ 7 w 152"/>
                <a:gd name="T31" fmla="*/ 7 h 35"/>
                <a:gd name="T32" fmla="*/ 11 w 152"/>
                <a:gd name="T33" fmla="*/ 6 h 35"/>
                <a:gd name="T34" fmla="*/ 21 w 152"/>
                <a:gd name="T35" fmla="*/ 5 h 35"/>
                <a:gd name="T36" fmla="*/ 31 w 152"/>
                <a:gd name="T37" fmla="*/ 5 h 35"/>
                <a:gd name="T38" fmla="*/ 42 w 152"/>
                <a:gd name="T39" fmla="*/ 5 h 35"/>
                <a:gd name="T40" fmla="*/ 51 w 152"/>
                <a:gd name="T41" fmla="*/ 7 h 35"/>
                <a:gd name="T42" fmla="*/ 60 w 152"/>
                <a:gd name="T43" fmla="*/ 8 h 35"/>
                <a:gd name="T44" fmla="*/ 68 w 152"/>
                <a:gd name="T45" fmla="*/ 10 h 35"/>
                <a:gd name="T46" fmla="*/ 75 w 152"/>
                <a:gd name="T47" fmla="*/ 12 h 35"/>
                <a:gd name="T48" fmla="*/ 84 w 152"/>
                <a:gd name="T49" fmla="*/ 14 h 35"/>
                <a:gd name="T50" fmla="*/ 91 w 152"/>
                <a:gd name="T51" fmla="*/ 15 h 35"/>
                <a:gd name="T52" fmla="*/ 101 w 152"/>
                <a:gd name="T53" fmla="*/ 15 h 35"/>
                <a:gd name="T54" fmla="*/ 110 w 152"/>
                <a:gd name="T55" fmla="*/ 15 h 35"/>
                <a:gd name="T56" fmla="*/ 117 w 152"/>
                <a:gd name="T57" fmla="*/ 14 h 35"/>
                <a:gd name="T58" fmla="*/ 124 w 152"/>
                <a:gd name="T59" fmla="*/ 13 h 35"/>
                <a:gd name="T60" fmla="*/ 130 w 152"/>
                <a:gd name="T61" fmla="*/ 11 h 35"/>
                <a:gd name="T62" fmla="*/ 141 w 152"/>
                <a:gd name="T63" fmla="*/ 7 h 35"/>
                <a:gd name="T64" fmla="*/ 152 w 152"/>
                <a:gd name="T65" fmla="*/ 0 h 35"/>
                <a:gd name="T66" fmla="*/ 146 w 152"/>
                <a:gd name="T67" fmla="*/ 8 h 35"/>
                <a:gd name="T68" fmla="*/ 141 w 152"/>
                <a:gd name="T69" fmla="*/ 14 h 35"/>
                <a:gd name="T70" fmla="*/ 136 w 152"/>
                <a:gd name="T71" fmla="*/ 20 h 35"/>
                <a:gd name="T72" fmla="*/ 130 w 152"/>
                <a:gd name="T73" fmla="*/ 23 h 35"/>
                <a:gd name="T74" fmla="*/ 117 w 152"/>
                <a:gd name="T75" fmla="*/ 29 h 35"/>
                <a:gd name="T76" fmla="*/ 101 w 152"/>
                <a:gd name="T7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2" h="35">
                  <a:moveTo>
                    <a:pt x="101" y="35"/>
                  </a:moveTo>
                  <a:lnTo>
                    <a:pt x="84" y="35"/>
                  </a:lnTo>
                  <a:lnTo>
                    <a:pt x="65" y="35"/>
                  </a:lnTo>
                  <a:lnTo>
                    <a:pt x="50" y="35"/>
                  </a:lnTo>
                  <a:lnTo>
                    <a:pt x="38" y="35"/>
                  </a:lnTo>
                  <a:lnTo>
                    <a:pt x="28" y="34"/>
                  </a:lnTo>
                  <a:lnTo>
                    <a:pt x="15" y="33"/>
                  </a:lnTo>
                  <a:lnTo>
                    <a:pt x="9" y="31"/>
                  </a:lnTo>
                  <a:lnTo>
                    <a:pt x="4" y="26"/>
                  </a:lnTo>
                  <a:lnTo>
                    <a:pt x="3" y="24"/>
                  </a:lnTo>
                  <a:lnTo>
                    <a:pt x="1" y="22"/>
                  </a:lnTo>
                  <a:lnTo>
                    <a:pt x="0" y="19"/>
                  </a:lnTo>
                  <a:lnTo>
                    <a:pt x="0" y="15"/>
                  </a:lnTo>
                  <a:lnTo>
                    <a:pt x="1" y="12"/>
                  </a:lnTo>
                  <a:lnTo>
                    <a:pt x="3" y="9"/>
                  </a:lnTo>
                  <a:lnTo>
                    <a:pt x="7" y="7"/>
                  </a:lnTo>
                  <a:lnTo>
                    <a:pt x="11" y="6"/>
                  </a:lnTo>
                  <a:lnTo>
                    <a:pt x="21" y="5"/>
                  </a:lnTo>
                  <a:lnTo>
                    <a:pt x="31" y="5"/>
                  </a:lnTo>
                  <a:lnTo>
                    <a:pt x="42" y="5"/>
                  </a:lnTo>
                  <a:lnTo>
                    <a:pt x="51" y="7"/>
                  </a:lnTo>
                  <a:lnTo>
                    <a:pt x="60" y="8"/>
                  </a:lnTo>
                  <a:lnTo>
                    <a:pt x="68" y="10"/>
                  </a:lnTo>
                  <a:lnTo>
                    <a:pt x="75" y="12"/>
                  </a:lnTo>
                  <a:lnTo>
                    <a:pt x="84" y="14"/>
                  </a:lnTo>
                  <a:lnTo>
                    <a:pt x="91" y="15"/>
                  </a:lnTo>
                  <a:lnTo>
                    <a:pt x="101" y="15"/>
                  </a:lnTo>
                  <a:lnTo>
                    <a:pt x="110" y="15"/>
                  </a:lnTo>
                  <a:lnTo>
                    <a:pt x="117" y="14"/>
                  </a:lnTo>
                  <a:lnTo>
                    <a:pt x="124" y="13"/>
                  </a:lnTo>
                  <a:lnTo>
                    <a:pt x="130" y="11"/>
                  </a:lnTo>
                  <a:lnTo>
                    <a:pt x="141" y="7"/>
                  </a:lnTo>
                  <a:lnTo>
                    <a:pt x="152" y="0"/>
                  </a:lnTo>
                  <a:lnTo>
                    <a:pt x="146" y="8"/>
                  </a:lnTo>
                  <a:lnTo>
                    <a:pt x="141" y="14"/>
                  </a:lnTo>
                  <a:lnTo>
                    <a:pt x="136" y="20"/>
                  </a:lnTo>
                  <a:lnTo>
                    <a:pt x="130" y="23"/>
                  </a:lnTo>
                  <a:lnTo>
                    <a:pt x="117" y="29"/>
                  </a:lnTo>
                  <a:lnTo>
                    <a:pt x="101" y="35"/>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75" name="Freeform 110">
              <a:extLst>
                <a:ext uri="{FF2B5EF4-FFF2-40B4-BE49-F238E27FC236}">
                  <a16:creationId xmlns:a16="http://schemas.microsoft.com/office/drawing/2014/main" id="{10A5C36A-B5BC-49EB-BEF7-A375D3B87024}"/>
                </a:ext>
              </a:extLst>
            </p:cNvPr>
            <p:cNvSpPr>
              <a:spLocks/>
            </p:cNvSpPr>
            <p:nvPr/>
          </p:nvSpPr>
          <p:spPr bwMode="auto">
            <a:xfrm>
              <a:off x="15146507" y="6548468"/>
              <a:ext cx="62074" cy="21082"/>
            </a:xfrm>
            <a:custGeom>
              <a:avLst/>
              <a:gdLst>
                <a:gd name="T0" fmla="*/ 106 w 106"/>
                <a:gd name="T1" fmla="*/ 25 h 37"/>
                <a:gd name="T2" fmla="*/ 92 w 106"/>
                <a:gd name="T3" fmla="*/ 25 h 37"/>
                <a:gd name="T4" fmla="*/ 89 w 106"/>
                <a:gd name="T5" fmla="*/ 25 h 37"/>
                <a:gd name="T6" fmla="*/ 76 w 106"/>
                <a:gd name="T7" fmla="*/ 20 h 37"/>
                <a:gd name="T8" fmla="*/ 74 w 106"/>
                <a:gd name="T9" fmla="*/ 20 h 37"/>
                <a:gd name="T10" fmla="*/ 64 w 106"/>
                <a:gd name="T11" fmla="*/ 25 h 37"/>
                <a:gd name="T12" fmla="*/ 55 w 106"/>
                <a:gd name="T13" fmla="*/ 30 h 37"/>
                <a:gd name="T14" fmla="*/ 51 w 106"/>
                <a:gd name="T15" fmla="*/ 32 h 37"/>
                <a:gd name="T16" fmla="*/ 45 w 106"/>
                <a:gd name="T17" fmla="*/ 34 h 37"/>
                <a:gd name="T18" fmla="*/ 41 w 106"/>
                <a:gd name="T19" fmla="*/ 37 h 37"/>
                <a:gd name="T20" fmla="*/ 35 w 106"/>
                <a:gd name="T21" fmla="*/ 37 h 37"/>
                <a:gd name="T22" fmla="*/ 24 w 106"/>
                <a:gd name="T23" fmla="*/ 36 h 37"/>
                <a:gd name="T24" fmla="*/ 12 w 106"/>
                <a:gd name="T25" fmla="*/ 33 h 37"/>
                <a:gd name="T26" fmla="*/ 7 w 106"/>
                <a:gd name="T27" fmla="*/ 32 h 37"/>
                <a:gd name="T28" fmla="*/ 3 w 106"/>
                <a:gd name="T29" fmla="*/ 30 h 37"/>
                <a:gd name="T30" fmla="*/ 1 w 106"/>
                <a:gd name="T31" fmla="*/ 27 h 37"/>
                <a:gd name="T32" fmla="*/ 0 w 106"/>
                <a:gd name="T33" fmla="*/ 25 h 37"/>
                <a:gd name="T34" fmla="*/ 1 w 106"/>
                <a:gd name="T35" fmla="*/ 17 h 37"/>
                <a:gd name="T36" fmla="*/ 2 w 106"/>
                <a:gd name="T37" fmla="*/ 13 h 37"/>
                <a:gd name="T38" fmla="*/ 4 w 106"/>
                <a:gd name="T39" fmla="*/ 8 h 37"/>
                <a:gd name="T40" fmla="*/ 7 w 106"/>
                <a:gd name="T41" fmla="*/ 6 h 37"/>
                <a:gd name="T42" fmla="*/ 12 w 106"/>
                <a:gd name="T43" fmla="*/ 5 h 37"/>
                <a:gd name="T44" fmla="*/ 16 w 106"/>
                <a:gd name="T45" fmla="*/ 4 h 37"/>
                <a:gd name="T46" fmla="*/ 21 w 106"/>
                <a:gd name="T47" fmla="*/ 4 h 37"/>
                <a:gd name="T48" fmla="*/ 28 w 106"/>
                <a:gd name="T49" fmla="*/ 3 h 37"/>
                <a:gd name="T50" fmla="*/ 38 w 106"/>
                <a:gd name="T51" fmla="*/ 4 h 37"/>
                <a:gd name="T52" fmla="*/ 46 w 106"/>
                <a:gd name="T53" fmla="*/ 6 h 37"/>
                <a:gd name="T54" fmla="*/ 54 w 106"/>
                <a:gd name="T55" fmla="*/ 8 h 37"/>
                <a:gd name="T56" fmla="*/ 62 w 106"/>
                <a:gd name="T57" fmla="*/ 12 h 37"/>
                <a:gd name="T58" fmla="*/ 62 w 106"/>
                <a:gd name="T59" fmla="*/ 0 h 37"/>
                <a:gd name="T60" fmla="*/ 87 w 106"/>
                <a:gd name="T61" fmla="*/ 0 h 37"/>
                <a:gd name="T62" fmla="*/ 100 w 106"/>
                <a:gd name="T63" fmla="*/ 0 h 37"/>
                <a:gd name="T64" fmla="*/ 105 w 106"/>
                <a:gd name="T65" fmla="*/ 0 h 37"/>
                <a:gd name="T66" fmla="*/ 106 w 106"/>
                <a:gd name="T67" fmla="*/ 0 h 37"/>
                <a:gd name="T68" fmla="*/ 105 w 106"/>
                <a:gd name="T69" fmla="*/ 8 h 37"/>
                <a:gd name="T70" fmla="*/ 103 w 106"/>
                <a:gd name="T71" fmla="*/ 15 h 37"/>
                <a:gd name="T72" fmla="*/ 103 w 106"/>
                <a:gd name="T73" fmla="*/ 20 h 37"/>
                <a:gd name="T74" fmla="*/ 106 w 106"/>
                <a:gd name="T75" fmla="*/ 2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6" h="37">
                  <a:moveTo>
                    <a:pt x="106" y="25"/>
                  </a:moveTo>
                  <a:lnTo>
                    <a:pt x="92" y="25"/>
                  </a:lnTo>
                  <a:lnTo>
                    <a:pt x="89" y="25"/>
                  </a:lnTo>
                  <a:lnTo>
                    <a:pt x="76" y="20"/>
                  </a:lnTo>
                  <a:lnTo>
                    <a:pt x="74" y="20"/>
                  </a:lnTo>
                  <a:lnTo>
                    <a:pt x="64" y="25"/>
                  </a:lnTo>
                  <a:lnTo>
                    <a:pt x="55" y="30"/>
                  </a:lnTo>
                  <a:lnTo>
                    <a:pt x="51" y="32"/>
                  </a:lnTo>
                  <a:lnTo>
                    <a:pt x="45" y="34"/>
                  </a:lnTo>
                  <a:lnTo>
                    <a:pt x="41" y="37"/>
                  </a:lnTo>
                  <a:lnTo>
                    <a:pt x="35" y="37"/>
                  </a:lnTo>
                  <a:lnTo>
                    <a:pt x="24" y="36"/>
                  </a:lnTo>
                  <a:lnTo>
                    <a:pt x="12" y="33"/>
                  </a:lnTo>
                  <a:lnTo>
                    <a:pt x="7" y="32"/>
                  </a:lnTo>
                  <a:lnTo>
                    <a:pt x="3" y="30"/>
                  </a:lnTo>
                  <a:lnTo>
                    <a:pt x="1" y="27"/>
                  </a:lnTo>
                  <a:lnTo>
                    <a:pt x="0" y="25"/>
                  </a:lnTo>
                  <a:lnTo>
                    <a:pt x="1" y="17"/>
                  </a:lnTo>
                  <a:lnTo>
                    <a:pt x="2" y="13"/>
                  </a:lnTo>
                  <a:lnTo>
                    <a:pt x="4" y="8"/>
                  </a:lnTo>
                  <a:lnTo>
                    <a:pt x="7" y="6"/>
                  </a:lnTo>
                  <a:lnTo>
                    <a:pt x="12" y="5"/>
                  </a:lnTo>
                  <a:lnTo>
                    <a:pt x="16" y="4"/>
                  </a:lnTo>
                  <a:lnTo>
                    <a:pt x="21" y="4"/>
                  </a:lnTo>
                  <a:lnTo>
                    <a:pt x="28" y="3"/>
                  </a:lnTo>
                  <a:lnTo>
                    <a:pt x="38" y="4"/>
                  </a:lnTo>
                  <a:lnTo>
                    <a:pt x="46" y="6"/>
                  </a:lnTo>
                  <a:lnTo>
                    <a:pt x="54" y="8"/>
                  </a:lnTo>
                  <a:lnTo>
                    <a:pt x="62" y="12"/>
                  </a:lnTo>
                  <a:lnTo>
                    <a:pt x="62" y="0"/>
                  </a:lnTo>
                  <a:lnTo>
                    <a:pt x="87" y="0"/>
                  </a:lnTo>
                  <a:lnTo>
                    <a:pt x="100" y="0"/>
                  </a:lnTo>
                  <a:lnTo>
                    <a:pt x="105" y="0"/>
                  </a:lnTo>
                  <a:lnTo>
                    <a:pt x="106" y="0"/>
                  </a:lnTo>
                  <a:lnTo>
                    <a:pt x="105" y="8"/>
                  </a:lnTo>
                  <a:lnTo>
                    <a:pt x="103" y="15"/>
                  </a:lnTo>
                  <a:lnTo>
                    <a:pt x="103" y="20"/>
                  </a:lnTo>
                  <a:lnTo>
                    <a:pt x="106" y="25"/>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76" name="Freeform 111">
              <a:extLst>
                <a:ext uri="{FF2B5EF4-FFF2-40B4-BE49-F238E27FC236}">
                  <a16:creationId xmlns:a16="http://schemas.microsoft.com/office/drawing/2014/main" id="{2C7794EE-87A6-4E63-A433-F2D098A06F06}"/>
                </a:ext>
              </a:extLst>
            </p:cNvPr>
            <p:cNvSpPr>
              <a:spLocks/>
            </p:cNvSpPr>
            <p:nvPr/>
          </p:nvSpPr>
          <p:spPr bwMode="auto">
            <a:xfrm>
              <a:off x="15210924" y="6574235"/>
              <a:ext cx="45677" cy="31623"/>
            </a:xfrm>
            <a:custGeom>
              <a:avLst/>
              <a:gdLst>
                <a:gd name="T0" fmla="*/ 58 w 78"/>
                <a:gd name="T1" fmla="*/ 54 h 54"/>
                <a:gd name="T2" fmla="*/ 54 w 78"/>
                <a:gd name="T3" fmla="*/ 53 h 54"/>
                <a:gd name="T4" fmla="*/ 52 w 78"/>
                <a:gd name="T5" fmla="*/ 51 h 54"/>
                <a:gd name="T6" fmla="*/ 50 w 78"/>
                <a:gd name="T7" fmla="*/ 49 h 54"/>
                <a:gd name="T8" fmla="*/ 47 w 78"/>
                <a:gd name="T9" fmla="*/ 46 h 54"/>
                <a:gd name="T10" fmla="*/ 46 w 78"/>
                <a:gd name="T11" fmla="*/ 38 h 54"/>
                <a:gd name="T12" fmla="*/ 46 w 78"/>
                <a:gd name="T13" fmla="*/ 34 h 54"/>
                <a:gd name="T14" fmla="*/ 32 w 78"/>
                <a:gd name="T15" fmla="*/ 33 h 54"/>
                <a:gd name="T16" fmla="*/ 17 w 78"/>
                <a:gd name="T17" fmla="*/ 29 h 54"/>
                <a:gd name="T18" fmla="*/ 11 w 78"/>
                <a:gd name="T19" fmla="*/ 26 h 54"/>
                <a:gd name="T20" fmla="*/ 4 w 78"/>
                <a:gd name="T21" fmla="*/ 23 h 54"/>
                <a:gd name="T22" fmla="*/ 2 w 78"/>
                <a:gd name="T23" fmla="*/ 21 h 54"/>
                <a:gd name="T24" fmla="*/ 1 w 78"/>
                <a:gd name="T25" fmla="*/ 19 h 54"/>
                <a:gd name="T26" fmla="*/ 0 w 78"/>
                <a:gd name="T27" fmla="*/ 15 h 54"/>
                <a:gd name="T28" fmla="*/ 0 w 78"/>
                <a:gd name="T29" fmla="*/ 13 h 54"/>
                <a:gd name="T30" fmla="*/ 0 w 78"/>
                <a:gd name="T31" fmla="*/ 10 h 54"/>
                <a:gd name="T32" fmla="*/ 1 w 78"/>
                <a:gd name="T33" fmla="*/ 8 h 54"/>
                <a:gd name="T34" fmla="*/ 2 w 78"/>
                <a:gd name="T35" fmla="*/ 6 h 54"/>
                <a:gd name="T36" fmla="*/ 3 w 78"/>
                <a:gd name="T37" fmla="*/ 3 h 54"/>
                <a:gd name="T38" fmla="*/ 7 w 78"/>
                <a:gd name="T39" fmla="*/ 1 h 54"/>
                <a:gd name="T40" fmla="*/ 13 w 78"/>
                <a:gd name="T41" fmla="*/ 0 h 54"/>
                <a:gd name="T42" fmla="*/ 25 w 78"/>
                <a:gd name="T43" fmla="*/ 0 h 54"/>
                <a:gd name="T44" fmla="*/ 34 w 78"/>
                <a:gd name="T45" fmla="*/ 0 h 54"/>
                <a:gd name="T46" fmla="*/ 51 w 78"/>
                <a:gd name="T47" fmla="*/ 0 h 54"/>
                <a:gd name="T48" fmla="*/ 51 w 78"/>
                <a:gd name="T49" fmla="*/ 4 h 54"/>
                <a:gd name="T50" fmla="*/ 52 w 78"/>
                <a:gd name="T51" fmla="*/ 9 h 54"/>
                <a:gd name="T52" fmla="*/ 53 w 78"/>
                <a:gd name="T53" fmla="*/ 12 h 54"/>
                <a:gd name="T54" fmla="*/ 55 w 78"/>
                <a:gd name="T55" fmla="*/ 14 h 54"/>
                <a:gd name="T56" fmla="*/ 59 w 78"/>
                <a:gd name="T57" fmla="*/ 19 h 54"/>
                <a:gd name="T58" fmla="*/ 64 w 78"/>
                <a:gd name="T59" fmla="*/ 23 h 54"/>
                <a:gd name="T60" fmla="*/ 69 w 78"/>
                <a:gd name="T61" fmla="*/ 26 h 54"/>
                <a:gd name="T62" fmla="*/ 73 w 78"/>
                <a:gd name="T63" fmla="*/ 29 h 54"/>
                <a:gd name="T64" fmla="*/ 75 w 78"/>
                <a:gd name="T65" fmla="*/ 33 h 54"/>
                <a:gd name="T66" fmla="*/ 77 w 78"/>
                <a:gd name="T67" fmla="*/ 35 h 54"/>
                <a:gd name="T68" fmla="*/ 78 w 78"/>
                <a:gd name="T69" fmla="*/ 38 h 54"/>
                <a:gd name="T70" fmla="*/ 78 w 78"/>
                <a:gd name="T71" fmla="*/ 41 h 54"/>
                <a:gd name="T72" fmla="*/ 78 w 78"/>
                <a:gd name="T73" fmla="*/ 45 h 54"/>
                <a:gd name="T74" fmla="*/ 77 w 78"/>
                <a:gd name="T75" fmla="*/ 47 h 54"/>
                <a:gd name="T76" fmla="*/ 74 w 78"/>
                <a:gd name="T77" fmla="*/ 49 h 54"/>
                <a:gd name="T78" fmla="*/ 72 w 78"/>
                <a:gd name="T79" fmla="*/ 51 h 54"/>
                <a:gd name="T80" fmla="*/ 68 w 78"/>
                <a:gd name="T81" fmla="*/ 53 h 54"/>
                <a:gd name="T82" fmla="*/ 61 w 78"/>
                <a:gd name="T83" fmla="*/ 54 h 54"/>
                <a:gd name="T84" fmla="*/ 58 w 78"/>
                <a:gd name="T8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8" h="54">
                  <a:moveTo>
                    <a:pt x="58" y="54"/>
                  </a:moveTo>
                  <a:lnTo>
                    <a:pt x="54" y="53"/>
                  </a:lnTo>
                  <a:lnTo>
                    <a:pt x="52" y="51"/>
                  </a:lnTo>
                  <a:lnTo>
                    <a:pt x="50" y="49"/>
                  </a:lnTo>
                  <a:lnTo>
                    <a:pt x="47" y="46"/>
                  </a:lnTo>
                  <a:lnTo>
                    <a:pt x="46" y="38"/>
                  </a:lnTo>
                  <a:lnTo>
                    <a:pt x="46" y="34"/>
                  </a:lnTo>
                  <a:lnTo>
                    <a:pt x="32" y="33"/>
                  </a:lnTo>
                  <a:lnTo>
                    <a:pt x="17" y="29"/>
                  </a:lnTo>
                  <a:lnTo>
                    <a:pt x="11" y="26"/>
                  </a:lnTo>
                  <a:lnTo>
                    <a:pt x="4" y="23"/>
                  </a:lnTo>
                  <a:lnTo>
                    <a:pt x="2" y="21"/>
                  </a:lnTo>
                  <a:lnTo>
                    <a:pt x="1" y="19"/>
                  </a:lnTo>
                  <a:lnTo>
                    <a:pt x="0" y="15"/>
                  </a:lnTo>
                  <a:lnTo>
                    <a:pt x="0" y="13"/>
                  </a:lnTo>
                  <a:lnTo>
                    <a:pt x="0" y="10"/>
                  </a:lnTo>
                  <a:lnTo>
                    <a:pt x="1" y="8"/>
                  </a:lnTo>
                  <a:lnTo>
                    <a:pt x="2" y="6"/>
                  </a:lnTo>
                  <a:lnTo>
                    <a:pt x="3" y="3"/>
                  </a:lnTo>
                  <a:lnTo>
                    <a:pt x="7" y="1"/>
                  </a:lnTo>
                  <a:lnTo>
                    <a:pt x="13" y="0"/>
                  </a:lnTo>
                  <a:lnTo>
                    <a:pt x="25" y="0"/>
                  </a:lnTo>
                  <a:lnTo>
                    <a:pt x="34" y="0"/>
                  </a:lnTo>
                  <a:lnTo>
                    <a:pt x="51" y="0"/>
                  </a:lnTo>
                  <a:lnTo>
                    <a:pt x="51" y="4"/>
                  </a:lnTo>
                  <a:lnTo>
                    <a:pt x="52" y="9"/>
                  </a:lnTo>
                  <a:lnTo>
                    <a:pt x="53" y="12"/>
                  </a:lnTo>
                  <a:lnTo>
                    <a:pt x="55" y="14"/>
                  </a:lnTo>
                  <a:lnTo>
                    <a:pt x="59" y="19"/>
                  </a:lnTo>
                  <a:lnTo>
                    <a:pt x="64" y="23"/>
                  </a:lnTo>
                  <a:lnTo>
                    <a:pt x="69" y="26"/>
                  </a:lnTo>
                  <a:lnTo>
                    <a:pt x="73" y="29"/>
                  </a:lnTo>
                  <a:lnTo>
                    <a:pt x="75" y="33"/>
                  </a:lnTo>
                  <a:lnTo>
                    <a:pt x="77" y="35"/>
                  </a:lnTo>
                  <a:lnTo>
                    <a:pt x="78" y="38"/>
                  </a:lnTo>
                  <a:lnTo>
                    <a:pt x="78" y="41"/>
                  </a:lnTo>
                  <a:lnTo>
                    <a:pt x="78" y="45"/>
                  </a:lnTo>
                  <a:lnTo>
                    <a:pt x="77" y="47"/>
                  </a:lnTo>
                  <a:lnTo>
                    <a:pt x="74" y="49"/>
                  </a:lnTo>
                  <a:lnTo>
                    <a:pt x="72" y="51"/>
                  </a:lnTo>
                  <a:lnTo>
                    <a:pt x="68" y="53"/>
                  </a:lnTo>
                  <a:lnTo>
                    <a:pt x="61" y="54"/>
                  </a:lnTo>
                  <a:lnTo>
                    <a:pt x="58" y="54"/>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77" name="Freeform 112">
              <a:extLst>
                <a:ext uri="{FF2B5EF4-FFF2-40B4-BE49-F238E27FC236}">
                  <a16:creationId xmlns:a16="http://schemas.microsoft.com/office/drawing/2014/main" id="{B0E38673-CFC7-411F-8BFD-2C213C51E511}"/>
                </a:ext>
              </a:extLst>
            </p:cNvPr>
            <p:cNvSpPr>
              <a:spLocks/>
            </p:cNvSpPr>
            <p:nvPr/>
          </p:nvSpPr>
          <p:spPr bwMode="auto">
            <a:xfrm>
              <a:off x="15125425" y="6546125"/>
              <a:ext cx="17568" cy="17569"/>
            </a:xfrm>
            <a:custGeom>
              <a:avLst/>
              <a:gdLst>
                <a:gd name="T0" fmla="*/ 0 w 30"/>
                <a:gd name="T1" fmla="*/ 0 h 30"/>
                <a:gd name="T2" fmla="*/ 6 w 30"/>
                <a:gd name="T3" fmla="*/ 0 h 30"/>
                <a:gd name="T4" fmla="*/ 15 w 30"/>
                <a:gd name="T5" fmla="*/ 0 h 30"/>
                <a:gd name="T6" fmla="*/ 17 w 30"/>
                <a:gd name="T7" fmla="*/ 0 h 30"/>
                <a:gd name="T8" fmla="*/ 20 w 30"/>
                <a:gd name="T9" fmla="*/ 1 h 30"/>
                <a:gd name="T10" fmla="*/ 22 w 30"/>
                <a:gd name="T11" fmla="*/ 2 h 30"/>
                <a:gd name="T12" fmla="*/ 23 w 30"/>
                <a:gd name="T13" fmla="*/ 4 h 30"/>
                <a:gd name="T14" fmla="*/ 26 w 30"/>
                <a:gd name="T15" fmla="*/ 7 h 30"/>
                <a:gd name="T16" fmla="*/ 30 w 30"/>
                <a:gd name="T17" fmla="*/ 10 h 30"/>
                <a:gd name="T18" fmla="*/ 27 w 30"/>
                <a:gd name="T19" fmla="*/ 18 h 30"/>
                <a:gd name="T20" fmla="*/ 23 w 30"/>
                <a:gd name="T21" fmla="*/ 24 h 30"/>
                <a:gd name="T22" fmla="*/ 20 w 30"/>
                <a:gd name="T23" fmla="*/ 27 h 30"/>
                <a:gd name="T24" fmla="*/ 17 w 30"/>
                <a:gd name="T25" fmla="*/ 29 h 30"/>
                <a:gd name="T26" fmla="*/ 14 w 30"/>
                <a:gd name="T27" fmla="*/ 29 h 30"/>
                <a:gd name="T28" fmla="*/ 11 w 30"/>
                <a:gd name="T29" fmla="*/ 30 h 30"/>
                <a:gd name="T30" fmla="*/ 0 w 30"/>
                <a:gd name="T31" fmla="*/ 18 h 30"/>
                <a:gd name="T32" fmla="*/ 0 w 30"/>
                <a:gd name="T33" fmla="*/ 8 h 30"/>
                <a:gd name="T34" fmla="*/ 0 w 30"/>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0">
                  <a:moveTo>
                    <a:pt x="0" y="0"/>
                  </a:moveTo>
                  <a:lnTo>
                    <a:pt x="6" y="0"/>
                  </a:lnTo>
                  <a:lnTo>
                    <a:pt x="15" y="0"/>
                  </a:lnTo>
                  <a:lnTo>
                    <a:pt x="17" y="0"/>
                  </a:lnTo>
                  <a:lnTo>
                    <a:pt x="20" y="1"/>
                  </a:lnTo>
                  <a:lnTo>
                    <a:pt x="22" y="2"/>
                  </a:lnTo>
                  <a:lnTo>
                    <a:pt x="23" y="4"/>
                  </a:lnTo>
                  <a:lnTo>
                    <a:pt x="26" y="7"/>
                  </a:lnTo>
                  <a:lnTo>
                    <a:pt x="30" y="10"/>
                  </a:lnTo>
                  <a:lnTo>
                    <a:pt x="27" y="18"/>
                  </a:lnTo>
                  <a:lnTo>
                    <a:pt x="23" y="24"/>
                  </a:lnTo>
                  <a:lnTo>
                    <a:pt x="20" y="27"/>
                  </a:lnTo>
                  <a:lnTo>
                    <a:pt x="17" y="29"/>
                  </a:lnTo>
                  <a:lnTo>
                    <a:pt x="14" y="29"/>
                  </a:lnTo>
                  <a:lnTo>
                    <a:pt x="11" y="30"/>
                  </a:lnTo>
                  <a:lnTo>
                    <a:pt x="0" y="18"/>
                  </a:lnTo>
                  <a:lnTo>
                    <a:pt x="0" y="8"/>
                  </a:lnTo>
                  <a:lnTo>
                    <a:pt x="0"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78" name="Freeform 113">
              <a:extLst>
                <a:ext uri="{FF2B5EF4-FFF2-40B4-BE49-F238E27FC236}">
                  <a16:creationId xmlns:a16="http://schemas.microsoft.com/office/drawing/2014/main" id="{9B4D97E2-1C22-467C-8BC6-E97F2D20FBA7}"/>
                </a:ext>
              </a:extLst>
            </p:cNvPr>
            <p:cNvSpPr>
              <a:spLocks/>
            </p:cNvSpPr>
            <p:nvPr/>
          </p:nvSpPr>
          <p:spPr bwMode="auto">
            <a:xfrm>
              <a:off x="15337416" y="6551982"/>
              <a:ext cx="99554" cy="56219"/>
            </a:xfrm>
            <a:custGeom>
              <a:avLst/>
              <a:gdLst>
                <a:gd name="T0" fmla="*/ 71 w 169"/>
                <a:gd name="T1" fmla="*/ 46 h 96"/>
                <a:gd name="T2" fmla="*/ 68 w 169"/>
                <a:gd name="T3" fmla="*/ 46 h 96"/>
                <a:gd name="T4" fmla="*/ 66 w 169"/>
                <a:gd name="T5" fmla="*/ 48 h 96"/>
                <a:gd name="T6" fmla="*/ 66 w 169"/>
                <a:gd name="T7" fmla="*/ 51 h 96"/>
                <a:gd name="T8" fmla="*/ 66 w 169"/>
                <a:gd name="T9" fmla="*/ 54 h 96"/>
                <a:gd name="T10" fmla="*/ 66 w 169"/>
                <a:gd name="T11" fmla="*/ 58 h 96"/>
                <a:gd name="T12" fmla="*/ 66 w 169"/>
                <a:gd name="T13" fmla="*/ 62 h 96"/>
                <a:gd name="T14" fmla="*/ 66 w 169"/>
                <a:gd name="T15" fmla="*/ 65 h 96"/>
                <a:gd name="T16" fmla="*/ 64 w 169"/>
                <a:gd name="T17" fmla="*/ 68 h 96"/>
                <a:gd name="T18" fmla="*/ 55 w 169"/>
                <a:gd name="T19" fmla="*/ 76 h 96"/>
                <a:gd name="T20" fmla="*/ 41 w 169"/>
                <a:gd name="T21" fmla="*/ 86 h 96"/>
                <a:gd name="T22" fmla="*/ 33 w 169"/>
                <a:gd name="T23" fmla="*/ 90 h 96"/>
                <a:gd name="T24" fmla="*/ 26 w 169"/>
                <a:gd name="T25" fmla="*/ 93 h 96"/>
                <a:gd name="T26" fmla="*/ 18 w 169"/>
                <a:gd name="T27" fmla="*/ 95 h 96"/>
                <a:gd name="T28" fmla="*/ 11 w 169"/>
                <a:gd name="T29" fmla="*/ 96 h 96"/>
                <a:gd name="T30" fmla="*/ 9 w 169"/>
                <a:gd name="T31" fmla="*/ 96 h 96"/>
                <a:gd name="T32" fmla="*/ 5 w 169"/>
                <a:gd name="T33" fmla="*/ 95 h 96"/>
                <a:gd name="T34" fmla="*/ 4 w 169"/>
                <a:gd name="T35" fmla="*/ 93 h 96"/>
                <a:gd name="T36" fmla="*/ 2 w 169"/>
                <a:gd name="T37" fmla="*/ 91 h 96"/>
                <a:gd name="T38" fmla="*/ 0 w 169"/>
                <a:gd name="T39" fmla="*/ 87 h 96"/>
                <a:gd name="T40" fmla="*/ 0 w 169"/>
                <a:gd name="T41" fmla="*/ 80 h 96"/>
                <a:gd name="T42" fmla="*/ 0 w 169"/>
                <a:gd name="T43" fmla="*/ 74 h 96"/>
                <a:gd name="T44" fmla="*/ 1 w 169"/>
                <a:gd name="T45" fmla="*/ 67 h 96"/>
                <a:gd name="T46" fmla="*/ 2 w 169"/>
                <a:gd name="T47" fmla="*/ 63 h 96"/>
                <a:gd name="T48" fmla="*/ 4 w 169"/>
                <a:gd name="T49" fmla="*/ 58 h 96"/>
                <a:gd name="T50" fmla="*/ 7 w 169"/>
                <a:gd name="T51" fmla="*/ 54 h 96"/>
                <a:gd name="T52" fmla="*/ 11 w 169"/>
                <a:gd name="T53" fmla="*/ 51 h 96"/>
                <a:gd name="T54" fmla="*/ 14 w 169"/>
                <a:gd name="T55" fmla="*/ 48 h 96"/>
                <a:gd name="T56" fmla="*/ 18 w 169"/>
                <a:gd name="T57" fmla="*/ 46 h 96"/>
                <a:gd name="T58" fmla="*/ 36 w 169"/>
                <a:gd name="T59" fmla="*/ 39 h 96"/>
                <a:gd name="T60" fmla="*/ 56 w 169"/>
                <a:gd name="T61" fmla="*/ 34 h 96"/>
                <a:gd name="T62" fmla="*/ 64 w 169"/>
                <a:gd name="T63" fmla="*/ 18 h 96"/>
                <a:gd name="T64" fmla="*/ 67 w 169"/>
                <a:gd name="T65" fmla="*/ 15 h 96"/>
                <a:gd name="T66" fmla="*/ 71 w 169"/>
                <a:gd name="T67" fmla="*/ 12 h 96"/>
                <a:gd name="T68" fmla="*/ 78 w 169"/>
                <a:gd name="T69" fmla="*/ 10 h 96"/>
                <a:gd name="T70" fmla="*/ 84 w 169"/>
                <a:gd name="T71" fmla="*/ 8 h 96"/>
                <a:gd name="T72" fmla="*/ 99 w 169"/>
                <a:gd name="T73" fmla="*/ 5 h 96"/>
                <a:gd name="T74" fmla="*/ 116 w 169"/>
                <a:gd name="T75" fmla="*/ 1 h 96"/>
                <a:gd name="T76" fmla="*/ 133 w 169"/>
                <a:gd name="T77" fmla="*/ 0 h 96"/>
                <a:gd name="T78" fmla="*/ 148 w 169"/>
                <a:gd name="T79" fmla="*/ 1 h 96"/>
                <a:gd name="T80" fmla="*/ 154 w 169"/>
                <a:gd name="T81" fmla="*/ 1 h 96"/>
                <a:gd name="T82" fmla="*/ 161 w 169"/>
                <a:gd name="T83" fmla="*/ 2 h 96"/>
                <a:gd name="T84" fmla="*/ 165 w 169"/>
                <a:gd name="T85" fmla="*/ 5 h 96"/>
                <a:gd name="T86" fmla="*/ 169 w 169"/>
                <a:gd name="T87" fmla="*/ 7 h 96"/>
                <a:gd name="T88" fmla="*/ 165 w 169"/>
                <a:gd name="T89" fmla="*/ 11 h 96"/>
                <a:gd name="T90" fmla="*/ 161 w 169"/>
                <a:gd name="T91" fmla="*/ 14 h 96"/>
                <a:gd name="T92" fmla="*/ 155 w 169"/>
                <a:gd name="T93" fmla="*/ 19 h 96"/>
                <a:gd name="T94" fmla="*/ 149 w 169"/>
                <a:gd name="T95" fmla="*/ 22 h 96"/>
                <a:gd name="T96" fmla="*/ 137 w 169"/>
                <a:gd name="T97" fmla="*/ 29 h 96"/>
                <a:gd name="T98" fmla="*/ 123 w 169"/>
                <a:gd name="T99" fmla="*/ 35 h 96"/>
                <a:gd name="T100" fmla="*/ 109 w 169"/>
                <a:gd name="T101" fmla="*/ 39 h 96"/>
                <a:gd name="T102" fmla="*/ 95 w 169"/>
                <a:gd name="T103" fmla="*/ 42 h 96"/>
                <a:gd name="T104" fmla="*/ 82 w 169"/>
                <a:gd name="T105" fmla="*/ 45 h 96"/>
                <a:gd name="T106" fmla="*/ 71 w 169"/>
                <a:gd name="T107" fmla="*/ 4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9" h="96">
                  <a:moveTo>
                    <a:pt x="71" y="46"/>
                  </a:moveTo>
                  <a:lnTo>
                    <a:pt x="68" y="46"/>
                  </a:lnTo>
                  <a:lnTo>
                    <a:pt x="66" y="48"/>
                  </a:lnTo>
                  <a:lnTo>
                    <a:pt x="66" y="51"/>
                  </a:lnTo>
                  <a:lnTo>
                    <a:pt x="66" y="54"/>
                  </a:lnTo>
                  <a:lnTo>
                    <a:pt x="66" y="58"/>
                  </a:lnTo>
                  <a:lnTo>
                    <a:pt x="66" y="62"/>
                  </a:lnTo>
                  <a:lnTo>
                    <a:pt x="66" y="65"/>
                  </a:lnTo>
                  <a:lnTo>
                    <a:pt x="64" y="68"/>
                  </a:lnTo>
                  <a:lnTo>
                    <a:pt x="55" y="76"/>
                  </a:lnTo>
                  <a:lnTo>
                    <a:pt x="41" y="86"/>
                  </a:lnTo>
                  <a:lnTo>
                    <a:pt x="33" y="90"/>
                  </a:lnTo>
                  <a:lnTo>
                    <a:pt x="26" y="93"/>
                  </a:lnTo>
                  <a:lnTo>
                    <a:pt x="18" y="95"/>
                  </a:lnTo>
                  <a:lnTo>
                    <a:pt x="11" y="96"/>
                  </a:lnTo>
                  <a:lnTo>
                    <a:pt x="9" y="96"/>
                  </a:lnTo>
                  <a:lnTo>
                    <a:pt x="5" y="95"/>
                  </a:lnTo>
                  <a:lnTo>
                    <a:pt x="4" y="93"/>
                  </a:lnTo>
                  <a:lnTo>
                    <a:pt x="2" y="91"/>
                  </a:lnTo>
                  <a:lnTo>
                    <a:pt x="0" y="87"/>
                  </a:lnTo>
                  <a:lnTo>
                    <a:pt x="0" y="80"/>
                  </a:lnTo>
                  <a:lnTo>
                    <a:pt x="0" y="74"/>
                  </a:lnTo>
                  <a:lnTo>
                    <a:pt x="1" y="67"/>
                  </a:lnTo>
                  <a:lnTo>
                    <a:pt x="2" y="63"/>
                  </a:lnTo>
                  <a:lnTo>
                    <a:pt x="4" y="58"/>
                  </a:lnTo>
                  <a:lnTo>
                    <a:pt x="7" y="54"/>
                  </a:lnTo>
                  <a:lnTo>
                    <a:pt x="11" y="51"/>
                  </a:lnTo>
                  <a:lnTo>
                    <a:pt x="14" y="48"/>
                  </a:lnTo>
                  <a:lnTo>
                    <a:pt x="18" y="46"/>
                  </a:lnTo>
                  <a:lnTo>
                    <a:pt x="36" y="39"/>
                  </a:lnTo>
                  <a:lnTo>
                    <a:pt x="56" y="34"/>
                  </a:lnTo>
                  <a:lnTo>
                    <a:pt x="64" y="18"/>
                  </a:lnTo>
                  <a:lnTo>
                    <a:pt x="67" y="15"/>
                  </a:lnTo>
                  <a:lnTo>
                    <a:pt x="71" y="12"/>
                  </a:lnTo>
                  <a:lnTo>
                    <a:pt x="78" y="10"/>
                  </a:lnTo>
                  <a:lnTo>
                    <a:pt x="84" y="8"/>
                  </a:lnTo>
                  <a:lnTo>
                    <a:pt x="99" y="5"/>
                  </a:lnTo>
                  <a:lnTo>
                    <a:pt x="116" y="1"/>
                  </a:lnTo>
                  <a:lnTo>
                    <a:pt x="133" y="0"/>
                  </a:lnTo>
                  <a:lnTo>
                    <a:pt x="148" y="1"/>
                  </a:lnTo>
                  <a:lnTo>
                    <a:pt x="154" y="1"/>
                  </a:lnTo>
                  <a:lnTo>
                    <a:pt x="161" y="2"/>
                  </a:lnTo>
                  <a:lnTo>
                    <a:pt x="165" y="5"/>
                  </a:lnTo>
                  <a:lnTo>
                    <a:pt x="169" y="7"/>
                  </a:lnTo>
                  <a:lnTo>
                    <a:pt x="165" y="11"/>
                  </a:lnTo>
                  <a:lnTo>
                    <a:pt x="161" y="14"/>
                  </a:lnTo>
                  <a:lnTo>
                    <a:pt x="155" y="19"/>
                  </a:lnTo>
                  <a:lnTo>
                    <a:pt x="149" y="22"/>
                  </a:lnTo>
                  <a:lnTo>
                    <a:pt x="137" y="29"/>
                  </a:lnTo>
                  <a:lnTo>
                    <a:pt x="123" y="35"/>
                  </a:lnTo>
                  <a:lnTo>
                    <a:pt x="109" y="39"/>
                  </a:lnTo>
                  <a:lnTo>
                    <a:pt x="95" y="42"/>
                  </a:lnTo>
                  <a:lnTo>
                    <a:pt x="82" y="45"/>
                  </a:lnTo>
                  <a:lnTo>
                    <a:pt x="71" y="46"/>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79" name="Freeform 114">
              <a:extLst>
                <a:ext uri="{FF2B5EF4-FFF2-40B4-BE49-F238E27FC236}">
                  <a16:creationId xmlns:a16="http://schemas.microsoft.com/office/drawing/2014/main" id="{3B268FE7-FCAA-4373-AB42-6865C0615F9E}"/>
                </a:ext>
              </a:extLst>
            </p:cNvPr>
            <p:cNvSpPr>
              <a:spLocks/>
            </p:cNvSpPr>
            <p:nvPr/>
          </p:nvSpPr>
          <p:spPr bwMode="auto">
            <a:xfrm>
              <a:off x="15406519" y="6396209"/>
              <a:ext cx="30452" cy="26939"/>
            </a:xfrm>
            <a:custGeom>
              <a:avLst/>
              <a:gdLst>
                <a:gd name="T0" fmla="*/ 51 w 51"/>
                <a:gd name="T1" fmla="*/ 22 h 47"/>
                <a:gd name="T2" fmla="*/ 49 w 51"/>
                <a:gd name="T3" fmla="*/ 27 h 47"/>
                <a:gd name="T4" fmla="*/ 44 w 51"/>
                <a:gd name="T5" fmla="*/ 36 h 47"/>
                <a:gd name="T6" fmla="*/ 41 w 51"/>
                <a:gd name="T7" fmla="*/ 40 h 47"/>
                <a:gd name="T8" fmla="*/ 37 w 51"/>
                <a:gd name="T9" fmla="*/ 43 h 47"/>
                <a:gd name="T10" fmla="*/ 34 w 51"/>
                <a:gd name="T11" fmla="*/ 46 h 47"/>
                <a:gd name="T12" fmla="*/ 31 w 51"/>
                <a:gd name="T13" fmla="*/ 47 h 47"/>
                <a:gd name="T14" fmla="*/ 28 w 51"/>
                <a:gd name="T15" fmla="*/ 46 h 47"/>
                <a:gd name="T16" fmla="*/ 23 w 51"/>
                <a:gd name="T17" fmla="*/ 43 h 47"/>
                <a:gd name="T18" fmla="*/ 18 w 51"/>
                <a:gd name="T19" fmla="*/ 39 h 47"/>
                <a:gd name="T20" fmla="*/ 13 w 51"/>
                <a:gd name="T21" fmla="*/ 35 h 47"/>
                <a:gd name="T22" fmla="*/ 8 w 51"/>
                <a:gd name="T23" fmla="*/ 28 h 47"/>
                <a:gd name="T24" fmla="*/ 4 w 51"/>
                <a:gd name="T25" fmla="*/ 22 h 47"/>
                <a:gd name="T26" fmla="*/ 1 w 51"/>
                <a:gd name="T27" fmla="*/ 16 h 47"/>
                <a:gd name="T28" fmla="*/ 0 w 51"/>
                <a:gd name="T29" fmla="*/ 10 h 47"/>
                <a:gd name="T30" fmla="*/ 1 w 51"/>
                <a:gd name="T31" fmla="*/ 5 h 47"/>
                <a:gd name="T32" fmla="*/ 2 w 51"/>
                <a:gd name="T33" fmla="*/ 3 h 47"/>
                <a:gd name="T34" fmla="*/ 5 w 51"/>
                <a:gd name="T35" fmla="*/ 1 h 47"/>
                <a:gd name="T36" fmla="*/ 8 w 51"/>
                <a:gd name="T37" fmla="*/ 0 h 47"/>
                <a:gd name="T38" fmla="*/ 16 w 51"/>
                <a:gd name="T39" fmla="*/ 0 h 47"/>
                <a:gd name="T40" fmla="*/ 25 w 51"/>
                <a:gd name="T41" fmla="*/ 2 h 47"/>
                <a:gd name="T42" fmla="*/ 35 w 51"/>
                <a:gd name="T43" fmla="*/ 5 h 47"/>
                <a:gd name="T44" fmla="*/ 43 w 51"/>
                <a:gd name="T45" fmla="*/ 10 h 47"/>
                <a:gd name="T46" fmla="*/ 46 w 51"/>
                <a:gd name="T47" fmla="*/ 13 h 47"/>
                <a:gd name="T48" fmla="*/ 48 w 51"/>
                <a:gd name="T49" fmla="*/ 15 h 47"/>
                <a:gd name="T50" fmla="*/ 50 w 51"/>
                <a:gd name="T51" fmla="*/ 18 h 47"/>
                <a:gd name="T52" fmla="*/ 51 w 51"/>
                <a:gd name="T53" fmla="*/ 2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 h="47">
                  <a:moveTo>
                    <a:pt x="51" y="22"/>
                  </a:moveTo>
                  <a:lnTo>
                    <a:pt x="49" y="27"/>
                  </a:lnTo>
                  <a:lnTo>
                    <a:pt x="44" y="36"/>
                  </a:lnTo>
                  <a:lnTo>
                    <a:pt x="41" y="40"/>
                  </a:lnTo>
                  <a:lnTo>
                    <a:pt x="37" y="43"/>
                  </a:lnTo>
                  <a:lnTo>
                    <a:pt x="34" y="46"/>
                  </a:lnTo>
                  <a:lnTo>
                    <a:pt x="31" y="47"/>
                  </a:lnTo>
                  <a:lnTo>
                    <a:pt x="28" y="46"/>
                  </a:lnTo>
                  <a:lnTo>
                    <a:pt x="23" y="43"/>
                  </a:lnTo>
                  <a:lnTo>
                    <a:pt x="18" y="39"/>
                  </a:lnTo>
                  <a:lnTo>
                    <a:pt x="13" y="35"/>
                  </a:lnTo>
                  <a:lnTo>
                    <a:pt x="8" y="28"/>
                  </a:lnTo>
                  <a:lnTo>
                    <a:pt x="4" y="22"/>
                  </a:lnTo>
                  <a:lnTo>
                    <a:pt x="1" y="16"/>
                  </a:lnTo>
                  <a:lnTo>
                    <a:pt x="0" y="10"/>
                  </a:lnTo>
                  <a:lnTo>
                    <a:pt x="1" y="5"/>
                  </a:lnTo>
                  <a:lnTo>
                    <a:pt x="2" y="3"/>
                  </a:lnTo>
                  <a:lnTo>
                    <a:pt x="5" y="1"/>
                  </a:lnTo>
                  <a:lnTo>
                    <a:pt x="8" y="0"/>
                  </a:lnTo>
                  <a:lnTo>
                    <a:pt x="16" y="0"/>
                  </a:lnTo>
                  <a:lnTo>
                    <a:pt x="25" y="2"/>
                  </a:lnTo>
                  <a:lnTo>
                    <a:pt x="35" y="5"/>
                  </a:lnTo>
                  <a:lnTo>
                    <a:pt x="43" y="10"/>
                  </a:lnTo>
                  <a:lnTo>
                    <a:pt x="46" y="13"/>
                  </a:lnTo>
                  <a:lnTo>
                    <a:pt x="48" y="15"/>
                  </a:lnTo>
                  <a:lnTo>
                    <a:pt x="50" y="18"/>
                  </a:lnTo>
                  <a:lnTo>
                    <a:pt x="51" y="22"/>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80" name="Freeform 115">
              <a:extLst>
                <a:ext uri="{FF2B5EF4-FFF2-40B4-BE49-F238E27FC236}">
                  <a16:creationId xmlns:a16="http://schemas.microsoft.com/office/drawing/2014/main" id="{88662F6E-4BDD-4F74-8BBE-7420DD328198}"/>
                </a:ext>
              </a:extLst>
            </p:cNvPr>
            <p:cNvSpPr>
              <a:spLocks/>
            </p:cNvSpPr>
            <p:nvPr/>
          </p:nvSpPr>
          <p:spPr bwMode="auto">
            <a:xfrm>
              <a:off x="15459224" y="6392695"/>
              <a:ext cx="79643" cy="24596"/>
            </a:xfrm>
            <a:custGeom>
              <a:avLst/>
              <a:gdLst>
                <a:gd name="T0" fmla="*/ 117 w 136"/>
                <a:gd name="T1" fmla="*/ 7 h 41"/>
                <a:gd name="T2" fmla="*/ 121 w 136"/>
                <a:gd name="T3" fmla="*/ 16 h 41"/>
                <a:gd name="T4" fmla="*/ 127 w 136"/>
                <a:gd name="T5" fmla="*/ 22 h 41"/>
                <a:gd name="T6" fmla="*/ 131 w 136"/>
                <a:gd name="T7" fmla="*/ 26 h 41"/>
                <a:gd name="T8" fmla="*/ 133 w 136"/>
                <a:gd name="T9" fmla="*/ 30 h 41"/>
                <a:gd name="T10" fmla="*/ 135 w 136"/>
                <a:gd name="T11" fmla="*/ 34 h 41"/>
                <a:gd name="T12" fmla="*/ 136 w 136"/>
                <a:gd name="T13" fmla="*/ 41 h 41"/>
                <a:gd name="T14" fmla="*/ 129 w 136"/>
                <a:gd name="T15" fmla="*/ 41 h 41"/>
                <a:gd name="T16" fmla="*/ 120 w 136"/>
                <a:gd name="T17" fmla="*/ 40 h 41"/>
                <a:gd name="T18" fmla="*/ 112 w 136"/>
                <a:gd name="T19" fmla="*/ 38 h 41"/>
                <a:gd name="T20" fmla="*/ 106 w 136"/>
                <a:gd name="T21" fmla="*/ 35 h 41"/>
                <a:gd name="T22" fmla="*/ 99 w 136"/>
                <a:gd name="T23" fmla="*/ 32 h 41"/>
                <a:gd name="T24" fmla="*/ 93 w 136"/>
                <a:gd name="T25" fmla="*/ 29 h 41"/>
                <a:gd name="T26" fmla="*/ 85 w 136"/>
                <a:gd name="T27" fmla="*/ 27 h 41"/>
                <a:gd name="T28" fmla="*/ 77 w 136"/>
                <a:gd name="T29" fmla="*/ 25 h 41"/>
                <a:gd name="T30" fmla="*/ 68 w 136"/>
                <a:gd name="T31" fmla="*/ 24 h 41"/>
                <a:gd name="T32" fmla="*/ 57 w 136"/>
                <a:gd name="T33" fmla="*/ 24 h 41"/>
                <a:gd name="T34" fmla="*/ 49 w 136"/>
                <a:gd name="T35" fmla="*/ 24 h 41"/>
                <a:gd name="T36" fmla="*/ 40 w 136"/>
                <a:gd name="T37" fmla="*/ 24 h 41"/>
                <a:gd name="T38" fmla="*/ 30 w 136"/>
                <a:gd name="T39" fmla="*/ 24 h 41"/>
                <a:gd name="T40" fmla="*/ 12 w 136"/>
                <a:gd name="T41" fmla="*/ 20 h 41"/>
                <a:gd name="T42" fmla="*/ 0 w 136"/>
                <a:gd name="T43" fmla="*/ 16 h 41"/>
                <a:gd name="T44" fmla="*/ 5 w 136"/>
                <a:gd name="T45" fmla="*/ 6 h 41"/>
                <a:gd name="T46" fmla="*/ 11 w 136"/>
                <a:gd name="T47" fmla="*/ 0 h 41"/>
                <a:gd name="T48" fmla="*/ 55 w 136"/>
                <a:gd name="T49" fmla="*/ 0 h 41"/>
                <a:gd name="T50" fmla="*/ 78 w 136"/>
                <a:gd name="T51" fmla="*/ 0 h 41"/>
                <a:gd name="T52" fmla="*/ 85 w 136"/>
                <a:gd name="T53" fmla="*/ 0 h 41"/>
                <a:gd name="T54" fmla="*/ 86 w 136"/>
                <a:gd name="T55" fmla="*/ 0 h 41"/>
                <a:gd name="T56" fmla="*/ 89 w 136"/>
                <a:gd name="T57" fmla="*/ 3 h 41"/>
                <a:gd name="T58" fmla="*/ 91 w 136"/>
                <a:gd name="T59" fmla="*/ 6 h 41"/>
                <a:gd name="T60" fmla="*/ 94 w 136"/>
                <a:gd name="T61" fmla="*/ 7 h 41"/>
                <a:gd name="T62" fmla="*/ 97 w 136"/>
                <a:gd name="T63" fmla="*/ 8 h 41"/>
                <a:gd name="T64" fmla="*/ 105 w 136"/>
                <a:gd name="T65" fmla="*/ 8 h 41"/>
                <a:gd name="T66" fmla="*/ 113 w 136"/>
                <a:gd name="T67" fmla="*/ 7 h 41"/>
                <a:gd name="T68" fmla="*/ 117 w 136"/>
                <a:gd name="T69"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6" h="41">
                  <a:moveTo>
                    <a:pt x="117" y="7"/>
                  </a:moveTo>
                  <a:lnTo>
                    <a:pt x="121" y="16"/>
                  </a:lnTo>
                  <a:lnTo>
                    <a:pt x="127" y="22"/>
                  </a:lnTo>
                  <a:lnTo>
                    <a:pt x="131" y="26"/>
                  </a:lnTo>
                  <a:lnTo>
                    <a:pt x="133" y="30"/>
                  </a:lnTo>
                  <a:lnTo>
                    <a:pt x="135" y="34"/>
                  </a:lnTo>
                  <a:lnTo>
                    <a:pt x="136" y="41"/>
                  </a:lnTo>
                  <a:lnTo>
                    <a:pt x="129" y="41"/>
                  </a:lnTo>
                  <a:lnTo>
                    <a:pt x="120" y="40"/>
                  </a:lnTo>
                  <a:lnTo>
                    <a:pt x="112" y="38"/>
                  </a:lnTo>
                  <a:lnTo>
                    <a:pt x="106" y="35"/>
                  </a:lnTo>
                  <a:lnTo>
                    <a:pt x="99" y="32"/>
                  </a:lnTo>
                  <a:lnTo>
                    <a:pt x="93" y="29"/>
                  </a:lnTo>
                  <a:lnTo>
                    <a:pt x="85" y="27"/>
                  </a:lnTo>
                  <a:lnTo>
                    <a:pt x="77" y="25"/>
                  </a:lnTo>
                  <a:lnTo>
                    <a:pt x="68" y="24"/>
                  </a:lnTo>
                  <a:lnTo>
                    <a:pt x="57" y="24"/>
                  </a:lnTo>
                  <a:lnTo>
                    <a:pt x="49" y="24"/>
                  </a:lnTo>
                  <a:lnTo>
                    <a:pt x="40" y="24"/>
                  </a:lnTo>
                  <a:lnTo>
                    <a:pt x="30" y="24"/>
                  </a:lnTo>
                  <a:lnTo>
                    <a:pt x="12" y="20"/>
                  </a:lnTo>
                  <a:lnTo>
                    <a:pt x="0" y="16"/>
                  </a:lnTo>
                  <a:lnTo>
                    <a:pt x="5" y="6"/>
                  </a:lnTo>
                  <a:lnTo>
                    <a:pt x="11" y="0"/>
                  </a:lnTo>
                  <a:lnTo>
                    <a:pt x="55" y="0"/>
                  </a:lnTo>
                  <a:lnTo>
                    <a:pt x="78" y="0"/>
                  </a:lnTo>
                  <a:lnTo>
                    <a:pt x="85" y="0"/>
                  </a:lnTo>
                  <a:lnTo>
                    <a:pt x="86" y="0"/>
                  </a:lnTo>
                  <a:lnTo>
                    <a:pt x="89" y="3"/>
                  </a:lnTo>
                  <a:lnTo>
                    <a:pt x="91" y="6"/>
                  </a:lnTo>
                  <a:lnTo>
                    <a:pt x="94" y="7"/>
                  </a:lnTo>
                  <a:lnTo>
                    <a:pt x="97" y="8"/>
                  </a:lnTo>
                  <a:lnTo>
                    <a:pt x="105" y="8"/>
                  </a:lnTo>
                  <a:lnTo>
                    <a:pt x="113" y="7"/>
                  </a:lnTo>
                  <a:lnTo>
                    <a:pt x="117" y="7"/>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81" name="Freeform 116">
              <a:extLst>
                <a:ext uri="{FF2B5EF4-FFF2-40B4-BE49-F238E27FC236}">
                  <a16:creationId xmlns:a16="http://schemas.microsoft.com/office/drawing/2014/main" id="{32A6269A-9E9A-4A25-9370-AA7C35A34353}"/>
                </a:ext>
              </a:extLst>
            </p:cNvPr>
            <p:cNvSpPr>
              <a:spLocks/>
            </p:cNvSpPr>
            <p:nvPr/>
          </p:nvSpPr>
          <p:spPr bwMode="auto">
            <a:xfrm>
              <a:off x="15446341" y="6243949"/>
              <a:ext cx="33965" cy="77301"/>
            </a:xfrm>
            <a:custGeom>
              <a:avLst/>
              <a:gdLst>
                <a:gd name="T0" fmla="*/ 15 w 58"/>
                <a:gd name="T1" fmla="*/ 105 h 132"/>
                <a:gd name="T2" fmla="*/ 15 w 58"/>
                <a:gd name="T3" fmla="*/ 96 h 132"/>
                <a:gd name="T4" fmla="*/ 15 w 58"/>
                <a:gd name="T5" fmla="*/ 95 h 132"/>
                <a:gd name="T6" fmla="*/ 27 w 58"/>
                <a:gd name="T7" fmla="*/ 94 h 132"/>
                <a:gd name="T8" fmla="*/ 37 w 58"/>
                <a:gd name="T9" fmla="*/ 92 h 132"/>
                <a:gd name="T10" fmla="*/ 46 w 58"/>
                <a:gd name="T11" fmla="*/ 91 h 132"/>
                <a:gd name="T12" fmla="*/ 54 w 58"/>
                <a:gd name="T13" fmla="*/ 90 h 132"/>
                <a:gd name="T14" fmla="*/ 48 w 58"/>
                <a:gd name="T15" fmla="*/ 76 h 132"/>
                <a:gd name="T16" fmla="*/ 42 w 58"/>
                <a:gd name="T17" fmla="*/ 64 h 132"/>
                <a:gd name="T18" fmla="*/ 49 w 58"/>
                <a:gd name="T19" fmla="*/ 55 h 132"/>
                <a:gd name="T20" fmla="*/ 58 w 58"/>
                <a:gd name="T21" fmla="*/ 45 h 132"/>
                <a:gd name="T22" fmla="*/ 48 w 58"/>
                <a:gd name="T23" fmla="*/ 43 h 132"/>
                <a:gd name="T24" fmla="*/ 40 w 58"/>
                <a:gd name="T25" fmla="*/ 38 h 132"/>
                <a:gd name="T26" fmla="*/ 32 w 58"/>
                <a:gd name="T27" fmla="*/ 34 h 132"/>
                <a:gd name="T28" fmla="*/ 27 w 58"/>
                <a:gd name="T29" fmla="*/ 29 h 132"/>
                <a:gd name="T30" fmla="*/ 21 w 58"/>
                <a:gd name="T31" fmla="*/ 22 h 132"/>
                <a:gd name="T32" fmla="*/ 18 w 58"/>
                <a:gd name="T33" fmla="*/ 16 h 132"/>
                <a:gd name="T34" fmla="*/ 16 w 58"/>
                <a:gd name="T35" fmla="*/ 8 h 132"/>
                <a:gd name="T36" fmla="*/ 15 w 58"/>
                <a:gd name="T37" fmla="*/ 0 h 132"/>
                <a:gd name="T38" fmla="*/ 10 w 58"/>
                <a:gd name="T39" fmla="*/ 3 h 132"/>
                <a:gd name="T40" fmla="*/ 6 w 58"/>
                <a:gd name="T41" fmla="*/ 6 h 132"/>
                <a:gd name="T42" fmla="*/ 4 w 58"/>
                <a:gd name="T43" fmla="*/ 10 h 132"/>
                <a:gd name="T44" fmla="*/ 2 w 58"/>
                <a:gd name="T45" fmla="*/ 15 h 132"/>
                <a:gd name="T46" fmla="*/ 0 w 58"/>
                <a:gd name="T47" fmla="*/ 23 h 132"/>
                <a:gd name="T48" fmla="*/ 0 w 58"/>
                <a:gd name="T49" fmla="*/ 34 h 132"/>
                <a:gd name="T50" fmla="*/ 1 w 58"/>
                <a:gd name="T51" fmla="*/ 42 h 132"/>
                <a:gd name="T52" fmla="*/ 2 w 58"/>
                <a:gd name="T53" fmla="*/ 48 h 132"/>
                <a:gd name="T54" fmla="*/ 4 w 58"/>
                <a:gd name="T55" fmla="*/ 54 h 132"/>
                <a:gd name="T56" fmla="*/ 6 w 58"/>
                <a:gd name="T57" fmla="*/ 58 h 132"/>
                <a:gd name="T58" fmla="*/ 7 w 58"/>
                <a:gd name="T59" fmla="*/ 63 h 132"/>
                <a:gd name="T60" fmla="*/ 9 w 58"/>
                <a:gd name="T61" fmla="*/ 68 h 132"/>
                <a:gd name="T62" fmla="*/ 10 w 58"/>
                <a:gd name="T63" fmla="*/ 73 h 132"/>
                <a:gd name="T64" fmla="*/ 11 w 58"/>
                <a:gd name="T65" fmla="*/ 79 h 132"/>
                <a:gd name="T66" fmla="*/ 11 w 58"/>
                <a:gd name="T67" fmla="*/ 89 h 132"/>
                <a:gd name="T68" fmla="*/ 11 w 58"/>
                <a:gd name="T69" fmla="*/ 94 h 132"/>
                <a:gd name="T70" fmla="*/ 11 w 58"/>
                <a:gd name="T71" fmla="*/ 97 h 132"/>
                <a:gd name="T72" fmla="*/ 11 w 58"/>
                <a:gd name="T73" fmla="*/ 102 h 132"/>
                <a:gd name="T74" fmla="*/ 11 w 58"/>
                <a:gd name="T75" fmla="*/ 107 h 132"/>
                <a:gd name="T76" fmla="*/ 13 w 58"/>
                <a:gd name="T77" fmla="*/ 112 h 132"/>
                <a:gd name="T78" fmla="*/ 14 w 58"/>
                <a:gd name="T79" fmla="*/ 116 h 132"/>
                <a:gd name="T80" fmla="*/ 16 w 58"/>
                <a:gd name="T81" fmla="*/ 122 h 132"/>
                <a:gd name="T82" fmla="*/ 19 w 58"/>
                <a:gd name="T83" fmla="*/ 126 h 132"/>
                <a:gd name="T84" fmla="*/ 22 w 58"/>
                <a:gd name="T85" fmla="*/ 129 h 132"/>
                <a:gd name="T86" fmla="*/ 28 w 58"/>
                <a:gd name="T87" fmla="*/ 131 h 132"/>
                <a:gd name="T88" fmla="*/ 34 w 58"/>
                <a:gd name="T89" fmla="*/ 132 h 132"/>
                <a:gd name="T90" fmla="*/ 24 w 58"/>
                <a:gd name="T91" fmla="*/ 119 h 132"/>
                <a:gd name="T92" fmla="*/ 15 w 58"/>
                <a:gd name="T93" fmla="*/ 10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8" h="132">
                  <a:moveTo>
                    <a:pt x="15" y="105"/>
                  </a:moveTo>
                  <a:lnTo>
                    <a:pt x="15" y="96"/>
                  </a:lnTo>
                  <a:lnTo>
                    <a:pt x="15" y="95"/>
                  </a:lnTo>
                  <a:lnTo>
                    <a:pt x="27" y="94"/>
                  </a:lnTo>
                  <a:lnTo>
                    <a:pt x="37" y="92"/>
                  </a:lnTo>
                  <a:lnTo>
                    <a:pt x="46" y="91"/>
                  </a:lnTo>
                  <a:lnTo>
                    <a:pt x="54" y="90"/>
                  </a:lnTo>
                  <a:lnTo>
                    <a:pt x="48" y="76"/>
                  </a:lnTo>
                  <a:lnTo>
                    <a:pt x="42" y="64"/>
                  </a:lnTo>
                  <a:lnTo>
                    <a:pt x="49" y="55"/>
                  </a:lnTo>
                  <a:lnTo>
                    <a:pt x="58" y="45"/>
                  </a:lnTo>
                  <a:lnTo>
                    <a:pt x="48" y="43"/>
                  </a:lnTo>
                  <a:lnTo>
                    <a:pt x="40" y="38"/>
                  </a:lnTo>
                  <a:lnTo>
                    <a:pt x="32" y="34"/>
                  </a:lnTo>
                  <a:lnTo>
                    <a:pt x="27" y="29"/>
                  </a:lnTo>
                  <a:lnTo>
                    <a:pt x="21" y="22"/>
                  </a:lnTo>
                  <a:lnTo>
                    <a:pt x="18" y="16"/>
                  </a:lnTo>
                  <a:lnTo>
                    <a:pt x="16" y="8"/>
                  </a:lnTo>
                  <a:lnTo>
                    <a:pt x="15" y="0"/>
                  </a:lnTo>
                  <a:lnTo>
                    <a:pt x="10" y="3"/>
                  </a:lnTo>
                  <a:lnTo>
                    <a:pt x="6" y="6"/>
                  </a:lnTo>
                  <a:lnTo>
                    <a:pt x="4" y="10"/>
                  </a:lnTo>
                  <a:lnTo>
                    <a:pt x="2" y="15"/>
                  </a:lnTo>
                  <a:lnTo>
                    <a:pt x="0" y="23"/>
                  </a:lnTo>
                  <a:lnTo>
                    <a:pt x="0" y="34"/>
                  </a:lnTo>
                  <a:lnTo>
                    <a:pt x="1" y="42"/>
                  </a:lnTo>
                  <a:lnTo>
                    <a:pt x="2" y="48"/>
                  </a:lnTo>
                  <a:lnTo>
                    <a:pt x="4" y="54"/>
                  </a:lnTo>
                  <a:lnTo>
                    <a:pt x="6" y="58"/>
                  </a:lnTo>
                  <a:lnTo>
                    <a:pt x="7" y="63"/>
                  </a:lnTo>
                  <a:lnTo>
                    <a:pt x="9" y="68"/>
                  </a:lnTo>
                  <a:lnTo>
                    <a:pt x="10" y="73"/>
                  </a:lnTo>
                  <a:lnTo>
                    <a:pt x="11" y="79"/>
                  </a:lnTo>
                  <a:lnTo>
                    <a:pt x="11" y="89"/>
                  </a:lnTo>
                  <a:lnTo>
                    <a:pt x="11" y="94"/>
                  </a:lnTo>
                  <a:lnTo>
                    <a:pt x="11" y="97"/>
                  </a:lnTo>
                  <a:lnTo>
                    <a:pt x="11" y="102"/>
                  </a:lnTo>
                  <a:lnTo>
                    <a:pt x="11" y="107"/>
                  </a:lnTo>
                  <a:lnTo>
                    <a:pt x="13" y="112"/>
                  </a:lnTo>
                  <a:lnTo>
                    <a:pt x="14" y="116"/>
                  </a:lnTo>
                  <a:lnTo>
                    <a:pt x="16" y="122"/>
                  </a:lnTo>
                  <a:lnTo>
                    <a:pt x="19" y="126"/>
                  </a:lnTo>
                  <a:lnTo>
                    <a:pt x="22" y="129"/>
                  </a:lnTo>
                  <a:lnTo>
                    <a:pt x="28" y="131"/>
                  </a:lnTo>
                  <a:lnTo>
                    <a:pt x="34" y="132"/>
                  </a:lnTo>
                  <a:lnTo>
                    <a:pt x="24" y="119"/>
                  </a:lnTo>
                  <a:lnTo>
                    <a:pt x="15" y="105"/>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82" name="Freeform 117">
              <a:extLst>
                <a:ext uri="{FF2B5EF4-FFF2-40B4-BE49-F238E27FC236}">
                  <a16:creationId xmlns:a16="http://schemas.microsoft.com/office/drawing/2014/main" id="{449AC49C-436A-485F-A04D-1A3F7BBD1CFF}"/>
                </a:ext>
              </a:extLst>
            </p:cNvPr>
            <p:cNvSpPr>
              <a:spLocks/>
            </p:cNvSpPr>
            <p:nvPr/>
          </p:nvSpPr>
          <p:spPr bwMode="auto">
            <a:xfrm>
              <a:off x="15302280" y="6029616"/>
              <a:ext cx="125321" cy="120636"/>
            </a:xfrm>
            <a:custGeom>
              <a:avLst/>
              <a:gdLst>
                <a:gd name="T0" fmla="*/ 161 w 213"/>
                <a:gd name="T1" fmla="*/ 141 h 206"/>
                <a:gd name="T2" fmla="*/ 154 w 213"/>
                <a:gd name="T3" fmla="*/ 150 h 206"/>
                <a:gd name="T4" fmla="*/ 161 w 213"/>
                <a:gd name="T5" fmla="*/ 170 h 206"/>
                <a:gd name="T6" fmla="*/ 170 w 213"/>
                <a:gd name="T7" fmla="*/ 194 h 206"/>
                <a:gd name="T8" fmla="*/ 163 w 213"/>
                <a:gd name="T9" fmla="*/ 203 h 206"/>
                <a:gd name="T10" fmla="*/ 153 w 213"/>
                <a:gd name="T11" fmla="*/ 206 h 206"/>
                <a:gd name="T12" fmla="*/ 126 w 213"/>
                <a:gd name="T13" fmla="*/ 199 h 206"/>
                <a:gd name="T14" fmla="*/ 116 w 213"/>
                <a:gd name="T15" fmla="*/ 193 h 206"/>
                <a:gd name="T16" fmla="*/ 99 w 213"/>
                <a:gd name="T17" fmla="*/ 173 h 206"/>
                <a:gd name="T18" fmla="*/ 91 w 213"/>
                <a:gd name="T19" fmla="*/ 144 h 206"/>
                <a:gd name="T20" fmla="*/ 97 w 213"/>
                <a:gd name="T21" fmla="*/ 127 h 206"/>
                <a:gd name="T22" fmla="*/ 75 w 213"/>
                <a:gd name="T23" fmla="*/ 109 h 206"/>
                <a:gd name="T24" fmla="*/ 71 w 213"/>
                <a:gd name="T25" fmla="*/ 118 h 206"/>
                <a:gd name="T26" fmla="*/ 66 w 213"/>
                <a:gd name="T27" fmla="*/ 124 h 206"/>
                <a:gd name="T28" fmla="*/ 58 w 213"/>
                <a:gd name="T29" fmla="*/ 117 h 206"/>
                <a:gd name="T30" fmla="*/ 38 w 213"/>
                <a:gd name="T31" fmla="*/ 109 h 206"/>
                <a:gd name="T32" fmla="*/ 26 w 213"/>
                <a:gd name="T33" fmla="*/ 136 h 206"/>
                <a:gd name="T34" fmla="*/ 17 w 213"/>
                <a:gd name="T35" fmla="*/ 167 h 206"/>
                <a:gd name="T36" fmla="*/ 10 w 213"/>
                <a:gd name="T37" fmla="*/ 175 h 206"/>
                <a:gd name="T38" fmla="*/ 4 w 213"/>
                <a:gd name="T39" fmla="*/ 174 h 206"/>
                <a:gd name="T40" fmla="*/ 1 w 213"/>
                <a:gd name="T41" fmla="*/ 165 h 206"/>
                <a:gd name="T42" fmla="*/ 8 w 213"/>
                <a:gd name="T43" fmla="*/ 140 h 206"/>
                <a:gd name="T44" fmla="*/ 5 w 213"/>
                <a:gd name="T45" fmla="*/ 105 h 206"/>
                <a:gd name="T46" fmla="*/ 17 w 213"/>
                <a:gd name="T47" fmla="*/ 85 h 206"/>
                <a:gd name="T48" fmla="*/ 28 w 213"/>
                <a:gd name="T49" fmla="*/ 81 h 206"/>
                <a:gd name="T50" fmla="*/ 43 w 213"/>
                <a:gd name="T51" fmla="*/ 64 h 206"/>
                <a:gd name="T52" fmla="*/ 55 w 213"/>
                <a:gd name="T53" fmla="*/ 55 h 206"/>
                <a:gd name="T54" fmla="*/ 71 w 213"/>
                <a:gd name="T55" fmla="*/ 55 h 206"/>
                <a:gd name="T56" fmla="*/ 81 w 213"/>
                <a:gd name="T57" fmla="*/ 66 h 206"/>
                <a:gd name="T58" fmla="*/ 88 w 213"/>
                <a:gd name="T59" fmla="*/ 77 h 206"/>
                <a:gd name="T60" fmla="*/ 101 w 213"/>
                <a:gd name="T61" fmla="*/ 71 h 206"/>
                <a:gd name="T62" fmla="*/ 114 w 213"/>
                <a:gd name="T63" fmla="*/ 58 h 206"/>
                <a:gd name="T64" fmla="*/ 117 w 213"/>
                <a:gd name="T65" fmla="*/ 49 h 206"/>
                <a:gd name="T66" fmla="*/ 129 w 213"/>
                <a:gd name="T67" fmla="*/ 43 h 206"/>
                <a:gd name="T68" fmla="*/ 145 w 213"/>
                <a:gd name="T69" fmla="*/ 38 h 206"/>
                <a:gd name="T70" fmla="*/ 152 w 213"/>
                <a:gd name="T71" fmla="*/ 15 h 206"/>
                <a:gd name="T72" fmla="*/ 156 w 213"/>
                <a:gd name="T73" fmla="*/ 0 h 206"/>
                <a:gd name="T74" fmla="*/ 167 w 213"/>
                <a:gd name="T75" fmla="*/ 4 h 206"/>
                <a:gd name="T76" fmla="*/ 180 w 213"/>
                <a:gd name="T77" fmla="*/ 22 h 206"/>
                <a:gd name="T78" fmla="*/ 198 w 213"/>
                <a:gd name="T79" fmla="*/ 71 h 206"/>
                <a:gd name="T80" fmla="*/ 212 w 213"/>
                <a:gd name="T81" fmla="*/ 134 h 206"/>
                <a:gd name="T82" fmla="*/ 203 w 213"/>
                <a:gd name="T83" fmla="*/ 149 h 206"/>
                <a:gd name="T84" fmla="*/ 195 w 213"/>
                <a:gd name="T85" fmla="*/ 170 h 206"/>
                <a:gd name="T86" fmla="*/ 187 w 213"/>
                <a:gd name="T87" fmla="*/ 174 h 206"/>
                <a:gd name="T88" fmla="*/ 176 w 213"/>
                <a:gd name="T89" fmla="*/ 14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206">
                  <a:moveTo>
                    <a:pt x="175" y="148"/>
                  </a:moveTo>
                  <a:lnTo>
                    <a:pt x="168" y="136"/>
                  </a:lnTo>
                  <a:lnTo>
                    <a:pt x="161" y="141"/>
                  </a:lnTo>
                  <a:lnTo>
                    <a:pt x="157" y="146"/>
                  </a:lnTo>
                  <a:lnTo>
                    <a:pt x="155" y="148"/>
                  </a:lnTo>
                  <a:lnTo>
                    <a:pt x="154" y="150"/>
                  </a:lnTo>
                  <a:lnTo>
                    <a:pt x="153" y="152"/>
                  </a:lnTo>
                  <a:lnTo>
                    <a:pt x="153" y="156"/>
                  </a:lnTo>
                  <a:lnTo>
                    <a:pt x="161" y="170"/>
                  </a:lnTo>
                  <a:lnTo>
                    <a:pt x="171" y="187"/>
                  </a:lnTo>
                  <a:lnTo>
                    <a:pt x="171" y="191"/>
                  </a:lnTo>
                  <a:lnTo>
                    <a:pt x="170" y="194"/>
                  </a:lnTo>
                  <a:lnTo>
                    <a:pt x="168" y="198"/>
                  </a:lnTo>
                  <a:lnTo>
                    <a:pt x="166" y="201"/>
                  </a:lnTo>
                  <a:lnTo>
                    <a:pt x="163" y="203"/>
                  </a:lnTo>
                  <a:lnTo>
                    <a:pt x="160" y="205"/>
                  </a:lnTo>
                  <a:lnTo>
                    <a:pt x="156" y="206"/>
                  </a:lnTo>
                  <a:lnTo>
                    <a:pt x="153" y="206"/>
                  </a:lnTo>
                  <a:lnTo>
                    <a:pt x="144" y="194"/>
                  </a:lnTo>
                  <a:lnTo>
                    <a:pt x="129" y="199"/>
                  </a:lnTo>
                  <a:lnTo>
                    <a:pt x="126" y="199"/>
                  </a:lnTo>
                  <a:lnTo>
                    <a:pt x="122" y="198"/>
                  </a:lnTo>
                  <a:lnTo>
                    <a:pt x="119" y="196"/>
                  </a:lnTo>
                  <a:lnTo>
                    <a:pt x="116" y="193"/>
                  </a:lnTo>
                  <a:lnTo>
                    <a:pt x="109" y="188"/>
                  </a:lnTo>
                  <a:lnTo>
                    <a:pt x="103" y="181"/>
                  </a:lnTo>
                  <a:lnTo>
                    <a:pt x="99" y="173"/>
                  </a:lnTo>
                  <a:lnTo>
                    <a:pt x="94" y="164"/>
                  </a:lnTo>
                  <a:lnTo>
                    <a:pt x="92" y="154"/>
                  </a:lnTo>
                  <a:lnTo>
                    <a:pt x="91" y="144"/>
                  </a:lnTo>
                  <a:lnTo>
                    <a:pt x="92" y="136"/>
                  </a:lnTo>
                  <a:lnTo>
                    <a:pt x="93" y="131"/>
                  </a:lnTo>
                  <a:lnTo>
                    <a:pt x="97" y="127"/>
                  </a:lnTo>
                  <a:lnTo>
                    <a:pt x="99" y="124"/>
                  </a:lnTo>
                  <a:lnTo>
                    <a:pt x="95" y="112"/>
                  </a:lnTo>
                  <a:lnTo>
                    <a:pt x="75" y="109"/>
                  </a:lnTo>
                  <a:lnTo>
                    <a:pt x="73" y="109"/>
                  </a:lnTo>
                  <a:lnTo>
                    <a:pt x="72" y="113"/>
                  </a:lnTo>
                  <a:lnTo>
                    <a:pt x="71" y="118"/>
                  </a:lnTo>
                  <a:lnTo>
                    <a:pt x="71" y="121"/>
                  </a:lnTo>
                  <a:lnTo>
                    <a:pt x="73" y="124"/>
                  </a:lnTo>
                  <a:lnTo>
                    <a:pt x="66" y="124"/>
                  </a:lnTo>
                  <a:lnTo>
                    <a:pt x="62" y="122"/>
                  </a:lnTo>
                  <a:lnTo>
                    <a:pt x="60" y="120"/>
                  </a:lnTo>
                  <a:lnTo>
                    <a:pt x="58" y="117"/>
                  </a:lnTo>
                  <a:lnTo>
                    <a:pt x="53" y="124"/>
                  </a:lnTo>
                  <a:lnTo>
                    <a:pt x="43" y="115"/>
                  </a:lnTo>
                  <a:lnTo>
                    <a:pt x="38" y="109"/>
                  </a:lnTo>
                  <a:lnTo>
                    <a:pt x="33" y="117"/>
                  </a:lnTo>
                  <a:lnTo>
                    <a:pt x="30" y="125"/>
                  </a:lnTo>
                  <a:lnTo>
                    <a:pt x="26" y="136"/>
                  </a:lnTo>
                  <a:lnTo>
                    <a:pt x="23" y="148"/>
                  </a:lnTo>
                  <a:lnTo>
                    <a:pt x="20" y="159"/>
                  </a:lnTo>
                  <a:lnTo>
                    <a:pt x="17" y="167"/>
                  </a:lnTo>
                  <a:lnTo>
                    <a:pt x="14" y="171"/>
                  </a:lnTo>
                  <a:lnTo>
                    <a:pt x="13" y="173"/>
                  </a:lnTo>
                  <a:lnTo>
                    <a:pt x="10" y="175"/>
                  </a:lnTo>
                  <a:lnTo>
                    <a:pt x="8" y="175"/>
                  </a:lnTo>
                  <a:lnTo>
                    <a:pt x="6" y="175"/>
                  </a:lnTo>
                  <a:lnTo>
                    <a:pt x="4" y="174"/>
                  </a:lnTo>
                  <a:lnTo>
                    <a:pt x="3" y="172"/>
                  </a:lnTo>
                  <a:lnTo>
                    <a:pt x="1" y="171"/>
                  </a:lnTo>
                  <a:lnTo>
                    <a:pt x="1" y="165"/>
                  </a:lnTo>
                  <a:lnTo>
                    <a:pt x="3" y="159"/>
                  </a:lnTo>
                  <a:lnTo>
                    <a:pt x="6" y="147"/>
                  </a:lnTo>
                  <a:lnTo>
                    <a:pt x="8" y="140"/>
                  </a:lnTo>
                  <a:lnTo>
                    <a:pt x="0" y="124"/>
                  </a:lnTo>
                  <a:lnTo>
                    <a:pt x="1" y="113"/>
                  </a:lnTo>
                  <a:lnTo>
                    <a:pt x="5" y="105"/>
                  </a:lnTo>
                  <a:lnTo>
                    <a:pt x="8" y="96"/>
                  </a:lnTo>
                  <a:lnTo>
                    <a:pt x="11" y="85"/>
                  </a:lnTo>
                  <a:lnTo>
                    <a:pt x="17" y="85"/>
                  </a:lnTo>
                  <a:lnTo>
                    <a:pt x="21" y="84"/>
                  </a:lnTo>
                  <a:lnTo>
                    <a:pt x="25" y="82"/>
                  </a:lnTo>
                  <a:lnTo>
                    <a:pt x="28" y="81"/>
                  </a:lnTo>
                  <a:lnTo>
                    <a:pt x="34" y="75"/>
                  </a:lnTo>
                  <a:lnTo>
                    <a:pt x="38" y="70"/>
                  </a:lnTo>
                  <a:lnTo>
                    <a:pt x="43" y="64"/>
                  </a:lnTo>
                  <a:lnTo>
                    <a:pt x="48" y="59"/>
                  </a:lnTo>
                  <a:lnTo>
                    <a:pt x="51" y="57"/>
                  </a:lnTo>
                  <a:lnTo>
                    <a:pt x="55" y="55"/>
                  </a:lnTo>
                  <a:lnTo>
                    <a:pt x="60" y="54"/>
                  </a:lnTo>
                  <a:lnTo>
                    <a:pt x="65" y="54"/>
                  </a:lnTo>
                  <a:lnTo>
                    <a:pt x="71" y="55"/>
                  </a:lnTo>
                  <a:lnTo>
                    <a:pt x="75" y="58"/>
                  </a:lnTo>
                  <a:lnTo>
                    <a:pt x="78" y="61"/>
                  </a:lnTo>
                  <a:lnTo>
                    <a:pt x="81" y="66"/>
                  </a:lnTo>
                  <a:lnTo>
                    <a:pt x="82" y="70"/>
                  </a:lnTo>
                  <a:lnTo>
                    <a:pt x="85" y="73"/>
                  </a:lnTo>
                  <a:lnTo>
                    <a:pt x="88" y="77"/>
                  </a:lnTo>
                  <a:lnTo>
                    <a:pt x="91" y="78"/>
                  </a:lnTo>
                  <a:lnTo>
                    <a:pt x="99" y="78"/>
                  </a:lnTo>
                  <a:lnTo>
                    <a:pt x="101" y="71"/>
                  </a:lnTo>
                  <a:lnTo>
                    <a:pt x="104" y="66"/>
                  </a:lnTo>
                  <a:lnTo>
                    <a:pt x="108" y="61"/>
                  </a:lnTo>
                  <a:lnTo>
                    <a:pt x="114" y="58"/>
                  </a:lnTo>
                  <a:lnTo>
                    <a:pt x="115" y="55"/>
                  </a:lnTo>
                  <a:lnTo>
                    <a:pt x="115" y="52"/>
                  </a:lnTo>
                  <a:lnTo>
                    <a:pt x="117" y="49"/>
                  </a:lnTo>
                  <a:lnTo>
                    <a:pt x="118" y="47"/>
                  </a:lnTo>
                  <a:lnTo>
                    <a:pt x="123" y="45"/>
                  </a:lnTo>
                  <a:lnTo>
                    <a:pt x="129" y="43"/>
                  </a:lnTo>
                  <a:lnTo>
                    <a:pt x="134" y="42"/>
                  </a:lnTo>
                  <a:lnTo>
                    <a:pt x="140" y="41"/>
                  </a:lnTo>
                  <a:lnTo>
                    <a:pt x="145" y="38"/>
                  </a:lnTo>
                  <a:lnTo>
                    <a:pt x="148" y="34"/>
                  </a:lnTo>
                  <a:lnTo>
                    <a:pt x="150" y="26"/>
                  </a:lnTo>
                  <a:lnTo>
                    <a:pt x="152" y="15"/>
                  </a:lnTo>
                  <a:lnTo>
                    <a:pt x="152" y="5"/>
                  </a:lnTo>
                  <a:lnTo>
                    <a:pt x="153" y="0"/>
                  </a:lnTo>
                  <a:lnTo>
                    <a:pt x="156" y="0"/>
                  </a:lnTo>
                  <a:lnTo>
                    <a:pt x="160" y="1"/>
                  </a:lnTo>
                  <a:lnTo>
                    <a:pt x="163" y="2"/>
                  </a:lnTo>
                  <a:lnTo>
                    <a:pt x="167" y="4"/>
                  </a:lnTo>
                  <a:lnTo>
                    <a:pt x="171" y="9"/>
                  </a:lnTo>
                  <a:lnTo>
                    <a:pt x="175" y="15"/>
                  </a:lnTo>
                  <a:lnTo>
                    <a:pt x="180" y="22"/>
                  </a:lnTo>
                  <a:lnTo>
                    <a:pt x="186" y="35"/>
                  </a:lnTo>
                  <a:lnTo>
                    <a:pt x="192" y="53"/>
                  </a:lnTo>
                  <a:lnTo>
                    <a:pt x="198" y="71"/>
                  </a:lnTo>
                  <a:lnTo>
                    <a:pt x="209" y="107"/>
                  </a:lnTo>
                  <a:lnTo>
                    <a:pt x="213" y="128"/>
                  </a:lnTo>
                  <a:lnTo>
                    <a:pt x="212" y="134"/>
                  </a:lnTo>
                  <a:lnTo>
                    <a:pt x="210" y="139"/>
                  </a:lnTo>
                  <a:lnTo>
                    <a:pt x="207" y="144"/>
                  </a:lnTo>
                  <a:lnTo>
                    <a:pt x="203" y="149"/>
                  </a:lnTo>
                  <a:lnTo>
                    <a:pt x="200" y="156"/>
                  </a:lnTo>
                  <a:lnTo>
                    <a:pt x="197" y="162"/>
                  </a:lnTo>
                  <a:lnTo>
                    <a:pt x="195" y="170"/>
                  </a:lnTo>
                  <a:lnTo>
                    <a:pt x="194" y="179"/>
                  </a:lnTo>
                  <a:lnTo>
                    <a:pt x="190" y="177"/>
                  </a:lnTo>
                  <a:lnTo>
                    <a:pt x="187" y="174"/>
                  </a:lnTo>
                  <a:lnTo>
                    <a:pt x="185" y="167"/>
                  </a:lnTo>
                  <a:lnTo>
                    <a:pt x="182" y="161"/>
                  </a:lnTo>
                  <a:lnTo>
                    <a:pt x="176" y="148"/>
                  </a:lnTo>
                  <a:lnTo>
                    <a:pt x="175" y="140"/>
                  </a:lnTo>
                  <a:lnTo>
                    <a:pt x="175" y="148"/>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83" name="Freeform 118">
              <a:extLst>
                <a:ext uri="{FF2B5EF4-FFF2-40B4-BE49-F238E27FC236}">
                  <a16:creationId xmlns:a16="http://schemas.microsoft.com/office/drawing/2014/main" id="{D719581A-6D9A-4FA0-B31E-179B70DCD7F0}"/>
                </a:ext>
              </a:extLst>
            </p:cNvPr>
            <p:cNvSpPr>
              <a:spLocks/>
            </p:cNvSpPr>
            <p:nvPr/>
          </p:nvSpPr>
          <p:spPr bwMode="auto">
            <a:xfrm>
              <a:off x="15178130" y="5996822"/>
              <a:ext cx="62074" cy="66760"/>
            </a:xfrm>
            <a:custGeom>
              <a:avLst/>
              <a:gdLst>
                <a:gd name="T0" fmla="*/ 12 w 106"/>
                <a:gd name="T1" fmla="*/ 112 h 112"/>
                <a:gd name="T2" fmla="*/ 2 w 106"/>
                <a:gd name="T3" fmla="*/ 112 h 112"/>
                <a:gd name="T4" fmla="*/ 0 w 106"/>
                <a:gd name="T5" fmla="*/ 112 h 112"/>
                <a:gd name="T6" fmla="*/ 3 w 106"/>
                <a:gd name="T7" fmla="*/ 104 h 112"/>
                <a:gd name="T8" fmla="*/ 7 w 106"/>
                <a:gd name="T9" fmla="*/ 97 h 112"/>
                <a:gd name="T10" fmla="*/ 12 w 106"/>
                <a:gd name="T11" fmla="*/ 90 h 112"/>
                <a:gd name="T12" fmla="*/ 17 w 106"/>
                <a:gd name="T13" fmla="*/ 84 h 112"/>
                <a:gd name="T14" fmla="*/ 29 w 106"/>
                <a:gd name="T15" fmla="*/ 72 h 112"/>
                <a:gd name="T16" fmla="*/ 42 w 106"/>
                <a:gd name="T17" fmla="*/ 61 h 112"/>
                <a:gd name="T18" fmla="*/ 54 w 106"/>
                <a:gd name="T19" fmla="*/ 51 h 112"/>
                <a:gd name="T20" fmla="*/ 66 w 106"/>
                <a:gd name="T21" fmla="*/ 41 h 112"/>
                <a:gd name="T22" fmla="*/ 71 w 106"/>
                <a:gd name="T23" fmla="*/ 35 h 112"/>
                <a:gd name="T24" fmla="*/ 75 w 106"/>
                <a:gd name="T25" fmla="*/ 30 h 112"/>
                <a:gd name="T26" fmla="*/ 80 w 106"/>
                <a:gd name="T27" fmla="*/ 24 h 112"/>
                <a:gd name="T28" fmla="*/ 83 w 106"/>
                <a:gd name="T29" fmla="*/ 19 h 112"/>
                <a:gd name="T30" fmla="*/ 85 w 106"/>
                <a:gd name="T31" fmla="*/ 14 h 112"/>
                <a:gd name="T32" fmla="*/ 87 w 106"/>
                <a:gd name="T33" fmla="*/ 8 h 112"/>
                <a:gd name="T34" fmla="*/ 89 w 106"/>
                <a:gd name="T35" fmla="*/ 4 h 112"/>
                <a:gd name="T36" fmla="*/ 94 w 106"/>
                <a:gd name="T37" fmla="*/ 0 h 112"/>
                <a:gd name="T38" fmla="*/ 94 w 106"/>
                <a:gd name="T39" fmla="*/ 5 h 112"/>
                <a:gd name="T40" fmla="*/ 94 w 106"/>
                <a:gd name="T41" fmla="*/ 9 h 112"/>
                <a:gd name="T42" fmla="*/ 94 w 106"/>
                <a:gd name="T43" fmla="*/ 13 h 112"/>
                <a:gd name="T44" fmla="*/ 96 w 106"/>
                <a:gd name="T45" fmla="*/ 16 h 112"/>
                <a:gd name="T46" fmla="*/ 100 w 106"/>
                <a:gd name="T47" fmla="*/ 20 h 112"/>
                <a:gd name="T48" fmla="*/ 106 w 106"/>
                <a:gd name="T49" fmla="*/ 23 h 112"/>
                <a:gd name="T50" fmla="*/ 101 w 106"/>
                <a:gd name="T51" fmla="*/ 28 h 112"/>
                <a:gd name="T52" fmla="*/ 98 w 106"/>
                <a:gd name="T53" fmla="*/ 32 h 112"/>
                <a:gd name="T54" fmla="*/ 95 w 106"/>
                <a:gd name="T55" fmla="*/ 34 h 112"/>
                <a:gd name="T56" fmla="*/ 90 w 106"/>
                <a:gd name="T57" fmla="*/ 35 h 112"/>
                <a:gd name="T58" fmla="*/ 88 w 106"/>
                <a:gd name="T59" fmla="*/ 39 h 112"/>
                <a:gd name="T60" fmla="*/ 86 w 106"/>
                <a:gd name="T61" fmla="*/ 42 h 112"/>
                <a:gd name="T62" fmla="*/ 83 w 106"/>
                <a:gd name="T63" fmla="*/ 45 h 112"/>
                <a:gd name="T64" fmla="*/ 80 w 106"/>
                <a:gd name="T65" fmla="*/ 47 h 112"/>
                <a:gd name="T66" fmla="*/ 72 w 106"/>
                <a:gd name="T67" fmla="*/ 49 h 112"/>
                <a:gd name="T68" fmla="*/ 65 w 106"/>
                <a:gd name="T69" fmla="*/ 50 h 112"/>
                <a:gd name="T70" fmla="*/ 60 w 106"/>
                <a:gd name="T71" fmla="*/ 62 h 112"/>
                <a:gd name="T72" fmla="*/ 55 w 106"/>
                <a:gd name="T73" fmla="*/ 73 h 112"/>
                <a:gd name="T74" fmla="*/ 49 w 106"/>
                <a:gd name="T75" fmla="*/ 82 h 112"/>
                <a:gd name="T76" fmla="*/ 42 w 106"/>
                <a:gd name="T77" fmla="*/ 89 h 112"/>
                <a:gd name="T78" fmla="*/ 27 w 106"/>
                <a:gd name="T79" fmla="*/ 102 h 112"/>
                <a:gd name="T80" fmla="*/ 12 w 106"/>
                <a:gd name="T81"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6" h="112">
                  <a:moveTo>
                    <a:pt x="12" y="112"/>
                  </a:moveTo>
                  <a:lnTo>
                    <a:pt x="2" y="112"/>
                  </a:lnTo>
                  <a:lnTo>
                    <a:pt x="0" y="112"/>
                  </a:lnTo>
                  <a:lnTo>
                    <a:pt x="3" y="104"/>
                  </a:lnTo>
                  <a:lnTo>
                    <a:pt x="7" y="97"/>
                  </a:lnTo>
                  <a:lnTo>
                    <a:pt x="12" y="90"/>
                  </a:lnTo>
                  <a:lnTo>
                    <a:pt x="17" y="84"/>
                  </a:lnTo>
                  <a:lnTo>
                    <a:pt x="29" y="72"/>
                  </a:lnTo>
                  <a:lnTo>
                    <a:pt x="42" y="61"/>
                  </a:lnTo>
                  <a:lnTo>
                    <a:pt x="54" y="51"/>
                  </a:lnTo>
                  <a:lnTo>
                    <a:pt x="66" y="41"/>
                  </a:lnTo>
                  <a:lnTo>
                    <a:pt x="71" y="35"/>
                  </a:lnTo>
                  <a:lnTo>
                    <a:pt x="75" y="30"/>
                  </a:lnTo>
                  <a:lnTo>
                    <a:pt x="80" y="24"/>
                  </a:lnTo>
                  <a:lnTo>
                    <a:pt x="83" y="19"/>
                  </a:lnTo>
                  <a:lnTo>
                    <a:pt x="85" y="14"/>
                  </a:lnTo>
                  <a:lnTo>
                    <a:pt x="87" y="8"/>
                  </a:lnTo>
                  <a:lnTo>
                    <a:pt x="89" y="4"/>
                  </a:lnTo>
                  <a:lnTo>
                    <a:pt x="94" y="0"/>
                  </a:lnTo>
                  <a:lnTo>
                    <a:pt x="94" y="5"/>
                  </a:lnTo>
                  <a:lnTo>
                    <a:pt x="94" y="9"/>
                  </a:lnTo>
                  <a:lnTo>
                    <a:pt x="94" y="13"/>
                  </a:lnTo>
                  <a:lnTo>
                    <a:pt x="96" y="16"/>
                  </a:lnTo>
                  <a:lnTo>
                    <a:pt x="100" y="20"/>
                  </a:lnTo>
                  <a:lnTo>
                    <a:pt x="106" y="23"/>
                  </a:lnTo>
                  <a:lnTo>
                    <a:pt x="101" y="28"/>
                  </a:lnTo>
                  <a:lnTo>
                    <a:pt x="98" y="32"/>
                  </a:lnTo>
                  <a:lnTo>
                    <a:pt x="95" y="34"/>
                  </a:lnTo>
                  <a:lnTo>
                    <a:pt x="90" y="35"/>
                  </a:lnTo>
                  <a:lnTo>
                    <a:pt x="88" y="39"/>
                  </a:lnTo>
                  <a:lnTo>
                    <a:pt x="86" y="42"/>
                  </a:lnTo>
                  <a:lnTo>
                    <a:pt x="83" y="45"/>
                  </a:lnTo>
                  <a:lnTo>
                    <a:pt x="80" y="47"/>
                  </a:lnTo>
                  <a:lnTo>
                    <a:pt x="72" y="49"/>
                  </a:lnTo>
                  <a:lnTo>
                    <a:pt x="65" y="50"/>
                  </a:lnTo>
                  <a:lnTo>
                    <a:pt x="60" y="62"/>
                  </a:lnTo>
                  <a:lnTo>
                    <a:pt x="55" y="73"/>
                  </a:lnTo>
                  <a:lnTo>
                    <a:pt x="49" y="82"/>
                  </a:lnTo>
                  <a:lnTo>
                    <a:pt x="42" y="89"/>
                  </a:lnTo>
                  <a:lnTo>
                    <a:pt x="27" y="102"/>
                  </a:lnTo>
                  <a:lnTo>
                    <a:pt x="12" y="112"/>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84" name="Freeform 119">
              <a:extLst>
                <a:ext uri="{FF2B5EF4-FFF2-40B4-BE49-F238E27FC236}">
                  <a16:creationId xmlns:a16="http://schemas.microsoft.com/office/drawing/2014/main" id="{ACC68648-D423-45E6-A88D-CA53E7FC18CD}"/>
                </a:ext>
              </a:extLst>
            </p:cNvPr>
            <p:cNvSpPr>
              <a:spLocks/>
            </p:cNvSpPr>
            <p:nvPr/>
          </p:nvSpPr>
          <p:spPr bwMode="auto">
            <a:xfrm>
              <a:off x="15228493" y="5780145"/>
              <a:ext cx="119465" cy="173341"/>
            </a:xfrm>
            <a:custGeom>
              <a:avLst/>
              <a:gdLst>
                <a:gd name="T0" fmla="*/ 16 w 203"/>
                <a:gd name="T1" fmla="*/ 110 h 295"/>
                <a:gd name="T2" fmla="*/ 20 w 203"/>
                <a:gd name="T3" fmla="*/ 87 h 295"/>
                <a:gd name="T4" fmla="*/ 21 w 203"/>
                <a:gd name="T5" fmla="*/ 64 h 295"/>
                <a:gd name="T6" fmla="*/ 17 w 203"/>
                <a:gd name="T7" fmla="*/ 41 h 295"/>
                <a:gd name="T8" fmla="*/ 20 w 203"/>
                <a:gd name="T9" fmla="*/ 7 h 295"/>
                <a:gd name="T10" fmla="*/ 27 w 203"/>
                <a:gd name="T11" fmla="*/ 1 h 295"/>
                <a:gd name="T12" fmla="*/ 36 w 203"/>
                <a:gd name="T13" fmla="*/ 1 h 295"/>
                <a:gd name="T14" fmla="*/ 42 w 203"/>
                <a:gd name="T15" fmla="*/ 8 h 295"/>
                <a:gd name="T16" fmla="*/ 50 w 203"/>
                <a:gd name="T17" fmla="*/ 23 h 295"/>
                <a:gd name="T18" fmla="*/ 55 w 203"/>
                <a:gd name="T19" fmla="*/ 27 h 295"/>
                <a:gd name="T20" fmla="*/ 64 w 203"/>
                <a:gd name="T21" fmla="*/ 26 h 295"/>
                <a:gd name="T22" fmla="*/ 74 w 203"/>
                <a:gd name="T23" fmla="*/ 16 h 295"/>
                <a:gd name="T24" fmla="*/ 84 w 203"/>
                <a:gd name="T25" fmla="*/ 31 h 295"/>
                <a:gd name="T26" fmla="*/ 91 w 203"/>
                <a:gd name="T27" fmla="*/ 54 h 295"/>
                <a:gd name="T28" fmla="*/ 101 w 203"/>
                <a:gd name="T29" fmla="*/ 77 h 295"/>
                <a:gd name="T30" fmla="*/ 104 w 203"/>
                <a:gd name="T31" fmla="*/ 102 h 295"/>
                <a:gd name="T32" fmla="*/ 99 w 203"/>
                <a:gd name="T33" fmla="*/ 116 h 295"/>
                <a:gd name="T34" fmla="*/ 83 w 203"/>
                <a:gd name="T35" fmla="*/ 137 h 295"/>
                <a:gd name="T36" fmla="*/ 75 w 203"/>
                <a:gd name="T37" fmla="*/ 152 h 295"/>
                <a:gd name="T38" fmla="*/ 75 w 203"/>
                <a:gd name="T39" fmla="*/ 173 h 295"/>
                <a:gd name="T40" fmla="*/ 86 w 203"/>
                <a:gd name="T41" fmla="*/ 202 h 295"/>
                <a:gd name="T42" fmla="*/ 106 w 203"/>
                <a:gd name="T43" fmla="*/ 225 h 295"/>
                <a:gd name="T44" fmla="*/ 112 w 203"/>
                <a:gd name="T45" fmla="*/ 222 h 295"/>
                <a:gd name="T46" fmla="*/ 117 w 203"/>
                <a:gd name="T47" fmla="*/ 215 h 295"/>
                <a:gd name="T48" fmla="*/ 124 w 203"/>
                <a:gd name="T49" fmla="*/ 213 h 295"/>
                <a:gd name="T50" fmla="*/ 133 w 203"/>
                <a:gd name="T51" fmla="*/ 215 h 295"/>
                <a:gd name="T52" fmla="*/ 143 w 203"/>
                <a:gd name="T53" fmla="*/ 224 h 295"/>
                <a:gd name="T54" fmla="*/ 153 w 203"/>
                <a:gd name="T55" fmla="*/ 242 h 295"/>
                <a:gd name="T56" fmla="*/ 173 w 203"/>
                <a:gd name="T57" fmla="*/ 236 h 295"/>
                <a:gd name="T58" fmla="*/ 177 w 203"/>
                <a:gd name="T59" fmla="*/ 248 h 295"/>
                <a:gd name="T60" fmla="*/ 173 w 203"/>
                <a:gd name="T61" fmla="*/ 254 h 295"/>
                <a:gd name="T62" fmla="*/ 185 w 203"/>
                <a:gd name="T63" fmla="*/ 260 h 295"/>
                <a:gd name="T64" fmla="*/ 189 w 203"/>
                <a:gd name="T65" fmla="*/ 270 h 295"/>
                <a:gd name="T66" fmla="*/ 199 w 203"/>
                <a:gd name="T67" fmla="*/ 275 h 295"/>
                <a:gd name="T68" fmla="*/ 200 w 203"/>
                <a:gd name="T69" fmla="*/ 295 h 295"/>
                <a:gd name="T70" fmla="*/ 193 w 203"/>
                <a:gd name="T71" fmla="*/ 293 h 295"/>
                <a:gd name="T72" fmla="*/ 192 w 203"/>
                <a:gd name="T73" fmla="*/ 284 h 295"/>
                <a:gd name="T74" fmla="*/ 172 w 203"/>
                <a:gd name="T75" fmla="*/ 266 h 295"/>
                <a:gd name="T76" fmla="*/ 147 w 203"/>
                <a:gd name="T77" fmla="*/ 248 h 295"/>
                <a:gd name="T78" fmla="*/ 132 w 203"/>
                <a:gd name="T79" fmla="*/ 241 h 295"/>
                <a:gd name="T80" fmla="*/ 131 w 203"/>
                <a:gd name="T81" fmla="*/ 253 h 295"/>
                <a:gd name="T82" fmla="*/ 134 w 203"/>
                <a:gd name="T83" fmla="*/ 268 h 295"/>
                <a:gd name="T84" fmla="*/ 124 w 203"/>
                <a:gd name="T85" fmla="*/ 262 h 295"/>
                <a:gd name="T86" fmla="*/ 111 w 203"/>
                <a:gd name="T87" fmla="*/ 244 h 295"/>
                <a:gd name="T88" fmla="*/ 101 w 203"/>
                <a:gd name="T89" fmla="*/ 234 h 295"/>
                <a:gd name="T90" fmla="*/ 81 w 203"/>
                <a:gd name="T91" fmla="*/ 236 h 295"/>
                <a:gd name="T92" fmla="*/ 61 w 203"/>
                <a:gd name="T93" fmla="*/ 239 h 295"/>
                <a:gd name="T94" fmla="*/ 51 w 203"/>
                <a:gd name="T95" fmla="*/ 231 h 295"/>
                <a:gd name="T96" fmla="*/ 47 w 203"/>
                <a:gd name="T97" fmla="*/ 221 h 295"/>
                <a:gd name="T98" fmla="*/ 51 w 203"/>
                <a:gd name="T99" fmla="*/ 207 h 295"/>
                <a:gd name="T100" fmla="*/ 54 w 203"/>
                <a:gd name="T101" fmla="*/ 190 h 295"/>
                <a:gd name="T102" fmla="*/ 35 w 203"/>
                <a:gd name="T103" fmla="*/ 198 h 295"/>
                <a:gd name="T104" fmla="*/ 21 w 203"/>
                <a:gd name="T105" fmla="*/ 192 h 295"/>
                <a:gd name="T106" fmla="*/ 4 w 203"/>
                <a:gd name="T107" fmla="*/ 180 h 295"/>
                <a:gd name="T108" fmla="*/ 0 w 203"/>
                <a:gd name="T109" fmla="*/ 152 h 295"/>
                <a:gd name="T110" fmla="*/ 3 w 203"/>
                <a:gd name="T111" fmla="*/ 123 h 295"/>
                <a:gd name="T112" fmla="*/ 10 w 203"/>
                <a:gd name="T113" fmla="*/ 12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3" h="295">
                  <a:moveTo>
                    <a:pt x="12" y="121"/>
                  </a:moveTo>
                  <a:lnTo>
                    <a:pt x="14" y="115"/>
                  </a:lnTo>
                  <a:lnTo>
                    <a:pt x="16" y="110"/>
                  </a:lnTo>
                  <a:lnTo>
                    <a:pt x="17" y="104"/>
                  </a:lnTo>
                  <a:lnTo>
                    <a:pt x="18" y="99"/>
                  </a:lnTo>
                  <a:lnTo>
                    <a:pt x="20" y="87"/>
                  </a:lnTo>
                  <a:lnTo>
                    <a:pt x="20" y="77"/>
                  </a:lnTo>
                  <a:lnTo>
                    <a:pt x="21" y="71"/>
                  </a:lnTo>
                  <a:lnTo>
                    <a:pt x="21" y="64"/>
                  </a:lnTo>
                  <a:lnTo>
                    <a:pt x="21" y="58"/>
                  </a:lnTo>
                  <a:lnTo>
                    <a:pt x="20" y="53"/>
                  </a:lnTo>
                  <a:lnTo>
                    <a:pt x="17" y="41"/>
                  </a:lnTo>
                  <a:lnTo>
                    <a:pt x="16" y="27"/>
                  </a:lnTo>
                  <a:lnTo>
                    <a:pt x="16" y="16"/>
                  </a:lnTo>
                  <a:lnTo>
                    <a:pt x="20" y="7"/>
                  </a:lnTo>
                  <a:lnTo>
                    <a:pt x="22" y="4"/>
                  </a:lnTo>
                  <a:lnTo>
                    <a:pt x="24" y="2"/>
                  </a:lnTo>
                  <a:lnTo>
                    <a:pt x="27" y="1"/>
                  </a:lnTo>
                  <a:lnTo>
                    <a:pt x="31" y="0"/>
                  </a:lnTo>
                  <a:lnTo>
                    <a:pt x="34" y="1"/>
                  </a:lnTo>
                  <a:lnTo>
                    <a:pt x="36" y="1"/>
                  </a:lnTo>
                  <a:lnTo>
                    <a:pt x="38" y="3"/>
                  </a:lnTo>
                  <a:lnTo>
                    <a:pt x="40" y="4"/>
                  </a:lnTo>
                  <a:lnTo>
                    <a:pt x="42" y="8"/>
                  </a:lnTo>
                  <a:lnTo>
                    <a:pt x="44" y="14"/>
                  </a:lnTo>
                  <a:lnTo>
                    <a:pt x="47" y="18"/>
                  </a:lnTo>
                  <a:lnTo>
                    <a:pt x="50" y="23"/>
                  </a:lnTo>
                  <a:lnTo>
                    <a:pt x="51" y="24"/>
                  </a:lnTo>
                  <a:lnTo>
                    <a:pt x="53" y="26"/>
                  </a:lnTo>
                  <a:lnTo>
                    <a:pt x="55" y="27"/>
                  </a:lnTo>
                  <a:lnTo>
                    <a:pt x="58" y="27"/>
                  </a:lnTo>
                  <a:lnTo>
                    <a:pt x="61" y="27"/>
                  </a:lnTo>
                  <a:lnTo>
                    <a:pt x="64" y="26"/>
                  </a:lnTo>
                  <a:lnTo>
                    <a:pt x="66" y="23"/>
                  </a:lnTo>
                  <a:lnTo>
                    <a:pt x="69" y="21"/>
                  </a:lnTo>
                  <a:lnTo>
                    <a:pt x="74" y="16"/>
                  </a:lnTo>
                  <a:lnTo>
                    <a:pt x="77" y="11"/>
                  </a:lnTo>
                  <a:lnTo>
                    <a:pt x="81" y="19"/>
                  </a:lnTo>
                  <a:lnTo>
                    <a:pt x="84" y="31"/>
                  </a:lnTo>
                  <a:lnTo>
                    <a:pt x="85" y="38"/>
                  </a:lnTo>
                  <a:lnTo>
                    <a:pt x="88" y="46"/>
                  </a:lnTo>
                  <a:lnTo>
                    <a:pt x="91" y="54"/>
                  </a:lnTo>
                  <a:lnTo>
                    <a:pt x="94" y="61"/>
                  </a:lnTo>
                  <a:lnTo>
                    <a:pt x="97" y="69"/>
                  </a:lnTo>
                  <a:lnTo>
                    <a:pt x="101" y="77"/>
                  </a:lnTo>
                  <a:lnTo>
                    <a:pt x="103" y="87"/>
                  </a:lnTo>
                  <a:lnTo>
                    <a:pt x="104" y="97"/>
                  </a:lnTo>
                  <a:lnTo>
                    <a:pt x="104" y="102"/>
                  </a:lnTo>
                  <a:lnTo>
                    <a:pt x="103" y="108"/>
                  </a:lnTo>
                  <a:lnTo>
                    <a:pt x="101" y="112"/>
                  </a:lnTo>
                  <a:lnTo>
                    <a:pt x="99" y="116"/>
                  </a:lnTo>
                  <a:lnTo>
                    <a:pt x="94" y="123"/>
                  </a:lnTo>
                  <a:lnTo>
                    <a:pt x="89" y="130"/>
                  </a:lnTo>
                  <a:lnTo>
                    <a:pt x="83" y="137"/>
                  </a:lnTo>
                  <a:lnTo>
                    <a:pt x="78" y="145"/>
                  </a:lnTo>
                  <a:lnTo>
                    <a:pt x="76" y="148"/>
                  </a:lnTo>
                  <a:lnTo>
                    <a:pt x="75" y="152"/>
                  </a:lnTo>
                  <a:lnTo>
                    <a:pt x="74" y="158"/>
                  </a:lnTo>
                  <a:lnTo>
                    <a:pt x="74" y="163"/>
                  </a:lnTo>
                  <a:lnTo>
                    <a:pt x="75" y="173"/>
                  </a:lnTo>
                  <a:lnTo>
                    <a:pt x="77" y="182"/>
                  </a:lnTo>
                  <a:lnTo>
                    <a:pt x="81" y="192"/>
                  </a:lnTo>
                  <a:lnTo>
                    <a:pt x="86" y="202"/>
                  </a:lnTo>
                  <a:lnTo>
                    <a:pt x="93" y="211"/>
                  </a:lnTo>
                  <a:lnTo>
                    <a:pt x="99" y="219"/>
                  </a:lnTo>
                  <a:lnTo>
                    <a:pt x="106" y="225"/>
                  </a:lnTo>
                  <a:lnTo>
                    <a:pt x="111" y="229"/>
                  </a:lnTo>
                  <a:lnTo>
                    <a:pt x="111" y="226"/>
                  </a:lnTo>
                  <a:lnTo>
                    <a:pt x="112" y="222"/>
                  </a:lnTo>
                  <a:lnTo>
                    <a:pt x="112" y="219"/>
                  </a:lnTo>
                  <a:lnTo>
                    <a:pt x="115" y="217"/>
                  </a:lnTo>
                  <a:lnTo>
                    <a:pt x="117" y="215"/>
                  </a:lnTo>
                  <a:lnTo>
                    <a:pt x="119" y="214"/>
                  </a:lnTo>
                  <a:lnTo>
                    <a:pt x="121" y="213"/>
                  </a:lnTo>
                  <a:lnTo>
                    <a:pt x="124" y="213"/>
                  </a:lnTo>
                  <a:lnTo>
                    <a:pt x="126" y="214"/>
                  </a:lnTo>
                  <a:lnTo>
                    <a:pt x="131" y="214"/>
                  </a:lnTo>
                  <a:lnTo>
                    <a:pt x="133" y="215"/>
                  </a:lnTo>
                  <a:lnTo>
                    <a:pt x="136" y="217"/>
                  </a:lnTo>
                  <a:lnTo>
                    <a:pt x="138" y="218"/>
                  </a:lnTo>
                  <a:lnTo>
                    <a:pt x="143" y="224"/>
                  </a:lnTo>
                  <a:lnTo>
                    <a:pt x="147" y="230"/>
                  </a:lnTo>
                  <a:lnTo>
                    <a:pt x="150" y="235"/>
                  </a:lnTo>
                  <a:lnTo>
                    <a:pt x="153" y="242"/>
                  </a:lnTo>
                  <a:lnTo>
                    <a:pt x="158" y="246"/>
                  </a:lnTo>
                  <a:lnTo>
                    <a:pt x="161" y="248"/>
                  </a:lnTo>
                  <a:lnTo>
                    <a:pt x="173" y="236"/>
                  </a:lnTo>
                  <a:lnTo>
                    <a:pt x="185" y="241"/>
                  </a:lnTo>
                  <a:lnTo>
                    <a:pt x="180" y="245"/>
                  </a:lnTo>
                  <a:lnTo>
                    <a:pt x="177" y="248"/>
                  </a:lnTo>
                  <a:lnTo>
                    <a:pt x="175" y="251"/>
                  </a:lnTo>
                  <a:lnTo>
                    <a:pt x="174" y="252"/>
                  </a:lnTo>
                  <a:lnTo>
                    <a:pt x="173" y="254"/>
                  </a:lnTo>
                  <a:lnTo>
                    <a:pt x="173" y="256"/>
                  </a:lnTo>
                  <a:lnTo>
                    <a:pt x="185" y="256"/>
                  </a:lnTo>
                  <a:lnTo>
                    <a:pt x="185" y="260"/>
                  </a:lnTo>
                  <a:lnTo>
                    <a:pt x="186" y="265"/>
                  </a:lnTo>
                  <a:lnTo>
                    <a:pt x="187" y="268"/>
                  </a:lnTo>
                  <a:lnTo>
                    <a:pt x="189" y="270"/>
                  </a:lnTo>
                  <a:lnTo>
                    <a:pt x="192" y="272"/>
                  </a:lnTo>
                  <a:lnTo>
                    <a:pt x="196" y="274"/>
                  </a:lnTo>
                  <a:lnTo>
                    <a:pt x="199" y="275"/>
                  </a:lnTo>
                  <a:lnTo>
                    <a:pt x="203" y="275"/>
                  </a:lnTo>
                  <a:lnTo>
                    <a:pt x="203" y="287"/>
                  </a:lnTo>
                  <a:lnTo>
                    <a:pt x="200" y="295"/>
                  </a:lnTo>
                  <a:lnTo>
                    <a:pt x="197" y="295"/>
                  </a:lnTo>
                  <a:lnTo>
                    <a:pt x="196" y="294"/>
                  </a:lnTo>
                  <a:lnTo>
                    <a:pt x="193" y="293"/>
                  </a:lnTo>
                  <a:lnTo>
                    <a:pt x="193" y="291"/>
                  </a:lnTo>
                  <a:lnTo>
                    <a:pt x="192" y="287"/>
                  </a:lnTo>
                  <a:lnTo>
                    <a:pt x="192" y="284"/>
                  </a:lnTo>
                  <a:lnTo>
                    <a:pt x="187" y="278"/>
                  </a:lnTo>
                  <a:lnTo>
                    <a:pt x="179" y="272"/>
                  </a:lnTo>
                  <a:lnTo>
                    <a:pt x="172" y="266"/>
                  </a:lnTo>
                  <a:lnTo>
                    <a:pt x="163" y="260"/>
                  </a:lnTo>
                  <a:lnTo>
                    <a:pt x="154" y="255"/>
                  </a:lnTo>
                  <a:lnTo>
                    <a:pt x="147" y="248"/>
                  </a:lnTo>
                  <a:lnTo>
                    <a:pt x="139" y="243"/>
                  </a:lnTo>
                  <a:lnTo>
                    <a:pt x="134" y="236"/>
                  </a:lnTo>
                  <a:lnTo>
                    <a:pt x="132" y="241"/>
                  </a:lnTo>
                  <a:lnTo>
                    <a:pt x="131" y="245"/>
                  </a:lnTo>
                  <a:lnTo>
                    <a:pt x="131" y="248"/>
                  </a:lnTo>
                  <a:lnTo>
                    <a:pt x="131" y="253"/>
                  </a:lnTo>
                  <a:lnTo>
                    <a:pt x="133" y="260"/>
                  </a:lnTo>
                  <a:lnTo>
                    <a:pt x="138" y="268"/>
                  </a:lnTo>
                  <a:lnTo>
                    <a:pt x="134" y="268"/>
                  </a:lnTo>
                  <a:lnTo>
                    <a:pt x="131" y="267"/>
                  </a:lnTo>
                  <a:lnTo>
                    <a:pt x="127" y="265"/>
                  </a:lnTo>
                  <a:lnTo>
                    <a:pt x="124" y="262"/>
                  </a:lnTo>
                  <a:lnTo>
                    <a:pt x="120" y="257"/>
                  </a:lnTo>
                  <a:lnTo>
                    <a:pt x="116" y="251"/>
                  </a:lnTo>
                  <a:lnTo>
                    <a:pt x="111" y="244"/>
                  </a:lnTo>
                  <a:lnTo>
                    <a:pt x="106" y="239"/>
                  </a:lnTo>
                  <a:lnTo>
                    <a:pt x="103" y="236"/>
                  </a:lnTo>
                  <a:lnTo>
                    <a:pt x="101" y="234"/>
                  </a:lnTo>
                  <a:lnTo>
                    <a:pt x="96" y="233"/>
                  </a:lnTo>
                  <a:lnTo>
                    <a:pt x="92" y="233"/>
                  </a:lnTo>
                  <a:lnTo>
                    <a:pt x="81" y="236"/>
                  </a:lnTo>
                  <a:lnTo>
                    <a:pt x="69" y="241"/>
                  </a:lnTo>
                  <a:lnTo>
                    <a:pt x="65" y="241"/>
                  </a:lnTo>
                  <a:lnTo>
                    <a:pt x="61" y="239"/>
                  </a:lnTo>
                  <a:lnTo>
                    <a:pt x="57" y="236"/>
                  </a:lnTo>
                  <a:lnTo>
                    <a:pt x="54" y="234"/>
                  </a:lnTo>
                  <a:lnTo>
                    <a:pt x="51" y="231"/>
                  </a:lnTo>
                  <a:lnTo>
                    <a:pt x="49" y="228"/>
                  </a:lnTo>
                  <a:lnTo>
                    <a:pt x="47" y="225"/>
                  </a:lnTo>
                  <a:lnTo>
                    <a:pt x="47" y="221"/>
                  </a:lnTo>
                  <a:lnTo>
                    <a:pt x="48" y="216"/>
                  </a:lnTo>
                  <a:lnTo>
                    <a:pt x="49" y="211"/>
                  </a:lnTo>
                  <a:lnTo>
                    <a:pt x="51" y="207"/>
                  </a:lnTo>
                  <a:lnTo>
                    <a:pt x="54" y="206"/>
                  </a:lnTo>
                  <a:lnTo>
                    <a:pt x="54" y="192"/>
                  </a:lnTo>
                  <a:lnTo>
                    <a:pt x="54" y="190"/>
                  </a:lnTo>
                  <a:lnTo>
                    <a:pt x="48" y="190"/>
                  </a:lnTo>
                  <a:lnTo>
                    <a:pt x="47" y="190"/>
                  </a:lnTo>
                  <a:lnTo>
                    <a:pt x="35" y="198"/>
                  </a:lnTo>
                  <a:lnTo>
                    <a:pt x="31" y="198"/>
                  </a:lnTo>
                  <a:lnTo>
                    <a:pt x="26" y="195"/>
                  </a:lnTo>
                  <a:lnTo>
                    <a:pt x="21" y="192"/>
                  </a:lnTo>
                  <a:lnTo>
                    <a:pt x="15" y="189"/>
                  </a:lnTo>
                  <a:lnTo>
                    <a:pt x="10" y="185"/>
                  </a:lnTo>
                  <a:lnTo>
                    <a:pt x="4" y="180"/>
                  </a:lnTo>
                  <a:lnTo>
                    <a:pt x="1" y="176"/>
                  </a:lnTo>
                  <a:lnTo>
                    <a:pt x="0" y="170"/>
                  </a:lnTo>
                  <a:lnTo>
                    <a:pt x="0" y="152"/>
                  </a:lnTo>
                  <a:lnTo>
                    <a:pt x="0" y="136"/>
                  </a:lnTo>
                  <a:lnTo>
                    <a:pt x="1" y="128"/>
                  </a:lnTo>
                  <a:lnTo>
                    <a:pt x="3" y="123"/>
                  </a:lnTo>
                  <a:lnTo>
                    <a:pt x="5" y="122"/>
                  </a:lnTo>
                  <a:lnTo>
                    <a:pt x="7" y="121"/>
                  </a:lnTo>
                  <a:lnTo>
                    <a:pt x="10" y="120"/>
                  </a:lnTo>
                  <a:lnTo>
                    <a:pt x="12" y="121"/>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85" name="Freeform 120">
              <a:extLst>
                <a:ext uri="{FF2B5EF4-FFF2-40B4-BE49-F238E27FC236}">
                  <a16:creationId xmlns:a16="http://schemas.microsoft.com/office/drawing/2014/main" id="{6985C7A8-005A-4F1B-B356-CBA58E24CBD4}"/>
                </a:ext>
              </a:extLst>
            </p:cNvPr>
            <p:cNvSpPr>
              <a:spLocks/>
            </p:cNvSpPr>
            <p:nvPr/>
          </p:nvSpPr>
          <p:spPr bwMode="auto">
            <a:xfrm>
              <a:off x="15353814" y="5953486"/>
              <a:ext cx="38650" cy="69103"/>
            </a:xfrm>
            <a:custGeom>
              <a:avLst/>
              <a:gdLst>
                <a:gd name="T0" fmla="*/ 59 w 67"/>
                <a:gd name="T1" fmla="*/ 80 h 119"/>
                <a:gd name="T2" fmla="*/ 40 w 67"/>
                <a:gd name="T3" fmla="*/ 80 h 119"/>
                <a:gd name="T4" fmla="*/ 38 w 67"/>
                <a:gd name="T5" fmla="*/ 80 h 119"/>
                <a:gd name="T6" fmla="*/ 40 w 67"/>
                <a:gd name="T7" fmla="*/ 89 h 119"/>
                <a:gd name="T8" fmla="*/ 43 w 67"/>
                <a:gd name="T9" fmla="*/ 98 h 119"/>
                <a:gd name="T10" fmla="*/ 45 w 67"/>
                <a:gd name="T11" fmla="*/ 103 h 119"/>
                <a:gd name="T12" fmla="*/ 47 w 67"/>
                <a:gd name="T13" fmla="*/ 106 h 119"/>
                <a:gd name="T14" fmla="*/ 50 w 67"/>
                <a:gd name="T15" fmla="*/ 109 h 119"/>
                <a:gd name="T16" fmla="*/ 52 w 67"/>
                <a:gd name="T17" fmla="*/ 111 h 119"/>
                <a:gd name="T18" fmla="*/ 52 w 67"/>
                <a:gd name="T19" fmla="*/ 118 h 119"/>
                <a:gd name="T20" fmla="*/ 52 w 67"/>
                <a:gd name="T21" fmla="*/ 119 h 119"/>
                <a:gd name="T22" fmla="*/ 38 w 67"/>
                <a:gd name="T23" fmla="*/ 119 h 119"/>
                <a:gd name="T24" fmla="*/ 33 w 67"/>
                <a:gd name="T25" fmla="*/ 119 h 119"/>
                <a:gd name="T26" fmla="*/ 31 w 67"/>
                <a:gd name="T27" fmla="*/ 117 h 119"/>
                <a:gd name="T28" fmla="*/ 29 w 67"/>
                <a:gd name="T29" fmla="*/ 115 h 119"/>
                <a:gd name="T30" fmla="*/ 28 w 67"/>
                <a:gd name="T31" fmla="*/ 112 h 119"/>
                <a:gd name="T32" fmla="*/ 28 w 67"/>
                <a:gd name="T33" fmla="*/ 106 h 119"/>
                <a:gd name="T34" fmla="*/ 30 w 67"/>
                <a:gd name="T35" fmla="*/ 99 h 119"/>
                <a:gd name="T36" fmla="*/ 30 w 67"/>
                <a:gd name="T37" fmla="*/ 92 h 119"/>
                <a:gd name="T38" fmla="*/ 30 w 67"/>
                <a:gd name="T39" fmla="*/ 92 h 119"/>
                <a:gd name="T40" fmla="*/ 26 w 67"/>
                <a:gd name="T41" fmla="*/ 91 h 119"/>
                <a:gd name="T42" fmla="*/ 21 w 67"/>
                <a:gd name="T43" fmla="*/ 89 h 119"/>
                <a:gd name="T44" fmla="*/ 18 w 67"/>
                <a:gd name="T45" fmla="*/ 86 h 119"/>
                <a:gd name="T46" fmla="*/ 15 w 67"/>
                <a:gd name="T47" fmla="*/ 82 h 119"/>
                <a:gd name="T48" fmla="*/ 11 w 67"/>
                <a:gd name="T49" fmla="*/ 75 h 119"/>
                <a:gd name="T50" fmla="*/ 7 w 67"/>
                <a:gd name="T51" fmla="*/ 68 h 119"/>
                <a:gd name="T52" fmla="*/ 7 w 67"/>
                <a:gd name="T53" fmla="*/ 60 h 119"/>
                <a:gd name="T54" fmla="*/ 7 w 67"/>
                <a:gd name="T55" fmla="*/ 59 h 119"/>
                <a:gd name="T56" fmla="*/ 19 w 67"/>
                <a:gd name="T57" fmla="*/ 59 h 119"/>
                <a:gd name="T58" fmla="*/ 30 w 67"/>
                <a:gd name="T59" fmla="*/ 59 h 119"/>
                <a:gd name="T60" fmla="*/ 38 w 67"/>
                <a:gd name="T61" fmla="*/ 52 h 119"/>
                <a:gd name="T62" fmla="*/ 37 w 67"/>
                <a:gd name="T63" fmla="*/ 49 h 119"/>
                <a:gd name="T64" fmla="*/ 35 w 67"/>
                <a:gd name="T65" fmla="*/ 44 h 119"/>
                <a:gd name="T66" fmla="*/ 34 w 67"/>
                <a:gd name="T67" fmla="*/ 41 h 119"/>
                <a:gd name="T68" fmla="*/ 32 w 67"/>
                <a:gd name="T69" fmla="*/ 38 h 119"/>
                <a:gd name="T70" fmla="*/ 26 w 67"/>
                <a:gd name="T71" fmla="*/ 32 h 119"/>
                <a:gd name="T72" fmla="*/ 19 w 67"/>
                <a:gd name="T73" fmla="*/ 27 h 119"/>
                <a:gd name="T74" fmla="*/ 13 w 67"/>
                <a:gd name="T75" fmla="*/ 22 h 119"/>
                <a:gd name="T76" fmla="*/ 7 w 67"/>
                <a:gd name="T77" fmla="*/ 17 h 119"/>
                <a:gd name="T78" fmla="*/ 2 w 67"/>
                <a:gd name="T79" fmla="*/ 13 h 119"/>
                <a:gd name="T80" fmla="*/ 0 w 67"/>
                <a:gd name="T81" fmla="*/ 9 h 119"/>
                <a:gd name="T82" fmla="*/ 15 w 67"/>
                <a:gd name="T83" fmla="*/ 0 h 119"/>
                <a:gd name="T84" fmla="*/ 23 w 67"/>
                <a:gd name="T85" fmla="*/ 1 h 119"/>
                <a:gd name="T86" fmla="*/ 30 w 67"/>
                <a:gd name="T87" fmla="*/ 4 h 119"/>
                <a:gd name="T88" fmla="*/ 39 w 67"/>
                <a:gd name="T89" fmla="*/ 6 h 119"/>
                <a:gd name="T90" fmla="*/ 48 w 67"/>
                <a:gd name="T91" fmla="*/ 9 h 119"/>
                <a:gd name="T92" fmla="*/ 48 w 67"/>
                <a:gd name="T93" fmla="*/ 24 h 119"/>
                <a:gd name="T94" fmla="*/ 56 w 67"/>
                <a:gd name="T95" fmla="*/ 24 h 119"/>
                <a:gd name="T96" fmla="*/ 56 w 67"/>
                <a:gd name="T97" fmla="*/ 39 h 119"/>
                <a:gd name="T98" fmla="*/ 56 w 67"/>
                <a:gd name="T99" fmla="*/ 48 h 119"/>
                <a:gd name="T100" fmla="*/ 67 w 67"/>
                <a:gd name="T101" fmla="*/ 59 h 119"/>
                <a:gd name="T102" fmla="*/ 67 w 67"/>
                <a:gd name="T103" fmla="*/ 67 h 119"/>
                <a:gd name="T104" fmla="*/ 65 w 67"/>
                <a:gd name="T105" fmla="*/ 72 h 119"/>
                <a:gd name="T106" fmla="*/ 62 w 67"/>
                <a:gd name="T107" fmla="*/ 77 h 119"/>
                <a:gd name="T108" fmla="*/ 59 w 67"/>
                <a:gd name="T109" fmla="*/ 8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 h="119">
                  <a:moveTo>
                    <a:pt x="59" y="80"/>
                  </a:moveTo>
                  <a:lnTo>
                    <a:pt x="40" y="80"/>
                  </a:lnTo>
                  <a:lnTo>
                    <a:pt x="38" y="80"/>
                  </a:lnTo>
                  <a:lnTo>
                    <a:pt x="40" y="89"/>
                  </a:lnTo>
                  <a:lnTo>
                    <a:pt x="43" y="98"/>
                  </a:lnTo>
                  <a:lnTo>
                    <a:pt x="45" y="103"/>
                  </a:lnTo>
                  <a:lnTo>
                    <a:pt x="47" y="106"/>
                  </a:lnTo>
                  <a:lnTo>
                    <a:pt x="50" y="109"/>
                  </a:lnTo>
                  <a:lnTo>
                    <a:pt x="52" y="111"/>
                  </a:lnTo>
                  <a:lnTo>
                    <a:pt x="52" y="118"/>
                  </a:lnTo>
                  <a:lnTo>
                    <a:pt x="52" y="119"/>
                  </a:lnTo>
                  <a:lnTo>
                    <a:pt x="38" y="119"/>
                  </a:lnTo>
                  <a:lnTo>
                    <a:pt x="33" y="119"/>
                  </a:lnTo>
                  <a:lnTo>
                    <a:pt x="31" y="117"/>
                  </a:lnTo>
                  <a:lnTo>
                    <a:pt x="29" y="115"/>
                  </a:lnTo>
                  <a:lnTo>
                    <a:pt x="28" y="112"/>
                  </a:lnTo>
                  <a:lnTo>
                    <a:pt x="28" y="106"/>
                  </a:lnTo>
                  <a:lnTo>
                    <a:pt x="30" y="99"/>
                  </a:lnTo>
                  <a:lnTo>
                    <a:pt x="30" y="92"/>
                  </a:lnTo>
                  <a:lnTo>
                    <a:pt x="30" y="92"/>
                  </a:lnTo>
                  <a:lnTo>
                    <a:pt x="26" y="91"/>
                  </a:lnTo>
                  <a:lnTo>
                    <a:pt x="21" y="89"/>
                  </a:lnTo>
                  <a:lnTo>
                    <a:pt x="18" y="86"/>
                  </a:lnTo>
                  <a:lnTo>
                    <a:pt x="15" y="82"/>
                  </a:lnTo>
                  <a:lnTo>
                    <a:pt x="11" y="75"/>
                  </a:lnTo>
                  <a:lnTo>
                    <a:pt x="7" y="68"/>
                  </a:lnTo>
                  <a:lnTo>
                    <a:pt x="7" y="60"/>
                  </a:lnTo>
                  <a:lnTo>
                    <a:pt x="7" y="59"/>
                  </a:lnTo>
                  <a:lnTo>
                    <a:pt x="19" y="59"/>
                  </a:lnTo>
                  <a:lnTo>
                    <a:pt x="30" y="59"/>
                  </a:lnTo>
                  <a:lnTo>
                    <a:pt x="38" y="52"/>
                  </a:lnTo>
                  <a:lnTo>
                    <a:pt x="37" y="49"/>
                  </a:lnTo>
                  <a:lnTo>
                    <a:pt x="35" y="44"/>
                  </a:lnTo>
                  <a:lnTo>
                    <a:pt x="34" y="41"/>
                  </a:lnTo>
                  <a:lnTo>
                    <a:pt x="32" y="38"/>
                  </a:lnTo>
                  <a:lnTo>
                    <a:pt x="26" y="32"/>
                  </a:lnTo>
                  <a:lnTo>
                    <a:pt x="19" y="27"/>
                  </a:lnTo>
                  <a:lnTo>
                    <a:pt x="13" y="22"/>
                  </a:lnTo>
                  <a:lnTo>
                    <a:pt x="7" y="17"/>
                  </a:lnTo>
                  <a:lnTo>
                    <a:pt x="2" y="13"/>
                  </a:lnTo>
                  <a:lnTo>
                    <a:pt x="0" y="9"/>
                  </a:lnTo>
                  <a:lnTo>
                    <a:pt x="15" y="0"/>
                  </a:lnTo>
                  <a:lnTo>
                    <a:pt x="23" y="1"/>
                  </a:lnTo>
                  <a:lnTo>
                    <a:pt x="30" y="4"/>
                  </a:lnTo>
                  <a:lnTo>
                    <a:pt x="39" y="6"/>
                  </a:lnTo>
                  <a:lnTo>
                    <a:pt x="48" y="9"/>
                  </a:lnTo>
                  <a:lnTo>
                    <a:pt x="48" y="24"/>
                  </a:lnTo>
                  <a:lnTo>
                    <a:pt x="56" y="24"/>
                  </a:lnTo>
                  <a:lnTo>
                    <a:pt x="56" y="39"/>
                  </a:lnTo>
                  <a:lnTo>
                    <a:pt x="56" y="48"/>
                  </a:lnTo>
                  <a:lnTo>
                    <a:pt x="67" y="59"/>
                  </a:lnTo>
                  <a:lnTo>
                    <a:pt x="67" y="67"/>
                  </a:lnTo>
                  <a:lnTo>
                    <a:pt x="65" y="72"/>
                  </a:lnTo>
                  <a:lnTo>
                    <a:pt x="62" y="77"/>
                  </a:lnTo>
                  <a:lnTo>
                    <a:pt x="59" y="8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86" name="Freeform 121">
              <a:extLst>
                <a:ext uri="{FF2B5EF4-FFF2-40B4-BE49-F238E27FC236}">
                  <a16:creationId xmlns:a16="http://schemas.microsoft.com/office/drawing/2014/main" id="{351FE1DC-1FA2-4A2B-854A-B7138B6F6D43}"/>
                </a:ext>
              </a:extLst>
            </p:cNvPr>
            <p:cNvSpPr>
              <a:spLocks/>
            </p:cNvSpPr>
            <p:nvPr/>
          </p:nvSpPr>
          <p:spPr bwMode="auto">
            <a:xfrm>
              <a:off x="15294082" y="5972226"/>
              <a:ext cx="31623" cy="43336"/>
            </a:xfrm>
            <a:custGeom>
              <a:avLst/>
              <a:gdLst>
                <a:gd name="T0" fmla="*/ 11 w 54"/>
                <a:gd name="T1" fmla="*/ 4 h 75"/>
                <a:gd name="T2" fmla="*/ 14 w 54"/>
                <a:gd name="T3" fmla="*/ 7 h 75"/>
                <a:gd name="T4" fmla="*/ 20 w 54"/>
                <a:gd name="T5" fmla="*/ 9 h 75"/>
                <a:gd name="T6" fmla="*/ 26 w 54"/>
                <a:gd name="T7" fmla="*/ 11 h 75"/>
                <a:gd name="T8" fmla="*/ 34 w 54"/>
                <a:gd name="T9" fmla="*/ 14 h 75"/>
                <a:gd name="T10" fmla="*/ 41 w 54"/>
                <a:gd name="T11" fmla="*/ 17 h 75"/>
                <a:gd name="T12" fmla="*/ 48 w 54"/>
                <a:gd name="T13" fmla="*/ 20 h 75"/>
                <a:gd name="T14" fmla="*/ 50 w 54"/>
                <a:gd name="T15" fmla="*/ 22 h 75"/>
                <a:gd name="T16" fmla="*/ 52 w 54"/>
                <a:gd name="T17" fmla="*/ 23 h 75"/>
                <a:gd name="T18" fmla="*/ 53 w 54"/>
                <a:gd name="T19" fmla="*/ 25 h 75"/>
                <a:gd name="T20" fmla="*/ 54 w 54"/>
                <a:gd name="T21" fmla="*/ 27 h 75"/>
                <a:gd name="T22" fmla="*/ 53 w 54"/>
                <a:gd name="T23" fmla="*/ 33 h 75"/>
                <a:gd name="T24" fmla="*/ 52 w 54"/>
                <a:gd name="T25" fmla="*/ 37 h 75"/>
                <a:gd name="T26" fmla="*/ 51 w 54"/>
                <a:gd name="T27" fmla="*/ 41 h 75"/>
                <a:gd name="T28" fmla="*/ 48 w 54"/>
                <a:gd name="T29" fmla="*/ 46 h 75"/>
                <a:gd name="T30" fmla="*/ 42 w 54"/>
                <a:gd name="T31" fmla="*/ 52 h 75"/>
                <a:gd name="T32" fmla="*/ 35 w 54"/>
                <a:gd name="T33" fmla="*/ 59 h 75"/>
                <a:gd name="T34" fmla="*/ 18 w 54"/>
                <a:gd name="T35" fmla="*/ 67 h 75"/>
                <a:gd name="T36" fmla="*/ 4 w 54"/>
                <a:gd name="T37" fmla="*/ 75 h 75"/>
                <a:gd name="T38" fmla="*/ 4 w 54"/>
                <a:gd name="T39" fmla="*/ 57 h 75"/>
                <a:gd name="T40" fmla="*/ 1 w 54"/>
                <a:gd name="T41" fmla="*/ 38 h 75"/>
                <a:gd name="T42" fmla="*/ 0 w 54"/>
                <a:gd name="T43" fmla="*/ 22 h 75"/>
                <a:gd name="T44" fmla="*/ 0 w 54"/>
                <a:gd name="T45" fmla="*/ 8 h 75"/>
                <a:gd name="T46" fmla="*/ 8 w 54"/>
                <a:gd name="T47" fmla="*/ 0 h 75"/>
                <a:gd name="T48" fmla="*/ 20 w 54"/>
                <a:gd name="T49" fmla="*/ 8 h 75"/>
                <a:gd name="T50" fmla="*/ 11 w 54"/>
                <a:gd name="T51" fmla="*/ 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75">
                  <a:moveTo>
                    <a:pt x="11" y="4"/>
                  </a:moveTo>
                  <a:lnTo>
                    <a:pt x="14" y="7"/>
                  </a:lnTo>
                  <a:lnTo>
                    <a:pt x="20" y="9"/>
                  </a:lnTo>
                  <a:lnTo>
                    <a:pt x="26" y="11"/>
                  </a:lnTo>
                  <a:lnTo>
                    <a:pt x="34" y="14"/>
                  </a:lnTo>
                  <a:lnTo>
                    <a:pt x="41" y="17"/>
                  </a:lnTo>
                  <a:lnTo>
                    <a:pt x="48" y="20"/>
                  </a:lnTo>
                  <a:lnTo>
                    <a:pt x="50" y="22"/>
                  </a:lnTo>
                  <a:lnTo>
                    <a:pt x="52" y="23"/>
                  </a:lnTo>
                  <a:lnTo>
                    <a:pt x="53" y="25"/>
                  </a:lnTo>
                  <a:lnTo>
                    <a:pt x="54" y="27"/>
                  </a:lnTo>
                  <a:lnTo>
                    <a:pt x="53" y="33"/>
                  </a:lnTo>
                  <a:lnTo>
                    <a:pt x="52" y="37"/>
                  </a:lnTo>
                  <a:lnTo>
                    <a:pt x="51" y="41"/>
                  </a:lnTo>
                  <a:lnTo>
                    <a:pt x="48" y="46"/>
                  </a:lnTo>
                  <a:lnTo>
                    <a:pt x="42" y="52"/>
                  </a:lnTo>
                  <a:lnTo>
                    <a:pt x="35" y="59"/>
                  </a:lnTo>
                  <a:lnTo>
                    <a:pt x="18" y="67"/>
                  </a:lnTo>
                  <a:lnTo>
                    <a:pt x="4" y="75"/>
                  </a:lnTo>
                  <a:lnTo>
                    <a:pt x="4" y="57"/>
                  </a:lnTo>
                  <a:lnTo>
                    <a:pt x="1" y="38"/>
                  </a:lnTo>
                  <a:lnTo>
                    <a:pt x="0" y="22"/>
                  </a:lnTo>
                  <a:lnTo>
                    <a:pt x="0" y="8"/>
                  </a:lnTo>
                  <a:lnTo>
                    <a:pt x="8" y="0"/>
                  </a:lnTo>
                  <a:lnTo>
                    <a:pt x="20" y="8"/>
                  </a:lnTo>
                  <a:lnTo>
                    <a:pt x="11" y="4"/>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87" name="Freeform 122">
              <a:extLst>
                <a:ext uri="{FF2B5EF4-FFF2-40B4-BE49-F238E27FC236}">
                  <a16:creationId xmlns:a16="http://schemas.microsoft.com/office/drawing/2014/main" id="{38F27A29-E820-441D-9209-7BF364774163}"/>
                </a:ext>
              </a:extLst>
            </p:cNvPr>
            <p:cNvSpPr>
              <a:spLocks/>
            </p:cNvSpPr>
            <p:nvPr/>
          </p:nvSpPr>
          <p:spPr bwMode="auto">
            <a:xfrm>
              <a:off x="15310479" y="6001507"/>
              <a:ext cx="32794" cy="51534"/>
            </a:xfrm>
            <a:custGeom>
              <a:avLst/>
              <a:gdLst>
                <a:gd name="T0" fmla="*/ 58 w 58"/>
                <a:gd name="T1" fmla="*/ 16 h 89"/>
                <a:gd name="T2" fmla="*/ 57 w 58"/>
                <a:gd name="T3" fmla="*/ 23 h 89"/>
                <a:gd name="T4" fmla="*/ 55 w 58"/>
                <a:gd name="T5" fmla="*/ 29 h 89"/>
                <a:gd name="T6" fmla="*/ 52 w 58"/>
                <a:gd name="T7" fmla="*/ 36 h 89"/>
                <a:gd name="T8" fmla="*/ 49 w 58"/>
                <a:gd name="T9" fmla="*/ 41 h 89"/>
                <a:gd name="T10" fmla="*/ 42 w 58"/>
                <a:gd name="T11" fmla="*/ 51 h 89"/>
                <a:gd name="T12" fmla="*/ 37 w 58"/>
                <a:gd name="T13" fmla="*/ 63 h 89"/>
                <a:gd name="T14" fmla="*/ 37 w 58"/>
                <a:gd name="T15" fmla="*/ 67 h 89"/>
                <a:gd name="T16" fmla="*/ 38 w 58"/>
                <a:gd name="T17" fmla="*/ 70 h 89"/>
                <a:gd name="T18" fmla="*/ 39 w 58"/>
                <a:gd name="T19" fmla="*/ 73 h 89"/>
                <a:gd name="T20" fmla="*/ 41 w 58"/>
                <a:gd name="T21" fmla="*/ 75 h 89"/>
                <a:gd name="T22" fmla="*/ 44 w 58"/>
                <a:gd name="T23" fmla="*/ 77 h 89"/>
                <a:gd name="T24" fmla="*/ 46 w 58"/>
                <a:gd name="T25" fmla="*/ 81 h 89"/>
                <a:gd name="T26" fmla="*/ 37 w 58"/>
                <a:gd name="T27" fmla="*/ 89 h 89"/>
                <a:gd name="T28" fmla="*/ 33 w 58"/>
                <a:gd name="T29" fmla="*/ 88 h 89"/>
                <a:gd name="T30" fmla="*/ 27 w 58"/>
                <a:gd name="T31" fmla="*/ 84 h 89"/>
                <a:gd name="T32" fmla="*/ 22 w 58"/>
                <a:gd name="T33" fmla="*/ 80 h 89"/>
                <a:gd name="T34" fmla="*/ 15 w 58"/>
                <a:gd name="T35" fmla="*/ 75 h 89"/>
                <a:gd name="T36" fmla="*/ 9 w 58"/>
                <a:gd name="T37" fmla="*/ 68 h 89"/>
                <a:gd name="T38" fmla="*/ 5 w 58"/>
                <a:gd name="T39" fmla="*/ 62 h 89"/>
                <a:gd name="T40" fmla="*/ 1 w 58"/>
                <a:gd name="T41" fmla="*/ 55 h 89"/>
                <a:gd name="T42" fmla="*/ 0 w 58"/>
                <a:gd name="T43" fmla="*/ 51 h 89"/>
                <a:gd name="T44" fmla="*/ 17 w 58"/>
                <a:gd name="T45" fmla="*/ 43 h 89"/>
                <a:gd name="T46" fmla="*/ 18 w 58"/>
                <a:gd name="T47" fmla="*/ 35 h 89"/>
                <a:gd name="T48" fmla="*/ 22 w 58"/>
                <a:gd name="T49" fmla="*/ 21 h 89"/>
                <a:gd name="T50" fmla="*/ 24 w 58"/>
                <a:gd name="T51" fmla="*/ 13 h 89"/>
                <a:gd name="T52" fmla="*/ 27 w 58"/>
                <a:gd name="T53" fmla="*/ 8 h 89"/>
                <a:gd name="T54" fmla="*/ 30 w 58"/>
                <a:gd name="T55" fmla="*/ 3 h 89"/>
                <a:gd name="T56" fmla="*/ 33 w 58"/>
                <a:gd name="T57" fmla="*/ 1 h 89"/>
                <a:gd name="T58" fmla="*/ 38 w 58"/>
                <a:gd name="T59" fmla="*/ 0 h 89"/>
                <a:gd name="T60" fmla="*/ 44 w 58"/>
                <a:gd name="T61" fmla="*/ 1 h 89"/>
                <a:gd name="T62" fmla="*/ 48 w 58"/>
                <a:gd name="T63" fmla="*/ 2 h 89"/>
                <a:gd name="T64" fmla="*/ 51 w 58"/>
                <a:gd name="T65" fmla="*/ 4 h 89"/>
                <a:gd name="T66" fmla="*/ 54 w 58"/>
                <a:gd name="T67" fmla="*/ 8 h 89"/>
                <a:gd name="T68" fmla="*/ 57 w 58"/>
                <a:gd name="T69" fmla="*/ 10 h 89"/>
                <a:gd name="T70" fmla="*/ 58 w 58"/>
                <a:gd name="T71" fmla="*/ 13 h 89"/>
                <a:gd name="T72" fmla="*/ 58 w 58"/>
                <a:gd name="T73" fmla="*/ 1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8" h="89">
                  <a:moveTo>
                    <a:pt x="58" y="16"/>
                  </a:moveTo>
                  <a:lnTo>
                    <a:pt x="57" y="23"/>
                  </a:lnTo>
                  <a:lnTo>
                    <a:pt x="55" y="29"/>
                  </a:lnTo>
                  <a:lnTo>
                    <a:pt x="52" y="36"/>
                  </a:lnTo>
                  <a:lnTo>
                    <a:pt x="49" y="41"/>
                  </a:lnTo>
                  <a:lnTo>
                    <a:pt x="42" y="51"/>
                  </a:lnTo>
                  <a:lnTo>
                    <a:pt x="37" y="63"/>
                  </a:lnTo>
                  <a:lnTo>
                    <a:pt x="37" y="67"/>
                  </a:lnTo>
                  <a:lnTo>
                    <a:pt x="38" y="70"/>
                  </a:lnTo>
                  <a:lnTo>
                    <a:pt x="39" y="73"/>
                  </a:lnTo>
                  <a:lnTo>
                    <a:pt x="41" y="75"/>
                  </a:lnTo>
                  <a:lnTo>
                    <a:pt x="44" y="77"/>
                  </a:lnTo>
                  <a:lnTo>
                    <a:pt x="46" y="81"/>
                  </a:lnTo>
                  <a:lnTo>
                    <a:pt x="37" y="89"/>
                  </a:lnTo>
                  <a:lnTo>
                    <a:pt x="33" y="88"/>
                  </a:lnTo>
                  <a:lnTo>
                    <a:pt x="27" y="84"/>
                  </a:lnTo>
                  <a:lnTo>
                    <a:pt x="22" y="80"/>
                  </a:lnTo>
                  <a:lnTo>
                    <a:pt x="15" y="75"/>
                  </a:lnTo>
                  <a:lnTo>
                    <a:pt x="9" y="68"/>
                  </a:lnTo>
                  <a:lnTo>
                    <a:pt x="5" y="62"/>
                  </a:lnTo>
                  <a:lnTo>
                    <a:pt x="1" y="55"/>
                  </a:lnTo>
                  <a:lnTo>
                    <a:pt x="0" y="51"/>
                  </a:lnTo>
                  <a:lnTo>
                    <a:pt x="17" y="43"/>
                  </a:lnTo>
                  <a:lnTo>
                    <a:pt x="18" y="35"/>
                  </a:lnTo>
                  <a:lnTo>
                    <a:pt x="22" y="21"/>
                  </a:lnTo>
                  <a:lnTo>
                    <a:pt x="24" y="13"/>
                  </a:lnTo>
                  <a:lnTo>
                    <a:pt x="27" y="8"/>
                  </a:lnTo>
                  <a:lnTo>
                    <a:pt x="30" y="3"/>
                  </a:lnTo>
                  <a:lnTo>
                    <a:pt x="33" y="1"/>
                  </a:lnTo>
                  <a:lnTo>
                    <a:pt x="38" y="0"/>
                  </a:lnTo>
                  <a:lnTo>
                    <a:pt x="44" y="1"/>
                  </a:lnTo>
                  <a:lnTo>
                    <a:pt x="48" y="2"/>
                  </a:lnTo>
                  <a:lnTo>
                    <a:pt x="51" y="4"/>
                  </a:lnTo>
                  <a:lnTo>
                    <a:pt x="54" y="8"/>
                  </a:lnTo>
                  <a:lnTo>
                    <a:pt x="57" y="10"/>
                  </a:lnTo>
                  <a:lnTo>
                    <a:pt x="58" y="13"/>
                  </a:lnTo>
                  <a:lnTo>
                    <a:pt x="58" y="16"/>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88" name="Freeform 123">
              <a:extLst>
                <a:ext uri="{FF2B5EF4-FFF2-40B4-BE49-F238E27FC236}">
                  <a16:creationId xmlns:a16="http://schemas.microsoft.com/office/drawing/2014/main" id="{655B584D-2826-4893-A64C-1031411F3980}"/>
                </a:ext>
              </a:extLst>
            </p:cNvPr>
            <p:cNvSpPr>
              <a:spLocks/>
            </p:cNvSpPr>
            <p:nvPr/>
          </p:nvSpPr>
          <p:spPr bwMode="auto">
            <a:xfrm>
              <a:off x="15339759" y="6001507"/>
              <a:ext cx="14055" cy="35137"/>
            </a:xfrm>
            <a:custGeom>
              <a:avLst/>
              <a:gdLst>
                <a:gd name="T0" fmla="*/ 24 w 24"/>
                <a:gd name="T1" fmla="*/ 0 h 61"/>
                <a:gd name="T2" fmla="*/ 23 w 24"/>
                <a:gd name="T3" fmla="*/ 10 h 61"/>
                <a:gd name="T4" fmla="*/ 21 w 24"/>
                <a:gd name="T5" fmla="*/ 17 h 61"/>
                <a:gd name="T6" fmla="*/ 18 w 24"/>
                <a:gd name="T7" fmla="*/ 25 h 61"/>
                <a:gd name="T8" fmla="*/ 15 w 24"/>
                <a:gd name="T9" fmla="*/ 32 h 61"/>
                <a:gd name="T10" fmla="*/ 12 w 24"/>
                <a:gd name="T11" fmla="*/ 38 h 61"/>
                <a:gd name="T12" fmla="*/ 9 w 24"/>
                <a:gd name="T13" fmla="*/ 44 h 61"/>
                <a:gd name="T14" fmla="*/ 8 w 24"/>
                <a:gd name="T15" fmla="*/ 52 h 61"/>
                <a:gd name="T16" fmla="*/ 7 w 24"/>
                <a:gd name="T17" fmla="*/ 61 h 61"/>
                <a:gd name="T18" fmla="*/ 0 w 24"/>
                <a:gd name="T19" fmla="*/ 61 h 61"/>
                <a:gd name="T20" fmla="*/ 3 w 24"/>
                <a:gd name="T21" fmla="*/ 47 h 61"/>
                <a:gd name="T22" fmla="*/ 8 w 24"/>
                <a:gd name="T23" fmla="*/ 34 h 61"/>
                <a:gd name="T24" fmla="*/ 10 w 24"/>
                <a:gd name="T25" fmla="*/ 26 h 61"/>
                <a:gd name="T26" fmla="*/ 12 w 24"/>
                <a:gd name="T27" fmla="*/ 19 h 61"/>
                <a:gd name="T28" fmla="*/ 13 w 24"/>
                <a:gd name="T29" fmla="*/ 10 h 61"/>
                <a:gd name="T30" fmla="*/ 13 w 24"/>
                <a:gd name="T31" fmla="*/ 0 h 61"/>
                <a:gd name="T32" fmla="*/ 24 w 24"/>
                <a:gd name="T3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61">
                  <a:moveTo>
                    <a:pt x="24" y="0"/>
                  </a:moveTo>
                  <a:lnTo>
                    <a:pt x="23" y="10"/>
                  </a:lnTo>
                  <a:lnTo>
                    <a:pt x="21" y="17"/>
                  </a:lnTo>
                  <a:lnTo>
                    <a:pt x="18" y="25"/>
                  </a:lnTo>
                  <a:lnTo>
                    <a:pt x="15" y="32"/>
                  </a:lnTo>
                  <a:lnTo>
                    <a:pt x="12" y="38"/>
                  </a:lnTo>
                  <a:lnTo>
                    <a:pt x="9" y="44"/>
                  </a:lnTo>
                  <a:lnTo>
                    <a:pt x="8" y="52"/>
                  </a:lnTo>
                  <a:lnTo>
                    <a:pt x="7" y="61"/>
                  </a:lnTo>
                  <a:lnTo>
                    <a:pt x="0" y="61"/>
                  </a:lnTo>
                  <a:lnTo>
                    <a:pt x="3" y="47"/>
                  </a:lnTo>
                  <a:lnTo>
                    <a:pt x="8" y="34"/>
                  </a:lnTo>
                  <a:lnTo>
                    <a:pt x="10" y="26"/>
                  </a:lnTo>
                  <a:lnTo>
                    <a:pt x="12" y="19"/>
                  </a:lnTo>
                  <a:lnTo>
                    <a:pt x="13" y="10"/>
                  </a:lnTo>
                  <a:lnTo>
                    <a:pt x="13" y="0"/>
                  </a:lnTo>
                  <a:lnTo>
                    <a:pt x="24"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89" name="Freeform 124">
              <a:extLst>
                <a:ext uri="{FF2B5EF4-FFF2-40B4-BE49-F238E27FC236}">
                  <a16:creationId xmlns:a16="http://schemas.microsoft.com/office/drawing/2014/main" id="{F730F9EA-CD03-4C4F-AD38-DE5273630FA5}"/>
                </a:ext>
              </a:extLst>
            </p:cNvPr>
            <p:cNvSpPr>
              <a:spLocks/>
            </p:cNvSpPr>
            <p:nvPr/>
          </p:nvSpPr>
          <p:spPr bwMode="auto">
            <a:xfrm>
              <a:off x="15347958" y="6022589"/>
              <a:ext cx="19910" cy="21082"/>
            </a:xfrm>
            <a:custGeom>
              <a:avLst/>
              <a:gdLst>
                <a:gd name="T0" fmla="*/ 35 w 35"/>
                <a:gd name="T1" fmla="*/ 0 h 35"/>
                <a:gd name="T2" fmla="*/ 34 w 35"/>
                <a:gd name="T3" fmla="*/ 6 h 35"/>
                <a:gd name="T4" fmla="*/ 32 w 35"/>
                <a:gd name="T5" fmla="*/ 13 h 35"/>
                <a:gd name="T6" fmla="*/ 30 w 35"/>
                <a:gd name="T7" fmla="*/ 18 h 35"/>
                <a:gd name="T8" fmla="*/ 28 w 35"/>
                <a:gd name="T9" fmla="*/ 24 h 35"/>
                <a:gd name="T10" fmla="*/ 24 w 35"/>
                <a:gd name="T11" fmla="*/ 28 h 35"/>
                <a:gd name="T12" fmla="*/ 20 w 35"/>
                <a:gd name="T13" fmla="*/ 31 h 35"/>
                <a:gd name="T14" fmla="*/ 15 w 35"/>
                <a:gd name="T15" fmla="*/ 33 h 35"/>
                <a:gd name="T16" fmla="*/ 9 w 35"/>
                <a:gd name="T17" fmla="*/ 35 h 35"/>
                <a:gd name="T18" fmla="*/ 0 w 35"/>
                <a:gd name="T19" fmla="*/ 26 h 35"/>
                <a:gd name="T20" fmla="*/ 1 w 35"/>
                <a:gd name="T21" fmla="*/ 22 h 35"/>
                <a:gd name="T22" fmla="*/ 2 w 35"/>
                <a:gd name="T23" fmla="*/ 17 h 35"/>
                <a:gd name="T24" fmla="*/ 3 w 35"/>
                <a:gd name="T25" fmla="*/ 14 h 35"/>
                <a:gd name="T26" fmla="*/ 5 w 35"/>
                <a:gd name="T27" fmla="*/ 11 h 35"/>
                <a:gd name="T28" fmla="*/ 10 w 35"/>
                <a:gd name="T29" fmla="*/ 5 h 35"/>
                <a:gd name="T30" fmla="*/ 13 w 35"/>
                <a:gd name="T31" fmla="*/ 0 h 35"/>
                <a:gd name="T32" fmla="*/ 20 w 35"/>
                <a:gd name="T33" fmla="*/ 2 h 35"/>
                <a:gd name="T34" fmla="*/ 25 w 35"/>
                <a:gd name="T35" fmla="*/ 3 h 35"/>
                <a:gd name="T36" fmla="*/ 30 w 35"/>
                <a:gd name="T37" fmla="*/ 2 h 35"/>
                <a:gd name="T38" fmla="*/ 35 w 35"/>
                <a:gd name="T3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5">
                  <a:moveTo>
                    <a:pt x="35" y="0"/>
                  </a:moveTo>
                  <a:lnTo>
                    <a:pt x="34" y="6"/>
                  </a:lnTo>
                  <a:lnTo>
                    <a:pt x="32" y="13"/>
                  </a:lnTo>
                  <a:lnTo>
                    <a:pt x="30" y="18"/>
                  </a:lnTo>
                  <a:lnTo>
                    <a:pt x="28" y="24"/>
                  </a:lnTo>
                  <a:lnTo>
                    <a:pt x="24" y="28"/>
                  </a:lnTo>
                  <a:lnTo>
                    <a:pt x="20" y="31"/>
                  </a:lnTo>
                  <a:lnTo>
                    <a:pt x="15" y="33"/>
                  </a:lnTo>
                  <a:lnTo>
                    <a:pt x="9" y="35"/>
                  </a:lnTo>
                  <a:lnTo>
                    <a:pt x="0" y="26"/>
                  </a:lnTo>
                  <a:lnTo>
                    <a:pt x="1" y="22"/>
                  </a:lnTo>
                  <a:lnTo>
                    <a:pt x="2" y="17"/>
                  </a:lnTo>
                  <a:lnTo>
                    <a:pt x="3" y="14"/>
                  </a:lnTo>
                  <a:lnTo>
                    <a:pt x="5" y="11"/>
                  </a:lnTo>
                  <a:lnTo>
                    <a:pt x="10" y="5"/>
                  </a:lnTo>
                  <a:lnTo>
                    <a:pt x="13" y="0"/>
                  </a:lnTo>
                  <a:lnTo>
                    <a:pt x="20" y="2"/>
                  </a:lnTo>
                  <a:lnTo>
                    <a:pt x="25" y="3"/>
                  </a:lnTo>
                  <a:lnTo>
                    <a:pt x="30" y="2"/>
                  </a:lnTo>
                  <a:lnTo>
                    <a:pt x="35"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90" name="Freeform 125">
              <a:extLst>
                <a:ext uri="{FF2B5EF4-FFF2-40B4-BE49-F238E27FC236}">
                  <a16:creationId xmlns:a16="http://schemas.microsoft.com/office/drawing/2014/main" id="{7A792E39-59F9-40C5-A114-D124E5487E95}"/>
                </a:ext>
              </a:extLst>
            </p:cNvPr>
            <p:cNvSpPr>
              <a:spLocks/>
            </p:cNvSpPr>
            <p:nvPr/>
          </p:nvSpPr>
          <p:spPr bwMode="auto">
            <a:xfrm>
              <a:off x="15325704" y="5953486"/>
              <a:ext cx="22253" cy="26939"/>
            </a:xfrm>
            <a:custGeom>
              <a:avLst/>
              <a:gdLst>
                <a:gd name="T0" fmla="*/ 0 w 37"/>
                <a:gd name="T1" fmla="*/ 26 h 45"/>
                <a:gd name="T2" fmla="*/ 0 w 37"/>
                <a:gd name="T3" fmla="*/ 12 h 45"/>
                <a:gd name="T4" fmla="*/ 0 w 37"/>
                <a:gd name="T5" fmla="*/ 0 h 45"/>
                <a:gd name="T6" fmla="*/ 13 w 37"/>
                <a:gd name="T7" fmla="*/ 0 h 45"/>
                <a:gd name="T8" fmla="*/ 15 w 37"/>
                <a:gd name="T9" fmla="*/ 0 h 45"/>
                <a:gd name="T10" fmla="*/ 17 w 37"/>
                <a:gd name="T11" fmla="*/ 6 h 45"/>
                <a:gd name="T12" fmla="*/ 20 w 37"/>
                <a:gd name="T13" fmla="*/ 11 h 45"/>
                <a:gd name="T14" fmla="*/ 24 w 37"/>
                <a:gd name="T15" fmla="*/ 15 h 45"/>
                <a:gd name="T16" fmla="*/ 27 w 37"/>
                <a:gd name="T17" fmla="*/ 19 h 45"/>
                <a:gd name="T18" fmla="*/ 32 w 37"/>
                <a:gd name="T19" fmla="*/ 25 h 45"/>
                <a:gd name="T20" fmla="*/ 35 w 37"/>
                <a:gd name="T21" fmla="*/ 29 h 45"/>
                <a:gd name="T22" fmla="*/ 37 w 37"/>
                <a:gd name="T23" fmla="*/ 36 h 45"/>
                <a:gd name="T24" fmla="*/ 37 w 37"/>
                <a:gd name="T25" fmla="*/ 43 h 45"/>
                <a:gd name="T26" fmla="*/ 37 w 37"/>
                <a:gd name="T27" fmla="*/ 44 h 45"/>
                <a:gd name="T28" fmla="*/ 37 w 37"/>
                <a:gd name="T29" fmla="*/ 44 h 45"/>
                <a:gd name="T30" fmla="*/ 36 w 37"/>
                <a:gd name="T31" fmla="*/ 45 h 45"/>
                <a:gd name="T32" fmla="*/ 35 w 37"/>
                <a:gd name="T33" fmla="*/ 44 h 45"/>
                <a:gd name="T34" fmla="*/ 33 w 37"/>
                <a:gd name="T35" fmla="*/ 43 h 45"/>
                <a:gd name="T36" fmla="*/ 30 w 37"/>
                <a:gd name="T37" fmla="*/ 41 h 45"/>
                <a:gd name="T38" fmla="*/ 27 w 37"/>
                <a:gd name="T39" fmla="*/ 37 h 45"/>
                <a:gd name="T40" fmla="*/ 25 w 37"/>
                <a:gd name="T41" fmla="*/ 33 h 45"/>
                <a:gd name="T42" fmla="*/ 23 w 37"/>
                <a:gd name="T43" fmla="*/ 29 h 45"/>
                <a:gd name="T44" fmla="*/ 22 w 37"/>
                <a:gd name="T45" fmla="*/ 26 h 45"/>
                <a:gd name="T46" fmla="*/ 17 w 37"/>
                <a:gd name="T47" fmla="*/ 24 h 45"/>
                <a:gd name="T48" fmla="*/ 11 w 37"/>
                <a:gd name="T49" fmla="*/ 24 h 45"/>
                <a:gd name="T50" fmla="*/ 6 w 37"/>
                <a:gd name="T51" fmla="*/ 25 h 45"/>
                <a:gd name="T52" fmla="*/ 0 w 37"/>
                <a:gd name="T53" fmla="*/ 2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45">
                  <a:moveTo>
                    <a:pt x="0" y="26"/>
                  </a:moveTo>
                  <a:lnTo>
                    <a:pt x="0" y="12"/>
                  </a:lnTo>
                  <a:lnTo>
                    <a:pt x="0" y="0"/>
                  </a:lnTo>
                  <a:lnTo>
                    <a:pt x="13" y="0"/>
                  </a:lnTo>
                  <a:lnTo>
                    <a:pt x="15" y="0"/>
                  </a:lnTo>
                  <a:lnTo>
                    <a:pt x="17" y="6"/>
                  </a:lnTo>
                  <a:lnTo>
                    <a:pt x="20" y="11"/>
                  </a:lnTo>
                  <a:lnTo>
                    <a:pt x="24" y="15"/>
                  </a:lnTo>
                  <a:lnTo>
                    <a:pt x="27" y="19"/>
                  </a:lnTo>
                  <a:lnTo>
                    <a:pt x="32" y="25"/>
                  </a:lnTo>
                  <a:lnTo>
                    <a:pt x="35" y="29"/>
                  </a:lnTo>
                  <a:lnTo>
                    <a:pt x="37" y="36"/>
                  </a:lnTo>
                  <a:lnTo>
                    <a:pt x="37" y="43"/>
                  </a:lnTo>
                  <a:lnTo>
                    <a:pt x="37" y="44"/>
                  </a:lnTo>
                  <a:lnTo>
                    <a:pt x="37" y="44"/>
                  </a:lnTo>
                  <a:lnTo>
                    <a:pt x="36" y="45"/>
                  </a:lnTo>
                  <a:lnTo>
                    <a:pt x="35" y="44"/>
                  </a:lnTo>
                  <a:lnTo>
                    <a:pt x="33" y="43"/>
                  </a:lnTo>
                  <a:lnTo>
                    <a:pt x="30" y="41"/>
                  </a:lnTo>
                  <a:lnTo>
                    <a:pt x="27" y="37"/>
                  </a:lnTo>
                  <a:lnTo>
                    <a:pt x="25" y="33"/>
                  </a:lnTo>
                  <a:lnTo>
                    <a:pt x="23" y="29"/>
                  </a:lnTo>
                  <a:lnTo>
                    <a:pt x="22" y="26"/>
                  </a:lnTo>
                  <a:lnTo>
                    <a:pt x="17" y="24"/>
                  </a:lnTo>
                  <a:lnTo>
                    <a:pt x="11" y="24"/>
                  </a:lnTo>
                  <a:lnTo>
                    <a:pt x="6" y="25"/>
                  </a:lnTo>
                  <a:lnTo>
                    <a:pt x="0" y="26"/>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91" name="Freeform 126">
              <a:extLst>
                <a:ext uri="{FF2B5EF4-FFF2-40B4-BE49-F238E27FC236}">
                  <a16:creationId xmlns:a16="http://schemas.microsoft.com/office/drawing/2014/main" id="{6044476F-5A52-4DF0-8C0F-15D9557864D1}"/>
                </a:ext>
              </a:extLst>
            </p:cNvPr>
            <p:cNvSpPr>
              <a:spLocks/>
            </p:cNvSpPr>
            <p:nvPr/>
          </p:nvSpPr>
          <p:spPr bwMode="auto">
            <a:xfrm>
              <a:off x="15253088" y="5925377"/>
              <a:ext cx="29280" cy="36308"/>
            </a:xfrm>
            <a:custGeom>
              <a:avLst/>
              <a:gdLst>
                <a:gd name="T0" fmla="*/ 39 w 51"/>
                <a:gd name="T1" fmla="*/ 62 h 62"/>
                <a:gd name="T2" fmla="*/ 36 w 51"/>
                <a:gd name="T3" fmla="*/ 59 h 62"/>
                <a:gd name="T4" fmla="*/ 30 w 51"/>
                <a:gd name="T5" fmla="*/ 52 h 62"/>
                <a:gd name="T6" fmla="*/ 24 w 51"/>
                <a:gd name="T7" fmla="*/ 42 h 62"/>
                <a:gd name="T8" fmla="*/ 17 w 51"/>
                <a:gd name="T9" fmla="*/ 32 h 62"/>
                <a:gd name="T10" fmla="*/ 4 w 51"/>
                <a:gd name="T11" fmla="*/ 10 h 62"/>
                <a:gd name="T12" fmla="*/ 0 w 51"/>
                <a:gd name="T13" fmla="*/ 0 h 62"/>
                <a:gd name="T14" fmla="*/ 12 w 51"/>
                <a:gd name="T15" fmla="*/ 0 h 62"/>
                <a:gd name="T16" fmla="*/ 14 w 51"/>
                <a:gd name="T17" fmla="*/ 0 h 62"/>
                <a:gd name="T18" fmla="*/ 25 w 51"/>
                <a:gd name="T19" fmla="*/ 8 h 62"/>
                <a:gd name="T20" fmla="*/ 37 w 51"/>
                <a:gd name="T21" fmla="*/ 12 h 62"/>
                <a:gd name="T22" fmla="*/ 41 w 51"/>
                <a:gd name="T23" fmla="*/ 14 h 62"/>
                <a:gd name="T24" fmla="*/ 45 w 51"/>
                <a:gd name="T25" fmla="*/ 18 h 62"/>
                <a:gd name="T26" fmla="*/ 49 w 51"/>
                <a:gd name="T27" fmla="*/ 23 h 62"/>
                <a:gd name="T28" fmla="*/ 50 w 51"/>
                <a:gd name="T29" fmla="*/ 30 h 62"/>
                <a:gd name="T30" fmla="*/ 51 w 51"/>
                <a:gd name="T31" fmla="*/ 34 h 62"/>
                <a:gd name="T32" fmla="*/ 51 w 51"/>
                <a:gd name="T33" fmla="*/ 39 h 62"/>
                <a:gd name="T34" fmla="*/ 51 w 51"/>
                <a:gd name="T35" fmla="*/ 45 h 62"/>
                <a:gd name="T36" fmla="*/ 49 w 51"/>
                <a:gd name="T37" fmla="*/ 50 h 62"/>
                <a:gd name="T38" fmla="*/ 47 w 51"/>
                <a:gd name="T39" fmla="*/ 54 h 62"/>
                <a:gd name="T40" fmla="*/ 44 w 51"/>
                <a:gd name="T41" fmla="*/ 59 h 62"/>
                <a:gd name="T42" fmla="*/ 42 w 51"/>
                <a:gd name="T43" fmla="*/ 61 h 62"/>
                <a:gd name="T44" fmla="*/ 39 w 51"/>
                <a:gd name="T45"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 h="62">
                  <a:moveTo>
                    <a:pt x="39" y="62"/>
                  </a:moveTo>
                  <a:lnTo>
                    <a:pt x="36" y="59"/>
                  </a:lnTo>
                  <a:lnTo>
                    <a:pt x="30" y="52"/>
                  </a:lnTo>
                  <a:lnTo>
                    <a:pt x="24" y="42"/>
                  </a:lnTo>
                  <a:lnTo>
                    <a:pt x="17" y="32"/>
                  </a:lnTo>
                  <a:lnTo>
                    <a:pt x="4" y="10"/>
                  </a:lnTo>
                  <a:lnTo>
                    <a:pt x="0" y="0"/>
                  </a:lnTo>
                  <a:lnTo>
                    <a:pt x="12" y="0"/>
                  </a:lnTo>
                  <a:lnTo>
                    <a:pt x="14" y="0"/>
                  </a:lnTo>
                  <a:lnTo>
                    <a:pt x="25" y="8"/>
                  </a:lnTo>
                  <a:lnTo>
                    <a:pt x="37" y="12"/>
                  </a:lnTo>
                  <a:lnTo>
                    <a:pt x="41" y="14"/>
                  </a:lnTo>
                  <a:lnTo>
                    <a:pt x="45" y="18"/>
                  </a:lnTo>
                  <a:lnTo>
                    <a:pt x="49" y="23"/>
                  </a:lnTo>
                  <a:lnTo>
                    <a:pt x="50" y="30"/>
                  </a:lnTo>
                  <a:lnTo>
                    <a:pt x="51" y="34"/>
                  </a:lnTo>
                  <a:lnTo>
                    <a:pt x="51" y="39"/>
                  </a:lnTo>
                  <a:lnTo>
                    <a:pt x="51" y="45"/>
                  </a:lnTo>
                  <a:lnTo>
                    <a:pt x="49" y="50"/>
                  </a:lnTo>
                  <a:lnTo>
                    <a:pt x="47" y="54"/>
                  </a:lnTo>
                  <a:lnTo>
                    <a:pt x="44" y="59"/>
                  </a:lnTo>
                  <a:lnTo>
                    <a:pt x="42" y="61"/>
                  </a:lnTo>
                  <a:lnTo>
                    <a:pt x="39" y="62"/>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92" name="Freeform 127">
              <a:extLst>
                <a:ext uri="{FF2B5EF4-FFF2-40B4-BE49-F238E27FC236}">
                  <a16:creationId xmlns:a16="http://schemas.microsoft.com/office/drawing/2014/main" id="{3FA93015-D36E-4514-A0F0-A2933EFA50B8}"/>
                </a:ext>
              </a:extLst>
            </p:cNvPr>
            <p:cNvSpPr>
              <a:spLocks/>
            </p:cNvSpPr>
            <p:nvPr/>
          </p:nvSpPr>
          <p:spPr bwMode="auto">
            <a:xfrm>
              <a:off x="15284712" y="5932404"/>
              <a:ext cx="9370" cy="1172"/>
            </a:xfrm>
            <a:custGeom>
              <a:avLst/>
              <a:gdLst>
                <a:gd name="T0" fmla="*/ 0 w 17"/>
                <a:gd name="T1" fmla="*/ 0 h 3"/>
                <a:gd name="T2" fmla="*/ 17 w 17"/>
                <a:gd name="T3" fmla="*/ 3 h 3"/>
                <a:gd name="T4" fmla="*/ 0 w 17"/>
                <a:gd name="T5" fmla="*/ 0 h 3"/>
              </a:gdLst>
              <a:ahLst/>
              <a:cxnLst>
                <a:cxn ang="0">
                  <a:pos x="T0" y="T1"/>
                </a:cxn>
                <a:cxn ang="0">
                  <a:pos x="T2" y="T3"/>
                </a:cxn>
                <a:cxn ang="0">
                  <a:pos x="T4" y="T5"/>
                </a:cxn>
              </a:cxnLst>
              <a:rect l="0" t="0" r="r" b="b"/>
              <a:pathLst>
                <a:path w="17" h="3">
                  <a:moveTo>
                    <a:pt x="0" y="0"/>
                  </a:moveTo>
                  <a:lnTo>
                    <a:pt x="17" y="3"/>
                  </a:lnTo>
                  <a:lnTo>
                    <a:pt x="0"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93" name="Freeform 128">
              <a:extLst>
                <a:ext uri="{FF2B5EF4-FFF2-40B4-BE49-F238E27FC236}">
                  <a16:creationId xmlns:a16="http://schemas.microsoft.com/office/drawing/2014/main" id="{29E3BFB6-DA1A-4415-B1CB-A32CA1C5EB89}"/>
                </a:ext>
              </a:extLst>
            </p:cNvPr>
            <p:cNvSpPr>
              <a:spLocks/>
            </p:cNvSpPr>
            <p:nvPr/>
          </p:nvSpPr>
          <p:spPr bwMode="auto">
            <a:xfrm>
              <a:off x="15236691" y="5574010"/>
              <a:ext cx="48020" cy="85500"/>
            </a:xfrm>
            <a:custGeom>
              <a:avLst/>
              <a:gdLst>
                <a:gd name="T0" fmla="*/ 28 w 81"/>
                <a:gd name="T1" fmla="*/ 146 h 146"/>
                <a:gd name="T2" fmla="*/ 23 w 81"/>
                <a:gd name="T3" fmla="*/ 146 h 146"/>
                <a:gd name="T4" fmla="*/ 17 w 81"/>
                <a:gd name="T5" fmla="*/ 145 h 146"/>
                <a:gd name="T6" fmla="*/ 14 w 81"/>
                <a:gd name="T7" fmla="*/ 144 h 146"/>
                <a:gd name="T8" fmla="*/ 11 w 81"/>
                <a:gd name="T9" fmla="*/ 142 h 146"/>
                <a:gd name="T10" fmla="*/ 8 w 81"/>
                <a:gd name="T11" fmla="*/ 139 h 146"/>
                <a:gd name="T12" fmla="*/ 6 w 81"/>
                <a:gd name="T13" fmla="*/ 137 h 146"/>
                <a:gd name="T14" fmla="*/ 3 w 81"/>
                <a:gd name="T15" fmla="*/ 134 h 146"/>
                <a:gd name="T16" fmla="*/ 2 w 81"/>
                <a:gd name="T17" fmla="*/ 131 h 146"/>
                <a:gd name="T18" fmla="*/ 0 w 81"/>
                <a:gd name="T19" fmla="*/ 124 h 146"/>
                <a:gd name="T20" fmla="*/ 0 w 81"/>
                <a:gd name="T21" fmla="*/ 116 h 146"/>
                <a:gd name="T22" fmla="*/ 0 w 81"/>
                <a:gd name="T23" fmla="*/ 107 h 146"/>
                <a:gd name="T24" fmla="*/ 0 w 81"/>
                <a:gd name="T25" fmla="*/ 97 h 146"/>
                <a:gd name="T26" fmla="*/ 0 w 81"/>
                <a:gd name="T27" fmla="*/ 91 h 146"/>
                <a:gd name="T28" fmla="*/ 2 w 81"/>
                <a:gd name="T29" fmla="*/ 83 h 146"/>
                <a:gd name="T30" fmla="*/ 3 w 81"/>
                <a:gd name="T31" fmla="*/ 76 h 146"/>
                <a:gd name="T32" fmla="*/ 7 w 81"/>
                <a:gd name="T33" fmla="*/ 68 h 146"/>
                <a:gd name="T34" fmla="*/ 13 w 81"/>
                <a:gd name="T35" fmla="*/ 52 h 146"/>
                <a:gd name="T36" fmla="*/ 22 w 81"/>
                <a:gd name="T37" fmla="*/ 36 h 146"/>
                <a:gd name="T38" fmla="*/ 30 w 81"/>
                <a:gd name="T39" fmla="*/ 21 h 146"/>
                <a:gd name="T40" fmla="*/ 41 w 81"/>
                <a:gd name="T41" fmla="*/ 11 h 146"/>
                <a:gd name="T42" fmla="*/ 45 w 81"/>
                <a:gd name="T43" fmla="*/ 6 h 146"/>
                <a:gd name="T44" fmla="*/ 51 w 81"/>
                <a:gd name="T45" fmla="*/ 2 h 146"/>
                <a:gd name="T46" fmla="*/ 56 w 81"/>
                <a:gd name="T47" fmla="*/ 1 h 146"/>
                <a:gd name="T48" fmla="*/ 61 w 81"/>
                <a:gd name="T49" fmla="*/ 0 h 146"/>
                <a:gd name="T50" fmla="*/ 64 w 81"/>
                <a:gd name="T51" fmla="*/ 0 h 146"/>
                <a:gd name="T52" fmla="*/ 68 w 81"/>
                <a:gd name="T53" fmla="*/ 1 h 146"/>
                <a:gd name="T54" fmla="*/ 70 w 81"/>
                <a:gd name="T55" fmla="*/ 3 h 146"/>
                <a:gd name="T56" fmla="*/ 74 w 81"/>
                <a:gd name="T57" fmla="*/ 6 h 146"/>
                <a:gd name="T58" fmla="*/ 76 w 81"/>
                <a:gd name="T59" fmla="*/ 10 h 146"/>
                <a:gd name="T60" fmla="*/ 78 w 81"/>
                <a:gd name="T61" fmla="*/ 13 h 146"/>
                <a:gd name="T62" fmla="*/ 79 w 81"/>
                <a:gd name="T63" fmla="*/ 17 h 146"/>
                <a:gd name="T64" fmla="*/ 80 w 81"/>
                <a:gd name="T65" fmla="*/ 23 h 146"/>
                <a:gd name="T66" fmla="*/ 81 w 81"/>
                <a:gd name="T67" fmla="*/ 33 h 146"/>
                <a:gd name="T68" fmla="*/ 80 w 81"/>
                <a:gd name="T69" fmla="*/ 46 h 146"/>
                <a:gd name="T70" fmla="*/ 79 w 81"/>
                <a:gd name="T71" fmla="*/ 59 h 146"/>
                <a:gd name="T72" fmla="*/ 76 w 81"/>
                <a:gd name="T73" fmla="*/ 72 h 146"/>
                <a:gd name="T74" fmla="*/ 72 w 81"/>
                <a:gd name="T75" fmla="*/ 86 h 146"/>
                <a:gd name="T76" fmla="*/ 68 w 81"/>
                <a:gd name="T77" fmla="*/ 99 h 146"/>
                <a:gd name="T78" fmla="*/ 63 w 81"/>
                <a:gd name="T79" fmla="*/ 112 h 146"/>
                <a:gd name="T80" fmla="*/ 56 w 81"/>
                <a:gd name="T81" fmla="*/ 123 h 146"/>
                <a:gd name="T82" fmla="*/ 50 w 81"/>
                <a:gd name="T83" fmla="*/ 132 h 146"/>
                <a:gd name="T84" fmla="*/ 43 w 81"/>
                <a:gd name="T85" fmla="*/ 139 h 146"/>
                <a:gd name="T86" fmla="*/ 39 w 81"/>
                <a:gd name="T87" fmla="*/ 143 h 146"/>
                <a:gd name="T88" fmla="*/ 36 w 81"/>
                <a:gd name="T89" fmla="*/ 144 h 146"/>
                <a:gd name="T90" fmla="*/ 33 w 81"/>
                <a:gd name="T91" fmla="*/ 145 h 146"/>
                <a:gd name="T92" fmla="*/ 28 w 81"/>
                <a:gd name="T93"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1" h="146">
                  <a:moveTo>
                    <a:pt x="28" y="146"/>
                  </a:moveTo>
                  <a:lnTo>
                    <a:pt x="23" y="146"/>
                  </a:lnTo>
                  <a:lnTo>
                    <a:pt x="17" y="145"/>
                  </a:lnTo>
                  <a:lnTo>
                    <a:pt x="14" y="144"/>
                  </a:lnTo>
                  <a:lnTo>
                    <a:pt x="11" y="142"/>
                  </a:lnTo>
                  <a:lnTo>
                    <a:pt x="8" y="139"/>
                  </a:lnTo>
                  <a:lnTo>
                    <a:pt x="6" y="137"/>
                  </a:lnTo>
                  <a:lnTo>
                    <a:pt x="3" y="134"/>
                  </a:lnTo>
                  <a:lnTo>
                    <a:pt x="2" y="131"/>
                  </a:lnTo>
                  <a:lnTo>
                    <a:pt x="0" y="124"/>
                  </a:lnTo>
                  <a:lnTo>
                    <a:pt x="0" y="116"/>
                  </a:lnTo>
                  <a:lnTo>
                    <a:pt x="0" y="107"/>
                  </a:lnTo>
                  <a:lnTo>
                    <a:pt x="0" y="97"/>
                  </a:lnTo>
                  <a:lnTo>
                    <a:pt x="0" y="91"/>
                  </a:lnTo>
                  <a:lnTo>
                    <a:pt x="2" y="83"/>
                  </a:lnTo>
                  <a:lnTo>
                    <a:pt x="3" y="76"/>
                  </a:lnTo>
                  <a:lnTo>
                    <a:pt x="7" y="68"/>
                  </a:lnTo>
                  <a:lnTo>
                    <a:pt x="13" y="52"/>
                  </a:lnTo>
                  <a:lnTo>
                    <a:pt x="22" y="36"/>
                  </a:lnTo>
                  <a:lnTo>
                    <a:pt x="30" y="21"/>
                  </a:lnTo>
                  <a:lnTo>
                    <a:pt x="41" y="11"/>
                  </a:lnTo>
                  <a:lnTo>
                    <a:pt x="45" y="6"/>
                  </a:lnTo>
                  <a:lnTo>
                    <a:pt x="51" y="2"/>
                  </a:lnTo>
                  <a:lnTo>
                    <a:pt x="56" y="1"/>
                  </a:lnTo>
                  <a:lnTo>
                    <a:pt x="61" y="0"/>
                  </a:lnTo>
                  <a:lnTo>
                    <a:pt x="64" y="0"/>
                  </a:lnTo>
                  <a:lnTo>
                    <a:pt x="68" y="1"/>
                  </a:lnTo>
                  <a:lnTo>
                    <a:pt x="70" y="3"/>
                  </a:lnTo>
                  <a:lnTo>
                    <a:pt x="74" y="6"/>
                  </a:lnTo>
                  <a:lnTo>
                    <a:pt x="76" y="10"/>
                  </a:lnTo>
                  <a:lnTo>
                    <a:pt x="78" y="13"/>
                  </a:lnTo>
                  <a:lnTo>
                    <a:pt x="79" y="17"/>
                  </a:lnTo>
                  <a:lnTo>
                    <a:pt x="80" y="23"/>
                  </a:lnTo>
                  <a:lnTo>
                    <a:pt x="81" y="33"/>
                  </a:lnTo>
                  <a:lnTo>
                    <a:pt x="80" y="46"/>
                  </a:lnTo>
                  <a:lnTo>
                    <a:pt x="79" y="59"/>
                  </a:lnTo>
                  <a:lnTo>
                    <a:pt x="76" y="72"/>
                  </a:lnTo>
                  <a:lnTo>
                    <a:pt x="72" y="86"/>
                  </a:lnTo>
                  <a:lnTo>
                    <a:pt x="68" y="99"/>
                  </a:lnTo>
                  <a:lnTo>
                    <a:pt x="63" y="112"/>
                  </a:lnTo>
                  <a:lnTo>
                    <a:pt x="56" y="123"/>
                  </a:lnTo>
                  <a:lnTo>
                    <a:pt x="50" y="132"/>
                  </a:lnTo>
                  <a:lnTo>
                    <a:pt x="43" y="139"/>
                  </a:lnTo>
                  <a:lnTo>
                    <a:pt x="39" y="143"/>
                  </a:lnTo>
                  <a:lnTo>
                    <a:pt x="36" y="144"/>
                  </a:lnTo>
                  <a:lnTo>
                    <a:pt x="33" y="145"/>
                  </a:lnTo>
                  <a:lnTo>
                    <a:pt x="28" y="146"/>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94" name="Freeform 129">
              <a:extLst>
                <a:ext uri="{FF2B5EF4-FFF2-40B4-BE49-F238E27FC236}">
                  <a16:creationId xmlns:a16="http://schemas.microsoft.com/office/drawing/2014/main" id="{FFE18923-78A4-4C70-B462-8160C8F16A18}"/>
                </a:ext>
              </a:extLst>
            </p:cNvPr>
            <p:cNvSpPr>
              <a:spLocks/>
            </p:cNvSpPr>
            <p:nvPr/>
          </p:nvSpPr>
          <p:spPr bwMode="auto">
            <a:xfrm>
              <a:off x="14908749" y="5727440"/>
              <a:ext cx="67931" cy="59733"/>
            </a:xfrm>
            <a:custGeom>
              <a:avLst/>
              <a:gdLst>
                <a:gd name="T0" fmla="*/ 4 w 114"/>
                <a:gd name="T1" fmla="*/ 41 h 101"/>
                <a:gd name="T2" fmla="*/ 10 w 114"/>
                <a:gd name="T3" fmla="*/ 39 h 101"/>
                <a:gd name="T4" fmla="*/ 19 w 114"/>
                <a:gd name="T5" fmla="*/ 34 h 101"/>
                <a:gd name="T6" fmla="*/ 32 w 114"/>
                <a:gd name="T7" fmla="*/ 28 h 101"/>
                <a:gd name="T8" fmla="*/ 45 w 114"/>
                <a:gd name="T9" fmla="*/ 20 h 101"/>
                <a:gd name="T10" fmla="*/ 59 w 114"/>
                <a:gd name="T11" fmla="*/ 13 h 101"/>
                <a:gd name="T12" fmla="*/ 73 w 114"/>
                <a:gd name="T13" fmla="*/ 6 h 101"/>
                <a:gd name="T14" fmla="*/ 85 w 114"/>
                <a:gd name="T15" fmla="*/ 1 h 101"/>
                <a:gd name="T16" fmla="*/ 96 w 114"/>
                <a:gd name="T17" fmla="*/ 0 h 101"/>
                <a:gd name="T18" fmla="*/ 98 w 114"/>
                <a:gd name="T19" fmla="*/ 0 h 101"/>
                <a:gd name="T20" fmla="*/ 101 w 114"/>
                <a:gd name="T21" fmla="*/ 2 h 101"/>
                <a:gd name="T22" fmla="*/ 105 w 114"/>
                <a:gd name="T23" fmla="*/ 5 h 101"/>
                <a:gd name="T24" fmla="*/ 108 w 114"/>
                <a:gd name="T25" fmla="*/ 8 h 101"/>
                <a:gd name="T26" fmla="*/ 111 w 114"/>
                <a:gd name="T27" fmla="*/ 13 h 101"/>
                <a:gd name="T28" fmla="*/ 113 w 114"/>
                <a:gd name="T29" fmla="*/ 17 h 101"/>
                <a:gd name="T30" fmla="*/ 114 w 114"/>
                <a:gd name="T31" fmla="*/ 21 h 101"/>
                <a:gd name="T32" fmla="*/ 114 w 114"/>
                <a:gd name="T33" fmla="*/ 26 h 101"/>
                <a:gd name="T34" fmla="*/ 114 w 114"/>
                <a:gd name="T35" fmla="*/ 30 h 101"/>
                <a:gd name="T36" fmla="*/ 112 w 114"/>
                <a:gd name="T37" fmla="*/ 35 h 101"/>
                <a:gd name="T38" fmla="*/ 110 w 114"/>
                <a:gd name="T39" fmla="*/ 41 h 101"/>
                <a:gd name="T40" fmla="*/ 107 w 114"/>
                <a:gd name="T41" fmla="*/ 47 h 101"/>
                <a:gd name="T42" fmla="*/ 97 w 114"/>
                <a:gd name="T43" fmla="*/ 59 h 101"/>
                <a:gd name="T44" fmla="*/ 86 w 114"/>
                <a:gd name="T45" fmla="*/ 72 h 101"/>
                <a:gd name="T46" fmla="*/ 74 w 114"/>
                <a:gd name="T47" fmla="*/ 83 h 101"/>
                <a:gd name="T48" fmla="*/ 61 w 114"/>
                <a:gd name="T49" fmla="*/ 93 h 101"/>
                <a:gd name="T50" fmla="*/ 55 w 114"/>
                <a:gd name="T51" fmla="*/ 96 h 101"/>
                <a:gd name="T52" fmla="*/ 50 w 114"/>
                <a:gd name="T53" fmla="*/ 99 h 101"/>
                <a:gd name="T54" fmla="*/ 43 w 114"/>
                <a:gd name="T55" fmla="*/ 100 h 101"/>
                <a:gd name="T56" fmla="*/ 39 w 114"/>
                <a:gd name="T57" fmla="*/ 101 h 101"/>
                <a:gd name="T58" fmla="*/ 30 w 114"/>
                <a:gd name="T59" fmla="*/ 100 h 101"/>
                <a:gd name="T60" fmla="*/ 24 w 114"/>
                <a:gd name="T61" fmla="*/ 99 h 101"/>
                <a:gd name="T62" fmla="*/ 17 w 114"/>
                <a:gd name="T63" fmla="*/ 96 h 101"/>
                <a:gd name="T64" fmla="*/ 13 w 114"/>
                <a:gd name="T65" fmla="*/ 93 h 101"/>
                <a:gd name="T66" fmla="*/ 9 w 114"/>
                <a:gd name="T67" fmla="*/ 87 h 101"/>
                <a:gd name="T68" fmla="*/ 6 w 114"/>
                <a:gd name="T69" fmla="*/ 82 h 101"/>
                <a:gd name="T70" fmla="*/ 4 w 114"/>
                <a:gd name="T71" fmla="*/ 75 h 101"/>
                <a:gd name="T72" fmla="*/ 4 w 114"/>
                <a:gd name="T73" fmla="*/ 67 h 101"/>
                <a:gd name="T74" fmla="*/ 3 w 114"/>
                <a:gd name="T75" fmla="*/ 58 h 101"/>
                <a:gd name="T76" fmla="*/ 1 w 114"/>
                <a:gd name="T77" fmla="*/ 49 h 101"/>
                <a:gd name="T78" fmla="*/ 0 w 114"/>
                <a:gd name="T79" fmla="*/ 46 h 101"/>
                <a:gd name="T80" fmla="*/ 1 w 114"/>
                <a:gd name="T81" fmla="*/ 43 h 101"/>
                <a:gd name="T82" fmla="*/ 2 w 114"/>
                <a:gd name="T83" fmla="*/ 42 h 101"/>
                <a:gd name="T84" fmla="*/ 4 w 114"/>
                <a:gd name="T85" fmla="*/ 4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4" h="101">
                  <a:moveTo>
                    <a:pt x="4" y="41"/>
                  </a:moveTo>
                  <a:lnTo>
                    <a:pt x="10" y="39"/>
                  </a:lnTo>
                  <a:lnTo>
                    <a:pt x="19" y="34"/>
                  </a:lnTo>
                  <a:lnTo>
                    <a:pt x="32" y="28"/>
                  </a:lnTo>
                  <a:lnTo>
                    <a:pt x="45" y="20"/>
                  </a:lnTo>
                  <a:lnTo>
                    <a:pt x="59" y="13"/>
                  </a:lnTo>
                  <a:lnTo>
                    <a:pt x="73" y="6"/>
                  </a:lnTo>
                  <a:lnTo>
                    <a:pt x="85" y="1"/>
                  </a:lnTo>
                  <a:lnTo>
                    <a:pt x="96" y="0"/>
                  </a:lnTo>
                  <a:lnTo>
                    <a:pt x="98" y="0"/>
                  </a:lnTo>
                  <a:lnTo>
                    <a:pt x="101" y="2"/>
                  </a:lnTo>
                  <a:lnTo>
                    <a:pt x="105" y="5"/>
                  </a:lnTo>
                  <a:lnTo>
                    <a:pt x="108" y="8"/>
                  </a:lnTo>
                  <a:lnTo>
                    <a:pt x="111" y="13"/>
                  </a:lnTo>
                  <a:lnTo>
                    <a:pt x="113" y="17"/>
                  </a:lnTo>
                  <a:lnTo>
                    <a:pt x="114" y="21"/>
                  </a:lnTo>
                  <a:lnTo>
                    <a:pt x="114" y="26"/>
                  </a:lnTo>
                  <a:lnTo>
                    <a:pt x="114" y="30"/>
                  </a:lnTo>
                  <a:lnTo>
                    <a:pt x="112" y="35"/>
                  </a:lnTo>
                  <a:lnTo>
                    <a:pt x="110" y="41"/>
                  </a:lnTo>
                  <a:lnTo>
                    <a:pt x="107" y="47"/>
                  </a:lnTo>
                  <a:lnTo>
                    <a:pt x="97" y="59"/>
                  </a:lnTo>
                  <a:lnTo>
                    <a:pt x="86" y="72"/>
                  </a:lnTo>
                  <a:lnTo>
                    <a:pt x="74" y="83"/>
                  </a:lnTo>
                  <a:lnTo>
                    <a:pt x="61" y="93"/>
                  </a:lnTo>
                  <a:lnTo>
                    <a:pt x="55" y="96"/>
                  </a:lnTo>
                  <a:lnTo>
                    <a:pt x="50" y="99"/>
                  </a:lnTo>
                  <a:lnTo>
                    <a:pt x="43" y="100"/>
                  </a:lnTo>
                  <a:lnTo>
                    <a:pt x="39" y="101"/>
                  </a:lnTo>
                  <a:lnTo>
                    <a:pt x="30" y="100"/>
                  </a:lnTo>
                  <a:lnTo>
                    <a:pt x="24" y="99"/>
                  </a:lnTo>
                  <a:lnTo>
                    <a:pt x="17" y="96"/>
                  </a:lnTo>
                  <a:lnTo>
                    <a:pt x="13" y="93"/>
                  </a:lnTo>
                  <a:lnTo>
                    <a:pt x="9" y="87"/>
                  </a:lnTo>
                  <a:lnTo>
                    <a:pt x="6" y="82"/>
                  </a:lnTo>
                  <a:lnTo>
                    <a:pt x="4" y="75"/>
                  </a:lnTo>
                  <a:lnTo>
                    <a:pt x="4" y="67"/>
                  </a:lnTo>
                  <a:lnTo>
                    <a:pt x="3" y="58"/>
                  </a:lnTo>
                  <a:lnTo>
                    <a:pt x="1" y="49"/>
                  </a:lnTo>
                  <a:lnTo>
                    <a:pt x="0" y="46"/>
                  </a:lnTo>
                  <a:lnTo>
                    <a:pt x="1" y="43"/>
                  </a:lnTo>
                  <a:lnTo>
                    <a:pt x="2" y="42"/>
                  </a:lnTo>
                  <a:lnTo>
                    <a:pt x="4" y="41"/>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95" name="Freeform 130">
              <a:extLst>
                <a:ext uri="{FF2B5EF4-FFF2-40B4-BE49-F238E27FC236}">
                  <a16:creationId xmlns:a16="http://schemas.microsoft.com/office/drawing/2014/main" id="{983F2566-32D5-4113-9A5C-AA9B26E512B1}"/>
                </a:ext>
              </a:extLst>
            </p:cNvPr>
            <p:cNvSpPr>
              <a:spLocks/>
            </p:cNvSpPr>
            <p:nvPr/>
          </p:nvSpPr>
          <p:spPr bwMode="auto">
            <a:xfrm>
              <a:off x="14603060" y="5633742"/>
              <a:ext cx="331456" cy="633632"/>
            </a:xfrm>
            <a:custGeom>
              <a:avLst/>
              <a:gdLst>
                <a:gd name="T0" fmla="*/ 86 w 566"/>
                <a:gd name="T1" fmla="*/ 578 h 1083"/>
                <a:gd name="T2" fmla="*/ 96 w 566"/>
                <a:gd name="T3" fmla="*/ 556 h 1083"/>
                <a:gd name="T4" fmla="*/ 64 w 566"/>
                <a:gd name="T5" fmla="*/ 465 h 1083"/>
                <a:gd name="T6" fmla="*/ 32 w 566"/>
                <a:gd name="T7" fmla="*/ 425 h 1083"/>
                <a:gd name="T8" fmla="*/ 40 w 566"/>
                <a:gd name="T9" fmla="*/ 392 h 1083"/>
                <a:gd name="T10" fmla="*/ 46 w 566"/>
                <a:gd name="T11" fmla="*/ 332 h 1083"/>
                <a:gd name="T12" fmla="*/ 13 w 566"/>
                <a:gd name="T13" fmla="*/ 278 h 1083"/>
                <a:gd name="T14" fmla="*/ 0 w 566"/>
                <a:gd name="T15" fmla="*/ 249 h 1083"/>
                <a:gd name="T16" fmla="*/ 19 w 566"/>
                <a:gd name="T17" fmla="*/ 193 h 1083"/>
                <a:gd name="T18" fmla="*/ 50 w 566"/>
                <a:gd name="T19" fmla="*/ 170 h 1083"/>
                <a:gd name="T20" fmla="*/ 149 w 566"/>
                <a:gd name="T21" fmla="*/ 106 h 1083"/>
                <a:gd name="T22" fmla="*/ 183 w 566"/>
                <a:gd name="T23" fmla="*/ 82 h 1083"/>
                <a:gd name="T24" fmla="*/ 199 w 566"/>
                <a:gd name="T25" fmla="*/ 87 h 1083"/>
                <a:gd name="T26" fmla="*/ 201 w 566"/>
                <a:gd name="T27" fmla="*/ 34 h 1083"/>
                <a:gd name="T28" fmla="*/ 294 w 566"/>
                <a:gd name="T29" fmla="*/ 22 h 1083"/>
                <a:gd name="T30" fmla="*/ 318 w 566"/>
                <a:gd name="T31" fmla="*/ 24 h 1083"/>
                <a:gd name="T32" fmla="*/ 361 w 566"/>
                <a:gd name="T33" fmla="*/ 1 h 1083"/>
                <a:gd name="T34" fmla="*/ 405 w 566"/>
                <a:gd name="T35" fmla="*/ 9 h 1083"/>
                <a:gd name="T36" fmla="*/ 445 w 566"/>
                <a:gd name="T37" fmla="*/ 33 h 1083"/>
                <a:gd name="T38" fmla="*/ 462 w 566"/>
                <a:gd name="T39" fmla="*/ 64 h 1083"/>
                <a:gd name="T40" fmla="*/ 486 w 566"/>
                <a:gd name="T41" fmla="*/ 102 h 1083"/>
                <a:gd name="T42" fmla="*/ 413 w 566"/>
                <a:gd name="T43" fmla="*/ 161 h 1083"/>
                <a:gd name="T44" fmla="*/ 386 w 566"/>
                <a:gd name="T45" fmla="*/ 222 h 1083"/>
                <a:gd name="T46" fmla="*/ 401 w 566"/>
                <a:gd name="T47" fmla="*/ 245 h 1083"/>
                <a:gd name="T48" fmla="*/ 470 w 566"/>
                <a:gd name="T49" fmla="*/ 334 h 1083"/>
                <a:gd name="T50" fmla="*/ 512 w 566"/>
                <a:gd name="T51" fmla="*/ 368 h 1083"/>
                <a:gd name="T52" fmla="*/ 548 w 566"/>
                <a:gd name="T53" fmla="*/ 424 h 1083"/>
                <a:gd name="T54" fmla="*/ 565 w 566"/>
                <a:gd name="T55" fmla="*/ 492 h 1083"/>
                <a:gd name="T56" fmla="*/ 557 w 566"/>
                <a:gd name="T57" fmla="*/ 559 h 1083"/>
                <a:gd name="T58" fmla="*/ 513 w 566"/>
                <a:gd name="T59" fmla="*/ 611 h 1083"/>
                <a:gd name="T60" fmla="*/ 430 w 566"/>
                <a:gd name="T61" fmla="*/ 664 h 1083"/>
                <a:gd name="T62" fmla="*/ 411 w 566"/>
                <a:gd name="T63" fmla="*/ 690 h 1083"/>
                <a:gd name="T64" fmla="*/ 400 w 566"/>
                <a:gd name="T65" fmla="*/ 701 h 1083"/>
                <a:gd name="T66" fmla="*/ 363 w 566"/>
                <a:gd name="T67" fmla="*/ 736 h 1083"/>
                <a:gd name="T68" fmla="*/ 348 w 566"/>
                <a:gd name="T69" fmla="*/ 713 h 1083"/>
                <a:gd name="T70" fmla="*/ 345 w 566"/>
                <a:gd name="T71" fmla="*/ 667 h 1083"/>
                <a:gd name="T72" fmla="*/ 294 w 566"/>
                <a:gd name="T73" fmla="*/ 641 h 1083"/>
                <a:gd name="T74" fmla="*/ 276 w 566"/>
                <a:gd name="T75" fmla="*/ 617 h 1083"/>
                <a:gd name="T76" fmla="*/ 256 w 566"/>
                <a:gd name="T77" fmla="*/ 606 h 1083"/>
                <a:gd name="T78" fmla="*/ 234 w 566"/>
                <a:gd name="T79" fmla="*/ 564 h 1083"/>
                <a:gd name="T80" fmla="*/ 159 w 566"/>
                <a:gd name="T81" fmla="*/ 518 h 1083"/>
                <a:gd name="T82" fmla="*/ 129 w 566"/>
                <a:gd name="T83" fmla="*/ 496 h 1083"/>
                <a:gd name="T84" fmla="*/ 105 w 566"/>
                <a:gd name="T85" fmla="*/ 502 h 1083"/>
                <a:gd name="T86" fmla="*/ 110 w 566"/>
                <a:gd name="T87" fmla="*/ 563 h 1083"/>
                <a:gd name="T88" fmla="*/ 71 w 566"/>
                <a:gd name="T89" fmla="*/ 627 h 1083"/>
                <a:gd name="T90" fmla="*/ 65 w 566"/>
                <a:gd name="T91" fmla="*/ 674 h 1083"/>
                <a:gd name="T92" fmla="*/ 91 w 566"/>
                <a:gd name="T93" fmla="*/ 698 h 1083"/>
                <a:gd name="T94" fmla="*/ 120 w 566"/>
                <a:gd name="T95" fmla="*/ 737 h 1083"/>
                <a:gd name="T96" fmla="*/ 132 w 566"/>
                <a:gd name="T97" fmla="*/ 786 h 1083"/>
                <a:gd name="T98" fmla="*/ 202 w 566"/>
                <a:gd name="T99" fmla="*/ 834 h 1083"/>
                <a:gd name="T100" fmla="*/ 272 w 566"/>
                <a:gd name="T101" fmla="*/ 892 h 1083"/>
                <a:gd name="T102" fmla="*/ 278 w 566"/>
                <a:gd name="T103" fmla="*/ 948 h 1083"/>
                <a:gd name="T104" fmla="*/ 283 w 566"/>
                <a:gd name="T105" fmla="*/ 992 h 1083"/>
                <a:gd name="T106" fmla="*/ 313 w 566"/>
                <a:gd name="T107" fmla="*/ 1040 h 1083"/>
                <a:gd name="T108" fmla="*/ 290 w 566"/>
                <a:gd name="T109" fmla="*/ 1083 h 1083"/>
                <a:gd name="T110" fmla="*/ 263 w 566"/>
                <a:gd name="T111" fmla="*/ 1067 h 1083"/>
                <a:gd name="T112" fmla="*/ 205 w 566"/>
                <a:gd name="T113" fmla="*/ 1037 h 1083"/>
                <a:gd name="T114" fmla="*/ 161 w 566"/>
                <a:gd name="T115" fmla="*/ 986 h 1083"/>
                <a:gd name="T116" fmla="*/ 126 w 566"/>
                <a:gd name="T117" fmla="*/ 879 h 1083"/>
                <a:gd name="T118" fmla="*/ 86 w 566"/>
                <a:gd name="T119" fmla="*/ 771 h 1083"/>
                <a:gd name="T120" fmla="*/ 54 w 566"/>
                <a:gd name="T121" fmla="*/ 737 h 1083"/>
                <a:gd name="T122" fmla="*/ 32 w 566"/>
                <a:gd name="T123" fmla="*/ 737 h 1083"/>
                <a:gd name="T124" fmla="*/ 44 w 566"/>
                <a:gd name="T125" fmla="*/ 661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66" h="1083">
                  <a:moveTo>
                    <a:pt x="47" y="661"/>
                  </a:moveTo>
                  <a:lnTo>
                    <a:pt x="56" y="641"/>
                  </a:lnTo>
                  <a:lnTo>
                    <a:pt x="64" y="623"/>
                  </a:lnTo>
                  <a:lnTo>
                    <a:pt x="72" y="604"/>
                  </a:lnTo>
                  <a:lnTo>
                    <a:pt x="81" y="584"/>
                  </a:lnTo>
                  <a:lnTo>
                    <a:pt x="86" y="578"/>
                  </a:lnTo>
                  <a:lnTo>
                    <a:pt x="91" y="574"/>
                  </a:lnTo>
                  <a:lnTo>
                    <a:pt x="93" y="572"/>
                  </a:lnTo>
                  <a:lnTo>
                    <a:pt x="95" y="570"/>
                  </a:lnTo>
                  <a:lnTo>
                    <a:pt x="96" y="566"/>
                  </a:lnTo>
                  <a:lnTo>
                    <a:pt x="96" y="564"/>
                  </a:lnTo>
                  <a:lnTo>
                    <a:pt x="96" y="556"/>
                  </a:lnTo>
                  <a:lnTo>
                    <a:pt x="93" y="543"/>
                  </a:lnTo>
                  <a:lnTo>
                    <a:pt x="89" y="528"/>
                  </a:lnTo>
                  <a:lnTo>
                    <a:pt x="83" y="510"/>
                  </a:lnTo>
                  <a:lnTo>
                    <a:pt x="77" y="493"/>
                  </a:lnTo>
                  <a:lnTo>
                    <a:pt x="71" y="478"/>
                  </a:lnTo>
                  <a:lnTo>
                    <a:pt x="64" y="465"/>
                  </a:lnTo>
                  <a:lnTo>
                    <a:pt x="59" y="457"/>
                  </a:lnTo>
                  <a:lnTo>
                    <a:pt x="49" y="449"/>
                  </a:lnTo>
                  <a:lnTo>
                    <a:pt x="40" y="440"/>
                  </a:lnTo>
                  <a:lnTo>
                    <a:pt x="37" y="436"/>
                  </a:lnTo>
                  <a:lnTo>
                    <a:pt x="34" y="431"/>
                  </a:lnTo>
                  <a:lnTo>
                    <a:pt x="32" y="425"/>
                  </a:lnTo>
                  <a:lnTo>
                    <a:pt x="32" y="418"/>
                  </a:lnTo>
                  <a:lnTo>
                    <a:pt x="32" y="412"/>
                  </a:lnTo>
                  <a:lnTo>
                    <a:pt x="32" y="403"/>
                  </a:lnTo>
                  <a:lnTo>
                    <a:pt x="32" y="406"/>
                  </a:lnTo>
                  <a:lnTo>
                    <a:pt x="36" y="401"/>
                  </a:lnTo>
                  <a:lnTo>
                    <a:pt x="40" y="392"/>
                  </a:lnTo>
                  <a:lnTo>
                    <a:pt x="44" y="386"/>
                  </a:lnTo>
                  <a:lnTo>
                    <a:pt x="45" y="380"/>
                  </a:lnTo>
                  <a:lnTo>
                    <a:pt x="47" y="374"/>
                  </a:lnTo>
                  <a:lnTo>
                    <a:pt x="47" y="368"/>
                  </a:lnTo>
                  <a:lnTo>
                    <a:pt x="47" y="351"/>
                  </a:lnTo>
                  <a:lnTo>
                    <a:pt x="46" y="332"/>
                  </a:lnTo>
                  <a:lnTo>
                    <a:pt x="44" y="322"/>
                  </a:lnTo>
                  <a:lnTo>
                    <a:pt x="42" y="312"/>
                  </a:lnTo>
                  <a:lnTo>
                    <a:pt x="39" y="304"/>
                  </a:lnTo>
                  <a:lnTo>
                    <a:pt x="35" y="295"/>
                  </a:lnTo>
                  <a:lnTo>
                    <a:pt x="25" y="286"/>
                  </a:lnTo>
                  <a:lnTo>
                    <a:pt x="13" y="278"/>
                  </a:lnTo>
                  <a:lnTo>
                    <a:pt x="9" y="273"/>
                  </a:lnTo>
                  <a:lnTo>
                    <a:pt x="5" y="267"/>
                  </a:lnTo>
                  <a:lnTo>
                    <a:pt x="3" y="264"/>
                  </a:lnTo>
                  <a:lnTo>
                    <a:pt x="1" y="259"/>
                  </a:lnTo>
                  <a:lnTo>
                    <a:pt x="1" y="255"/>
                  </a:lnTo>
                  <a:lnTo>
                    <a:pt x="0" y="249"/>
                  </a:lnTo>
                  <a:lnTo>
                    <a:pt x="1" y="238"/>
                  </a:lnTo>
                  <a:lnTo>
                    <a:pt x="3" y="228"/>
                  </a:lnTo>
                  <a:lnTo>
                    <a:pt x="6" y="218"/>
                  </a:lnTo>
                  <a:lnTo>
                    <a:pt x="9" y="209"/>
                  </a:lnTo>
                  <a:lnTo>
                    <a:pt x="13" y="201"/>
                  </a:lnTo>
                  <a:lnTo>
                    <a:pt x="19" y="193"/>
                  </a:lnTo>
                  <a:lnTo>
                    <a:pt x="25" y="187"/>
                  </a:lnTo>
                  <a:lnTo>
                    <a:pt x="32" y="180"/>
                  </a:lnTo>
                  <a:lnTo>
                    <a:pt x="35" y="177"/>
                  </a:lnTo>
                  <a:lnTo>
                    <a:pt x="39" y="174"/>
                  </a:lnTo>
                  <a:lnTo>
                    <a:pt x="45" y="173"/>
                  </a:lnTo>
                  <a:lnTo>
                    <a:pt x="50" y="170"/>
                  </a:lnTo>
                  <a:lnTo>
                    <a:pt x="62" y="168"/>
                  </a:lnTo>
                  <a:lnTo>
                    <a:pt x="74" y="165"/>
                  </a:lnTo>
                  <a:lnTo>
                    <a:pt x="101" y="147"/>
                  </a:lnTo>
                  <a:lnTo>
                    <a:pt x="126" y="128"/>
                  </a:lnTo>
                  <a:lnTo>
                    <a:pt x="137" y="119"/>
                  </a:lnTo>
                  <a:lnTo>
                    <a:pt x="149" y="106"/>
                  </a:lnTo>
                  <a:lnTo>
                    <a:pt x="161" y="90"/>
                  </a:lnTo>
                  <a:lnTo>
                    <a:pt x="174" y="72"/>
                  </a:lnTo>
                  <a:lnTo>
                    <a:pt x="181" y="72"/>
                  </a:lnTo>
                  <a:lnTo>
                    <a:pt x="182" y="72"/>
                  </a:lnTo>
                  <a:lnTo>
                    <a:pt x="182" y="77"/>
                  </a:lnTo>
                  <a:lnTo>
                    <a:pt x="183" y="82"/>
                  </a:lnTo>
                  <a:lnTo>
                    <a:pt x="184" y="85"/>
                  </a:lnTo>
                  <a:lnTo>
                    <a:pt x="186" y="88"/>
                  </a:lnTo>
                  <a:lnTo>
                    <a:pt x="189" y="90"/>
                  </a:lnTo>
                  <a:lnTo>
                    <a:pt x="194" y="92"/>
                  </a:lnTo>
                  <a:lnTo>
                    <a:pt x="196" y="90"/>
                  </a:lnTo>
                  <a:lnTo>
                    <a:pt x="199" y="87"/>
                  </a:lnTo>
                  <a:lnTo>
                    <a:pt x="200" y="82"/>
                  </a:lnTo>
                  <a:lnTo>
                    <a:pt x="201" y="76"/>
                  </a:lnTo>
                  <a:lnTo>
                    <a:pt x="201" y="66"/>
                  </a:lnTo>
                  <a:lnTo>
                    <a:pt x="201" y="56"/>
                  </a:lnTo>
                  <a:lnTo>
                    <a:pt x="201" y="45"/>
                  </a:lnTo>
                  <a:lnTo>
                    <a:pt x="201" y="34"/>
                  </a:lnTo>
                  <a:lnTo>
                    <a:pt x="207" y="32"/>
                  </a:lnTo>
                  <a:lnTo>
                    <a:pt x="221" y="29"/>
                  </a:lnTo>
                  <a:lnTo>
                    <a:pt x="237" y="24"/>
                  </a:lnTo>
                  <a:lnTo>
                    <a:pt x="248" y="22"/>
                  </a:lnTo>
                  <a:lnTo>
                    <a:pt x="278" y="22"/>
                  </a:lnTo>
                  <a:lnTo>
                    <a:pt x="294" y="22"/>
                  </a:lnTo>
                  <a:lnTo>
                    <a:pt x="300" y="22"/>
                  </a:lnTo>
                  <a:lnTo>
                    <a:pt x="300" y="22"/>
                  </a:lnTo>
                  <a:lnTo>
                    <a:pt x="305" y="24"/>
                  </a:lnTo>
                  <a:lnTo>
                    <a:pt x="309" y="24"/>
                  </a:lnTo>
                  <a:lnTo>
                    <a:pt x="313" y="24"/>
                  </a:lnTo>
                  <a:lnTo>
                    <a:pt x="318" y="24"/>
                  </a:lnTo>
                  <a:lnTo>
                    <a:pt x="326" y="20"/>
                  </a:lnTo>
                  <a:lnTo>
                    <a:pt x="334" y="16"/>
                  </a:lnTo>
                  <a:lnTo>
                    <a:pt x="343" y="10"/>
                  </a:lnTo>
                  <a:lnTo>
                    <a:pt x="351" y="5"/>
                  </a:lnTo>
                  <a:lnTo>
                    <a:pt x="356" y="3"/>
                  </a:lnTo>
                  <a:lnTo>
                    <a:pt x="361" y="1"/>
                  </a:lnTo>
                  <a:lnTo>
                    <a:pt x="365" y="0"/>
                  </a:lnTo>
                  <a:lnTo>
                    <a:pt x="371" y="0"/>
                  </a:lnTo>
                  <a:lnTo>
                    <a:pt x="380" y="1"/>
                  </a:lnTo>
                  <a:lnTo>
                    <a:pt x="389" y="3"/>
                  </a:lnTo>
                  <a:lnTo>
                    <a:pt x="397" y="6"/>
                  </a:lnTo>
                  <a:lnTo>
                    <a:pt x="405" y="9"/>
                  </a:lnTo>
                  <a:lnTo>
                    <a:pt x="414" y="13"/>
                  </a:lnTo>
                  <a:lnTo>
                    <a:pt x="422" y="16"/>
                  </a:lnTo>
                  <a:lnTo>
                    <a:pt x="432" y="18"/>
                  </a:lnTo>
                  <a:lnTo>
                    <a:pt x="443" y="19"/>
                  </a:lnTo>
                  <a:lnTo>
                    <a:pt x="444" y="27"/>
                  </a:lnTo>
                  <a:lnTo>
                    <a:pt x="445" y="33"/>
                  </a:lnTo>
                  <a:lnTo>
                    <a:pt x="446" y="40"/>
                  </a:lnTo>
                  <a:lnTo>
                    <a:pt x="448" y="46"/>
                  </a:lnTo>
                  <a:lnTo>
                    <a:pt x="452" y="51"/>
                  </a:lnTo>
                  <a:lnTo>
                    <a:pt x="455" y="56"/>
                  </a:lnTo>
                  <a:lnTo>
                    <a:pt x="458" y="60"/>
                  </a:lnTo>
                  <a:lnTo>
                    <a:pt x="462" y="64"/>
                  </a:lnTo>
                  <a:lnTo>
                    <a:pt x="471" y="71"/>
                  </a:lnTo>
                  <a:lnTo>
                    <a:pt x="481" y="76"/>
                  </a:lnTo>
                  <a:lnTo>
                    <a:pt x="491" y="81"/>
                  </a:lnTo>
                  <a:lnTo>
                    <a:pt x="501" y="84"/>
                  </a:lnTo>
                  <a:lnTo>
                    <a:pt x="494" y="94"/>
                  </a:lnTo>
                  <a:lnTo>
                    <a:pt x="486" y="102"/>
                  </a:lnTo>
                  <a:lnTo>
                    <a:pt x="478" y="111"/>
                  </a:lnTo>
                  <a:lnTo>
                    <a:pt x="469" y="119"/>
                  </a:lnTo>
                  <a:lnTo>
                    <a:pt x="449" y="133"/>
                  </a:lnTo>
                  <a:lnTo>
                    <a:pt x="430" y="146"/>
                  </a:lnTo>
                  <a:lnTo>
                    <a:pt x="421" y="153"/>
                  </a:lnTo>
                  <a:lnTo>
                    <a:pt x="413" y="161"/>
                  </a:lnTo>
                  <a:lnTo>
                    <a:pt x="405" y="168"/>
                  </a:lnTo>
                  <a:lnTo>
                    <a:pt x="399" y="177"/>
                  </a:lnTo>
                  <a:lnTo>
                    <a:pt x="393" y="187"/>
                  </a:lnTo>
                  <a:lnTo>
                    <a:pt x="389" y="198"/>
                  </a:lnTo>
                  <a:lnTo>
                    <a:pt x="387" y="209"/>
                  </a:lnTo>
                  <a:lnTo>
                    <a:pt x="386" y="222"/>
                  </a:lnTo>
                  <a:lnTo>
                    <a:pt x="386" y="228"/>
                  </a:lnTo>
                  <a:lnTo>
                    <a:pt x="387" y="232"/>
                  </a:lnTo>
                  <a:lnTo>
                    <a:pt x="389" y="235"/>
                  </a:lnTo>
                  <a:lnTo>
                    <a:pt x="390" y="239"/>
                  </a:lnTo>
                  <a:lnTo>
                    <a:pt x="395" y="242"/>
                  </a:lnTo>
                  <a:lnTo>
                    <a:pt x="401" y="245"/>
                  </a:lnTo>
                  <a:lnTo>
                    <a:pt x="415" y="260"/>
                  </a:lnTo>
                  <a:lnTo>
                    <a:pt x="427" y="275"/>
                  </a:lnTo>
                  <a:lnTo>
                    <a:pt x="438" y="291"/>
                  </a:lnTo>
                  <a:lnTo>
                    <a:pt x="447" y="306"/>
                  </a:lnTo>
                  <a:lnTo>
                    <a:pt x="458" y="320"/>
                  </a:lnTo>
                  <a:lnTo>
                    <a:pt x="470" y="334"/>
                  </a:lnTo>
                  <a:lnTo>
                    <a:pt x="476" y="340"/>
                  </a:lnTo>
                  <a:lnTo>
                    <a:pt x="483" y="346"/>
                  </a:lnTo>
                  <a:lnTo>
                    <a:pt x="489" y="351"/>
                  </a:lnTo>
                  <a:lnTo>
                    <a:pt x="497" y="357"/>
                  </a:lnTo>
                  <a:lnTo>
                    <a:pt x="505" y="362"/>
                  </a:lnTo>
                  <a:lnTo>
                    <a:pt x="512" y="368"/>
                  </a:lnTo>
                  <a:lnTo>
                    <a:pt x="520" y="376"/>
                  </a:lnTo>
                  <a:lnTo>
                    <a:pt x="526" y="385"/>
                  </a:lnTo>
                  <a:lnTo>
                    <a:pt x="533" y="393"/>
                  </a:lnTo>
                  <a:lnTo>
                    <a:pt x="538" y="403"/>
                  </a:lnTo>
                  <a:lnTo>
                    <a:pt x="543" y="414"/>
                  </a:lnTo>
                  <a:lnTo>
                    <a:pt x="548" y="424"/>
                  </a:lnTo>
                  <a:lnTo>
                    <a:pt x="552" y="434"/>
                  </a:lnTo>
                  <a:lnTo>
                    <a:pt x="555" y="446"/>
                  </a:lnTo>
                  <a:lnTo>
                    <a:pt x="559" y="457"/>
                  </a:lnTo>
                  <a:lnTo>
                    <a:pt x="562" y="469"/>
                  </a:lnTo>
                  <a:lnTo>
                    <a:pt x="564" y="481"/>
                  </a:lnTo>
                  <a:lnTo>
                    <a:pt x="565" y="492"/>
                  </a:lnTo>
                  <a:lnTo>
                    <a:pt x="566" y="504"/>
                  </a:lnTo>
                  <a:lnTo>
                    <a:pt x="566" y="515"/>
                  </a:lnTo>
                  <a:lnTo>
                    <a:pt x="566" y="528"/>
                  </a:lnTo>
                  <a:lnTo>
                    <a:pt x="564" y="539"/>
                  </a:lnTo>
                  <a:lnTo>
                    <a:pt x="561" y="550"/>
                  </a:lnTo>
                  <a:lnTo>
                    <a:pt x="557" y="559"/>
                  </a:lnTo>
                  <a:lnTo>
                    <a:pt x="553" y="569"/>
                  </a:lnTo>
                  <a:lnTo>
                    <a:pt x="550" y="578"/>
                  </a:lnTo>
                  <a:lnTo>
                    <a:pt x="548" y="588"/>
                  </a:lnTo>
                  <a:lnTo>
                    <a:pt x="548" y="599"/>
                  </a:lnTo>
                  <a:lnTo>
                    <a:pt x="528" y="604"/>
                  </a:lnTo>
                  <a:lnTo>
                    <a:pt x="513" y="611"/>
                  </a:lnTo>
                  <a:lnTo>
                    <a:pt x="500" y="616"/>
                  </a:lnTo>
                  <a:lnTo>
                    <a:pt x="489" y="623"/>
                  </a:lnTo>
                  <a:lnTo>
                    <a:pt x="469" y="637"/>
                  </a:lnTo>
                  <a:lnTo>
                    <a:pt x="443" y="653"/>
                  </a:lnTo>
                  <a:lnTo>
                    <a:pt x="435" y="657"/>
                  </a:lnTo>
                  <a:lnTo>
                    <a:pt x="430" y="664"/>
                  </a:lnTo>
                  <a:lnTo>
                    <a:pt x="426" y="669"/>
                  </a:lnTo>
                  <a:lnTo>
                    <a:pt x="422" y="676"/>
                  </a:lnTo>
                  <a:lnTo>
                    <a:pt x="419" y="682"/>
                  </a:lnTo>
                  <a:lnTo>
                    <a:pt x="416" y="687"/>
                  </a:lnTo>
                  <a:lnTo>
                    <a:pt x="414" y="689"/>
                  </a:lnTo>
                  <a:lnTo>
                    <a:pt x="411" y="690"/>
                  </a:lnTo>
                  <a:lnTo>
                    <a:pt x="408" y="691"/>
                  </a:lnTo>
                  <a:lnTo>
                    <a:pt x="405" y="691"/>
                  </a:lnTo>
                  <a:lnTo>
                    <a:pt x="401" y="676"/>
                  </a:lnTo>
                  <a:lnTo>
                    <a:pt x="401" y="688"/>
                  </a:lnTo>
                  <a:lnTo>
                    <a:pt x="401" y="695"/>
                  </a:lnTo>
                  <a:lnTo>
                    <a:pt x="400" y="701"/>
                  </a:lnTo>
                  <a:lnTo>
                    <a:pt x="395" y="708"/>
                  </a:lnTo>
                  <a:lnTo>
                    <a:pt x="390" y="715"/>
                  </a:lnTo>
                  <a:lnTo>
                    <a:pt x="383" y="721"/>
                  </a:lnTo>
                  <a:lnTo>
                    <a:pt x="375" y="728"/>
                  </a:lnTo>
                  <a:lnTo>
                    <a:pt x="369" y="733"/>
                  </a:lnTo>
                  <a:lnTo>
                    <a:pt x="363" y="736"/>
                  </a:lnTo>
                  <a:lnTo>
                    <a:pt x="359" y="737"/>
                  </a:lnTo>
                  <a:lnTo>
                    <a:pt x="356" y="736"/>
                  </a:lnTo>
                  <a:lnTo>
                    <a:pt x="353" y="733"/>
                  </a:lnTo>
                  <a:lnTo>
                    <a:pt x="351" y="729"/>
                  </a:lnTo>
                  <a:lnTo>
                    <a:pt x="350" y="724"/>
                  </a:lnTo>
                  <a:lnTo>
                    <a:pt x="348" y="713"/>
                  </a:lnTo>
                  <a:lnTo>
                    <a:pt x="347" y="703"/>
                  </a:lnTo>
                  <a:lnTo>
                    <a:pt x="347" y="693"/>
                  </a:lnTo>
                  <a:lnTo>
                    <a:pt x="348" y="687"/>
                  </a:lnTo>
                  <a:lnTo>
                    <a:pt x="349" y="682"/>
                  </a:lnTo>
                  <a:lnTo>
                    <a:pt x="351" y="679"/>
                  </a:lnTo>
                  <a:lnTo>
                    <a:pt x="345" y="667"/>
                  </a:lnTo>
                  <a:lnTo>
                    <a:pt x="339" y="653"/>
                  </a:lnTo>
                  <a:lnTo>
                    <a:pt x="331" y="652"/>
                  </a:lnTo>
                  <a:lnTo>
                    <a:pt x="321" y="651"/>
                  </a:lnTo>
                  <a:lnTo>
                    <a:pt x="311" y="649"/>
                  </a:lnTo>
                  <a:lnTo>
                    <a:pt x="302" y="645"/>
                  </a:lnTo>
                  <a:lnTo>
                    <a:pt x="294" y="641"/>
                  </a:lnTo>
                  <a:lnTo>
                    <a:pt x="288" y="635"/>
                  </a:lnTo>
                  <a:lnTo>
                    <a:pt x="285" y="631"/>
                  </a:lnTo>
                  <a:lnTo>
                    <a:pt x="283" y="627"/>
                  </a:lnTo>
                  <a:lnTo>
                    <a:pt x="282" y="623"/>
                  </a:lnTo>
                  <a:lnTo>
                    <a:pt x="282" y="618"/>
                  </a:lnTo>
                  <a:lnTo>
                    <a:pt x="276" y="617"/>
                  </a:lnTo>
                  <a:lnTo>
                    <a:pt x="270" y="617"/>
                  </a:lnTo>
                  <a:lnTo>
                    <a:pt x="266" y="616"/>
                  </a:lnTo>
                  <a:lnTo>
                    <a:pt x="263" y="614"/>
                  </a:lnTo>
                  <a:lnTo>
                    <a:pt x="259" y="612"/>
                  </a:lnTo>
                  <a:lnTo>
                    <a:pt x="257" y="610"/>
                  </a:lnTo>
                  <a:lnTo>
                    <a:pt x="256" y="606"/>
                  </a:lnTo>
                  <a:lnTo>
                    <a:pt x="255" y="603"/>
                  </a:lnTo>
                  <a:lnTo>
                    <a:pt x="254" y="597"/>
                  </a:lnTo>
                  <a:lnTo>
                    <a:pt x="252" y="589"/>
                  </a:lnTo>
                  <a:lnTo>
                    <a:pt x="249" y="581"/>
                  </a:lnTo>
                  <a:lnTo>
                    <a:pt x="243" y="572"/>
                  </a:lnTo>
                  <a:lnTo>
                    <a:pt x="234" y="564"/>
                  </a:lnTo>
                  <a:lnTo>
                    <a:pt x="224" y="559"/>
                  </a:lnTo>
                  <a:lnTo>
                    <a:pt x="214" y="555"/>
                  </a:lnTo>
                  <a:lnTo>
                    <a:pt x="204" y="550"/>
                  </a:lnTo>
                  <a:lnTo>
                    <a:pt x="186" y="546"/>
                  </a:lnTo>
                  <a:lnTo>
                    <a:pt x="167" y="542"/>
                  </a:lnTo>
                  <a:lnTo>
                    <a:pt x="159" y="518"/>
                  </a:lnTo>
                  <a:lnTo>
                    <a:pt x="156" y="511"/>
                  </a:lnTo>
                  <a:lnTo>
                    <a:pt x="153" y="506"/>
                  </a:lnTo>
                  <a:lnTo>
                    <a:pt x="147" y="503"/>
                  </a:lnTo>
                  <a:lnTo>
                    <a:pt x="142" y="499"/>
                  </a:lnTo>
                  <a:lnTo>
                    <a:pt x="135" y="497"/>
                  </a:lnTo>
                  <a:lnTo>
                    <a:pt x="129" y="496"/>
                  </a:lnTo>
                  <a:lnTo>
                    <a:pt x="122" y="495"/>
                  </a:lnTo>
                  <a:lnTo>
                    <a:pt x="116" y="495"/>
                  </a:lnTo>
                  <a:lnTo>
                    <a:pt x="112" y="495"/>
                  </a:lnTo>
                  <a:lnTo>
                    <a:pt x="108" y="497"/>
                  </a:lnTo>
                  <a:lnTo>
                    <a:pt x="106" y="499"/>
                  </a:lnTo>
                  <a:lnTo>
                    <a:pt x="105" y="502"/>
                  </a:lnTo>
                  <a:lnTo>
                    <a:pt x="104" y="508"/>
                  </a:lnTo>
                  <a:lnTo>
                    <a:pt x="105" y="515"/>
                  </a:lnTo>
                  <a:lnTo>
                    <a:pt x="108" y="531"/>
                  </a:lnTo>
                  <a:lnTo>
                    <a:pt x="113" y="545"/>
                  </a:lnTo>
                  <a:lnTo>
                    <a:pt x="112" y="555"/>
                  </a:lnTo>
                  <a:lnTo>
                    <a:pt x="110" y="563"/>
                  </a:lnTo>
                  <a:lnTo>
                    <a:pt x="107" y="571"/>
                  </a:lnTo>
                  <a:lnTo>
                    <a:pt x="104" y="578"/>
                  </a:lnTo>
                  <a:lnTo>
                    <a:pt x="96" y="591"/>
                  </a:lnTo>
                  <a:lnTo>
                    <a:pt x="88" y="603"/>
                  </a:lnTo>
                  <a:lnTo>
                    <a:pt x="78" y="615"/>
                  </a:lnTo>
                  <a:lnTo>
                    <a:pt x="71" y="627"/>
                  </a:lnTo>
                  <a:lnTo>
                    <a:pt x="67" y="634"/>
                  </a:lnTo>
                  <a:lnTo>
                    <a:pt x="64" y="640"/>
                  </a:lnTo>
                  <a:lnTo>
                    <a:pt x="63" y="648"/>
                  </a:lnTo>
                  <a:lnTo>
                    <a:pt x="62" y="656"/>
                  </a:lnTo>
                  <a:lnTo>
                    <a:pt x="63" y="666"/>
                  </a:lnTo>
                  <a:lnTo>
                    <a:pt x="65" y="674"/>
                  </a:lnTo>
                  <a:lnTo>
                    <a:pt x="67" y="679"/>
                  </a:lnTo>
                  <a:lnTo>
                    <a:pt x="72" y="684"/>
                  </a:lnTo>
                  <a:lnTo>
                    <a:pt x="76" y="689"/>
                  </a:lnTo>
                  <a:lnTo>
                    <a:pt x="80" y="692"/>
                  </a:lnTo>
                  <a:lnTo>
                    <a:pt x="86" y="695"/>
                  </a:lnTo>
                  <a:lnTo>
                    <a:pt x="91" y="698"/>
                  </a:lnTo>
                  <a:lnTo>
                    <a:pt x="102" y="704"/>
                  </a:lnTo>
                  <a:lnTo>
                    <a:pt x="110" y="711"/>
                  </a:lnTo>
                  <a:lnTo>
                    <a:pt x="115" y="716"/>
                  </a:lnTo>
                  <a:lnTo>
                    <a:pt x="118" y="721"/>
                  </a:lnTo>
                  <a:lnTo>
                    <a:pt x="119" y="729"/>
                  </a:lnTo>
                  <a:lnTo>
                    <a:pt x="120" y="737"/>
                  </a:lnTo>
                  <a:lnTo>
                    <a:pt x="116" y="737"/>
                  </a:lnTo>
                  <a:lnTo>
                    <a:pt x="121" y="748"/>
                  </a:lnTo>
                  <a:lnTo>
                    <a:pt x="125" y="764"/>
                  </a:lnTo>
                  <a:lnTo>
                    <a:pt x="127" y="772"/>
                  </a:lnTo>
                  <a:lnTo>
                    <a:pt x="129" y="780"/>
                  </a:lnTo>
                  <a:lnTo>
                    <a:pt x="132" y="786"/>
                  </a:lnTo>
                  <a:lnTo>
                    <a:pt x="135" y="790"/>
                  </a:lnTo>
                  <a:lnTo>
                    <a:pt x="145" y="799"/>
                  </a:lnTo>
                  <a:lnTo>
                    <a:pt x="155" y="807"/>
                  </a:lnTo>
                  <a:lnTo>
                    <a:pt x="167" y="814"/>
                  </a:lnTo>
                  <a:lnTo>
                    <a:pt x="177" y="821"/>
                  </a:lnTo>
                  <a:lnTo>
                    <a:pt x="202" y="834"/>
                  </a:lnTo>
                  <a:lnTo>
                    <a:pt x="226" y="848"/>
                  </a:lnTo>
                  <a:lnTo>
                    <a:pt x="237" y="855"/>
                  </a:lnTo>
                  <a:lnTo>
                    <a:pt x="248" y="863"/>
                  </a:lnTo>
                  <a:lnTo>
                    <a:pt x="257" y="872"/>
                  </a:lnTo>
                  <a:lnTo>
                    <a:pt x="265" y="881"/>
                  </a:lnTo>
                  <a:lnTo>
                    <a:pt x="272" y="892"/>
                  </a:lnTo>
                  <a:lnTo>
                    <a:pt x="278" y="904"/>
                  </a:lnTo>
                  <a:lnTo>
                    <a:pt x="279" y="911"/>
                  </a:lnTo>
                  <a:lnTo>
                    <a:pt x="281" y="918"/>
                  </a:lnTo>
                  <a:lnTo>
                    <a:pt x="281" y="926"/>
                  </a:lnTo>
                  <a:lnTo>
                    <a:pt x="282" y="933"/>
                  </a:lnTo>
                  <a:lnTo>
                    <a:pt x="278" y="948"/>
                  </a:lnTo>
                  <a:lnTo>
                    <a:pt x="273" y="964"/>
                  </a:lnTo>
                  <a:lnTo>
                    <a:pt x="275" y="969"/>
                  </a:lnTo>
                  <a:lnTo>
                    <a:pt x="276" y="974"/>
                  </a:lnTo>
                  <a:lnTo>
                    <a:pt x="277" y="979"/>
                  </a:lnTo>
                  <a:lnTo>
                    <a:pt x="278" y="983"/>
                  </a:lnTo>
                  <a:lnTo>
                    <a:pt x="283" y="992"/>
                  </a:lnTo>
                  <a:lnTo>
                    <a:pt x="289" y="998"/>
                  </a:lnTo>
                  <a:lnTo>
                    <a:pt x="294" y="1006"/>
                  </a:lnTo>
                  <a:lnTo>
                    <a:pt x="300" y="1012"/>
                  </a:lnTo>
                  <a:lnTo>
                    <a:pt x="305" y="1019"/>
                  </a:lnTo>
                  <a:lnTo>
                    <a:pt x="309" y="1025"/>
                  </a:lnTo>
                  <a:lnTo>
                    <a:pt x="313" y="1040"/>
                  </a:lnTo>
                  <a:lnTo>
                    <a:pt x="317" y="1051"/>
                  </a:lnTo>
                  <a:lnTo>
                    <a:pt x="320" y="1062"/>
                  </a:lnTo>
                  <a:lnTo>
                    <a:pt x="324" y="1075"/>
                  </a:lnTo>
                  <a:lnTo>
                    <a:pt x="309" y="1075"/>
                  </a:lnTo>
                  <a:lnTo>
                    <a:pt x="300" y="1075"/>
                  </a:lnTo>
                  <a:lnTo>
                    <a:pt x="290" y="1083"/>
                  </a:lnTo>
                  <a:lnTo>
                    <a:pt x="284" y="1083"/>
                  </a:lnTo>
                  <a:lnTo>
                    <a:pt x="280" y="1080"/>
                  </a:lnTo>
                  <a:lnTo>
                    <a:pt x="276" y="1079"/>
                  </a:lnTo>
                  <a:lnTo>
                    <a:pt x="273" y="1076"/>
                  </a:lnTo>
                  <a:lnTo>
                    <a:pt x="268" y="1072"/>
                  </a:lnTo>
                  <a:lnTo>
                    <a:pt x="263" y="1067"/>
                  </a:lnTo>
                  <a:lnTo>
                    <a:pt x="252" y="1064"/>
                  </a:lnTo>
                  <a:lnTo>
                    <a:pt x="242" y="1060"/>
                  </a:lnTo>
                  <a:lnTo>
                    <a:pt x="232" y="1055"/>
                  </a:lnTo>
                  <a:lnTo>
                    <a:pt x="223" y="1050"/>
                  </a:lnTo>
                  <a:lnTo>
                    <a:pt x="214" y="1044"/>
                  </a:lnTo>
                  <a:lnTo>
                    <a:pt x="205" y="1037"/>
                  </a:lnTo>
                  <a:lnTo>
                    <a:pt x="197" y="1030"/>
                  </a:lnTo>
                  <a:lnTo>
                    <a:pt x="188" y="1022"/>
                  </a:lnTo>
                  <a:lnTo>
                    <a:pt x="181" y="1013"/>
                  </a:lnTo>
                  <a:lnTo>
                    <a:pt x="173" y="1005"/>
                  </a:lnTo>
                  <a:lnTo>
                    <a:pt x="167" y="995"/>
                  </a:lnTo>
                  <a:lnTo>
                    <a:pt x="161" y="986"/>
                  </a:lnTo>
                  <a:lnTo>
                    <a:pt x="155" y="975"/>
                  </a:lnTo>
                  <a:lnTo>
                    <a:pt x="150" y="966"/>
                  </a:lnTo>
                  <a:lnTo>
                    <a:pt x="146" y="955"/>
                  </a:lnTo>
                  <a:lnTo>
                    <a:pt x="143" y="944"/>
                  </a:lnTo>
                  <a:lnTo>
                    <a:pt x="133" y="909"/>
                  </a:lnTo>
                  <a:lnTo>
                    <a:pt x="126" y="879"/>
                  </a:lnTo>
                  <a:lnTo>
                    <a:pt x="121" y="864"/>
                  </a:lnTo>
                  <a:lnTo>
                    <a:pt x="117" y="850"/>
                  </a:lnTo>
                  <a:lnTo>
                    <a:pt x="112" y="836"/>
                  </a:lnTo>
                  <a:lnTo>
                    <a:pt x="105" y="822"/>
                  </a:lnTo>
                  <a:lnTo>
                    <a:pt x="95" y="799"/>
                  </a:lnTo>
                  <a:lnTo>
                    <a:pt x="86" y="771"/>
                  </a:lnTo>
                  <a:lnTo>
                    <a:pt x="79" y="758"/>
                  </a:lnTo>
                  <a:lnTo>
                    <a:pt x="73" y="747"/>
                  </a:lnTo>
                  <a:lnTo>
                    <a:pt x="68" y="743"/>
                  </a:lnTo>
                  <a:lnTo>
                    <a:pt x="64" y="740"/>
                  </a:lnTo>
                  <a:lnTo>
                    <a:pt x="60" y="737"/>
                  </a:lnTo>
                  <a:lnTo>
                    <a:pt x="54" y="737"/>
                  </a:lnTo>
                  <a:lnTo>
                    <a:pt x="45" y="738"/>
                  </a:lnTo>
                  <a:lnTo>
                    <a:pt x="41" y="740"/>
                  </a:lnTo>
                  <a:lnTo>
                    <a:pt x="40" y="741"/>
                  </a:lnTo>
                  <a:lnTo>
                    <a:pt x="39" y="741"/>
                  </a:lnTo>
                  <a:lnTo>
                    <a:pt x="36" y="740"/>
                  </a:lnTo>
                  <a:lnTo>
                    <a:pt x="32" y="737"/>
                  </a:lnTo>
                  <a:lnTo>
                    <a:pt x="32" y="725"/>
                  </a:lnTo>
                  <a:lnTo>
                    <a:pt x="32" y="709"/>
                  </a:lnTo>
                  <a:lnTo>
                    <a:pt x="34" y="694"/>
                  </a:lnTo>
                  <a:lnTo>
                    <a:pt x="36" y="679"/>
                  </a:lnTo>
                  <a:lnTo>
                    <a:pt x="39" y="661"/>
                  </a:lnTo>
                  <a:lnTo>
                    <a:pt x="44" y="661"/>
                  </a:lnTo>
                  <a:lnTo>
                    <a:pt x="47" y="661"/>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96" name="Freeform 131">
              <a:extLst>
                <a:ext uri="{FF2B5EF4-FFF2-40B4-BE49-F238E27FC236}">
                  <a16:creationId xmlns:a16="http://schemas.microsoft.com/office/drawing/2014/main" id="{5DE715DB-6435-43E4-B958-3F5490428CD2}"/>
                </a:ext>
              </a:extLst>
            </p:cNvPr>
            <p:cNvSpPr>
              <a:spLocks/>
            </p:cNvSpPr>
            <p:nvPr/>
          </p:nvSpPr>
          <p:spPr bwMode="auto">
            <a:xfrm>
              <a:off x="14817393" y="6349360"/>
              <a:ext cx="45677" cy="43336"/>
            </a:xfrm>
            <a:custGeom>
              <a:avLst/>
              <a:gdLst>
                <a:gd name="T0" fmla="*/ 46 w 78"/>
                <a:gd name="T1" fmla="*/ 67 h 75"/>
                <a:gd name="T2" fmla="*/ 34 w 78"/>
                <a:gd name="T3" fmla="*/ 43 h 75"/>
                <a:gd name="T4" fmla="*/ 31 w 78"/>
                <a:gd name="T5" fmla="*/ 38 h 75"/>
                <a:gd name="T6" fmla="*/ 26 w 78"/>
                <a:gd name="T7" fmla="*/ 35 h 75"/>
                <a:gd name="T8" fmla="*/ 20 w 78"/>
                <a:gd name="T9" fmla="*/ 34 h 75"/>
                <a:gd name="T10" fmla="*/ 14 w 78"/>
                <a:gd name="T11" fmla="*/ 31 h 75"/>
                <a:gd name="T12" fmla="*/ 9 w 78"/>
                <a:gd name="T13" fmla="*/ 30 h 75"/>
                <a:gd name="T14" fmla="*/ 5 w 78"/>
                <a:gd name="T15" fmla="*/ 29 h 75"/>
                <a:gd name="T16" fmla="*/ 4 w 78"/>
                <a:gd name="T17" fmla="*/ 28 h 75"/>
                <a:gd name="T18" fmla="*/ 1 w 78"/>
                <a:gd name="T19" fmla="*/ 27 h 75"/>
                <a:gd name="T20" fmla="*/ 1 w 78"/>
                <a:gd name="T21" fmla="*/ 26 h 75"/>
                <a:gd name="T22" fmla="*/ 0 w 78"/>
                <a:gd name="T23" fmla="*/ 24 h 75"/>
                <a:gd name="T24" fmla="*/ 1 w 78"/>
                <a:gd name="T25" fmla="*/ 20 h 75"/>
                <a:gd name="T26" fmla="*/ 5 w 78"/>
                <a:gd name="T27" fmla="*/ 15 h 75"/>
                <a:gd name="T28" fmla="*/ 8 w 78"/>
                <a:gd name="T29" fmla="*/ 11 h 75"/>
                <a:gd name="T30" fmla="*/ 13 w 78"/>
                <a:gd name="T31" fmla="*/ 8 h 75"/>
                <a:gd name="T32" fmla="*/ 19 w 78"/>
                <a:gd name="T33" fmla="*/ 4 h 75"/>
                <a:gd name="T34" fmla="*/ 24 w 78"/>
                <a:gd name="T35" fmla="*/ 2 h 75"/>
                <a:gd name="T36" fmla="*/ 29 w 78"/>
                <a:gd name="T37" fmla="*/ 0 h 75"/>
                <a:gd name="T38" fmla="*/ 34 w 78"/>
                <a:gd name="T39" fmla="*/ 0 h 75"/>
                <a:gd name="T40" fmla="*/ 37 w 78"/>
                <a:gd name="T41" fmla="*/ 11 h 75"/>
                <a:gd name="T42" fmla="*/ 40 w 78"/>
                <a:gd name="T43" fmla="*/ 21 h 75"/>
                <a:gd name="T44" fmla="*/ 45 w 78"/>
                <a:gd name="T45" fmla="*/ 30 h 75"/>
                <a:gd name="T46" fmla="*/ 49 w 78"/>
                <a:gd name="T47" fmla="*/ 40 h 75"/>
                <a:gd name="T48" fmla="*/ 54 w 78"/>
                <a:gd name="T49" fmla="*/ 48 h 75"/>
                <a:gd name="T50" fmla="*/ 60 w 78"/>
                <a:gd name="T51" fmla="*/ 53 h 75"/>
                <a:gd name="T52" fmla="*/ 63 w 78"/>
                <a:gd name="T53" fmla="*/ 56 h 75"/>
                <a:gd name="T54" fmla="*/ 67 w 78"/>
                <a:gd name="T55" fmla="*/ 57 h 75"/>
                <a:gd name="T56" fmla="*/ 71 w 78"/>
                <a:gd name="T57" fmla="*/ 59 h 75"/>
                <a:gd name="T58" fmla="*/ 75 w 78"/>
                <a:gd name="T59" fmla="*/ 59 h 75"/>
                <a:gd name="T60" fmla="*/ 78 w 78"/>
                <a:gd name="T61" fmla="*/ 75 h 75"/>
                <a:gd name="T62" fmla="*/ 64 w 78"/>
                <a:gd name="T63" fmla="*/ 75 h 75"/>
                <a:gd name="T64" fmla="*/ 54 w 78"/>
                <a:gd name="T65" fmla="*/ 70 h 75"/>
                <a:gd name="T66" fmla="*/ 46 w 78"/>
                <a:gd name="T67" fmla="*/ 6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8" h="75">
                  <a:moveTo>
                    <a:pt x="46" y="67"/>
                  </a:moveTo>
                  <a:lnTo>
                    <a:pt x="34" y="43"/>
                  </a:lnTo>
                  <a:lnTo>
                    <a:pt x="31" y="38"/>
                  </a:lnTo>
                  <a:lnTo>
                    <a:pt x="26" y="35"/>
                  </a:lnTo>
                  <a:lnTo>
                    <a:pt x="20" y="34"/>
                  </a:lnTo>
                  <a:lnTo>
                    <a:pt x="14" y="31"/>
                  </a:lnTo>
                  <a:lnTo>
                    <a:pt x="9" y="30"/>
                  </a:lnTo>
                  <a:lnTo>
                    <a:pt x="5" y="29"/>
                  </a:lnTo>
                  <a:lnTo>
                    <a:pt x="4" y="28"/>
                  </a:lnTo>
                  <a:lnTo>
                    <a:pt x="1" y="27"/>
                  </a:lnTo>
                  <a:lnTo>
                    <a:pt x="1" y="26"/>
                  </a:lnTo>
                  <a:lnTo>
                    <a:pt x="0" y="24"/>
                  </a:lnTo>
                  <a:lnTo>
                    <a:pt x="1" y="20"/>
                  </a:lnTo>
                  <a:lnTo>
                    <a:pt x="5" y="15"/>
                  </a:lnTo>
                  <a:lnTo>
                    <a:pt x="8" y="11"/>
                  </a:lnTo>
                  <a:lnTo>
                    <a:pt x="13" y="8"/>
                  </a:lnTo>
                  <a:lnTo>
                    <a:pt x="19" y="4"/>
                  </a:lnTo>
                  <a:lnTo>
                    <a:pt x="24" y="2"/>
                  </a:lnTo>
                  <a:lnTo>
                    <a:pt x="29" y="0"/>
                  </a:lnTo>
                  <a:lnTo>
                    <a:pt x="34" y="0"/>
                  </a:lnTo>
                  <a:lnTo>
                    <a:pt x="37" y="11"/>
                  </a:lnTo>
                  <a:lnTo>
                    <a:pt x="40" y="21"/>
                  </a:lnTo>
                  <a:lnTo>
                    <a:pt x="45" y="30"/>
                  </a:lnTo>
                  <a:lnTo>
                    <a:pt x="49" y="40"/>
                  </a:lnTo>
                  <a:lnTo>
                    <a:pt x="54" y="48"/>
                  </a:lnTo>
                  <a:lnTo>
                    <a:pt x="60" y="53"/>
                  </a:lnTo>
                  <a:lnTo>
                    <a:pt x="63" y="56"/>
                  </a:lnTo>
                  <a:lnTo>
                    <a:pt x="67" y="57"/>
                  </a:lnTo>
                  <a:lnTo>
                    <a:pt x="71" y="59"/>
                  </a:lnTo>
                  <a:lnTo>
                    <a:pt x="75" y="59"/>
                  </a:lnTo>
                  <a:lnTo>
                    <a:pt x="78" y="75"/>
                  </a:lnTo>
                  <a:lnTo>
                    <a:pt x="64" y="75"/>
                  </a:lnTo>
                  <a:lnTo>
                    <a:pt x="54" y="70"/>
                  </a:lnTo>
                  <a:lnTo>
                    <a:pt x="46" y="67"/>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97" name="Freeform 132">
              <a:extLst>
                <a:ext uri="{FF2B5EF4-FFF2-40B4-BE49-F238E27FC236}">
                  <a16:creationId xmlns:a16="http://schemas.microsoft.com/office/drawing/2014/main" id="{5AE2B31D-843C-40DC-BAED-01852729C7D4}"/>
                </a:ext>
              </a:extLst>
            </p:cNvPr>
            <p:cNvSpPr>
              <a:spLocks/>
            </p:cNvSpPr>
            <p:nvPr/>
          </p:nvSpPr>
          <p:spPr bwMode="auto">
            <a:xfrm>
              <a:off x="14891181" y="6380983"/>
              <a:ext cx="16397" cy="19911"/>
            </a:xfrm>
            <a:custGeom>
              <a:avLst/>
              <a:gdLst>
                <a:gd name="T0" fmla="*/ 0 w 28"/>
                <a:gd name="T1" fmla="*/ 0 h 34"/>
                <a:gd name="T2" fmla="*/ 14 w 28"/>
                <a:gd name="T3" fmla="*/ 0 h 34"/>
                <a:gd name="T4" fmla="*/ 28 w 28"/>
                <a:gd name="T5" fmla="*/ 13 h 34"/>
                <a:gd name="T6" fmla="*/ 25 w 28"/>
                <a:gd name="T7" fmla="*/ 20 h 34"/>
                <a:gd name="T8" fmla="*/ 22 w 28"/>
                <a:gd name="T9" fmla="*/ 27 h 34"/>
                <a:gd name="T10" fmla="*/ 20 w 28"/>
                <a:gd name="T11" fmla="*/ 29 h 34"/>
                <a:gd name="T12" fmla="*/ 17 w 28"/>
                <a:gd name="T13" fmla="*/ 32 h 34"/>
                <a:gd name="T14" fmla="*/ 14 w 28"/>
                <a:gd name="T15" fmla="*/ 34 h 34"/>
                <a:gd name="T16" fmla="*/ 10 w 28"/>
                <a:gd name="T17" fmla="*/ 34 h 34"/>
                <a:gd name="T18" fmla="*/ 7 w 28"/>
                <a:gd name="T19" fmla="*/ 34 h 34"/>
                <a:gd name="T20" fmla="*/ 4 w 28"/>
                <a:gd name="T21" fmla="*/ 32 h 34"/>
                <a:gd name="T22" fmla="*/ 3 w 28"/>
                <a:gd name="T23" fmla="*/ 29 h 34"/>
                <a:gd name="T24" fmla="*/ 2 w 28"/>
                <a:gd name="T25" fmla="*/ 27 h 34"/>
                <a:gd name="T26" fmla="*/ 1 w 28"/>
                <a:gd name="T27" fmla="*/ 20 h 34"/>
                <a:gd name="T28" fmla="*/ 0 w 28"/>
                <a:gd name="T29" fmla="*/ 13 h 34"/>
                <a:gd name="T30" fmla="*/ 0 w 28"/>
                <a:gd name="T3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34">
                  <a:moveTo>
                    <a:pt x="0" y="0"/>
                  </a:moveTo>
                  <a:lnTo>
                    <a:pt x="14" y="0"/>
                  </a:lnTo>
                  <a:lnTo>
                    <a:pt x="28" y="13"/>
                  </a:lnTo>
                  <a:lnTo>
                    <a:pt x="25" y="20"/>
                  </a:lnTo>
                  <a:lnTo>
                    <a:pt x="22" y="27"/>
                  </a:lnTo>
                  <a:lnTo>
                    <a:pt x="20" y="29"/>
                  </a:lnTo>
                  <a:lnTo>
                    <a:pt x="17" y="32"/>
                  </a:lnTo>
                  <a:lnTo>
                    <a:pt x="14" y="34"/>
                  </a:lnTo>
                  <a:lnTo>
                    <a:pt x="10" y="34"/>
                  </a:lnTo>
                  <a:lnTo>
                    <a:pt x="7" y="34"/>
                  </a:lnTo>
                  <a:lnTo>
                    <a:pt x="4" y="32"/>
                  </a:lnTo>
                  <a:lnTo>
                    <a:pt x="3" y="29"/>
                  </a:lnTo>
                  <a:lnTo>
                    <a:pt x="2" y="27"/>
                  </a:lnTo>
                  <a:lnTo>
                    <a:pt x="1" y="20"/>
                  </a:lnTo>
                  <a:lnTo>
                    <a:pt x="0" y="13"/>
                  </a:lnTo>
                  <a:lnTo>
                    <a:pt x="0"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98" name="Freeform 133">
              <a:extLst>
                <a:ext uri="{FF2B5EF4-FFF2-40B4-BE49-F238E27FC236}">
                  <a16:creationId xmlns:a16="http://schemas.microsoft.com/office/drawing/2014/main" id="{5C3ADBED-61B5-4260-B00D-E0902A77D6F8}"/>
                </a:ext>
              </a:extLst>
            </p:cNvPr>
            <p:cNvSpPr>
              <a:spLocks/>
            </p:cNvSpPr>
            <p:nvPr/>
          </p:nvSpPr>
          <p:spPr bwMode="auto">
            <a:xfrm>
              <a:off x="14639367" y="6338819"/>
              <a:ext cx="15226" cy="26939"/>
            </a:xfrm>
            <a:custGeom>
              <a:avLst/>
              <a:gdLst>
                <a:gd name="T0" fmla="*/ 3 w 27"/>
                <a:gd name="T1" fmla="*/ 0 h 44"/>
                <a:gd name="T2" fmla="*/ 13 w 27"/>
                <a:gd name="T3" fmla="*/ 11 h 44"/>
                <a:gd name="T4" fmla="*/ 20 w 27"/>
                <a:gd name="T5" fmla="*/ 20 h 44"/>
                <a:gd name="T6" fmla="*/ 23 w 27"/>
                <a:gd name="T7" fmla="*/ 26 h 44"/>
                <a:gd name="T8" fmla="*/ 25 w 27"/>
                <a:gd name="T9" fmla="*/ 31 h 44"/>
                <a:gd name="T10" fmla="*/ 27 w 27"/>
                <a:gd name="T11" fmla="*/ 38 h 44"/>
                <a:gd name="T12" fmla="*/ 27 w 27"/>
                <a:gd name="T13" fmla="*/ 44 h 44"/>
                <a:gd name="T14" fmla="*/ 23 w 27"/>
                <a:gd name="T15" fmla="*/ 43 h 44"/>
                <a:gd name="T16" fmla="*/ 18 w 27"/>
                <a:gd name="T17" fmla="*/ 40 h 44"/>
                <a:gd name="T18" fmla="*/ 14 w 27"/>
                <a:gd name="T19" fmla="*/ 35 h 44"/>
                <a:gd name="T20" fmla="*/ 10 w 27"/>
                <a:gd name="T21" fmla="*/ 30 h 44"/>
                <a:gd name="T22" fmla="*/ 5 w 27"/>
                <a:gd name="T23" fmla="*/ 24 h 44"/>
                <a:gd name="T24" fmla="*/ 2 w 27"/>
                <a:gd name="T25" fmla="*/ 18 h 44"/>
                <a:gd name="T26" fmla="*/ 1 w 27"/>
                <a:gd name="T27" fmla="*/ 12 h 44"/>
                <a:gd name="T28" fmla="*/ 0 w 27"/>
                <a:gd name="T29" fmla="*/ 7 h 44"/>
                <a:gd name="T30" fmla="*/ 0 w 27"/>
                <a:gd name="T31" fmla="*/ 0 h 44"/>
                <a:gd name="T32" fmla="*/ 9 w 27"/>
                <a:gd name="T33" fmla="*/ 0 h 44"/>
                <a:gd name="T34" fmla="*/ 10 w 27"/>
                <a:gd name="T35" fmla="*/ 0 h 44"/>
                <a:gd name="T36" fmla="*/ 10 w 27"/>
                <a:gd name="T37" fmla="*/ 7 h 44"/>
                <a:gd name="T38" fmla="*/ 3 w 27"/>
                <a:gd name="T3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44">
                  <a:moveTo>
                    <a:pt x="3" y="0"/>
                  </a:moveTo>
                  <a:lnTo>
                    <a:pt x="13" y="11"/>
                  </a:lnTo>
                  <a:lnTo>
                    <a:pt x="20" y="20"/>
                  </a:lnTo>
                  <a:lnTo>
                    <a:pt x="23" y="26"/>
                  </a:lnTo>
                  <a:lnTo>
                    <a:pt x="25" y="31"/>
                  </a:lnTo>
                  <a:lnTo>
                    <a:pt x="27" y="38"/>
                  </a:lnTo>
                  <a:lnTo>
                    <a:pt x="27" y="44"/>
                  </a:lnTo>
                  <a:lnTo>
                    <a:pt x="23" y="43"/>
                  </a:lnTo>
                  <a:lnTo>
                    <a:pt x="18" y="40"/>
                  </a:lnTo>
                  <a:lnTo>
                    <a:pt x="14" y="35"/>
                  </a:lnTo>
                  <a:lnTo>
                    <a:pt x="10" y="30"/>
                  </a:lnTo>
                  <a:lnTo>
                    <a:pt x="5" y="24"/>
                  </a:lnTo>
                  <a:lnTo>
                    <a:pt x="2" y="18"/>
                  </a:lnTo>
                  <a:lnTo>
                    <a:pt x="1" y="12"/>
                  </a:lnTo>
                  <a:lnTo>
                    <a:pt x="0" y="7"/>
                  </a:lnTo>
                  <a:lnTo>
                    <a:pt x="0" y="0"/>
                  </a:lnTo>
                  <a:lnTo>
                    <a:pt x="9" y="0"/>
                  </a:lnTo>
                  <a:lnTo>
                    <a:pt x="10" y="0"/>
                  </a:lnTo>
                  <a:lnTo>
                    <a:pt x="10" y="7"/>
                  </a:lnTo>
                  <a:lnTo>
                    <a:pt x="3"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99" name="Freeform 134">
              <a:extLst>
                <a:ext uri="{FF2B5EF4-FFF2-40B4-BE49-F238E27FC236}">
                  <a16:creationId xmlns:a16="http://schemas.microsoft.com/office/drawing/2014/main" id="{8087C30B-443E-4C55-951A-9CF187C3ED72}"/>
                </a:ext>
              </a:extLst>
            </p:cNvPr>
            <p:cNvSpPr>
              <a:spLocks/>
            </p:cNvSpPr>
            <p:nvPr/>
          </p:nvSpPr>
          <p:spPr bwMode="auto">
            <a:xfrm>
              <a:off x="14601888" y="6275573"/>
              <a:ext cx="18740" cy="28109"/>
            </a:xfrm>
            <a:custGeom>
              <a:avLst/>
              <a:gdLst>
                <a:gd name="T0" fmla="*/ 8 w 34"/>
                <a:gd name="T1" fmla="*/ 0 h 47"/>
                <a:gd name="T2" fmla="*/ 12 w 34"/>
                <a:gd name="T3" fmla="*/ 4 h 47"/>
                <a:gd name="T4" fmla="*/ 17 w 34"/>
                <a:gd name="T5" fmla="*/ 10 h 47"/>
                <a:gd name="T6" fmla="*/ 24 w 34"/>
                <a:gd name="T7" fmla="*/ 18 h 47"/>
                <a:gd name="T8" fmla="*/ 28 w 34"/>
                <a:gd name="T9" fmla="*/ 27 h 47"/>
                <a:gd name="T10" fmla="*/ 33 w 34"/>
                <a:gd name="T11" fmla="*/ 34 h 47"/>
                <a:gd name="T12" fmla="*/ 34 w 34"/>
                <a:gd name="T13" fmla="*/ 41 h 47"/>
                <a:gd name="T14" fmla="*/ 34 w 34"/>
                <a:gd name="T15" fmla="*/ 43 h 47"/>
                <a:gd name="T16" fmla="*/ 34 w 34"/>
                <a:gd name="T17" fmla="*/ 45 h 47"/>
                <a:gd name="T18" fmla="*/ 33 w 34"/>
                <a:gd name="T19" fmla="*/ 46 h 47"/>
                <a:gd name="T20" fmla="*/ 29 w 34"/>
                <a:gd name="T21" fmla="*/ 47 h 47"/>
                <a:gd name="T22" fmla="*/ 26 w 34"/>
                <a:gd name="T23" fmla="*/ 45 h 47"/>
                <a:gd name="T24" fmla="*/ 23 w 34"/>
                <a:gd name="T25" fmla="*/ 42 h 47"/>
                <a:gd name="T26" fmla="*/ 18 w 34"/>
                <a:gd name="T27" fmla="*/ 36 h 47"/>
                <a:gd name="T28" fmla="*/ 14 w 34"/>
                <a:gd name="T29" fmla="*/ 30 h 47"/>
                <a:gd name="T30" fmla="*/ 6 w 34"/>
                <a:gd name="T31" fmla="*/ 16 h 47"/>
                <a:gd name="T32" fmla="*/ 0 w 34"/>
                <a:gd name="T33" fmla="*/ 4 h 47"/>
                <a:gd name="T34" fmla="*/ 8 w 34"/>
                <a:gd name="T3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47">
                  <a:moveTo>
                    <a:pt x="8" y="0"/>
                  </a:moveTo>
                  <a:lnTo>
                    <a:pt x="12" y="4"/>
                  </a:lnTo>
                  <a:lnTo>
                    <a:pt x="17" y="10"/>
                  </a:lnTo>
                  <a:lnTo>
                    <a:pt x="24" y="18"/>
                  </a:lnTo>
                  <a:lnTo>
                    <a:pt x="28" y="27"/>
                  </a:lnTo>
                  <a:lnTo>
                    <a:pt x="33" y="34"/>
                  </a:lnTo>
                  <a:lnTo>
                    <a:pt x="34" y="41"/>
                  </a:lnTo>
                  <a:lnTo>
                    <a:pt x="34" y="43"/>
                  </a:lnTo>
                  <a:lnTo>
                    <a:pt x="34" y="45"/>
                  </a:lnTo>
                  <a:lnTo>
                    <a:pt x="33" y="46"/>
                  </a:lnTo>
                  <a:lnTo>
                    <a:pt x="29" y="47"/>
                  </a:lnTo>
                  <a:lnTo>
                    <a:pt x="26" y="45"/>
                  </a:lnTo>
                  <a:lnTo>
                    <a:pt x="23" y="42"/>
                  </a:lnTo>
                  <a:lnTo>
                    <a:pt x="18" y="36"/>
                  </a:lnTo>
                  <a:lnTo>
                    <a:pt x="14" y="30"/>
                  </a:lnTo>
                  <a:lnTo>
                    <a:pt x="6" y="16"/>
                  </a:lnTo>
                  <a:lnTo>
                    <a:pt x="0" y="4"/>
                  </a:lnTo>
                  <a:lnTo>
                    <a:pt x="8"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00" name="Freeform 135">
              <a:extLst>
                <a:ext uri="{FF2B5EF4-FFF2-40B4-BE49-F238E27FC236}">
                  <a16:creationId xmlns:a16="http://schemas.microsoft.com/office/drawing/2014/main" id="{55C51717-7D85-4222-9ABC-C5092101373D}"/>
                </a:ext>
              </a:extLst>
            </p:cNvPr>
            <p:cNvSpPr>
              <a:spLocks/>
            </p:cNvSpPr>
            <p:nvPr/>
          </p:nvSpPr>
          <p:spPr bwMode="auto">
            <a:xfrm>
              <a:off x="15506073" y="5306971"/>
              <a:ext cx="69102" cy="84328"/>
            </a:xfrm>
            <a:custGeom>
              <a:avLst/>
              <a:gdLst>
                <a:gd name="T0" fmla="*/ 55 w 119"/>
                <a:gd name="T1" fmla="*/ 65 h 143"/>
                <a:gd name="T2" fmla="*/ 52 w 119"/>
                <a:gd name="T3" fmla="*/ 61 h 143"/>
                <a:gd name="T4" fmla="*/ 46 w 119"/>
                <a:gd name="T5" fmla="*/ 56 h 143"/>
                <a:gd name="T6" fmla="*/ 42 w 119"/>
                <a:gd name="T7" fmla="*/ 46 h 143"/>
                <a:gd name="T8" fmla="*/ 40 w 119"/>
                <a:gd name="T9" fmla="*/ 54 h 143"/>
                <a:gd name="T10" fmla="*/ 21 w 119"/>
                <a:gd name="T11" fmla="*/ 62 h 143"/>
                <a:gd name="T12" fmla="*/ 14 w 119"/>
                <a:gd name="T13" fmla="*/ 61 h 143"/>
                <a:gd name="T14" fmla="*/ 8 w 119"/>
                <a:gd name="T15" fmla="*/ 56 h 143"/>
                <a:gd name="T16" fmla="*/ 2 w 119"/>
                <a:gd name="T17" fmla="*/ 49 h 143"/>
                <a:gd name="T18" fmla="*/ 0 w 119"/>
                <a:gd name="T19" fmla="*/ 44 h 143"/>
                <a:gd name="T20" fmla="*/ 2 w 119"/>
                <a:gd name="T21" fmla="*/ 38 h 143"/>
                <a:gd name="T22" fmla="*/ 9 w 119"/>
                <a:gd name="T23" fmla="*/ 32 h 143"/>
                <a:gd name="T24" fmla="*/ 27 w 119"/>
                <a:gd name="T25" fmla="*/ 18 h 143"/>
                <a:gd name="T26" fmla="*/ 56 w 119"/>
                <a:gd name="T27" fmla="*/ 0 h 143"/>
                <a:gd name="T28" fmla="*/ 67 w 119"/>
                <a:gd name="T29" fmla="*/ 3 h 143"/>
                <a:gd name="T30" fmla="*/ 77 w 119"/>
                <a:gd name="T31" fmla="*/ 7 h 143"/>
                <a:gd name="T32" fmla="*/ 88 w 119"/>
                <a:gd name="T33" fmla="*/ 10 h 143"/>
                <a:gd name="T34" fmla="*/ 104 w 119"/>
                <a:gd name="T35" fmla="*/ 12 h 143"/>
                <a:gd name="T36" fmla="*/ 102 w 119"/>
                <a:gd name="T37" fmla="*/ 25 h 143"/>
                <a:gd name="T38" fmla="*/ 102 w 119"/>
                <a:gd name="T39" fmla="*/ 30 h 143"/>
                <a:gd name="T40" fmla="*/ 104 w 119"/>
                <a:gd name="T41" fmla="*/ 32 h 143"/>
                <a:gd name="T42" fmla="*/ 119 w 119"/>
                <a:gd name="T43" fmla="*/ 44 h 143"/>
                <a:gd name="T44" fmla="*/ 118 w 119"/>
                <a:gd name="T45" fmla="*/ 52 h 143"/>
                <a:gd name="T46" fmla="*/ 119 w 119"/>
                <a:gd name="T47" fmla="*/ 62 h 143"/>
                <a:gd name="T48" fmla="*/ 102 w 119"/>
                <a:gd name="T49" fmla="*/ 75 h 143"/>
                <a:gd name="T50" fmla="*/ 94 w 119"/>
                <a:gd name="T51" fmla="*/ 102 h 143"/>
                <a:gd name="T52" fmla="*/ 83 w 119"/>
                <a:gd name="T53" fmla="*/ 126 h 143"/>
                <a:gd name="T54" fmla="*/ 72 w 119"/>
                <a:gd name="T55" fmla="*/ 139 h 143"/>
                <a:gd name="T56" fmla="*/ 64 w 119"/>
                <a:gd name="T57" fmla="*/ 143 h 143"/>
                <a:gd name="T58" fmla="*/ 58 w 119"/>
                <a:gd name="T59" fmla="*/ 143 h 143"/>
                <a:gd name="T60" fmla="*/ 56 w 119"/>
                <a:gd name="T61" fmla="*/ 141 h 143"/>
                <a:gd name="T62" fmla="*/ 56 w 119"/>
                <a:gd name="T63" fmla="*/ 133 h 143"/>
                <a:gd name="T64" fmla="*/ 56 w 119"/>
                <a:gd name="T65" fmla="*/ 138 h 143"/>
                <a:gd name="T66" fmla="*/ 50 w 119"/>
                <a:gd name="T67" fmla="*/ 139 h 143"/>
                <a:gd name="T68" fmla="*/ 40 w 119"/>
                <a:gd name="T69" fmla="*/ 133 h 143"/>
                <a:gd name="T70" fmla="*/ 32 w 119"/>
                <a:gd name="T71" fmla="*/ 125 h 143"/>
                <a:gd name="T72" fmla="*/ 28 w 119"/>
                <a:gd name="T73" fmla="*/ 116 h 143"/>
                <a:gd name="T74" fmla="*/ 48 w 119"/>
                <a:gd name="T75" fmla="*/ 8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9" h="143">
                  <a:moveTo>
                    <a:pt x="48" y="86"/>
                  </a:moveTo>
                  <a:lnTo>
                    <a:pt x="55" y="65"/>
                  </a:lnTo>
                  <a:lnTo>
                    <a:pt x="56" y="62"/>
                  </a:lnTo>
                  <a:lnTo>
                    <a:pt x="52" y="61"/>
                  </a:lnTo>
                  <a:lnTo>
                    <a:pt x="49" y="59"/>
                  </a:lnTo>
                  <a:lnTo>
                    <a:pt x="46" y="56"/>
                  </a:lnTo>
                  <a:lnTo>
                    <a:pt x="45" y="52"/>
                  </a:lnTo>
                  <a:lnTo>
                    <a:pt x="42" y="46"/>
                  </a:lnTo>
                  <a:lnTo>
                    <a:pt x="40" y="39"/>
                  </a:lnTo>
                  <a:lnTo>
                    <a:pt x="40" y="54"/>
                  </a:lnTo>
                  <a:lnTo>
                    <a:pt x="28" y="59"/>
                  </a:lnTo>
                  <a:lnTo>
                    <a:pt x="21" y="62"/>
                  </a:lnTo>
                  <a:lnTo>
                    <a:pt x="17" y="62"/>
                  </a:lnTo>
                  <a:lnTo>
                    <a:pt x="14" y="61"/>
                  </a:lnTo>
                  <a:lnTo>
                    <a:pt x="11" y="59"/>
                  </a:lnTo>
                  <a:lnTo>
                    <a:pt x="8" y="56"/>
                  </a:lnTo>
                  <a:lnTo>
                    <a:pt x="4" y="52"/>
                  </a:lnTo>
                  <a:lnTo>
                    <a:pt x="2" y="49"/>
                  </a:lnTo>
                  <a:lnTo>
                    <a:pt x="1" y="46"/>
                  </a:lnTo>
                  <a:lnTo>
                    <a:pt x="0" y="44"/>
                  </a:lnTo>
                  <a:lnTo>
                    <a:pt x="1" y="40"/>
                  </a:lnTo>
                  <a:lnTo>
                    <a:pt x="2" y="38"/>
                  </a:lnTo>
                  <a:lnTo>
                    <a:pt x="5" y="35"/>
                  </a:lnTo>
                  <a:lnTo>
                    <a:pt x="9" y="32"/>
                  </a:lnTo>
                  <a:lnTo>
                    <a:pt x="17" y="24"/>
                  </a:lnTo>
                  <a:lnTo>
                    <a:pt x="27" y="18"/>
                  </a:lnTo>
                  <a:lnTo>
                    <a:pt x="45" y="6"/>
                  </a:lnTo>
                  <a:lnTo>
                    <a:pt x="56" y="0"/>
                  </a:lnTo>
                  <a:lnTo>
                    <a:pt x="62" y="1"/>
                  </a:lnTo>
                  <a:lnTo>
                    <a:pt x="67" y="3"/>
                  </a:lnTo>
                  <a:lnTo>
                    <a:pt x="71" y="5"/>
                  </a:lnTo>
                  <a:lnTo>
                    <a:pt x="77" y="7"/>
                  </a:lnTo>
                  <a:lnTo>
                    <a:pt x="82" y="9"/>
                  </a:lnTo>
                  <a:lnTo>
                    <a:pt x="88" y="10"/>
                  </a:lnTo>
                  <a:lnTo>
                    <a:pt x="95" y="12"/>
                  </a:lnTo>
                  <a:lnTo>
                    <a:pt x="104" y="12"/>
                  </a:lnTo>
                  <a:lnTo>
                    <a:pt x="103" y="19"/>
                  </a:lnTo>
                  <a:lnTo>
                    <a:pt x="102" y="25"/>
                  </a:lnTo>
                  <a:lnTo>
                    <a:pt x="102" y="27"/>
                  </a:lnTo>
                  <a:lnTo>
                    <a:pt x="102" y="30"/>
                  </a:lnTo>
                  <a:lnTo>
                    <a:pt x="102" y="31"/>
                  </a:lnTo>
                  <a:lnTo>
                    <a:pt x="104" y="32"/>
                  </a:lnTo>
                  <a:lnTo>
                    <a:pt x="117" y="41"/>
                  </a:lnTo>
                  <a:lnTo>
                    <a:pt x="119" y="44"/>
                  </a:lnTo>
                  <a:lnTo>
                    <a:pt x="119" y="48"/>
                  </a:lnTo>
                  <a:lnTo>
                    <a:pt x="118" y="52"/>
                  </a:lnTo>
                  <a:lnTo>
                    <a:pt x="118" y="58"/>
                  </a:lnTo>
                  <a:lnTo>
                    <a:pt x="119" y="62"/>
                  </a:lnTo>
                  <a:lnTo>
                    <a:pt x="104" y="62"/>
                  </a:lnTo>
                  <a:lnTo>
                    <a:pt x="102" y="75"/>
                  </a:lnTo>
                  <a:lnTo>
                    <a:pt x="98" y="88"/>
                  </a:lnTo>
                  <a:lnTo>
                    <a:pt x="94" y="102"/>
                  </a:lnTo>
                  <a:lnTo>
                    <a:pt x="89" y="114"/>
                  </a:lnTo>
                  <a:lnTo>
                    <a:pt x="83" y="126"/>
                  </a:lnTo>
                  <a:lnTo>
                    <a:pt x="76" y="135"/>
                  </a:lnTo>
                  <a:lnTo>
                    <a:pt x="72" y="139"/>
                  </a:lnTo>
                  <a:lnTo>
                    <a:pt x="68" y="141"/>
                  </a:lnTo>
                  <a:lnTo>
                    <a:pt x="64" y="143"/>
                  </a:lnTo>
                  <a:lnTo>
                    <a:pt x="59" y="143"/>
                  </a:lnTo>
                  <a:lnTo>
                    <a:pt x="58" y="143"/>
                  </a:lnTo>
                  <a:lnTo>
                    <a:pt x="57" y="142"/>
                  </a:lnTo>
                  <a:lnTo>
                    <a:pt x="56" y="141"/>
                  </a:lnTo>
                  <a:lnTo>
                    <a:pt x="56" y="139"/>
                  </a:lnTo>
                  <a:lnTo>
                    <a:pt x="56" y="133"/>
                  </a:lnTo>
                  <a:lnTo>
                    <a:pt x="56" y="128"/>
                  </a:lnTo>
                  <a:lnTo>
                    <a:pt x="56" y="138"/>
                  </a:lnTo>
                  <a:lnTo>
                    <a:pt x="56" y="140"/>
                  </a:lnTo>
                  <a:lnTo>
                    <a:pt x="50" y="139"/>
                  </a:lnTo>
                  <a:lnTo>
                    <a:pt x="44" y="137"/>
                  </a:lnTo>
                  <a:lnTo>
                    <a:pt x="40" y="133"/>
                  </a:lnTo>
                  <a:lnTo>
                    <a:pt x="36" y="129"/>
                  </a:lnTo>
                  <a:lnTo>
                    <a:pt x="32" y="125"/>
                  </a:lnTo>
                  <a:lnTo>
                    <a:pt x="30" y="120"/>
                  </a:lnTo>
                  <a:lnTo>
                    <a:pt x="28" y="116"/>
                  </a:lnTo>
                  <a:lnTo>
                    <a:pt x="28" y="113"/>
                  </a:lnTo>
                  <a:lnTo>
                    <a:pt x="48" y="86"/>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01" name="Freeform 136">
              <a:extLst>
                <a:ext uri="{FF2B5EF4-FFF2-40B4-BE49-F238E27FC236}">
                  <a16:creationId xmlns:a16="http://schemas.microsoft.com/office/drawing/2014/main" id="{3E612416-8E9F-4B53-9D34-60F56816DB9F}"/>
                </a:ext>
              </a:extLst>
            </p:cNvPr>
            <p:cNvSpPr>
              <a:spLocks/>
            </p:cNvSpPr>
            <p:nvPr/>
          </p:nvSpPr>
          <p:spPr bwMode="auto">
            <a:xfrm>
              <a:off x="15588058" y="5285889"/>
              <a:ext cx="62074" cy="51534"/>
            </a:xfrm>
            <a:custGeom>
              <a:avLst/>
              <a:gdLst>
                <a:gd name="T0" fmla="*/ 86 w 107"/>
                <a:gd name="T1" fmla="*/ 57 h 87"/>
                <a:gd name="T2" fmla="*/ 81 w 107"/>
                <a:gd name="T3" fmla="*/ 57 h 87"/>
                <a:gd name="T4" fmla="*/ 78 w 107"/>
                <a:gd name="T5" fmla="*/ 56 h 87"/>
                <a:gd name="T6" fmla="*/ 75 w 107"/>
                <a:gd name="T7" fmla="*/ 55 h 87"/>
                <a:gd name="T8" fmla="*/ 72 w 107"/>
                <a:gd name="T9" fmla="*/ 53 h 87"/>
                <a:gd name="T10" fmla="*/ 66 w 107"/>
                <a:gd name="T11" fmla="*/ 49 h 87"/>
                <a:gd name="T12" fmla="*/ 63 w 107"/>
                <a:gd name="T13" fmla="*/ 45 h 87"/>
                <a:gd name="T14" fmla="*/ 53 w 107"/>
                <a:gd name="T15" fmla="*/ 58 h 87"/>
                <a:gd name="T16" fmla="*/ 46 w 107"/>
                <a:gd name="T17" fmla="*/ 72 h 87"/>
                <a:gd name="T18" fmla="*/ 41 w 107"/>
                <a:gd name="T19" fmla="*/ 79 h 87"/>
                <a:gd name="T20" fmla="*/ 36 w 107"/>
                <a:gd name="T21" fmla="*/ 83 h 87"/>
                <a:gd name="T22" fmla="*/ 33 w 107"/>
                <a:gd name="T23" fmla="*/ 85 h 87"/>
                <a:gd name="T24" fmla="*/ 31 w 107"/>
                <a:gd name="T25" fmla="*/ 86 h 87"/>
                <a:gd name="T26" fmla="*/ 26 w 107"/>
                <a:gd name="T27" fmla="*/ 87 h 87"/>
                <a:gd name="T28" fmla="*/ 23 w 107"/>
                <a:gd name="T29" fmla="*/ 87 h 87"/>
                <a:gd name="T30" fmla="*/ 20 w 107"/>
                <a:gd name="T31" fmla="*/ 87 h 87"/>
                <a:gd name="T32" fmla="*/ 18 w 107"/>
                <a:gd name="T33" fmla="*/ 85 h 87"/>
                <a:gd name="T34" fmla="*/ 15 w 107"/>
                <a:gd name="T35" fmla="*/ 83 h 87"/>
                <a:gd name="T36" fmla="*/ 14 w 107"/>
                <a:gd name="T37" fmla="*/ 79 h 87"/>
                <a:gd name="T38" fmla="*/ 12 w 107"/>
                <a:gd name="T39" fmla="*/ 71 h 87"/>
                <a:gd name="T40" fmla="*/ 11 w 107"/>
                <a:gd name="T41" fmla="*/ 65 h 87"/>
                <a:gd name="T42" fmla="*/ 7 w 107"/>
                <a:gd name="T43" fmla="*/ 59 h 87"/>
                <a:gd name="T44" fmla="*/ 4 w 107"/>
                <a:gd name="T45" fmla="*/ 55 h 87"/>
                <a:gd name="T46" fmla="*/ 1 w 107"/>
                <a:gd name="T47" fmla="*/ 50 h 87"/>
                <a:gd name="T48" fmla="*/ 0 w 107"/>
                <a:gd name="T49" fmla="*/ 45 h 87"/>
                <a:gd name="T50" fmla="*/ 29 w 107"/>
                <a:gd name="T51" fmla="*/ 19 h 87"/>
                <a:gd name="T52" fmla="*/ 35 w 107"/>
                <a:gd name="T53" fmla="*/ 20 h 87"/>
                <a:gd name="T54" fmla="*/ 40 w 107"/>
                <a:gd name="T55" fmla="*/ 20 h 87"/>
                <a:gd name="T56" fmla="*/ 45 w 107"/>
                <a:gd name="T57" fmla="*/ 20 h 87"/>
                <a:gd name="T58" fmla="*/ 48 w 107"/>
                <a:gd name="T59" fmla="*/ 19 h 87"/>
                <a:gd name="T60" fmla="*/ 54 w 107"/>
                <a:gd name="T61" fmla="*/ 16 h 87"/>
                <a:gd name="T62" fmla="*/ 61 w 107"/>
                <a:gd name="T63" fmla="*/ 11 h 87"/>
                <a:gd name="T64" fmla="*/ 66 w 107"/>
                <a:gd name="T65" fmla="*/ 7 h 87"/>
                <a:gd name="T66" fmla="*/ 72 w 107"/>
                <a:gd name="T67" fmla="*/ 4 h 87"/>
                <a:gd name="T68" fmla="*/ 78 w 107"/>
                <a:gd name="T69" fmla="*/ 1 h 87"/>
                <a:gd name="T70" fmla="*/ 86 w 107"/>
                <a:gd name="T71" fmla="*/ 0 h 87"/>
                <a:gd name="T72" fmla="*/ 92 w 107"/>
                <a:gd name="T73" fmla="*/ 0 h 87"/>
                <a:gd name="T74" fmla="*/ 96 w 107"/>
                <a:gd name="T75" fmla="*/ 2 h 87"/>
                <a:gd name="T76" fmla="*/ 101 w 107"/>
                <a:gd name="T77" fmla="*/ 5 h 87"/>
                <a:gd name="T78" fmla="*/ 104 w 107"/>
                <a:gd name="T79" fmla="*/ 8 h 87"/>
                <a:gd name="T80" fmla="*/ 105 w 107"/>
                <a:gd name="T81" fmla="*/ 13 h 87"/>
                <a:gd name="T82" fmla="*/ 106 w 107"/>
                <a:gd name="T83" fmla="*/ 18 h 87"/>
                <a:gd name="T84" fmla="*/ 107 w 107"/>
                <a:gd name="T85" fmla="*/ 23 h 87"/>
                <a:gd name="T86" fmla="*/ 106 w 107"/>
                <a:gd name="T87" fmla="*/ 28 h 87"/>
                <a:gd name="T88" fmla="*/ 105 w 107"/>
                <a:gd name="T89" fmla="*/ 33 h 87"/>
                <a:gd name="T90" fmla="*/ 103 w 107"/>
                <a:gd name="T91" fmla="*/ 39 h 87"/>
                <a:gd name="T92" fmla="*/ 101 w 107"/>
                <a:gd name="T93" fmla="*/ 44 h 87"/>
                <a:gd name="T94" fmla="*/ 99 w 107"/>
                <a:gd name="T95" fmla="*/ 48 h 87"/>
                <a:gd name="T96" fmla="*/ 95 w 107"/>
                <a:gd name="T97" fmla="*/ 52 h 87"/>
                <a:gd name="T98" fmla="*/ 92 w 107"/>
                <a:gd name="T99" fmla="*/ 55 h 87"/>
                <a:gd name="T100" fmla="*/ 89 w 107"/>
                <a:gd name="T101" fmla="*/ 56 h 87"/>
                <a:gd name="T102" fmla="*/ 86 w 107"/>
                <a:gd name="T103"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7" h="87">
                  <a:moveTo>
                    <a:pt x="86" y="57"/>
                  </a:moveTo>
                  <a:lnTo>
                    <a:pt x="81" y="57"/>
                  </a:lnTo>
                  <a:lnTo>
                    <a:pt x="78" y="56"/>
                  </a:lnTo>
                  <a:lnTo>
                    <a:pt x="75" y="55"/>
                  </a:lnTo>
                  <a:lnTo>
                    <a:pt x="72" y="53"/>
                  </a:lnTo>
                  <a:lnTo>
                    <a:pt x="66" y="49"/>
                  </a:lnTo>
                  <a:lnTo>
                    <a:pt x="63" y="45"/>
                  </a:lnTo>
                  <a:lnTo>
                    <a:pt x="53" y="58"/>
                  </a:lnTo>
                  <a:lnTo>
                    <a:pt x="46" y="72"/>
                  </a:lnTo>
                  <a:lnTo>
                    <a:pt x="41" y="79"/>
                  </a:lnTo>
                  <a:lnTo>
                    <a:pt x="36" y="83"/>
                  </a:lnTo>
                  <a:lnTo>
                    <a:pt x="33" y="85"/>
                  </a:lnTo>
                  <a:lnTo>
                    <a:pt x="31" y="86"/>
                  </a:lnTo>
                  <a:lnTo>
                    <a:pt x="26" y="87"/>
                  </a:lnTo>
                  <a:lnTo>
                    <a:pt x="23" y="87"/>
                  </a:lnTo>
                  <a:lnTo>
                    <a:pt x="20" y="87"/>
                  </a:lnTo>
                  <a:lnTo>
                    <a:pt x="18" y="85"/>
                  </a:lnTo>
                  <a:lnTo>
                    <a:pt x="15" y="83"/>
                  </a:lnTo>
                  <a:lnTo>
                    <a:pt x="14" y="79"/>
                  </a:lnTo>
                  <a:lnTo>
                    <a:pt x="12" y="71"/>
                  </a:lnTo>
                  <a:lnTo>
                    <a:pt x="11" y="65"/>
                  </a:lnTo>
                  <a:lnTo>
                    <a:pt x="7" y="59"/>
                  </a:lnTo>
                  <a:lnTo>
                    <a:pt x="4" y="55"/>
                  </a:lnTo>
                  <a:lnTo>
                    <a:pt x="1" y="50"/>
                  </a:lnTo>
                  <a:lnTo>
                    <a:pt x="0" y="45"/>
                  </a:lnTo>
                  <a:lnTo>
                    <a:pt x="29" y="19"/>
                  </a:lnTo>
                  <a:lnTo>
                    <a:pt x="35" y="20"/>
                  </a:lnTo>
                  <a:lnTo>
                    <a:pt x="40" y="20"/>
                  </a:lnTo>
                  <a:lnTo>
                    <a:pt x="45" y="20"/>
                  </a:lnTo>
                  <a:lnTo>
                    <a:pt x="48" y="19"/>
                  </a:lnTo>
                  <a:lnTo>
                    <a:pt x="54" y="16"/>
                  </a:lnTo>
                  <a:lnTo>
                    <a:pt x="61" y="11"/>
                  </a:lnTo>
                  <a:lnTo>
                    <a:pt x="66" y="7"/>
                  </a:lnTo>
                  <a:lnTo>
                    <a:pt x="72" y="4"/>
                  </a:lnTo>
                  <a:lnTo>
                    <a:pt x="78" y="1"/>
                  </a:lnTo>
                  <a:lnTo>
                    <a:pt x="86" y="0"/>
                  </a:lnTo>
                  <a:lnTo>
                    <a:pt x="92" y="0"/>
                  </a:lnTo>
                  <a:lnTo>
                    <a:pt x="96" y="2"/>
                  </a:lnTo>
                  <a:lnTo>
                    <a:pt x="101" y="5"/>
                  </a:lnTo>
                  <a:lnTo>
                    <a:pt x="104" y="8"/>
                  </a:lnTo>
                  <a:lnTo>
                    <a:pt x="105" y="13"/>
                  </a:lnTo>
                  <a:lnTo>
                    <a:pt x="106" y="18"/>
                  </a:lnTo>
                  <a:lnTo>
                    <a:pt x="107" y="23"/>
                  </a:lnTo>
                  <a:lnTo>
                    <a:pt x="106" y="28"/>
                  </a:lnTo>
                  <a:lnTo>
                    <a:pt x="105" y="33"/>
                  </a:lnTo>
                  <a:lnTo>
                    <a:pt x="103" y="39"/>
                  </a:lnTo>
                  <a:lnTo>
                    <a:pt x="101" y="44"/>
                  </a:lnTo>
                  <a:lnTo>
                    <a:pt x="99" y="48"/>
                  </a:lnTo>
                  <a:lnTo>
                    <a:pt x="95" y="52"/>
                  </a:lnTo>
                  <a:lnTo>
                    <a:pt x="92" y="55"/>
                  </a:lnTo>
                  <a:lnTo>
                    <a:pt x="89" y="56"/>
                  </a:lnTo>
                  <a:lnTo>
                    <a:pt x="86" y="57"/>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02" name="Freeform 137">
              <a:extLst>
                <a:ext uri="{FF2B5EF4-FFF2-40B4-BE49-F238E27FC236}">
                  <a16:creationId xmlns:a16="http://schemas.microsoft.com/office/drawing/2014/main" id="{B2228192-152C-4BD2-8610-60718918F0AA}"/>
                </a:ext>
              </a:extLst>
            </p:cNvPr>
            <p:cNvSpPr>
              <a:spLocks/>
            </p:cNvSpPr>
            <p:nvPr/>
          </p:nvSpPr>
          <p:spPr bwMode="auto">
            <a:xfrm>
              <a:off x="15548237" y="5057500"/>
              <a:ext cx="312716" cy="260012"/>
            </a:xfrm>
            <a:custGeom>
              <a:avLst/>
              <a:gdLst>
                <a:gd name="T0" fmla="*/ 208 w 536"/>
                <a:gd name="T1" fmla="*/ 423 h 445"/>
                <a:gd name="T2" fmla="*/ 213 w 536"/>
                <a:gd name="T3" fmla="*/ 397 h 445"/>
                <a:gd name="T4" fmla="*/ 184 w 536"/>
                <a:gd name="T5" fmla="*/ 371 h 445"/>
                <a:gd name="T6" fmla="*/ 161 w 536"/>
                <a:gd name="T7" fmla="*/ 368 h 445"/>
                <a:gd name="T8" fmla="*/ 153 w 536"/>
                <a:gd name="T9" fmla="*/ 379 h 445"/>
                <a:gd name="T10" fmla="*/ 124 w 536"/>
                <a:gd name="T11" fmla="*/ 383 h 445"/>
                <a:gd name="T12" fmla="*/ 93 w 536"/>
                <a:gd name="T13" fmla="*/ 395 h 445"/>
                <a:gd name="T14" fmla="*/ 36 w 536"/>
                <a:gd name="T15" fmla="*/ 409 h 445"/>
                <a:gd name="T16" fmla="*/ 5 w 536"/>
                <a:gd name="T17" fmla="*/ 408 h 445"/>
                <a:gd name="T18" fmla="*/ 20 w 536"/>
                <a:gd name="T19" fmla="*/ 391 h 445"/>
                <a:gd name="T20" fmla="*/ 66 w 536"/>
                <a:gd name="T21" fmla="*/ 349 h 445"/>
                <a:gd name="T22" fmla="*/ 101 w 536"/>
                <a:gd name="T23" fmla="*/ 327 h 445"/>
                <a:gd name="T24" fmla="*/ 171 w 536"/>
                <a:gd name="T25" fmla="*/ 325 h 445"/>
                <a:gd name="T26" fmla="*/ 229 w 536"/>
                <a:gd name="T27" fmla="*/ 322 h 445"/>
                <a:gd name="T28" fmla="*/ 253 w 536"/>
                <a:gd name="T29" fmla="*/ 298 h 445"/>
                <a:gd name="T30" fmla="*/ 270 w 536"/>
                <a:gd name="T31" fmla="*/ 273 h 445"/>
                <a:gd name="T32" fmla="*/ 299 w 536"/>
                <a:gd name="T33" fmla="*/ 234 h 445"/>
                <a:gd name="T34" fmla="*/ 303 w 536"/>
                <a:gd name="T35" fmla="*/ 255 h 445"/>
                <a:gd name="T36" fmla="*/ 331 w 536"/>
                <a:gd name="T37" fmla="*/ 247 h 445"/>
                <a:gd name="T38" fmla="*/ 366 w 536"/>
                <a:gd name="T39" fmla="*/ 225 h 445"/>
                <a:gd name="T40" fmla="*/ 397 w 536"/>
                <a:gd name="T41" fmla="*/ 198 h 445"/>
                <a:gd name="T42" fmla="*/ 425 w 536"/>
                <a:gd name="T43" fmla="*/ 160 h 445"/>
                <a:gd name="T44" fmla="*/ 442 w 536"/>
                <a:gd name="T45" fmla="*/ 118 h 445"/>
                <a:gd name="T46" fmla="*/ 436 w 536"/>
                <a:gd name="T47" fmla="*/ 74 h 445"/>
                <a:gd name="T48" fmla="*/ 449 w 536"/>
                <a:gd name="T49" fmla="*/ 36 h 445"/>
                <a:gd name="T50" fmla="*/ 470 w 536"/>
                <a:gd name="T51" fmla="*/ 13 h 445"/>
                <a:gd name="T52" fmla="*/ 481 w 536"/>
                <a:gd name="T53" fmla="*/ 21 h 445"/>
                <a:gd name="T54" fmla="*/ 498 w 536"/>
                <a:gd name="T55" fmla="*/ 15 h 445"/>
                <a:gd name="T56" fmla="*/ 503 w 536"/>
                <a:gd name="T57" fmla="*/ 2 h 445"/>
                <a:gd name="T58" fmla="*/ 513 w 536"/>
                <a:gd name="T59" fmla="*/ 16 h 445"/>
                <a:gd name="T60" fmla="*/ 513 w 536"/>
                <a:gd name="T61" fmla="*/ 42 h 445"/>
                <a:gd name="T62" fmla="*/ 524 w 536"/>
                <a:gd name="T63" fmla="*/ 71 h 445"/>
                <a:gd name="T64" fmla="*/ 536 w 536"/>
                <a:gd name="T65" fmla="*/ 101 h 445"/>
                <a:gd name="T66" fmla="*/ 524 w 536"/>
                <a:gd name="T67" fmla="*/ 129 h 445"/>
                <a:gd name="T68" fmla="*/ 513 w 536"/>
                <a:gd name="T69" fmla="*/ 155 h 445"/>
                <a:gd name="T70" fmla="*/ 495 w 536"/>
                <a:gd name="T71" fmla="*/ 171 h 445"/>
                <a:gd name="T72" fmla="*/ 487 w 536"/>
                <a:gd name="T73" fmla="*/ 192 h 445"/>
                <a:gd name="T74" fmla="*/ 485 w 536"/>
                <a:gd name="T75" fmla="*/ 249 h 445"/>
                <a:gd name="T76" fmla="*/ 473 w 536"/>
                <a:gd name="T77" fmla="*/ 272 h 445"/>
                <a:gd name="T78" fmla="*/ 468 w 536"/>
                <a:gd name="T79" fmla="*/ 300 h 445"/>
                <a:gd name="T80" fmla="*/ 475 w 536"/>
                <a:gd name="T81" fmla="*/ 317 h 445"/>
                <a:gd name="T82" fmla="*/ 460 w 536"/>
                <a:gd name="T83" fmla="*/ 339 h 445"/>
                <a:gd name="T84" fmla="*/ 443 w 536"/>
                <a:gd name="T85" fmla="*/ 356 h 445"/>
                <a:gd name="T86" fmla="*/ 433 w 536"/>
                <a:gd name="T87" fmla="*/ 347 h 445"/>
                <a:gd name="T88" fmla="*/ 421 w 536"/>
                <a:gd name="T89" fmla="*/ 342 h 445"/>
                <a:gd name="T90" fmla="*/ 393 w 536"/>
                <a:gd name="T91" fmla="*/ 364 h 445"/>
                <a:gd name="T92" fmla="*/ 367 w 536"/>
                <a:gd name="T93" fmla="*/ 364 h 445"/>
                <a:gd name="T94" fmla="*/ 344 w 536"/>
                <a:gd name="T95" fmla="*/ 385 h 445"/>
                <a:gd name="T96" fmla="*/ 322 w 536"/>
                <a:gd name="T97" fmla="*/ 385 h 445"/>
                <a:gd name="T98" fmla="*/ 302 w 536"/>
                <a:gd name="T99" fmla="*/ 371 h 445"/>
                <a:gd name="T100" fmla="*/ 289 w 536"/>
                <a:gd name="T101" fmla="*/ 357 h 445"/>
                <a:gd name="T102" fmla="*/ 278 w 536"/>
                <a:gd name="T103" fmla="*/ 360 h 445"/>
                <a:gd name="T104" fmla="*/ 276 w 536"/>
                <a:gd name="T105" fmla="*/ 398 h 445"/>
                <a:gd name="T106" fmla="*/ 252 w 536"/>
                <a:gd name="T107" fmla="*/ 414 h 445"/>
                <a:gd name="T108" fmla="*/ 234 w 536"/>
                <a:gd name="T109" fmla="*/ 44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36" h="445">
                  <a:moveTo>
                    <a:pt x="211" y="425"/>
                  </a:moveTo>
                  <a:lnTo>
                    <a:pt x="209" y="425"/>
                  </a:lnTo>
                  <a:lnTo>
                    <a:pt x="208" y="424"/>
                  </a:lnTo>
                  <a:lnTo>
                    <a:pt x="208" y="423"/>
                  </a:lnTo>
                  <a:lnTo>
                    <a:pt x="209" y="421"/>
                  </a:lnTo>
                  <a:lnTo>
                    <a:pt x="210" y="418"/>
                  </a:lnTo>
                  <a:lnTo>
                    <a:pt x="211" y="413"/>
                  </a:lnTo>
                  <a:lnTo>
                    <a:pt x="213" y="397"/>
                  </a:lnTo>
                  <a:lnTo>
                    <a:pt x="215" y="383"/>
                  </a:lnTo>
                  <a:lnTo>
                    <a:pt x="201" y="379"/>
                  </a:lnTo>
                  <a:lnTo>
                    <a:pt x="190" y="373"/>
                  </a:lnTo>
                  <a:lnTo>
                    <a:pt x="184" y="371"/>
                  </a:lnTo>
                  <a:lnTo>
                    <a:pt x="178" y="369"/>
                  </a:lnTo>
                  <a:lnTo>
                    <a:pt x="172" y="368"/>
                  </a:lnTo>
                  <a:lnTo>
                    <a:pt x="165" y="368"/>
                  </a:lnTo>
                  <a:lnTo>
                    <a:pt x="161" y="368"/>
                  </a:lnTo>
                  <a:lnTo>
                    <a:pt x="158" y="369"/>
                  </a:lnTo>
                  <a:lnTo>
                    <a:pt x="156" y="371"/>
                  </a:lnTo>
                  <a:lnTo>
                    <a:pt x="155" y="373"/>
                  </a:lnTo>
                  <a:lnTo>
                    <a:pt x="153" y="379"/>
                  </a:lnTo>
                  <a:lnTo>
                    <a:pt x="150" y="383"/>
                  </a:lnTo>
                  <a:lnTo>
                    <a:pt x="139" y="384"/>
                  </a:lnTo>
                  <a:lnTo>
                    <a:pt x="129" y="383"/>
                  </a:lnTo>
                  <a:lnTo>
                    <a:pt x="124" y="383"/>
                  </a:lnTo>
                  <a:lnTo>
                    <a:pt x="120" y="383"/>
                  </a:lnTo>
                  <a:lnTo>
                    <a:pt x="116" y="384"/>
                  </a:lnTo>
                  <a:lnTo>
                    <a:pt x="112" y="386"/>
                  </a:lnTo>
                  <a:lnTo>
                    <a:pt x="93" y="395"/>
                  </a:lnTo>
                  <a:lnTo>
                    <a:pt x="72" y="402"/>
                  </a:lnTo>
                  <a:lnTo>
                    <a:pt x="61" y="406"/>
                  </a:lnTo>
                  <a:lnTo>
                    <a:pt x="49" y="408"/>
                  </a:lnTo>
                  <a:lnTo>
                    <a:pt x="36" y="409"/>
                  </a:lnTo>
                  <a:lnTo>
                    <a:pt x="24" y="410"/>
                  </a:lnTo>
                  <a:lnTo>
                    <a:pt x="15" y="410"/>
                  </a:lnTo>
                  <a:lnTo>
                    <a:pt x="8" y="409"/>
                  </a:lnTo>
                  <a:lnTo>
                    <a:pt x="5" y="408"/>
                  </a:lnTo>
                  <a:lnTo>
                    <a:pt x="2" y="407"/>
                  </a:lnTo>
                  <a:lnTo>
                    <a:pt x="1" y="405"/>
                  </a:lnTo>
                  <a:lnTo>
                    <a:pt x="0" y="402"/>
                  </a:lnTo>
                  <a:lnTo>
                    <a:pt x="20" y="391"/>
                  </a:lnTo>
                  <a:lnTo>
                    <a:pt x="33" y="381"/>
                  </a:lnTo>
                  <a:lnTo>
                    <a:pt x="45" y="370"/>
                  </a:lnTo>
                  <a:lnTo>
                    <a:pt x="55" y="359"/>
                  </a:lnTo>
                  <a:lnTo>
                    <a:pt x="66" y="349"/>
                  </a:lnTo>
                  <a:lnTo>
                    <a:pt x="77" y="340"/>
                  </a:lnTo>
                  <a:lnTo>
                    <a:pt x="88" y="332"/>
                  </a:lnTo>
                  <a:lnTo>
                    <a:pt x="94" y="329"/>
                  </a:lnTo>
                  <a:lnTo>
                    <a:pt x="101" y="327"/>
                  </a:lnTo>
                  <a:lnTo>
                    <a:pt x="107" y="326"/>
                  </a:lnTo>
                  <a:lnTo>
                    <a:pt x="116" y="325"/>
                  </a:lnTo>
                  <a:lnTo>
                    <a:pt x="147" y="325"/>
                  </a:lnTo>
                  <a:lnTo>
                    <a:pt x="171" y="325"/>
                  </a:lnTo>
                  <a:lnTo>
                    <a:pt x="194" y="325"/>
                  </a:lnTo>
                  <a:lnTo>
                    <a:pt x="218" y="325"/>
                  </a:lnTo>
                  <a:lnTo>
                    <a:pt x="224" y="325"/>
                  </a:lnTo>
                  <a:lnTo>
                    <a:pt x="229" y="322"/>
                  </a:lnTo>
                  <a:lnTo>
                    <a:pt x="234" y="320"/>
                  </a:lnTo>
                  <a:lnTo>
                    <a:pt x="238" y="316"/>
                  </a:lnTo>
                  <a:lnTo>
                    <a:pt x="246" y="307"/>
                  </a:lnTo>
                  <a:lnTo>
                    <a:pt x="253" y="298"/>
                  </a:lnTo>
                  <a:lnTo>
                    <a:pt x="259" y="288"/>
                  </a:lnTo>
                  <a:lnTo>
                    <a:pt x="265" y="279"/>
                  </a:lnTo>
                  <a:lnTo>
                    <a:pt x="268" y="276"/>
                  </a:lnTo>
                  <a:lnTo>
                    <a:pt x="270" y="273"/>
                  </a:lnTo>
                  <a:lnTo>
                    <a:pt x="273" y="272"/>
                  </a:lnTo>
                  <a:lnTo>
                    <a:pt x="276" y="271"/>
                  </a:lnTo>
                  <a:lnTo>
                    <a:pt x="303" y="228"/>
                  </a:lnTo>
                  <a:lnTo>
                    <a:pt x="299" y="234"/>
                  </a:lnTo>
                  <a:lnTo>
                    <a:pt x="297" y="238"/>
                  </a:lnTo>
                  <a:lnTo>
                    <a:pt x="296" y="242"/>
                  </a:lnTo>
                  <a:lnTo>
                    <a:pt x="295" y="248"/>
                  </a:lnTo>
                  <a:lnTo>
                    <a:pt x="303" y="255"/>
                  </a:lnTo>
                  <a:lnTo>
                    <a:pt x="312" y="254"/>
                  </a:lnTo>
                  <a:lnTo>
                    <a:pt x="319" y="253"/>
                  </a:lnTo>
                  <a:lnTo>
                    <a:pt x="325" y="250"/>
                  </a:lnTo>
                  <a:lnTo>
                    <a:pt x="331" y="247"/>
                  </a:lnTo>
                  <a:lnTo>
                    <a:pt x="340" y="239"/>
                  </a:lnTo>
                  <a:lnTo>
                    <a:pt x="352" y="232"/>
                  </a:lnTo>
                  <a:lnTo>
                    <a:pt x="359" y="229"/>
                  </a:lnTo>
                  <a:lnTo>
                    <a:pt x="366" y="225"/>
                  </a:lnTo>
                  <a:lnTo>
                    <a:pt x="374" y="220"/>
                  </a:lnTo>
                  <a:lnTo>
                    <a:pt x="381" y="213"/>
                  </a:lnTo>
                  <a:lnTo>
                    <a:pt x="389" y="207"/>
                  </a:lnTo>
                  <a:lnTo>
                    <a:pt x="397" y="198"/>
                  </a:lnTo>
                  <a:lnTo>
                    <a:pt x="404" y="189"/>
                  </a:lnTo>
                  <a:lnTo>
                    <a:pt x="412" y="181"/>
                  </a:lnTo>
                  <a:lnTo>
                    <a:pt x="418" y="171"/>
                  </a:lnTo>
                  <a:lnTo>
                    <a:pt x="425" y="160"/>
                  </a:lnTo>
                  <a:lnTo>
                    <a:pt x="430" y="149"/>
                  </a:lnTo>
                  <a:lnTo>
                    <a:pt x="434" y="139"/>
                  </a:lnTo>
                  <a:lnTo>
                    <a:pt x="439" y="129"/>
                  </a:lnTo>
                  <a:lnTo>
                    <a:pt x="442" y="118"/>
                  </a:lnTo>
                  <a:lnTo>
                    <a:pt x="444" y="107"/>
                  </a:lnTo>
                  <a:lnTo>
                    <a:pt x="444" y="96"/>
                  </a:lnTo>
                  <a:lnTo>
                    <a:pt x="441" y="86"/>
                  </a:lnTo>
                  <a:lnTo>
                    <a:pt x="436" y="74"/>
                  </a:lnTo>
                  <a:lnTo>
                    <a:pt x="438" y="65"/>
                  </a:lnTo>
                  <a:lnTo>
                    <a:pt x="440" y="55"/>
                  </a:lnTo>
                  <a:lnTo>
                    <a:pt x="444" y="45"/>
                  </a:lnTo>
                  <a:lnTo>
                    <a:pt x="449" y="36"/>
                  </a:lnTo>
                  <a:lnTo>
                    <a:pt x="455" y="26"/>
                  </a:lnTo>
                  <a:lnTo>
                    <a:pt x="462" y="18"/>
                  </a:lnTo>
                  <a:lnTo>
                    <a:pt x="467" y="15"/>
                  </a:lnTo>
                  <a:lnTo>
                    <a:pt x="470" y="13"/>
                  </a:lnTo>
                  <a:lnTo>
                    <a:pt x="474" y="12"/>
                  </a:lnTo>
                  <a:lnTo>
                    <a:pt x="479" y="12"/>
                  </a:lnTo>
                  <a:lnTo>
                    <a:pt x="479" y="15"/>
                  </a:lnTo>
                  <a:lnTo>
                    <a:pt x="481" y="21"/>
                  </a:lnTo>
                  <a:lnTo>
                    <a:pt x="483" y="23"/>
                  </a:lnTo>
                  <a:lnTo>
                    <a:pt x="486" y="23"/>
                  </a:lnTo>
                  <a:lnTo>
                    <a:pt x="492" y="21"/>
                  </a:lnTo>
                  <a:lnTo>
                    <a:pt x="498" y="15"/>
                  </a:lnTo>
                  <a:lnTo>
                    <a:pt x="494" y="15"/>
                  </a:lnTo>
                  <a:lnTo>
                    <a:pt x="490" y="0"/>
                  </a:lnTo>
                  <a:lnTo>
                    <a:pt x="498" y="1"/>
                  </a:lnTo>
                  <a:lnTo>
                    <a:pt x="503" y="2"/>
                  </a:lnTo>
                  <a:lnTo>
                    <a:pt x="508" y="4"/>
                  </a:lnTo>
                  <a:lnTo>
                    <a:pt x="509" y="8"/>
                  </a:lnTo>
                  <a:lnTo>
                    <a:pt x="511" y="12"/>
                  </a:lnTo>
                  <a:lnTo>
                    <a:pt x="513" y="16"/>
                  </a:lnTo>
                  <a:lnTo>
                    <a:pt x="514" y="21"/>
                  </a:lnTo>
                  <a:lnTo>
                    <a:pt x="514" y="25"/>
                  </a:lnTo>
                  <a:lnTo>
                    <a:pt x="513" y="34"/>
                  </a:lnTo>
                  <a:lnTo>
                    <a:pt x="513" y="42"/>
                  </a:lnTo>
                  <a:lnTo>
                    <a:pt x="514" y="51"/>
                  </a:lnTo>
                  <a:lnTo>
                    <a:pt x="516" y="58"/>
                  </a:lnTo>
                  <a:lnTo>
                    <a:pt x="520" y="65"/>
                  </a:lnTo>
                  <a:lnTo>
                    <a:pt x="524" y="71"/>
                  </a:lnTo>
                  <a:lnTo>
                    <a:pt x="528" y="78"/>
                  </a:lnTo>
                  <a:lnTo>
                    <a:pt x="533" y="84"/>
                  </a:lnTo>
                  <a:lnTo>
                    <a:pt x="535" y="92"/>
                  </a:lnTo>
                  <a:lnTo>
                    <a:pt x="536" y="101"/>
                  </a:lnTo>
                  <a:lnTo>
                    <a:pt x="535" y="109"/>
                  </a:lnTo>
                  <a:lnTo>
                    <a:pt x="533" y="117"/>
                  </a:lnTo>
                  <a:lnTo>
                    <a:pt x="528" y="123"/>
                  </a:lnTo>
                  <a:lnTo>
                    <a:pt x="524" y="129"/>
                  </a:lnTo>
                  <a:lnTo>
                    <a:pt x="520" y="134"/>
                  </a:lnTo>
                  <a:lnTo>
                    <a:pt x="516" y="141"/>
                  </a:lnTo>
                  <a:lnTo>
                    <a:pt x="514" y="147"/>
                  </a:lnTo>
                  <a:lnTo>
                    <a:pt x="513" y="155"/>
                  </a:lnTo>
                  <a:lnTo>
                    <a:pt x="513" y="167"/>
                  </a:lnTo>
                  <a:lnTo>
                    <a:pt x="507" y="168"/>
                  </a:lnTo>
                  <a:lnTo>
                    <a:pt x="498" y="170"/>
                  </a:lnTo>
                  <a:lnTo>
                    <a:pt x="495" y="171"/>
                  </a:lnTo>
                  <a:lnTo>
                    <a:pt x="493" y="174"/>
                  </a:lnTo>
                  <a:lnTo>
                    <a:pt x="490" y="177"/>
                  </a:lnTo>
                  <a:lnTo>
                    <a:pt x="489" y="181"/>
                  </a:lnTo>
                  <a:lnTo>
                    <a:pt x="487" y="192"/>
                  </a:lnTo>
                  <a:lnTo>
                    <a:pt x="486" y="202"/>
                  </a:lnTo>
                  <a:lnTo>
                    <a:pt x="486" y="226"/>
                  </a:lnTo>
                  <a:lnTo>
                    <a:pt x="486" y="243"/>
                  </a:lnTo>
                  <a:lnTo>
                    <a:pt x="485" y="249"/>
                  </a:lnTo>
                  <a:lnTo>
                    <a:pt x="483" y="254"/>
                  </a:lnTo>
                  <a:lnTo>
                    <a:pt x="481" y="261"/>
                  </a:lnTo>
                  <a:lnTo>
                    <a:pt x="476" y="266"/>
                  </a:lnTo>
                  <a:lnTo>
                    <a:pt x="473" y="272"/>
                  </a:lnTo>
                  <a:lnTo>
                    <a:pt x="470" y="278"/>
                  </a:lnTo>
                  <a:lnTo>
                    <a:pt x="468" y="286"/>
                  </a:lnTo>
                  <a:lnTo>
                    <a:pt x="467" y="294"/>
                  </a:lnTo>
                  <a:lnTo>
                    <a:pt x="468" y="300"/>
                  </a:lnTo>
                  <a:lnTo>
                    <a:pt x="469" y="304"/>
                  </a:lnTo>
                  <a:lnTo>
                    <a:pt x="470" y="307"/>
                  </a:lnTo>
                  <a:lnTo>
                    <a:pt x="471" y="311"/>
                  </a:lnTo>
                  <a:lnTo>
                    <a:pt x="475" y="317"/>
                  </a:lnTo>
                  <a:lnTo>
                    <a:pt x="479" y="325"/>
                  </a:lnTo>
                  <a:lnTo>
                    <a:pt x="471" y="329"/>
                  </a:lnTo>
                  <a:lnTo>
                    <a:pt x="465" y="334"/>
                  </a:lnTo>
                  <a:lnTo>
                    <a:pt x="460" y="339"/>
                  </a:lnTo>
                  <a:lnTo>
                    <a:pt x="456" y="344"/>
                  </a:lnTo>
                  <a:lnTo>
                    <a:pt x="453" y="348"/>
                  </a:lnTo>
                  <a:lnTo>
                    <a:pt x="448" y="353"/>
                  </a:lnTo>
                  <a:lnTo>
                    <a:pt x="443" y="356"/>
                  </a:lnTo>
                  <a:lnTo>
                    <a:pt x="436" y="359"/>
                  </a:lnTo>
                  <a:lnTo>
                    <a:pt x="434" y="355"/>
                  </a:lnTo>
                  <a:lnTo>
                    <a:pt x="433" y="351"/>
                  </a:lnTo>
                  <a:lnTo>
                    <a:pt x="433" y="347"/>
                  </a:lnTo>
                  <a:lnTo>
                    <a:pt x="433" y="345"/>
                  </a:lnTo>
                  <a:lnTo>
                    <a:pt x="435" y="340"/>
                  </a:lnTo>
                  <a:lnTo>
                    <a:pt x="436" y="332"/>
                  </a:lnTo>
                  <a:lnTo>
                    <a:pt x="421" y="342"/>
                  </a:lnTo>
                  <a:lnTo>
                    <a:pt x="408" y="349"/>
                  </a:lnTo>
                  <a:lnTo>
                    <a:pt x="402" y="353"/>
                  </a:lnTo>
                  <a:lnTo>
                    <a:pt x="398" y="358"/>
                  </a:lnTo>
                  <a:lnTo>
                    <a:pt x="393" y="364"/>
                  </a:lnTo>
                  <a:lnTo>
                    <a:pt x="390" y="371"/>
                  </a:lnTo>
                  <a:lnTo>
                    <a:pt x="384" y="364"/>
                  </a:lnTo>
                  <a:lnTo>
                    <a:pt x="370" y="364"/>
                  </a:lnTo>
                  <a:lnTo>
                    <a:pt x="367" y="364"/>
                  </a:lnTo>
                  <a:lnTo>
                    <a:pt x="360" y="372"/>
                  </a:lnTo>
                  <a:lnTo>
                    <a:pt x="352" y="380"/>
                  </a:lnTo>
                  <a:lnTo>
                    <a:pt x="348" y="382"/>
                  </a:lnTo>
                  <a:lnTo>
                    <a:pt x="344" y="385"/>
                  </a:lnTo>
                  <a:lnTo>
                    <a:pt x="338" y="386"/>
                  </a:lnTo>
                  <a:lnTo>
                    <a:pt x="334" y="386"/>
                  </a:lnTo>
                  <a:lnTo>
                    <a:pt x="327" y="386"/>
                  </a:lnTo>
                  <a:lnTo>
                    <a:pt x="322" y="385"/>
                  </a:lnTo>
                  <a:lnTo>
                    <a:pt x="318" y="384"/>
                  </a:lnTo>
                  <a:lnTo>
                    <a:pt x="313" y="382"/>
                  </a:lnTo>
                  <a:lnTo>
                    <a:pt x="306" y="377"/>
                  </a:lnTo>
                  <a:lnTo>
                    <a:pt x="302" y="371"/>
                  </a:lnTo>
                  <a:lnTo>
                    <a:pt x="297" y="366"/>
                  </a:lnTo>
                  <a:lnTo>
                    <a:pt x="293" y="360"/>
                  </a:lnTo>
                  <a:lnTo>
                    <a:pt x="291" y="358"/>
                  </a:lnTo>
                  <a:lnTo>
                    <a:pt x="289" y="357"/>
                  </a:lnTo>
                  <a:lnTo>
                    <a:pt x="286" y="356"/>
                  </a:lnTo>
                  <a:lnTo>
                    <a:pt x="283" y="356"/>
                  </a:lnTo>
                  <a:lnTo>
                    <a:pt x="281" y="357"/>
                  </a:lnTo>
                  <a:lnTo>
                    <a:pt x="278" y="360"/>
                  </a:lnTo>
                  <a:lnTo>
                    <a:pt x="277" y="366"/>
                  </a:lnTo>
                  <a:lnTo>
                    <a:pt x="276" y="371"/>
                  </a:lnTo>
                  <a:lnTo>
                    <a:pt x="292" y="398"/>
                  </a:lnTo>
                  <a:lnTo>
                    <a:pt x="276" y="398"/>
                  </a:lnTo>
                  <a:lnTo>
                    <a:pt x="270" y="399"/>
                  </a:lnTo>
                  <a:lnTo>
                    <a:pt x="264" y="402"/>
                  </a:lnTo>
                  <a:lnTo>
                    <a:pt x="258" y="408"/>
                  </a:lnTo>
                  <a:lnTo>
                    <a:pt x="252" y="414"/>
                  </a:lnTo>
                  <a:lnTo>
                    <a:pt x="246" y="422"/>
                  </a:lnTo>
                  <a:lnTo>
                    <a:pt x="242" y="430"/>
                  </a:lnTo>
                  <a:lnTo>
                    <a:pt x="238" y="437"/>
                  </a:lnTo>
                  <a:lnTo>
                    <a:pt x="234" y="445"/>
                  </a:lnTo>
                  <a:lnTo>
                    <a:pt x="221" y="434"/>
                  </a:lnTo>
                  <a:lnTo>
                    <a:pt x="211" y="425"/>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03" name="Freeform 138">
              <a:extLst>
                <a:ext uri="{FF2B5EF4-FFF2-40B4-BE49-F238E27FC236}">
                  <a16:creationId xmlns:a16="http://schemas.microsoft.com/office/drawing/2014/main" id="{D5403734-8A21-4509-A81D-F1D690A7D882}"/>
                </a:ext>
              </a:extLst>
            </p:cNvPr>
            <p:cNvSpPr>
              <a:spLocks/>
            </p:cNvSpPr>
            <p:nvPr/>
          </p:nvSpPr>
          <p:spPr bwMode="auto">
            <a:xfrm>
              <a:off x="15800050" y="4915782"/>
              <a:ext cx="163971" cy="137034"/>
            </a:xfrm>
            <a:custGeom>
              <a:avLst/>
              <a:gdLst>
                <a:gd name="T0" fmla="*/ 58 w 281"/>
                <a:gd name="T1" fmla="*/ 126 h 235"/>
                <a:gd name="T2" fmla="*/ 69 w 281"/>
                <a:gd name="T3" fmla="*/ 124 h 235"/>
                <a:gd name="T4" fmla="*/ 78 w 281"/>
                <a:gd name="T5" fmla="*/ 116 h 235"/>
                <a:gd name="T6" fmla="*/ 85 w 281"/>
                <a:gd name="T7" fmla="*/ 105 h 235"/>
                <a:gd name="T8" fmla="*/ 92 w 281"/>
                <a:gd name="T9" fmla="*/ 91 h 235"/>
                <a:gd name="T10" fmla="*/ 99 w 281"/>
                <a:gd name="T11" fmla="*/ 61 h 235"/>
                <a:gd name="T12" fmla="*/ 102 w 281"/>
                <a:gd name="T13" fmla="*/ 39 h 235"/>
                <a:gd name="T14" fmla="*/ 90 w 281"/>
                <a:gd name="T15" fmla="*/ 22 h 235"/>
                <a:gd name="T16" fmla="*/ 91 w 281"/>
                <a:gd name="T17" fmla="*/ 14 h 235"/>
                <a:gd name="T18" fmla="*/ 94 w 281"/>
                <a:gd name="T19" fmla="*/ 7 h 235"/>
                <a:gd name="T20" fmla="*/ 102 w 281"/>
                <a:gd name="T21" fmla="*/ 0 h 235"/>
                <a:gd name="T22" fmla="*/ 133 w 281"/>
                <a:gd name="T23" fmla="*/ 26 h 235"/>
                <a:gd name="T24" fmla="*/ 161 w 281"/>
                <a:gd name="T25" fmla="*/ 54 h 235"/>
                <a:gd name="T26" fmla="*/ 175 w 281"/>
                <a:gd name="T27" fmla="*/ 66 h 235"/>
                <a:gd name="T28" fmla="*/ 192 w 281"/>
                <a:gd name="T29" fmla="*/ 76 h 235"/>
                <a:gd name="T30" fmla="*/ 212 w 281"/>
                <a:gd name="T31" fmla="*/ 82 h 235"/>
                <a:gd name="T32" fmla="*/ 234 w 281"/>
                <a:gd name="T33" fmla="*/ 84 h 235"/>
                <a:gd name="T34" fmla="*/ 255 w 281"/>
                <a:gd name="T35" fmla="*/ 80 h 235"/>
                <a:gd name="T36" fmla="*/ 265 w 281"/>
                <a:gd name="T37" fmla="*/ 78 h 235"/>
                <a:gd name="T38" fmla="*/ 273 w 281"/>
                <a:gd name="T39" fmla="*/ 81 h 235"/>
                <a:gd name="T40" fmla="*/ 266 w 281"/>
                <a:gd name="T41" fmla="*/ 91 h 235"/>
                <a:gd name="T42" fmla="*/ 261 w 281"/>
                <a:gd name="T43" fmla="*/ 99 h 235"/>
                <a:gd name="T44" fmla="*/ 265 w 281"/>
                <a:gd name="T45" fmla="*/ 108 h 235"/>
                <a:gd name="T46" fmla="*/ 270 w 281"/>
                <a:gd name="T47" fmla="*/ 116 h 235"/>
                <a:gd name="T48" fmla="*/ 281 w 281"/>
                <a:gd name="T49" fmla="*/ 123 h 235"/>
                <a:gd name="T50" fmla="*/ 270 w 281"/>
                <a:gd name="T51" fmla="*/ 130 h 235"/>
                <a:gd name="T52" fmla="*/ 259 w 281"/>
                <a:gd name="T53" fmla="*/ 135 h 235"/>
                <a:gd name="T54" fmla="*/ 230 w 281"/>
                <a:gd name="T55" fmla="*/ 138 h 235"/>
                <a:gd name="T56" fmla="*/ 217 w 281"/>
                <a:gd name="T57" fmla="*/ 139 h 235"/>
                <a:gd name="T58" fmla="*/ 206 w 281"/>
                <a:gd name="T59" fmla="*/ 145 h 235"/>
                <a:gd name="T60" fmla="*/ 197 w 281"/>
                <a:gd name="T61" fmla="*/ 151 h 235"/>
                <a:gd name="T62" fmla="*/ 189 w 281"/>
                <a:gd name="T63" fmla="*/ 160 h 235"/>
                <a:gd name="T64" fmla="*/ 167 w 281"/>
                <a:gd name="T65" fmla="*/ 196 h 235"/>
                <a:gd name="T66" fmla="*/ 131 w 281"/>
                <a:gd name="T67" fmla="*/ 178 h 235"/>
                <a:gd name="T68" fmla="*/ 94 w 281"/>
                <a:gd name="T69" fmla="*/ 158 h 235"/>
                <a:gd name="T70" fmla="*/ 86 w 281"/>
                <a:gd name="T71" fmla="*/ 163 h 235"/>
                <a:gd name="T72" fmla="*/ 82 w 281"/>
                <a:gd name="T73" fmla="*/ 173 h 235"/>
                <a:gd name="T74" fmla="*/ 48 w 281"/>
                <a:gd name="T75" fmla="*/ 167 h 235"/>
                <a:gd name="T76" fmla="*/ 41 w 281"/>
                <a:gd name="T77" fmla="*/ 167 h 235"/>
                <a:gd name="T78" fmla="*/ 36 w 281"/>
                <a:gd name="T79" fmla="*/ 170 h 235"/>
                <a:gd name="T80" fmla="*/ 32 w 281"/>
                <a:gd name="T81" fmla="*/ 175 h 235"/>
                <a:gd name="T82" fmla="*/ 31 w 281"/>
                <a:gd name="T83" fmla="*/ 185 h 235"/>
                <a:gd name="T84" fmla="*/ 35 w 281"/>
                <a:gd name="T85" fmla="*/ 193 h 235"/>
                <a:gd name="T86" fmla="*/ 44 w 281"/>
                <a:gd name="T87" fmla="*/ 199 h 235"/>
                <a:gd name="T88" fmla="*/ 63 w 281"/>
                <a:gd name="T89" fmla="*/ 207 h 235"/>
                <a:gd name="T90" fmla="*/ 52 w 281"/>
                <a:gd name="T91" fmla="*/ 217 h 235"/>
                <a:gd name="T92" fmla="*/ 41 w 281"/>
                <a:gd name="T93" fmla="*/ 223 h 235"/>
                <a:gd name="T94" fmla="*/ 30 w 281"/>
                <a:gd name="T95" fmla="*/ 226 h 235"/>
                <a:gd name="T96" fmla="*/ 20 w 281"/>
                <a:gd name="T97" fmla="*/ 235 h 235"/>
                <a:gd name="T98" fmla="*/ 12 w 281"/>
                <a:gd name="T99" fmla="*/ 235 h 235"/>
                <a:gd name="T100" fmla="*/ 12 w 281"/>
                <a:gd name="T101" fmla="*/ 211 h 235"/>
                <a:gd name="T102" fmla="*/ 12 w 281"/>
                <a:gd name="T103" fmla="*/ 196 h 235"/>
                <a:gd name="T104" fmla="*/ 0 w 281"/>
                <a:gd name="T105" fmla="*/ 176 h 235"/>
                <a:gd name="T106" fmla="*/ 1 w 281"/>
                <a:gd name="T107" fmla="*/ 170 h 235"/>
                <a:gd name="T108" fmla="*/ 4 w 281"/>
                <a:gd name="T109" fmla="*/ 163 h 235"/>
                <a:gd name="T110" fmla="*/ 15 w 281"/>
                <a:gd name="T111" fmla="*/ 152 h 235"/>
                <a:gd name="T112" fmla="*/ 26 w 281"/>
                <a:gd name="T113" fmla="*/ 143 h 235"/>
                <a:gd name="T114" fmla="*/ 31 w 281"/>
                <a:gd name="T115" fmla="*/ 134 h 235"/>
                <a:gd name="T116" fmla="*/ 31 w 281"/>
                <a:gd name="T117" fmla="*/ 123 h 235"/>
                <a:gd name="T118" fmla="*/ 47 w 281"/>
                <a:gd name="T119" fmla="*/ 13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1" h="235">
                  <a:moveTo>
                    <a:pt x="43" y="126"/>
                  </a:moveTo>
                  <a:lnTo>
                    <a:pt x="58" y="126"/>
                  </a:lnTo>
                  <a:lnTo>
                    <a:pt x="64" y="126"/>
                  </a:lnTo>
                  <a:lnTo>
                    <a:pt x="69" y="124"/>
                  </a:lnTo>
                  <a:lnTo>
                    <a:pt x="73" y="121"/>
                  </a:lnTo>
                  <a:lnTo>
                    <a:pt x="78" y="116"/>
                  </a:lnTo>
                  <a:lnTo>
                    <a:pt x="82" y="111"/>
                  </a:lnTo>
                  <a:lnTo>
                    <a:pt x="85" y="105"/>
                  </a:lnTo>
                  <a:lnTo>
                    <a:pt x="89" y="98"/>
                  </a:lnTo>
                  <a:lnTo>
                    <a:pt x="92" y="91"/>
                  </a:lnTo>
                  <a:lnTo>
                    <a:pt x="96" y="77"/>
                  </a:lnTo>
                  <a:lnTo>
                    <a:pt x="99" y="61"/>
                  </a:lnTo>
                  <a:lnTo>
                    <a:pt x="100" y="48"/>
                  </a:lnTo>
                  <a:lnTo>
                    <a:pt x="102" y="39"/>
                  </a:lnTo>
                  <a:lnTo>
                    <a:pt x="95" y="29"/>
                  </a:lnTo>
                  <a:lnTo>
                    <a:pt x="90" y="22"/>
                  </a:lnTo>
                  <a:lnTo>
                    <a:pt x="90" y="18"/>
                  </a:lnTo>
                  <a:lnTo>
                    <a:pt x="91" y="14"/>
                  </a:lnTo>
                  <a:lnTo>
                    <a:pt x="92" y="10"/>
                  </a:lnTo>
                  <a:lnTo>
                    <a:pt x="94" y="7"/>
                  </a:lnTo>
                  <a:lnTo>
                    <a:pt x="98" y="3"/>
                  </a:lnTo>
                  <a:lnTo>
                    <a:pt x="102" y="0"/>
                  </a:lnTo>
                  <a:lnTo>
                    <a:pt x="118" y="13"/>
                  </a:lnTo>
                  <a:lnTo>
                    <a:pt x="133" y="26"/>
                  </a:lnTo>
                  <a:lnTo>
                    <a:pt x="147" y="40"/>
                  </a:lnTo>
                  <a:lnTo>
                    <a:pt x="161" y="54"/>
                  </a:lnTo>
                  <a:lnTo>
                    <a:pt x="167" y="60"/>
                  </a:lnTo>
                  <a:lnTo>
                    <a:pt x="175" y="66"/>
                  </a:lnTo>
                  <a:lnTo>
                    <a:pt x="184" y="71"/>
                  </a:lnTo>
                  <a:lnTo>
                    <a:pt x="192" y="76"/>
                  </a:lnTo>
                  <a:lnTo>
                    <a:pt x="201" y="79"/>
                  </a:lnTo>
                  <a:lnTo>
                    <a:pt x="212" y="82"/>
                  </a:lnTo>
                  <a:lnTo>
                    <a:pt x="222" y="84"/>
                  </a:lnTo>
                  <a:lnTo>
                    <a:pt x="234" y="84"/>
                  </a:lnTo>
                  <a:lnTo>
                    <a:pt x="245" y="83"/>
                  </a:lnTo>
                  <a:lnTo>
                    <a:pt x="255" y="80"/>
                  </a:lnTo>
                  <a:lnTo>
                    <a:pt x="260" y="79"/>
                  </a:lnTo>
                  <a:lnTo>
                    <a:pt x="265" y="78"/>
                  </a:lnTo>
                  <a:lnTo>
                    <a:pt x="269" y="79"/>
                  </a:lnTo>
                  <a:lnTo>
                    <a:pt x="273" y="81"/>
                  </a:lnTo>
                  <a:lnTo>
                    <a:pt x="270" y="85"/>
                  </a:lnTo>
                  <a:lnTo>
                    <a:pt x="266" y="91"/>
                  </a:lnTo>
                  <a:lnTo>
                    <a:pt x="262" y="95"/>
                  </a:lnTo>
                  <a:lnTo>
                    <a:pt x="261" y="99"/>
                  </a:lnTo>
                  <a:lnTo>
                    <a:pt x="262" y="104"/>
                  </a:lnTo>
                  <a:lnTo>
                    <a:pt x="265" y="108"/>
                  </a:lnTo>
                  <a:lnTo>
                    <a:pt x="267" y="112"/>
                  </a:lnTo>
                  <a:lnTo>
                    <a:pt x="270" y="116"/>
                  </a:lnTo>
                  <a:lnTo>
                    <a:pt x="276" y="121"/>
                  </a:lnTo>
                  <a:lnTo>
                    <a:pt x="281" y="123"/>
                  </a:lnTo>
                  <a:lnTo>
                    <a:pt x="275" y="126"/>
                  </a:lnTo>
                  <a:lnTo>
                    <a:pt x="270" y="130"/>
                  </a:lnTo>
                  <a:lnTo>
                    <a:pt x="265" y="133"/>
                  </a:lnTo>
                  <a:lnTo>
                    <a:pt x="259" y="135"/>
                  </a:lnTo>
                  <a:lnTo>
                    <a:pt x="246" y="137"/>
                  </a:lnTo>
                  <a:lnTo>
                    <a:pt x="230" y="138"/>
                  </a:lnTo>
                  <a:lnTo>
                    <a:pt x="224" y="138"/>
                  </a:lnTo>
                  <a:lnTo>
                    <a:pt x="217" y="139"/>
                  </a:lnTo>
                  <a:lnTo>
                    <a:pt x="211" y="141"/>
                  </a:lnTo>
                  <a:lnTo>
                    <a:pt x="206" y="145"/>
                  </a:lnTo>
                  <a:lnTo>
                    <a:pt x="201" y="148"/>
                  </a:lnTo>
                  <a:lnTo>
                    <a:pt x="197" y="151"/>
                  </a:lnTo>
                  <a:lnTo>
                    <a:pt x="192" y="156"/>
                  </a:lnTo>
                  <a:lnTo>
                    <a:pt x="189" y="160"/>
                  </a:lnTo>
                  <a:lnTo>
                    <a:pt x="177" y="178"/>
                  </a:lnTo>
                  <a:lnTo>
                    <a:pt x="167" y="196"/>
                  </a:lnTo>
                  <a:lnTo>
                    <a:pt x="148" y="186"/>
                  </a:lnTo>
                  <a:lnTo>
                    <a:pt x="131" y="178"/>
                  </a:lnTo>
                  <a:lnTo>
                    <a:pt x="113" y="170"/>
                  </a:lnTo>
                  <a:lnTo>
                    <a:pt x="94" y="158"/>
                  </a:lnTo>
                  <a:lnTo>
                    <a:pt x="90" y="160"/>
                  </a:lnTo>
                  <a:lnTo>
                    <a:pt x="86" y="163"/>
                  </a:lnTo>
                  <a:lnTo>
                    <a:pt x="83" y="167"/>
                  </a:lnTo>
                  <a:lnTo>
                    <a:pt x="82" y="173"/>
                  </a:lnTo>
                  <a:lnTo>
                    <a:pt x="64" y="171"/>
                  </a:lnTo>
                  <a:lnTo>
                    <a:pt x="48" y="167"/>
                  </a:lnTo>
                  <a:lnTo>
                    <a:pt x="44" y="166"/>
                  </a:lnTo>
                  <a:lnTo>
                    <a:pt x="41" y="167"/>
                  </a:lnTo>
                  <a:lnTo>
                    <a:pt x="38" y="167"/>
                  </a:lnTo>
                  <a:lnTo>
                    <a:pt x="36" y="170"/>
                  </a:lnTo>
                  <a:lnTo>
                    <a:pt x="34" y="172"/>
                  </a:lnTo>
                  <a:lnTo>
                    <a:pt x="32" y="175"/>
                  </a:lnTo>
                  <a:lnTo>
                    <a:pt x="31" y="179"/>
                  </a:lnTo>
                  <a:lnTo>
                    <a:pt x="31" y="185"/>
                  </a:lnTo>
                  <a:lnTo>
                    <a:pt x="32" y="189"/>
                  </a:lnTo>
                  <a:lnTo>
                    <a:pt x="35" y="193"/>
                  </a:lnTo>
                  <a:lnTo>
                    <a:pt x="39" y="197"/>
                  </a:lnTo>
                  <a:lnTo>
                    <a:pt x="44" y="199"/>
                  </a:lnTo>
                  <a:lnTo>
                    <a:pt x="54" y="202"/>
                  </a:lnTo>
                  <a:lnTo>
                    <a:pt x="63" y="207"/>
                  </a:lnTo>
                  <a:lnTo>
                    <a:pt x="57" y="213"/>
                  </a:lnTo>
                  <a:lnTo>
                    <a:pt x="52" y="217"/>
                  </a:lnTo>
                  <a:lnTo>
                    <a:pt x="47" y="220"/>
                  </a:lnTo>
                  <a:lnTo>
                    <a:pt x="41" y="223"/>
                  </a:lnTo>
                  <a:lnTo>
                    <a:pt x="36" y="224"/>
                  </a:lnTo>
                  <a:lnTo>
                    <a:pt x="30" y="226"/>
                  </a:lnTo>
                  <a:lnTo>
                    <a:pt x="25" y="229"/>
                  </a:lnTo>
                  <a:lnTo>
                    <a:pt x="20" y="235"/>
                  </a:lnTo>
                  <a:lnTo>
                    <a:pt x="13" y="235"/>
                  </a:lnTo>
                  <a:lnTo>
                    <a:pt x="12" y="235"/>
                  </a:lnTo>
                  <a:lnTo>
                    <a:pt x="12" y="224"/>
                  </a:lnTo>
                  <a:lnTo>
                    <a:pt x="12" y="211"/>
                  </a:lnTo>
                  <a:lnTo>
                    <a:pt x="12" y="200"/>
                  </a:lnTo>
                  <a:lnTo>
                    <a:pt x="12" y="196"/>
                  </a:lnTo>
                  <a:lnTo>
                    <a:pt x="5" y="186"/>
                  </a:lnTo>
                  <a:lnTo>
                    <a:pt x="0" y="176"/>
                  </a:lnTo>
                  <a:lnTo>
                    <a:pt x="0" y="173"/>
                  </a:lnTo>
                  <a:lnTo>
                    <a:pt x="1" y="170"/>
                  </a:lnTo>
                  <a:lnTo>
                    <a:pt x="2" y="166"/>
                  </a:lnTo>
                  <a:lnTo>
                    <a:pt x="4" y="163"/>
                  </a:lnTo>
                  <a:lnTo>
                    <a:pt x="10" y="158"/>
                  </a:lnTo>
                  <a:lnTo>
                    <a:pt x="15" y="152"/>
                  </a:lnTo>
                  <a:lnTo>
                    <a:pt x="21" y="148"/>
                  </a:lnTo>
                  <a:lnTo>
                    <a:pt x="26" y="143"/>
                  </a:lnTo>
                  <a:lnTo>
                    <a:pt x="29" y="138"/>
                  </a:lnTo>
                  <a:lnTo>
                    <a:pt x="31" y="134"/>
                  </a:lnTo>
                  <a:lnTo>
                    <a:pt x="31" y="124"/>
                  </a:lnTo>
                  <a:lnTo>
                    <a:pt x="31" y="123"/>
                  </a:lnTo>
                  <a:lnTo>
                    <a:pt x="38" y="125"/>
                  </a:lnTo>
                  <a:lnTo>
                    <a:pt x="47" y="131"/>
                  </a:lnTo>
                  <a:lnTo>
                    <a:pt x="43" y="126"/>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04" name="Freeform 139">
              <a:extLst>
                <a:ext uri="{FF2B5EF4-FFF2-40B4-BE49-F238E27FC236}">
                  <a16:creationId xmlns:a16="http://schemas.microsoft.com/office/drawing/2014/main" id="{67AAFA78-50F0-4BC1-A2BC-6DA3F43FF425}"/>
                </a:ext>
              </a:extLst>
            </p:cNvPr>
            <p:cNvSpPr>
              <a:spLocks/>
            </p:cNvSpPr>
            <p:nvPr/>
          </p:nvSpPr>
          <p:spPr bwMode="auto">
            <a:xfrm>
              <a:off x="15962850" y="4949748"/>
              <a:ext cx="25767" cy="23424"/>
            </a:xfrm>
            <a:custGeom>
              <a:avLst/>
              <a:gdLst>
                <a:gd name="T0" fmla="*/ 35 w 43"/>
                <a:gd name="T1" fmla="*/ 0 h 41"/>
                <a:gd name="T2" fmla="*/ 42 w 43"/>
                <a:gd name="T3" fmla="*/ 7 h 41"/>
                <a:gd name="T4" fmla="*/ 43 w 43"/>
                <a:gd name="T5" fmla="*/ 8 h 41"/>
                <a:gd name="T6" fmla="*/ 35 w 43"/>
                <a:gd name="T7" fmla="*/ 16 h 41"/>
                <a:gd name="T8" fmla="*/ 24 w 43"/>
                <a:gd name="T9" fmla="*/ 27 h 41"/>
                <a:gd name="T10" fmla="*/ 18 w 43"/>
                <a:gd name="T11" fmla="*/ 33 h 41"/>
                <a:gd name="T12" fmla="*/ 12 w 43"/>
                <a:gd name="T13" fmla="*/ 37 h 41"/>
                <a:gd name="T14" fmla="*/ 5 w 43"/>
                <a:gd name="T15" fmla="*/ 40 h 41"/>
                <a:gd name="T16" fmla="*/ 0 w 43"/>
                <a:gd name="T17" fmla="*/ 41 h 41"/>
                <a:gd name="T18" fmla="*/ 0 w 43"/>
                <a:gd name="T19" fmla="*/ 26 h 41"/>
                <a:gd name="T20" fmla="*/ 7 w 43"/>
                <a:gd name="T21" fmla="*/ 17 h 41"/>
                <a:gd name="T22" fmla="*/ 18 w 43"/>
                <a:gd name="T23" fmla="*/ 10 h 41"/>
                <a:gd name="T24" fmla="*/ 23 w 43"/>
                <a:gd name="T25" fmla="*/ 6 h 41"/>
                <a:gd name="T26" fmla="*/ 29 w 43"/>
                <a:gd name="T27" fmla="*/ 3 h 41"/>
                <a:gd name="T28" fmla="*/ 34 w 43"/>
                <a:gd name="T29" fmla="*/ 1 h 41"/>
                <a:gd name="T30" fmla="*/ 40 w 43"/>
                <a:gd name="T31" fmla="*/ 0 h 41"/>
                <a:gd name="T32" fmla="*/ 35 w 43"/>
                <a:gd name="T3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41">
                  <a:moveTo>
                    <a:pt x="35" y="0"/>
                  </a:moveTo>
                  <a:lnTo>
                    <a:pt x="42" y="7"/>
                  </a:lnTo>
                  <a:lnTo>
                    <a:pt x="43" y="8"/>
                  </a:lnTo>
                  <a:lnTo>
                    <a:pt x="35" y="16"/>
                  </a:lnTo>
                  <a:lnTo>
                    <a:pt x="24" y="27"/>
                  </a:lnTo>
                  <a:lnTo>
                    <a:pt x="18" y="33"/>
                  </a:lnTo>
                  <a:lnTo>
                    <a:pt x="12" y="37"/>
                  </a:lnTo>
                  <a:lnTo>
                    <a:pt x="5" y="40"/>
                  </a:lnTo>
                  <a:lnTo>
                    <a:pt x="0" y="41"/>
                  </a:lnTo>
                  <a:lnTo>
                    <a:pt x="0" y="26"/>
                  </a:lnTo>
                  <a:lnTo>
                    <a:pt x="7" y="17"/>
                  </a:lnTo>
                  <a:lnTo>
                    <a:pt x="18" y="10"/>
                  </a:lnTo>
                  <a:lnTo>
                    <a:pt x="23" y="6"/>
                  </a:lnTo>
                  <a:lnTo>
                    <a:pt x="29" y="3"/>
                  </a:lnTo>
                  <a:lnTo>
                    <a:pt x="34" y="1"/>
                  </a:lnTo>
                  <a:lnTo>
                    <a:pt x="40" y="0"/>
                  </a:lnTo>
                  <a:lnTo>
                    <a:pt x="35"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05" name="Freeform 140">
              <a:extLst>
                <a:ext uri="{FF2B5EF4-FFF2-40B4-BE49-F238E27FC236}">
                  <a16:creationId xmlns:a16="http://schemas.microsoft.com/office/drawing/2014/main" id="{9F1CC895-0DC6-4F08-89AB-3F03BF72156C}"/>
                </a:ext>
              </a:extLst>
            </p:cNvPr>
            <p:cNvSpPr>
              <a:spLocks/>
            </p:cNvSpPr>
            <p:nvPr/>
          </p:nvSpPr>
          <p:spPr bwMode="auto">
            <a:xfrm>
              <a:off x="16016726" y="4913440"/>
              <a:ext cx="35137" cy="28109"/>
            </a:xfrm>
            <a:custGeom>
              <a:avLst/>
              <a:gdLst>
                <a:gd name="T0" fmla="*/ 61 w 61"/>
                <a:gd name="T1" fmla="*/ 11 h 47"/>
                <a:gd name="T2" fmla="*/ 54 w 61"/>
                <a:gd name="T3" fmla="*/ 11 h 47"/>
                <a:gd name="T4" fmla="*/ 49 w 61"/>
                <a:gd name="T5" fmla="*/ 13 h 47"/>
                <a:gd name="T6" fmla="*/ 43 w 61"/>
                <a:gd name="T7" fmla="*/ 15 h 47"/>
                <a:gd name="T8" fmla="*/ 39 w 61"/>
                <a:gd name="T9" fmla="*/ 17 h 47"/>
                <a:gd name="T10" fmla="*/ 32 w 61"/>
                <a:gd name="T11" fmla="*/ 22 h 47"/>
                <a:gd name="T12" fmla="*/ 25 w 61"/>
                <a:gd name="T13" fmla="*/ 29 h 47"/>
                <a:gd name="T14" fmla="*/ 20 w 61"/>
                <a:gd name="T15" fmla="*/ 35 h 47"/>
                <a:gd name="T16" fmla="*/ 14 w 61"/>
                <a:gd name="T17" fmla="*/ 42 h 47"/>
                <a:gd name="T18" fmla="*/ 11 w 61"/>
                <a:gd name="T19" fmla="*/ 44 h 47"/>
                <a:gd name="T20" fmla="*/ 8 w 61"/>
                <a:gd name="T21" fmla="*/ 45 h 47"/>
                <a:gd name="T22" fmla="*/ 5 w 61"/>
                <a:gd name="T23" fmla="*/ 47 h 47"/>
                <a:gd name="T24" fmla="*/ 0 w 61"/>
                <a:gd name="T25" fmla="*/ 47 h 47"/>
                <a:gd name="T26" fmla="*/ 0 w 61"/>
                <a:gd name="T27" fmla="*/ 40 h 47"/>
                <a:gd name="T28" fmla="*/ 4 w 61"/>
                <a:gd name="T29" fmla="*/ 33 h 47"/>
                <a:gd name="T30" fmla="*/ 10 w 61"/>
                <a:gd name="T31" fmla="*/ 19 h 47"/>
                <a:gd name="T32" fmla="*/ 15 w 61"/>
                <a:gd name="T33" fmla="*/ 13 h 47"/>
                <a:gd name="T34" fmla="*/ 22 w 61"/>
                <a:gd name="T35" fmla="*/ 6 h 47"/>
                <a:gd name="T36" fmla="*/ 24 w 61"/>
                <a:gd name="T37" fmla="*/ 3 h 47"/>
                <a:gd name="T38" fmla="*/ 27 w 61"/>
                <a:gd name="T39" fmla="*/ 2 h 47"/>
                <a:gd name="T40" fmla="*/ 32 w 61"/>
                <a:gd name="T41" fmla="*/ 0 h 47"/>
                <a:gd name="T42" fmla="*/ 35 w 61"/>
                <a:gd name="T43" fmla="*/ 0 h 47"/>
                <a:gd name="T44" fmla="*/ 49 w 61"/>
                <a:gd name="T45" fmla="*/ 0 h 47"/>
                <a:gd name="T46" fmla="*/ 61 w 61"/>
                <a:gd name="T47" fmla="*/ 0 h 47"/>
                <a:gd name="T48" fmla="*/ 61 w 61"/>
                <a:gd name="T49"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 h="47">
                  <a:moveTo>
                    <a:pt x="61" y="11"/>
                  </a:moveTo>
                  <a:lnTo>
                    <a:pt x="54" y="11"/>
                  </a:lnTo>
                  <a:lnTo>
                    <a:pt x="49" y="13"/>
                  </a:lnTo>
                  <a:lnTo>
                    <a:pt x="43" y="15"/>
                  </a:lnTo>
                  <a:lnTo>
                    <a:pt x="39" y="17"/>
                  </a:lnTo>
                  <a:lnTo>
                    <a:pt x="32" y="22"/>
                  </a:lnTo>
                  <a:lnTo>
                    <a:pt x="25" y="29"/>
                  </a:lnTo>
                  <a:lnTo>
                    <a:pt x="20" y="35"/>
                  </a:lnTo>
                  <a:lnTo>
                    <a:pt x="14" y="42"/>
                  </a:lnTo>
                  <a:lnTo>
                    <a:pt x="11" y="44"/>
                  </a:lnTo>
                  <a:lnTo>
                    <a:pt x="8" y="45"/>
                  </a:lnTo>
                  <a:lnTo>
                    <a:pt x="5" y="47"/>
                  </a:lnTo>
                  <a:lnTo>
                    <a:pt x="0" y="47"/>
                  </a:lnTo>
                  <a:lnTo>
                    <a:pt x="0" y="40"/>
                  </a:lnTo>
                  <a:lnTo>
                    <a:pt x="4" y="33"/>
                  </a:lnTo>
                  <a:lnTo>
                    <a:pt x="10" y="19"/>
                  </a:lnTo>
                  <a:lnTo>
                    <a:pt x="15" y="13"/>
                  </a:lnTo>
                  <a:lnTo>
                    <a:pt x="22" y="6"/>
                  </a:lnTo>
                  <a:lnTo>
                    <a:pt x="24" y="3"/>
                  </a:lnTo>
                  <a:lnTo>
                    <a:pt x="27" y="2"/>
                  </a:lnTo>
                  <a:lnTo>
                    <a:pt x="32" y="0"/>
                  </a:lnTo>
                  <a:lnTo>
                    <a:pt x="35" y="0"/>
                  </a:lnTo>
                  <a:lnTo>
                    <a:pt x="49" y="0"/>
                  </a:lnTo>
                  <a:lnTo>
                    <a:pt x="61" y="0"/>
                  </a:lnTo>
                  <a:lnTo>
                    <a:pt x="61" y="11"/>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06" name="Freeform 141">
              <a:extLst>
                <a:ext uri="{FF2B5EF4-FFF2-40B4-BE49-F238E27FC236}">
                  <a16:creationId xmlns:a16="http://schemas.microsoft.com/office/drawing/2014/main" id="{A73BA290-3405-407F-ACDA-3DE5D1A3E8D2}"/>
                </a:ext>
              </a:extLst>
            </p:cNvPr>
            <p:cNvSpPr>
              <a:spLocks/>
            </p:cNvSpPr>
            <p:nvPr/>
          </p:nvSpPr>
          <p:spPr bwMode="auto">
            <a:xfrm>
              <a:off x="16083486" y="4884159"/>
              <a:ext cx="19910" cy="19911"/>
            </a:xfrm>
            <a:custGeom>
              <a:avLst/>
              <a:gdLst>
                <a:gd name="T0" fmla="*/ 0 w 33"/>
                <a:gd name="T1" fmla="*/ 22 h 33"/>
                <a:gd name="T2" fmla="*/ 2 w 33"/>
                <a:gd name="T3" fmla="*/ 22 h 33"/>
                <a:gd name="T4" fmla="*/ 3 w 33"/>
                <a:gd name="T5" fmla="*/ 21 h 33"/>
                <a:gd name="T6" fmla="*/ 4 w 33"/>
                <a:gd name="T7" fmla="*/ 19 h 33"/>
                <a:gd name="T8" fmla="*/ 4 w 33"/>
                <a:gd name="T9" fmla="*/ 18 h 33"/>
                <a:gd name="T10" fmla="*/ 3 w 33"/>
                <a:gd name="T11" fmla="*/ 14 h 33"/>
                <a:gd name="T12" fmla="*/ 4 w 33"/>
                <a:gd name="T13" fmla="*/ 10 h 33"/>
                <a:gd name="T14" fmla="*/ 6 w 33"/>
                <a:gd name="T15" fmla="*/ 7 h 33"/>
                <a:gd name="T16" fmla="*/ 10 w 33"/>
                <a:gd name="T17" fmla="*/ 4 h 33"/>
                <a:gd name="T18" fmla="*/ 14 w 33"/>
                <a:gd name="T19" fmla="*/ 2 h 33"/>
                <a:gd name="T20" fmla="*/ 18 w 33"/>
                <a:gd name="T21" fmla="*/ 1 h 33"/>
                <a:gd name="T22" fmla="*/ 28 w 33"/>
                <a:gd name="T23" fmla="*/ 0 h 33"/>
                <a:gd name="T24" fmla="*/ 33 w 33"/>
                <a:gd name="T25" fmla="*/ 0 h 33"/>
                <a:gd name="T26" fmla="*/ 29 w 33"/>
                <a:gd name="T27" fmla="*/ 9 h 33"/>
                <a:gd name="T28" fmla="*/ 21 w 33"/>
                <a:gd name="T29" fmla="*/ 21 h 33"/>
                <a:gd name="T30" fmla="*/ 17 w 33"/>
                <a:gd name="T31" fmla="*/ 26 h 33"/>
                <a:gd name="T32" fmla="*/ 12 w 33"/>
                <a:gd name="T33" fmla="*/ 30 h 33"/>
                <a:gd name="T34" fmla="*/ 6 w 33"/>
                <a:gd name="T35" fmla="*/ 32 h 33"/>
                <a:gd name="T36" fmla="*/ 0 w 33"/>
                <a:gd name="T37" fmla="*/ 33 h 33"/>
                <a:gd name="T38" fmla="*/ 0 w 33"/>
                <a:gd name="T39"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33">
                  <a:moveTo>
                    <a:pt x="0" y="22"/>
                  </a:moveTo>
                  <a:lnTo>
                    <a:pt x="2" y="22"/>
                  </a:lnTo>
                  <a:lnTo>
                    <a:pt x="3" y="21"/>
                  </a:lnTo>
                  <a:lnTo>
                    <a:pt x="4" y="19"/>
                  </a:lnTo>
                  <a:lnTo>
                    <a:pt x="4" y="18"/>
                  </a:lnTo>
                  <a:lnTo>
                    <a:pt x="3" y="14"/>
                  </a:lnTo>
                  <a:lnTo>
                    <a:pt x="4" y="10"/>
                  </a:lnTo>
                  <a:lnTo>
                    <a:pt x="6" y="7"/>
                  </a:lnTo>
                  <a:lnTo>
                    <a:pt x="10" y="4"/>
                  </a:lnTo>
                  <a:lnTo>
                    <a:pt x="14" y="2"/>
                  </a:lnTo>
                  <a:lnTo>
                    <a:pt x="18" y="1"/>
                  </a:lnTo>
                  <a:lnTo>
                    <a:pt x="28" y="0"/>
                  </a:lnTo>
                  <a:lnTo>
                    <a:pt x="33" y="0"/>
                  </a:lnTo>
                  <a:lnTo>
                    <a:pt x="29" y="9"/>
                  </a:lnTo>
                  <a:lnTo>
                    <a:pt x="21" y="21"/>
                  </a:lnTo>
                  <a:lnTo>
                    <a:pt x="17" y="26"/>
                  </a:lnTo>
                  <a:lnTo>
                    <a:pt x="12" y="30"/>
                  </a:lnTo>
                  <a:lnTo>
                    <a:pt x="6" y="32"/>
                  </a:lnTo>
                  <a:lnTo>
                    <a:pt x="0" y="33"/>
                  </a:lnTo>
                  <a:lnTo>
                    <a:pt x="0" y="22"/>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07" name="Freeform 142">
              <a:extLst>
                <a:ext uri="{FF2B5EF4-FFF2-40B4-BE49-F238E27FC236}">
                  <a16:creationId xmlns:a16="http://schemas.microsoft.com/office/drawing/2014/main" id="{8DD28FA4-95A8-4819-A88E-D6E24F24761A}"/>
                </a:ext>
              </a:extLst>
            </p:cNvPr>
            <p:cNvSpPr>
              <a:spLocks/>
            </p:cNvSpPr>
            <p:nvPr/>
          </p:nvSpPr>
          <p:spPr bwMode="auto">
            <a:xfrm>
              <a:off x="15853926" y="4579641"/>
              <a:ext cx="80814" cy="311545"/>
            </a:xfrm>
            <a:custGeom>
              <a:avLst/>
              <a:gdLst>
                <a:gd name="T0" fmla="*/ 85 w 138"/>
                <a:gd name="T1" fmla="*/ 327 h 533"/>
                <a:gd name="T2" fmla="*/ 69 w 138"/>
                <a:gd name="T3" fmla="*/ 338 h 533"/>
                <a:gd name="T4" fmla="*/ 58 w 138"/>
                <a:gd name="T5" fmla="*/ 357 h 533"/>
                <a:gd name="T6" fmla="*/ 50 w 138"/>
                <a:gd name="T7" fmla="*/ 405 h 533"/>
                <a:gd name="T8" fmla="*/ 51 w 138"/>
                <a:gd name="T9" fmla="*/ 436 h 533"/>
                <a:gd name="T10" fmla="*/ 61 w 138"/>
                <a:gd name="T11" fmla="*/ 460 h 533"/>
                <a:gd name="T12" fmla="*/ 85 w 138"/>
                <a:gd name="T13" fmla="*/ 489 h 533"/>
                <a:gd name="T14" fmla="*/ 96 w 138"/>
                <a:gd name="T15" fmla="*/ 510 h 533"/>
                <a:gd name="T16" fmla="*/ 87 w 138"/>
                <a:gd name="T17" fmla="*/ 509 h 533"/>
                <a:gd name="T18" fmla="*/ 77 w 138"/>
                <a:gd name="T19" fmla="*/ 495 h 533"/>
                <a:gd name="T20" fmla="*/ 55 w 138"/>
                <a:gd name="T21" fmla="*/ 496 h 533"/>
                <a:gd name="T22" fmla="*/ 45 w 138"/>
                <a:gd name="T23" fmla="*/ 507 h 533"/>
                <a:gd name="T24" fmla="*/ 32 w 138"/>
                <a:gd name="T25" fmla="*/ 527 h 533"/>
                <a:gd name="T26" fmla="*/ 23 w 138"/>
                <a:gd name="T27" fmla="*/ 533 h 533"/>
                <a:gd name="T28" fmla="*/ 17 w 138"/>
                <a:gd name="T29" fmla="*/ 526 h 533"/>
                <a:gd name="T30" fmla="*/ 18 w 138"/>
                <a:gd name="T31" fmla="*/ 494 h 533"/>
                <a:gd name="T32" fmla="*/ 23 w 138"/>
                <a:gd name="T33" fmla="*/ 443 h 533"/>
                <a:gd name="T34" fmla="*/ 26 w 138"/>
                <a:gd name="T35" fmla="*/ 397 h 533"/>
                <a:gd name="T36" fmla="*/ 20 w 138"/>
                <a:gd name="T37" fmla="*/ 381 h 533"/>
                <a:gd name="T38" fmla="*/ 15 w 138"/>
                <a:gd name="T39" fmla="*/ 366 h 533"/>
                <a:gd name="T40" fmla="*/ 16 w 138"/>
                <a:gd name="T41" fmla="*/ 342 h 533"/>
                <a:gd name="T42" fmla="*/ 23 w 138"/>
                <a:gd name="T43" fmla="*/ 324 h 533"/>
                <a:gd name="T44" fmla="*/ 27 w 138"/>
                <a:gd name="T45" fmla="*/ 305 h 533"/>
                <a:gd name="T46" fmla="*/ 27 w 138"/>
                <a:gd name="T47" fmla="*/ 233 h 533"/>
                <a:gd name="T48" fmla="*/ 23 w 138"/>
                <a:gd name="T49" fmla="*/ 188 h 533"/>
                <a:gd name="T50" fmla="*/ 8 w 138"/>
                <a:gd name="T51" fmla="*/ 167 h 533"/>
                <a:gd name="T52" fmla="*/ 1 w 138"/>
                <a:gd name="T53" fmla="*/ 152 h 533"/>
                <a:gd name="T54" fmla="*/ 0 w 138"/>
                <a:gd name="T55" fmla="*/ 129 h 533"/>
                <a:gd name="T56" fmla="*/ 8 w 138"/>
                <a:gd name="T57" fmla="*/ 89 h 533"/>
                <a:gd name="T58" fmla="*/ 23 w 138"/>
                <a:gd name="T59" fmla="*/ 64 h 533"/>
                <a:gd name="T60" fmla="*/ 34 w 138"/>
                <a:gd name="T61" fmla="*/ 58 h 533"/>
                <a:gd name="T62" fmla="*/ 42 w 138"/>
                <a:gd name="T63" fmla="*/ 23 h 533"/>
                <a:gd name="T64" fmla="*/ 42 w 138"/>
                <a:gd name="T65" fmla="*/ 0 h 533"/>
                <a:gd name="T66" fmla="*/ 56 w 138"/>
                <a:gd name="T67" fmla="*/ 22 h 533"/>
                <a:gd name="T68" fmla="*/ 68 w 138"/>
                <a:gd name="T69" fmla="*/ 60 h 533"/>
                <a:gd name="T70" fmla="*/ 75 w 138"/>
                <a:gd name="T71" fmla="*/ 93 h 533"/>
                <a:gd name="T72" fmla="*/ 75 w 138"/>
                <a:gd name="T73" fmla="*/ 116 h 533"/>
                <a:gd name="T74" fmla="*/ 81 w 138"/>
                <a:gd name="T75" fmla="*/ 143 h 533"/>
                <a:gd name="T76" fmla="*/ 81 w 138"/>
                <a:gd name="T77" fmla="*/ 181 h 533"/>
                <a:gd name="T78" fmla="*/ 80 w 138"/>
                <a:gd name="T79" fmla="*/ 196 h 533"/>
                <a:gd name="T80" fmla="*/ 88 w 138"/>
                <a:gd name="T81" fmla="*/ 220 h 533"/>
                <a:gd name="T82" fmla="*/ 102 w 138"/>
                <a:gd name="T83" fmla="*/ 259 h 533"/>
                <a:gd name="T84" fmla="*/ 122 w 138"/>
                <a:gd name="T85" fmla="*/ 302 h 533"/>
                <a:gd name="T86" fmla="*/ 138 w 138"/>
                <a:gd name="T87" fmla="*/ 348 h 533"/>
                <a:gd name="T88" fmla="*/ 127 w 138"/>
                <a:gd name="T89" fmla="*/ 334 h 533"/>
                <a:gd name="T90" fmla="*/ 111 w 138"/>
                <a:gd name="T91" fmla="*/ 32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8" h="533">
                  <a:moveTo>
                    <a:pt x="99" y="325"/>
                  </a:moveTo>
                  <a:lnTo>
                    <a:pt x="92" y="325"/>
                  </a:lnTo>
                  <a:lnTo>
                    <a:pt x="85" y="327"/>
                  </a:lnTo>
                  <a:lnTo>
                    <a:pt x="79" y="330"/>
                  </a:lnTo>
                  <a:lnTo>
                    <a:pt x="74" y="334"/>
                  </a:lnTo>
                  <a:lnTo>
                    <a:pt x="69" y="338"/>
                  </a:lnTo>
                  <a:lnTo>
                    <a:pt x="65" y="344"/>
                  </a:lnTo>
                  <a:lnTo>
                    <a:pt x="61" y="350"/>
                  </a:lnTo>
                  <a:lnTo>
                    <a:pt x="58" y="357"/>
                  </a:lnTo>
                  <a:lnTo>
                    <a:pt x="54" y="371"/>
                  </a:lnTo>
                  <a:lnTo>
                    <a:pt x="52" y="388"/>
                  </a:lnTo>
                  <a:lnTo>
                    <a:pt x="50" y="405"/>
                  </a:lnTo>
                  <a:lnTo>
                    <a:pt x="50" y="421"/>
                  </a:lnTo>
                  <a:lnTo>
                    <a:pt x="50" y="429"/>
                  </a:lnTo>
                  <a:lnTo>
                    <a:pt x="51" y="436"/>
                  </a:lnTo>
                  <a:lnTo>
                    <a:pt x="53" y="443"/>
                  </a:lnTo>
                  <a:lnTo>
                    <a:pt x="55" y="448"/>
                  </a:lnTo>
                  <a:lnTo>
                    <a:pt x="61" y="460"/>
                  </a:lnTo>
                  <a:lnTo>
                    <a:pt x="69" y="470"/>
                  </a:lnTo>
                  <a:lnTo>
                    <a:pt x="77" y="480"/>
                  </a:lnTo>
                  <a:lnTo>
                    <a:pt x="85" y="489"/>
                  </a:lnTo>
                  <a:lnTo>
                    <a:pt x="93" y="499"/>
                  </a:lnTo>
                  <a:lnTo>
                    <a:pt x="99" y="510"/>
                  </a:lnTo>
                  <a:lnTo>
                    <a:pt x="96" y="510"/>
                  </a:lnTo>
                  <a:lnTo>
                    <a:pt x="93" y="511"/>
                  </a:lnTo>
                  <a:lnTo>
                    <a:pt x="91" y="510"/>
                  </a:lnTo>
                  <a:lnTo>
                    <a:pt x="87" y="509"/>
                  </a:lnTo>
                  <a:lnTo>
                    <a:pt x="85" y="507"/>
                  </a:lnTo>
                  <a:lnTo>
                    <a:pt x="80" y="501"/>
                  </a:lnTo>
                  <a:lnTo>
                    <a:pt x="77" y="495"/>
                  </a:lnTo>
                  <a:lnTo>
                    <a:pt x="61" y="495"/>
                  </a:lnTo>
                  <a:lnTo>
                    <a:pt x="58" y="495"/>
                  </a:lnTo>
                  <a:lnTo>
                    <a:pt x="55" y="496"/>
                  </a:lnTo>
                  <a:lnTo>
                    <a:pt x="53" y="498"/>
                  </a:lnTo>
                  <a:lnTo>
                    <a:pt x="50" y="500"/>
                  </a:lnTo>
                  <a:lnTo>
                    <a:pt x="45" y="507"/>
                  </a:lnTo>
                  <a:lnTo>
                    <a:pt x="42" y="514"/>
                  </a:lnTo>
                  <a:lnTo>
                    <a:pt x="38" y="521"/>
                  </a:lnTo>
                  <a:lnTo>
                    <a:pt x="32" y="527"/>
                  </a:lnTo>
                  <a:lnTo>
                    <a:pt x="30" y="529"/>
                  </a:lnTo>
                  <a:lnTo>
                    <a:pt x="27" y="532"/>
                  </a:lnTo>
                  <a:lnTo>
                    <a:pt x="23" y="533"/>
                  </a:lnTo>
                  <a:lnTo>
                    <a:pt x="19" y="533"/>
                  </a:lnTo>
                  <a:lnTo>
                    <a:pt x="17" y="532"/>
                  </a:lnTo>
                  <a:lnTo>
                    <a:pt x="17" y="526"/>
                  </a:lnTo>
                  <a:lnTo>
                    <a:pt x="17" y="520"/>
                  </a:lnTo>
                  <a:lnTo>
                    <a:pt x="17" y="511"/>
                  </a:lnTo>
                  <a:lnTo>
                    <a:pt x="18" y="494"/>
                  </a:lnTo>
                  <a:lnTo>
                    <a:pt x="19" y="483"/>
                  </a:lnTo>
                  <a:lnTo>
                    <a:pt x="20" y="461"/>
                  </a:lnTo>
                  <a:lnTo>
                    <a:pt x="23" y="443"/>
                  </a:lnTo>
                  <a:lnTo>
                    <a:pt x="26" y="424"/>
                  </a:lnTo>
                  <a:lnTo>
                    <a:pt x="27" y="406"/>
                  </a:lnTo>
                  <a:lnTo>
                    <a:pt x="26" y="397"/>
                  </a:lnTo>
                  <a:lnTo>
                    <a:pt x="25" y="391"/>
                  </a:lnTo>
                  <a:lnTo>
                    <a:pt x="23" y="386"/>
                  </a:lnTo>
                  <a:lnTo>
                    <a:pt x="20" y="381"/>
                  </a:lnTo>
                  <a:lnTo>
                    <a:pt x="18" y="377"/>
                  </a:lnTo>
                  <a:lnTo>
                    <a:pt x="16" y="371"/>
                  </a:lnTo>
                  <a:lnTo>
                    <a:pt x="15" y="366"/>
                  </a:lnTo>
                  <a:lnTo>
                    <a:pt x="15" y="360"/>
                  </a:lnTo>
                  <a:lnTo>
                    <a:pt x="15" y="350"/>
                  </a:lnTo>
                  <a:lnTo>
                    <a:pt x="16" y="342"/>
                  </a:lnTo>
                  <a:lnTo>
                    <a:pt x="18" y="336"/>
                  </a:lnTo>
                  <a:lnTo>
                    <a:pt x="20" y="329"/>
                  </a:lnTo>
                  <a:lnTo>
                    <a:pt x="23" y="324"/>
                  </a:lnTo>
                  <a:lnTo>
                    <a:pt x="25" y="318"/>
                  </a:lnTo>
                  <a:lnTo>
                    <a:pt x="26" y="312"/>
                  </a:lnTo>
                  <a:lnTo>
                    <a:pt x="27" y="305"/>
                  </a:lnTo>
                  <a:lnTo>
                    <a:pt x="27" y="277"/>
                  </a:lnTo>
                  <a:lnTo>
                    <a:pt x="27" y="255"/>
                  </a:lnTo>
                  <a:lnTo>
                    <a:pt x="27" y="233"/>
                  </a:lnTo>
                  <a:lnTo>
                    <a:pt x="27" y="205"/>
                  </a:lnTo>
                  <a:lnTo>
                    <a:pt x="26" y="195"/>
                  </a:lnTo>
                  <a:lnTo>
                    <a:pt x="23" y="188"/>
                  </a:lnTo>
                  <a:lnTo>
                    <a:pt x="18" y="181"/>
                  </a:lnTo>
                  <a:lnTo>
                    <a:pt x="13" y="173"/>
                  </a:lnTo>
                  <a:lnTo>
                    <a:pt x="8" y="167"/>
                  </a:lnTo>
                  <a:lnTo>
                    <a:pt x="4" y="160"/>
                  </a:lnTo>
                  <a:lnTo>
                    <a:pt x="2" y="156"/>
                  </a:lnTo>
                  <a:lnTo>
                    <a:pt x="1" y="152"/>
                  </a:lnTo>
                  <a:lnTo>
                    <a:pt x="0" y="148"/>
                  </a:lnTo>
                  <a:lnTo>
                    <a:pt x="0" y="143"/>
                  </a:lnTo>
                  <a:lnTo>
                    <a:pt x="0" y="129"/>
                  </a:lnTo>
                  <a:lnTo>
                    <a:pt x="2" y="116"/>
                  </a:lnTo>
                  <a:lnTo>
                    <a:pt x="4" y="102"/>
                  </a:lnTo>
                  <a:lnTo>
                    <a:pt x="8" y="89"/>
                  </a:lnTo>
                  <a:lnTo>
                    <a:pt x="13" y="77"/>
                  </a:lnTo>
                  <a:lnTo>
                    <a:pt x="19" y="69"/>
                  </a:lnTo>
                  <a:lnTo>
                    <a:pt x="23" y="64"/>
                  </a:lnTo>
                  <a:lnTo>
                    <a:pt x="26" y="61"/>
                  </a:lnTo>
                  <a:lnTo>
                    <a:pt x="30" y="59"/>
                  </a:lnTo>
                  <a:lnTo>
                    <a:pt x="34" y="58"/>
                  </a:lnTo>
                  <a:lnTo>
                    <a:pt x="39" y="45"/>
                  </a:lnTo>
                  <a:lnTo>
                    <a:pt x="42" y="35"/>
                  </a:lnTo>
                  <a:lnTo>
                    <a:pt x="42" y="23"/>
                  </a:lnTo>
                  <a:lnTo>
                    <a:pt x="42" y="14"/>
                  </a:lnTo>
                  <a:lnTo>
                    <a:pt x="42" y="8"/>
                  </a:lnTo>
                  <a:lnTo>
                    <a:pt x="42" y="0"/>
                  </a:lnTo>
                  <a:lnTo>
                    <a:pt x="54" y="0"/>
                  </a:lnTo>
                  <a:lnTo>
                    <a:pt x="54" y="11"/>
                  </a:lnTo>
                  <a:lnTo>
                    <a:pt x="56" y="22"/>
                  </a:lnTo>
                  <a:lnTo>
                    <a:pt x="58" y="32"/>
                  </a:lnTo>
                  <a:lnTo>
                    <a:pt x="61" y="41"/>
                  </a:lnTo>
                  <a:lnTo>
                    <a:pt x="68" y="60"/>
                  </a:lnTo>
                  <a:lnTo>
                    <a:pt x="72" y="77"/>
                  </a:lnTo>
                  <a:lnTo>
                    <a:pt x="74" y="86"/>
                  </a:lnTo>
                  <a:lnTo>
                    <a:pt x="75" y="93"/>
                  </a:lnTo>
                  <a:lnTo>
                    <a:pt x="75" y="101"/>
                  </a:lnTo>
                  <a:lnTo>
                    <a:pt x="75" y="109"/>
                  </a:lnTo>
                  <a:lnTo>
                    <a:pt x="75" y="116"/>
                  </a:lnTo>
                  <a:lnTo>
                    <a:pt x="75" y="125"/>
                  </a:lnTo>
                  <a:lnTo>
                    <a:pt x="78" y="133"/>
                  </a:lnTo>
                  <a:lnTo>
                    <a:pt x="81" y="143"/>
                  </a:lnTo>
                  <a:lnTo>
                    <a:pt x="81" y="165"/>
                  </a:lnTo>
                  <a:lnTo>
                    <a:pt x="81" y="177"/>
                  </a:lnTo>
                  <a:lnTo>
                    <a:pt x="81" y="181"/>
                  </a:lnTo>
                  <a:lnTo>
                    <a:pt x="81" y="182"/>
                  </a:lnTo>
                  <a:lnTo>
                    <a:pt x="80" y="189"/>
                  </a:lnTo>
                  <a:lnTo>
                    <a:pt x="80" y="196"/>
                  </a:lnTo>
                  <a:lnTo>
                    <a:pt x="82" y="203"/>
                  </a:lnTo>
                  <a:lnTo>
                    <a:pt x="83" y="209"/>
                  </a:lnTo>
                  <a:lnTo>
                    <a:pt x="88" y="220"/>
                  </a:lnTo>
                  <a:lnTo>
                    <a:pt x="92" y="228"/>
                  </a:lnTo>
                  <a:lnTo>
                    <a:pt x="97" y="244"/>
                  </a:lnTo>
                  <a:lnTo>
                    <a:pt x="102" y="259"/>
                  </a:lnTo>
                  <a:lnTo>
                    <a:pt x="109" y="273"/>
                  </a:lnTo>
                  <a:lnTo>
                    <a:pt x="115" y="288"/>
                  </a:lnTo>
                  <a:lnTo>
                    <a:pt x="122" y="302"/>
                  </a:lnTo>
                  <a:lnTo>
                    <a:pt x="128" y="317"/>
                  </a:lnTo>
                  <a:lnTo>
                    <a:pt x="134" y="333"/>
                  </a:lnTo>
                  <a:lnTo>
                    <a:pt x="138" y="348"/>
                  </a:lnTo>
                  <a:lnTo>
                    <a:pt x="135" y="342"/>
                  </a:lnTo>
                  <a:lnTo>
                    <a:pt x="132" y="338"/>
                  </a:lnTo>
                  <a:lnTo>
                    <a:pt x="127" y="334"/>
                  </a:lnTo>
                  <a:lnTo>
                    <a:pt x="122" y="330"/>
                  </a:lnTo>
                  <a:lnTo>
                    <a:pt x="116" y="328"/>
                  </a:lnTo>
                  <a:lnTo>
                    <a:pt x="111" y="326"/>
                  </a:lnTo>
                  <a:lnTo>
                    <a:pt x="106" y="325"/>
                  </a:lnTo>
                  <a:lnTo>
                    <a:pt x="99" y="325"/>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08" name="Freeform 143">
              <a:extLst>
                <a:ext uri="{FF2B5EF4-FFF2-40B4-BE49-F238E27FC236}">
                  <a16:creationId xmlns:a16="http://schemas.microsoft.com/office/drawing/2014/main" id="{84A2579B-4D3F-4CA3-B7D8-ED972B8A7C64}"/>
                </a:ext>
              </a:extLst>
            </p:cNvPr>
            <p:cNvSpPr>
              <a:spLocks/>
            </p:cNvSpPr>
            <p:nvPr/>
          </p:nvSpPr>
          <p:spPr bwMode="auto">
            <a:xfrm>
              <a:off x="13293632" y="3499773"/>
              <a:ext cx="496599" cy="364251"/>
            </a:xfrm>
            <a:custGeom>
              <a:avLst/>
              <a:gdLst>
                <a:gd name="T0" fmla="*/ 221 w 848"/>
                <a:gd name="T1" fmla="*/ 566 h 621"/>
                <a:gd name="T2" fmla="*/ 199 w 848"/>
                <a:gd name="T3" fmla="*/ 535 h 621"/>
                <a:gd name="T4" fmla="*/ 194 w 848"/>
                <a:gd name="T5" fmla="*/ 494 h 621"/>
                <a:gd name="T6" fmla="*/ 204 w 848"/>
                <a:gd name="T7" fmla="*/ 442 h 621"/>
                <a:gd name="T8" fmla="*/ 249 w 848"/>
                <a:gd name="T9" fmla="*/ 366 h 621"/>
                <a:gd name="T10" fmla="*/ 312 w 848"/>
                <a:gd name="T11" fmla="*/ 303 h 621"/>
                <a:gd name="T12" fmla="*/ 380 w 848"/>
                <a:gd name="T13" fmla="*/ 264 h 621"/>
                <a:gd name="T14" fmla="*/ 425 w 848"/>
                <a:gd name="T15" fmla="*/ 238 h 621"/>
                <a:gd name="T16" fmla="*/ 459 w 848"/>
                <a:gd name="T17" fmla="*/ 215 h 621"/>
                <a:gd name="T18" fmla="*/ 485 w 848"/>
                <a:gd name="T19" fmla="*/ 211 h 621"/>
                <a:gd name="T20" fmla="*/ 499 w 848"/>
                <a:gd name="T21" fmla="*/ 200 h 621"/>
                <a:gd name="T22" fmla="*/ 527 w 848"/>
                <a:gd name="T23" fmla="*/ 169 h 621"/>
                <a:gd name="T24" fmla="*/ 576 w 848"/>
                <a:gd name="T25" fmla="*/ 155 h 621"/>
                <a:gd name="T26" fmla="*/ 643 w 848"/>
                <a:gd name="T27" fmla="*/ 143 h 621"/>
                <a:gd name="T28" fmla="*/ 683 w 848"/>
                <a:gd name="T29" fmla="*/ 126 h 621"/>
                <a:gd name="T30" fmla="*/ 748 w 848"/>
                <a:gd name="T31" fmla="*/ 108 h 621"/>
                <a:gd name="T32" fmla="*/ 816 w 848"/>
                <a:gd name="T33" fmla="*/ 83 h 621"/>
                <a:gd name="T34" fmla="*/ 845 w 848"/>
                <a:gd name="T35" fmla="*/ 57 h 621"/>
                <a:gd name="T36" fmla="*/ 847 w 848"/>
                <a:gd name="T37" fmla="*/ 38 h 621"/>
                <a:gd name="T38" fmla="*/ 832 w 848"/>
                <a:gd name="T39" fmla="*/ 20 h 621"/>
                <a:gd name="T40" fmla="*/ 791 w 848"/>
                <a:gd name="T41" fmla="*/ 1 h 621"/>
                <a:gd name="T42" fmla="*/ 735 w 848"/>
                <a:gd name="T43" fmla="*/ 8 h 621"/>
                <a:gd name="T44" fmla="*/ 640 w 848"/>
                <a:gd name="T45" fmla="*/ 57 h 621"/>
                <a:gd name="T46" fmla="*/ 575 w 848"/>
                <a:gd name="T47" fmla="*/ 87 h 621"/>
                <a:gd name="T48" fmla="*/ 518 w 848"/>
                <a:gd name="T49" fmla="*/ 95 h 621"/>
                <a:gd name="T50" fmla="*/ 493 w 848"/>
                <a:gd name="T51" fmla="*/ 80 h 621"/>
                <a:gd name="T52" fmla="*/ 464 w 848"/>
                <a:gd name="T53" fmla="*/ 73 h 621"/>
                <a:gd name="T54" fmla="*/ 439 w 848"/>
                <a:gd name="T55" fmla="*/ 89 h 621"/>
                <a:gd name="T56" fmla="*/ 409 w 848"/>
                <a:gd name="T57" fmla="*/ 97 h 621"/>
                <a:gd name="T58" fmla="*/ 356 w 848"/>
                <a:gd name="T59" fmla="*/ 122 h 621"/>
                <a:gd name="T60" fmla="*/ 291 w 848"/>
                <a:gd name="T61" fmla="*/ 170 h 621"/>
                <a:gd name="T62" fmla="*/ 257 w 848"/>
                <a:gd name="T63" fmla="*/ 177 h 621"/>
                <a:gd name="T64" fmla="*/ 225 w 848"/>
                <a:gd name="T65" fmla="*/ 185 h 621"/>
                <a:gd name="T66" fmla="*/ 197 w 848"/>
                <a:gd name="T67" fmla="*/ 189 h 621"/>
                <a:gd name="T68" fmla="*/ 183 w 848"/>
                <a:gd name="T69" fmla="*/ 200 h 621"/>
                <a:gd name="T70" fmla="*/ 192 w 848"/>
                <a:gd name="T71" fmla="*/ 244 h 621"/>
                <a:gd name="T72" fmla="*/ 172 w 848"/>
                <a:gd name="T73" fmla="*/ 275 h 621"/>
                <a:gd name="T74" fmla="*/ 132 w 848"/>
                <a:gd name="T75" fmla="*/ 306 h 621"/>
                <a:gd name="T76" fmla="*/ 105 w 848"/>
                <a:gd name="T77" fmla="*/ 333 h 621"/>
                <a:gd name="T78" fmla="*/ 113 w 848"/>
                <a:gd name="T79" fmla="*/ 350 h 621"/>
                <a:gd name="T80" fmla="*/ 129 w 848"/>
                <a:gd name="T81" fmla="*/ 367 h 621"/>
                <a:gd name="T82" fmla="*/ 120 w 848"/>
                <a:gd name="T83" fmla="*/ 380 h 621"/>
                <a:gd name="T84" fmla="*/ 75 w 848"/>
                <a:gd name="T85" fmla="*/ 394 h 621"/>
                <a:gd name="T86" fmla="*/ 56 w 848"/>
                <a:gd name="T87" fmla="*/ 409 h 621"/>
                <a:gd name="T88" fmla="*/ 50 w 848"/>
                <a:gd name="T89" fmla="*/ 444 h 621"/>
                <a:gd name="T90" fmla="*/ 46 w 848"/>
                <a:gd name="T91" fmla="*/ 464 h 621"/>
                <a:gd name="T92" fmla="*/ 17 w 848"/>
                <a:gd name="T93" fmla="*/ 486 h 621"/>
                <a:gd name="T94" fmla="*/ 0 w 848"/>
                <a:gd name="T95" fmla="*/ 509 h 621"/>
                <a:gd name="T96" fmla="*/ 4 w 848"/>
                <a:gd name="T97" fmla="*/ 527 h 621"/>
                <a:gd name="T98" fmla="*/ 26 w 848"/>
                <a:gd name="T99" fmla="*/ 548 h 621"/>
                <a:gd name="T100" fmla="*/ 89 w 848"/>
                <a:gd name="T101" fmla="*/ 555 h 621"/>
                <a:gd name="T102" fmla="*/ 99 w 848"/>
                <a:gd name="T103" fmla="*/ 574 h 621"/>
                <a:gd name="T104" fmla="*/ 104 w 848"/>
                <a:gd name="T105" fmla="*/ 609 h 621"/>
                <a:gd name="T106" fmla="*/ 111 w 848"/>
                <a:gd name="T107" fmla="*/ 614 h 621"/>
                <a:gd name="T108" fmla="*/ 151 w 848"/>
                <a:gd name="T109" fmla="*/ 609 h 621"/>
                <a:gd name="T110" fmla="*/ 291 w 848"/>
                <a:gd name="T111" fmla="*/ 621 h 621"/>
                <a:gd name="T112" fmla="*/ 293 w 848"/>
                <a:gd name="T113"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48" h="621">
                  <a:moveTo>
                    <a:pt x="293" y="621"/>
                  </a:moveTo>
                  <a:lnTo>
                    <a:pt x="261" y="595"/>
                  </a:lnTo>
                  <a:lnTo>
                    <a:pt x="228" y="571"/>
                  </a:lnTo>
                  <a:lnTo>
                    <a:pt x="221" y="566"/>
                  </a:lnTo>
                  <a:lnTo>
                    <a:pt x="214" y="558"/>
                  </a:lnTo>
                  <a:lnTo>
                    <a:pt x="209" y="552"/>
                  </a:lnTo>
                  <a:lnTo>
                    <a:pt x="203" y="544"/>
                  </a:lnTo>
                  <a:lnTo>
                    <a:pt x="199" y="535"/>
                  </a:lnTo>
                  <a:lnTo>
                    <a:pt x="196" y="526"/>
                  </a:lnTo>
                  <a:lnTo>
                    <a:pt x="194" y="516"/>
                  </a:lnTo>
                  <a:lnTo>
                    <a:pt x="193" y="505"/>
                  </a:lnTo>
                  <a:lnTo>
                    <a:pt x="194" y="494"/>
                  </a:lnTo>
                  <a:lnTo>
                    <a:pt x="194" y="485"/>
                  </a:lnTo>
                  <a:lnTo>
                    <a:pt x="196" y="474"/>
                  </a:lnTo>
                  <a:lnTo>
                    <a:pt x="198" y="463"/>
                  </a:lnTo>
                  <a:lnTo>
                    <a:pt x="204" y="442"/>
                  </a:lnTo>
                  <a:lnTo>
                    <a:pt x="213" y="423"/>
                  </a:lnTo>
                  <a:lnTo>
                    <a:pt x="223" y="402"/>
                  </a:lnTo>
                  <a:lnTo>
                    <a:pt x="235" y="384"/>
                  </a:lnTo>
                  <a:lnTo>
                    <a:pt x="249" y="366"/>
                  </a:lnTo>
                  <a:lnTo>
                    <a:pt x="263" y="348"/>
                  </a:lnTo>
                  <a:lnTo>
                    <a:pt x="279" y="332"/>
                  </a:lnTo>
                  <a:lnTo>
                    <a:pt x="295" y="317"/>
                  </a:lnTo>
                  <a:lnTo>
                    <a:pt x="312" y="303"/>
                  </a:lnTo>
                  <a:lnTo>
                    <a:pt x="330" y="291"/>
                  </a:lnTo>
                  <a:lnTo>
                    <a:pt x="347" y="280"/>
                  </a:lnTo>
                  <a:lnTo>
                    <a:pt x="364" y="270"/>
                  </a:lnTo>
                  <a:lnTo>
                    <a:pt x="380" y="264"/>
                  </a:lnTo>
                  <a:lnTo>
                    <a:pt x="397" y="258"/>
                  </a:lnTo>
                  <a:lnTo>
                    <a:pt x="407" y="253"/>
                  </a:lnTo>
                  <a:lnTo>
                    <a:pt x="417" y="245"/>
                  </a:lnTo>
                  <a:lnTo>
                    <a:pt x="425" y="238"/>
                  </a:lnTo>
                  <a:lnTo>
                    <a:pt x="433" y="230"/>
                  </a:lnTo>
                  <a:lnTo>
                    <a:pt x="443" y="224"/>
                  </a:lnTo>
                  <a:lnTo>
                    <a:pt x="453" y="217"/>
                  </a:lnTo>
                  <a:lnTo>
                    <a:pt x="459" y="215"/>
                  </a:lnTo>
                  <a:lnTo>
                    <a:pt x="466" y="213"/>
                  </a:lnTo>
                  <a:lnTo>
                    <a:pt x="473" y="212"/>
                  </a:lnTo>
                  <a:lnTo>
                    <a:pt x="482" y="212"/>
                  </a:lnTo>
                  <a:lnTo>
                    <a:pt x="485" y="211"/>
                  </a:lnTo>
                  <a:lnTo>
                    <a:pt x="488" y="210"/>
                  </a:lnTo>
                  <a:lnTo>
                    <a:pt x="492" y="209"/>
                  </a:lnTo>
                  <a:lnTo>
                    <a:pt x="494" y="206"/>
                  </a:lnTo>
                  <a:lnTo>
                    <a:pt x="499" y="200"/>
                  </a:lnTo>
                  <a:lnTo>
                    <a:pt x="504" y="193"/>
                  </a:lnTo>
                  <a:lnTo>
                    <a:pt x="510" y="181"/>
                  </a:lnTo>
                  <a:lnTo>
                    <a:pt x="517" y="173"/>
                  </a:lnTo>
                  <a:lnTo>
                    <a:pt x="527" y="169"/>
                  </a:lnTo>
                  <a:lnTo>
                    <a:pt x="537" y="164"/>
                  </a:lnTo>
                  <a:lnTo>
                    <a:pt x="548" y="161"/>
                  </a:lnTo>
                  <a:lnTo>
                    <a:pt x="558" y="159"/>
                  </a:lnTo>
                  <a:lnTo>
                    <a:pt x="576" y="155"/>
                  </a:lnTo>
                  <a:lnTo>
                    <a:pt x="595" y="151"/>
                  </a:lnTo>
                  <a:lnTo>
                    <a:pt x="614" y="149"/>
                  </a:lnTo>
                  <a:lnTo>
                    <a:pt x="633" y="145"/>
                  </a:lnTo>
                  <a:lnTo>
                    <a:pt x="643" y="143"/>
                  </a:lnTo>
                  <a:lnTo>
                    <a:pt x="654" y="139"/>
                  </a:lnTo>
                  <a:lnTo>
                    <a:pt x="663" y="135"/>
                  </a:lnTo>
                  <a:lnTo>
                    <a:pt x="674" y="131"/>
                  </a:lnTo>
                  <a:lnTo>
                    <a:pt x="683" y="126"/>
                  </a:lnTo>
                  <a:lnTo>
                    <a:pt x="694" y="122"/>
                  </a:lnTo>
                  <a:lnTo>
                    <a:pt x="705" y="119"/>
                  </a:lnTo>
                  <a:lnTo>
                    <a:pt x="719" y="116"/>
                  </a:lnTo>
                  <a:lnTo>
                    <a:pt x="748" y="108"/>
                  </a:lnTo>
                  <a:lnTo>
                    <a:pt x="777" y="99"/>
                  </a:lnTo>
                  <a:lnTo>
                    <a:pt x="791" y="95"/>
                  </a:lnTo>
                  <a:lnTo>
                    <a:pt x="804" y="90"/>
                  </a:lnTo>
                  <a:lnTo>
                    <a:pt x="816" y="83"/>
                  </a:lnTo>
                  <a:lnTo>
                    <a:pt x="826" y="77"/>
                  </a:lnTo>
                  <a:lnTo>
                    <a:pt x="835" y="69"/>
                  </a:lnTo>
                  <a:lnTo>
                    <a:pt x="841" y="61"/>
                  </a:lnTo>
                  <a:lnTo>
                    <a:pt x="845" y="57"/>
                  </a:lnTo>
                  <a:lnTo>
                    <a:pt x="846" y="52"/>
                  </a:lnTo>
                  <a:lnTo>
                    <a:pt x="847" y="47"/>
                  </a:lnTo>
                  <a:lnTo>
                    <a:pt x="848" y="42"/>
                  </a:lnTo>
                  <a:lnTo>
                    <a:pt x="847" y="38"/>
                  </a:lnTo>
                  <a:lnTo>
                    <a:pt x="846" y="34"/>
                  </a:lnTo>
                  <a:lnTo>
                    <a:pt x="843" y="31"/>
                  </a:lnTo>
                  <a:lnTo>
                    <a:pt x="840" y="27"/>
                  </a:lnTo>
                  <a:lnTo>
                    <a:pt x="832" y="20"/>
                  </a:lnTo>
                  <a:lnTo>
                    <a:pt x="822" y="14"/>
                  </a:lnTo>
                  <a:lnTo>
                    <a:pt x="811" y="7"/>
                  </a:lnTo>
                  <a:lnTo>
                    <a:pt x="800" y="3"/>
                  </a:lnTo>
                  <a:lnTo>
                    <a:pt x="791" y="1"/>
                  </a:lnTo>
                  <a:lnTo>
                    <a:pt x="782" y="0"/>
                  </a:lnTo>
                  <a:lnTo>
                    <a:pt x="766" y="1"/>
                  </a:lnTo>
                  <a:lnTo>
                    <a:pt x="751" y="3"/>
                  </a:lnTo>
                  <a:lnTo>
                    <a:pt x="735" y="8"/>
                  </a:lnTo>
                  <a:lnTo>
                    <a:pt x="719" y="15"/>
                  </a:lnTo>
                  <a:lnTo>
                    <a:pt x="687" y="30"/>
                  </a:lnTo>
                  <a:lnTo>
                    <a:pt x="656" y="47"/>
                  </a:lnTo>
                  <a:lnTo>
                    <a:pt x="640" y="57"/>
                  </a:lnTo>
                  <a:lnTo>
                    <a:pt x="623" y="66"/>
                  </a:lnTo>
                  <a:lnTo>
                    <a:pt x="607" y="73"/>
                  </a:lnTo>
                  <a:lnTo>
                    <a:pt x="591" y="81"/>
                  </a:lnTo>
                  <a:lnTo>
                    <a:pt x="575" y="87"/>
                  </a:lnTo>
                  <a:lnTo>
                    <a:pt x="559" y="92"/>
                  </a:lnTo>
                  <a:lnTo>
                    <a:pt x="541" y="95"/>
                  </a:lnTo>
                  <a:lnTo>
                    <a:pt x="524" y="96"/>
                  </a:lnTo>
                  <a:lnTo>
                    <a:pt x="518" y="95"/>
                  </a:lnTo>
                  <a:lnTo>
                    <a:pt x="511" y="92"/>
                  </a:lnTo>
                  <a:lnTo>
                    <a:pt x="505" y="89"/>
                  </a:lnTo>
                  <a:lnTo>
                    <a:pt x="499" y="84"/>
                  </a:lnTo>
                  <a:lnTo>
                    <a:pt x="493" y="80"/>
                  </a:lnTo>
                  <a:lnTo>
                    <a:pt x="487" y="77"/>
                  </a:lnTo>
                  <a:lnTo>
                    <a:pt x="481" y="73"/>
                  </a:lnTo>
                  <a:lnTo>
                    <a:pt x="474" y="72"/>
                  </a:lnTo>
                  <a:lnTo>
                    <a:pt x="464" y="73"/>
                  </a:lnTo>
                  <a:lnTo>
                    <a:pt x="456" y="77"/>
                  </a:lnTo>
                  <a:lnTo>
                    <a:pt x="450" y="80"/>
                  </a:lnTo>
                  <a:lnTo>
                    <a:pt x="444" y="84"/>
                  </a:lnTo>
                  <a:lnTo>
                    <a:pt x="439" y="89"/>
                  </a:lnTo>
                  <a:lnTo>
                    <a:pt x="433" y="92"/>
                  </a:lnTo>
                  <a:lnTo>
                    <a:pt x="428" y="95"/>
                  </a:lnTo>
                  <a:lnTo>
                    <a:pt x="420" y="96"/>
                  </a:lnTo>
                  <a:lnTo>
                    <a:pt x="409" y="97"/>
                  </a:lnTo>
                  <a:lnTo>
                    <a:pt x="398" y="99"/>
                  </a:lnTo>
                  <a:lnTo>
                    <a:pt x="387" y="104"/>
                  </a:lnTo>
                  <a:lnTo>
                    <a:pt x="376" y="109"/>
                  </a:lnTo>
                  <a:lnTo>
                    <a:pt x="356" y="122"/>
                  </a:lnTo>
                  <a:lnTo>
                    <a:pt x="336" y="136"/>
                  </a:lnTo>
                  <a:lnTo>
                    <a:pt x="317" y="151"/>
                  </a:lnTo>
                  <a:lnTo>
                    <a:pt x="300" y="164"/>
                  </a:lnTo>
                  <a:lnTo>
                    <a:pt x="291" y="170"/>
                  </a:lnTo>
                  <a:lnTo>
                    <a:pt x="282" y="173"/>
                  </a:lnTo>
                  <a:lnTo>
                    <a:pt x="274" y="176"/>
                  </a:lnTo>
                  <a:lnTo>
                    <a:pt x="266" y="177"/>
                  </a:lnTo>
                  <a:lnTo>
                    <a:pt x="257" y="177"/>
                  </a:lnTo>
                  <a:lnTo>
                    <a:pt x="250" y="178"/>
                  </a:lnTo>
                  <a:lnTo>
                    <a:pt x="241" y="181"/>
                  </a:lnTo>
                  <a:lnTo>
                    <a:pt x="234" y="183"/>
                  </a:lnTo>
                  <a:lnTo>
                    <a:pt x="225" y="185"/>
                  </a:lnTo>
                  <a:lnTo>
                    <a:pt x="217" y="187"/>
                  </a:lnTo>
                  <a:lnTo>
                    <a:pt x="209" y="188"/>
                  </a:lnTo>
                  <a:lnTo>
                    <a:pt x="200" y="188"/>
                  </a:lnTo>
                  <a:lnTo>
                    <a:pt x="197" y="189"/>
                  </a:lnTo>
                  <a:lnTo>
                    <a:pt x="193" y="190"/>
                  </a:lnTo>
                  <a:lnTo>
                    <a:pt x="189" y="192"/>
                  </a:lnTo>
                  <a:lnTo>
                    <a:pt x="186" y="195"/>
                  </a:lnTo>
                  <a:lnTo>
                    <a:pt x="183" y="200"/>
                  </a:lnTo>
                  <a:lnTo>
                    <a:pt x="182" y="204"/>
                  </a:lnTo>
                  <a:lnTo>
                    <a:pt x="187" y="219"/>
                  </a:lnTo>
                  <a:lnTo>
                    <a:pt x="193" y="235"/>
                  </a:lnTo>
                  <a:lnTo>
                    <a:pt x="192" y="244"/>
                  </a:lnTo>
                  <a:lnTo>
                    <a:pt x="189" y="253"/>
                  </a:lnTo>
                  <a:lnTo>
                    <a:pt x="185" y="261"/>
                  </a:lnTo>
                  <a:lnTo>
                    <a:pt x="179" y="268"/>
                  </a:lnTo>
                  <a:lnTo>
                    <a:pt x="172" y="275"/>
                  </a:lnTo>
                  <a:lnTo>
                    <a:pt x="165" y="282"/>
                  </a:lnTo>
                  <a:lnTo>
                    <a:pt x="157" y="288"/>
                  </a:lnTo>
                  <a:lnTo>
                    <a:pt x="148" y="294"/>
                  </a:lnTo>
                  <a:lnTo>
                    <a:pt x="132" y="306"/>
                  </a:lnTo>
                  <a:lnTo>
                    <a:pt x="118" y="317"/>
                  </a:lnTo>
                  <a:lnTo>
                    <a:pt x="113" y="322"/>
                  </a:lnTo>
                  <a:lnTo>
                    <a:pt x="108" y="328"/>
                  </a:lnTo>
                  <a:lnTo>
                    <a:pt x="105" y="333"/>
                  </a:lnTo>
                  <a:lnTo>
                    <a:pt x="104" y="340"/>
                  </a:lnTo>
                  <a:lnTo>
                    <a:pt x="105" y="343"/>
                  </a:lnTo>
                  <a:lnTo>
                    <a:pt x="108" y="347"/>
                  </a:lnTo>
                  <a:lnTo>
                    <a:pt x="113" y="350"/>
                  </a:lnTo>
                  <a:lnTo>
                    <a:pt x="118" y="354"/>
                  </a:lnTo>
                  <a:lnTo>
                    <a:pt x="122" y="358"/>
                  </a:lnTo>
                  <a:lnTo>
                    <a:pt x="127" y="363"/>
                  </a:lnTo>
                  <a:lnTo>
                    <a:pt x="129" y="367"/>
                  </a:lnTo>
                  <a:lnTo>
                    <a:pt x="130" y="370"/>
                  </a:lnTo>
                  <a:lnTo>
                    <a:pt x="131" y="373"/>
                  </a:lnTo>
                  <a:lnTo>
                    <a:pt x="131" y="377"/>
                  </a:lnTo>
                  <a:lnTo>
                    <a:pt x="120" y="380"/>
                  </a:lnTo>
                  <a:lnTo>
                    <a:pt x="107" y="382"/>
                  </a:lnTo>
                  <a:lnTo>
                    <a:pt x="94" y="386"/>
                  </a:lnTo>
                  <a:lnTo>
                    <a:pt x="80" y="390"/>
                  </a:lnTo>
                  <a:lnTo>
                    <a:pt x="75" y="394"/>
                  </a:lnTo>
                  <a:lnTo>
                    <a:pt x="68" y="397"/>
                  </a:lnTo>
                  <a:lnTo>
                    <a:pt x="64" y="400"/>
                  </a:lnTo>
                  <a:lnTo>
                    <a:pt x="60" y="404"/>
                  </a:lnTo>
                  <a:lnTo>
                    <a:pt x="56" y="409"/>
                  </a:lnTo>
                  <a:lnTo>
                    <a:pt x="53" y="413"/>
                  </a:lnTo>
                  <a:lnTo>
                    <a:pt x="51" y="419"/>
                  </a:lnTo>
                  <a:lnTo>
                    <a:pt x="50" y="424"/>
                  </a:lnTo>
                  <a:lnTo>
                    <a:pt x="50" y="444"/>
                  </a:lnTo>
                  <a:lnTo>
                    <a:pt x="50" y="451"/>
                  </a:lnTo>
                  <a:lnTo>
                    <a:pt x="50" y="455"/>
                  </a:lnTo>
                  <a:lnTo>
                    <a:pt x="48" y="460"/>
                  </a:lnTo>
                  <a:lnTo>
                    <a:pt x="46" y="464"/>
                  </a:lnTo>
                  <a:lnTo>
                    <a:pt x="43" y="467"/>
                  </a:lnTo>
                  <a:lnTo>
                    <a:pt x="35" y="474"/>
                  </a:lnTo>
                  <a:lnTo>
                    <a:pt x="25" y="479"/>
                  </a:lnTo>
                  <a:lnTo>
                    <a:pt x="17" y="486"/>
                  </a:lnTo>
                  <a:lnTo>
                    <a:pt x="8" y="494"/>
                  </a:lnTo>
                  <a:lnTo>
                    <a:pt x="5" y="499"/>
                  </a:lnTo>
                  <a:lnTo>
                    <a:pt x="3" y="504"/>
                  </a:lnTo>
                  <a:lnTo>
                    <a:pt x="0" y="509"/>
                  </a:lnTo>
                  <a:lnTo>
                    <a:pt x="0" y="517"/>
                  </a:lnTo>
                  <a:lnTo>
                    <a:pt x="0" y="520"/>
                  </a:lnTo>
                  <a:lnTo>
                    <a:pt x="2" y="523"/>
                  </a:lnTo>
                  <a:lnTo>
                    <a:pt x="4" y="527"/>
                  </a:lnTo>
                  <a:lnTo>
                    <a:pt x="5" y="530"/>
                  </a:lnTo>
                  <a:lnTo>
                    <a:pt x="10" y="536"/>
                  </a:lnTo>
                  <a:lnTo>
                    <a:pt x="16" y="541"/>
                  </a:lnTo>
                  <a:lnTo>
                    <a:pt x="26" y="548"/>
                  </a:lnTo>
                  <a:lnTo>
                    <a:pt x="31" y="552"/>
                  </a:lnTo>
                  <a:lnTo>
                    <a:pt x="81" y="552"/>
                  </a:lnTo>
                  <a:lnTo>
                    <a:pt x="86" y="553"/>
                  </a:lnTo>
                  <a:lnTo>
                    <a:pt x="89" y="555"/>
                  </a:lnTo>
                  <a:lnTo>
                    <a:pt x="92" y="557"/>
                  </a:lnTo>
                  <a:lnTo>
                    <a:pt x="94" y="560"/>
                  </a:lnTo>
                  <a:lnTo>
                    <a:pt x="98" y="567"/>
                  </a:lnTo>
                  <a:lnTo>
                    <a:pt x="99" y="574"/>
                  </a:lnTo>
                  <a:lnTo>
                    <a:pt x="99" y="583"/>
                  </a:lnTo>
                  <a:lnTo>
                    <a:pt x="100" y="592"/>
                  </a:lnTo>
                  <a:lnTo>
                    <a:pt x="101" y="600"/>
                  </a:lnTo>
                  <a:lnTo>
                    <a:pt x="104" y="609"/>
                  </a:lnTo>
                  <a:lnTo>
                    <a:pt x="105" y="611"/>
                  </a:lnTo>
                  <a:lnTo>
                    <a:pt x="106" y="612"/>
                  </a:lnTo>
                  <a:lnTo>
                    <a:pt x="108" y="613"/>
                  </a:lnTo>
                  <a:lnTo>
                    <a:pt x="111" y="614"/>
                  </a:lnTo>
                  <a:lnTo>
                    <a:pt x="117" y="614"/>
                  </a:lnTo>
                  <a:lnTo>
                    <a:pt x="124" y="613"/>
                  </a:lnTo>
                  <a:lnTo>
                    <a:pt x="138" y="611"/>
                  </a:lnTo>
                  <a:lnTo>
                    <a:pt x="151" y="609"/>
                  </a:lnTo>
                  <a:lnTo>
                    <a:pt x="162" y="621"/>
                  </a:lnTo>
                  <a:lnTo>
                    <a:pt x="238" y="621"/>
                  </a:lnTo>
                  <a:lnTo>
                    <a:pt x="277" y="621"/>
                  </a:lnTo>
                  <a:lnTo>
                    <a:pt x="291" y="621"/>
                  </a:lnTo>
                  <a:lnTo>
                    <a:pt x="293" y="621"/>
                  </a:lnTo>
                  <a:lnTo>
                    <a:pt x="285" y="610"/>
                  </a:lnTo>
                  <a:lnTo>
                    <a:pt x="278" y="601"/>
                  </a:lnTo>
                  <a:lnTo>
                    <a:pt x="293" y="621"/>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09" name="Freeform 144">
              <a:extLst>
                <a:ext uri="{FF2B5EF4-FFF2-40B4-BE49-F238E27FC236}">
                  <a16:creationId xmlns:a16="http://schemas.microsoft.com/office/drawing/2014/main" id="{B3F4CF93-9D8E-4002-92C8-C839EA5DEAAC}"/>
                </a:ext>
              </a:extLst>
            </p:cNvPr>
            <p:cNvSpPr>
              <a:spLocks/>
            </p:cNvSpPr>
            <p:nvPr/>
          </p:nvSpPr>
          <p:spPr bwMode="auto">
            <a:xfrm>
              <a:off x="12398817" y="3462294"/>
              <a:ext cx="4821927" cy="1795486"/>
            </a:xfrm>
            <a:custGeom>
              <a:avLst/>
              <a:gdLst>
                <a:gd name="T0" fmla="*/ 5836 w 8234"/>
                <a:gd name="T1" fmla="*/ 2191 h 3066"/>
                <a:gd name="T2" fmla="*/ 5712 w 8234"/>
                <a:gd name="T3" fmla="*/ 1948 h 3066"/>
                <a:gd name="T4" fmla="*/ 6010 w 8234"/>
                <a:gd name="T5" fmla="*/ 1561 h 3066"/>
                <a:gd name="T6" fmla="*/ 6677 w 8234"/>
                <a:gd name="T7" fmla="*/ 1397 h 3066"/>
                <a:gd name="T8" fmla="*/ 6979 w 8234"/>
                <a:gd name="T9" fmla="*/ 1350 h 3066"/>
                <a:gd name="T10" fmla="*/ 6662 w 8234"/>
                <a:gd name="T11" fmla="*/ 1668 h 3066"/>
                <a:gd name="T12" fmla="*/ 6750 w 8234"/>
                <a:gd name="T13" fmla="*/ 1949 h 3066"/>
                <a:gd name="T14" fmla="*/ 6899 w 8234"/>
                <a:gd name="T15" fmla="*/ 1673 h 3066"/>
                <a:gd name="T16" fmla="*/ 7322 w 8234"/>
                <a:gd name="T17" fmla="*/ 1500 h 3066"/>
                <a:gd name="T18" fmla="*/ 7674 w 8234"/>
                <a:gd name="T19" fmla="*/ 1229 h 3066"/>
                <a:gd name="T20" fmla="*/ 7839 w 8234"/>
                <a:gd name="T21" fmla="*/ 1052 h 3066"/>
                <a:gd name="T22" fmla="*/ 8186 w 8234"/>
                <a:gd name="T23" fmla="*/ 1018 h 3066"/>
                <a:gd name="T24" fmla="*/ 7284 w 8234"/>
                <a:gd name="T25" fmla="*/ 749 h 3066"/>
                <a:gd name="T26" fmla="*/ 6706 w 8234"/>
                <a:gd name="T27" fmla="*/ 640 h 3066"/>
                <a:gd name="T28" fmla="*/ 6008 w 8234"/>
                <a:gd name="T29" fmla="*/ 467 h 3066"/>
                <a:gd name="T30" fmla="*/ 5410 w 8234"/>
                <a:gd name="T31" fmla="*/ 585 h 3066"/>
                <a:gd name="T32" fmla="*/ 5263 w 8234"/>
                <a:gd name="T33" fmla="*/ 415 h 3066"/>
                <a:gd name="T34" fmla="*/ 4666 w 8234"/>
                <a:gd name="T35" fmla="*/ 418 h 3066"/>
                <a:gd name="T36" fmla="*/ 4423 w 8234"/>
                <a:gd name="T37" fmla="*/ 302 h 3066"/>
                <a:gd name="T38" fmla="*/ 4139 w 8234"/>
                <a:gd name="T39" fmla="*/ 12 h 3066"/>
                <a:gd name="T40" fmla="*/ 3679 w 8234"/>
                <a:gd name="T41" fmla="*/ 148 h 3066"/>
                <a:gd name="T42" fmla="*/ 3054 w 8234"/>
                <a:gd name="T43" fmla="*/ 374 h 3066"/>
                <a:gd name="T44" fmla="*/ 2730 w 8234"/>
                <a:gd name="T45" fmla="*/ 568 h 3066"/>
                <a:gd name="T46" fmla="*/ 2617 w 8234"/>
                <a:gd name="T47" fmla="*/ 653 h 3066"/>
                <a:gd name="T48" fmla="*/ 2584 w 8234"/>
                <a:gd name="T49" fmla="*/ 863 h 3066"/>
                <a:gd name="T50" fmla="*/ 2363 w 8234"/>
                <a:gd name="T51" fmla="*/ 512 h 3066"/>
                <a:gd name="T52" fmla="*/ 2300 w 8234"/>
                <a:gd name="T53" fmla="*/ 852 h 3066"/>
                <a:gd name="T54" fmla="*/ 1916 w 8234"/>
                <a:gd name="T55" fmla="*/ 851 h 3066"/>
                <a:gd name="T56" fmla="*/ 1358 w 8234"/>
                <a:gd name="T57" fmla="*/ 953 h 3066"/>
                <a:gd name="T58" fmla="*/ 1186 w 8234"/>
                <a:gd name="T59" fmla="*/ 881 h 3066"/>
                <a:gd name="T60" fmla="*/ 1029 w 8234"/>
                <a:gd name="T61" fmla="*/ 1057 h 3066"/>
                <a:gd name="T62" fmla="*/ 747 w 8234"/>
                <a:gd name="T63" fmla="*/ 1154 h 3066"/>
                <a:gd name="T64" fmla="*/ 1030 w 8234"/>
                <a:gd name="T65" fmla="*/ 965 h 3066"/>
                <a:gd name="T66" fmla="*/ 433 w 8234"/>
                <a:gd name="T67" fmla="*/ 859 h 3066"/>
                <a:gd name="T68" fmla="*/ 483 w 8234"/>
                <a:gd name="T69" fmla="*/ 1094 h 3066"/>
                <a:gd name="T70" fmla="*/ 547 w 8234"/>
                <a:gd name="T71" fmla="*/ 1328 h 3066"/>
                <a:gd name="T72" fmla="*/ 183 w 8234"/>
                <a:gd name="T73" fmla="*/ 1578 h 3066"/>
                <a:gd name="T74" fmla="*/ 122 w 8234"/>
                <a:gd name="T75" fmla="*/ 1678 h 3066"/>
                <a:gd name="T76" fmla="*/ 163 w 8234"/>
                <a:gd name="T77" fmla="*/ 1907 h 3066"/>
                <a:gd name="T78" fmla="*/ 179 w 8234"/>
                <a:gd name="T79" fmla="*/ 2182 h 3066"/>
                <a:gd name="T80" fmla="*/ 392 w 8234"/>
                <a:gd name="T81" fmla="*/ 2377 h 3066"/>
                <a:gd name="T82" fmla="*/ 638 w 8234"/>
                <a:gd name="T83" fmla="*/ 2504 h 3066"/>
                <a:gd name="T84" fmla="*/ 875 w 8234"/>
                <a:gd name="T85" fmla="*/ 2433 h 3066"/>
                <a:gd name="T86" fmla="*/ 1051 w 8234"/>
                <a:gd name="T87" fmla="*/ 2715 h 3066"/>
                <a:gd name="T88" fmla="*/ 1296 w 8234"/>
                <a:gd name="T89" fmla="*/ 2862 h 3066"/>
                <a:gd name="T90" fmla="*/ 1408 w 8234"/>
                <a:gd name="T91" fmla="*/ 2737 h 3066"/>
                <a:gd name="T92" fmla="*/ 1498 w 8234"/>
                <a:gd name="T93" fmla="*/ 2393 h 3066"/>
                <a:gd name="T94" fmla="*/ 1479 w 8234"/>
                <a:gd name="T95" fmla="*/ 2555 h 3066"/>
                <a:gd name="T96" fmla="*/ 1599 w 8234"/>
                <a:gd name="T97" fmla="*/ 2776 h 3066"/>
                <a:gd name="T98" fmla="*/ 1674 w 8234"/>
                <a:gd name="T99" fmla="*/ 2937 h 3066"/>
                <a:gd name="T100" fmla="*/ 1996 w 8234"/>
                <a:gd name="T101" fmla="*/ 2983 h 3066"/>
                <a:gd name="T102" fmla="*/ 2178 w 8234"/>
                <a:gd name="T103" fmla="*/ 2975 h 3066"/>
                <a:gd name="T104" fmla="*/ 2428 w 8234"/>
                <a:gd name="T105" fmla="*/ 2926 h 3066"/>
                <a:gd name="T106" fmla="*/ 2594 w 8234"/>
                <a:gd name="T107" fmla="*/ 2948 h 3066"/>
                <a:gd name="T108" fmla="*/ 2814 w 8234"/>
                <a:gd name="T109" fmla="*/ 2743 h 3066"/>
                <a:gd name="T110" fmla="*/ 3071 w 8234"/>
                <a:gd name="T111" fmla="*/ 2391 h 3066"/>
                <a:gd name="T112" fmla="*/ 3484 w 8234"/>
                <a:gd name="T113" fmla="*/ 2147 h 3066"/>
                <a:gd name="T114" fmla="*/ 3827 w 8234"/>
                <a:gd name="T115" fmla="*/ 2060 h 3066"/>
                <a:gd name="T116" fmla="*/ 4234 w 8234"/>
                <a:gd name="T117" fmla="*/ 2186 h 3066"/>
                <a:gd name="T118" fmla="*/ 4808 w 8234"/>
                <a:gd name="T119" fmla="*/ 2172 h 3066"/>
                <a:gd name="T120" fmla="*/ 5185 w 8234"/>
                <a:gd name="T121" fmla="*/ 2132 h 3066"/>
                <a:gd name="T122" fmla="*/ 5542 w 8234"/>
                <a:gd name="T123" fmla="*/ 2289 h 3066"/>
                <a:gd name="T124" fmla="*/ 5410 w 8234"/>
                <a:gd name="T125" fmla="*/ 2588 h 3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34" h="3066">
                  <a:moveTo>
                    <a:pt x="5382" y="2638"/>
                  </a:moveTo>
                  <a:lnTo>
                    <a:pt x="5392" y="2640"/>
                  </a:lnTo>
                  <a:lnTo>
                    <a:pt x="5422" y="2645"/>
                  </a:lnTo>
                  <a:lnTo>
                    <a:pt x="5440" y="2648"/>
                  </a:lnTo>
                  <a:lnTo>
                    <a:pt x="5459" y="2651"/>
                  </a:lnTo>
                  <a:lnTo>
                    <a:pt x="5480" y="2653"/>
                  </a:lnTo>
                  <a:lnTo>
                    <a:pt x="5501" y="2654"/>
                  </a:lnTo>
                  <a:lnTo>
                    <a:pt x="5510" y="2653"/>
                  </a:lnTo>
                  <a:lnTo>
                    <a:pt x="5519" y="2651"/>
                  </a:lnTo>
                  <a:lnTo>
                    <a:pt x="5528" y="2648"/>
                  </a:lnTo>
                  <a:lnTo>
                    <a:pt x="5537" y="2644"/>
                  </a:lnTo>
                  <a:lnTo>
                    <a:pt x="5546" y="2640"/>
                  </a:lnTo>
                  <a:lnTo>
                    <a:pt x="5554" y="2634"/>
                  </a:lnTo>
                  <a:lnTo>
                    <a:pt x="5563" y="2628"/>
                  </a:lnTo>
                  <a:lnTo>
                    <a:pt x="5572" y="2620"/>
                  </a:lnTo>
                  <a:lnTo>
                    <a:pt x="5589" y="2604"/>
                  </a:lnTo>
                  <a:lnTo>
                    <a:pt x="5606" y="2586"/>
                  </a:lnTo>
                  <a:lnTo>
                    <a:pt x="5623" y="2565"/>
                  </a:lnTo>
                  <a:lnTo>
                    <a:pt x="5640" y="2542"/>
                  </a:lnTo>
                  <a:lnTo>
                    <a:pt x="5671" y="2498"/>
                  </a:lnTo>
                  <a:lnTo>
                    <a:pt x="5701" y="2454"/>
                  </a:lnTo>
                  <a:lnTo>
                    <a:pt x="5715" y="2432"/>
                  </a:lnTo>
                  <a:lnTo>
                    <a:pt x="5729" y="2414"/>
                  </a:lnTo>
                  <a:lnTo>
                    <a:pt x="5742" y="2397"/>
                  </a:lnTo>
                  <a:lnTo>
                    <a:pt x="5755" y="2383"/>
                  </a:lnTo>
                  <a:lnTo>
                    <a:pt x="5766" y="2370"/>
                  </a:lnTo>
                  <a:lnTo>
                    <a:pt x="5777" y="2356"/>
                  </a:lnTo>
                  <a:lnTo>
                    <a:pt x="5789" y="2341"/>
                  </a:lnTo>
                  <a:lnTo>
                    <a:pt x="5799" y="2324"/>
                  </a:lnTo>
                  <a:lnTo>
                    <a:pt x="5809" y="2307"/>
                  </a:lnTo>
                  <a:lnTo>
                    <a:pt x="5819" y="2289"/>
                  </a:lnTo>
                  <a:lnTo>
                    <a:pt x="5826" y="2272"/>
                  </a:lnTo>
                  <a:lnTo>
                    <a:pt x="5832" y="2256"/>
                  </a:lnTo>
                  <a:lnTo>
                    <a:pt x="5835" y="2238"/>
                  </a:lnTo>
                  <a:lnTo>
                    <a:pt x="5836" y="2221"/>
                  </a:lnTo>
                  <a:lnTo>
                    <a:pt x="5836" y="2206"/>
                  </a:lnTo>
                  <a:lnTo>
                    <a:pt x="5836" y="2191"/>
                  </a:lnTo>
                  <a:lnTo>
                    <a:pt x="5836" y="2176"/>
                  </a:lnTo>
                  <a:lnTo>
                    <a:pt x="5838" y="2159"/>
                  </a:lnTo>
                  <a:lnTo>
                    <a:pt x="5840" y="2152"/>
                  </a:lnTo>
                  <a:lnTo>
                    <a:pt x="5844" y="2143"/>
                  </a:lnTo>
                  <a:lnTo>
                    <a:pt x="5847" y="2134"/>
                  </a:lnTo>
                  <a:lnTo>
                    <a:pt x="5851" y="2125"/>
                  </a:lnTo>
                  <a:lnTo>
                    <a:pt x="5859" y="2110"/>
                  </a:lnTo>
                  <a:lnTo>
                    <a:pt x="5867" y="2087"/>
                  </a:lnTo>
                  <a:lnTo>
                    <a:pt x="5872" y="2075"/>
                  </a:lnTo>
                  <a:lnTo>
                    <a:pt x="5875" y="2061"/>
                  </a:lnTo>
                  <a:lnTo>
                    <a:pt x="5877" y="2047"/>
                  </a:lnTo>
                  <a:lnTo>
                    <a:pt x="5878" y="2033"/>
                  </a:lnTo>
                  <a:lnTo>
                    <a:pt x="5877" y="2023"/>
                  </a:lnTo>
                  <a:lnTo>
                    <a:pt x="5875" y="2013"/>
                  </a:lnTo>
                  <a:lnTo>
                    <a:pt x="5872" y="2002"/>
                  </a:lnTo>
                  <a:lnTo>
                    <a:pt x="5866" y="1992"/>
                  </a:lnTo>
                  <a:lnTo>
                    <a:pt x="5860" y="1981"/>
                  </a:lnTo>
                  <a:lnTo>
                    <a:pt x="5853" y="1971"/>
                  </a:lnTo>
                  <a:lnTo>
                    <a:pt x="5846" y="1960"/>
                  </a:lnTo>
                  <a:lnTo>
                    <a:pt x="5837" y="1951"/>
                  </a:lnTo>
                  <a:lnTo>
                    <a:pt x="5829" y="1942"/>
                  </a:lnTo>
                  <a:lnTo>
                    <a:pt x="5820" y="1934"/>
                  </a:lnTo>
                  <a:lnTo>
                    <a:pt x="5811" y="1928"/>
                  </a:lnTo>
                  <a:lnTo>
                    <a:pt x="5802" y="1924"/>
                  </a:lnTo>
                  <a:lnTo>
                    <a:pt x="5793" y="1920"/>
                  </a:lnTo>
                  <a:lnTo>
                    <a:pt x="5785" y="1919"/>
                  </a:lnTo>
                  <a:lnTo>
                    <a:pt x="5781" y="1919"/>
                  </a:lnTo>
                  <a:lnTo>
                    <a:pt x="5778" y="1920"/>
                  </a:lnTo>
                  <a:lnTo>
                    <a:pt x="5774" y="1922"/>
                  </a:lnTo>
                  <a:lnTo>
                    <a:pt x="5770" y="1925"/>
                  </a:lnTo>
                  <a:lnTo>
                    <a:pt x="5762" y="1931"/>
                  </a:lnTo>
                  <a:lnTo>
                    <a:pt x="5752" y="1935"/>
                  </a:lnTo>
                  <a:lnTo>
                    <a:pt x="5743" y="1940"/>
                  </a:lnTo>
                  <a:lnTo>
                    <a:pt x="5736" y="1944"/>
                  </a:lnTo>
                  <a:lnTo>
                    <a:pt x="5727" y="1946"/>
                  </a:lnTo>
                  <a:lnTo>
                    <a:pt x="5720" y="1947"/>
                  </a:lnTo>
                  <a:lnTo>
                    <a:pt x="5712" y="1948"/>
                  </a:lnTo>
                  <a:lnTo>
                    <a:pt x="5704" y="1948"/>
                  </a:lnTo>
                  <a:lnTo>
                    <a:pt x="5698" y="1948"/>
                  </a:lnTo>
                  <a:lnTo>
                    <a:pt x="5691" y="1946"/>
                  </a:lnTo>
                  <a:lnTo>
                    <a:pt x="5685" y="1945"/>
                  </a:lnTo>
                  <a:lnTo>
                    <a:pt x="5679" y="1943"/>
                  </a:lnTo>
                  <a:lnTo>
                    <a:pt x="5668" y="1936"/>
                  </a:lnTo>
                  <a:lnTo>
                    <a:pt x="5658" y="1929"/>
                  </a:lnTo>
                  <a:lnTo>
                    <a:pt x="5649" y="1920"/>
                  </a:lnTo>
                  <a:lnTo>
                    <a:pt x="5642" y="1912"/>
                  </a:lnTo>
                  <a:lnTo>
                    <a:pt x="5635" y="1903"/>
                  </a:lnTo>
                  <a:lnTo>
                    <a:pt x="5630" y="1894"/>
                  </a:lnTo>
                  <a:lnTo>
                    <a:pt x="5622" y="1879"/>
                  </a:lnTo>
                  <a:lnTo>
                    <a:pt x="5620" y="1871"/>
                  </a:lnTo>
                  <a:lnTo>
                    <a:pt x="5621" y="1862"/>
                  </a:lnTo>
                  <a:lnTo>
                    <a:pt x="5625" y="1853"/>
                  </a:lnTo>
                  <a:lnTo>
                    <a:pt x="5629" y="1843"/>
                  </a:lnTo>
                  <a:lnTo>
                    <a:pt x="5634" y="1835"/>
                  </a:lnTo>
                  <a:lnTo>
                    <a:pt x="5642" y="1825"/>
                  </a:lnTo>
                  <a:lnTo>
                    <a:pt x="5650" y="1816"/>
                  </a:lnTo>
                  <a:lnTo>
                    <a:pt x="5659" y="1808"/>
                  </a:lnTo>
                  <a:lnTo>
                    <a:pt x="5670" y="1798"/>
                  </a:lnTo>
                  <a:lnTo>
                    <a:pt x="5711" y="1764"/>
                  </a:lnTo>
                  <a:lnTo>
                    <a:pt x="5748" y="1735"/>
                  </a:lnTo>
                  <a:lnTo>
                    <a:pt x="5767" y="1714"/>
                  </a:lnTo>
                  <a:lnTo>
                    <a:pt x="5789" y="1690"/>
                  </a:lnTo>
                  <a:lnTo>
                    <a:pt x="5811" y="1666"/>
                  </a:lnTo>
                  <a:lnTo>
                    <a:pt x="5835" y="1641"/>
                  </a:lnTo>
                  <a:lnTo>
                    <a:pt x="5847" y="1630"/>
                  </a:lnTo>
                  <a:lnTo>
                    <a:pt x="5860" y="1618"/>
                  </a:lnTo>
                  <a:lnTo>
                    <a:pt x="5873" y="1609"/>
                  </a:lnTo>
                  <a:lnTo>
                    <a:pt x="5886" y="1599"/>
                  </a:lnTo>
                  <a:lnTo>
                    <a:pt x="5899" y="1591"/>
                  </a:lnTo>
                  <a:lnTo>
                    <a:pt x="5913" y="1584"/>
                  </a:lnTo>
                  <a:lnTo>
                    <a:pt x="5926" y="1577"/>
                  </a:lnTo>
                  <a:lnTo>
                    <a:pt x="5940" y="1573"/>
                  </a:lnTo>
                  <a:lnTo>
                    <a:pt x="5970" y="1568"/>
                  </a:lnTo>
                  <a:lnTo>
                    <a:pt x="6010" y="1561"/>
                  </a:lnTo>
                  <a:lnTo>
                    <a:pt x="6056" y="1556"/>
                  </a:lnTo>
                  <a:lnTo>
                    <a:pt x="6106" y="1550"/>
                  </a:lnTo>
                  <a:lnTo>
                    <a:pt x="6155" y="1546"/>
                  </a:lnTo>
                  <a:lnTo>
                    <a:pt x="6199" y="1542"/>
                  </a:lnTo>
                  <a:lnTo>
                    <a:pt x="6237" y="1539"/>
                  </a:lnTo>
                  <a:lnTo>
                    <a:pt x="6263" y="1538"/>
                  </a:lnTo>
                  <a:lnTo>
                    <a:pt x="6276" y="1539"/>
                  </a:lnTo>
                  <a:lnTo>
                    <a:pt x="6287" y="1541"/>
                  </a:lnTo>
                  <a:lnTo>
                    <a:pt x="6298" y="1542"/>
                  </a:lnTo>
                  <a:lnTo>
                    <a:pt x="6309" y="1544"/>
                  </a:lnTo>
                  <a:lnTo>
                    <a:pt x="6328" y="1549"/>
                  </a:lnTo>
                  <a:lnTo>
                    <a:pt x="6347" y="1556"/>
                  </a:lnTo>
                  <a:lnTo>
                    <a:pt x="6363" y="1562"/>
                  </a:lnTo>
                  <a:lnTo>
                    <a:pt x="6378" y="1568"/>
                  </a:lnTo>
                  <a:lnTo>
                    <a:pt x="6386" y="1570"/>
                  </a:lnTo>
                  <a:lnTo>
                    <a:pt x="6394" y="1572"/>
                  </a:lnTo>
                  <a:lnTo>
                    <a:pt x="6402" y="1573"/>
                  </a:lnTo>
                  <a:lnTo>
                    <a:pt x="6409" y="1573"/>
                  </a:lnTo>
                  <a:lnTo>
                    <a:pt x="6426" y="1573"/>
                  </a:lnTo>
                  <a:lnTo>
                    <a:pt x="6444" y="1573"/>
                  </a:lnTo>
                  <a:lnTo>
                    <a:pt x="6468" y="1573"/>
                  </a:lnTo>
                  <a:lnTo>
                    <a:pt x="6502" y="1573"/>
                  </a:lnTo>
                  <a:lnTo>
                    <a:pt x="6508" y="1552"/>
                  </a:lnTo>
                  <a:lnTo>
                    <a:pt x="6513" y="1534"/>
                  </a:lnTo>
                  <a:lnTo>
                    <a:pt x="6520" y="1516"/>
                  </a:lnTo>
                  <a:lnTo>
                    <a:pt x="6527" y="1498"/>
                  </a:lnTo>
                  <a:lnTo>
                    <a:pt x="6536" y="1483"/>
                  </a:lnTo>
                  <a:lnTo>
                    <a:pt x="6544" y="1468"/>
                  </a:lnTo>
                  <a:lnTo>
                    <a:pt x="6554" y="1455"/>
                  </a:lnTo>
                  <a:lnTo>
                    <a:pt x="6565" y="1443"/>
                  </a:lnTo>
                  <a:lnTo>
                    <a:pt x="6578" y="1432"/>
                  </a:lnTo>
                  <a:lnTo>
                    <a:pt x="6591" y="1423"/>
                  </a:lnTo>
                  <a:lnTo>
                    <a:pt x="6605" y="1415"/>
                  </a:lnTo>
                  <a:lnTo>
                    <a:pt x="6621" y="1407"/>
                  </a:lnTo>
                  <a:lnTo>
                    <a:pt x="6638" y="1403"/>
                  </a:lnTo>
                  <a:lnTo>
                    <a:pt x="6657" y="1399"/>
                  </a:lnTo>
                  <a:lnTo>
                    <a:pt x="6677" y="1397"/>
                  </a:lnTo>
                  <a:lnTo>
                    <a:pt x="6699" y="1396"/>
                  </a:lnTo>
                  <a:lnTo>
                    <a:pt x="6718" y="1394"/>
                  </a:lnTo>
                  <a:lnTo>
                    <a:pt x="6738" y="1393"/>
                  </a:lnTo>
                  <a:lnTo>
                    <a:pt x="6750" y="1392"/>
                  </a:lnTo>
                  <a:lnTo>
                    <a:pt x="6762" y="1392"/>
                  </a:lnTo>
                  <a:lnTo>
                    <a:pt x="6779" y="1393"/>
                  </a:lnTo>
                  <a:lnTo>
                    <a:pt x="6798" y="1396"/>
                  </a:lnTo>
                  <a:lnTo>
                    <a:pt x="6794" y="1402"/>
                  </a:lnTo>
                  <a:lnTo>
                    <a:pt x="6789" y="1410"/>
                  </a:lnTo>
                  <a:lnTo>
                    <a:pt x="6786" y="1418"/>
                  </a:lnTo>
                  <a:lnTo>
                    <a:pt x="6784" y="1429"/>
                  </a:lnTo>
                  <a:lnTo>
                    <a:pt x="6783" y="1439"/>
                  </a:lnTo>
                  <a:lnTo>
                    <a:pt x="6784" y="1447"/>
                  </a:lnTo>
                  <a:lnTo>
                    <a:pt x="6785" y="1452"/>
                  </a:lnTo>
                  <a:lnTo>
                    <a:pt x="6787" y="1455"/>
                  </a:lnTo>
                  <a:lnTo>
                    <a:pt x="6789" y="1458"/>
                  </a:lnTo>
                  <a:lnTo>
                    <a:pt x="6792" y="1460"/>
                  </a:lnTo>
                  <a:lnTo>
                    <a:pt x="6795" y="1463"/>
                  </a:lnTo>
                  <a:lnTo>
                    <a:pt x="6799" y="1463"/>
                  </a:lnTo>
                  <a:lnTo>
                    <a:pt x="6805" y="1463"/>
                  </a:lnTo>
                  <a:lnTo>
                    <a:pt x="6810" y="1462"/>
                  </a:lnTo>
                  <a:lnTo>
                    <a:pt x="6816" y="1459"/>
                  </a:lnTo>
                  <a:lnTo>
                    <a:pt x="6823" y="1456"/>
                  </a:lnTo>
                  <a:lnTo>
                    <a:pt x="6832" y="1451"/>
                  </a:lnTo>
                  <a:lnTo>
                    <a:pt x="6840" y="1445"/>
                  </a:lnTo>
                  <a:lnTo>
                    <a:pt x="6850" y="1437"/>
                  </a:lnTo>
                  <a:lnTo>
                    <a:pt x="6860" y="1428"/>
                  </a:lnTo>
                  <a:lnTo>
                    <a:pt x="6872" y="1417"/>
                  </a:lnTo>
                  <a:lnTo>
                    <a:pt x="6884" y="1404"/>
                  </a:lnTo>
                  <a:lnTo>
                    <a:pt x="6913" y="1374"/>
                  </a:lnTo>
                  <a:lnTo>
                    <a:pt x="6945" y="1334"/>
                  </a:lnTo>
                  <a:lnTo>
                    <a:pt x="6949" y="1335"/>
                  </a:lnTo>
                  <a:lnTo>
                    <a:pt x="6955" y="1336"/>
                  </a:lnTo>
                  <a:lnTo>
                    <a:pt x="6961" y="1338"/>
                  </a:lnTo>
                  <a:lnTo>
                    <a:pt x="6968" y="1341"/>
                  </a:lnTo>
                  <a:lnTo>
                    <a:pt x="6974" y="1345"/>
                  </a:lnTo>
                  <a:lnTo>
                    <a:pt x="6979" y="1350"/>
                  </a:lnTo>
                  <a:lnTo>
                    <a:pt x="6985" y="1356"/>
                  </a:lnTo>
                  <a:lnTo>
                    <a:pt x="6989" y="1362"/>
                  </a:lnTo>
                  <a:lnTo>
                    <a:pt x="6990" y="1366"/>
                  </a:lnTo>
                  <a:lnTo>
                    <a:pt x="6990" y="1370"/>
                  </a:lnTo>
                  <a:lnTo>
                    <a:pt x="6990" y="1374"/>
                  </a:lnTo>
                  <a:lnTo>
                    <a:pt x="6990" y="1378"/>
                  </a:lnTo>
                  <a:lnTo>
                    <a:pt x="6989" y="1384"/>
                  </a:lnTo>
                  <a:lnTo>
                    <a:pt x="6987" y="1389"/>
                  </a:lnTo>
                  <a:lnTo>
                    <a:pt x="6985" y="1393"/>
                  </a:lnTo>
                  <a:lnTo>
                    <a:pt x="6982" y="1400"/>
                  </a:lnTo>
                  <a:lnTo>
                    <a:pt x="6977" y="1405"/>
                  </a:lnTo>
                  <a:lnTo>
                    <a:pt x="6972" y="1412"/>
                  </a:lnTo>
                  <a:lnTo>
                    <a:pt x="6965" y="1417"/>
                  </a:lnTo>
                  <a:lnTo>
                    <a:pt x="6958" y="1425"/>
                  </a:lnTo>
                  <a:lnTo>
                    <a:pt x="6941" y="1439"/>
                  </a:lnTo>
                  <a:lnTo>
                    <a:pt x="6918" y="1454"/>
                  </a:lnTo>
                  <a:lnTo>
                    <a:pt x="6909" y="1459"/>
                  </a:lnTo>
                  <a:lnTo>
                    <a:pt x="6901" y="1464"/>
                  </a:lnTo>
                  <a:lnTo>
                    <a:pt x="6892" y="1467"/>
                  </a:lnTo>
                  <a:lnTo>
                    <a:pt x="6883" y="1470"/>
                  </a:lnTo>
                  <a:lnTo>
                    <a:pt x="6867" y="1475"/>
                  </a:lnTo>
                  <a:lnTo>
                    <a:pt x="6852" y="1479"/>
                  </a:lnTo>
                  <a:lnTo>
                    <a:pt x="6837" y="1484"/>
                  </a:lnTo>
                  <a:lnTo>
                    <a:pt x="6823" y="1491"/>
                  </a:lnTo>
                  <a:lnTo>
                    <a:pt x="6816" y="1495"/>
                  </a:lnTo>
                  <a:lnTo>
                    <a:pt x="6810" y="1500"/>
                  </a:lnTo>
                  <a:lnTo>
                    <a:pt x="6805" y="1508"/>
                  </a:lnTo>
                  <a:lnTo>
                    <a:pt x="6798" y="1516"/>
                  </a:lnTo>
                  <a:lnTo>
                    <a:pt x="6772" y="1556"/>
                  </a:lnTo>
                  <a:lnTo>
                    <a:pt x="6745" y="1596"/>
                  </a:lnTo>
                  <a:lnTo>
                    <a:pt x="6731" y="1614"/>
                  </a:lnTo>
                  <a:lnTo>
                    <a:pt x="6715" y="1631"/>
                  </a:lnTo>
                  <a:lnTo>
                    <a:pt x="6707" y="1639"/>
                  </a:lnTo>
                  <a:lnTo>
                    <a:pt x="6698" y="1647"/>
                  </a:lnTo>
                  <a:lnTo>
                    <a:pt x="6689" y="1653"/>
                  </a:lnTo>
                  <a:lnTo>
                    <a:pt x="6679" y="1658"/>
                  </a:lnTo>
                  <a:lnTo>
                    <a:pt x="6662" y="1668"/>
                  </a:lnTo>
                  <a:lnTo>
                    <a:pt x="6646" y="1679"/>
                  </a:lnTo>
                  <a:lnTo>
                    <a:pt x="6637" y="1686"/>
                  </a:lnTo>
                  <a:lnTo>
                    <a:pt x="6629" y="1693"/>
                  </a:lnTo>
                  <a:lnTo>
                    <a:pt x="6621" y="1701"/>
                  </a:lnTo>
                  <a:lnTo>
                    <a:pt x="6612" y="1708"/>
                  </a:lnTo>
                  <a:lnTo>
                    <a:pt x="6606" y="1717"/>
                  </a:lnTo>
                  <a:lnTo>
                    <a:pt x="6599" y="1727"/>
                  </a:lnTo>
                  <a:lnTo>
                    <a:pt x="6593" y="1736"/>
                  </a:lnTo>
                  <a:lnTo>
                    <a:pt x="6589" y="1746"/>
                  </a:lnTo>
                  <a:lnTo>
                    <a:pt x="6584" y="1757"/>
                  </a:lnTo>
                  <a:lnTo>
                    <a:pt x="6581" y="1769"/>
                  </a:lnTo>
                  <a:lnTo>
                    <a:pt x="6579" y="1781"/>
                  </a:lnTo>
                  <a:lnTo>
                    <a:pt x="6579" y="1794"/>
                  </a:lnTo>
                  <a:lnTo>
                    <a:pt x="6580" y="1824"/>
                  </a:lnTo>
                  <a:lnTo>
                    <a:pt x="6582" y="1864"/>
                  </a:lnTo>
                  <a:lnTo>
                    <a:pt x="6588" y="1909"/>
                  </a:lnTo>
                  <a:lnTo>
                    <a:pt x="6594" y="1957"/>
                  </a:lnTo>
                  <a:lnTo>
                    <a:pt x="6598" y="1982"/>
                  </a:lnTo>
                  <a:lnTo>
                    <a:pt x="6604" y="2005"/>
                  </a:lnTo>
                  <a:lnTo>
                    <a:pt x="6609" y="2026"/>
                  </a:lnTo>
                  <a:lnTo>
                    <a:pt x="6615" y="2047"/>
                  </a:lnTo>
                  <a:lnTo>
                    <a:pt x="6621" y="2064"/>
                  </a:lnTo>
                  <a:lnTo>
                    <a:pt x="6629" y="2080"/>
                  </a:lnTo>
                  <a:lnTo>
                    <a:pt x="6632" y="2087"/>
                  </a:lnTo>
                  <a:lnTo>
                    <a:pt x="6636" y="2092"/>
                  </a:lnTo>
                  <a:lnTo>
                    <a:pt x="6640" y="2098"/>
                  </a:lnTo>
                  <a:lnTo>
                    <a:pt x="6645" y="2102"/>
                  </a:lnTo>
                  <a:lnTo>
                    <a:pt x="6657" y="2081"/>
                  </a:lnTo>
                  <a:lnTo>
                    <a:pt x="6670" y="2058"/>
                  </a:lnTo>
                  <a:lnTo>
                    <a:pt x="6681" y="2033"/>
                  </a:lnTo>
                  <a:lnTo>
                    <a:pt x="6696" y="2008"/>
                  </a:lnTo>
                  <a:lnTo>
                    <a:pt x="6703" y="1996"/>
                  </a:lnTo>
                  <a:lnTo>
                    <a:pt x="6711" y="1984"/>
                  </a:lnTo>
                  <a:lnTo>
                    <a:pt x="6719" y="1974"/>
                  </a:lnTo>
                  <a:lnTo>
                    <a:pt x="6729" y="1965"/>
                  </a:lnTo>
                  <a:lnTo>
                    <a:pt x="6739" y="1956"/>
                  </a:lnTo>
                  <a:lnTo>
                    <a:pt x="6750" y="1949"/>
                  </a:lnTo>
                  <a:lnTo>
                    <a:pt x="6761" y="1944"/>
                  </a:lnTo>
                  <a:lnTo>
                    <a:pt x="6775" y="1940"/>
                  </a:lnTo>
                  <a:lnTo>
                    <a:pt x="6774" y="1931"/>
                  </a:lnTo>
                  <a:lnTo>
                    <a:pt x="6774" y="1924"/>
                  </a:lnTo>
                  <a:lnTo>
                    <a:pt x="6777" y="1917"/>
                  </a:lnTo>
                  <a:lnTo>
                    <a:pt x="6781" y="1911"/>
                  </a:lnTo>
                  <a:lnTo>
                    <a:pt x="6785" y="1905"/>
                  </a:lnTo>
                  <a:lnTo>
                    <a:pt x="6791" y="1900"/>
                  </a:lnTo>
                  <a:lnTo>
                    <a:pt x="6797" y="1894"/>
                  </a:lnTo>
                  <a:lnTo>
                    <a:pt x="6803" y="1889"/>
                  </a:lnTo>
                  <a:lnTo>
                    <a:pt x="6816" y="1879"/>
                  </a:lnTo>
                  <a:lnTo>
                    <a:pt x="6828" y="1869"/>
                  </a:lnTo>
                  <a:lnTo>
                    <a:pt x="6834" y="1865"/>
                  </a:lnTo>
                  <a:lnTo>
                    <a:pt x="6837" y="1860"/>
                  </a:lnTo>
                  <a:lnTo>
                    <a:pt x="6839" y="1853"/>
                  </a:lnTo>
                  <a:lnTo>
                    <a:pt x="6840" y="1847"/>
                  </a:lnTo>
                  <a:lnTo>
                    <a:pt x="6841" y="1837"/>
                  </a:lnTo>
                  <a:lnTo>
                    <a:pt x="6843" y="1827"/>
                  </a:lnTo>
                  <a:lnTo>
                    <a:pt x="6846" y="1819"/>
                  </a:lnTo>
                  <a:lnTo>
                    <a:pt x="6850" y="1811"/>
                  </a:lnTo>
                  <a:lnTo>
                    <a:pt x="6854" y="1803"/>
                  </a:lnTo>
                  <a:lnTo>
                    <a:pt x="6860" y="1797"/>
                  </a:lnTo>
                  <a:lnTo>
                    <a:pt x="6865" y="1790"/>
                  </a:lnTo>
                  <a:lnTo>
                    <a:pt x="6872" y="1785"/>
                  </a:lnTo>
                  <a:lnTo>
                    <a:pt x="6882" y="1774"/>
                  </a:lnTo>
                  <a:lnTo>
                    <a:pt x="6892" y="1764"/>
                  </a:lnTo>
                  <a:lnTo>
                    <a:pt x="6896" y="1759"/>
                  </a:lnTo>
                  <a:lnTo>
                    <a:pt x="6900" y="1754"/>
                  </a:lnTo>
                  <a:lnTo>
                    <a:pt x="6902" y="1748"/>
                  </a:lnTo>
                  <a:lnTo>
                    <a:pt x="6902" y="1743"/>
                  </a:lnTo>
                  <a:lnTo>
                    <a:pt x="6900" y="1729"/>
                  </a:lnTo>
                  <a:lnTo>
                    <a:pt x="6895" y="1711"/>
                  </a:lnTo>
                  <a:lnTo>
                    <a:pt x="6893" y="1702"/>
                  </a:lnTo>
                  <a:lnTo>
                    <a:pt x="6894" y="1692"/>
                  </a:lnTo>
                  <a:lnTo>
                    <a:pt x="6895" y="1686"/>
                  </a:lnTo>
                  <a:lnTo>
                    <a:pt x="6896" y="1679"/>
                  </a:lnTo>
                  <a:lnTo>
                    <a:pt x="6899" y="1673"/>
                  </a:lnTo>
                  <a:lnTo>
                    <a:pt x="6902" y="1666"/>
                  </a:lnTo>
                  <a:lnTo>
                    <a:pt x="6915" y="1640"/>
                  </a:lnTo>
                  <a:lnTo>
                    <a:pt x="6928" y="1616"/>
                  </a:lnTo>
                  <a:lnTo>
                    <a:pt x="6940" y="1595"/>
                  </a:lnTo>
                  <a:lnTo>
                    <a:pt x="6952" y="1576"/>
                  </a:lnTo>
                  <a:lnTo>
                    <a:pt x="6964" y="1559"/>
                  </a:lnTo>
                  <a:lnTo>
                    <a:pt x="6976" y="1545"/>
                  </a:lnTo>
                  <a:lnTo>
                    <a:pt x="6988" y="1532"/>
                  </a:lnTo>
                  <a:lnTo>
                    <a:pt x="7000" y="1521"/>
                  </a:lnTo>
                  <a:lnTo>
                    <a:pt x="7012" y="1512"/>
                  </a:lnTo>
                  <a:lnTo>
                    <a:pt x="7024" y="1505"/>
                  </a:lnTo>
                  <a:lnTo>
                    <a:pt x="7036" y="1499"/>
                  </a:lnTo>
                  <a:lnTo>
                    <a:pt x="7046" y="1494"/>
                  </a:lnTo>
                  <a:lnTo>
                    <a:pt x="7057" y="1491"/>
                  </a:lnTo>
                  <a:lnTo>
                    <a:pt x="7069" y="1490"/>
                  </a:lnTo>
                  <a:lnTo>
                    <a:pt x="7079" y="1489"/>
                  </a:lnTo>
                  <a:lnTo>
                    <a:pt x="7090" y="1489"/>
                  </a:lnTo>
                  <a:lnTo>
                    <a:pt x="7099" y="1490"/>
                  </a:lnTo>
                  <a:lnTo>
                    <a:pt x="7110" y="1491"/>
                  </a:lnTo>
                  <a:lnTo>
                    <a:pt x="7120" y="1494"/>
                  </a:lnTo>
                  <a:lnTo>
                    <a:pt x="7128" y="1496"/>
                  </a:lnTo>
                  <a:lnTo>
                    <a:pt x="7147" y="1504"/>
                  </a:lnTo>
                  <a:lnTo>
                    <a:pt x="7163" y="1511"/>
                  </a:lnTo>
                  <a:lnTo>
                    <a:pt x="7178" y="1518"/>
                  </a:lnTo>
                  <a:lnTo>
                    <a:pt x="7192" y="1524"/>
                  </a:lnTo>
                  <a:lnTo>
                    <a:pt x="7198" y="1528"/>
                  </a:lnTo>
                  <a:lnTo>
                    <a:pt x="7204" y="1530"/>
                  </a:lnTo>
                  <a:lnTo>
                    <a:pt x="7209" y="1531"/>
                  </a:lnTo>
                  <a:lnTo>
                    <a:pt x="7214" y="1531"/>
                  </a:lnTo>
                  <a:lnTo>
                    <a:pt x="7228" y="1531"/>
                  </a:lnTo>
                  <a:lnTo>
                    <a:pt x="7242" y="1529"/>
                  </a:lnTo>
                  <a:lnTo>
                    <a:pt x="7256" y="1526"/>
                  </a:lnTo>
                  <a:lnTo>
                    <a:pt x="7270" y="1523"/>
                  </a:lnTo>
                  <a:lnTo>
                    <a:pt x="7283" y="1518"/>
                  </a:lnTo>
                  <a:lnTo>
                    <a:pt x="7296" y="1513"/>
                  </a:lnTo>
                  <a:lnTo>
                    <a:pt x="7309" y="1507"/>
                  </a:lnTo>
                  <a:lnTo>
                    <a:pt x="7322" y="1500"/>
                  </a:lnTo>
                  <a:lnTo>
                    <a:pt x="7347" y="1486"/>
                  </a:lnTo>
                  <a:lnTo>
                    <a:pt x="7370" y="1470"/>
                  </a:lnTo>
                  <a:lnTo>
                    <a:pt x="7394" y="1452"/>
                  </a:lnTo>
                  <a:lnTo>
                    <a:pt x="7418" y="1435"/>
                  </a:lnTo>
                  <a:lnTo>
                    <a:pt x="7440" y="1416"/>
                  </a:lnTo>
                  <a:lnTo>
                    <a:pt x="7463" y="1398"/>
                  </a:lnTo>
                  <a:lnTo>
                    <a:pt x="7487" y="1381"/>
                  </a:lnTo>
                  <a:lnTo>
                    <a:pt x="7510" y="1366"/>
                  </a:lnTo>
                  <a:lnTo>
                    <a:pt x="7521" y="1360"/>
                  </a:lnTo>
                  <a:lnTo>
                    <a:pt x="7533" y="1354"/>
                  </a:lnTo>
                  <a:lnTo>
                    <a:pt x="7545" y="1349"/>
                  </a:lnTo>
                  <a:lnTo>
                    <a:pt x="7557" y="1344"/>
                  </a:lnTo>
                  <a:lnTo>
                    <a:pt x="7569" y="1340"/>
                  </a:lnTo>
                  <a:lnTo>
                    <a:pt x="7582" y="1337"/>
                  </a:lnTo>
                  <a:lnTo>
                    <a:pt x="7594" y="1335"/>
                  </a:lnTo>
                  <a:lnTo>
                    <a:pt x="7607" y="1334"/>
                  </a:lnTo>
                  <a:lnTo>
                    <a:pt x="7628" y="1334"/>
                  </a:lnTo>
                  <a:lnTo>
                    <a:pt x="7648" y="1333"/>
                  </a:lnTo>
                  <a:lnTo>
                    <a:pt x="7665" y="1331"/>
                  </a:lnTo>
                  <a:lnTo>
                    <a:pt x="7680" y="1328"/>
                  </a:lnTo>
                  <a:lnTo>
                    <a:pt x="7693" y="1326"/>
                  </a:lnTo>
                  <a:lnTo>
                    <a:pt x="7704" y="1323"/>
                  </a:lnTo>
                  <a:lnTo>
                    <a:pt x="7713" y="1320"/>
                  </a:lnTo>
                  <a:lnTo>
                    <a:pt x="7720" y="1317"/>
                  </a:lnTo>
                  <a:lnTo>
                    <a:pt x="7725" y="1312"/>
                  </a:lnTo>
                  <a:lnTo>
                    <a:pt x="7729" y="1309"/>
                  </a:lnTo>
                  <a:lnTo>
                    <a:pt x="7731" y="1304"/>
                  </a:lnTo>
                  <a:lnTo>
                    <a:pt x="7732" y="1299"/>
                  </a:lnTo>
                  <a:lnTo>
                    <a:pt x="7732" y="1295"/>
                  </a:lnTo>
                  <a:lnTo>
                    <a:pt x="7731" y="1290"/>
                  </a:lnTo>
                  <a:lnTo>
                    <a:pt x="7729" y="1284"/>
                  </a:lnTo>
                  <a:lnTo>
                    <a:pt x="7725" y="1280"/>
                  </a:lnTo>
                  <a:lnTo>
                    <a:pt x="7717" y="1269"/>
                  </a:lnTo>
                  <a:lnTo>
                    <a:pt x="7707" y="1258"/>
                  </a:lnTo>
                  <a:lnTo>
                    <a:pt x="7695" y="1247"/>
                  </a:lnTo>
                  <a:lnTo>
                    <a:pt x="7684" y="1238"/>
                  </a:lnTo>
                  <a:lnTo>
                    <a:pt x="7674" y="1229"/>
                  </a:lnTo>
                  <a:lnTo>
                    <a:pt x="7665" y="1220"/>
                  </a:lnTo>
                  <a:lnTo>
                    <a:pt x="7662" y="1216"/>
                  </a:lnTo>
                  <a:lnTo>
                    <a:pt x="7659" y="1213"/>
                  </a:lnTo>
                  <a:lnTo>
                    <a:pt x="7657" y="1209"/>
                  </a:lnTo>
                  <a:lnTo>
                    <a:pt x="7656" y="1207"/>
                  </a:lnTo>
                  <a:lnTo>
                    <a:pt x="7656" y="1201"/>
                  </a:lnTo>
                  <a:lnTo>
                    <a:pt x="7657" y="1194"/>
                  </a:lnTo>
                  <a:lnTo>
                    <a:pt x="7659" y="1189"/>
                  </a:lnTo>
                  <a:lnTo>
                    <a:pt x="7661" y="1184"/>
                  </a:lnTo>
                  <a:lnTo>
                    <a:pt x="7666" y="1174"/>
                  </a:lnTo>
                  <a:lnTo>
                    <a:pt x="7673" y="1166"/>
                  </a:lnTo>
                  <a:lnTo>
                    <a:pt x="7680" y="1159"/>
                  </a:lnTo>
                  <a:lnTo>
                    <a:pt x="7689" y="1153"/>
                  </a:lnTo>
                  <a:lnTo>
                    <a:pt x="7699" y="1148"/>
                  </a:lnTo>
                  <a:lnTo>
                    <a:pt x="7709" y="1143"/>
                  </a:lnTo>
                  <a:lnTo>
                    <a:pt x="7730" y="1136"/>
                  </a:lnTo>
                  <a:lnTo>
                    <a:pt x="7749" y="1128"/>
                  </a:lnTo>
                  <a:lnTo>
                    <a:pt x="7758" y="1124"/>
                  </a:lnTo>
                  <a:lnTo>
                    <a:pt x="7765" y="1119"/>
                  </a:lnTo>
                  <a:lnTo>
                    <a:pt x="7771" y="1113"/>
                  </a:lnTo>
                  <a:lnTo>
                    <a:pt x="7776" y="1107"/>
                  </a:lnTo>
                  <a:lnTo>
                    <a:pt x="7777" y="1098"/>
                  </a:lnTo>
                  <a:lnTo>
                    <a:pt x="7778" y="1089"/>
                  </a:lnTo>
                  <a:lnTo>
                    <a:pt x="7778" y="1079"/>
                  </a:lnTo>
                  <a:lnTo>
                    <a:pt x="7778" y="1069"/>
                  </a:lnTo>
                  <a:lnTo>
                    <a:pt x="7779" y="1063"/>
                  </a:lnTo>
                  <a:lnTo>
                    <a:pt x="7781" y="1059"/>
                  </a:lnTo>
                  <a:lnTo>
                    <a:pt x="7782" y="1056"/>
                  </a:lnTo>
                  <a:lnTo>
                    <a:pt x="7784" y="1052"/>
                  </a:lnTo>
                  <a:lnTo>
                    <a:pt x="7786" y="1049"/>
                  </a:lnTo>
                  <a:lnTo>
                    <a:pt x="7789" y="1047"/>
                  </a:lnTo>
                  <a:lnTo>
                    <a:pt x="7794" y="1045"/>
                  </a:lnTo>
                  <a:lnTo>
                    <a:pt x="7799" y="1045"/>
                  </a:lnTo>
                  <a:lnTo>
                    <a:pt x="7810" y="1045"/>
                  </a:lnTo>
                  <a:lnTo>
                    <a:pt x="7819" y="1047"/>
                  </a:lnTo>
                  <a:lnTo>
                    <a:pt x="7829" y="1048"/>
                  </a:lnTo>
                  <a:lnTo>
                    <a:pt x="7839" y="1052"/>
                  </a:lnTo>
                  <a:lnTo>
                    <a:pt x="7858" y="1059"/>
                  </a:lnTo>
                  <a:lnTo>
                    <a:pt x="7877" y="1068"/>
                  </a:lnTo>
                  <a:lnTo>
                    <a:pt x="7895" y="1079"/>
                  </a:lnTo>
                  <a:lnTo>
                    <a:pt x="7912" y="1092"/>
                  </a:lnTo>
                  <a:lnTo>
                    <a:pt x="7931" y="1105"/>
                  </a:lnTo>
                  <a:lnTo>
                    <a:pt x="7948" y="1119"/>
                  </a:lnTo>
                  <a:lnTo>
                    <a:pt x="7980" y="1146"/>
                  </a:lnTo>
                  <a:lnTo>
                    <a:pt x="8013" y="1168"/>
                  </a:lnTo>
                  <a:lnTo>
                    <a:pt x="8028" y="1178"/>
                  </a:lnTo>
                  <a:lnTo>
                    <a:pt x="8043" y="1186"/>
                  </a:lnTo>
                  <a:lnTo>
                    <a:pt x="8050" y="1188"/>
                  </a:lnTo>
                  <a:lnTo>
                    <a:pt x="8058" y="1190"/>
                  </a:lnTo>
                  <a:lnTo>
                    <a:pt x="8066" y="1191"/>
                  </a:lnTo>
                  <a:lnTo>
                    <a:pt x="8072" y="1191"/>
                  </a:lnTo>
                  <a:lnTo>
                    <a:pt x="8079" y="1191"/>
                  </a:lnTo>
                  <a:lnTo>
                    <a:pt x="8084" y="1189"/>
                  </a:lnTo>
                  <a:lnTo>
                    <a:pt x="8089" y="1186"/>
                  </a:lnTo>
                  <a:lnTo>
                    <a:pt x="8094" y="1181"/>
                  </a:lnTo>
                  <a:lnTo>
                    <a:pt x="8098" y="1177"/>
                  </a:lnTo>
                  <a:lnTo>
                    <a:pt x="8102" y="1171"/>
                  </a:lnTo>
                  <a:lnTo>
                    <a:pt x="8106" y="1165"/>
                  </a:lnTo>
                  <a:lnTo>
                    <a:pt x="8109" y="1158"/>
                  </a:lnTo>
                  <a:lnTo>
                    <a:pt x="8120" y="1129"/>
                  </a:lnTo>
                  <a:lnTo>
                    <a:pt x="8130" y="1107"/>
                  </a:lnTo>
                  <a:lnTo>
                    <a:pt x="8136" y="1100"/>
                  </a:lnTo>
                  <a:lnTo>
                    <a:pt x="8141" y="1096"/>
                  </a:lnTo>
                  <a:lnTo>
                    <a:pt x="8147" y="1090"/>
                  </a:lnTo>
                  <a:lnTo>
                    <a:pt x="8153" y="1087"/>
                  </a:lnTo>
                  <a:lnTo>
                    <a:pt x="8164" y="1081"/>
                  </a:lnTo>
                  <a:lnTo>
                    <a:pt x="8177" y="1076"/>
                  </a:lnTo>
                  <a:lnTo>
                    <a:pt x="8203" y="1069"/>
                  </a:lnTo>
                  <a:lnTo>
                    <a:pt x="8234" y="1060"/>
                  </a:lnTo>
                  <a:lnTo>
                    <a:pt x="8228" y="1053"/>
                  </a:lnTo>
                  <a:lnTo>
                    <a:pt x="8221" y="1046"/>
                  </a:lnTo>
                  <a:lnTo>
                    <a:pt x="8213" y="1039"/>
                  </a:lnTo>
                  <a:lnTo>
                    <a:pt x="8205" y="1032"/>
                  </a:lnTo>
                  <a:lnTo>
                    <a:pt x="8186" y="1018"/>
                  </a:lnTo>
                  <a:lnTo>
                    <a:pt x="8166" y="1005"/>
                  </a:lnTo>
                  <a:lnTo>
                    <a:pt x="8143" y="993"/>
                  </a:lnTo>
                  <a:lnTo>
                    <a:pt x="8118" y="981"/>
                  </a:lnTo>
                  <a:lnTo>
                    <a:pt x="8094" y="970"/>
                  </a:lnTo>
                  <a:lnTo>
                    <a:pt x="8068" y="960"/>
                  </a:lnTo>
                  <a:lnTo>
                    <a:pt x="8015" y="938"/>
                  </a:lnTo>
                  <a:lnTo>
                    <a:pt x="7964" y="917"/>
                  </a:lnTo>
                  <a:lnTo>
                    <a:pt x="7939" y="907"/>
                  </a:lnTo>
                  <a:lnTo>
                    <a:pt x="7917" y="897"/>
                  </a:lnTo>
                  <a:lnTo>
                    <a:pt x="7895" y="886"/>
                  </a:lnTo>
                  <a:lnTo>
                    <a:pt x="7876" y="875"/>
                  </a:lnTo>
                  <a:lnTo>
                    <a:pt x="7824" y="846"/>
                  </a:lnTo>
                  <a:lnTo>
                    <a:pt x="7768" y="818"/>
                  </a:lnTo>
                  <a:lnTo>
                    <a:pt x="7737" y="804"/>
                  </a:lnTo>
                  <a:lnTo>
                    <a:pt x="7708" y="790"/>
                  </a:lnTo>
                  <a:lnTo>
                    <a:pt x="7677" y="778"/>
                  </a:lnTo>
                  <a:lnTo>
                    <a:pt x="7645" y="766"/>
                  </a:lnTo>
                  <a:lnTo>
                    <a:pt x="7612" y="754"/>
                  </a:lnTo>
                  <a:lnTo>
                    <a:pt x="7580" y="744"/>
                  </a:lnTo>
                  <a:lnTo>
                    <a:pt x="7545" y="736"/>
                  </a:lnTo>
                  <a:lnTo>
                    <a:pt x="7512" y="728"/>
                  </a:lnTo>
                  <a:lnTo>
                    <a:pt x="7476" y="722"/>
                  </a:lnTo>
                  <a:lnTo>
                    <a:pt x="7440" y="717"/>
                  </a:lnTo>
                  <a:lnTo>
                    <a:pt x="7405" y="714"/>
                  </a:lnTo>
                  <a:lnTo>
                    <a:pt x="7368" y="713"/>
                  </a:lnTo>
                  <a:lnTo>
                    <a:pt x="7349" y="714"/>
                  </a:lnTo>
                  <a:lnTo>
                    <a:pt x="7330" y="715"/>
                  </a:lnTo>
                  <a:lnTo>
                    <a:pt x="7315" y="718"/>
                  </a:lnTo>
                  <a:lnTo>
                    <a:pt x="7302" y="722"/>
                  </a:lnTo>
                  <a:lnTo>
                    <a:pt x="7297" y="725"/>
                  </a:lnTo>
                  <a:lnTo>
                    <a:pt x="7293" y="727"/>
                  </a:lnTo>
                  <a:lnTo>
                    <a:pt x="7288" y="730"/>
                  </a:lnTo>
                  <a:lnTo>
                    <a:pt x="7286" y="733"/>
                  </a:lnTo>
                  <a:lnTo>
                    <a:pt x="7284" y="737"/>
                  </a:lnTo>
                  <a:lnTo>
                    <a:pt x="7283" y="740"/>
                  </a:lnTo>
                  <a:lnTo>
                    <a:pt x="7283" y="744"/>
                  </a:lnTo>
                  <a:lnTo>
                    <a:pt x="7284" y="749"/>
                  </a:lnTo>
                  <a:lnTo>
                    <a:pt x="7291" y="776"/>
                  </a:lnTo>
                  <a:lnTo>
                    <a:pt x="7296" y="796"/>
                  </a:lnTo>
                  <a:lnTo>
                    <a:pt x="7296" y="804"/>
                  </a:lnTo>
                  <a:lnTo>
                    <a:pt x="7296" y="809"/>
                  </a:lnTo>
                  <a:lnTo>
                    <a:pt x="7295" y="815"/>
                  </a:lnTo>
                  <a:lnTo>
                    <a:pt x="7294" y="818"/>
                  </a:lnTo>
                  <a:lnTo>
                    <a:pt x="7291" y="820"/>
                  </a:lnTo>
                  <a:lnTo>
                    <a:pt x="7288" y="821"/>
                  </a:lnTo>
                  <a:lnTo>
                    <a:pt x="7285" y="822"/>
                  </a:lnTo>
                  <a:lnTo>
                    <a:pt x="7281" y="821"/>
                  </a:lnTo>
                  <a:lnTo>
                    <a:pt x="7271" y="817"/>
                  </a:lnTo>
                  <a:lnTo>
                    <a:pt x="7260" y="810"/>
                  </a:lnTo>
                  <a:lnTo>
                    <a:pt x="7236" y="792"/>
                  </a:lnTo>
                  <a:lnTo>
                    <a:pt x="7212" y="771"/>
                  </a:lnTo>
                  <a:lnTo>
                    <a:pt x="7200" y="763"/>
                  </a:lnTo>
                  <a:lnTo>
                    <a:pt x="7189" y="755"/>
                  </a:lnTo>
                  <a:lnTo>
                    <a:pt x="7184" y="752"/>
                  </a:lnTo>
                  <a:lnTo>
                    <a:pt x="7179" y="750"/>
                  </a:lnTo>
                  <a:lnTo>
                    <a:pt x="7175" y="749"/>
                  </a:lnTo>
                  <a:lnTo>
                    <a:pt x="7172" y="749"/>
                  </a:lnTo>
                  <a:lnTo>
                    <a:pt x="7043" y="745"/>
                  </a:lnTo>
                  <a:lnTo>
                    <a:pt x="6947" y="743"/>
                  </a:lnTo>
                  <a:lnTo>
                    <a:pt x="6878" y="742"/>
                  </a:lnTo>
                  <a:lnTo>
                    <a:pt x="6832" y="741"/>
                  </a:lnTo>
                  <a:lnTo>
                    <a:pt x="6803" y="741"/>
                  </a:lnTo>
                  <a:lnTo>
                    <a:pt x="6788" y="741"/>
                  </a:lnTo>
                  <a:lnTo>
                    <a:pt x="6784" y="740"/>
                  </a:lnTo>
                  <a:lnTo>
                    <a:pt x="6783" y="740"/>
                  </a:lnTo>
                  <a:lnTo>
                    <a:pt x="6778" y="725"/>
                  </a:lnTo>
                  <a:lnTo>
                    <a:pt x="6772" y="710"/>
                  </a:lnTo>
                  <a:lnTo>
                    <a:pt x="6766" y="697"/>
                  </a:lnTo>
                  <a:lnTo>
                    <a:pt x="6758" y="685"/>
                  </a:lnTo>
                  <a:lnTo>
                    <a:pt x="6751" y="673"/>
                  </a:lnTo>
                  <a:lnTo>
                    <a:pt x="6741" y="663"/>
                  </a:lnTo>
                  <a:lnTo>
                    <a:pt x="6730" y="654"/>
                  </a:lnTo>
                  <a:lnTo>
                    <a:pt x="6719" y="647"/>
                  </a:lnTo>
                  <a:lnTo>
                    <a:pt x="6706" y="640"/>
                  </a:lnTo>
                  <a:lnTo>
                    <a:pt x="6693" y="635"/>
                  </a:lnTo>
                  <a:lnTo>
                    <a:pt x="6678" y="631"/>
                  </a:lnTo>
                  <a:lnTo>
                    <a:pt x="6662" y="627"/>
                  </a:lnTo>
                  <a:lnTo>
                    <a:pt x="6646" y="624"/>
                  </a:lnTo>
                  <a:lnTo>
                    <a:pt x="6628" y="622"/>
                  </a:lnTo>
                  <a:lnTo>
                    <a:pt x="6607" y="621"/>
                  </a:lnTo>
                  <a:lnTo>
                    <a:pt x="6586" y="621"/>
                  </a:lnTo>
                  <a:lnTo>
                    <a:pt x="6562" y="622"/>
                  </a:lnTo>
                  <a:lnTo>
                    <a:pt x="6535" y="624"/>
                  </a:lnTo>
                  <a:lnTo>
                    <a:pt x="6508" y="626"/>
                  </a:lnTo>
                  <a:lnTo>
                    <a:pt x="6480" y="628"/>
                  </a:lnTo>
                  <a:lnTo>
                    <a:pt x="6466" y="630"/>
                  </a:lnTo>
                  <a:lnTo>
                    <a:pt x="6453" y="630"/>
                  </a:lnTo>
                  <a:lnTo>
                    <a:pt x="6441" y="628"/>
                  </a:lnTo>
                  <a:lnTo>
                    <a:pt x="6428" y="627"/>
                  </a:lnTo>
                  <a:lnTo>
                    <a:pt x="6417" y="625"/>
                  </a:lnTo>
                  <a:lnTo>
                    <a:pt x="6407" y="622"/>
                  </a:lnTo>
                  <a:lnTo>
                    <a:pt x="6398" y="619"/>
                  </a:lnTo>
                  <a:lnTo>
                    <a:pt x="6390" y="613"/>
                  </a:lnTo>
                  <a:lnTo>
                    <a:pt x="6379" y="601"/>
                  </a:lnTo>
                  <a:lnTo>
                    <a:pt x="6371" y="588"/>
                  </a:lnTo>
                  <a:lnTo>
                    <a:pt x="6363" y="577"/>
                  </a:lnTo>
                  <a:lnTo>
                    <a:pt x="6355" y="565"/>
                  </a:lnTo>
                  <a:lnTo>
                    <a:pt x="6346" y="554"/>
                  </a:lnTo>
                  <a:lnTo>
                    <a:pt x="6336" y="544"/>
                  </a:lnTo>
                  <a:lnTo>
                    <a:pt x="6330" y="539"/>
                  </a:lnTo>
                  <a:lnTo>
                    <a:pt x="6322" y="535"/>
                  </a:lnTo>
                  <a:lnTo>
                    <a:pt x="6314" y="531"/>
                  </a:lnTo>
                  <a:lnTo>
                    <a:pt x="6306" y="528"/>
                  </a:lnTo>
                  <a:lnTo>
                    <a:pt x="6266" y="516"/>
                  </a:lnTo>
                  <a:lnTo>
                    <a:pt x="6226" y="504"/>
                  </a:lnTo>
                  <a:lnTo>
                    <a:pt x="6185" y="493"/>
                  </a:lnTo>
                  <a:lnTo>
                    <a:pt x="6143" y="485"/>
                  </a:lnTo>
                  <a:lnTo>
                    <a:pt x="6099" y="477"/>
                  </a:lnTo>
                  <a:lnTo>
                    <a:pt x="6054" y="472"/>
                  </a:lnTo>
                  <a:lnTo>
                    <a:pt x="6030" y="469"/>
                  </a:lnTo>
                  <a:lnTo>
                    <a:pt x="6008" y="467"/>
                  </a:lnTo>
                  <a:lnTo>
                    <a:pt x="5983" y="467"/>
                  </a:lnTo>
                  <a:lnTo>
                    <a:pt x="5959" y="466"/>
                  </a:lnTo>
                  <a:lnTo>
                    <a:pt x="5935" y="467"/>
                  </a:lnTo>
                  <a:lnTo>
                    <a:pt x="5914" y="469"/>
                  </a:lnTo>
                  <a:lnTo>
                    <a:pt x="5896" y="474"/>
                  </a:lnTo>
                  <a:lnTo>
                    <a:pt x="5878" y="479"/>
                  </a:lnTo>
                  <a:lnTo>
                    <a:pt x="5864" y="486"/>
                  </a:lnTo>
                  <a:lnTo>
                    <a:pt x="5851" y="493"/>
                  </a:lnTo>
                  <a:lnTo>
                    <a:pt x="5842" y="502"/>
                  </a:lnTo>
                  <a:lnTo>
                    <a:pt x="5832" y="512"/>
                  </a:lnTo>
                  <a:lnTo>
                    <a:pt x="5824" y="521"/>
                  </a:lnTo>
                  <a:lnTo>
                    <a:pt x="5818" y="532"/>
                  </a:lnTo>
                  <a:lnTo>
                    <a:pt x="5812" y="544"/>
                  </a:lnTo>
                  <a:lnTo>
                    <a:pt x="5808" y="556"/>
                  </a:lnTo>
                  <a:lnTo>
                    <a:pt x="5803" y="581"/>
                  </a:lnTo>
                  <a:lnTo>
                    <a:pt x="5797" y="606"/>
                  </a:lnTo>
                  <a:lnTo>
                    <a:pt x="5753" y="606"/>
                  </a:lnTo>
                  <a:lnTo>
                    <a:pt x="5713" y="606"/>
                  </a:lnTo>
                  <a:lnTo>
                    <a:pt x="5677" y="606"/>
                  </a:lnTo>
                  <a:lnTo>
                    <a:pt x="5645" y="606"/>
                  </a:lnTo>
                  <a:lnTo>
                    <a:pt x="5614" y="606"/>
                  </a:lnTo>
                  <a:lnTo>
                    <a:pt x="5585" y="606"/>
                  </a:lnTo>
                  <a:lnTo>
                    <a:pt x="5554" y="606"/>
                  </a:lnTo>
                  <a:lnTo>
                    <a:pt x="5524" y="606"/>
                  </a:lnTo>
                  <a:lnTo>
                    <a:pt x="5516" y="605"/>
                  </a:lnTo>
                  <a:lnTo>
                    <a:pt x="5508" y="604"/>
                  </a:lnTo>
                  <a:lnTo>
                    <a:pt x="5501" y="601"/>
                  </a:lnTo>
                  <a:lnTo>
                    <a:pt x="5495" y="599"/>
                  </a:lnTo>
                  <a:lnTo>
                    <a:pt x="5484" y="593"/>
                  </a:lnTo>
                  <a:lnTo>
                    <a:pt x="5473" y="585"/>
                  </a:lnTo>
                  <a:lnTo>
                    <a:pt x="5462" y="578"/>
                  </a:lnTo>
                  <a:lnTo>
                    <a:pt x="5450" y="571"/>
                  </a:lnTo>
                  <a:lnTo>
                    <a:pt x="5442" y="568"/>
                  </a:lnTo>
                  <a:lnTo>
                    <a:pt x="5435" y="566"/>
                  </a:lnTo>
                  <a:lnTo>
                    <a:pt x="5426" y="564"/>
                  </a:lnTo>
                  <a:lnTo>
                    <a:pt x="5416" y="562"/>
                  </a:lnTo>
                  <a:lnTo>
                    <a:pt x="5410" y="585"/>
                  </a:lnTo>
                  <a:lnTo>
                    <a:pt x="5402" y="610"/>
                  </a:lnTo>
                  <a:lnTo>
                    <a:pt x="5397" y="622"/>
                  </a:lnTo>
                  <a:lnTo>
                    <a:pt x="5391" y="632"/>
                  </a:lnTo>
                  <a:lnTo>
                    <a:pt x="5387" y="635"/>
                  </a:lnTo>
                  <a:lnTo>
                    <a:pt x="5383" y="638"/>
                  </a:lnTo>
                  <a:lnTo>
                    <a:pt x="5378" y="639"/>
                  </a:lnTo>
                  <a:lnTo>
                    <a:pt x="5374" y="640"/>
                  </a:lnTo>
                  <a:lnTo>
                    <a:pt x="5361" y="639"/>
                  </a:lnTo>
                  <a:lnTo>
                    <a:pt x="5348" y="636"/>
                  </a:lnTo>
                  <a:lnTo>
                    <a:pt x="5337" y="632"/>
                  </a:lnTo>
                  <a:lnTo>
                    <a:pt x="5327" y="625"/>
                  </a:lnTo>
                  <a:lnTo>
                    <a:pt x="5317" y="618"/>
                  </a:lnTo>
                  <a:lnTo>
                    <a:pt x="5309" y="609"/>
                  </a:lnTo>
                  <a:lnTo>
                    <a:pt x="5302" y="599"/>
                  </a:lnTo>
                  <a:lnTo>
                    <a:pt x="5294" y="590"/>
                  </a:lnTo>
                  <a:lnTo>
                    <a:pt x="5289" y="579"/>
                  </a:lnTo>
                  <a:lnTo>
                    <a:pt x="5283" y="567"/>
                  </a:lnTo>
                  <a:lnTo>
                    <a:pt x="5279" y="556"/>
                  </a:lnTo>
                  <a:lnTo>
                    <a:pt x="5276" y="544"/>
                  </a:lnTo>
                  <a:lnTo>
                    <a:pt x="5274" y="532"/>
                  </a:lnTo>
                  <a:lnTo>
                    <a:pt x="5272" y="521"/>
                  </a:lnTo>
                  <a:lnTo>
                    <a:pt x="5270" y="511"/>
                  </a:lnTo>
                  <a:lnTo>
                    <a:pt x="5270" y="501"/>
                  </a:lnTo>
                  <a:lnTo>
                    <a:pt x="5275" y="493"/>
                  </a:lnTo>
                  <a:lnTo>
                    <a:pt x="5287" y="481"/>
                  </a:lnTo>
                  <a:lnTo>
                    <a:pt x="5291" y="473"/>
                  </a:lnTo>
                  <a:lnTo>
                    <a:pt x="5295" y="464"/>
                  </a:lnTo>
                  <a:lnTo>
                    <a:pt x="5296" y="460"/>
                  </a:lnTo>
                  <a:lnTo>
                    <a:pt x="5297" y="454"/>
                  </a:lnTo>
                  <a:lnTo>
                    <a:pt x="5296" y="450"/>
                  </a:lnTo>
                  <a:lnTo>
                    <a:pt x="5295" y="445"/>
                  </a:lnTo>
                  <a:lnTo>
                    <a:pt x="5293" y="440"/>
                  </a:lnTo>
                  <a:lnTo>
                    <a:pt x="5290" y="435"/>
                  </a:lnTo>
                  <a:lnTo>
                    <a:pt x="5286" y="429"/>
                  </a:lnTo>
                  <a:lnTo>
                    <a:pt x="5279" y="425"/>
                  </a:lnTo>
                  <a:lnTo>
                    <a:pt x="5272" y="420"/>
                  </a:lnTo>
                  <a:lnTo>
                    <a:pt x="5263" y="415"/>
                  </a:lnTo>
                  <a:lnTo>
                    <a:pt x="5252" y="410"/>
                  </a:lnTo>
                  <a:lnTo>
                    <a:pt x="5239" y="406"/>
                  </a:lnTo>
                  <a:lnTo>
                    <a:pt x="5224" y="400"/>
                  </a:lnTo>
                  <a:lnTo>
                    <a:pt x="5208" y="396"/>
                  </a:lnTo>
                  <a:lnTo>
                    <a:pt x="5189" y="392"/>
                  </a:lnTo>
                  <a:lnTo>
                    <a:pt x="5168" y="388"/>
                  </a:lnTo>
                  <a:lnTo>
                    <a:pt x="5144" y="384"/>
                  </a:lnTo>
                  <a:lnTo>
                    <a:pt x="5118" y="381"/>
                  </a:lnTo>
                  <a:lnTo>
                    <a:pt x="5090" y="377"/>
                  </a:lnTo>
                  <a:lnTo>
                    <a:pt x="5058" y="374"/>
                  </a:lnTo>
                  <a:lnTo>
                    <a:pt x="5050" y="373"/>
                  </a:lnTo>
                  <a:lnTo>
                    <a:pt x="5043" y="373"/>
                  </a:lnTo>
                  <a:lnTo>
                    <a:pt x="5036" y="374"/>
                  </a:lnTo>
                  <a:lnTo>
                    <a:pt x="5030" y="375"/>
                  </a:lnTo>
                  <a:lnTo>
                    <a:pt x="5023" y="377"/>
                  </a:lnTo>
                  <a:lnTo>
                    <a:pt x="5018" y="380"/>
                  </a:lnTo>
                  <a:lnTo>
                    <a:pt x="5012" y="383"/>
                  </a:lnTo>
                  <a:lnTo>
                    <a:pt x="5008" y="387"/>
                  </a:lnTo>
                  <a:lnTo>
                    <a:pt x="5004" y="392"/>
                  </a:lnTo>
                  <a:lnTo>
                    <a:pt x="4999" y="397"/>
                  </a:lnTo>
                  <a:lnTo>
                    <a:pt x="4996" y="402"/>
                  </a:lnTo>
                  <a:lnTo>
                    <a:pt x="4994" y="409"/>
                  </a:lnTo>
                  <a:lnTo>
                    <a:pt x="4992" y="416"/>
                  </a:lnTo>
                  <a:lnTo>
                    <a:pt x="4990" y="425"/>
                  </a:lnTo>
                  <a:lnTo>
                    <a:pt x="4990" y="434"/>
                  </a:lnTo>
                  <a:lnTo>
                    <a:pt x="4989" y="443"/>
                  </a:lnTo>
                  <a:lnTo>
                    <a:pt x="4928" y="443"/>
                  </a:lnTo>
                  <a:lnTo>
                    <a:pt x="4882" y="443"/>
                  </a:lnTo>
                  <a:lnTo>
                    <a:pt x="4849" y="443"/>
                  </a:lnTo>
                  <a:lnTo>
                    <a:pt x="4828" y="443"/>
                  </a:lnTo>
                  <a:lnTo>
                    <a:pt x="4814" y="443"/>
                  </a:lnTo>
                  <a:lnTo>
                    <a:pt x="4807" y="443"/>
                  </a:lnTo>
                  <a:lnTo>
                    <a:pt x="4804" y="443"/>
                  </a:lnTo>
                  <a:lnTo>
                    <a:pt x="4804" y="443"/>
                  </a:lnTo>
                  <a:lnTo>
                    <a:pt x="4773" y="437"/>
                  </a:lnTo>
                  <a:lnTo>
                    <a:pt x="4724" y="428"/>
                  </a:lnTo>
                  <a:lnTo>
                    <a:pt x="4666" y="418"/>
                  </a:lnTo>
                  <a:lnTo>
                    <a:pt x="4602" y="405"/>
                  </a:lnTo>
                  <a:lnTo>
                    <a:pt x="4571" y="398"/>
                  </a:lnTo>
                  <a:lnTo>
                    <a:pt x="4541" y="390"/>
                  </a:lnTo>
                  <a:lnTo>
                    <a:pt x="4511" y="382"/>
                  </a:lnTo>
                  <a:lnTo>
                    <a:pt x="4484" y="373"/>
                  </a:lnTo>
                  <a:lnTo>
                    <a:pt x="4461" y="363"/>
                  </a:lnTo>
                  <a:lnTo>
                    <a:pt x="4441" y="354"/>
                  </a:lnTo>
                  <a:lnTo>
                    <a:pt x="4433" y="348"/>
                  </a:lnTo>
                  <a:lnTo>
                    <a:pt x="4425" y="343"/>
                  </a:lnTo>
                  <a:lnTo>
                    <a:pt x="4420" y="337"/>
                  </a:lnTo>
                  <a:lnTo>
                    <a:pt x="4415" y="332"/>
                  </a:lnTo>
                  <a:lnTo>
                    <a:pt x="4376" y="362"/>
                  </a:lnTo>
                  <a:lnTo>
                    <a:pt x="4344" y="386"/>
                  </a:lnTo>
                  <a:lnTo>
                    <a:pt x="4316" y="406"/>
                  </a:lnTo>
                  <a:lnTo>
                    <a:pt x="4294" y="419"/>
                  </a:lnTo>
                  <a:lnTo>
                    <a:pt x="4276" y="428"/>
                  </a:lnTo>
                  <a:lnTo>
                    <a:pt x="4262" y="433"/>
                  </a:lnTo>
                  <a:lnTo>
                    <a:pt x="4257" y="435"/>
                  </a:lnTo>
                  <a:lnTo>
                    <a:pt x="4252" y="435"/>
                  </a:lnTo>
                  <a:lnTo>
                    <a:pt x="4248" y="435"/>
                  </a:lnTo>
                  <a:lnTo>
                    <a:pt x="4245" y="434"/>
                  </a:lnTo>
                  <a:lnTo>
                    <a:pt x="4243" y="433"/>
                  </a:lnTo>
                  <a:lnTo>
                    <a:pt x="4240" y="432"/>
                  </a:lnTo>
                  <a:lnTo>
                    <a:pt x="4239" y="429"/>
                  </a:lnTo>
                  <a:lnTo>
                    <a:pt x="4238" y="427"/>
                  </a:lnTo>
                  <a:lnTo>
                    <a:pt x="4237" y="422"/>
                  </a:lnTo>
                  <a:lnTo>
                    <a:pt x="4238" y="415"/>
                  </a:lnTo>
                  <a:lnTo>
                    <a:pt x="4240" y="406"/>
                  </a:lnTo>
                  <a:lnTo>
                    <a:pt x="4243" y="401"/>
                  </a:lnTo>
                  <a:lnTo>
                    <a:pt x="4248" y="395"/>
                  </a:lnTo>
                  <a:lnTo>
                    <a:pt x="4258" y="388"/>
                  </a:lnTo>
                  <a:lnTo>
                    <a:pt x="4269" y="381"/>
                  </a:lnTo>
                  <a:lnTo>
                    <a:pt x="4281" y="373"/>
                  </a:lnTo>
                  <a:lnTo>
                    <a:pt x="4312" y="357"/>
                  </a:lnTo>
                  <a:lnTo>
                    <a:pt x="4347" y="340"/>
                  </a:lnTo>
                  <a:lnTo>
                    <a:pt x="4384" y="321"/>
                  </a:lnTo>
                  <a:lnTo>
                    <a:pt x="4423" y="302"/>
                  </a:lnTo>
                  <a:lnTo>
                    <a:pt x="4441" y="292"/>
                  </a:lnTo>
                  <a:lnTo>
                    <a:pt x="4460" y="282"/>
                  </a:lnTo>
                  <a:lnTo>
                    <a:pt x="4477" y="271"/>
                  </a:lnTo>
                  <a:lnTo>
                    <a:pt x="4493" y="261"/>
                  </a:lnTo>
                  <a:lnTo>
                    <a:pt x="4507" y="251"/>
                  </a:lnTo>
                  <a:lnTo>
                    <a:pt x="4521" y="240"/>
                  </a:lnTo>
                  <a:lnTo>
                    <a:pt x="4532" y="229"/>
                  </a:lnTo>
                  <a:lnTo>
                    <a:pt x="4541" y="218"/>
                  </a:lnTo>
                  <a:lnTo>
                    <a:pt x="4547" y="208"/>
                  </a:lnTo>
                  <a:lnTo>
                    <a:pt x="4551" y="197"/>
                  </a:lnTo>
                  <a:lnTo>
                    <a:pt x="4552" y="186"/>
                  </a:lnTo>
                  <a:lnTo>
                    <a:pt x="4550" y="175"/>
                  </a:lnTo>
                  <a:lnTo>
                    <a:pt x="4545" y="164"/>
                  </a:lnTo>
                  <a:lnTo>
                    <a:pt x="4535" y="154"/>
                  </a:lnTo>
                  <a:lnTo>
                    <a:pt x="4522" y="144"/>
                  </a:lnTo>
                  <a:lnTo>
                    <a:pt x="4505" y="133"/>
                  </a:lnTo>
                  <a:lnTo>
                    <a:pt x="4483" y="122"/>
                  </a:lnTo>
                  <a:lnTo>
                    <a:pt x="4456" y="112"/>
                  </a:lnTo>
                  <a:lnTo>
                    <a:pt x="4425" y="103"/>
                  </a:lnTo>
                  <a:lnTo>
                    <a:pt x="4388" y="93"/>
                  </a:lnTo>
                  <a:lnTo>
                    <a:pt x="4330" y="93"/>
                  </a:lnTo>
                  <a:lnTo>
                    <a:pt x="4286" y="93"/>
                  </a:lnTo>
                  <a:lnTo>
                    <a:pt x="4255" y="93"/>
                  </a:lnTo>
                  <a:lnTo>
                    <a:pt x="4234" y="93"/>
                  </a:lnTo>
                  <a:lnTo>
                    <a:pt x="4221" y="93"/>
                  </a:lnTo>
                  <a:lnTo>
                    <a:pt x="4215" y="93"/>
                  </a:lnTo>
                  <a:lnTo>
                    <a:pt x="4211" y="93"/>
                  </a:lnTo>
                  <a:lnTo>
                    <a:pt x="4211" y="93"/>
                  </a:lnTo>
                  <a:lnTo>
                    <a:pt x="4204" y="76"/>
                  </a:lnTo>
                  <a:lnTo>
                    <a:pt x="4193" y="58"/>
                  </a:lnTo>
                  <a:lnTo>
                    <a:pt x="4188" y="51"/>
                  </a:lnTo>
                  <a:lnTo>
                    <a:pt x="4181" y="43"/>
                  </a:lnTo>
                  <a:lnTo>
                    <a:pt x="4174" y="36"/>
                  </a:lnTo>
                  <a:lnTo>
                    <a:pt x="4166" y="29"/>
                  </a:lnTo>
                  <a:lnTo>
                    <a:pt x="4158" y="23"/>
                  </a:lnTo>
                  <a:lnTo>
                    <a:pt x="4149" y="17"/>
                  </a:lnTo>
                  <a:lnTo>
                    <a:pt x="4139" y="12"/>
                  </a:lnTo>
                  <a:lnTo>
                    <a:pt x="4129" y="7"/>
                  </a:lnTo>
                  <a:lnTo>
                    <a:pt x="4118" y="4"/>
                  </a:lnTo>
                  <a:lnTo>
                    <a:pt x="4107" y="2"/>
                  </a:lnTo>
                  <a:lnTo>
                    <a:pt x="4094" y="0"/>
                  </a:lnTo>
                  <a:lnTo>
                    <a:pt x="4081" y="0"/>
                  </a:lnTo>
                  <a:lnTo>
                    <a:pt x="4066" y="1"/>
                  </a:lnTo>
                  <a:lnTo>
                    <a:pt x="4050" y="3"/>
                  </a:lnTo>
                  <a:lnTo>
                    <a:pt x="4037" y="6"/>
                  </a:lnTo>
                  <a:lnTo>
                    <a:pt x="4025" y="11"/>
                  </a:lnTo>
                  <a:lnTo>
                    <a:pt x="4013" y="16"/>
                  </a:lnTo>
                  <a:lnTo>
                    <a:pt x="4002" y="23"/>
                  </a:lnTo>
                  <a:lnTo>
                    <a:pt x="3991" y="30"/>
                  </a:lnTo>
                  <a:lnTo>
                    <a:pt x="3981" y="38"/>
                  </a:lnTo>
                  <a:lnTo>
                    <a:pt x="3963" y="54"/>
                  </a:lnTo>
                  <a:lnTo>
                    <a:pt x="3946" y="71"/>
                  </a:lnTo>
                  <a:lnTo>
                    <a:pt x="3928" y="89"/>
                  </a:lnTo>
                  <a:lnTo>
                    <a:pt x="3911" y="104"/>
                  </a:lnTo>
                  <a:lnTo>
                    <a:pt x="3904" y="109"/>
                  </a:lnTo>
                  <a:lnTo>
                    <a:pt x="3892" y="116"/>
                  </a:lnTo>
                  <a:lnTo>
                    <a:pt x="3877" y="122"/>
                  </a:lnTo>
                  <a:lnTo>
                    <a:pt x="3859" y="130"/>
                  </a:lnTo>
                  <a:lnTo>
                    <a:pt x="3840" y="137"/>
                  </a:lnTo>
                  <a:lnTo>
                    <a:pt x="3819" y="145"/>
                  </a:lnTo>
                  <a:lnTo>
                    <a:pt x="3798" y="152"/>
                  </a:lnTo>
                  <a:lnTo>
                    <a:pt x="3777" y="159"/>
                  </a:lnTo>
                  <a:lnTo>
                    <a:pt x="3756" y="163"/>
                  </a:lnTo>
                  <a:lnTo>
                    <a:pt x="3736" y="167"/>
                  </a:lnTo>
                  <a:lnTo>
                    <a:pt x="3728" y="168"/>
                  </a:lnTo>
                  <a:lnTo>
                    <a:pt x="3719" y="169"/>
                  </a:lnTo>
                  <a:lnTo>
                    <a:pt x="3711" y="169"/>
                  </a:lnTo>
                  <a:lnTo>
                    <a:pt x="3704" y="168"/>
                  </a:lnTo>
                  <a:lnTo>
                    <a:pt x="3697" y="167"/>
                  </a:lnTo>
                  <a:lnTo>
                    <a:pt x="3692" y="164"/>
                  </a:lnTo>
                  <a:lnTo>
                    <a:pt x="3687" y="161"/>
                  </a:lnTo>
                  <a:lnTo>
                    <a:pt x="3683" y="158"/>
                  </a:lnTo>
                  <a:lnTo>
                    <a:pt x="3681" y="154"/>
                  </a:lnTo>
                  <a:lnTo>
                    <a:pt x="3679" y="148"/>
                  </a:lnTo>
                  <a:lnTo>
                    <a:pt x="3679" y="142"/>
                  </a:lnTo>
                  <a:lnTo>
                    <a:pt x="3680" y="135"/>
                  </a:lnTo>
                  <a:lnTo>
                    <a:pt x="3651" y="142"/>
                  </a:lnTo>
                  <a:lnTo>
                    <a:pt x="3608" y="150"/>
                  </a:lnTo>
                  <a:lnTo>
                    <a:pt x="3555" y="160"/>
                  </a:lnTo>
                  <a:lnTo>
                    <a:pt x="3494" y="173"/>
                  </a:lnTo>
                  <a:lnTo>
                    <a:pt x="3464" y="182"/>
                  </a:lnTo>
                  <a:lnTo>
                    <a:pt x="3432" y="191"/>
                  </a:lnTo>
                  <a:lnTo>
                    <a:pt x="3401" y="202"/>
                  </a:lnTo>
                  <a:lnTo>
                    <a:pt x="3370" y="214"/>
                  </a:lnTo>
                  <a:lnTo>
                    <a:pt x="3355" y="221"/>
                  </a:lnTo>
                  <a:lnTo>
                    <a:pt x="3340" y="228"/>
                  </a:lnTo>
                  <a:lnTo>
                    <a:pt x="3326" y="236"/>
                  </a:lnTo>
                  <a:lnTo>
                    <a:pt x="3312" y="243"/>
                  </a:lnTo>
                  <a:lnTo>
                    <a:pt x="3298" y="252"/>
                  </a:lnTo>
                  <a:lnTo>
                    <a:pt x="3285" y="262"/>
                  </a:lnTo>
                  <a:lnTo>
                    <a:pt x="3272" y="271"/>
                  </a:lnTo>
                  <a:lnTo>
                    <a:pt x="3260" y="281"/>
                  </a:lnTo>
                  <a:lnTo>
                    <a:pt x="3256" y="287"/>
                  </a:lnTo>
                  <a:lnTo>
                    <a:pt x="3252" y="292"/>
                  </a:lnTo>
                  <a:lnTo>
                    <a:pt x="3247" y="299"/>
                  </a:lnTo>
                  <a:lnTo>
                    <a:pt x="3243" y="306"/>
                  </a:lnTo>
                  <a:lnTo>
                    <a:pt x="3235" y="321"/>
                  </a:lnTo>
                  <a:lnTo>
                    <a:pt x="3229" y="336"/>
                  </a:lnTo>
                  <a:lnTo>
                    <a:pt x="3225" y="344"/>
                  </a:lnTo>
                  <a:lnTo>
                    <a:pt x="3220" y="350"/>
                  </a:lnTo>
                  <a:lnTo>
                    <a:pt x="3216" y="357"/>
                  </a:lnTo>
                  <a:lnTo>
                    <a:pt x="3212" y="362"/>
                  </a:lnTo>
                  <a:lnTo>
                    <a:pt x="3206" y="368"/>
                  </a:lnTo>
                  <a:lnTo>
                    <a:pt x="3201" y="371"/>
                  </a:lnTo>
                  <a:lnTo>
                    <a:pt x="3194" y="373"/>
                  </a:lnTo>
                  <a:lnTo>
                    <a:pt x="3188" y="374"/>
                  </a:lnTo>
                  <a:lnTo>
                    <a:pt x="3160" y="373"/>
                  </a:lnTo>
                  <a:lnTo>
                    <a:pt x="3121" y="372"/>
                  </a:lnTo>
                  <a:lnTo>
                    <a:pt x="3099" y="372"/>
                  </a:lnTo>
                  <a:lnTo>
                    <a:pt x="3077" y="373"/>
                  </a:lnTo>
                  <a:lnTo>
                    <a:pt x="3054" y="374"/>
                  </a:lnTo>
                  <a:lnTo>
                    <a:pt x="3031" y="376"/>
                  </a:lnTo>
                  <a:lnTo>
                    <a:pt x="3009" y="380"/>
                  </a:lnTo>
                  <a:lnTo>
                    <a:pt x="2988" y="384"/>
                  </a:lnTo>
                  <a:lnTo>
                    <a:pt x="2978" y="387"/>
                  </a:lnTo>
                  <a:lnTo>
                    <a:pt x="2969" y="390"/>
                  </a:lnTo>
                  <a:lnTo>
                    <a:pt x="2960" y="394"/>
                  </a:lnTo>
                  <a:lnTo>
                    <a:pt x="2952" y="398"/>
                  </a:lnTo>
                  <a:lnTo>
                    <a:pt x="2945" y="403"/>
                  </a:lnTo>
                  <a:lnTo>
                    <a:pt x="2938" y="408"/>
                  </a:lnTo>
                  <a:lnTo>
                    <a:pt x="2932" y="414"/>
                  </a:lnTo>
                  <a:lnTo>
                    <a:pt x="2928" y="420"/>
                  </a:lnTo>
                  <a:lnTo>
                    <a:pt x="2923" y="427"/>
                  </a:lnTo>
                  <a:lnTo>
                    <a:pt x="2920" y="435"/>
                  </a:lnTo>
                  <a:lnTo>
                    <a:pt x="2919" y="442"/>
                  </a:lnTo>
                  <a:lnTo>
                    <a:pt x="2918" y="451"/>
                  </a:lnTo>
                  <a:lnTo>
                    <a:pt x="2919" y="459"/>
                  </a:lnTo>
                  <a:lnTo>
                    <a:pt x="2921" y="466"/>
                  </a:lnTo>
                  <a:lnTo>
                    <a:pt x="2924" y="475"/>
                  </a:lnTo>
                  <a:lnTo>
                    <a:pt x="2929" y="482"/>
                  </a:lnTo>
                  <a:lnTo>
                    <a:pt x="2937" y="501"/>
                  </a:lnTo>
                  <a:lnTo>
                    <a:pt x="2945" y="520"/>
                  </a:lnTo>
                  <a:lnTo>
                    <a:pt x="2938" y="525"/>
                  </a:lnTo>
                  <a:lnTo>
                    <a:pt x="2932" y="527"/>
                  </a:lnTo>
                  <a:lnTo>
                    <a:pt x="2925" y="529"/>
                  </a:lnTo>
                  <a:lnTo>
                    <a:pt x="2919" y="530"/>
                  </a:lnTo>
                  <a:lnTo>
                    <a:pt x="2906" y="531"/>
                  </a:lnTo>
                  <a:lnTo>
                    <a:pt x="2891" y="529"/>
                  </a:lnTo>
                  <a:lnTo>
                    <a:pt x="2872" y="527"/>
                  </a:lnTo>
                  <a:lnTo>
                    <a:pt x="2847" y="524"/>
                  </a:lnTo>
                  <a:lnTo>
                    <a:pt x="2815" y="521"/>
                  </a:lnTo>
                  <a:lnTo>
                    <a:pt x="2775" y="520"/>
                  </a:lnTo>
                  <a:lnTo>
                    <a:pt x="2767" y="532"/>
                  </a:lnTo>
                  <a:lnTo>
                    <a:pt x="2758" y="543"/>
                  </a:lnTo>
                  <a:lnTo>
                    <a:pt x="2751" y="551"/>
                  </a:lnTo>
                  <a:lnTo>
                    <a:pt x="2743" y="558"/>
                  </a:lnTo>
                  <a:lnTo>
                    <a:pt x="2737" y="564"/>
                  </a:lnTo>
                  <a:lnTo>
                    <a:pt x="2730" y="568"/>
                  </a:lnTo>
                  <a:lnTo>
                    <a:pt x="2724" y="571"/>
                  </a:lnTo>
                  <a:lnTo>
                    <a:pt x="2718" y="573"/>
                  </a:lnTo>
                  <a:lnTo>
                    <a:pt x="2714" y="574"/>
                  </a:lnTo>
                  <a:lnTo>
                    <a:pt x="2710" y="574"/>
                  </a:lnTo>
                  <a:lnTo>
                    <a:pt x="2705" y="573"/>
                  </a:lnTo>
                  <a:lnTo>
                    <a:pt x="2701" y="571"/>
                  </a:lnTo>
                  <a:lnTo>
                    <a:pt x="2698" y="568"/>
                  </a:lnTo>
                  <a:lnTo>
                    <a:pt x="2694" y="565"/>
                  </a:lnTo>
                  <a:lnTo>
                    <a:pt x="2691" y="560"/>
                  </a:lnTo>
                  <a:lnTo>
                    <a:pt x="2689" y="556"/>
                  </a:lnTo>
                  <a:lnTo>
                    <a:pt x="2685" y="545"/>
                  </a:lnTo>
                  <a:lnTo>
                    <a:pt x="2680" y="533"/>
                  </a:lnTo>
                  <a:lnTo>
                    <a:pt x="2677" y="520"/>
                  </a:lnTo>
                  <a:lnTo>
                    <a:pt x="2674" y="507"/>
                  </a:lnTo>
                  <a:lnTo>
                    <a:pt x="2671" y="494"/>
                  </a:lnTo>
                  <a:lnTo>
                    <a:pt x="2667" y="484"/>
                  </a:lnTo>
                  <a:lnTo>
                    <a:pt x="2664" y="474"/>
                  </a:lnTo>
                  <a:lnTo>
                    <a:pt x="2660" y="466"/>
                  </a:lnTo>
                  <a:lnTo>
                    <a:pt x="2659" y="477"/>
                  </a:lnTo>
                  <a:lnTo>
                    <a:pt x="2656" y="487"/>
                  </a:lnTo>
                  <a:lnTo>
                    <a:pt x="2652" y="495"/>
                  </a:lnTo>
                  <a:lnTo>
                    <a:pt x="2649" y="504"/>
                  </a:lnTo>
                  <a:lnTo>
                    <a:pt x="2645" y="512"/>
                  </a:lnTo>
                  <a:lnTo>
                    <a:pt x="2639" y="519"/>
                  </a:lnTo>
                  <a:lnTo>
                    <a:pt x="2635" y="526"/>
                  </a:lnTo>
                  <a:lnTo>
                    <a:pt x="2629" y="531"/>
                  </a:lnTo>
                  <a:lnTo>
                    <a:pt x="2616" y="543"/>
                  </a:lnTo>
                  <a:lnTo>
                    <a:pt x="2603" y="553"/>
                  </a:lnTo>
                  <a:lnTo>
                    <a:pt x="2588" y="561"/>
                  </a:lnTo>
                  <a:lnTo>
                    <a:pt x="2571" y="571"/>
                  </a:lnTo>
                  <a:lnTo>
                    <a:pt x="2575" y="580"/>
                  </a:lnTo>
                  <a:lnTo>
                    <a:pt x="2579" y="588"/>
                  </a:lnTo>
                  <a:lnTo>
                    <a:pt x="2583" y="597"/>
                  </a:lnTo>
                  <a:lnTo>
                    <a:pt x="2589" y="606"/>
                  </a:lnTo>
                  <a:lnTo>
                    <a:pt x="2601" y="624"/>
                  </a:lnTo>
                  <a:lnTo>
                    <a:pt x="2612" y="644"/>
                  </a:lnTo>
                  <a:lnTo>
                    <a:pt x="2617" y="653"/>
                  </a:lnTo>
                  <a:lnTo>
                    <a:pt x="2620" y="663"/>
                  </a:lnTo>
                  <a:lnTo>
                    <a:pt x="2623" y="673"/>
                  </a:lnTo>
                  <a:lnTo>
                    <a:pt x="2623" y="683"/>
                  </a:lnTo>
                  <a:lnTo>
                    <a:pt x="2622" y="693"/>
                  </a:lnTo>
                  <a:lnTo>
                    <a:pt x="2620" y="703"/>
                  </a:lnTo>
                  <a:lnTo>
                    <a:pt x="2617" y="709"/>
                  </a:lnTo>
                  <a:lnTo>
                    <a:pt x="2615" y="714"/>
                  </a:lnTo>
                  <a:lnTo>
                    <a:pt x="2610" y="719"/>
                  </a:lnTo>
                  <a:lnTo>
                    <a:pt x="2606" y="725"/>
                  </a:lnTo>
                  <a:lnTo>
                    <a:pt x="2603" y="729"/>
                  </a:lnTo>
                  <a:lnTo>
                    <a:pt x="2601" y="733"/>
                  </a:lnTo>
                  <a:lnTo>
                    <a:pt x="2599" y="738"/>
                  </a:lnTo>
                  <a:lnTo>
                    <a:pt x="2598" y="743"/>
                  </a:lnTo>
                  <a:lnTo>
                    <a:pt x="2598" y="754"/>
                  </a:lnTo>
                  <a:lnTo>
                    <a:pt x="2599" y="767"/>
                  </a:lnTo>
                  <a:lnTo>
                    <a:pt x="2604" y="780"/>
                  </a:lnTo>
                  <a:lnTo>
                    <a:pt x="2608" y="793"/>
                  </a:lnTo>
                  <a:lnTo>
                    <a:pt x="2613" y="807"/>
                  </a:lnTo>
                  <a:lnTo>
                    <a:pt x="2619" y="820"/>
                  </a:lnTo>
                  <a:lnTo>
                    <a:pt x="2624" y="833"/>
                  </a:lnTo>
                  <a:lnTo>
                    <a:pt x="2630" y="846"/>
                  </a:lnTo>
                  <a:lnTo>
                    <a:pt x="2633" y="857"/>
                  </a:lnTo>
                  <a:lnTo>
                    <a:pt x="2635" y="867"/>
                  </a:lnTo>
                  <a:lnTo>
                    <a:pt x="2635" y="872"/>
                  </a:lnTo>
                  <a:lnTo>
                    <a:pt x="2635" y="875"/>
                  </a:lnTo>
                  <a:lnTo>
                    <a:pt x="2634" y="878"/>
                  </a:lnTo>
                  <a:lnTo>
                    <a:pt x="2632" y="882"/>
                  </a:lnTo>
                  <a:lnTo>
                    <a:pt x="2630" y="884"/>
                  </a:lnTo>
                  <a:lnTo>
                    <a:pt x="2626" y="886"/>
                  </a:lnTo>
                  <a:lnTo>
                    <a:pt x="2623" y="887"/>
                  </a:lnTo>
                  <a:lnTo>
                    <a:pt x="2618" y="887"/>
                  </a:lnTo>
                  <a:lnTo>
                    <a:pt x="2611" y="886"/>
                  </a:lnTo>
                  <a:lnTo>
                    <a:pt x="2605" y="884"/>
                  </a:lnTo>
                  <a:lnTo>
                    <a:pt x="2599" y="881"/>
                  </a:lnTo>
                  <a:lnTo>
                    <a:pt x="2594" y="876"/>
                  </a:lnTo>
                  <a:lnTo>
                    <a:pt x="2589" y="870"/>
                  </a:lnTo>
                  <a:lnTo>
                    <a:pt x="2584" y="863"/>
                  </a:lnTo>
                  <a:lnTo>
                    <a:pt x="2579" y="855"/>
                  </a:lnTo>
                  <a:lnTo>
                    <a:pt x="2575" y="846"/>
                  </a:lnTo>
                  <a:lnTo>
                    <a:pt x="2567" y="826"/>
                  </a:lnTo>
                  <a:lnTo>
                    <a:pt x="2559" y="804"/>
                  </a:lnTo>
                  <a:lnTo>
                    <a:pt x="2553" y="779"/>
                  </a:lnTo>
                  <a:lnTo>
                    <a:pt x="2548" y="753"/>
                  </a:lnTo>
                  <a:lnTo>
                    <a:pt x="2543" y="726"/>
                  </a:lnTo>
                  <a:lnTo>
                    <a:pt x="2539" y="700"/>
                  </a:lnTo>
                  <a:lnTo>
                    <a:pt x="2536" y="674"/>
                  </a:lnTo>
                  <a:lnTo>
                    <a:pt x="2534" y="649"/>
                  </a:lnTo>
                  <a:lnTo>
                    <a:pt x="2530" y="607"/>
                  </a:lnTo>
                  <a:lnTo>
                    <a:pt x="2529" y="579"/>
                  </a:lnTo>
                  <a:lnTo>
                    <a:pt x="2530" y="568"/>
                  </a:lnTo>
                  <a:lnTo>
                    <a:pt x="2533" y="558"/>
                  </a:lnTo>
                  <a:lnTo>
                    <a:pt x="2537" y="550"/>
                  </a:lnTo>
                  <a:lnTo>
                    <a:pt x="2541" y="541"/>
                  </a:lnTo>
                  <a:lnTo>
                    <a:pt x="2551" y="526"/>
                  </a:lnTo>
                  <a:lnTo>
                    <a:pt x="2557" y="513"/>
                  </a:lnTo>
                  <a:lnTo>
                    <a:pt x="2558" y="506"/>
                  </a:lnTo>
                  <a:lnTo>
                    <a:pt x="2557" y="500"/>
                  </a:lnTo>
                  <a:lnTo>
                    <a:pt x="2556" y="498"/>
                  </a:lnTo>
                  <a:lnTo>
                    <a:pt x="2554" y="494"/>
                  </a:lnTo>
                  <a:lnTo>
                    <a:pt x="2551" y="492"/>
                  </a:lnTo>
                  <a:lnTo>
                    <a:pt x="2548" y="489"/>
                  </a:lnTo>
                  <a:lnTo>
                    <a:pt x="2537" y="484"/>
                  </a:lnTo>
                  <a:lnTo>
                    <a:pt x="2522" y="478"/>
                  </a:lnTo>
                  <a:lnTo>
                    <a:pt x="2503" y="473"/>
                  </a:lnTo>
                  <a:lnTo>
                    <a:pt x="2480" y="466"/>
                  </a:lnTo>
                  <a:lnTo>
                    <a:pt x="2472" y="466"/>
                  </a:lnTo>
                  <a:lnTo>
                    <a:pt x="2464" y="466"/>
                  </a:lnTo>
                  <a:lnTo>
                    <a:pt x="2457" y="466"/>
                  </a:lnTo>
                  <a:lnTo>
                    <a:pt x="2449" y="468"/>
                  </a:lnTo>
                  <a:lnTo>
                    <a:pt x="2432" y="473"/>
                  </a:lnTo>
                  <a:lnTo>
                    <a:pt x="2415" y="479"/>
                  </a:lnTo>
                  <a:lnTo>
                    <a:pt x="2398" y="489"/>
                  </a:lnTo>
                  <a:lnTo>
                    <a:pt x="2380" y="499"/>
                  </a:lnTo>
                  <a:lnTo>
                    <a:pt x="2363" y="512"/>
                  </a:lnTo>
                  <a:lnTo>
                    <a:pt x="2346" y="525"/>
                  </a:lnTo>
                  <a:lnTo>
                    <a:pt x="2330" y="539"/>
                  </a:lnTo>
                  <a:lnTo>
                    <a:pt x="2315" y="554"/>
                  </a:lnTo>
                  <a:lnTo>
                    <a:pt x="2301" y="569"/>
                  </a:lnTo>
                  <a:lnTo>
                    <a:pt x="2291" y="584"/>
                  </a:lnTo>
                  <a:lnTo>
                    <a:pt x="2281" y="599"/>
                  </a:lnTo>
                  <a:lnTo>
                    <a:pt x="2273" y="613"/>
                  </a:lnTo>
                  <a:lnTo>
                    <a:pt x="2271" y="621"/>
                  </a:lnTo>
                  <a:lnTo>
                    <a:pt x="2269" y="627"/>
                  </a:lnTo>
                  <a:lnTo>
                    <a:pt x="2268" y="634"/>
                  </a:lnTo>
                  <a:lnTo>
                    <a:pt x="2268" y="640"/>
                  </a:lnTo>
                  <a:lnTo>
                    <a:pt x="2268" y="654"/>
                  </a:lnTo>
                  <a:lnTo>
                    <a:pt x="2269" y="667"/>
                  </a:lnTo>
                  <a:lnTo>
                    <a:pt x="2271" y="680"/>
                  </a:lnTo>
                  <a:lnTo>
                    <a:pt x="2273" y="693"/>
                  </a:lnTo>
                  <a:lnTo>
                    <a:pt x="2277" y="705"/>
                  </a:lnTo>
                  <a:lnTo>
                    <a:pt x="2281" y="716"/>
                  </a:lnTo>
                  <a:lnTo>
                    <a:pt x="2285" y="727"/>
                  </a:lnTo>
                  <a:lnTo>
                    <a:pt x="2290" y="738"/>
                  </a:lnTo>
                  <a:lnTo>
                    <a:pt x="2300" y="758"/>
                  </a:lnTo>
                  <a:lnTo>
                    <a:pt x="2313" y="777"/>
                  </a:lnTo>
                  <a:lnTo>
                    <a:pt x="2326" y="794"/>
                  </a:lnTo>
                  <a:lnTo>
                    <a:pt x="2340" y="810"/>
                  </a:lnTo>
                  <a:lnTo>
                    <a:pt x="2349" y="822"/>
                  </a:lnTo>
                  <a:lnTo>
                    <a:pt x="2355" y="834"/>
                  </a:lnTo>
                  <a:lnTo>
                    <a:pt x="2360" y="843"/>
                  </a:lnTo>
                  <a:lnTo>
                    <a:pt x="2362" y="851"/>
                  </a:lnTo>
                  <a:lnTo>
                    <a:pt x="2364" y="858"/>
                  </a:lnTo>
                  <a:lnTo>
                    <a:pt x="2364" y="862"/>
                  </a:lnTo>
                  <a:lnTo>
                    <a:pt x="2362" y="865"/>
                  </a:lnTo>
                  <a:lnTo>
                    <a:pt x="2360" y="869"/>
                  </a:lnTo>
                  <a:lnTo>
                    <a:pt x="2355" y="870"/>
                  </a:lnTo>
                  <a:lnTo>
                    <a:pt x="2350" y="870"/>
                  </a:lnTo>
                  <a:lnTo>
                    <a:pt x="2345" y="869"/>
                  </a:lnTo>
                  <a:lnTo>
                    <a:pt x="2337" y="868"/>
                  </a:lnTo>
                  <a:lnTo>
                    <a:pt x="2320" y="861"/>
                  </a:lnTo>
                  <a:lnTo>
                    <a:pt x="2300" y="852"/>
                  </a:lnTo>
                  <a:lnTo>
                    <a:pt x="2256" y="831"/>
                  </a:lnTo>
                  <a:lnTo>
                    <a:pt x="2208" y="806"/>
                  </a:lnTo>
                  <a:lnTo>
                    <a:pt x="2185" y="794"/>
                  </a:lnTo>
                  <a:lnTo>
                    <a:pt x="2162" y="784"/>
                  </a:lnTo>
                  <a:lnTo>
                    <a:pt x="2143" y="777"/>
                  </a:lnTo>
                  <a:lnTo>
                    <a:pt x="2125" y="771"/>
                  </a:lnTo>
                  <a:lnTo>
                    <a:pt x="2086" y="762"/>
                  </a:lnTo>
                  <a:lnTo>
                    <a:pt x="2052" y="754"/>
                  </a:lnTo>
                  <a:lnTo>
                    <a:pt x="2025" y="750"/>
                  </a:lnTo>
                  <a:lnTo>
                    <a:pt x="2003" y="748"/>
                  </a:lnTo>
                  <a:lnTo>
                    <a:pt x="1987" y="748"/>
                  </a:lnTo>
                  <a:lnTo>
                    <a:pt x="1974" y="750"/>
                  </a:lnTo>
                  <a:lnTo>
                    <a:pt x="1970" y="751"/>
                  </a:lnTo>
                  <a:lnTo>
                    <a:pt x="1966" y="753"/>
                  </a:lnTo>
                  <a:lnTo>
                    <a:pt x="1964" y="755"/>
                  </a:lnTo>
                  <a:lnTo>
                    <a:pt x="1961" y="757"/>
                  </a:lnTo>
                  <a:lnTo>
                    <a:pt x="1959" y="759"/>
                  </a:lnTo>
                  <a:lnTo>
                    <a:pt x="1958" y="763"/>
                  </a:lnTo>
                  <a:lnTo>
                    <a:pt x="1958" y="766"/>
                  </a:lnTo>
                  <a:lnTo>
                    <a:pt x="1958" y="768"/>
                  </a:lnTo>
                  <a:lnTo>
                    <a:pt x="1959" y="775"/>
                  </a:lnTo>
                  <a:lnTo>
                    <a:pt x="1961" y="780"/>
                  </a:lnTo>
                  <a:lnTo>
                    <a:pt x="1966" y="791"/>
                  </a:lnTo>
                  <a:lnTo>
                    <a:pt x="1967" y="798"/>
                  </a:lnTo>
                  <a:lnTo>
                    <a:pt x="1966" y="820"/>
                  </a:lnTo>
                  <a:lnTo>
                    <a:pt x="1962" y="837"/>
                  </a:lnTo>
                  <a:lnTo>
                    <a:pt x="1960" y="844"/>
                  </a:lnTo>
                  <a:lnTo>
                    <a:pt x="1958" y="849"/>
                  </a:lnTo>
                  <a:lnTo>
                    <a:pt x="1956" y="854"/>
                  </a:lnTo>
                  <a:lnTo>
                    <a:pt x="1954" y="858"/>
                  </a:lnTo>
                  <a:lnTo>
                    <a:pt x="1952" y="861"/>
                  </a:lnTo>
                  <a:lnTo>
                    <a:pt x="1948" y="862"/>
                  </a:lnTo>
                  <a:lnTo>
                    <a:pt x="1945" y="864"/>
                  </a:lnTo>
                  <a:lnTo>
                    <a:pt x="1943" y="864"/>
                  </a:lnTo>
                  <a:lnTo>
                    <a:pt x="1937" y="863"/>
                  </a:lnTo>
                  <a:lnTo>
                    <a:pt x="1930" y="861"/>
                  </a:lnTo>
                  <a:lnTo>
                    <a:pt x="1916" y="851"/>
                  </a:lnTo>
                  <a:lnTo>
                    <a:pt x="1901" y="839"/>
                  </a:lnTo>
                  <a:lnTo>
                    <a:pt x="1894" y="834"/>
                  </a:lnTo>
                  <a:lnTo>
                    <a:pt x="1887" y="830"/>
                  </a:lnTo>
                  <a:lnTo>
                    <a:pt x="1880" y="826"/>
                  </a:lnTo>
                  <a:lnTo>
                    <a:pt x="1875" y="825"/>
                  </a:lnTo>
                  <a:lnTo>
                    <a:pt x="1864" y="826"/>
                  </a:lnTo>
                  <a:lnTo>
                    <a:pt x="1852" y="829"/>
                  </a:lnTo>
                  <a:lnTo>
                    <a:pt x="1839" y="832"/>
                  </a:lnTo>
                  <a:lnTo>
                    <a:pt x="1825" y="836"/>
                  </a:lnTo>
                  <a:lnTo>
                    <a:pt x="1796" y="846"/>
                  </a:lnTo>
                  <a:lnTo>
                    <a:pt x="1764" y="857"/>
                  </a:lnTo>
                  <a:lnTo>
                    <a:pt x="1748" y="862"/>
                  </a:lnTo>
                  <a:lnTo>
                    <a:pt x="1731" y="865"/>
                  </a:lnTo>
                  <a:lnTo>
                    <a:pt x="1715" y="869"/>
                  </a:lnTo>
                  <a:lnTo>
                    <a:pt x="1698" y="871"/>
                  </a:lnTo>
                  <a:lnTo>
                    <a:pt x="1682" y="871"/>
                  </a:lnTo>
                  <a:lnTo>
                    <a:pt x="1667" y="870"/>
                  </a:lnTo>
                  <a:lnTo>
                    <a:pt x="1659" y="868"/>
                  </a:lnTo>
                  <a:lnTo>
                    <a:pt x="1650" y="865"/>
                  </a:lnTo>
                  <a:lnTo>
                    <a:pt x="1644" y="863"/>
                  </a:lnTo>
                  <a:lnTo>
                    <a:pt x="1636" y="860"/>
                  </a:lnTo>
                  <a:lnTo>
                    <a:pt x="1632" y="851"/>
                  </a:lnTo>
                  <a:lnTo>
                    <a:pt x="1627" y="845"/>
                  </a:lnTo>
                  <a:lnTo>
                    <a:pt x="1620" y="839"/>
                  </a:lnTo>
                  <a:lnTo>
                    <a:pt x="1613" y="836"/>
                  </a:lnTo>
                  <a:lnTo>
                    <a:pt x="1604" y="835"/>
                  </a:lnTo>
                  <a:lnTo>
                    <a:pt x="1594" y="834"/>
                  </a:lnTo>
                  <a:lnTo>
                    <a:pt x="1585" y="835"/>
                  </a:lnTo>
                  <a:lnTo>
                    <a:pt x="1574" y="837"/>
                  </a:lnTo>
                  <a:lnTo>
                    <a:pt x="1562" y="841"/>
                  </a:lnTo>
                  <a:lnTo>
                    <a:pt x="1549" y="845"/>
                  </a:lnTo>
                  <a:lnTo>
                    <a:pt x="1537" y="850"/>
                  </a:lnTo>
                  <a:lnTo>
                    <a:pt x="1523" y="856"/>
                  </a:lnTo>
                  <a:lnTo>
                    <a:pt x="1496" y="870"/>
                  </a:lnTo>
                  <a:lnTo>
                    <a:pt x="1468" y="886"/>
                  </a:lnTo>
                  <a:lnTo>
                    <a:pt x="1411" y="921"/>
                  </a:lnTo>
                  <a:lnTo>
                    <a:pt x="1358" y="953"/>
                  </a:lnTo>
                  <a:lnTo>
                    <a:pt x="1334" y="967"/>
                  </a:lnTo>
                  <a:lnTo>
                    <a:pt x="1314" y="978"/>
                  </a:lnTo>
                  <a:lnTo>
                    <a:pt x="1304" y="981"/>
                  </a:lnTo>
                  <a:lnTo>
                    <a:pt x="1295" y="984"/>
                  </a:lnTo>
                  <a:lnTo>
                    <a:pt x="1289" y="987"/>
                  </a:lnTo>
                  <a:lnTo>
                    <a:pt x="1282" y="988"/>
                  </a:lnTo>
                  <a:lnTo>
                    <a:pt x="1274" y="987"/>
                  </a:lnTo>
                  <a:lnTo>
                    <a:pt x="1265" y="984"/>
                  </a:lnTo>
                  <a:lnTo>
                    <a:pt x="1256" y="981"/>
                  </a:lnTo>
                  <a:lnTo>
                    <a:pt x="1249" y="977"/>
                  </a:lnTo>
                  <a:lnTo>
                    <a:pt x="1243" y="971"/>
                  </a:lnTo>
                  <a:lnTo>
                    <a:pt x="1240" y="966"/>
                  </a:lnTo>
                  <a:lnTo>
                    <a:pt x="1239" y="963"/>
                  </a:lnTo>
                  <a:lnTo>
                    <a:pt x="1238" y="960"/>
                  </a:lnTo>
                  <a:lnTo>
                    <a:pt x="1239" y="956"/>
                  </a:lnTo>
                  <a:lnTo>
                    <a:pt x="1240" y="952"/>
                  </a:lnTo>
                  <a:lnTo>
                    <a:pt x="1245" y="939"/>
                  </a:lnTo>
                  <a:lnTo>
                    <a:pt x="1247" y="924"/>
                  </a:lnTo>
                  <a:lnTo>
                    <a:pt x="1248" y="909"/>
                  </a:lnTo>
                  <a:lnTo>
                    <a:pt x="1248" y="892"/>
                  </a:lnTo>
                  <a:lnTo>
                    <a:pt x="1247" y="878"/>
                  </a:lnTo>
                  <a:lnTo>
                    <a:pt x="1245" y="865"/>
                  </a:lnTo>
                  <a:lnTo>
                    <a:pt x="1242" y="860"/>
                  </a:lnTo>
                  <a:lnTo>
                    <a:pt x="1240" y="855"/>
                  </a:lnTo>
                  <a:lnTo>
                    <a:pt x="1238" y="850"/>
                  </a:lnTo>
                  <a:lnTo>
                    <a:pt x="1235" y="846"/>
                  </a:lnTo>
                  <a:lnTo>
                    <a:pt x="1232" y="844"/>
                  </a:lnTo>
                  <a:lnTo>
                    <a:pt x="1228" y="842"/>
                  </a:lnTo>
                  <a:lnTo>
                    <a:pt x="1225" y="841"/>
                  </a:lnTo>
                  <a:lnTo>
                    <a:pt x="1221" y="842"/>
                  </a:lnTo>
                  <a:lnTo>
                    <a:pt x="1216" y="843"/>
                  </a:lnTo>
                  <a:lnTo>
                    <a:pt x="1212" y="845"/>
                  </a:lnTo>
                  <a:lnTo>
                    <a:pt x="1208" y="849"/>
                  </a:lnTo>
                  <a:lnTo>
                    <a:pt x="1202" y="855"/>
                  </a:lnTo>
                  <a:lnTo>
                    <a:pt x="1198" y="862"/>
                  </a:lnTo>
                  <a:lnTo>
                    <a:pt x="1193" y="871"/>
                  </a:lnTo>
                  <a:lnTo>
                    <a:pt x="1186" y="881"/>
                  </a:lnTo>
                  <a:lnTo>
                    <a:pt x="1181" y="892"/>
                  </a:lnTo>
                  <a:lnTo>
                    <a:pt x="1168" y="923"/>
                  </a:lnTo>
                  <a:lnTo>
                    <a:pt x="1155" y="961"/>
                  </a:lnTo>
                  <a:lnTo>
                    <a:pt x="1154" y="963"/>
                  </a:lnTo>
                  <a:lnTo>
                    <a:pt x="1154" y="966"/>
                  </a:lnTo>
                  <a:lnTo>
                    <a:pt x="1154" y="968"/>
                  </a:lnTo>
                  <a:lnTo>
                    <a:pt x="1155" y="970"/>
                  </a:lnTo>
                  <a:lnTo>
                    <a:pt x="1159" y="976"/>
                  </a:lnTo>
                  <a:lnTo>
                    <a:pt x="1164" y="981"/>
                  </a:lnTo>
                  <a:lnTo>
                    <a:pt x="1169" y="988"/>
                  </a:lnTo>
                  <a:lnTo>
                    <a:pt x="1173" y="995"/>
                  </a:lnTo>
                  <a:lnTo>
                    <a:pt x="1175" y="1000"/>
                  </a:lnTo>
                  <a:lnTo>
                    <a:pt x="1176" y="1004"/>
                  </a:lnTo>
                  <a:lnTo>
                    <a:pt x="1178" y="1008"/>
                  </a:lnTo>
                  <a:lnTo>
                    <a:pt x="1179" y="1014"/>
                  </a:lnTo>
                  <a:lnTo>
                    <a:pt x="1178" y="1019"/>
                  </a:lnTo>
                  <a:lnTo>
                    <a:pt x="1178" y="1023"/>
                  </a:lnTo>
                  <a:lnTo>
                    <a:pt x="1175" y="1028"/>
                  </a:lnTo>
                  <a:lnTo>
                    <a:pt x="1174" y="1031"/>
                  </a:lnTo>
                  <a:lnTo>
                    <a:pt x="1172" y="1034"/>
                  </a:lnTo>
                  <a:lnTo>
                    <a:pt x="1170" y="1037"/>
                  </a:lnTo>
                  <a:lnTo>
                    <a:pt x="1167" y="1040"/>
                  </a:lnTo>
                  <a:lnTo>
                    <a:pt x="1164" y="1042"/>
                  </a:lnTo>
                  <a:lnTo>
                    <a:pt x="1156" y="1044"/>
                  </a:lnTo>
                  <a:lnTo>
                    <a:pt x="1147" y="1045"/>
                  </a:lnTo>
                  <a:lnTo>
                    <a:pt x="1139" y="1046"/>
                  </a:lnTo>
                  <a:lnTo>
                    <a:pt x="1128" y="1045"/>
                  </a:lnTo>
                  <a:lnTo>
                    <a:pt x="1106" y="1044"/>
                  </a:lnTo>
                  <a:lnTo>
                    <a:pt x="1084" y="1042"/>
                  </a:lnTo>
                  <a:lnTo>
                    <a:pt x="1073" y="1042"/>
                  </a:lnTo>
                  <a:lnTo>
                    <a:pt x="1062" y="1042"/>
                  </a:lnTo>
                  <a:lnTo>
                    <a:pt x="1052" y="1043"/>
                  </a:lnTo>
                  <a:lnTo>
                    <a:pt x="1044" y="1045"/>
                  </a:lnTo>
                  <a:lnTo>
                    <a:pt x="1039" y="1047"/>
                  </a:lnTo>
                  <a:lnTo>
                    <a:pt x="1035" y="1049"/>
                  </a:lnTo>
                  <a:lnTo>
                    <a:pt x="1032" y="1053"/>
                  </a:lnTo>
                  <a:lnTo>
                    <a:pt x="1029" y="1057"/>
                  </a:lnTo>
                  <a:lnTo>
                    <a:pt x="1023" y="1067"/>
                  </a:lnTo>
                  <a:lnTo>
                    <a:pt x="1017" y="1079"/>
                  </a:lnTo>
                  <a:lnTo>
                    <a:pt x="1011" y="1092"/>
                  </a:lnTo>
                  <a:lnTo>
                    <a:pt x="1006" y="1105"/>
                  </a:lnTo>
                  <a:lnTo>
                    <a:pt x="998" y="1119"/>
                  </a:lnTo>
                  <a:lnTo>
                    <a:pt x="990" y="1130"/>
                  </a:lnTo>
                  <a:lnTo>
                    <a:pt x="985" y="1137"/>
                  </a:lnTo>
                  <a:lnTo>
                    <a:pt x="980" y="1142"/>
                  </a:lnTo>
                  <a:lnTo>
                    <a:pt x="974" y="1148"/>
                  </a:lnTo>
                  <a:lnTo>
                    <a:pt x="967" y="1152"/>
                  </a:lnTo>
                  <a:lnTo>
                    <a:pt x="961" y="1156"/>
                  </a:lnTo>
                  <a:lnTo>
                    <a:pt x="953" y="1160"/>
                  </a:lnTo>
                  <a:lnTo>
                    <a:pt x="944" y="1163"/>
                  </a:lnTo>
                  <a:lnTo>
                    <a:pt x="935" y="1164"/>
                  </a:lnTo>
                  <a:lnTo>
                    <a:pt x="924" y="1165"/>
                  </a:lnTo>
                  <a:lnTo>
                    <a:pt x="913" y="1165"/>
                  </a:lnTo>
                  <a:lnTo>
                    <a:pt x="901" y="1164"/>
                  </a:lnTo>
                  <a:lnTo>
                    <a:pt x="888" y="1162"/>
                  </a:lnTo>
                  <a:lnTo>
                    <a:pt x="873" y="1159"/>
                  </a:lnTo>
                  <a:lnTo>
                    <a:pt x="858" y="1154"/>
                  </a:lnTo>
                  <a:lnTo>
                    <a:pt x="842" y="1149"/>
                  </a:lnTo>
                  <a:lnTo>
                    <a:pt x="823" y="1141"/>
                  </a:lnTo>
                  <a:lnTo>
                    <a:pt x="823" y="1179"/>
                  </a:lnTo>
                  <a:lnTo>
                    <a:pt x="823" y="1199"/>
                  </a:lnTo>
                  <a:lnTo>
                    <a:pt x="823" y="1206"/>
                  </a:lnTo>
                  <a:lnTo>
                    <a:pt x="823" y="1207"/>
                  </a:lnTo>
                  <a:lnTo>
                    <a:pt x="815" y="1206"/>
                  </a:lnTo>
                  <a:lnTo>
                    <a:pt x="807" y="1204"/>
                  </a:lnTo>
                  <a:lnTo>
                    <a:pt x="800" y="1203"/>
                  </a:lnTo>
                  <a:lnTo>
                    <a:pt x="792" y="1200"/>
                  </a:lnTo>
                  <a:lnTo>
                    <a:pt x="786" y="1196"/>
                  </a:lnTo>
                  <a:lnTo>
                    <a:pt x="780" y="1193"/>
                  </a:lnTo>
                  <a:lnTo>
                    <a:pt x="775" y="1190"/>
                  </a:lnTo>
                  <a:lnTo>
                    <a:pt x="769" y="1186"/>
                  </a:lnTo>
                  <a:lnTo>
                    <a:pt x="761" y="1176"/>
                  </a:lnTo>
                  <a:lnTo>
                    <a:pt x="753" y="1165"/>
                  </a:lnTo>
                  <a:lnTo>
                    <a:pt x="747" y="1154"/>
                  </a:lnTo>
                  <a:lnTo>
                    <a:pt x="741" y="1142"/>
                  </a:lnTo>
                  <a:lnTo>
                    <a:pt x="733" y="1116"/>
                  </a:lnTo>
                  <a:lnTo>
                    <a:pt x="724" y="1090"/>
                  </a:lnTo>
                  <a:lnTo>
                    <a:pt x="720" y="1077"/>
                  </a:lnTo>
                  <a:lnTo>
                    <a:pt x="715" y="1066"/>
                  </a:lnTo>
                  <a:lnTo>
                    <a:pt x="711" y="1055"/>
                  </a:lnTo>
                  <a:lnTo>
                    <a:pt x="705" y="1045"/>
                  </a:lnTo>
                  <a:lnTo>
                    <a:pt x="731" y="1045"/>
                  </a:lnTo>
                  <a:lnTo>
                    <a:pt x="754" y="1045"/>
                  </a:lnTo>
                  <a:lnTo>
                    <a:pt x="776" y="1046"/>
                  </a:lnTo>
                  <a:lnTo>
                    <a:pt x="796" y="1047"/>
                  </a:lnTo>
                  <a:lnTo>
                    <a:pt x="817" y="1049"/>
                  </a:lnTo>
                  <a:lnTo>
                    <a:pt x="839" y="1054"/>
                  </a:lnTo>
                  <a:lnTo>
                    <a:pt x="861" y="1058"/>
                  </a:lnTo>
                  <a:lnTo>
                    <a:pt x="886" y="1064"/>
                  </a:lnTo>
                  <a:lnTo>
                    <a:pt x="895" y="1066"/>
                  </a:lnTo>
                  <a:lnTo>
                    <a:pt x="904" y="1067"/>
                  </a:lnTo>
                  <a:lnTo>
                    <a:pt x="914" y="1067"/>
                  </a:lnTo>
                  <a:lnTo>
                    <a:pt x="925" y="1067"/>
                  </a:lnTo>
                  <a:lnTo>
                    <a:pt x="936" y="1066"/>
                  </a:lnTo>
                  <a:lnTo>
                    <a:pt x="945" y="1063"/>
                  </a:lnTo>
                  <a:lnTo>
                    <a:pt x="956" y="1061"/>
                  </a:lnTo>
                  <a:lnTo>
                    <a:pt x="966" y="1058"/>
                  </a:lnTo>
                  <a:lnTo>
                    <a:pt x="976" y="1054"/>
                  </a:lnTo>
                  <a:lnTo>
                    <a:pt x="985" y="1049"/>
                  </a:lnTo>
                  <a:lnTo>
                    <a:pt x="994" y="1045"/>
                  </a:lnTo>
                  <a:lnTo>
                    <a:pt x="1003" y="1040"/>
                  </a:lnTo>
                  <a:lnTo>
                    <a:pt x="1010" y="1033"/>
                  </a:lnTo>
                  <a:lnTo>
                    <a:pt x="1017" y="1027"/>
                  </a:lnTo>
                  <a:lnTo>
                    <a:pt x="1023" y="1020"/>
                  </a:lnTo>
                  <a:lnTo>
                    <a:pt x="1028" y="1014"/>
                  </a:lnTo>
                  <a:lnTo>
                    <a:pt x="1032" y="1006"/>
                  </a:lnTo>
                  <a:lnTo>
                    <a:pt x="1034" y="999"/>
                  </a:lnTo>
                  <a:lnTo>
                    <a:pt x="1035" y="990"/>
                  </a:lnTo>
                  <a:lnTo>
                    <a:pt x="1035" y="982"/>
                  </a:lnTo>
                  <a:lnTo>
                    <a:pt x="1033" y="974"/>
                  </a:lnTo>
                  <a:lnTo>
                    <a:pt x="1030" y="965"/>
                  </a:lnTo>
                  <a:lnTo>
                    <a:pt x="1024" y="956"/>
                  </a:lnTo>
                  <a:lnTo>
                    <a:pt x="1018" y="948"/>
                  </a:lnTo>
                  <a:lnTo>
                    <a:pt x="1008" y="938"/>
                  </a:lnTo>
                  <a:lnTo>
                    <a:pt x="997" y="929"/>
                  </a:lnTo>
                  <a:lnTo>
                    <a:pt x="984" y="921"/>
                  </a:lnTo>
                  <a:lnTo>
                    <a:pt x="969" y="911"/>
                  </a:lnTo>
                  <a:lnTo>
                    <a:pt x="951" y="902"/>
                  </a:lnTo>
                  <a:lnTo>
                    <a:pt x="930" y="892"/>
                  </a:lnTo>
                  <a:lnTo>
                    <a:pt x="908" y="884"/>
                  </a:lnTo>
                  <a:lnTo>
                    <a:pt x="882" y="875"/>
                  </a:lnTo>
                  <a:lnTo>
                    <a:pt x="847" y="862"/>
                  </a:lnTo>
                  <a:lnTo>
                    <a:pt x="805" y="845"/>
                  </a:lnTo>
                  <a:lnTo>
                    <a:pt x="759" y="825"/>
                  </a:lnTo>
                  <a:lnTo>
                    <a:pt x="711" y="806"/>
                  </a:lnTo>
                  <a:lnTo>
                    <a:pt x="665" y="786"/>
                  </a:lnTo>
                  <a:lnTo>
                    <a:pt x="622" y="770"/>
                  </a:lnTo>
                  <a:lnTo>
                    <a:pt x="603" y="765"/>
                  </a:lnTo>
                  <a:lnTo>
                    <a:pt x="586" y="759"/>
                  </a:lnTo>
                  <a:lnTo>
                    <a:pt x="571" y="757"/>
                  </a:lnTo>
                  <a:lnTo>
                    <a:pt x="558" y="756"/>
                  </a:lnTo>
                  <a:lnTo>
                    <a:pt x="556" y="755"/>
                  </a:lnTo>
                  <a:lnTo>
                    <a:pt x="549" y="754"/>
                  </a:lnTo>
                  <a:lnTo>
                    <a:pt x="536" y="754"/>
                  </a:lnTo>
                  <a:lnTo>
                    <a:pt x="513" y="756"/>
                  </a:lnTo>
                  <a:lnTo>
                    <a:pt x="489" y="770"/>
                  </a:lnTo>
                  <a:lnTo>
                    <a:pt x="461" y="790"/>
                  </a:lnTo>
                  <a:lnTo>
                    <a:pt x="454" y="796"/>
                  </a:lnTo>
                  <a:lnTo>
                    <a:pt x="448" y="802"/>
                  </a:lnTo>
                  <a:lnTo>
                    <a:pt x="442" y="808"/>
                  </a:lnTo>
                  <a:lnTo>
                    <a:pt x="437" y="815"/>
                  </a:lnTo>
                  <a:lnTo>
                    <a:pt x="434" y="822"/>
                  </a:lnTo>
                  <a:lnTo>
                    <a:pt x="430" y="829"/>
                  </a:lnTo>
                  <a:lnTo>
                    <a:pt x="428" y="836"/>
                  </a:lnTo>
                  <a:lnTo>
                    <a:pt x="427" y="845"/>
                  </a:lnTo>
                  <a:lnTo>
                    <a:pt x="428" y="850"/>
                  </a:lnTo>
                  <a:lnTo>
                    <a:pt x="430" y="855"/>
                  </a:lnTo>
                  <a:lnTo>
                    <a:pt x="433" y="859"/>
                  </a:lnTo>
                  <a:lnTo>
                    <a:pt x="437" y="862"/>
                  </a:lnTo>
                  <a:lnTo>
                    <a:pt x="447" y="869"/>
                  </a:lnTo>
                  <a:lnTo>
                    <a:pt x="459" y="874"/>
                  </a:lnTo>
                  <a:lnTo>
                    <a:pt x="469" y="881"/>
                  </a:lnTo>
                  <a:lnTo>
                    <a:pt x="479" y="888"/>
                  </a:lnTo>
                  <a:lnTo>
                    <a:pt x="483" y="892"/>
                  </a:lnTo>
                  <a:lnTo>
                    <a:pt x="487" y="898"/>
                  </a:lnTo>
                  <a:lnTo>
                    <a:pt x="489" y="903"/>
                  </a:lnTo>
                  <a:lnTo>
                    <a:pt x="489" y="910"/>
                  </a:lnTo>
                  <a:lnTo>
                    <a:pt x="489" y="915"/>
                  </a:lnTo>
                  <a:lnTo>
                    <a:pt x="488" y="921"/>
                  </a:lnTo>
                  <a:lnTo>
                    <a:pt x="487" y="926"/>
                  </a:lnTo>
                  <a:lnTo>
                    <a:pt x="484" y="930"/>
                  </a:lnTo>
                  <a:lnTo>
                    <a:pt x="479" y="939"/>
                  </a:lnTo>
                  <a:lnTo>
                    <a:pt x="474" y="947"/>
                  </a:lnTo>
                  <a:lnTo>
                    <a:pt x="468" y="955"/>
                  </a:lnTo>
                  <a:lnTo>
                    <a:pt x="463" y="963"/>
                  </a:lnTo>
                  <a:lnTo>
                    <a:pt x="461" y="968"/>
                  </a:lnTo>
                  <a:lnTo>
                    <a:pt x="460" y="973"/>
                  </a:lnTo>
                  <a:lnTo>
                    <a:pt x="459" y="978"/>
                  </a:lnTo>
                  <a:lnTo>
                    <a:pt x="459" y="983"/>
                  </a:lnTo>
                  <a:lnTo>
                    <a:pt x="459" y="989"/>
                  </a:lnTo>
                  <a:lnTo>
                    <a:pt x="460" y="994"/>
                  </a:lnTo>
                  <a:lnTo>
                    <a:pt x="462" y="1000"/>
                  </a:lnTo>
                  <a:lnTo>
                    <a:pt x="464" y="1005"/>
                  </a:lnTo>
                  <a:lnTo>
                    <a:pt x="469" y="1015"/>
                  </a:lnTo>
                  <a:lnTo>
                    <a:pt x="476" y="1024"/>
                  </a:lnTo>
                  <a:lnTo>
                    <a:pt x="482" y="1034"/>
                  </a:lnTo>
                  <a:lnTo>
                    <a:pt x="488" y="1045"/>
                  </a:lnTo>
                  <a:lnTo>
                    <a:pt x="490" y="1050"/>
                  </a:lnTo>
                  <a:lnTo>
                    <a:pt x="491" y="1056"/>
                  </a:lnTo>
                  <a:lnTo>
                    <a:pt x="492" y="1062"/>
                  </a:lnTo>
                  <a:lnTo>
                    <a:pt x="493" y="1068"/>
                  </a:lnTo>
                  <a:lnTo>
                    <a:pt x="492" y="1075"/>
                  </a:lnTo>
                  <a:lnTo>
                    <a:pt x="490" y="1082"/>
                  </a:lnTo>
                  <a:lnTo>
                    <a:pt x="487" y="1087"/>
                  </a:lnTo>
                  <a:lnTo>
                    <a:pt x="483" y="1094"/>
                  </a:lnTo>
                  <a:lnTo>
                    <a:pt x="480" y="1099"/>
                  </a:lnTo>
                  <a:lnTo>
                    <a:pt x="477" y="1105"/>
                  </a:lnTo>
                  <a:lnTo>
                    <a:pt x="475" y="1111"/>
                  </a:lnTo>
                  <a:lnTo>
                    <a:pt x="474" y="1119"/>
                  </a:lnTo>
                  <a:lnTo>
                    <a:pt x="475" y="1125"/>
                  </a:lnTo>
                  <a:lnTo>
                    <a:pt x="476" y="1132"/>
                  </a:lnTo>
                  <a:lnTo>
                    <a:pt x="478" y="1137"/>
                  </a:lnTo>
                  <a:lnTo>
                    <a:pt x="481" y="1142"/>
                  </a:lnTo>
                  <a:lnTo>
                    <a:pt x="490" y="1152"/>
                  </a:lnTo>
                  <a:lnTo>
                    <a:pt x="498" y="1161"/>
                  </a:lnTo>
                  <a:lnTo>
                    <a:pt x="508" y="1169"/>
                  </a:lnTo>
                  <a:lnTo>
                    <a:pt x="516" y="1179"/>
                  </a:lnTo>
                  <a:lnTo>
                    <a:pt x="519" y="1185"/>
                  </a:lnTo>
                  <a:lnTo>
                    <a:pt x="521" y="1190"/>
                  </a:lnTo>
                  <a:lnTo>
                    <a:pt x="523" y="1196"/>
                  </a:lnTo>
                  <a:lnTo>
                    <a:pt x="523" y="1203"/>
                  </a:lnTo>
                  <a:lnTo>
                    <a:pt x="523" y="1207"/>
                  </a:lnTo>
                  <a:lnTo>
                    <a:pt x="521" y="1212"/>
                  </a:lnTo>
                  <a:lnTo>
                    <a:pt x="519" y="1215"/>
                  </a:lnTo>
                  <a:lnTo>
                    <a:pt x="516" y="1218"/>
                  </a:lnTo>
                  <a:lnTo>
                    <a:pt x="509" y="1222"/>
                  </a:lnTo>
                  <a:lnTo>
                    <a:pt x="505" y="1227"/>
                  </a:lnTo>
                  <a:lnTo>
                    <a:pt x="511" y="1235"/>
                  </a:lnTo>
                  <a:lnTo>
                    <a:pt x="519" y="1244"/>
                  </a:lnTo>
                  <a:lnTo>
                    <a:pt x="529" y="1251"/>
                  </a:lnTo>
                  <a:lnTo>
                    <a:pt x="537" y="1258"/>
                  </a:lnTo>
                  <a:lnTo>
                    <a:pt x="545" y="1266"/>
                  </a:lnTo>
                  <a:lnTo>
                    <a:pt x="552" y="1274"/>
                  </a:lnTo>
                  <a:lnTo>
                    <a:pt x="555" y="1279"/>
                  </a:lnTo>
                  <a:lnTo>
                    <a:pt x="557" y="1284"/>
                  </a:lnTo>
                  <a:lnTo>
                    <a:pt x="558" y="1290"/>
                  </a:lnTo>
                  <a:lnTo>
                    <a:pt x="558" y="1296"/>
                  </a:lnTo>
                  <a:lnTo>
                    <a:pt x="558" y="1301"/>
                  </a:lnTo>
                  <a:lnTo>
                    <a:pt x="557" y="1307"/>
                  </a:lnTo>
                  <a:lnTo>
                    <a:pt x="556" y="1312"/>
                  </a:lnTo>
                  <a:lnTo>
                    <a:pt x="554" y="1318"/>
                  </a:lnTo>
                  <a:lnTo>
                    <a:pt x="547" y="1328"/>
                  </a:lnTo>
                  <a:lnTo>
                    <a:pt x="540" y="1339"/>
                  </a:lnTo>
                  <a:lnTo>
                    <a:pt x="531" y="1350"/>
                  </a:lnTo>
                  <a:lnTo>
                    <a:pt x="520" y="1361"/>
                  </a:lnTo>
                  <a:lnTo>
                    <a:pt x="508" y="1372"/>
                  </a:lnTo>
                  <a:lnTo>
                    <a:pt x="496" y="1383"/>
                  </a:lnTo>
                  <a:lnTo>
                    <a:pt x="470" y="1404"/>
                  </a:lnTo>
                  <a:lnTo>
                    <a:pt x="447" y="1425"/>
                  </a:lnTo>
                  <a:lnTo>
                    <a:pt x="435" y="1435"/>
                  </a:lnTo>
                  <a:lnTo>
                    <a:pt x="425" y="1443"/>
                  </a:lnTo>
                  <a:lnTo>
                    <a:pt x="415" y="1453"/>
                  </a:lnTo>
                  <a:lnTo>
                    <a:pt x="408" y="1462"/>
                  </a:lnTo>
                  <a:lnTo>
                    <a:pt x="419" y="1475"/>
                  </a:lnTo>
                  <a:lnTo>
                    <a:pt x="429" y="1488"/>
                  </a:lnTo>
                  <a:lnTo>
                    <a:pt x="435" y="1495"/>
                  </a:lnTo>
                  <a:lnTo>
                    <a:pt x="440" y="1504"/>
                  </a:lnTo>
                  <a:lnTo>
                    <a:pt x="446" y="1512"/>
                  </a:lnTo>
                  <a:lnTo>
                    <a:pt x="451" y="1523"/>
                  </a:lnTo>
                  <a:lnTo>
                    <a:pt x="429" y="1534"/>
                  </a:lnTo>
                  <a:lnTo>
                    <a:pt x="402" y="1547"/>
                  </a:lnTo>
                  <a:lnTo>
                    <a:pt x="388" y="1552"/>
                  </a:lnTo>
                  <a:lnTo>
                    <a:pt x="375" y="1558"/>
                  </a:lnTo>
                  <a:lnTo>
                    <a:pt x="365" y="1561"/>
                  </a:lnTo>
                  <a:lnTo>
                    <a:pt x="355" y="1562"/>
                  </a:lnTo>
                  <a:lnTo>
                    <a:pt x="344" y="1561"/>
                  </a:lnTo>
                  <a:lnTo>
                    <a:pt x="335" y="1560"/>
                  </a:lnTo>
                  <a:lnTo>
                    <a:pt x="326" y="1558"/>
                  </a:lnTo>
                  <a:lnTo>
                    <a:pt x="316" y="1556"/>
                  </a:lnTo>
                  <a:lnTo>
                    <a:pt x="306" y="1554"/>
                  </a:lnTo>
                  <a:lnTo>
                    <a:pt x="296" y="1552"/>
                  </a:lnTo>
                  <a:lnTo>
                    <a:pt x="284" y="1550"/>
                  </a:lnTo>
                  <a:lnTo>
                    <a:pt x="270" y="1550"/>
                  </a:lnTo>
                  <a:lnTo>
                    <a:pt x="254" y="1551"/>
                  </a:lnTo>
                  <a:lnTo>
                    <a:pt x="236" y="1556"/>
                  </a:lnTo>
                  <a:lnTo>
                    <a:pt x="217" y="1561"/>
                  </a:lnTo>
                  <a:lnTo>
                    <a:pt x="198" y="1569"/>
                  </a:lnTo>
                  <a:lnTo>
                    <a:pt x="190" y="1573"/>
                  </a:lnTo>
                  <a:lnTo>
                    <a:pt x="183" y="1578"/>
                  </a:lnTo>
                  <a:lnTo>
                    <a:pt x="177" y="1583"/>
                  </a:lnTo>
                  <a:lnTo>
                    <a:pt x="172" y="1588"/>
                  </a:lnTo>
                  <a:lnTo>
                    <a:pt x="169" y="1592"/>
                  </a:lnTo>
                  <a:lnTo>
                    <a:pt x="168" y="1598"/>
                  </a:lnTo>
                  <a:lnTo>
                    <a:pt x="169" y="1600"/>
                  </a:lnTo>
                  <a:lnTo>
                    <a:pt x="169" y="1603"/>
                  </a:lnTo>
                  <a:lnTo>
                    <a:pt x="171" y="1605"/>
                  </a:lnTo>
                  <a:lnTo>
                    <a:pt x="174" y="1608"/>
                  </a:lnTo>
                  <a:lnTo>
                    <a:pt x="188" y="1623"/>
                  </a:lnTo>
                  <a:lnTo>
                    <a:pt x="199" y="1636"/>
                  </a:lnTo>
                  <a:lnTo>
                    <a:pt x="208" y="1649"/>
                  </a:lnTo>
                  <a:lnTo>
                    <a:pt x="216" y="1660"/>
                  </a:lnTo>
                  <a:lnTo>
                    <a:pt x="220" y="1670"/>
                  </a:lnTo>
                  <a:lnTo>
                    <a:pt x="223" y="1679"/>
                  </a:lnTo>
                  <a:lnTo>
                    <a:pt x="224" y="1688"/>
                  </a:lnTo>
                  <a:lnTo>
                    <a:pt x="223" y="1694"/>
                  </a:lnTo>
                  <a:lnTo>
                    <a:pt x="222" y="1701"/>
                  </a:lnTo>
                  <a:lnTo>
                    <a:pt x="219" y="1706"/>
                  </a:lnTo>
                  <a:lnTo>
                    <a:pt x="216" y="1710"/>
                  </a:lnTo>
                  <a:lnTo>
                    <a:pt x="211" y="1714"/>
                  </a:lnTo>
                  <a:lnTo>
                    <a:pt x="207" y="1717"/>
                  </a:lnTo>
                  <a:lnTo>
                    <a:pt x="202" y="1718"/>
                  </a:lnTo>
                  <a:lnTo>
                    <a:pt x="197" y="1719"/>
                  </a:lnTo>
                  <a:lnTo>
                    <a:pt x="193" y="1720"/>
                  </a:lnTo>
                  <a:lnTo>
                    <a:pt x="188" y="1719"/>
                  </a:lnTo>
                  <a:lnTo>
                    <a:pt x="182" y="1718"/>
                  </a:lnTo>
                  <a:lnTo>
                    <a:pt x="178" y="1716"/>
                  </a:lnTo>
                  <a:lnTo>
                    <a:pt x="174" y="1714"/>
                  </a:lnTo>
                  <a:lnTo>
                    <a:pt x="166" y="1706"/>
                  </a:lnTo>
                  <a:lnTo>
                    <a:pt x="158" y="1698"/>
                  </a:lnTo>
                  <a:lnTo>
                    <a:pt x="152" y="1691"/>
                  </a:lnTo>
                  <a:lnTo>
                    <a:pt x="144" y="1684"/>
                  </a:lnTo>
                  <a:lnTo>
                    <a:pt x="141" y="1681"/>
                  </a:lnTo>
                  <a:lnTo>
                    <a:pt x="137" y="1679"/>
                  </a:lnTo>
                  <a:lnTo>
                    <a:pt x="132" y="1678"/>
                  </a:lnTo>
                  <a:lnTo>
                    <a:pt x="127" y="1678"/>
                  </a:lnTo>
                  <a:lnTo>
                    <a:pt x="122" y="1678"/>
                  </a:lnTo>
                  <a:lnTo>
                    <a:pt x="115" y="1681"/>
                  </a:lnTo>
                  <a:lnTo>
                    <a:pt x="110" y="1684"/>
                  </a:lnTo>
                  <a:lnTo>
                    <a:pt x="103" y="1690"/>
                  </a:lnTo>
                  <a:lnTo>
                    <a:pt x="98" y="1696"/>
                  </a:lnTo>
                  <a:lnTo>
                    <a:pt x="91" y="1704"/>
                  </a:lnTo>
                  <a:lnTo>
                    <a:pt x="86" y="1713"/>
                  </a:lnTo>
                  <a:lnTo>
                    <a:pt x="81" y="1721"/>
                  </a:lnTo>
                  <a:lnTo>
                    <a:pt x="72" y="1740"/>
                  </a:lnTo>
                  <a:lnTo>
                    <a:pt x="64" y="1759"/>
                  </a:lnTo>
                  <a:lnTo>
                    <a:pt x="61" y="1768"/>
                  </a:lnTo>
                  <a:lnTo>
                    <a:pt x="60" y="1777"/>
                  </a:lnTo>
                  <a:lnTo>
                    <a:pt x="58" y="1785"/>
                  </a:lnTo>
                  <a:lnTo>
                    <a:pt x="58" y="1794"/>
                  </a:lnTo>
                  <a:lnTo>
                    <a:pt x="57" y="1806"/>
                  </a:lnTo>
                  <a:lnTo>
                    <a:pt x="56" y="1815"/>
                  </a:lnTo>
                  <a:lnTo>
                    <a:pt x="53" y="1825"/>
                  </a:lnTo>
                  <a:lnTo>
                    <a:pt x="49" y="1833"/>
                  </a:lnTo>
                  <a:lnTo>
                    <a:pt x="45" y="1839"/>
                  </a:lnTo>
                  <a:lnTo>
                    <a:pt x="41" y="1846"/>
                  </a:lnTo>
                  <a:lnTo>
                    <a:pt x="35" y="1851"/>
                  </a:lnTo>
                  <a:lnTo>
                    <a:pt x="31" y="1855"/>
                  </a:lnTo>
                  <a:lnTo>
                    <a:pt x="20" y="1866"/>
                  </a:lnTo>
                  <a:lnTo>
                    <a:pt x="10" y="1878"/>
                  </a:lnTo>
                  <a:lnTo>
                    <a:pt x="7" y="1885"/>
                  </a:lnTo>
                  <a:lnTo>
                    <a:pt x="4" y="1893"/>
                  </a:lnTo>
                  <a:lnTo>
                    <a:pt x="2" y="1902"/>
                  </a:lnTo>
                  <a:lnTo>
                    <a:pt x="0" y="1913"/>
                  </a:lnTo>
                  <a:lnTo>
                    <a:pt x="17" y="1911"/>
                  </a:lnTo>
                  <a:lnTo>
                    <a:pt x="32" y="1909"/>
                  </a:lnTo>
                  <a:lnTo>
                    <a:pt x="47" y="1909"/>
                  </a:lnTo>
                  <a:lnTo>
                    <a:pt x="62" y="1909"/>
                  </a:lnTo>
                  <a:lnTo>
                    <a:pt x="84" y="1908"/>
                  </a:lnTo>
                  <a:lnTo>
                    <a:pt x="104" y="1907"/>
                  </a:lnTo>
                  <a:lnTo>
                    <a:pt x="126" y="1906"/>
                  </a:lnTo>
                  <a:lnTo>
                    <a:pt x="151" y="1905"/>
                  </a:lnTo>
                  <a:lnTo>
                    <a:pt x="156" y="1906"/>
                  </a:lnTo>
                  <a:lnTo>
                    <a:pt x="163" y="1907"/>
                  </a:lnTo>
                  <a:lnTo>
                    <a:pt x="168" y="1911"/>
                  </a:lnTo>
                  <a:lnTo>
                    <a:pt x="172" y="1915"/>
                  </a:lnTo>
                  <a:lnTo>
                    <a:pt x="177" y="1920"/>
                  </a:lnTo>
                  <a:lnTo>
                    <a:pt x="181" y="1927"/>
                  </a:lnTo>
                  <a:lnTo>
                    <a:pt x="185" y="1933"/>
                  </a:lnTo>
                  <a:lnTo>
                    <a:pt x="189" y="1941"/>
                  </a:lnTo>
                  <a:lnTo>
                    <a:pt x="194" y="1957"/>
                  </a:lnTo>
                  <a:lnTo>
                    <a:pt x="197" y="1973"/>
                  </a:lnTo>
                  <a:lnTo>
                    <a:pt x="199" y="1990"/>
                  </a:lnTo>
                  <a:lnTo>
                    <a:pt x="201" y="2006"/>
                  </a:lnTo>
                  <a:lnTo>
                    <a:pt x="199" y="2013"/>
                  </a:lnTo>
                  <a:lnTo>
                    <a:pt x="197" y="2021"/>
                  </a:lnTo>
                  <a:lnTo>
                    <a:pt x="193" y="2027"/>
                  </a:lnTo>
                  <a:lnTo>
                    <a:pt x="189" y="2034"/>
                  </a:lnTo>
                  <a:lnTo>
                    <a:pt x="184" y="2040"/>
                  </a:lnTo>
                  <a:lnTo>
                    <a:pt x="181" y="2048"/>
                  </a:lnTo>
                  <a:lnTo>
                    <a:pt x="178" y="2056"/>
                  </a:lnTo>
                  <a:lnTo>
                    <a:pt x="178" y="2063"/>
                  </a:lnTo>
                  <a:lnTo>
                    <a:pt x="178" y="2070"/>
                  </a:lnTo>
                  <a:lnTo>
                    <a:pt x="179" y="2076"/>
                  </a:lnTo>
                  <a:lnTo>
                    <a:pt x="180" y="2081"/>
                  </a:lnTo>
                  <a:lnTo>
                    <a:pt x="182" y="2087"/>
                  </a:lnTo>
                  <a:lnTo>
                    <a:pt x="188" y="2099"/>
                  </a:lnTo>
                  <a:lnTo>
                    <a:pt x="193" y="2109"/>
                  </a:lnTo>
                  <a:lnTo>
                    <a:pt x="198" y="2119"/>
                  </a:lnTo>
                  <a:lnTo>
                    <a:pt x="204" y="2130"/>
                  </a:lnTo>
                  <a:lnTo>
                    <a:pt x="205" y="2136"/>
                  </a:lnTo>
                  <a:lnTo>
                    <a:pt x="207" y="2141"/>
                  </a:lnTo>
                  <a:lnTo>
                    <a:pt x="208" y="2146"/>
                  </a:lnTo>
                  <a:lnTo>
                    <a:pt x="208" y="2152"/>
                  </a:lnTo>
                  <a:lnTo>
                    <a:pt x="208" y="2155"/>
                  </a:lnTo>
                  <a:lnTo>
                    <a:pt x="207" y="2158"/>
                  </a:lnTo>
                  <a:lnTo>
                    <a:pt x="205" y="2162"/>
                  </a:lnTo>
                  <a:lnTo>
                    <a:pt x="203" y="2165"/>
                  </a:lnTo>
                  <a:lnTo>
                    <a:pt x="198" y="2169"/>
                  </a:lnTo>
                  <a:lnTo>
                    <a:pt x="192" y="2175"/>
                  </a:lnTo>
                  <a:lnTo>
                    <a:pt x="179" y="2182"/>
                  </a:lnTo>
                  <a:lnTo>
                    <a:pt x="169" y="2191"/>
                  </a:lnTo>
                  <a:lnTo>
                    <a:pt x="163" y="2202"/>
                  </a:lnTo>
                  <a:lnTo>
                    <a:pt x="157" y="2213"/>
                  </a:lnTo>
                  <a:lnTo>
                    <a:pt x="153" y="2224"/>
                  </a:lnTo>
                  <a:lnTo>
                    <a:pt x="149" y="2236"/>
                  </a:lnTo>
                  <a:lnTo>
                    <a:pt x="147" y="2248"/>
                  </a:lnTo>
                  <a:lnTo>
                    <a:pt x="144" y="2260"/>
                  </a:lnTo>
                  <a:lnTo>
                    <a:pt x="143" y="2273"/>
                  </a:lnTo>
                  <a:lnTo>
                    <a:pt x="142" y="2287"/>
                  </a:lnTo>
                  <a:lnTo>
                    <a:pt x="143" y="2296"/>
                  </a:lnTo>
                  <a:lnTo>
                    <a:pt x="144" y="2303"/>
                  </a:lnTo>
                  <a:lnTo>
                    <a:pt x="147" y="2309"/>
                  </a:lnTo>
                  <a:lnTo>
                    <a:pt x="149" y="2314"/>
                  </a:lnTo>
                  <a:lnTo>
                    <a:pt x="152" y="2318"/>
                  </a:lnTo>
                  <a:lnTo>
                    <a:pt x="155" y="2321"/>
                  </a:lnTo>
                  <a:lnTo>
                    <a:pt x="159" y="2324"/>
                  </a:lnTo>
                  <a:lnTo>
                    <a:pt x="165" y="2325"/>
                  </a:lnTo>
                  <a:lnTo>
                    <a:pt x="176" y="2326"/>
                  </a:lnTo>
                  <a:lnTo>
                    <a:pt x="188" y="2326"/>
                  </a:lnTo>
                  <a:lnTo>
                    <a:pt x="202" y="2326"/>
                  </a:lnTo>
                  <a:lnTo>
                    <a:pt x="216" y="2325"/>
                  </a:lnTo>
                  <a:lnTo>
                    <a:pt x="235" y="2325"/>
                  </a:lnTo>
                  <a:lnTo>
                    <a:pt x="252" y="2322"/>
                  </a:lnTo>
                  <a:lnTo>
                    <a:pt x="267" y="2318"/>
                  </a:lnTo>
                  <a:lnTo>
                    <a:pt x="281" y="2314"/>
                  </a:lnTo>
                  <a:lnTo>
                    <a:pt x="296" y="2310"/>
                  </a:lnTo>
                  <a:lnTo>
                    <a:pt x="310" y="2305"/>
                  </a:lnTo>
                  <a:lnTo>
                    <a:pt x="324" y="2303"/>
                  </a:lnTo>
                  <a:lnTo>
                    <a:pt x="339" y="2302"/>
                  </a:lnTo>
                  <a:lnTo>
                    <a:pt x="346" y="2303"/>
                  </a:lnTo>
                  <a:lnTo>
                    <a:pt x="353" y="2307"/>
                  </a:lnTo>
                  <a:lnTo>
                    <a:pt x="358" y="2311"/>
                  </a:lnTo>
                  <a:lnTo>
                    <a:pt x="362" y="2316"/>
                  </a:lnTo>
                  <a:lnTo>
                    <a:pt x="371" y="2330"/>
                  </a:lnTo>
                  <a:lnTo>
                    <a:pt x="378" y="2347"/>
                  </a:lnTo>
                  <a:lnTo>
                    <a:pt x="384" y="2363"/>
                  </a:lnTo>
                  <a:lnTo>
                    <a:pt x="392" y="2377"/>
                  </a:lnTo>
                  <a:lnTo>
                    <a:pt x="397" y="2383"/>
                  </a:lnTo>
                  <a:lnTo>
                    <a:pt x="402" y="2388"/>
                  </a:lnTo>
                  <a:lnTo>
                    <a:pt x="409" y="2390"/>
                  </a:lnTo>
                  <a:lnTo>
                    <a:pt x="416" y="2391"/>
                  </a:lnTo>
                  <a:lnTo>
                    <a:pt x="416" y="2431"/>
                  </a:lnTo>
                  <a:lnTo>
                    <a:pt x="416" y="2451"/>
                  </a:lnTo>
                  <a:lnTo>
                    <a:pt x="416" y="2459"/>
                  </a:lnTo>
                  <a:lnTo>
                    <a:pt x="416" y="2460"/>
                  </a:lnTo>
                  <a:lnTo>
                    <a:pt x="416" y="2466"/>
                  </a:lnTo>
                  <a:lnTo>
                    <a:pt x="419" y="2469"/>
                  </a:lnTo>
                  <a:lnTo>
                    <a:pt x="421" y="2471"/>
                  </a:lnTo>
                  <a:lnTo>
                    <a:pt x="424" y="2472"/>
                  </a:lnTo>
                  <a:lnTo>
                    <a:pt x="430" y="2482"/>
                  </a:lnTo>
                  <a:lnTo>
                    <a:pt x="432" y="2484"/>
                  </a:lnTo>
                  <a:lnTo>
                    <a:pt x="439" y="2482"/>
                  </a:lnTo>
                  <a:lnTo>
                    <a:pt x="451" y="2480"/>
                  </a:lnTo>
                  <a:lnTo>
                    <a:pt x="463" y="2475"/>
                  </a:lnTo>
                  <a:lnTo>
                    <a:pt x="474" y="2472"/>
                  </a:lnTo>
                  <a:lnTo>
                    <a:pt x="480" y="2470"/>
                  </a:lnTo>
                  <a:lnTo>
                    <a:pt x="486" y="2468"/>
                  </a:lnTo>
                  <a:lnTo>
                    <a:pt x="490" y="2464"/>
                  </a:lnTo>
                  <a:lnTo>
                    <a:pt x="495" y="2460"/>
                  </a:lnTo>
                  <a:lnTo>
                    <a:pt x="503" y="2451"/>
                  </a:lnTo>
                  <a:lnTo>
                    <a:pt x="510" y="2442"/>
                  </a:lnTo>
                  <a:lnTo>
                    <a:pt x="519" y="2433"/>
                  </a:lnTo>
                  <a:lnTo>
                    <a:pt x="528" y="2426"/>
                  </a:lnTo>
                  <a:lnTo>
                    <a:pt x="532" y="2422"/>
                  </a:lnTo>
                  <a:lnTo>
                    <a:pt x="537" y="2420"/>
                  </a:lnTo>
                  <a:lnTo>
                    <a:pt x="544" y="2419"/>
                  </a:lnTo>
                  <a:lnTo>
                    <a:pt x="550" y="2418"/>
                  </a:lnTo>
                  <a:lnTo>
                    <a:pt x="557" y="2419"/>
                  </a:lnTo>
                  <a:lnTo>
                    <a:pt x="564" y="2423"/>
                  </a:lnTo>
                  <a:lnTo>
                    <a:pt x="572" y="2430"/>
                  </a:lnTo>
                  <a:lnTo>
                    <a:pt x="581" y="2437"/>
                  </a:lnTo>
                  <a:lnTo>
                    <a:pt x="600" y="2458"/>
                  </a:lnTo>
                  <a:lnTo>
                    <a:pt x="619" y="2482"/>
                  </a:lnTo>
                  <a:lnTo>
                    <a:pt x="638" y="2504"/>
                  </a:lnTo>
                  <a:lnTo>
                    <a:pt x="656" y="2525"/>
                  </a:lnTo>
                  <a:lnTo>
                    <a:pt x="664" y="2534"/>
                  </a:lnTo>
                  <a:lnTo>
                    <a:pt x="670" y="2540"/>
                  </a:lnTo>
                  <a:lnTo>
                    <a:pt x="677" y="2543"/>
                  </a:lnTo>
                  <a:lnTo>
                    <a:pt x="682" y="2546"/>
                  </a:lnTo>
                  <a:lnTo>
                    <a:pt x="694" y="2543"/>
                  </a:lnTo>
                  <a:lnTo>
                    <a:pt x="710" y="2539"/>
                  </a:lnTo>
                  <a:lnTo>
                    <a:pt x="728" y="2534"/>
                  </a:lnTo>
                  <a:lnTo>
                    <a:pt x="747" y="2526"/>
                  </a:lnTo>
                  <a:lnTo>
                    <a:pt x="765" y="2517"/>
                  </a:lnTo>
                  <a:lnTo>
                    <a:pt x="781" y="2510"/>
                  </a:lnTo>
                  <a:lnTo>
                    <a:pt x="793" y="2501"/>
                  </a:lnTo>
                  <a:lnTo>
                    <a:pt x="801" y="2495"/>
                  </a:lnTo>
                  <a:lnTo>
                    <a:pt x="754" y="2487"/>
                  </a:lnTo>
                  <a:lnTo>
                    <a:pt x="751" y="2487"/>
                  </a:lnTo>
                  <a:lnTo>
                    <a:pt x="747" y="2486"/>
                  </a:lnTo>
                  <a:lnTo>
                    <a:pt x="742" y="2485"/>
                  </a:lnTo>
                  <a:lnTo>
                    <a:pt x="738" y="2483"/>
                  </a:lnTo>
                  <a:lnTo>
                    <a:pt x="734" y="2480"/>
                  </a:lnTo>
                  <a:lnTo>
                    <a:pt x="731" y="2474"/>
                  </a:lnTo>
                  <a:lnTo>
                    <a:pt x="728" y="2468"/>
                  </a:lnTo>
                  <a:lnTo>
                    <a:pt x="727" y="2460"/>
                  </a:lnTo>
                  <a:lnTo>
                    <a:pt x="730" y="2458"/>
                  </a:lnTo>
                  <a:lnTo>
                    <a:pt x="733" y="2455"/>
                  </a:lnTo>
                  <a:lnTo>
                    <a:pt x="739" y="2450"/>
                  </a:lnTo>
                  <a:lnTo>
                    <a:pt x="748" y="2446"/>
                  </a:lnTo>
                  <a:lnTo>
                    <a:pt x="769" y="2436"/>
                  </a:lnTo>
                  <a:lnTo>
                    <a:pt x="795" y="2426"/>
                  </a:lnTo>
                  <a:lnTo>
                    <a:pt x="823" y="2414"/>
                  </a:lnTo>
                  <a:lnTo>
                    <a:pt x="852" y="2404"/>
                  </a:lnTo>
                  <a:lnTo>
                    <a:pt x="876" y="2394"/>
                  </a:lnTo>
                  <a:lnTo>
                    <a:pt x="897" y="2388"/>
                  </a:lnTo>
                  <a:lnTo>
                    <a:pt x="885" y="2400"/>
                  </a:lnTo>
                  <a:lnTo>
                    <a:pt x="867" y="2414"/>
                  </a:lnTo>
                  <a:lnTo>
                    <a:pt x="869" y="2420"/>
                  </a:lnTo>
                  <a:lnTo>
                    <a:pt x="873" y="2429"/>
                  </a:lnTo>
                  <a:lnTo>
                    <a:pt x="875" y="2433"/>
                  </a:lnTo>
                  <a:lnTo>
                    <a:pt x="877" y="2438"/>
                  </a:lnTo>
                  <a:lnTo>
                    <a:pt x="879" y="2444"/>
                  </a:lnTo>
                  <a:lnTo>
                    <a:pt x="879" y="2450"/>
                  </a:lnTo>
                  <a:lnTo>
                    <a:pt x="877" y="2456"/>
                  </a:lnTo>
                  <a:lnTo>
                    <a:pt x="874" y="2462"/>
                  </a:lnTo>
                  <a:lnTo>
                    <a:pt x="870" y="2469"/>
                  </a:lnTo>
                  <a:lnTo>
                    <a:pt x="863" y="2474"/>
                  </a:lnTo>
                  <a:lnTo>
                    <a:pt x="855" y="2480"/>
                  </a:lnTo>
                  <a:lnTo>
                    <a:pt x="844" y="2485"/>
                  </a:lnTo>
                  <a:lnTo>
                    <a:pt x="830" y="2490"/>
                  </a:lnTo>
                  <a:lnTo>
                    <a:pt x="813" y="2495"/>
                  </a:lnTo>
                  <a:lnTo>
                    <a:pt x="817" y="2504"/>
                  </a:lnTo>
                  <a:lnTo>
                    <a:pt x="822" y="2513"/>
                  </a:lnTo>
                  <a:lnTo>
                    <a:pt x="829" y="2521"/>
                  </a:lnTo>
                  <a:lnTo>
                    <a:pt x="836" y="2528"/>
                  </a:lnTo>
                  <a:lnTo>
                    <a:pt x="844" y="2535"/>
                  </a:lnTo>
                  <a:lnTo>
                    <a:pt x="852" y="2541"/>
                  </a:lnTo>
                  <a:lnTo>
                    <a:pt x="860" y="2547"/>
                  </a:lnTo>
                  <a:lnTo>
                    <a:pt x="869" y="2553"/>
                  </a:lnTo>
                  <a:lnTo>
                    <a:pt x="888" y="2563"/>
                  </a:lnTo>
                  <a:lnTo>
                    <a:pt x="909" y="2573"/>
                  </a:lnTo>
                  <a:lnTo>
                    <a:pt x="928" y="2582"/>
                  </a:lnTo>
                  <a:lnTo>
                    <a:pt x="949" y="2592"/>
                  </a:lnTo>
                  <a:lnTo>
                    <a:pt x="969" y="2602"/>
                  </a:lnTo>
                  <a:lnTo>
                    <a:pt x="988" y="2613"/>
                  </a:lnTo>
                  <a:lnTo>
                    <a:pt x="996" y="2618"/>
                  </a:lnTo>
                  <a:lnTo>
                    <a:pt x="1005" y="2625"/>
                  </a:lnTo>
                  <a:lnTo>
                    <a:pt x="1012" y="2631"/>
                  </a:lnTo>
                  <a:lnTo>
                    <a:pt x="1020" y="2638"/>
                  </a:lnTo>
                  <a:lnTo>
                    <a:pt x="1028" y="2645"/>
                  </a:lnTo>
                  <a:lnTo>
                    <a:pt x="1033" y="2653"/>
                  </a:lnTo>
                  <a:lnTo>
                    <a:pt x="1038" y="2661"/>
                  </a:lnTo>
                  <a:lnTo>
                    <a:pt x="1043" y="2671"/>
                  </a:lnTo>
                  <a:lnTo>
                    <a:pt x="1046" y="2681"/>
                  </a:lnTo>
                  <a:lnTo>
                    <a:pt x="1049" y="2692"/>
                  </a:lnTo>
                  <a:lnTo>
                    <a:pt x="1050" y="2702"/>
                  </a:lnTo>
                  <a:lnTo>
                    <a:pt x="1051" y="2715"/>
                  </a:lnTo>
                  <a:lnTo>
                    <a:pt x="1058" y="2711"/>
                  </a:lnTo>
                  <a:lnTo>
                    <a:pt x="1059" y="2711"/>
                  </a:lnTo>
                  <a:lnTo>
                    <a:pt x="1067" y="2708"/>
                  </a:lnTo>
                  <a:lnTo>
                    <a:pt x="1075" y="2706"/>
                  </a:lnTo>
                  <a:lnTo>
                    <a:pt x="1084" y="2704"/>
                  </a:lnTo>
                  <a:lnTo>
                    <a:pt x="1093" y="2704"/>
                  </a:lnTo>
                  <a:lnTo>
                    <a:pt x="1103" y="2704"/>
                  </a:lnTo>
                  <a:lnTo>
                    <a:pt x="1111" y="2705"/>
                  </a:lnTo>
                  <a:lnTo>
                    <a:pt x="1118" y="2707"/>
                  </a:lnTo>
                  <a:lnTo>
                    <a:pt x="1125" y="2709"/>
                  </a:lnTo>
                  <a:lnTo>
                    <a:pt x="1129" y="2712"/>
                  </a:lnTo>
                  <a:lnTo>
                    <a:pt x="1134" y="2717"/>
                  </a:lnTo>
                  <a:lnTo>
                    <a:pt x="1138" y="2721"/>
                  </a:lnTo>
                  <a:lnTo>
                    <a:pt x="1141" y="2725"/>
                  </a:lnTo>
                  <a:lnTo>
                    <a:pt x="1152" y="2747"/>
                  </a:lnTo>
                  <a:lnTo>
                    <a:pt x="1162" y="2773"/>
                  </a:lnTo>
                  <a:lnTo>
                    <a:pt x="1166" y="2776"/>
                  </a:lnTo>
                  <a:lnTo>
                    <a:pt x="1170" y="2780"/>
                  </a:lnTo>
                  <a:lnTo>
                    <a:pt x="1176" y="2785"/>
                  </a:lnTo>
                  <a:lnTo>
                    <a:pt x="1183" y="2789"/>
                  </a:lnTo>
                  <a:lnTo>
                    <a:pt x="1196" y="2797"/>
                  </a:lnTo>
                  <a:lnTo>
                    <a:pt x="1201" y="2800"/>
                  </a:lnTo>
                  <a:lnTo>
                    <a:pt x="1207" y="2802"/>
                  </a:lnTo>
                  <a:lnTo>
                    <a:pt x="1212" y="2805"/>
                  </a:lnTo>
                  <a:lnTo>
                    <a:pt x="1216" y="2810"/>
                  </a:lnTo>
                  <a:lnTo>
                    <a:pt x="1221" y="2814"/>
                  </a:lnTo>
                  <a:lnTo>
                    <a:pt x="1229" y="2825"/>
                  </a:lnTo>
                  <a:lnTo>
                    <a:pt x="1238" y="2834"/>
                  </a:lnTo>
                  <a:lnTo>
                    <a:pt x="1242" y="2840"/>
                  </a:lnTo>
                  <a:lnTo>
                    <a:pt x="1248" y="2845"/>
                  </a:lnTo>
                  <a:lnTo>
                    <a:pt x="1253" y="2850"/>
                  </a:lnTo>
                  <a:lnTo>
                    <a:pt x="1260" y="2854"/>
                  </a:lnTo>
                  <a:lnTo>
                    <a:pt x="1266" y="2857"/>
                  </a:lnTo>
                  <a:lnTo>
                    <a:pt x="1273" y="2859"/>
                  </a:lnTo>
                  <a:lnTo>
                    <a:pt x="1281" y="2860"/>
                  </a:lnTo>
                  <a:lnTo>
                    <a:pt x="1290" y="2862"/>
                  </a:lnTo>
                  <a:lnTo>
                    <a:pt x="1296" y="2862"/>
                  </a:lnTo>
                  <a:lnTo>
                    <a:pt x="1302" y="2860"/>
                  </a:lnTo>
                  <a:lnTo>
                    <a:pt x="1306" y="2858"/>
                  </a:lnTo>
                  <a:lnTo>
                    <a:pt x="1310" y="2856"/>
                  </a:lnTo>
                  <a:lnTo>
                    <a:pt x="1317" y="2852"/>
                  </a:lnTo>
                  <a:lnTo>
                    <a:pt x="1323" y="2845"/>
                  </a:lnTo>
                  <a:lnTo>
                    <a:pt x="1329" y="2839"/>
                  </a:lnTo>
                  <a:lnTo>
                    <a:pt x="1334" y="2832"/>
                  </a:lnTo>
                  <a:lnTo>
                    <a:pt x="1340" y="2827"/>
                  </a:lnTo>
                  <a:lnTo>
                    <a:pt x="1347" y="2823"/>
                  </a:lnTo>
                  <a:lnTo>
                    <a:pt x="1356" y="2820"/>
                  </a:lnTo>
                  <a:lnTo>
                    <a:pt x="1361" y="2819"/>
                  </a:lnTo>
                  <a:lnTo>
                    <a:pt x="1365" y="2819"/>
                  </a:lnTo>
                  <a:lnTo>
                    <a:pt x="1374" y="2819"/>
                  </a:lnTo>
                  <a:lnTo>
                    <a:pt x="1377" y="2826"/>
                  </a:lnTo>
                  <a:lnTo>
                    <a:pt x="1378" y="2834"/>
                  </a:lnTo>
                  <a:lnTo>
                    <a:pt x="1379" y="2839"/>
                  </a:lnTo>
                  <a:lnTo>
                    <a:pt x="1382" y="2843"/>
                  </a:lnTo>
                  <a:lnTo>
                    <a:pt x="1384" y="2846"/>
                  </a:lnTo>
                  <a:lnTo>
                    <a:pt x="1386" y="2850"/>
                  </a:lnTo>
                  <a:lnTo>
                    <a:pt x="1386" y="2857"/>
                  </a:lnTo>
                  <a:lnTo>
                    <a:pt x="1406" y="2862"/>
                  </a:lnTo>
                  <a:lnTo>
                    <a:pt x="1409" y="2862"/>
                  </a:lnTo>
                  <a:lnTo>
                    <a:pt x="1415" y="2851"/>
                  </a:lnTo>
                  <a:lnTo>
                    <a:pt x="1420" y="2839"/>
                  </a:lnTo>
                  <a:lnTo>
                    <a:pt x="1425" y="2827"/>
                  </a:lnTo>
                  <a:lnTo>
                    <a:pt x="1429" y="2815"/>
                  </a:lnTo>
                  <a:lnTo>
                    <a:pt x="1433" y="2804"/>
                  </a:lnTo>
                  <a:lnTo>
                    <a:pt x="1439" y="2794"/>
                  </a:lnTo>
                  <a:lnTo>
                    <a:pt x="1442" y="2790"/>
                  </a:lnTo>
                  <a:lnTo>
                    <a:pt x="1446" y="2786"/>
                  </a:lnTo>
                  <a:lnTo>
                    <a:pt x="1451" y="2783"/>
                  </a:lnTo>
                  <a:lnTo>
                    <a:pt x="1455" y="2780"/>
                  </a:lnTo>
                  <a:lnTo>
                    <a:pt x="1446" y="2775"/>
                  </a:lnTo>
                  <a:lnTo>
                    <a:pt x="1437" y="2767"/>
                  </a:lnTo>
                  <a:lnTo>
                    <a:pt x="1427" y="2759"/>
                  </a:lnTo>
                  <a:lnTo>
                    <a:pt x="1417" y="2748"/>
                  </a:lnTo>
                  <a:lnTo>
                    <a:pt x="1408" y="2737"/>
                  </a:lnTo>
                  <a:lnTo>
                    <a:pt x="1399" y="2725"/>
                  </a:lnTo>
                  <a:lnTo>
                    <a:pt x="1389" y="2712"/>
                  </a:lnTo>
                  <a:lnTo>
                    <a:pt x="1381" y="2699"/>
                  </a:lnTo>
                  <a:lnTo>
                    <a:pt x="1372" y="2686"/>
                  </a:lnTo>
                  <a:lnTo>
                    <a:pt x="1364" y="2672"/>
                  </a:lnTo>
                  <a:lnTo>
                    <a:pt x="1357" y="2658"/>
                  </a:lnTo>
                  <a:lnTo>
                    <a:pt x="1351" y="2645"/>
                  </a:lnTo>
                  <a:lnTo>
                    <a:pt x="1346" y="2632"/>
                  </a:lnTo>
                  <a:lnTo>
                    <a:pt x="1343" y="2619"/>
                  </a:lnTo>
                  <a:lnTo>
                    <a:pt x="1341" y="2607"/>
                  </a:lnTo>
                  <a:lnTo>
                    <a:pt x="1340" y="2595"/>
                  </a:lnTo>
                  <a:lnTo>
                    <a:pt x="1340" y="2592"/>
                  </a:lnTo>
                  <a:lnTo>
                    <a:pt x="1338" y="2588"/>
                  </a:lnTo>
                  <a:lnTo>
                    <a:pt x="1336" y="2585"/>
                  </a:lnTo>
                  <a:lnTo>
                    <a:pt x="1334" y="2580"/>
                  </a:lnTo>
                  <a:lnTo>
                    <a:pt x="1328" y="2572"/>
                  </a:lnTo>
                  <a:lnTo>
                    <a:pt x="1320" y="2564"/>
                  </a:lnTo>
                  <a:lnTo>
                    <a:pt x="1314" y="2554"/>
                  </a:lnTo>
                  <a:lnTo>
                    <a:pt x="1307" y="2546"/>
                  </a:lnTo>
                  <a:lnTo>
                    <a:pt x="1305" y="2541"/>
                  </a:lnTo>
                  <a:lnTo>
                    <a:pt x="1303" y="2536"/>
                  </a:lnTo>
                  <a:lnTo>
                    <a:pt x="1302" y="2530"/>
                  </a:lnTo>
                  <a:lnTo>
                    <a:pt x="1302" y="2526"/>
                  </a:lnTo>
                  <a:lnTo>
                    <a:pt x="1307" y="2512"/>
                  </a:lnTo>
                  <a:lnTo>
                    <a:pt x="1320" y="2487"/>
                  </a:lnTo>
                  <a:lnTo>
                    <a:pt x="1334" y="2461"/>
                  </a:lnTo>
                  <a:lnTo>
                    <a:pt x="1344" y="2445"/>
                  </a:lnTo>
                  <a:lnTo>
                    <a:pt x="1348" y="2445"/>
                  </a:lnTo>
                  <a:lnTo>
                    <a:pt x="1357" y="2443"/>
                  </a:lnTo>
                  <a:lnTo>
                    <a:pt x="1367" y="2440"/>
                  </a:lnTo>
                  <a:lnTo>
                    <a:pt x="1377" y="2434"/>
                  </a:lnTo>
                  <a:lnTo>
                    <a:pt x="1398" y="2424"/>
                  </a:lnTo>
                  <a:lnTo>
                    <a:pt x="1409" y="2418"/>
                  </a:lnTo>
                  <a:lnTo>
                    <a:pt x="1439" y="2407"/>
                  </a:lnTo>
                  <a:lnTo>
                    <a:pt x="1467" y="2398"/>
                  </a:lnTo>
                  <a:lnTo>
                    <a:pt x="1482" y="2395"/>
                  </a:lnTo>
                  <a:lnTo>
                    <a:pt x="1498" y="2393"/>
                  </a:lnTo>
                  <a:lnTo>
                    <a:pt x="1515" y="2392"/>
                  </a:lnTo>
                  <a:lnTo>
                    <a:pt x="1536" y="2391"/>
                  </a:lnTo>
                  <a:lnTo>
                    <a:pt x="1552" y="2392"/>
                  </a:lnTo>
                  <a:lnTo>
                    <a:pt x="1567" y="2393"/>
                  </a:lnTo>
                  <a:lnTo>
                    <a:pt x="1580" y="2395"/>
                  </a:lnTo>
                  <a:lnTo>
                    <a:pt x="1592" y="2398"/>
                  </a:lnTo>
                  <a:lnTo>
                    <a:pt x="1603" y="2403"/>
                  </a:lnTo>
                  <a:lnTo>
                    <a:pt x="1613" y="2407"/>
                  </a:lnTo>
                  <a:lnTo>
                    <a:pt x="1621" y="2413"/>
                  </a:lnTo>
                  <a:lnTo>
                    <a:pt x="1629" y="2419"/>
                  </a:lnTo>
                  <a:lnTo>
                    <a:pt x="1636" y="2426"/>
                  </a:lnTo>
                  <a:lnTo>
                    <a:pt x="1643" y="2433"/>
                  </a:lnTo>
                  <a:lnTo>
                    <a:pt x="1648" y="2441"/>
                  </a:lnTo>
                  <a:lnTo>
                    <a:pt x="1655" y="2449"/>
                  </a:lnTo>
                  <a:lnTo>
                    <a:pt x="1667" y="2468"/>
                  </a:lnTo>
                  <a:lnTo>
                    <a:pt x="1679" y="2487"/>
                  </a:lnTo>
                  <a:lnTo>
                    <a:pt x="1673" y="2490"/>
                  </a:lnTo>
                  <a:lnTo>
                    <a:pt x="1668" y="2493"/>
                  </a:lnTo>
                  <a:lnTo>
                    <a:pt x="1662" y="2495"/>
                  </a:lnTo>
                  <a:lnTo>
                    <a:pt x="1657" y="2496"/>
                  </a:lnTo>
                  <a:lnTo>
                    <a:pt x="1645" y="2496"/>
                  </a:lnTo>
                  <a:lnTo>
                    <a:pt x="1634" y="2495"/>
                  </a:lnTo>
                  <a:lnTo>
                    <a:pt x="1609" y="2490"/>
                  </a:lnTo>
                  <a:lnTo>
                    <a:pt x="1586" y="2487"/>
                  </a:lnTo>
                  <a:lnTo>
                    <a:pt x="1577" y="2488"/>
                  </a:lnTo>
                  <a:lnTo>
                    <a:pt x="1568" y="2489"/>
                  </a:lnTo>
                  <a:lnTo>
                    <a:pt x="1559" y="2492"/>
                  </a:lnTo>
                  <a:lnTo>
                    <a:pt x="1549" y="2494"/>
                  </a:lnTo>
                  <a:lnTo>
                    <a:pt x="1531" y="2501"/>
                  </a:lnTo>
                  <a:lnTo>
                    <a:pt x="1512" y="2509"/>
                  </a:lnTo>
                  <a:lnTo>
                    <a:pt x="1482" y="2523"/>
                  </a:lnTo>
                  <a:lnTo>
                    <a:pt x="1467" y="2529"/>
                  </a:lnTo>
                  <a:lnTo>
                    <a:pt x="1468" y="2536"/>
                  </a:lnTo>
                  <a:lnTo>
                    <a:pt x="1469" y="2541"/>
                  </a:lnTo>
                  <a:lnTo>
                    <a:pt x="1471" y="2546"/>
                  </a:lnTo>
                  <a:lnTo>
                    <a:pt x="1473" y="2550"/>
                  </a:lnTo>
                  <a:lnTo>
                    <a:pt x="1479" y="2555"/>
                  </a:lnTo>
                  <a:lnTo>
                    <a:pt x="1484" y="2561"/>
                  </a:lnTo>
                  <a:lnTo>
                    <a:pt x="1491" y="2565"/>
                  </a:lnTo>
                  <a:lnTo>
                    <a:pt x="1496" y="2569"/>
                  </a:lnTo>
                  <a:lnTo>
                    <a:pt x="1501" y="2574"/>
                  </a:lnTo>
                  <a:lnTo>
                    <a:pt x="1506" y="2580"/>
                  </a:lnTo>
                  <a:lnTo>
                    <a:pt x="1519" y="2600"/>
                  </a:lnTo>
                  <a:lnTo>
                    <a:pt x="1533" y="2618"/>
                  </a:lnTo>
                  <a:lnTo>
                    <a:pt x="1546" y="2634"/>
                  </a:lnTo>
                  <a:lnTo>
                    <a:pt x="1559" y="2651"/>
                  </a:lnTo>
                  <a:lnTo>
                    <a:pt x="1564" y="2658"/>
                  </a:lnTo>
                  <a:lnTo>
                    <a:pt x="1569" y="2667"/>
                  </a:lnTo>
                  <a:lnTo>
                    <a:pt x="1575" y="2675"/>
                  </a:lnTo>
                  <a:lnTo>
                    <a:pt x="1578" y="2684"/>
                  </a:lnTo>
                  <a:lnTo>
                    <a:pt x="1581" y="2694"/>
                  </a:lnTo>
                  <a:lnTo>
                    <a:pt x="1585" y="2704"/>
                  </a:lnTo>
                  <a:lnTo>
                    <a:pt x="1586" y="2714"/>
                  </a:lnTo>
                  <a:lnTo>
                    <a:pt x="1586" y="2726"/>
                  </a:lnTo>
                  <a:lnTo>
                    <a:pt x="1599" y="2720"/>
                  </a:lnTo>
                  <a:lnTo>
                    <a:pt x="1615" y="2711"/>
                  </a:lnTo>
                  <a:lnTo>
                    <a:pt x="1632" y="2705"/>
                  </a:lnTo>
                  <a:lnTo>
                    <a:pt x="1644" y="2699"/>
                  </a:lnTo>
                  <a:lnTo>
                    <a:pt x="1645" y="2709"/>
                  </a:lnTo>
                  <a:lnTo>
                    <a:pt x="1648" y="2718"/>
                  </a:lnTo>
                  <a:lnTo>
                    <a:pt x="1653" y="2725"/>
                  </a:lnTo>
                  <a:lnTo>
                    <a:pt x="1657" y="2733"/>
                  </a:lnTo>
                  <a:lnTo>
                    <a:pt x="1662" y="2739"/>
                  </a:lnTo>
                  <a:lnTo>
                    <a:pt x="1667" y="2747"/>
                  </a:lnTo>
                  <a:lnTo>
                    <a:pt x="1670" y="2755"/>
                  </a:lnTo>
                  <a:lnTo>
                    <a:pt x="1671" y="2765"/>
                  </a:lnTo>
                  <a:lnTo>
                    <a:pt x="1642" y="2765"/>
                  </a:lnTo>
                  <a:lnTo>
                    <a:pt x="1627" y="2765"/>
                  </a:lnTo>
                  <a:lnTo>
                    <a:pt x="1621" y="2765"/>
                  </a:lnTo>
                  <a:lnTo>
                    <a:pt x="1621" y="2765"/>
                  </a:lnTo>
                  <a:lnTo>
                    <a:pt x="1615" y="2766"/>
                  </a:lnTo>
                  <a:lnTo>
                    <a:pt x="1609" y="2767"/>
                  </a:lnTo>
                  <a:lnTo>
                    <a:pt x="1604" y="2772"/>
                  </a:lnTo>
                  <a:lnTo>
                    <a:pt x="1599" y="2776"/>
                  </a:lnTo>
                  <a:lnTo>
                    <a:pt x="1594" y="2783"/>
                  </a:lnTo>
                  <a:lnTo>
                    <a:pt x="1591" y="2789"/>
                  </a:lnTo>
                  <a:lnTo>
                    <a:pt x="1588" y="2798"/>
                  </a:lnTo>
                  <a:lnTo>
                    <a:pt x="1586" y="2807"/>
                  </a:lnTo>
                  <a:lnTo>
                    <a:pt x="1592" y="2809"/>
                  </a:lnTo>
                  <a:lnTo>
                    <a:pt x="1599" y="2811"/>
                  </a:lnTo>
                  <a:lnTo>
                    <a:pt x="1605" y="2813"/>
                  </a:lnTo>
                  <a:lnTo>
                    <a:pt x="1611" y="2816"/>
                  </a:lnTo>
                  <a:lnTo>
                    <a:pt x="1616" y="2819"/>
                  </a:lnTo>
                  <a:lnTo>
                    <a:pt x="1621" y="2823"/>
                  </a:lnTo>
                  <a:lnTo>
                    <a:pt x="1626" y="2827"/>
                  </a:lnTo>
                  <a:lnTo>
                    <a:pt x="1630" y="2832"/>
                  </a:lnTo>
                  <a:lnTo>
                    <a:pt x="1637" y="2842"/>
                  </a:lnTo>
                  <a:lnTo>
                    <a:pt x="1643" y="2854"/>
                  </a:lnTo>
                  <a:lnTo>
                    <a:pt x="1645" y="2859"/>
                  </a:lnTo>
                  <a:lnTo>
                    <a:pt x="1646" y="2865"/>
                  </a:lnTo>
                  <a:lnTo>
                    <a:pt x="1647" y="2871"/>
                  </a:lnTo>
                  <a:lnTo>
                    <a:pt x="1648" y="2877"/>
                  </a:lnTo>
                  <a:lnTo>
                    <a:pt x="1647" y="2883"/>
                  </a:lnTo>
                  <a:lnTo>
                    <a:pt x="1645" y="2890"/>
                  </a:lnTo>
                  <a:lnTo>
                    <a:pt x="1643" y="2895"/>
                  </a:lnTo>
                  <a:lnTo>
                    <a:pt x="1640" y="2899"/>
                  </a:lnTo>
                  <a:lnTo>
                    <a:pt x="1637" y="2904"/>
                  </a:lnTo>
                  <a:lnTo>
                    <a:pt x="1634" y="2909"/>
                  </a:lnTo>
                  <a:lnTo>
                    <a:pt x="1633" y="2913"/>
                  </a:lnTo>
                  <a:lnTo>
                    <a:pt x="1632" y="2919"/>
                  </a:lnTo>
                  <a:lnTo>
                    <a:pt x="1633" y="2925"/>
                  </a:lnTo>
                  <a:lnTo>
                    <a:pt x="1635" y="2931"/>
                  </a:lnTo>
                  <a:lnTo>
                    <a:pt x="1637" y="2936"/>
                  </a:lnTo>
                  <a:lnTo>
                    <a:pt x="1641" y="2942"/>
                  </a:lnTo>
                  <a:lnTo>
                    <a:pt x="1647" y="2949"/>
                  </a:lnTo>
                  <a:lnTo>
                    <a:pt x="1652" y="2955"/>
                  </a:lnTo>
                  <a:lnTo>
                    <a:pt x="1653" y="2949"/>
                  </a:lnTo>
                  <a:lnTo>
                    <a:pt x="1655" y="2945"/>
                  </a:lnTo>
                  <a:lnTo>
                    <a:pt x="1658" y="2943"/>
                  </a:lnTo>
                  <a:lnTo>
                    <a:pt x="1663" y="2940"/>
                  </a:lnTo>
                  <a:lnTo>
                    <a:pt x="1674" y="2937"/>
                  </a:lnTo>
                  <a:lnTo>
                    <a:pt x="1686" y="2935"/>
                  </a:lnTo>
                  <a:lnTo>
                    <a:pt x="1693" y="2932"/>
                  </a:lnTo>
                  <a:lnTo>
                    <a:pt x="1697" y="2929"/>
                  </a:lnTo>
                  <a:lnTo>
                    <a:pt x="1700" y="2926"/>
                  </a:lnTo>
                  <a:lnTo>
                    <a:pt x="1703" y="2923"/>
                  </a:lnTo>
                  <a:lnTo>
                    <a:pt x="1707" y="2920"/>
                  </a:lnTo>
                  <a:lnTo>
                    <a:pt x="1710" y="2918"/>
                  </a:lnTo>
                  <a:lnTo>
                    <a:pt x="1714" y="2915"/>
                  </a:lnTo>
                  <a:lnTo>
                    <a:pt x="1721" y="2911"/>
                  </a:lnTo>
                  <a:lnTo>
                    <a:pt x="1731" y="2908"/>
                  </a:lnTo>
                  <a:lnTo>
                    <a:pt x="1742" y="2906"/>
                  </a:lnTo>
                  <a:lnTo>
                    <a:pt x="1752" y="2905"/>
                  </a:lnTo>
                  <a:lnTo>
                    <a:pt x="1761" y="2903"/>
                  </a:lnTo>
                  <a:lnTo>
                    <a:pt x="1769" y="2902"/>
                  </a:lnTo>
                  <a:lnTo>
                    <a:pt x="1777" y="2898"/>
                  </a:lnTo>
                  <a:lnTo>
                    <a:pt x="1785" y="2895"/>
                  </a:lnTo>
                  <a:lnTo>
                    <a:pt x="1794" y="2889"/>
                  </a:lnTo>
                  <a:lnTo>
                    <a:pt x="1808" y="2896"/>
                  </a:lnTo>
                  <a:lnTo>
                    <a:pt x="1820" y="2902"/>
                  </a:lnTo>
                  <a:lnTo>
                    <a:pt x="1832" y="2907"/>
                  </a:lnTo>
                  <a:lnTo>
                    <a:pt x="1844" y="2910"/>
                  </a:lnTo>
                  <a:lnTo>
                    <a:pt x="1866" y="2917"/>
                  </a:lnTo>
                  <a:lnTo>
                    <a:pt x="1890" y="2923"/>
                  </a:lnTo>
                  <a:lnTo>
                    <a:pt x="1898" y="2926"/>
                  </a:lnTo>
                  <a:lnTo>
                    <a:pt x="1905" y="2930"/>
                  </a:lnTo>
                  <a:lnTo>
                    <a:pt x="1912" y="2934"/>
                  </a:lnTo>
                  <a:lnTo>
                    <a:pt x="1917" y="2938"/>
                  </a:lnTo>
                  <a:lnTo>
                    <a:pt x="1929" y="2947"/>
                  </a:lnTo>
                  <a:lnTo>
                    <a:pt x="1940" y="2956"/>
                  </a:lnTo>
                  <a:lnTo>
                    <a:pt x="1951" y="2964"/>
                  </a:lnTo>
                  <a:lnTo>
                    <a:pt x="1962" y="2971"/>
                  </a:lnTo>
                  <a:lnTo>
                    <a:pt x="1970" y="2974"/>
                  </a:lnTo>
                  <a:lnTo>
                    <a:pt x="1978" y="2975"/>
                  </a:lnTo>
                  <a:lnTo>
                    <a:pt x="1985" y="2977"/>
                  </a:lnTo>
                  <a:lnTo>
                    <a:pt x="1994" y="2977"/>
                  </a:lnTo>
                  <a:lnTo>
                    <a:pt x="1995" y="2979"/>
                  </a:lnTo>
                  <a:lnTo>
                    <a:pt x="1996" y="2983"/>
                  </a:lnTo>
                  <a:lnTo>
                    <a:pt x="1998" y="2985"/>
                  </a:lnTo>
                  <a:lnTo>
                    <a:pt x="2000" y="2987"/>
                  </a:lnTo>
                  <a:lnTo>
                    <a:pt x="2006" y="2991"/>
                  </a:lnTo>
                  <a:lnTo>
                    <a:pt x="2010" y="2997"/>
                  </a:lnTo>
                  <a:lnTo>
                    <a:pt x="2011" y="3010"/>
                  </a:lnTo>
                  <a:lnTo>
                    <a:pt x="2012" y="3025"/>
                  </a:lnTo>
                  <a:lnTo>
                    <a:pt x="2012" y="3032"/>
                  </a:lnTo>
                  <a:lnTo>
                    <a:pt x="2013" y="3041"/>
                  </a:lnTo>
                  <a:lnTo>
                    <a:pt x="2015" y="3050"/>
                  </a:lnTo>
                  <a:lnTo>
                    <a:pt x="2018" y="3058"/>
                  </a:lnTo>
                  <a:lnTo>
                    <a:pt x="2021" y="3054"/>
                  </a:lnTo>
                  <a:lnTo>
                    <a:pt x="2024" y="3052"/>
                  </a:lnTo>
                  <a:lnTo>
                    <a:pt x="2027" y="3051"/>
                  </a:lnTo>
                  <a:lnTo>
                    <a:pt x="2032" y="3050"/>
                  </a:lnTo>
                  <a:lnTo>
                    <a:pt x="2037" y="3051"/>
                  </a:lnTo>
                  <a:lnTo>
                    <a:pt x="2043" y="3053"/>
                  </a:lnTo>
                  <a:lnTo>
                    <a:pt x="2050" y="3057"/>
                  </a:lnTo>
                  <a:lnTo>
                    <a:pt x="2055" y="3062"/>
                  </a:lnTo>
                  <a:lnTo>
                    <a:pt x="2062" y="3065"/>
                  </a:lnTo>
                  <a:lnTo>
                    <a:pt x="2067" y="3066"/>
                  </a:lnTo>
                  <a:lnTo>
                    <a:pt x="2074" y="3065"/>
                  </a:lnTo>
                  <a:lnTo>
                    <a:pt x="2080" y="3064"/>
                  </a:lnTo>
                  <a:lnTo>
                    <a:pt x="2084" y="3061"/>
                  </a:lnTo>
                  <a:lnTo>
                    <a:pt x="2090" y="3056"/>
                  </a:lnTo>
                  <a:lnTo>
                    <a:pt x="2097" y="3048"/>
                  </a:lnTo>
                  <a:lnTo>
                    <a:pt x="2106" y="3039"/>
                  </a:lnTo>
                  <a:lnTo>
                    <a:pt x="2111" y="3034"/>
                  </a:lnTo>
                  <a:lnTo>
                    <a:pt x="2118" y="3030"/>
                  </a:lnTo>
                  <a:lnTo>
                    <a:pt x="2124" y="3027"/>
                  </a:lnTo>
                  <a:lnTo>
                    <a:pt x="2131" y="3024"/>
                  </a:lnTo>
                  <a:lnTo>
                    <a:pt x="2136" y="3022"/>
                  </a:lnTo>
                  <a:lnTo>
                    <a:pt x="2142" y="3018"/>
                  </a:lnTo>
                  <a:lnTo>
                    <a:pt x="2147" y="3016"/>
                  </a:lnTo>
                  <a:lnTo>
                    <a:pt x="2152" y="3012"/>
                  </a:lnTo>
                  <a:lnTo>
                    <a:pt x="2162" y="3000"/>
                  </a:lnTo>
                  <a:lnTo>
                    <a:pt x="2171" y="2987"/>
                  </a:lnTo>
                  <a:lnTo>
                    <a:pt x="2178" y="2975"/>
                  </a:lnTo>
                  <a:lnTo>
                    <a:pt x="2186" y="2963"/>
                  </a:lnTo>
                  <a:lnTo>
                    <a:pt x="2190" y="2959"/>
                  </a:lnTo>
                  <a:lnTo>
                    <a:pt x="2195" y="2953"/>
                  </a:lnTo>
                  <a:lnTo>
                    <a:pt x="2199" y="2949"/>
                  </a:lnTo>
                  <a:lnTo>
                    <a:pt x="2203" y="2946"/>
                  </a:lnTo>
                  <a:lnTo>
                    <a:pt x="2209" y="2943"/>
                  </a:lnTo>
                  <a:lnTo>
                    <a:pt x="2215" y="2940"/>
                  </a:lnTo>
                  <a:lnTo>
                    <a:pt x="2222" y="2939"/>
                  </a:lnTo>
                  <a:lnTo>
                    <a:pt x="2229" y="2938"/>
                  </a:lnTo>
                  <a:lnTo>
                    <a:pt x="2233" y="2939"/>
                  </a:lnTo>
                  <a:lnTo>
                    <a:pt x="2238" y="2939"/>
                  </a:lnTo>
                  <a:lnTo>
                    <a:pt x="2240" y="2942"/>
                  </a:lnTo>
                  <a:lnTo>
                    <a:pt x="2242" y="2943"/>
                  </a:lnTo>
                  <a:lnTo>
                    <a:pt x="2244" y="2944"/>
                  </a:lnTo>
                  <a:lnTo>
                    <a:pt x="2247" y="2945"/>
                  </a:lnTo>
                  <a:lnTo>
                    <a:pt x="2251" y="2946"/>
                  </a:lnTo>
                  <a:lnTo>
                    <a:pt x="2256" y="2946"/>
                  </a:lnTo>
                  <a:lnTo>
                    <a:pt x="2257" y="2949"/>
                  </a:lnTo>
                  <a:lnTo>
                    <a:pt x="2259" y="2952"/>
                  </a:lnTo>
                  <a:lnTo>
                    <a:pt x="2262" y="2953"/>
                  </a:lnTo>
                  <a:lnTo>
                    <a:pt x="2265" y="2955"/>
                  </a:lnTo>
                  <a:lnTo>
                    <a:pt x="2271" y="2956"/>
                  </a:lnTo>
                  <a:lnTo>
                    <a:pt x="2280" y="2956"/>
                  </a:lnTo>
                  <a:lnTo>
                    <a:pt x="2297" y="2952"/>
                  </a:lnTo>
                  <a:lnTo>
                    <a:pt x="2310" y="2950"/>
                  </a:lnTo>
                  <a:lnTo>
                    <a:pt x="2326" y="2960"/>
                  </a:lnTo>
                  <a:lnTo>
                    <a:pt x="2340" y="2970"/>
                  </a:lnTo>
                  <a:lnTo>
                    <a:pt x="2353" y="2969"/>
                  </a:lnTo>
                  <a:lnTo>
                    <a:pt x="2365" y="2966"/>
                  </a:lnTo>
                  <a:lnTo>
                    <a:pt x="2376" y="2962"/>
                  </a:lnTo>
                  <a:lnTo>
                    <a:pt x="2386" y="2957"/>
                  </a:lnTo>
                  <a:lnTo>
                    <a:pt x="2394" y="2950"/>
                  </a:lnTo>
                  <a:lnTo>
                    <a:pt x="2402" y="2944"/>
                  </a:lnTo>
                  <a:lnTo>
                    <a:pt x="2408" y="2935"/>
                  </a:lnTo>
                  <a:lnTo>
                    <a:pt x="2414" y="2928"/>
                  </a:lnTo>
                  <a:lnTo>
                    <a:pt x="2426" y="2928"/>
                  </a:lnTo>
                  <a:lnTo>
                    <a:pt x="2428" y="2926"/>
                  </a:lnTo>
                  <a:lnTo>
                    <a:pt x="2431" y="2925"/>
                  </a:lnTo>
                  <a:lnTo>
                    <a:pt x="2433" y="2923"/>
                  </a:lnTo>
                  <a:lnTo>
                    <a:pt x="2436" y="2921"/>
                  </a:lnTo>
                  <a:lnTo>
                    <a:pt x="2441" y="2915"/>
                  </a:lnTo>
                  <a:lnTo>
                    <a:pt x="2447" y="2908"/>
                  </a:lnTo>
                  <a:lnTo>
                    <a:pt x="2454" y="2900"/>
                  </a:lnTo>
                  <a:lnTo>
                    <a:pt x="2461" y="2894"/>
                  </a:lnTo>
                  <a:lnTo>
                    <a:pt x="2467" y="2892"/>
                  </a:lnTo>
                  <a:lnTo>
                    <a:pt x="2471" y="2890"/>
                  </a:lnTo>
                  <a:lnTo>
                    <a:pt x="2476" y="2889"/>
                  </a:lnTo>
                  <a:lnTo>
                    <a:pt x="2483" y="2889"/>
                  </a:lnTo>
                  <a:lnTo>
                    <a:pt x="2486" y="2889"/>
                  </a:lnTo>
                  <a:lnTo>
                    <a:pt x="2488" y="2890"/>
                  </a:lnTo>
                  <a:lnTo>
                    <a:pt x="2491" y="2891"/>
                  </a:lnTo>
                  <a:lnTo>
                    <a:pt x="2493" y="2892"/>
                  </a:lnTo>
                  <a:lnTo>
                    <a:pt x="2496" y="2897"/>
                  </a:lnTo>
                  <a:lnTo>
                    <a:pt x="2498" y="2903"/>
                  </a:lnTo>
                  <a:lnTo>
                    <a:pt x="2499" y="2917"/>
                  </a:lnTo>
                  <a:lnTo>
                    <a:pt x="2499" y="2933"/>
                  </a:lnTo>
                  <a:lnTo>
                    <a:pt x="2499" y="2949"/>
                  </a:lnTo>
                  <a:lnTo>
                    <a:pt x="2501" y="2963"/>
                  </a:lnTo>
                  <a:lnTo>
                    <a:pt x="2503" y="2969"/>
                  </a:lnTo>
                  <a:lnTo>
                    <a:pt x="2507" y="2973"/>
                  </a:lnTo>
                  <a:lnTo>
                    <a:pt x="2509" y="2975"/>
                  </a:lnTo>
                  <a:lnTo>
                    <a:pt x="2511" y="2976"/>
                  </a:lnTo>
                  <a:lnTo>
                    <a:pt x="2514" y="2977"/>
                  </a:lnTo>
                  <a:lnTo>
                    <a:pt x="2517" y="2977"/>
                  </a:lnTo>
                  <a:lnTo>
                    <a:pt x="2525" y="2977"/>
                  </a:lnTo>
                  <a:lnTo>
                    <a:pt x="2531" y="2976"/>
                  </a:lnTo>
                  <a:lnTo>
                    <a:pt x="2537" y="2974"/>
                  </a:lnTo>
                  <a:lnTo>
                    <a:pt x="2543" y="2972"/>
                  </a:lnTo>
                  <a:lnTo>
                    <a:pt x="2553" y="2968"/>
                  </a:lnTo>
                  <a:lnTo>
                    <a:pt x="2564" y="2962"/>
                  </a:lnTo>
                  <a:lnTo>
                    <a:pt x="2574" y="2956"/>
                  </a:lnTo>
                  <a:lnTo>
                    <a:pt x="2583" y="2951"/>
                  </a:lnTo>
                  <a:lnTo>
                    <a:pt x="2589" y="2949"/>
                  </a:lnTo>
                  <a:lnTo>
                    <a:pt x="2594" y="2948"/>
                  </a:lnTo>
                  <a:lnTo>
                    <a:pt x="2599" y="2947"/>
                  </a:lnTo>
                  <a:lnTo>
                    <a:pt x="2606" y="2946"/>
                  </a:lnTo>
                  <a:lnTo>
                    <a:pt x="2620" y="2946"/>
                  </a:lnTo>
                  <a:lnTo>
                    <a:pt x="2634" y="2947"/>
                  </a:lnTo>
                  <a:lnTo>
                    <a:pt x="2648" y="2948"/>
                  </a:lnTo>
                  <a:lnTo>
                    <a:pt x="2664" y="2950"/>
                  </a:lnTo>
                  <a:lnTo>
                    <a:pt x="2664" y="2944"/>
                  </a:lnTo>
                  <a:lnTo>
                    <a:pt x="2664" y="2943"/>
                  </a:lnTo>
                  <a:lnTo>
                    <a:pt x="2661" y="2930"/>
                  </a:lnTo>
                  <a:lnTo>
                    <a:pt x="2658" y="2918"/>
                  </a:lnTo>
                  <a:lnTo>
                    <a:pt x="2653" y="2909"/>
                  </a:lnTo>
                  <a:lnTo>
                    <a:pt x="2648" y="2902"/>
                  </a:lnTo>
                  <a:lnTo>
                    <a:pt x="2642" y="2896"/>
                  </a:lnTo>
                  <a:lnTo>
                    <a:pt x="2632" y="2892"/>
                  </a:lnTo>
                  <a:lnTo>
                    <a:pt x="2621" y="2887"/>
                  </a:lnTo>
                  <a:lnTo>
                    <a:pt x="2606" y="2884"/>
                  </a:lnTo>
                  <a:lnTo>
                    <a:pt x="2609" y="2870"/>
                  </a:lnTo>
                  <a:lnTo>
                    <a:pt x="2615" y="2853"/>
                  </a:lnTo>
                  <a:lnTo>
                    <a:pt x="2621" y="2834"/>
                  </a:lnTo>
                  <a:lnTo>
                    <a:pt x="2631" y="2816"/>
                  </a:lnTo>
                  <a:lnTo>
                    <a:pt x="2635" y="2807"/>
                  </a:lnTo>
                  <a:lnTo>
                    <a:pt x="2640" y="2799"/>
                  </a:lnTo>
                  <a:lnTo>
                    <a:pt x="2645" y="2792"/>
                  </a:lnTo>
                  <a:lnTo>
                    <a:pt x="2650" y="2786"/>
                  </a:lnTo>
                  <a:lnTo>
                    <a:pt x="2656" y="2780"/>
                  </a:lnTo>
                  <a:lnTo>
                    <a:pt x="2661" y="2776"/>
                  </a:lnTo>
                  <a:lnTo>
                    <a:pt x="2666" y="2774"/>
                  </a:lnTo>
                  <a:lnTo>
                    <a:pt x="2672" y="2773"/>
                  </a:lnTo>
                  <a:lnTo>
                    <a:pt x="2701" y="2772"/>
                  </a:lnTo>
                  <a:lnTo>
                    <a:pt x="2728" y="2768"/>
                  </a:lnTo>
                  <a:lnTo>
                    <a:pt x="2742" y="2766"/>
                  </a:lnTo>
                  <a:lnTo>
                    <a:pt x="2755" y="2764"/>
                  </a:lnTo>
                  <a:lnTo>
                    <a:pt x="2768" y="2761"/>
                  </a:lnTo>
                  <a:lnTo>
                    <a:pt x="2780" y="2758"/>
                  </a:lnTo>
                  <a:lnTo>
                    <a:pt x="2792" y="2753"/>
                  </a:lnTo>
                  <a:lnTo>
                    <a:pt x="2803" y="2748"/>
                  </a:lnTo>
                  <a:lnTo>
                    <a:pt x="2814" y="2743"/>
                  </a:lnTo>
                  <a:lnTo>
                    <a:pt x="2825" y="2737"/>
                  </a:lnTo>
                  <a:lnTo>
                    <a:pt x="2836" y="2731"/>
                  </a:lnTo>
                  <a:lnTo>
                    <a:pt x="2846" y="2724"/>
                  </a:lnTo>
                  <a:lnTo>
                    <a:pt x="2854" y="2717"/>
                  </a:lnTo>
                  <a:lnTo>
                    <a:pt x="2864" y="2709"/>
                  </a:lnTo>
                  <a:lnTo>
                    <a:pt x="2873" y="2700"/>
                  </a:lnTo>
                  <a:lnTo>
                    <a:pt x="2880" y="2692"/>
                  </a:lnTo>
                  <a:lnTo>
                    <a:pt x="2888" y="2682"/>
                  </a:lnTo>
                  <a:lnTo>
                    <a:pt x="2895" y="2671"/>
                  </a:lnTo>
                  <a:lnTo>
                    <a:pt x="2902" y="2660"/>
                  </a:lnTo>
                  <a:lnTo>
                    <a:pt x="2907" y="2649"/>
                  </a:lnTo>
                  <a:lnTo>
                    <a:pt x="2913" y="2638"/>
                  </a:lnTo>
                  <a:lnTo>
                    <a:pt x="2918" y="2625"/>
                  </a:lnTo>
                  <a:lnTo>
                    <a:pt x="2922" y="2612"/>
                  </a:lnTo>
                  <a:lnTo>
                    <a:pt x="2927" y="2598"/>
                  </a:lnTo>
                  <a:lnTo>
                    <a:pt x="2930" y="2583"/>
                  </a:lnTo>
                  <a:lnTo>
                    <a:pt x="2932" y="2568"/>
                  </a:lnTo>
                  <a:lnTo>
                    <a:pt x="2934" y="2553"/>
                  </a:lnTo>
                  <a:lnTo>
                    <a:pt x="2936" y="2537"/>
                  </a:lnTo>
                  <a:lnTo>
                    <a:pt x="2937" y="2521"/>
                  </a:lnTo>
                  <a:lnTo>
                    <a:pt x="2937" y="2502"/>
                  </a:lnTo>
                  <a:lnTo>
                    <a:pt x="2945" y="2501"/>
                  </a:lnTo>
                  <a:lnTo>
                    <a:pt x="2952" y="2499"/>
                  </a:lnTo>
                  <a:lnTo>
                    <a:pt x="2959" y="2496"/>
                  </a:lnTo>
                  <a:lnTo>
                    <a:pt x="2965" y="2494"/>
                  </a:lnTo>
                  <a:lnTo>
                    <a:pt x="2977" y="2486"/>
                  </a:lnTo>
                  <a:lnTo>
                    <a:pt x="2988" y="2477"/>
                  </a:lnTo>
                  <a:lnTo>
                    <a:pt x="2998" y="2469"/>
                  </a:lnTo>
                  <a:lnTo>
                    <a:pt x="3006" y="2459"/>
                  </a:lnTo>
                  <a:lnTo>
                    <a:pt x="3014" y="2448"/>
                  </a:lnTo>
                  <a:lnTo>
                    <a:pt x="3022" y="2438"/>
                  </a:lnTo>
                  <a:lnTo>
                    <a:pt x="3035" y="2419"/>
                  </a:lnTo>
                  <a:lnTo>
                    <a:pt x="3049" y="2403"/>
                  </a:lnTo>
                  <a:lnTo>
                    <a:pt x="3055" y="2397"/>
                  </a:lnTo>
                  <a:lnTo>
                    <a:pt x="3063" y="2393"/>
                  </a:lnTo>
                  <a:lnTo>
                    <a:pt x="3067" y="2392"/>
                  </a:lnTo>
                  <a:lnTo>
                    <a:pt x="3071" y="2391"/>
                  </a:lnTo>
                  <a:lnTo>
                    <a:pt x="3076" y="2391"/>
                  </a:lnTo>
                  <a:lnTo>
                    <a:pt x="3080" y="2391"/>
                  </a:lnTo>
                  <a:lnTo>
                    <a:pt x="3092" y="2392"/>
                  </a:lnTo>
                  <a:lnTo>
                    <a:pt x="3104" y="2393"/>
                  </a:lnTo>
                  <a:lnTo>
                    <a:pt x="3113" y="2393"/>
                  </a:lnTo>
                  <a:lnTo>
                    <a:pt x="3123" y="2392"/>
                  </a:lnTo>
                  <a:lnTo>
                    <a:pt x="3132" y="2391"/>
                  </a:lnTo>
                  <a:lnTo>
                    <a:pt x="3139" y="2390"/>
                  </a:lnTo>
                  <a:lnTo>
                    <a:pt x="3146" y="2388"/>
                  </a:lnTo>
                  <a:lnTo>
                    <a:pt x="3152" y="2385"/>
                  </a:lnTo>
                  <a:lnTo>
                    <a:pt x="3157" y="2382"/>
                  </a:lnTo>
                  <a:lnTo>
                    <a:pt x="3162" y="2379"/>
                  </a:lnTo>
                  <a:lnTo>
                    <a:pt x="3165" y="2376"/>
                  </a:lnTo>
                  <a:lnTo>
                    <a:pt x="3168" y="2371"/>
                  </a:lnTo>
                  <a:lnTo>
                    <a:pt x="3174" y="2364"/>
                  </a:lnTo>
                  <a:lnTo>
                    <a:pt x="3177" y="2355"/>
                  </a:lnTo>
                  <a:lnTo>
                    <a:pt x="3180" y="2336"/>
                  </a:lnTo>
                  <a:lnTo>
                    <a:pt x="3182" y="2316"/>
                  </a:lnTo>
                  <a:lnTo>
                    <a:pt x="3182" y="2308"/>
                  </a:lnTo>
                  <a:lnTo>
                    <a:pt x="3185" y="2300"/>
                  </a:lnTo>
                  <a:lnTo>
                    <a:pt x="3187" y="2292"/>
                  </a:lnTo>
                  <a:lnTo>
                    <a:pt x="3191" y="2287"/>
                  </a:lnTo>
                  <a:lnTo>
                    <a:pt x="3205" y="2276"/>
                  </a:lnTo>
                  <a:lnTo>
                    <a:pt x="3219" y="2268"/>
                  </a:lnTo>
                  <a:lnTo>
                    <a:pt x="3233" y="2260"/>
                  </a:lnTo>
                  <a:lnTo>
                    <a:pt x="3248" y="2252"/>
                  </a:lnTo>
                  <a:lnTo>
                    <a:pt x="3280" y="2241"/>
                  </a:lnTo>
                  <a:lnTo>
                    <a:pt x="3313" y="2230"/>
                  </a:lnTo>
                  <a:lnTo>
                    <a:pt x="3347" y="2220"/>
                  </a:lnTo>
                  <a:lnTo>
                    <a:pt x="3380" y="2209"/>
                  </a:lnTo>
                  <a:lnTo>
                    <a:pt x="3396" y="2203"/>
                  </a:lnTo>
                  <a:lnTo>
                    <a:pt x="3413" y="2195"/>
                  </a:lnTo>
                  <a:lnTo>
                    <a:pt x="3430" y="2187"/>
                  </a:lnTo>
                  <a:lnTo>
                    <a:pt x="3446" y="2179"/>
                  </a:lnTo>
                  <a:lnTo>
                    <a:pt x="3458" y="2169"/>
                  </a:lnTo>
                  <a:lnTo>
                    <a:pt x="3474" y="2155"/>
                  </a:lnTo>
                  <a:lnTo>
                    <a:pt x="3484" y="2147"/>
                  </a:lnTo>
                  <a:lnTo>
                    <a:pt x="3494" y="2142"/>
                  </a:lnTo>
                  <a:lnTo>
                    <a:pt x="3499" y="2140"/>
                  </a:lnTo>
                  <a:lnTo>
                    <a:pt x="3504" y="2138"/>
                  </a:lnTo>
                  <a:lnTo>
                    <a:pt x="3510" y="2137"/>
                  </a:lnTo>
                  <a:lnTo>
                    <a:pt x="3515" y="2137"/>
                  </a:lnTo>
                  <a:lnTo>
                    <a:pt x="3523" y="2137"/>
                  </a:lnTo>
                  <a:lnTo>
                    <a:pt x="3532" y="2139"/>
                  </a:lnTo>
                  <a:lnTo>
                    <a:pt x="3542" y="2141"/>
                  </a:lnTo>
                  <a:lnTo>
                    <a:pt x="3552" y="2144"/>
                  </a:lnTo>
                  <a:lnTo>
                    <a:pt x="3573" y="2152"/>
                  </a:lnTo>
                  <a:lnTo>
                    <a:pt x="3597" y="2162"/>
                  </a:lnTo>
                  <a:lnTo>
                    <a:pt x="3622" y="2170"/>
                  </a:lnTo>
                  <a:lnTo>
                    <a:pt x="3648" y="2179"/>
                  </a:lnTo>
                  <a:lnTo>
                    <a:pt x="3661" y="2182"/>
                  </a:lnTo>
                  <a:lnTo>
                    <a:pt x="3674" y="2184"/>
                  </a:lnTo>
                  <a:lnTo>
                    <a:pt x="3687" y="2186"/>
                  </a:lnTo>
                  <a:lnTo>
                    <a:pt x="3700" y="2186"/>
                  </a:lnTo>
                  <a:lnTo>
                    <a:pt x="3708" y="2186"/>
                  </a:lnTo>
                  <a:lnTo>
                    <a:pt x="3716" y="2185"/>
                  </a:lnTo>
                  <a:lnTo>
                    <a:pt x="3723" y="2183"/>
                  </a:lnTo>
                  <a:lnTo>
                    <a:pt x="3731" y="2181"/>
                  </a:lnTo>
                  <a:lnTo>
                    <a:pt x="3736" y="2178"/>
                  </a:lnTo>
                  <a:lnTo>
                    <a:pt x="3743" y="2175"/>
                  </a:lnTo>
                  <a:lnTo>
                    <a:pt x="3748" y="2171"/>
                  </a:lnTo>
                  <a:lnTo>
                    <a:pt x="3752" y="2167"/>
                  </a:lnTo>
                  <a:lnTo>
                    <a:pt x="3761" y="2157"/>
                  </a:lnTo>
                  <a:lnTo>
                    <a:pt x="3769" y="2146"/>
                  </a:lnTo>
                  <a:lnTo>
                    <a:pt x="3775" y="2134"/>
                  </a:lnTo>
                  <a:lnTo>
                    <a:pt x="3781" y="2123"/>
                  </a:lnTo>
                  <a:lnTo>
                    <a:pt x="3789" y="2100"/>
                  </a:lnTo>
                  <a:lnTo>
                    <a:pt x="3799" y="2079"/>
                  </a:lnTo>
                  <a:lnTo>
                    <a:pt x="3804" y="2071"/>
                  </a:lnTo>
                  <a:lnTo>
                    <a:pt x="3811" y="2065"/>
                  </a:lnTo>
                  <a:lnTo>
                    <a:pt x="3814" y="2062"/>
                  </a:lnTo>
                  <a:lnTo>
                    <a:pt x="3818" y="2061"/>
                  </a:lnTo>
                  <a:lnTo>
                    <a:pt x="3822" y="2060"/>
                  </a:lnTo>
                  <a:lnTo>
                    <a:pt x="3827" y="2060"/>
                  </a:lnTo>
                  <a:lnTo>
                    <a:pt x="3841" y="2060"/>
                  </a:lnTo>
                  <a:lnTo>
                    <a:pt x="3860" y="2062"/>
                  </a:lnTo>
                  <a:lnTo>
                    <a:pt x="3883" y="2065"/>
                  </a:lnTo>
                  <a:lnTo>
                    <a:pt x="3907" y="2071"/>
                  </a:lnTo>
                  <a:lnTo>
                    <a:pt x="3930" y="2076"/>
                  </a:lnTo>
                  <a:lnTo>
                    <a:pt x="3949" y="2084"/>
                  </a:lnTo>
                  <a:lnTo>
                    <a:pt x="3958" y="2088"/>
                  </a:lnTo>
                  <a:lnTo>
                    <a:pt x="3964" y="2092"/>
                  </a:lnTo>
                  <a:lnTo>
                    <a:pt x="3969" y="2097"/>
                  </a:lnTo>
                  <a:lnTo>
                    <a:pt x="3973" y="2102"/>
                  </a:lnTo>
                  <a:lnTo>
                    <a:pt x="3980" y="2120"/>
                  </a:lnTo>
                  <a:lnTo>
                    <a:pt x="3989" y="2134"/>
                  </a:lnTo>
                  <a:lnTo>
                    <a:pt x="3993" y="2141"/>
                  </a:lnTo>
                  <a:lnTo>
                    <a:pt x="3998" y="2146"/>
                  </a:lnTo>
                  <a:lnTo>
                    <a:pt x="4002" y="2151"/>
                  </a:lnTo>
                  <a:lnTo>
                    <a:pt x="4006" y="2155"/>
                  </a:lnTo>
                  <a:lnTo>
                    <a:pt x="4012" y="2158"/>
                  </a:lnTo>
                  <a:lnTo>
                    <a:pt x="4016" y="2162"/>
                  </a:lnTo>
                  <a:lnTo>
                    <a:pt x="4021" y="2164"/>
                  </a:lnTo>
                  <a:lnTo>
                    <a:pt x="4027" y="2165"/>
                  </a:lnTo>
                  <a:lnTo>
                    <a:pt x="4036" y="2167"/>
                  </a:lnTo>
                  <a:lnTo>
                    <a:pt x="4047" y="2167"/>
                  </a:lnTo>
                  <a:lnTo>
                    <a:pt x="4057" y="2166"/>
                  </a:lnTo>
                  <a:lnTo>
                    <a:pt x="4068" y="2165"/>
                  </a:lnTo>
                  <a:lnTo>
                    <a:pt x="4079" y="2162"/>
                  </a:lnTo>
                  <a:lnTo>
                    <a:pt x="4088" y="2159"/>
                  </a:lnTo>
                  <a:lnTo>
                    <a:pt x="4099" y="2156"/>
                  </a:lnTo>
                  <a:lnTo>
                    <a:pt x="4109" y="2154"/>
                  </a:lnTo>
                  <a:lnTo>
                    <a:pt x="4117" y="2153"/>
                  </a:lnTo>
                  <a:lnTo>
                    <a:pt x="4127" y="2152"/>
                  </a:lnTo>
                  <a:lnTo>
                    <a:pt x="4145" y="2153"/>
                  </a:lnTo>
                  <a:lnTo>
                    <a:pt x="4163" y="2155"/>
                  </a:lnTo>
                  <a:lnTo>
                    <a:pt x="4179" y="2159"/>
                  </a:lnTo>
                  <a:lnTo>
                    <a:pt x="4193" y="2165"/>
                  </a:lnTo>
                  <a:lnTo>
                    <a:pt x="4207" y="2171"/>
                  </a:lnTo>
                  <a:lnTo>
                    <a:pt x="4221" y="2179"/>
                  </a:lnTo>
                  <a:lnTo>
                    <a:pt x="4234" y="2186"/>
                  </a:lnTo>
                  <a:lnTo>
                    <a:pt x="4247" y="2194"/>
                  </a:lnTo>
                  <a:lnTo>
                    <a:pt x="4260" y="2203"/>
                  </a:lnTo>
                  <a:lnTo>
                    <a:pt x="4273" y="2210"/>
                  </a:lnTo>
                  <a:lnTo>
                    <a:pt x="4286" y="2217"/>
                  </a:lnTo>
                  <a:lnTo>
                    <a:pt x="4301" y="2223"/>
                  </a:lnTo>
                  <a:lnTo>
                    <a:pt x="4316" y="2229"/>
                  </a:lnTo>
                  <a:lnTo>
                    <a:pt x="4332" y="2233"/>
                  </a:lnTo>
                  <a:lnTo>
                    <a:pt x="4350" y="2236"/>
                  </a:lnTo>
                  <a:lnTo>
                    <a:pt x="4369" y="2237"/>
                  </a:lnTo>
                  <a:lnTo>
                    <a:pt x="4387" y="2236"/>
                  </a:lnTo>
                  <a:lnTo>
                    <a:pt x="4407" y="2233"/>
                  </a:lnTo>
                  <a:lnTo>
                    <a:pt x="4426" y="2229"/>
                  </a:lnTo>
                  <a:lnTo>
                    <a:pt x="4446" y="2223"/>
                  </a:lnTo>
                  <a:lnTo>
                    <a:pt x="4488" y="2211"/>
                  </a:lnTo>
                  <a:lnTo>
                    <a:pt x="4531" y="2198"/>
                  </a:lnTo>
                  <a:lnTo>
                    <a:pt x="4552" y="2192"/>
                  </a:lnTo>
                  <a:lnTo>
                    <a:pt x="4575" y="2187"/>
                  </a:lnTo>
                  <a:lnTo>
                    <a:pt x="4597" y="2183"/>
                  </a:lnTo>
                  <a:lnTo>
                    <a:pt x="4619" y="2181"/>
                  </a:lnTo>
                  <a:lnTo>
                    <a:pt x="4631" y="2181"/>
                  </a:lnTo>
                  <a:lnTo>
                    <a:pt x="4643" y="2181"/>
                  </a:lnTo>
                  <a:lnTo>
                    <a:pt x="4654" y="2182"/>
                  </a:lnTo>
                  <a:lnTo>
                    <a:pt x="4666" y="2183"/>
                  </a:lnTo>
                  <a:lnTo>
                    <a:pt x="4678" y="2184"/>
                  </a:lnTo>
                  <a:lnTo>
                    <a:pt x="4689" y="2187"/>
                  </a:lnTo>
                  <a:lnTo>
                    <a:pt x="4700" y="2191"/>
                  </a:lnTo>
                  <a:lnTo>
                    <a:pt x="4712" y="2194"/>
                  </a:lnTo>
                  <a:lnTo>
                    <a:pt x="4726" y="2199"/>
                  </a:lnTo>
                  <a:lnTo>
                    <a:pt x="4739" y="2203"/>
                  </a:lnTo>
                  <a:lnTo>
                    <a:pt x="4751" y="2204"/>
                  </a:lnTo>
                  <a:lnTo>
                    <a:pt x="4762" y="2204"/>
                  </a:lnTo>
                  <a:lnTo>
                    <a:pt x="4772" y="2202"/>
                  </a:lnTo>
                  <a:lnTo>
                    <a:pt x="4780" y="2198"/>
                  </a:lnTo>
                  <a:lnTo>
                    <a:pt x="4789" y="2194"/>
                  </a:lnTo>
                  <a:lnTo>
                    <a:pt x="4796" y="2187"/>
                  </a:lnTo>
                  <a:lnTo>
                    <a:pt x="4803" y="2181"/>
                  </a:lnTo>
                  <a:lnTo>
                    <a:pt x="4808" y="2172"/>
                  </a:lnTo>
                  <a:lnTo>
                    <a:pt x="4815" y="2164"/>
                  </a:lnTo>
                  <a:lnTo>
                    <a:pt x="4820" y="2154"/>
                  </a:lnTo>
                  <a:lnTo>
                    <a:pt x="4830" y="2132"/>
                  </a:lnTo>
                  <a:lnTo>
                    <a:pt x="4840" y="2109"/>
                  </a:lnTo>
                  <a:lnTo>
                    <a:pt x="4850" y="2085"/>
                  </a:lnTo>
                  <a:lnTo>
                    <a:pt x="4862" y="2061"/>
                  </a:lnTo>
                  <a:lnTo>
                    <a:pt x="4869" y="2050"/>
                  </a:lnTo>
                  <a:lnTo>
                    <a:pt x="4876" y="2038"/>
                  </a:lnTo>
                  <a:lnTo>
                    <a:pt x="4885" y="2028"/>
                  </a:lnTo>
                  <a:lnTo>
                    <a:pt x="4894" y="2018"/>
                  </a:lnTo>
                  <a:lnTo>
                    <a:pt x="4903" y="2009"/>
                  </a:lnTo>
                  <a:lnTo>
                    <a:pt x="4914" y="2000"/>
                  </a:lnTo>
                  <a:lnTo>
                    <a:pt x="4927" y="1993"/>
                  </a:lnTo>
                  <a:lnTo>
                    <a:pt x="4940" y="1986"/>
                  </a:lnTo>
                  <a:lnTo>
                    <a:pt x="4955" y="1982"/>
                  </a:lnTo>
                  <a:lnTo>
                    <a:pt x="4971" y="1978"/>
                  </a:lnTo>
                  <a:lnTo>
                    <a:pt x="4989" y="1975"/>
                  </a:lnTo>
                  <a:lnTo>
                    <a:pt x="5008" y="1974"/>
                  </a:lnTo>
                  <a:lnTo>
                    <a:pt x="5022" y="1974"/>
                  </a:lnTo>
                  <a:lnTo>
                    <a:pt x="5035" y="1975"/>
                  </a:lnTo>
                  <a:lnTo>
                    <a:pt x="5047" y="1978"/>
                  </a:lnTo>
                  <a:lnTo>
                    <a:pt x="5058" y="1980"/>
                  </a:lnTo>
                  <a:lnTo>
                    <a:pt x="5069" y="1983"/>
                  </a:lnTo>
                  <a:lnTo>
                    <a:pt x="5078" y="1986"/>
                  </a:lnTo>
                  <a:lnTo>
                    <a:pt x="5087" y="1991"/>
                  </a:lnTo>
                  <a:lnTo>
                    <a:pt x="5096" y="1995"/>
                  </a:lnTo>
                  <a:lnTo>
                    <a:pt x="5103" y="1999"/>
                  </a:lnTo>
                  <a:lnTo>
                    <a:pt x="5111" y="2005"/>
                  </a:lnTo>
                  <a:lnTo>
                    <a:pt x="5117" y="2011"/>
                  </a:lnTo>
                  <a:lnTo>
                    <a:pt x="5124" y="2018"/>
                  </a:lnTo>
                  <a:lnTo>
                    <a:pt x="5134" y="2031"/>
                  </a:lnTo>
                  <a:lnTo>
                    <a:pt x="5145" y="2046"/>
                  </a:lnTo>
                  <a:lnTo>
                    <a:pt x="5154" y="2062"/>
                  </a:lnTo>
                  <a:lnTo>
                    <a:pt x="5161" y="2079"/>
                  </a:lnTo>
                  <a:lnTo>
                    <a:pt x="5170" y="2097"/>
                  </a:lnTo>
                  <a:lnTo>
                    <a:pt x="5178" y="2114"/>
                  </a:lnTo>
                  <a:lnTo>
                    <a:pt x="5185" y="2132"/>
                  </a:lnTo>
                  <a:lnTo>
                    <a:pt x="5193" y="2151"/>
                  </a:lnTo>
                  <a:lnTo>
                    <a:pt x="5202" y="2169"/>
                  </a:lnTo>
                  <a:lnTo>
                    <a:pt x="5212" y="2186"/>
                  </a:lnTo>
                  <a:lnTo>
                    <a:pt x="5218" y="2193"/>
                  </a:lnTo>
                  <a:lnTo>
                    <a:pt x="5223" y="2198"/>
                  </a:lnTo>
                  <a:lnTo>
                    <a:pt x="5229" y="2204"/>
                  </a:lnTo>
                  <a:lnTo>
                    <a:pt x="5238" y="2208"/>
                  </a:lnTo>
                  <a:lnTo>
                    <a:pt x="5254" y="2216"/>
                  </a:lnTo>
                  <a:lnTo>
                    <a:pt x="5273" y="2223"/>
                  </a:lnTo>
                  <a:lnTo>
                    <a:pt x="5292" y="2230"/>
                  </a:lnTo>
                  <a:lnTo>
                    <a:pt x="5309" y="2237"/>
                  </a:lnTo>
                  <a:lnTo>
                    <a:pt x="5318" y="2242"/>
                  </a:lnTo>
                  <a:lnTo>
                    <a:pt x="5325" y="2246"/>
                  </a:lnTo>
                  <a:lnTo>
                    <a:pt x="5333" y="2250"/>
                  </a:lnTo>
                  <a:lnTo>
                    <a:pt x="5340" y="2256"/>
                  </a:lnTo>
                  <a:lnTo>
                    <a:pt x="5348" y="2265"/>
                  </a:lnTo>
                  <a:lnTo>
                    <a:pt x="5357" y="2277"/>
                  </a:lnTo>
                  <a:lnTo>
                    <a:pt x="5365" y="2291"/>
                  </a:lnTo>
                  <a:lnTo>
                    <a:pt x="5375" y="2305"/>
                  </a:lnTo>
                  <a:lnTo>
                    <a:pt x="5381" y="2313"/>
                  </a:lnTo>
                  <a:lnTo>
                    <a:pt x="5387" y="2319"/>
                  </a:lnTo>
                  <a:lnTo>
                    <a:pt x="5392" y="2325"/>
                  </a:lnTo>
                  <a:lnTo>
                    <a:pt x="5399" y="2330"/>
                  </a:lnTo>
                  <a:lnTo>
                    <a:pt x="5406" y="2335"/>
                  </a:lnTo>
                  <a:lnTo>
                    <a:pt x="5414" y="2338"/>
                  </a:lnTo>
                  <a:lnTo>
                    <a:pt x="5423" y="2340"/>
                  </a:lnTo>
                  <a:lnTo>
                    <a:pt x="5431" y="2341"/>
                  </a:lnTo>
                  <a:lnTo>
                    <a:pt x="5442" y="2340"/>
                  </a:lnTo>
                  <a:lnTo>
                    <a:pt x="5451" y="2339"/>
                  </a:lnTo>
                  <a:lnTo>
                    <a:pt x="5459" y="2336"/>
                  </a:lnTo>
                  <a:lnTo>
                    <a:pt x="5467" y="2332"/>
                  </a:lnTo>
                  <a:lnTo>
                    <a:pt x="5481" y="2324"/>
                  </a:lnTo>
                  <a:lnTo>
                    <a:pt x="5495" y="2314"/>
                  </a:lnTo>
                  <a:lnTo>
                    <a:pt x="5509" y="2304"/>
                  </a:lnTo>
                  <a:lnTo>
                    <a:pt x="5524" y="2296"/>
                  </a:lnTo>
                  <a:lnTo>
                    <a:pt x="5533" y="2291"/>
                  </a:lnTo>
                  <a:lnTo>
                    <a:pt x="5542" y="2289"/>
                  </a:lnTo>
                  <a:lnTo>
                    <a:pt x="5554" y="2287"/>
                  </a:lnTo>
                  <a:lnTo>
                    <a:pt x="5566" y="2287"/>
                  </a:lnTo>
                  <a:lnTo>
                    <a:pt x="5566" y="2312"/>
                  </a:lnTo>
                  <a:lnTo>
                    <a:pt x="5566" y="2324"/>
                  </a:lnTo>
                  <a:lnTo>
                    <a:pt x="5566" y="2328"/>
                  </a:lnTo>
                  <a:lnTo>
                    <a:pt x="5566" y="2329"/>
                  </a:lnTo>
                  <a:lnTo>
                    <a:pt x="5560" y="2337"/>
                  </a:lnTo>
                  <a:lnTo>
                    <a:pt x="5554" y="2347"/>
                  </a:lnTo>
                  <a:lnTo>
                    <a:pt x="5549" y="2356"/>
                  </a:lnTo>
                  <a:lnTo>
                    <a:pt x="5544" y="2366"/>
                  </a:lnTo>
                  <a:lnTo>
                    <a:pt x="5533" y="2389"/>
                  </a:lnTo>
                  <a:lnTo>
                    <a:pt x="5523" y="2413"/>
                  </a:lnTo>
                  <a:lnTo>
                    <a:pt x="5512" y="2435"/>
                  </a:lnTo>
                  <a:lnTo>
                    <a:pt x="5501" y="2455"/>
                  </a:lnTo>
                  <a:lnTo>
                    <a:pt x="5495" y="2464"/>
                  </a:lnTo>
                  <a:lnTo>
                    <a:pt x="5489" y="2472"/>
                  </a:lnTo>
                  <a:lnTo>
                    <a:pt x="5482" y="2479"/>
                  </a:lnTo>
                  <a:lnTo>
                    <a:pt x="5474" y="2484"/>
                  </a:lnTo>
                  <a:lnTo>
                    <a:pt x="5458" y="2492"/>
                  </a:lnTo>
                  <a:lnTo>
                    <a:pt x="5441" y="2498"/>
                  </a:lnTo>
                  <a:lnTo>
                    <a:pt x="5424" y="2503"/>
                  </a:lnTo>
                  <a:lnTo>
                    <a:pt x="5409" y="2508"/>
                  </a:lnTo>
                  <a:lnTo>
                    <a:pt x="5396" y="2512"/>
                  </a:lnTo>
                  <a:lnTo>
                    <a:pt x="5387" y="2516"/>
                  </a:lnTo>
                  <a:lnTo>
                    <a:pt x="5385" y="2519"/>
                  </a:lnTo>
                  <a:lnTo>
                    <a:pt x="5385" y="2521"/>
                  </a:lnTo>
                  <a:lnTo>
                    <a:pt x="5386" y="2523"/>
                  </a:lnTo>
                  <a:lnTo>
                    <a:pt x="5389" y="2526"/>
                  </a:lnTo>
                  <a:lnTo>
                    <a:pt x="5395" y="2529"/>
                  </a:lnTo>
                  <a:lnTo>
                    <a:pt x="5399" y="2534"/>
                  </a:lnTo>
                  <a:lnTo>
                    <a:pt x="5402" y="2538"/>
                  </a:lnTo>
                  <a:lnTo>
                    <a:pt x="5405" y="2542"/>
                  </a:lnTo>
                  <a:lnTo>
                    <a:pt x="5410" y="2551"/>
                  </a:lnTo>
                  <a:lnTo>
                    <a:pt x="5413" y="2560"/>
                  </a:lnTo>
                  <a:lnTo>
                    <a:pt x="5413" y="2569"/>
                  </a:lnTo>
                  <a:lnTo>
                    <a:pt x="5412" y="2578"/>
                  </a:lnTo>
                  <a:lnTo>
                    <a:pt x="5410" y="2588"/>
                  </a:lnTo>
                  <a:lnTo>
                    <a:pt x="5408" y="2596"/>
                  </a:lnTo>
                  <a:lnTo>
                    <a:pt x="5399" y="2613"/>
                  </a:lnTo>
                  <a:lnTo>
                    <a:pt x="5391" y="2626"/>
                  </a:lnTo>
                  <a:lnTo>
                    <a:pt x="5384" y="2634"/>
                  </a:lnTo>
                  <a:lnTo>
                    <a:pt x="5382" y="2638"/>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10" name="Freeform 145">
              <a:extLst>
                <a:ext uri="{FF2B5EF4-FFF2-40B4-BE49-F238E27FC236}">
                  <a16:creationId xmlns:a16="http://schemas.microsoft.com/office/drawing/2014/main" id="{33347E0F-6FBB-44A4-9B21-875BFF61695A}"/>
                </a:ext>
              </a:extLst>
            </p:cNvPr>
            <p:cNvSpPr>
              <a:spLocks/>
            </p:cNvSpPr>
            <p:nvPr/>
          </p:nvSpPr>
          <p:spPr bwMode="auto">
            <a:xfrm>
              <a:off x="13927263" y="4619463"/>
              <a:ext cx="1732239" cy="1097437"/>
            </a:xfrm>
            <a:custGeom>
              <a:avLst/>
              <a:gdLst>
                <a:gd name="T0" fmla="*/ 2205 w 2958"/>
                <a:gd name="T1" fmla="*/ 1102 h 1873"/>
                <a:gd name="T2" fmla="*/ 2276 w 2958"/>
                <a:gd name="T3" fmla="*/ 1027 h 1873"/>
                <a:gd name="T4" fmla="*/ 2314 w 2958"/>
                <a:gd name="T5" fmla="*/ 976 h 1873"/>
                <a:gd name="T6" fmla="*/ 2246 w 2958"/>
                <a:gd name="T7" fmla="*/ 980 h 1873"/>
                <a:gd name="T8" fmla="*/ 2168 w 2958"/>
                <a:gd name="T9" fmla="*/ 942 h 1873"/>
                <a:gd name="T10" fmla="*/ 2152 w 2958"/>
                <a:gd name="T11" fmla="*/ 882 h 1873"/>
                <a:gd name="T12" fmla="*/ 2291 w 2958"/>
                <a:gd name="T13" fmla="*/ 783 h 1873"/>
                <a:gd name="T14" fmla="*/ 2302 w 2958"/>
                <a:gd name="T15" fmla="*/ 866 h 1873"/>
                <a:gd name="T16" fmla="*/ 2446 w 2958"/>
                <a:gd name="T17" fmla="*/ 833 h 1873"/>
                <a:gd name="T18" fmla="*/ 2483 w 2958"/>
                <a:gd name="T19" fmla="*/ 906 h 1873"/>
                <a:gd name="T20" fmla="*/ 2523 w 2958"/>
                <a:gd name="T21" fmla="*/ 944 h 1873"/>
                <a:gd name="T22" fmla="*/ 2535 w 2958"/>
                <a:gd name="T23" fmla="*/ 1001 h 1873"/>
                <a:gd name="T24" fmla="*/ 2543 w 2958"/>
                <a:gd name="T25" fmla="*/ 1104 h 1873"/>
                <a:gd name="T26" fmla="*/ 2602 w 2958"/>
                <a:gd name="T27" fmla="*/ 1116 h 1873"/>
                <a:gd name="T28" fmla="*/ 2686 w 2958"/>
                <a:gd name="T29" fmla="*/ 1002 h 1873"/>
                <a:gd name="T30" fmla="*/ 2611 w 2958"/>
                <a:gd name="T31" fmla="*/ 834 h 1873"/>
                <a:gd name="T32" fmla="*/ 2760 w 2958"/>
                <a:gd name="T33" fmla="*/ 674 h 1873"/>
                <a:gd name="T34" fmla="*/ 2777 w 2958"/>
                <a:gd name="T35" fmla="*/ 545 h 1873"/>
                <a:gd name="T36" fmla="*/ 2941 w 2958"/>
                <a:gd name="T37" fmla="*/ 380 h 1873"/>
                <a:gd name="T38" fmla="*/ 2843 w 2958"/>
                <a:gd name="T39" fmla="*/ 363 h 1873"/>
                <a:gd name="T40" fmla="*/ 2710 w 2958"/>
                <a:gd name="T41" fmla="*/ 266 h 1873"/>
                <a:gd name="T42" fmla="*/ 2537 w 2958"/>
                <a:gd name="T43" fmla="*/ 70 h 1873"/>
                <a:gd name="T44" fmla="*/ 2347 w 2958"/>
                <a:gd name="T45" fmla="*/ 6 h 1873"/>
                <a:gd name="T46" fmla="*/ 2189 w 2958"/>
                <a:gd name="T47" fmla="*/ 212 h 1873"/>
                <a:gd name="T48" fmla="*/ 1945 w 2958"/>
                <a:gd name="T49" fmla="*/ 217 h 1873"/>
                <a:gd name="T50" fmla="*/ 1613 w 2958"/>
                <a:gd name="T51" fmla="*/ 203 h 1873"/>
                <a:gd name="T52" fmla="*/ 1414 w 2958"/>
                <a:gd name="T53" fmla="*/ 188 h 1873"/>
                <a:gd name="T54" fmla="*/ 1254 w 2958"/>
                <a:gd name="T55" fmla="*/ 87 h 1873"/>
                <a:gd name="T56" fmla="*/ 1131 w 2958"/>
                <a:gd name="T57" fmla="*/ 203 h 1873"/>
                <a:gd name="T58" fmla="*/ 908 w 2958"/>
                <a:gd name="T59" fmla="*/ 161 h 1873"/>
                <a:gd name="T60" fmla="*/ 626 w 2958"/>
                <a:gd name="T61" fmla="*/ 284 h 1873"/>
                <a:gd name="T62" fmla="*/ 532 w 2958"/>
                <a:gd name="T63" fmla="*/ 414 h 1873"/>
                <a:gd name="T64" fmla="*/ 391 w 2958"/>
                <a:gd name="T65" fmla="*/ 493 h 1873"/>
                <a:gd name="T66" fmla="*/ 301 w 2958"/>
                <a:gd name="T67" fmla="*/ 674 h 1873"/>
                <a:gd name="T68" fmla="*/ 136 w 2958"/>
                <a:gd name="T69" fmla="*/ 791 h 1873"/>
                <a:gd name="T70" fmla="*/ 26 w 2958"/>
                <a:gd name="T71" fmla="*/ 916 h 1873"/>
                <a:gd name="T72" fmla="*/ 105 w 2958"/>
                <a:gd name="T73" fmla="*/ 1010 h 1873"/>
                <a:gd name="T74" fmla="*/ 229 w 2958"/>
                <a:gd name="T75" fmla="*/ 1062 h 1873"/>
                <a:gd name="T76" fmla="*/ 319 w 2958"/>
                <a:gd name="T77" fmla="*/ 1102 h 1873"/>
                <a:gd name="T78" fmla="*/ 268 w 2958"/>
                <a:gd name="T79" fmla="*/ 1200 h 1873"/>
                <a:gd name="T80" fmla="*/ 253 w 2958"/>
                <a:gd name="T81" fmla="*/ 1314 h 1873"/>
                <a:gd name="T82" fmla="*/ 393 w 2958"/>
                <a:gd name="T83" fmla="*/ 1364 h 1873"/>
                <a:gd name="T84" fmla="*/ 510 w 2958"/>
                <a:gd name="T85" fmla="*/ 1441 h 1873"/>
                <a:gd name="T86" fmla="*/ 685 w 2958"/>
                <a:gd name="T87" fmla="*/ 1480 h 1873"/>
                <a:gd name="T88" fmla="*/ 800 w 2958"/>
                <a:gd name="T89" fmla="*/ 1469 h 1873"/>
                <a:gd name="T90" fmla="*/ 982 w 2958"/>
                <a:gd name="T91" fmla="*/ 1434 h 1873"/>
                <a:gd name="T92" fmla="*/ 1084 w 2958"/>
                <a:gd name="T93" fmla="*/ 1395 h 1873"/>
                <a:gd name="T94" fmla="*/ 1215 w 2958"/>
                <a:gd name="T95" fmla="*/ 1529 h 1873"/>
                <a:gd name="T96" fmla="*/ 1175 w 2958"/>
                <a:gd name="T97" fmla="*/ 1691 h 1873"/>
                <a:gd name="T98" fmla="*/ 1246 w 2958"/>
                <a:gd name="T99" fmla="*/ 1735 h 1873"/>
                <a:gd name="T100" fmla="*/ 1339 w 2958"/>
                <a:gd name="T101" fmla="*/ 1805 h 1873"/>
                <a:gd name="T102" fmla="*/ 1405 w 2958"/>
                <a:gd name="T103" fmla="*/ 1750 h 1873"/>
                <a:gd name="T104" fmla="*/ 1536 w 2958"/>
                <a:gd name="T105" fmla="*/ 1727 h 1873"/>
                <a:gd name="T106" fmla="*/ 1638 w 2958"/>
                <a:gd name="T107" fmla="*/ 1804 h 1873"/>
                <a:gd name="T108" fmla="*/ 1745 w 2958"/>
                <a:gd name="T109" fmla="*/ 1872 h 1873"/>
                <a:gd name="T110" fmla="*/ 1831 w 2958"/>
                <a:gd name="T111" fmla="*/ 1812 h 1873"/>
                <a:gd name="T112" fmla="*/ 1977 w 2958"/>
                <a:gd name="T113" fmla="*/ 1765 h 1873"/>
                <a:gd name="T114" fmla="*/ 2145 w 2958"/>
                <a:gd name="T115" fmla="*/ 1667 h 1873"/>
                <a:gd name="T116" fmla="*/ 2274 w 2958"/>
                <a:gd name="T117" fmla="*/ 1486 h 1873"/>
                <a:gd name="T118" fmla="*/ 2316 w 2958"/>
                <a:gd name="T119" fmla="*/ 1302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58" h="1873">
                  <a:moveTo>
                    <a:pt x="2254" y="1183"/>
                  </a:moveTo>
                  <a:lnTo>
                    <a:pt x="2250" y="1183"/>
                  </a:lnTo>
                  <a:lnTo>
                    <a:pt x="2250" y="1179"/>
                  </a:lnTo>
                  <a:lnTo>
                    <a:pt x="2250" y="1168"/>
                  </a:lnTo>
                  <a:lnTo>
                    <a:pt x="2250" y="1157"/>
                  </a:lnTo>
                  <a:lnTo>
                    <a:pt x="2250" y="1148"/>
                  </a:lnTo>
                  <a:lnTo>
                    <a:pt x="2246" y="1147"/>
                  </a:lnTo>
                  <a:lnTo>
                    <a:pt x="2238" y="1145"/>
                  </a:lnTo>
                  <a:lnTo>
                    <a:pt x="2231" y="1142"/>
                  </a:lnTo>
                  <a:lnTo>
                    <a:pt x="2223" y="1137"/>
                  </a:lnTo>
                  <a:lnTo>
                    <a:pt x="2216" y="1131"/>
                  </a:lnTo>
                  <a:lnTo>
                    <a:pt x="2210" y="1124"/>
                  </a:lnTo>
                  <a:lnTo>
                    <a:pt x="2208" y="1119"/>
                  </a:lnTo>
                  <a:lnTo>
                    <a:pt x="2206" y="1115"/>
                  </a:lnTo>
                  <a:lnTo>
                    <a:pt x="2205" y="1111"/>
                  </a:lnTo>
                  <a:lnTo>
                    <a:pt x="2205" y="1105"/>
                  </a:lnTo>
                  <a:lnTo>
                    <a:pt x="2205" y="1102"/>
                  </a:lnTo>
                  <a:lnTo>
                    <a:pt x="2206" y="1100"/>
                  </a:lnTo>
                  <a:lnTo>
                    <a:pt x="2207" y="1097"/>
                  </a:lnTo>
                  <a:lnTo>
                    <a:pt x="2209" y="1094"/>
                  </a:lnTo>
                  <a:lnTo>
                    <a:pt x="2214" y="1090"/>
                  </a:lnTo>
                  <a:lnTo>
                    <a:pt x="2220" y="1086"/>
                  </a:lnTo>
                  <a:lnTo>
                    <a:pt x="2226" y="1081"/>
                  </a:lnTo>
                  <a:lnTo>
                    <a:pt x="2232" y="1077"/>
                  </a:lnTo>
                  <a:lnTo>
                    <a:pt x="2234" y="1074"/>
                  </a:lnTo>
                  <a:lnTo>
                    <a:pt x="2236" y="1071"/>
                  </a:lnTo>
                  <a:lnTo>
                    <a:pt x="2238" y="1067"/>
                  </a:lnTo>
                  <a:lnTo>
                    <a:pt x="2239" y="1063"/>
                  </a:lnTo>
                  <a:lnTo>
                    <a:pt x="2243" y="1055"/>
                  </a:lnTo>
                  <a:lnTo>
                    <a:pt x="2247" y="1048"/>
                  </a:lnTo>
                  <a:lnTo>
                    <a:pt x="2253" y="1041"/>
                  </a:lnTo>
                  <a:lnTo>
                    <a:pt x="2260" y="1036"/>
                  </a:lnTo>
                  <a:lnTo>
                    <a:pt x="2267" y="1032"/>
                  </a:lnTo>
                  <a:lnTo>
                    <a:pt x="2276" y="1027"/>
                  </a:lnTo>
                  <a:lnTo>
                    <a:pt x="2285" y="1023"/>
                  </a:lnTo>
                  <a:lnTo>
                    <a:pt x="2293" y="1019"/>
                  </a:lnTo>
                  <a:lnTo>
                    <a:pt x="2312" y="1012"/>
                  </a:lnTo>
                  <a:lnTo>
                    <a:pt x="2330" y="1005"/>
                  </a:lnTo>
                  <a:lnTo>
                    <a:pt x="2339" y="1001"/>
                  </a:lnTo>
                  <a:lnTo>
                    <a:pt x="2347" y="997"/>
                  </a:lnTo>
                  <a:lnTo>
                    <a:pt x="2355" y="992"/>
                  </a:lnTo>
                  <a:lnTo>
                    <a:pt x="2362" y="986"/>
                  </a:lnTo>
                  <a:lnTo>
                    <a:pt x="2360" y="983"/>
                  </a:lnTo>
                  <a:lnTo>
                    <a:pt x="2357" y="981"/>
                  </a:lnTo>
                  <a:lnTo>
                    <a:pt x="2354" y="979"/>
                  </a:lnTo>
                  <a:lnTo>
                    <a:pt x="2350" y="978"/>
                  </a:lnTo>
                  <a:lnTo>
                    <a:pt x="2344" y="976"/>
                  </a:lnTo>
                  <a:lnTo>
                    <a:pt x="2335" y="978"/>
                  </a:lnTo>
                  <a:lnTo>
                    <a:pt x="2327" y="978"/>
                  </a:lnTo>
                  <a:lnTo>
                    <a:pt x="2318" y="976"/>
                  </a:lnTo>
                  <a:lnTo>
                    <a:pt x="2314" y="976"/>
                  </a:lnTo>
                  <a:lnTo>
                    <a:pt x="2309" y="975"/>
                  </a:lnTo>
                  <a:lnTo>
                    <a:pt x="2305" y="973"/>
                  </a:lnTo>
                  <a:lnTo>
                    <a:pt x="2301" y="971"/>
                  </a:lnTo>
                  <a:lnTo>
                    <a:pt x="2292" y="963"/>
                  </a:lnTo>
                  <a:lnTo>
                    <a:pt x="2285" y="956"/>
                  </a:lnTo>
                  <a:lnTo>
                    <a:pt x="2279" y="953"/>
                  </a:lnTo>
                  <a:lnTo>
                    <a:pt x="2275" y="951"/>
                  </a:lnTo>
                  <a:lnTo>
                    <a:pt x="2268" y="948"/>
                  </a:lnTo>
                  <a:lnTo>
                    <a:pt x="2262" y="947"/>
                  </a:lnTo>
                  <a:lnTo>
                    <a:pt x="2260" y="948"/>
                  </a:lnTo>
                  <a:lnTo>
                    <a:pt x="2259" y="949"/>
                  </a:lnTo>
                  <a:lnTo>
                    <a:pt x="2257" y="952"/>
                  </a:lnTo>
                  <a:lnTo>
                    <a:pt x="2255" y="954"/>
                  </a:lnTo>
                  <a:lnTo>
                    <a:pt x="2252" y="960"/>
                  </a:lnTo>
                  <a:lnTo>
                    <a:pt x="2250" y="967"/>
                  </a:lnTo>
                  <a:lnTo>
                    <a:pt x="2248" y="974"/>
                  </a:lnTo>
                  <a:lnTo>
                    <a:pt x="2246" y="980"/>
                  </a:lnTo>
                  <a:lnTo>
                    <a:pt x="2245" y="983"/>
                  </a:lnTo>
                  <a:lnTo>
                    <a:pt x="2243" y="984"/>
                  </a:lnTo>
                  <a:lnTo>
                    <a:pt x="2241" y="986"/>
                  </a:lnTo>
                  <a:lnTo>
                    <a:pt x="2239" y="986"/>
                  </a:lnTo>
                  <a:lnTo>
                    <a:pt x="2227" y="986"/>
                  </a:lnTo>
                  <a:lnTo>
                    <a:pt x="2216" y="987"/>
                  </a:lnTo>
                  <a:lnTo>
                    <a:pt x="2210" y="987"/>
                  </a:lnTo>
                  <a:lnTo>
                    <a:pt x="2205" y="986"/>
                  </a:lnTo>
                  <a:lnTo>
                    <a:pt x="2198" y="985"/>
                  </a:lnTo>
                  <a:lnTo>
                    <a:pt x="2193" y="982"/>
                  </a:lnTo>
                  <a:lnTo>
                    <a:pt x="2186" y="978"/>
                  </a:lnTo>
                  <a:lnTo>
                    <a:pt x="2183" y="972"/>
                  </a:lnTo>
                  <a:lnTo>
                    <a:pt x="2180" y="967"/>
                  </a:lnTo>
                  <a:lnTo>
                    <a:pt x="2178" y="960"/>
                  </a:lnTo>
                  <a:lnTo>
                    <a:pt x="2176" y="955"/>
                  </a:lnTo>
                  <a:lnTo>
                    <a:pt x="2172" y="948"/>
                  </a:lnTo>
                  <a:lnTo>
                    <a:pt x="2168" y="942"/>
                  </a:lnTo>
                  <a:lnTo>
                    <a:pt x="2162" y="936"/>
                  </a:lnTo>
                  <a:lnTo>
                    <a:pt x="2153" y="932"/>
                  </a:lnTo>
                  <a:lnTo>
                    <a:pt x="2140" y="927"/>
                  </a:lnTo>
                  <a:lnTo>
                    <a:pt x="2133" y="923"/>
                  </a:lnTo>
                  <a:lnTo>
                    <a:pt x="2128" y="919"/>
                  </a:lnTo>
                  <a:lnTo>
                    <a:pt x="2127" y="917"/>
                  </a:lnTo>
                  <a:lnTo>
                    <a:pt x="2125" y="915"/>
                  </a:lnTo>
                  <a:lnTo>
                    <a:pt x="2124" y="912"/>
                  </a:lnTo>
                  <a:lnTo>
                    <a:pt x="2124" y="909"/>
                  </a:lnTo>
                  <a:lnTo>
                    <a:pt x="2124" y="903"/>
                  </a:lnTo>
                  <a:lnTo>
                    <a:pt x="2126" y="899"/>
                  </a:lnTo>
                  <a:lnTo>
                    <a:pt x="2128" y="894"/>
                  </a:lnTo>
                  <a:lnTo>
                    <a:pt x="2131" y="891"/>
                  </a:lnTo>
                  <a:lnTo>
                    <a:pt x="2136" y="888"/>
                  </a:lnTo>
                  <a:lnTo>
                    <a:pt x="2141" y="886"/>
                  </a:lnTo>
                  <a:lnTo>
                    <a:pt x="2145" y="883"/>
                  </a:lnTo>
                  <a:lnTo>
                    <a:pt x="2152" y="882"/>
                  </a:lnTo>
                  <a:lnTo>
                    <a:pt x="2164" y="879"/>
                  </a:lnTo>
                  <a:lnTo>
                    <a:pt x="2176" y="877"/>
                  </a:lnTo>
                  <a:lnTo>
                    <a:pt x="2181" y="875"/>
                  </a:lnTo>
                  <a:lnTo>
                    <a:pt x="2186" y="873"/>
                  </a:lnTo>
                  <a:lnTo>
                    <a:pt x="2192" y="870"/>
                  </a:lnTo>
                  <a:lnTo>
                    <a:pt x="2197" y="867"/>
                  </a:lnTo>
                  <a:lnTo>
                    <a:pt x="2217" y="854"/>
                  </a:lnTo>
                  <a:lnTo>
                    <a:pt x="2237" y="839"/>
                  </a:lnTo>
                  <a:lnTo>
                    <a:pt x="2248" y="830"/>
                  </a:lnTo>
                  <a:lnTo>
                    <a:pt x="2257" y="822"/>
                  </a:lnTo>
                  <a:lnTo>
                    <a:pt x="2264" y="814"/>
                  </a:lnTo>
                  <a:lnTo>
                    <a:pt x="2270" y="804"/>
                  </a:lnTo>
                  <a:lnTo>
                    <a:pt x="2274" y="800"/>
                  </a:lnTo>
                  <a:lnTo>
                    <a:pt x="2279" y="791"/>
                  </a:lnTo>
                  <a:lnTo>
                    <a:pt x="2282" y="788"/>
                  </a:lnTo>
                  <a:lnTo>
                    <a:pt x="2287" y="785"/>
                  </a:lnTo>
                  <a:lnTo>
                    <a:pt x="2291" y="783"/>
                  </a:lnTo>
                  <a:lnTo>
                    <a:pt x="2297" y="782"/>
                  </a:lnTo>
                  <a:lnTo>
                    <a:pt x="2303" y="783"/>
                  </a:lnTo>
                  <a:lnTo>
                    <a:pt x="2308" y="786"/>
                  </a:lnTo>
                  <a:lnTo>
                    <a:pt x="2315" y="789"/>
                  </a:lnTo>
                  <a:lnTo>
                    <a:pt x="2320" y="795"/>
                  </a:lnTo>
                  <a:lnTo>
                    <a:pt x="2325" y="800"/>
                  </a:lnTo>
                  <a:lnTo>
                    <a:pt x="2328" y="807"/>
                  </a:lnTo>
                  <a:lnTo>
                    <a:pt x="2330" y="812"/>
                  </a:lnTo>
                  <a:lnTo>
                    <a:pt x="2331" y="816"/>
                  </a:lnTo>
                  <a:lnTo>
                    <a:pt x="2331" y="822"/>
                  </a:lnTo>
                  <a:lnTo>
                    <a:pt x="2330" y="826"/>
                  </a:lnTo>
                  <a:lnTo>
                    <a:pt x="2328" y="830"/>
                  </a:lnTo>
                  <a:lnTo>
                    <a:pt x="2326" y="835"/>
                  </a:lnTo>
                  <a:lnTo>
                    <a:pt x="2320" y="842"/>
                  </a:lnTo>
                  <a:lnTo>
                    <a:pt x="2314" y="850"/>
                  </a:lnTo>
                  <a:lnTo>
                    <a:pt x="2307" y="857"/>
                  </a:lnTo>
                  <a:lnTo>
                    <a:pt x="2302" y="866"/>
                  </a:lnTo>
                  <a:lnTo>
                    <a:pt x="2300" y="870"/>
                  </a:lnTo>
                  <a:lnTo>
                    <a:pt x="2299" y="875"/>
                  </a:lnTo>
                  <a:lnTo>
                    <a:pt x="2298" y="880"/>
                  </a:lnTo>
                  <a:lnTo>
                    <a:pt x="2297" y="886"/>
                  </a:lnTo>
                  <a:lnTo>
                    <a:pt x="2306" y="886"/>
                  </a:lnTo>
                  <a:lnTo>
                    <a:pt x="2315" y="883"/>
                  </a:lnTo>
                  <a:lnTo>
                    <a:pt x="2324" y="881"/>
                  </a:lnTo>
                  <a:lnTo>
                    <a:pt x="2332" y="878"/>
                  </a:lnTo>
                  <a:lnTo>
                    <a:pt x="2349" y="869"/>
                  </a:lnTo>
                  <a:lnTo>
                    <a:pt x="2367" y="859"/>
                  </a:lnTo>
                  <a:lnTo>
                    <a:pt x="2384" y="849"/>
                  </a:lnTo>
                  <a:lnTo>
                    <a:pt x="2401" y="840"/>
                  </a:lnTo>
                  <a:lnTo>
                    <a:pt x="2410" y="837"/>
                  </a:lnTo>
                  <a:lnTo>
                    <a:pt x="2420" y="835"/>
                  </a:lnTo>
                  <a:lnTo>
                    <a:pt x="2429" y="833"/>
                  </a:lnTo>
                  <a:lnTo>
                    <a:pt x="2439" y="832"/>
                  </a:lnTo>
                  <a:lnTo>
                    <a:pt x="2446" y="833"/>
                  </a:lnTo>
                  <a:lnTo>
                    <a:pt x="2452" y="835"/>
                  </a:lnTo>
                  <a:lnTo>
                    <a:pt x="2457" y="838"/>
                  </a:lnTo>
                  <a:lnTo>
                    <a:pt x="2463" y="841"/>
                  </a:lnTo>
                  <a:lnTo>
                    <a:pt x="2469" y="846"/>
                  </a:lnTo>
                  <a:lnTo>
                    <a:pt x="2476" y="848"/>
                  </a:lnTo>
                  <a:lnTo>
                    <a:pt x="2483" y="851"/>
                  </a:lnTo>
                  <a:lnTo>
                    <a:pt x="2493" y="851"/>
                  </a:lnTo>
                  <a:lnTo>
                    <a:pt x="2491" y="857"/>
                  </a:lnTo>
                  <a:lnTo>
                    <a:pt x="2490" y="863"/>
                  </a:lnTo>
                  <a:lnTo>
                    <a:pt x="2490" y="867"/>
                  </a:lnTo>
                  <a:lnTo>
                    <a:pt x="2490" y="870"/>
                  </a:lnTo>
                  <a:lnTo>
                    <a:pt x="2492" y="878"/>
                  </a:lnTo>
                  <a:lnTo>
                    <a:pt x="2493" y="890"/>
                  </a:lnTo>
                  <a:lnTo>
                    <a:pt x="2492" y="895"/>
                  </a:lnTo>
                  <a:lnTo>
                    <a:pt x="2490" y="899"/>
                  </a:lnTo>
                  <a:lnTo>
                    <a:pt x="2487" y="903"/>
                  </a:lnTo>
                  <a:lnTo>
                    <a:pt x="2483" y="906"/>
                  </a:lnTo>
                  <a:lnTo>
                    <a:pt x="2480" y="909"/>
                  </a:lnTo>
                  <a:lnTo>
                    <a:pt x="2477" y="913"/>
                  </a:lnTo>
                  <a:lnTo>
                    <a:pt x="2475" y="918"/>
                  </a:lnTo>
                  <a:lnTo>
                    <a:pt x="2474" y="925"/>
                  </a:lnTo>
                  <a:lnTo>
                    <a:pt x="2475" y="932"/>
                  </a:lnTo>
                  <a:lnTo>
                    <a:pt x="2479" y="943"/>
                  </a:lnTo>
                  <a:lnTo>
                    <a:pt x="2482" y="947"/>
                  </a:lnTo>
                  <a:lnTo>
                    <a:pt x="2485" y="952"/>
                  </a:lnTo>
                  <a:lnTo>
                    <a:pt x="2489" y="955"/>
                  </a:lnTo>
                  <a:lnTo>
                    <a:pt x="2493" y="956"/>
                  </a:lnTo>
                  <a:lnTo>
                    <a:pt x="2496" y="954"/>
                  </a:lnTo>
                  <a:lnTo>
                    <a:pt x="2502" y="949"/>
                  </a:lnTo>
                  <a:lnTo>
                    <a:pt x="2505" y="947"/>
                  </a:lnTo>
                  <a:lnTo>
                    <a:pt x="2508" y="946"/>
                  </a:lnTo>
                  <a:lnTo>
                    <a:pt x="2511" y="944"/>
                  </a:lnTo>
                  <a:lnTo>
                    <a:pt x="2516" y="944"/>
                  </a:lnTo>
                  <a:lnTo>
                    <a:pt x="2523" y="944"/>
                  </a:lnTo>
                  <a:lnTo>
                    <a:pt x="2531" y="946"/>
                  </a:lnTo>
                  <a:lnTo>
                    <a:pt x="2539" y="949"/>
                  </a:lnTo>
                  <a:lnTo>
                    <a:pt x="2546" y="954"/>
                  </a:lnTo>
                  <a:lnTo>
                    <a:pt x="2552" y="959"/>
                  </a:lnTo>
                  <a:lnTo>
                    <a:pt x="2558" y="965"/>
                  </a:lnTo>
                  <a:lnTo>
                    <a:pt x="2560" y="968"/>
                  </a:lnTo>
                  <a:lnTo>
                    <a:pt x="2561" y="971"/>
                  </a:lnTo>
                  <a:lnTo>
                    <a:pt x="2562" y="975"/>
                  </a:lnTo>
                  <a:lnTo>
                    <a:pt x="2562" y="979"/>
                  </a:lnTo>
                  <a:lnTo>
                    <a:pt x="2561" y="983"/>
                  </a:lnTo>
                  <a:lnTo>
                    <a:pt x="2560" y="987"/>
                  </a:lnTo>
                  <a:lnTo>
                    <a:pt x="2557" y="991"/>
                  </a:lnTo>
                  <a:lnTo>
                    <a:pt x="2553" y="995"/>
                  </a:lnTo>
                  <a:lnTo>
                    <a:pt x="2549" y="997"/>
                  </a:lnTo>
                  <a:lnTo>
                    <a:pt x="2544" y="999"/>
                  </a:lnTo>
                  <a:lnTo>
                    <a:pt x="2539" y="1001"/>
                  </a:lnTo>
                  <a:lnTo>
                    <a:pt x="2535" y="1001"/>
                  </a:lnTo>
                  <a:lnTo>
                    <a:pt x="2535" y="1015"/>
                  </a:lnTo>
                  <a:lnTo>
                    <a:pt x="2535" y="1018"/>
                  </a:lnTo>
                  <a:lnTo>
                    <a:pt x="2537" y="1021"/>
                  </a:lnTo>
                  <a:lnTo>
                    <a:pt x="2541" y="1025"/>
                  </a:lnTo>
                  <a:lnTo>
                    <a:pt x="2542" y="1027"/>
                  </a:lnTo>
                  <a:lnTo>
                    <a:pt x="2544" y="1029"/>
                  </a:lnTo>
                  <a:lnTo>
                    <a:pt x="2547" y="1031"/>
                  </a:lnTo>
                  <a:lnTo>
                    <a:pt x="2550" y="1033"/>
                  </a:lnTo>
                  <a:lnTo>
                    <a:pt x="2555" y="1045"/>
                  </a:lnTo>
                  <a:lnTo>
                    <a:pt x="2558" y="1060"/>
                  </a:lnTo>
                  <a:lnTo>
                    <a:pt x="2556" y="1065"/>
                  </a:lnTo>
                  <a:lnTo>
                    <a:pt x="2550" y="1076"/>
                  </a:lnTo>
                  <a:lnTo>
                    <a:pt x="2548" y="1081"/>
                  </a:lnTo>
                  <a:lnTo>
                    <a:pt x="2545" y="1088"/>
                  </a:lnTo>
                  <a:lnTo>
                    <a:pt x="2544" y="1093"/>
                  </a:lnTo>
                  <a:lnTo>
                    <a:pt x="2543" y="1098"/>
                  </a:lnTo>
                  <a:lnTo>
                    <a:pt x="2543" y="1104"/>
                  </a:lnTo>
                  <a:lnTo>
                    <a:pt x="2545" y="1110"/>
                  </a:lnTo>
                  <a:lnTo>
                    <a:pt x="2546" y="1112"/>
                  </a:lnTo>
                  <a:lnTo>
                    <a:pt x="2548" y="1114"/>
                  </a:lnTo>
                  <a:lnTo>
                    <a:pt x="2550" y="1116"/>
                  </a:lnTo>
                  <a:lnTo>
                    <a:pt x="2555" y="1117"/>
                  </a:lnTo>
                  <a:lnTo>
                    <a:pt x="2551" y="1123"/>
                  </a:lnTo>
                  <a:lnTo>
                    <a:pt x="2547" y="1127"/>
                  </a:lnTo>
                  <a:lnTo>
                    <a:pt x="2544" y="1131"/>
                  </a:lnTo>
                  <a:lnTo>
                    <a:pt x="2543" y="1137"/>
                  </a:lnTo>
                  <a:lnTo>
                    <a:pt x="2566" y="1137"/>
                  </a:lnTo>
                  <a:lnTo>
                    <a:pt x="2570" y="1137"/>
                  </a:lnTo>
                  <a:lnTo>
                    <a:pt x="2575" y="1132"/>
                  </a:lnTo>
                  <a:lnTo>
                    <a:pt x="2580" y="1129"/>
                  </a:lnTo>
                  <a:lnTo>
                    <a:pt x="2589" y="1126"/>
                  </a:lnTo>
                  <a:lnTo>
                    <a:pt x="2601" y="1121"/>
                  </a:lnTo>
                  <a:lnTo>
                    <a:pt x="2601" y="1118"/>
                  </a:lnTo>
                  <a:lnTo>
                    <a:pt x="2602" y="1116"/>
                  </a:lnTo>
                  <a:lnTo>
                    <a:pt x="2604" y="1114"/>
                  </a:lnTo>
                  <a:lnTo>
                    <a:pt x="2607" y="1112"/>
                  </a:lnTo>
                  <a:lnTo>
                    <a:pt x="2615" y="1110"/>
                  </a:lnTo>
                  <a:lnTo>
                    <a:pt x="2624" y="1107"/>
                  </a:lnTo>
                  <a:lnTo>
                    <a:pt x="2641" y="1104"/>
                  </a:lnTo>
                  <a:lnTo>
                    <a:pt x="2655" y="1102"/>
                  </a:lnTo>
                  <a:lnTo>
                    <a:pt x="2663" y="1099"/>
                  </a:lnTo>
                  <a:lnTo>
                    <a:pt x="2670" y="1093"/>
                  </a:lnTo>
                  <a:lnTo>
                    <a:pt x="2675" y="1088"/>
                  </a:lnTo>
                  <a:lnTo>
                    <a:pt x="2681" y="1080"/>
                  </a:lnTo>
                  <a:lnTo>
                    <a:pt x="2684" y="1072"/>
                  </a:lnTo>
                  <a:lnTo>
                    <a:pt x="2687" y="1062"/>
                  </a:lnTo>
                  <a:lnTo>
                    <a:pt x="2688" y="1050"/>
                  </a:lnTo>
                  <a:lnTo>
                    <a:pt x="2689" y="1036"/>
                  </a:lnTo>
                  <a:lnTo>
                    <a:pt x="2688" y="1024"/>
                  </a:lnTo>
                  <a:lnTo>
                    <a:pt x="2687" y="1013"/>
                  </a:lnTo>
                  <a:lnTo>
                    <a:pt x="2686" y="1002"/>
                  </a:lnTo>
                  <a:lnTo>
                    <a:pt x="2684" y="992"/>
                  </a:lnTo>
                  <a:lnTo>
                    <a:pt x="2682" y="982"/>
                  </a:lnTo>
                  <a:lnTo>
                    <a:pt x="2679" y="972"/>
                  </a:lnTo>
                  <a:lnTo>
                    <a:pt x="2675" y="963"/>
                  </a:lnTo>
                  <a:lnTo>
                    <a:pt x="2671" y="955"/>
                  </a:lnTo>
                  <a:lnTo>
                    <a:pt x="2663" y="939"/>
                  </a:lnTo>
                  <a:lnTo>
                    <a:pt x="2652" y="923"/>
                  </a:lnTo>
                  <a:lnTo>
                    <a:pt x="2640" y="908"/>
                  </a:lnTo>
                  <a:lnTo>
                    <a:pt x="2628" y="893"/>
                  </a:lnTo>
                  <a:lnTo>
                    <a:pt x="2616" y="882"/>
                  </a:lnTo>
                  <a:lnTo>
                    <a:pt x="2605" y="869"/>
                  </a:lnTo>
                  <a:lnTo>
                    <a:pt x="2601" y="862"/>
                  </a:lnTo>
                  <a:lnTo>
                    <a:pt x="2598" y="854"/>
                  </a:lnTo>
                  <a:lnTo>
                    <a:pt x="2597" y="846"/>
                  </a:lnTo>
                  <a:lnTo>
                    <a:pt x="2597" y="836"/>
                  </a:lnTo>
                  <a:lnTo>
                    <a:pt x="2604" y="835"/>
                  </a:lnTo>
                  <a:lnTo>
                    <a:pt x="2611" y="834"/>
                  </a:lnTo>
                  <a:lnTo>
                    <a:pt x="2618" y="832"/>
                  </a:lnTo>
                  <a:lnTo>
                    <a:pt x="2625" y="828"/>
                  </a:lnTo>
                  <a:lnTo>
                    <a:pt x="2631" y="824"/>
                  </a:lnTo>
                  <a:lnTo>
                    <a:pt x="2637" y="820"/>
                  </a:lnTo>
                  <a:lnTo>
                    <a:pt x="2642" y="814"/>
                  </a:lnTo>
                  <a:lnTo>
                    <a:pt x="2646" y="809"/>
                  </a:lnTo>
                  <a:lnTo>
                    <a:pt x="2658" y="799"/>
                  </a:lnTo>
                  <a:lnTo>
                    <a:pt x="2673" y="789"/>
                  </a:lnTo>
                  <a:lnTo>
                    <a:pt x="2681" y="784"/>
                  </a:lnTo>
                  <a:lnTo>
                    <a:pt x="2687" y="777"/>
                  </a:lnTo>
                  <a:lnTo>
                    <a:pt x="2693" y="772"/>
                  </a:lnTo>
                  <a:lnTo>
                    <a:pt x="2697" y="767"/>
                  </a:lnTo>
                  <a:lnTo>
                    <a:pt x="2712" y="735"/>
                  </a:lnTo>
                  <a:lnTo>
                    <a:pt x="2728" y="708"/>
                  </a:lnTo>
                  <a:lnTo>
                    <a:pt x="2737" y="696"/>
                  </a:lnTo>
                  <a:lnTo>
                    <a:pt x="2747" y="685"/>
                  </a:lnTo>
                  <a:lnTo>
                    <a:pt x="2760" y="674"/>
                  </a:lnTo>
                  <a:lnTo>
                    <a:pt x="2774" y="663"/>
                  </a:lnTo>
                  <a:lnTo>
                    <a:pt x="2776" y="659"/>
                  </a:lnTo>
                  <a:lnTo>
                    <a:pt x="2783" y="650"/>
                  </a:lnTo>
                  <a:lnTo>
                    <a:pt x="2791" y="637"/>
                  </a:lnTo>
                  <a:lnTo>
                    <a:pt x="2800" y="621"/>
                  </a:lnTo>
                  <a:lnTo>
                    <a:pt x="2802" y="612"/>
                  </a:lnTo>
                  <a:lnTo>
                    <a:pt x="2804" y="603"/>
                  </a:lnTo>
                  <a:lnTo>
                    <a:pt x="2805" y="593"/>
                  </a:lnTo>
                  <a:lnTo>
                    <a:pt x="2805" y="584"/>
                  </a:lnTo>
                  <a:lnTo>
                    <a:pt x="2802" y="575"/>
                  </a:lnTo>
                  <a:lnTo>
                    <a:pt x="2797" y="566"/>
                  </a:lnTo>
                  <a:lnTo>
                    <a:pt x="2794" y="562"/>
                  </a:lnTo>
                  <a:lnTo>
                    <a:pt x="2791" y="558"/>
                  </a:lnTo>
                  <a:lnTo>
                    <a:pt x="2787" y="555"/>
                  </a:lnTo>
                  <a:lnTo>
                    <a:pt x="2781" y="550"/>
                  </a:lnTo>
                  <a:lnTo>
                    <a:pt x="2778" y="548"/>
                  </a:lnTo>
                  <a:lnTo>
                    <a:pt x="2777" y="545"/>
                  </a:lnTo>
                  <a:lnTo>
                    <a:pt x="2777" y="543"/>
                  </a:lnTo>
                  <a:lnTo>
                    <a:pt x="2779" y="540"/>
                  </a:lnTo>
                  <a:lnTo>
                    <a:pt x="2788" y="536"/>
                  </a:lnTo>
                  <a:lnTo>
                    <a:pt x="2801" y="532"/>
                  </a:lnTo>
                  <a:lnTo>
                    <a:pt x="2816" y="527"/>
                  </a:lnTo>
                  <a:lnTo>
                    <a:pt x="2833" y="522"/>
                  </a:lnTo>
                  <a:lnTo>
                    <a:pt x="2850" y="516"/>
                  </a:lnTo>
                  <a:lnTo>
                    <a:pt x="2867" y="508"/>
                  </a:lnTo>
                  <a:lnTo>
                    <a:pt x="2874" y="503"/>
                  </a:lnTo>
                  <a:lnTo>
                    <a:pt x="2881" y="496"/>
                  </a:lnTo>
                  <a:lnTo>
                    <a:pt x="2887" y="489"/>
                  </a:lnTo>
                  <a:lnTo>
                    <a:pt x="2894" y="480"/>
                  </a:lnTo>
                  <a:lnTo>
                    <a:pt x="2904" y="459"/>
                  </a:lnTo>
                  <a:lnTo>
                    <a:pt x="2915" y="437"/>
                  </a:lnTo>
                  <a:lnTo>
                    <a:pt x="2925" y="414"/>
                  </a:lnTo>
                  <a:lnTo>
                    <a:pt x="2936" y="391"/>
                  </a:lnTo>
                  <a:lnTo>
                    <a:pt x="2941" y="380"/>
                  </a:lnTo>
                  <a:lnTo>
                    <a:pt x="2946" y="371"/>
                  </a:lnTo>
                  <a:lnTo>
                    <a:pt x="2952" y="362"/>
                  </a:lnTo>
                  <a:lnTo>
                    <a:pt x="2958" y="353"/>
                  </a:lnTo>
                  <a:lnTo>
                    <a:pt x="2958" y="330"/>
                  </a:lnTo>
                  <a:lnTo>
                    <a:pt x="2958" y="317"/>
                  </a:lnTo>
                  <a:lnTo>
                    <a:pt x="2958" y="312"/>
                  </a:lnTo>
                  <a:lnTo>
                    <a:pt x="2958" y="311"/>
                  </a:lnTo>
                  <a:lnTo>
                    <a:pt x="2946" y="312"/>
                  </a:lnTo>
                  <a:lnTo>
                    <a:pt x="2935" y="313"/>
                  </a:lnTo>
                  <a:lnTo>
                    <a:pt x="2925" y="317"/>
                  </a:lnTo>
                  <a:lnTo>
                    <a:pt x="2916" y="320"/>
                  </a:lnTo>
                  <a:lnTo>
                    <a:pt x="2900" y="328"/>
                  </a:lnTo>
                  <a:lnTo>
                    <a:pt x="2887" y="338"/>
                  </a:lnTo>
                  <a:lnTo>
                    <a:pt x="2873" y="348"/>
                  </a:lnTo>
                  <a:lnTo>
                    <a:pt x="2859" y="357"/>
                  </a:lnTo>
                  <a:lnTo>
                    <a:pt x="2851" y="361"/>
                  </a:lnTo>
                  <a:lnTo>
                    <a:pt x="2843" y="363"/>
                  </a:lnTo>
                  <a:lnTo>
                    <a:pt x="2834" y="365"/>
                  </a:lnTo>
                  <a:lnTo>
                    <a:pt x="2823" y="365"/>
                  </a:lnTo>
                  <a:lnTo>
                    <a:pt x="2815" y="364"/>
                  </a:lnTo>
                  <a:lnTo>
                    <a:pt x="2806" y="363"/>
                  </a:lnTo>
                  <a:lnTo>
                    <a:pt x="2799" y="359"/>
                  </a:lnTo>
                  <a:lnTo>
                    <a:pt x="2791" y="354"/>
                  </a:lnTo>
                  <a:lnTo>
                    <a:pt x="2785" y="350"/>
                  </a:lnTo>
                  <a:lnTo>
                    <a:pt x="2779" y="344"/>
                  </a:lnTo>
                  <a:lnTo>
                    <a:pt x="2773" y="337"/>
                  </a:lnTo>
                  <a:lnTo>
                    <a:pt x="2767" y="331"/>
                  </a:lnTo>
                  <a:lnTo>
                    <a:pt x="2758" y="315"/>
                  </a:lnTo>
                  <a:lnTo>
                    <a:pt x="2749" y="301"/>
                  </a:lnTo>
                  <a:lnTo>
                    <a:pt x="2740" y="289"/>
                  </a:lnTo>
                  <a:lnTo>
                    <a:pt x="2732" y="281"/>
                  </a:lnTo>
                  <a:lnTo>
                    <a:pt x="2725" y="275"/>
                  </a:lnTo>
                  <a:lnTo>
                    <a:pt x="2718" y="270"/>
                  </a:lnTo>
                  <a:lnTo>
                    <a:pt x="2710" y="266"/>
                  </a:lnTo>
                  <a:lnTo>
                    <a:pt x="2701" y="261"/>
                  </a:lnTo>
                  <a:lnTo>
                    <a:pt x="2684" y="254"/>
                  </a:lnTo>
                  <a:lnTo>
                    <a:pt x="2665" y="247"/>
                  </a:lnTo>
                  <a:lnTo>
                    <a:pt x="2646" y="240"/>
                  </a:lnTo>
                  <a:lnTo>
                    <a:pt x="2630" y="232"/>
                  </a:lnTo>
                  <a:lnTo>
                    <a:pt x="2623" y="228"/>
                  </a:lnTo>
                  <a:lnTo>
                    <a:pt x="2615" y="222"/>
                  </a:lnTo>
                  <a:lnTo>
                    <a:pt x="2610" y="217"/>
                  </a:lnTo>
                  <a:lnTo>
                    <a:pt x="2604" y="212"/>
                  </a:lnTo>
                  <a:lnTo>
                    <a:pt x="2594" y="193"/>
                  </a:lnTo>
                  <a:lnTo>
                    <a:pt x="2585" y="176"/>
                  </a:lnTo>
                  <a:lnTo>
                    <a:pt x="2577" y="157"/>
                  </a:lnTo>
                  <a:lnTo>
                    <a:pt x="2570" y="139"/>
                  </a:lnTo>
                  <a:lnTo>
                    <a:pt x="2562" y="121"/>
                  </a:lnTo>
                  <a:lnTo>
                    <a:pt x="2555" y="103"/>
                  </a:lnTo>
                  <a:lnTo>
                    <a:pt x="2546" y="86"/>
                  </a:lnTo>
                  <a:lnTo>
                    <a:pt x="2537" y="70"/>
                  </a:lnTo>
                  <a:lnTo>
                    <a:pt x="2528" y="56"/>
                  </a:lnTo>
                  <a:lnTo>
                    <a:pt x="2516" y="42"/>
                  </a:lnTo>
                  <a:lnTo>
                    <a:pt x="2509" y="35"/>
                  </a:lnTo>
                  <a:lnTo>
                    <a:pt x="2503" y="30"/>
                  </a:lnTo>
                  <a:lnTo>
                    <a:pt x="2495" y="24"/>
                  </a:lnTo>
                  <a:lnTo>
                    <a:pt x="2488" y="19"/>
                  </a:lnTo>
                  <a:lnTo>
                    <a:pt x="2479" y="15"/>
                  </a:lnTo>
                  <a:lnTo>
                    <a:pt x="2470" y="10"/>
                  </a:lnTo>
                  <a:lnTo>
                    <a:pt x="2461" y="7"/>
                  </a:lnTo>
                  <a:lnTo>
                    <a:pt x="2450" y="4"/>
                  </a:lnTo>
                  <a:lnTo>
                    <a:pt x="2439" y="2"/>
                  </a:lnTo>
                  <a:lnTo>
                    <a:pt x="2427" y="1"/>
                  </a:lnTo>
                  <a:lnTo>
                    <a:pt x="2414" y="0"/>
                  </a:lnTo>
                  <a:lnTo>
                    <a:pt x="2400" y="0"/>
                  </a:lnTo>
                  <a:lnTo>
                    <a:pt x="2381" y="0"/>
                  </a:lnTo>
                  <a:lnTo>
                    <a:pt x="2363" y="2"/>
                  </a:lnTo>
                  <a:lnTo>
                    <a:pt x="2347" y="6"/>
                  </a:lnTo>
                  <a:lnTo>
                    <a:pt x="2332" y="11"/>
                  </a:lnTo>
                  <a:lnTo>
                    <a:pt x="2319" y="18"/>
                  </a:lnTo>
                  <a:lnTo>
                    <a:pt x="2307" y="24"/>
                  </a:lnTo>
                  <a:lnTo>
                    <a:pt x="2297" y="33"/>
                  </a:lnTo>
                  <a:lnTo>
                    <a:pt x="2286" y="43"/>
                  </a:lnTo>
                  <a:lnTo>
                    <a:pt x="2277" y="53"/>
                  </a:lnTo>
                  <a:lnTo>
                    <a:pt x="2268" y="63"/>
                  </a:lnTo>
                  <a:lnTo>
                    <a:pt x="2262" y="74"/>
                  </a:lnTo>
                  <a:lnTo>
                    <a:pt x="2254" y="86"/>
                  </a:lnTo>
                  <a:lnTo>
                    <a:pt x="2243" y="110"/>
                  </a:lnTo>
                  <a:lnTo>
                    <a:pt x="2233" y="134"/>
                  </a:lnTo>
                  <a:lnTo>
                    <a:pt x="2222" y="156"/>
                  </a:lnTo>
                  <a:lnTo>
                    <a:pt x="2212" y="178"/>
                  </a:lnTo>
                  <a:lnTo>
                    <a:pt x="2207" y="188"/>
                  </a:lnTo>
                  <a:lnTo>
                    <a:pt x="2202" y="196"/>
                  </a:lnTo>
                  <a:lnTo>
                    <a:pt x="2195" y="205"/>
                  </a:lnTo>
                  <a:lnTo>
                    <a:pt x="2189" y="212"/>
                  </a:lnTo>
                  <a:lnTo>
                    <a:pt x="2181" y="218"/>
                  </a:lnTo>
                  <a:lnTo>
                    <a:pt x="2173" y="222"/>
                  </a:lnTo>
                  <a:lnTo>
                    <a:pt x="2165" y="227"/>
                  </a:lnTo>
                  <a:lnTo>
                    <a:pt x="2155" y="228"/>
                  </a:lnTo>
                  <a:lnTo>
                    <a:pt x="2144" y="229"/>
                  </a:lnTo>
                  <a:lnTo>
                    <a:pt x="2132" y="227"/>
                  </a:lnTo>
                  <a:lnTo>
                    <a:pt x="2118" y="223"/>
                  </a:lnTo>
                  <a:lnTo>
                    <a:pt x="2104" y="219"/>
                  </a:lnTo>
                  <a:lnTo>
                    <a:pt x="2092" y="215"/>
                  </a:lnTo>
                  <a:lnTo>
                    <a:pt x="2082" y="212"/>
                  </a:lnTo>
                  <a:lnTo>
                    <a:pt x="2070" y="209"/>
                  </a:lnTo>
                  <a:lnTo>
                    <a:pt x="2058" y="207"/>
                  </a:lnTo>
                  <a:lnTo>
                    <a:pt x="2035" y="205"/>
                  </a:lnTo>
                  <a:lnTo>
                    <a:pt x="2013" y="206"/>
                  </a:lnTo>
                  <a:lnTo>
                    <a:pt x="1990" y="208"/>
                  </a:lnTo>
                  <a:lnTo>
                    <a:pt x="1967" y="212"/>
                  </a:lnTo>
                  <a:lnTo>
                    <a:pt x="1945" y="217"/>
                  </a:lnTo>
                  <a:lnTo>
                    <a:pt x="1923" y="222"/>
                  </a:lnTo>
                  <a:lnTo>
                    <a:pt x="1880" y="235"/>
                  </a:lnTo>
                  <a:lnTo>
                    <a:pt x="1839" y="248"/>
                  </a:lnTo>
                  <a:lnTo>
                    <a:pt x="1818" y="254"/>
                  </a:lnTo>
                  <a:lnTo>
                    <a:pt x="1799" y="257"/>
                  </a:lnTo>
                  <a:lnTo>
                    <a:pt x="1780" y="260"/>
                  </a:lnTo>
                  <a:lnTo>
                    <a:pt x="1762" y="261"/>
                  </a:lnTo>
                  <a:lnTo>
                    <a:pt x="1743" y="260"/>
                  </a:lnTo>
                  <a:lnTo>
                    <a:pt x="1725" y="257"/>
                  </a:lnTo>
                  <a:lnTo>
                    <a:pt x="1708" y="254"/>
                  </a:lnTo>
                  <a:lnTo>
                    <a:pt x="1693" y="248"/>
                  </a:lnTo>
                  <a:lnTo>
                    <a:pt x="1679" y="242"/>
                  </a:lnTo>
                  <a:lnTo>
                    <a:pt x="1665" y="234"/>
                  </a:lnTo>
                  <a:lnTo>
                    <a:pt x="1652" y="227"/>
                  </a:lnTo>
                  <a:lnTo>
                    <a:pt x="1639" y="219"/>
                  </a:lnTo>
                  <a:lnTo>
                    <a:pt x="1626" y="210"/>
                  </a:lnTo>
                  <a:lnTo>
                    <a:pt x="1613" y="203"/>
                  </a:lnTo>
                  <a:lnTo>
                    <a:pt x="1600" y="196"/>
                  </a:lnTo>
                  <a:lnTo>
                    <a:pt x="1586" y="190"/>
                  </a:lnTo>
                  <a:lnTo>
                    <a:pt x="1571" y="185"/>
                  </a:lnTo>
                  <a:lnTo>
                    <a:pt x="1556" y="180"/>
                  </a:lnTo>
                  <a:lnTo>
                    <a:pt x="1539" y="177"/>
                  </a:lnTo>
                  <a:lnTo>
                    <a:pt x="1519" y="176"/>
                  </a:lnTo>
                  <a:lnTo>
                    <a:pt x="1511" y="177"/>
                  </a:lnTo>
                  <a:lnTo>
                    <a:pt x="1502" y="179"/>
                  </a:lnTo>
                  <a:lnTo>
                    <a:pt x="1491" y="181"/>
                  </a:lnTo>
                  <a:lnTo>
                    <a:pt x="1481" y="183"/>
                  </a:lnTo>
                  <a:lnTo>
                    <a:pt x="1472" y="187"/>
                  </a:lnTo>
                  <a:lnTo>
                    <a:pt x="1461" y="189"/>
                  </a:lnTo>
                  <a:lnTo>
                    <a:pt x="1450" y="191"/>
                  </a:lnTo>
                  <a:lnTo>
                    <a:pt x="1440" y="192"/>
                  </a:lnTo>
                  <a:lnTo>
                    <a:pt x="1430" y="191"/>
                  </a:lnTo>
                  <a:lnTo>
                    <a:pt x="1419" y="190"/>
                  </a:lnTo>
                  <a:lnTo>
                    <a:pt x="1414" y="188"/>
                  </a:lnTo>
                  <a:lnTo>
                    <a:pt x="1409" y="186"/>
                  </a:lnTo>
                  <a:lnTo>
                    <a:pt x="1405" y="183"/>
                  </a:lnTo>
                  <a:lnTo>
                    <a:pt x="1399" y="179"/>
                  </a:lnTo>
                  <a:lnTo>
                    <a:pt x="1395" y="176"/>
                  </a:lnTo>
                  <a:lnTo>
                    <a:pt x="1391" y="172"/>
                  </a:lnTo>
                  <a:lnTo>
                    <a:pt x="1386" y="166"/>
                  </a:lnTo>
                  <a:lnTo>
                    <a:pt x="1382" y="160"/>
                  </a:lnTo>
                  <a:lnTo>
                    <a:pt x="1373" y="145"/>
                  </a:lnTo>
                  <a:lnTo>
                    <a:pt x="1366" y="126"/>
                  </a:lnTo>
                  <a:lnTo>
                    <a:pt x="1363" y="122"/>
                  </a:lnTo>
                  <a:lnTo>
                    <a:pt x="1357" y="116"/>
                  </a:lnTo>
                  <a:lnTo>
                    <a:pt x="1351" y="112"/>
                  </a:lnTo>
                  <a:lnTo>
                    <a:pt x="1342" y="108"/>
                  </a:lnTo>
                  <a:lnTo>
                    <a:pt x="1323" y="101"/>
                  </a:lnTo>
                  <a:lnTo>
                    <a:pt x="1300" y="95"/>
                  </a:lnTo>
                  <a:lnTo>
                    <a:pt x="1276" y="90"/>
                  </a:lnTo>
                  <a:lnTo>
                    <a:pt x="1254" y="87"/>
                  </a:lnTo>
                  <a:lnTo>
                    <a:pt x="1234" y="85"/>
                  </a:lnTo>
                  <a:lnTo>
                    <a:pt x="1220" y="84"/>
                  </a:lnTo>
                  <a:lnTo>
                    <a:pt x="1215" y="84"/>
                  </a:lnTo>
                  <a:lnTo>
                    <a:pt x="1211" y="85"/>
                  </a:lnTo>
                  <a:lnTo>
                    <a:pt x="1207" y="87"/>
                  </a:lnTo>
                  <a:lnTo>
                    <a:pt x="1204" y="89"/>
                  </a:lnTo>
                  <a:lnTo>
                    <a:pt x="1197" y="96"/>
                  </a:lnTo>
                  <a:lnTo>
                    <a:pt x="1192" y="103"/>
                  </a:lnTo>
                  <a:lnTo>
                    <a:pt x="1182" y="124"/>
                  </a:lnTo>
                  <a:lnTo>
                    <a:pt x="1174" y="148"/>
                  </a:lnTo>
                  <a:lnTo>
                    <a:pt x="1168" y="160"/>
                  </a:lnTo>
                  <a:lnTo>
                    <a:pt x="1162" y="170"/>
                  </a:lnTo>
                  <a:lnTo>
                    <a:pt x="1154" y="181"/>
                  </a:lnTo>
                  <a:lnTo>
                    <a:pt x="1146" y="191"/>
                  </a:lnTo>
                  <a:lnTo>
                    <a:pt x="1141" y="195"/>
                  </a:lnTo>
                  <a:lnTo>
                    <a:pt x="1136" y="200"/>
                  </a:lnTo>
                  <a:lnTo>
                    <a:pt x="1131" y="203"/>
                  </a:lnTo>
                  <a:lnTo>
                    <a:pt x="1124" y="206"/>
                  </a:lnTo>
                  <a:lnTo>
                    <a:pt x="1116" y="208"/>
                  </a:lnTo>
                  <a:lnTo>
                    <a:pt x="1109" y="209"/>
                  </a:lnTo>
                  <a:lnTo>
                    <a:pt x="1101" y="210"/>
                  </a:lnTo>
                  <a:lnTo>
                    <a:pt x="1093" y="212"/>
                  </a:lnTo>
                  <a:lnTo>
                    <a:pt x="1080" y="210"/>
                  </a:lnTo>
                  <a:lnTo>
                    <a:pt x="1067" y="209"/>
                  </a:lnTo>
                  <a:lnTo>
                    <a:pt x="1054" y="206"/>
                  </a:lnTo>
                  <a:lnTo>
                    <a:pt x="1041" y="203"/>
                  </a:lnTo>
                  <a:lnTo>
                    <a:pt x="1015" y="195"/>
                  </a:lnTo>
                  <a:lnTo>
                    <a:pt x="990" y="186"/>
                  </a:lnTo>
                  <a:lnTo>
                    <a:pt x="966" y="177"/>
                  </a:lnTo>
                  <a:lnTo>
                    <a:pt x="945" y="168"/>
                  </a:lnTo>
                  <a:lnTo>
                    <a:pt x="935" y="165"/>
                  </a:lnTo>
                  <a:lnTo>
                    <a:pt x="925" y="163"/>
                  </a:lnTo>
                  <a:lnTo>
                    <a:pt x="917" y="162"/>
                  </a:lnTo>
                  <a:lnTo>
                    <a:pt x="908" y="161"/>
                  </a:lnTo>
                  <a:lnTo>
                    <a:pt x="903" y="162"/>
                  </a:lnTo>
                  <a:lnTo>
                    <a:pt x="897" y="163"/>
                  </a:lnTo>
                  <a:lnTo>
                    <a:pt x="893" y="164"/>
                  </a:lnTo>
                  <a:lnTo>
                    <a:pt x="888" y="166"/>
                  </a:lnTo>
                  <a:lnTo>
                    <a:pt x="878" y="173"/>
                  </a:lnTo>
                  <a:lnTo>
                    <a:pt x="868" y="179"/>
                  </a:lnTo>
                  <a:lnTo>
                    <a:pt x="851" y="193"/>
                  </a:lnTo>
                  <a:lnTo>
                    <a:pt x="839" y="203"/>
                  </a:lnTo>
                  <a:lnTo>
                    <a:pt x="823" y="213"/>
                  </a:lnTo>
                  <a:lnTo>
                    <a:pt x="807" y="220"/>
                  </a:lnTo>
                  <a:lnTo>
                    <a:pt x="789" y="227"/>
                  </a:lnTo>
                  <a:lnTo>
                    <a:pt x="773" y="233"/>
                  </a:lnTo>
                  <a:lnTo>
                    <a:pt x="740" y="244"/>
                  </a:lnTo>
                  <a:lnTo>
                    <a:pt x="706" y="255"/>
                  </a:lnTo>
                  <a:lnTo>
                    <a:pt x="674" y="265"/>
                  </a:lnTo>
                  <a:lnTo>
                    <a:pt x="641" y="278"/>
                  </a:lnTo>
                  <a:lnTo>
                    <a:pt x="626" y="284"/>
                  </a:lnTo>
                  <a:lnTo>
                    <a:pt x="612" y="292"/>
                  </a:lnTo>
                  <a:lnTo>
                    <a:pt x="598" y="301"/>
                  </a:lnTo>
                  <a:lnTo>
                    <a:pt x="585" y="311"/>
                  </a:lnTo>
                  <a:lnTo>
                    <a:pt x="581" y="318"/>
                  </a:lnTo>
                  <a:lnTo>
                    <a:pt x="578" y="324"/>
                  </a:lnTo>
                  <a:lnTo>
                    <a:pt x="577" y="333"/>
                  </a:lnTo>
                  <a:lnTo>
                    <a:pt x="576" y="341"/>
                  </a:lnTo>
                  <a:lnTo>
                    <a:pt x="575" y="360"/>
                  </a:lnTo>
                  <a:lnTo>
                    <a:pt x="571" y="379"/>
                  </a:lnTo>
                  <a:lnTo>
                    <a:pt x="568" y="388"/>
                  </a:lnTo>
                  <a:lnTo>
                    <a:pt x="563" y="397"/>
                  </a:lnTo>
                  <a:lnTo>
                    <a:pt x="559" y="400"/>
                  </a:lnTo>
                  <a:lnTo>
                    <a:pt x="555" y="404"/>
                  </a:lnTo>
                  <a:lnTo>
                    <a:pt x="551" y="406"/>
                  </a:lnTo>
                  <a:lnTo>
                    <a:pt x="545" y="410"/>
                  </a:lnTo>
                  <a:lnTo>
                    <a:pt x="540" y="412"/>
                  </a:lnTo>
                  <a:lnTo>
                    <a:pt x="532" y="414"/>
                  </a:lnTo>
                  <a:lnTo>
                    <a:pt x="525" y="415"/>
                  </a:lnTo>
                  <a:lnTo>
                    <a:pt x="517" y="416"/>
                  </a:lnTo>
                  <a:lnTo>
                    <a:pt x="508" y="417"/>
                  </a:lnTo>
                  <a:lnTo>
                    <a:pt x="497" y="417"/>
                  </a:lnTo>
                  <a:lnTo>
                    <a:pt x="486" y="417"/>
                  </a:lnTo>
                  <a:lnTo>
                    <a:pt x="473" y="415"/>
                  </a:lnTo>
                  <a:lnTo>
                    <a:pt x="469" y="415"/>
                  </a:lnTo>
                  <a:lnTo>
                    <a:pt x="464" y="415"/>
                  </a:lnTo>
                  <a:lnTo>
                    <a:pt x="460" y="416"/>
                  </a:lnTo>
                  <a:lnTo>
                    <a:pt x="457" y="417"/>
                  </a:lnTo>
                  <a:lnTo>
                    <a:pt x="449" y="421"/>
                  </a:lnTo>
                  <a:lnTo>
                    <a:pt x="442" y="428"/>
                  </a:lnTo>
                  <a:lnTo>
                    <a:pt x="429" y="443"/>
                  </a:lnTo>
                  <a:lnTo>
                    <a:pt x="415" y="463"/>
                  </a:lnTo>
                  <a:lnTo>
                    <a:pt x="408" y="473"/>
                  </a:lnTo>
                  <a:lnTo>
                    <a:pt x="400" y="483"/>
                  </a:lnTo>
                  <a:lnTo>
                    <a:pt x="391" y="493"/>
                  </a:lnTo>
                  <a:lnTo>
                    <a:pt x="382" y="503"/>
                  </a:lnTo>
                  <a:lnTo>
                    <a:pt x="372" y="510"/>
                  </a:lnTo>
                  <a:lnTo>
                    <a:pt x="360" y="518"/>
                  </a:lnTo>
                  <a:lnTo>
                    <a:pt x="353" y="521"/>
                  </a:lnTo>
                  <a:lnTo>
                    <a:pt x="346" y="523"/>
                  </a:lnTo>
                  <a:lnTo>
                    <a:pt x="339" y="525"/>
                  </a:lnTo>
                  <a:lnTo>
                    <a:pt x="332" y="527"/>
                  </a:lnTo>
                  <a:lnTo>
                    <a:pt x="331" y="545"/>
                  </a:lnTo>
                  <a:lnTo>
                    <a:pt x="329" y="561"/>
                  </a:lnTo>
                  <a:lnTo>
                    <a:pt x="328" y="577"/>
                  </a:lnTo>
                  <a:lnTo>
                    <a:pt x="326" y="593"/>
                  </a:lnTo>
                  <a:lnTo>
                    <a:pt x="323" y="609"/>
                  </a:lnTo>
                  <a:lnTo>
                    <a:pt x="320" y="623"/>
                  </a:lnTo>
                  <a:lnTo>
                    <a:pt x="316" y="636"/>
                  </a:lnTo>
                  <a:lnTo>
                    <a:pt x="312" y="650"/>
                  </a:lnTo>
                  <a:lnTo>
                    <a:pt x="307" y="662"/>
                  </a:lnTo>
                  <a:lnTo>
                    <a:pt x="301" y="674"/>
                  </a:lnTo>
                  <a:lnTo>
                    <a:pt x="295" y="685"/>
                  </a:lnTo>
                  <a:lnTo>
                    <a:pt x="288" y="696"/>
                  </a:lnTo>
                  <a:lnTo>
                    <a:pt x="282" y="706"/>
                  </a:lnTo>
                  <a:lnTo>
                    <a:pt x="274" y="716"/>
                  </a:lnTo>
                  <a:lnTo>
                    <a:pt x="266" y="724"/>
                  </a:lnTo>
                  <a:lnTo>
                    <a:pt x="257" y="733"/>
                  </a:lnTo>
                  <a:lnTo>
                    <a:pt x="248" y="741"/>
                  </a:lnTo>
                  <a:lnTo>
                    <a:pt x="239" y="748"/>
                  </a:lnTo>
                  <a:lnTo>
                    <a:pt x="229" y="756"/>
                  </a:lnTo>
                  <a:lnTo>
                    <a:pt x="219" y="761"/>
                  </a:lnTo>
                  <a:lnTo>
                    <a:pt x="209" y="768"/>
                  </a:lnTo>
                  <a:lnTo>
                    <a:pt x="197" y="773"/>
                  </a:lnTo>
                  <a:lnTo>
                    <a:pt x="186" y="777"/>
                  </a:lnTo>
                  <a:lnTo>
                    <a:pt x="174" y="782"/>
                  </a:lnTo>
                  <a:lnTo>
                    <a:pt x="161" y="785"/>
                  </a:lnTo>
                  <a:lnTo>
                    <a:pt x="149" y="788"/>
                  </a:lnTo>
                  <a:lnTo>
                    <a:pt x="136" y="791"/>
                  </a:lnTo>
                  <a:lnTo>
                    <a:pt x="122" y="794"/>
                  </a:lnTo>
                  <a:lnTo>
                    <a:pt x="95" y="796"/>
                  </a:lnTo>
                  <a:lnTo>
                    <a:pt x="66" y="797"/>
                  </a:lnTo>
                  <a:lnTo>
                    <a:pt x="61" y="798"/>
                  </a:lnTo>
                  <a:lnTo>
                    <a:pt x="55" y="800"/>
                  </a:lnTo>
                  <a:lnTo>
                    <a:pt x="50" y="804"/>
                  </a:lnTo>
                  <a:lnTo>
                    <a:pt x="44" y="810"/>
                  </a:lnTo>
                  <a:lnTo>
                    <a:pt x="39" y="816"/>
                  </a:lnTo>
                  <a:lnTo>
                    <a:pt x="34" y="824"/>
                  </a:lnTo>
                  <a:lnTo>
                    <a:pt x="29" y="832"/>
                  </a:lnTo>
                  <a:lnTo>
                    <a:pt x="24" y="840"/>
                  </a:lnTo>
                  <a:lnTo>
                    <a:pt x="15" y="859"/>
                  </a:lnTo>
                  <a:lnTo>
                    <a:pt x="9" y="877"/>
                  </a:lnTo>
                  <a:lnTo>
                    <a:pt x="3" y="894"/>
                  </a:lnTo>
                  <a:lnTo>
                    <a:pt x="0" y="909"/>
                  </a:lnTo>
                  <a:lnTo>
                    <a:pt x="14" y="913"/>
                  </a:lnTo>
                  <a:lnTo>
                    <a:pt x="26" y="916"/>
                  </a:lnTo>
                  <a:lnTo>
                    <a:pt x="35" y="920"/>
                  </a:lnTo>
                  <a:lnTo>
                    <a:pt x="42" y="927"/>
                  </a:lnTo>
                  <a:lnTo>
                    <a:pt x="48" y="934"/>
                  </a:lnTo>
                  <a:lnTo>
                    <a:pt x="52" y="943"/>
                  </a:lnTo>
                  <a:lnTo>
                    <a:pt x="55" y="954"/>
                  </a:lnTo>
                  <a:lnTo>
                    <a:pt x="58" y="967"/>
                  </a:lnTo>
                  <a:lnTo>
                    <a:pt x="58" y="973"/>
                  </a:lnTo>
                  <a:lnTo>
                    <a:pt x="58" y="974"/>
                  </a:lnTo>
                  <a:lnTo>
                    <a:pt x="58" y="984"/>
                  </a:lnTo>
                  <a:lnTo>
                    <a:pt x="61" y="992"/>
                  </a:lnTo>
                  <a:lnTo>
                    <a:pt x="64" y="996"/>
                  </a:lnTo>
                  <a:lnTo>
                    <a:pt x="68" y="999"/>
                  </a:lnTo>
                  <a:lnTo>
                    <a:pt x="81" y="1001"/>
                  </a:lnTo>
                  <a:lnTo>
                    <a:pt x="96" y="1006"/>
                  </a:lnTo>
                  <a:lnTo>
                    <a:pt x="99" y="1007"/>
                  </a:lnTo>
                  <a:lnTo>
                    <a:pt x="103" y="1008"/>
                  </a:lnTo>
                  <a:lnTo>
                    <a:pt x="105" y="1010"/>
                  </a:lnTo>
                  <a:lnTo>
                    <a:pt x="107" y="1011"/>
                  </a:lnTo>
                  <a:lnTo>
                    <a:pt x="109" y="1017"/>
                  </a:lnTo>
                  <a:lnTo>
                    <a:pt x="111" y="1022"/>
                  </a:lnTo>
                  <a:lnTo>
                    <a:pt x="112" y="1027"/>
                  </a:lnTo>
                  <a:lnTo>
                    <a:pt x="114" y="1034"/>
                  </a:lnTo>
                  <a:lnTo>
                    <a:pt x="116" y="1039"/>
                  </a:lnTo>
                  <a:lnTo>
                    <a:pt x="120" y="1044"/>
                  </a:lnTo>
                  <a:lnTo>
                    <a:pt x="128" y="1052"/>
                  </a:lnTo>
                  <a:lnTo>
                    <a:pt x="136" y="1058"/>
                  </a:lnTo>
                  <a:lnTo>
                    <a:pt x="145" y="1062"/>
                  </a:lnTo>
                  <a:lnTo>
                    <a:pt x="153" y="1066"/>
                  </a:lnTo>
                  <a:lnTo>
                    <a:pt x="172" y="1072"/>
                  </a:lnTo>
                  <a:lnTo>
                    <a:pt x="192" y="1079"/>
                  </a:lnTo>
                  <a:lnTo>
                    <a:pt x="203" y="1076"/>
                  </a:lnTo>
                  <a:lnTo>
                    <a:pt x="213" y="1073"/>
                  </a:lnTo>
                  <a:lnTo>
                    <a:pt x="221" y="1067"/>
                  </a:lnTo>
                  <a:lnTo>
                    <a:pt x="229" y="1062"/>
                  </a:lnTo>
                  <a:lnTo>
                    <a:pt x="238" y="1057"/>
                  </a:lnTo>
                  <a:lnTo>
                    <a:pt x="245" y="1052"/>
                  </a:lnTo>
                  <a:lnTo>
                    <a:pt x="251" y="1050"/>
                  </a:lnTo>
                  <a:lnTo>
                    <a:pt x="255" y="1049"/>
                  </a:lnTo>
                  <a:lnTo>
                    <a:pt x="260" y="1048"/>
                  </a:lnTo>
                  <a:lnTo>
                    <a:pt x="266" y="1048"/>
                  </a:lnTo>
                  <a:lnTo>
                    <a:pt x="272" y="1049"/>
                  </a:lnTo>
                  <a:lnTo>
                    <a:pt x="281" y="1053"/>
                  </a:lnTo>
                  <a:lnTo>
                    <a:pt x="289" y="1059"/>
                  </a:lnTo>
                  <a:lnTo>
                    <a:pt x="298" y="1065"/>
                  </a:lnTo>
                  <a:lnTo>
                    <a:pt x="307" y="1073"/>
                  </a:lnTo>
                  <a:lnTo>
                    <a:pt x="313" y="1080"/>
                  </a:lnTo>
                  <a:lnTo>
                    <a:pt x="315" y="1085"/>
                  </a:lnTo>
                  <a:lnTo>
                    <a:pt x="318" y="1088"/>
                  </a:lnTo>
                  <a:lnTo>
                    <a:pt x="319" y="1091"/>
                  </a:lnTo>
                  <a:lnTo>
                    <a:pt x="320" y="1094"/>
                  </a:lnTo>
                  <a:lnTo>
                    <a:pt x="319" y="1102"/>
                  </a:lnTo>
                  <a:lnTo>
                    <a:pt x="316" y="1110"/>
                  </a:lnTo>
                  <a:lnTo>
                    <a:pt x="313" y="1115"/>
                  </a:lnTo>
                  <a:lnTo>
                    <a:pt x="309" y="1120"/>
                  </a:lnTo>
                  <a:lnTo>
                    <a:pt x="299" y="1129"/>
                  </a:lnTo>
                  <a:lnTo>
                    <a:pt x="287" y="1137"/>
                  </a:lnTo>
                  <a:lnTo>
                    <a:pt x="274" y="1144"/>
                  </a:lnTo>
                  <a:lnTo>
                    <a:pt x="265" y="1153"/>
                  </a:lnTo>
                  <a:lnTo>
                    <a:pt x="260" y="1158"/>
                  </a:lnTo>
                  <a:lnTo>
                    <a:pt x="257" y="1164"/>
                  </a:lnTo>
                  <a:lnTo>
                    <a:pt x="255" y="1171"/>
                  </a:lnTo>
                  <a:lnTo>
                    <a:pt x="254" y="1179"/>
                  </a:lnTo>
                  <a:lnTo>
                    <a:pt x="255" y="1182"/>
                  </a:lnTo>
                  <a:lnTo>
                    <a:pt x="255" y="1185"/>
                  </a:lnTo>
                  <a:lnTo>
                    <a:pt x="257" y="1189"/>
                  </a:lnTo>
                  <a:lnTo>
                    <a:pt x="258" y="1191"/>
                  </a:lnTo>
                  <a:lnTo>
                    <a:pt x="263" y="1196"/>
                  </a:lnTo>
                  <a:lnTo>
                    <a:pt x="268" y="1200"/>
                  </a:lnTo>
                  <a:lnTo>
                    <a:pt x="272" y="1205"/>
                  </a:lnTo>
                  <a:lnTo>
                    <a:pt x="277" y="1209"/>
                  </a:lnTo>
                  <a:lnTo>
                    <a:pt x="280" y="1214"/>
                  </a:lnTo>
                  <a:lnTo>
                    <a:pt x="281" y="1221"/>
                  </a:lnTo>
                  <a:lnTo>
                    <a:pt x="280" y="1229"/>
                  </a:lnTo>
                  <a:lnTo>
                    <a:pt x="278" y="1234"/>
                  </a:lnTo>
                  <a:lnTo>
                    <a:pt x="274" y="1238"/>
                  </a:lnTo>
                  <a:lnTo>
                    <a:pt x="269" y="1239"/>
                  </a:lnTo>
                  <a:lnTo>
                    <a:pt x="257" y="1240"/>
                  </a:lnTo>
                  <a:lnTo>
                    <a:pt x="243" y="1240"/>
                  </a:lnTo>
                  <a:lnTo>
                    <a:pt x="243" y="1255"/>
                  </a:lnTo>
                  <a:lnTo>
                    <a:pt x="243" y="1257"/>
                  </a:lnTo>
                  <a:lnTo>
                    <a:pt x="245" y="1270"/>
                  </a:lnTo>
                  <a:lnTo>
                    <a:pt x="246" y="1283"/>
                  </a:lnTo>
                  <a:lnTo>
                    <a:pt x="248" y="1297"/>
                  </a:lnTo>
                  <a:lnTo>
                    <a:pt x="251" y="1310"/>
                  </a:lnTo>
                  <a:lnTo>
                    <a:pt x="253" y="1314"/>
                  </a:lnTo>
                  <a:lnTo>
                    <a:pt x="256" y="1316"/>
                  </a:lnTo>
                  <a:lnTo>
                    <a:pt x="259" y="1318"/>
                  </a:lnTo>
                  <a:lnTo>
                    <a:pt x="265" y="1318"/>
                  </a:lnTo>
                  <a:lnTo>
                    <a:pt x="273" y="1319"/>
                  </a:lnTo>
                  <a:lnTo>
                    <a:pt x="281" y="1322"/>
                  </a:lnTo>
                  <a:lnTo>
                    <a:pt x="291" y="1325"/>
                  </a:lnTo>
                  <a:lnTo>
                    <a:pt x="299" y="1330"/>
                  </a:lnTo>
                  <a:lnTo>
                    <a:pt x="307" y="1336"/>
                  </a:lnTo>
                  <a:lnTo>
                    <a:pt x="314" y="1341"/>
                  </a:lnTo>
                  <a:lnTo>
                    <a:pt x="322" y="1346"/>
                  </a:lnTo>
                  <a:lnTo>
                    <a:pt x="331" y="1352"/>
                  </a:lnTo>
                  <a:lnTo>
                    <a:pt x="339" y="1356"/>
                  </a:lnTo>
                  <a:lnTo>
                    <a:pt x="350" y="1361"/>
                  </a:lnTo>
                  <a:lnTo>
                    <a:pt x="363" y="1363"/>
                  </a:lnTo>
                  <a:lnTo>
                    <a:pt x="374" y="1363"/>
                  </a:lnTo>
                  <a:lnTo>
                    <a:pt x="383" y="1364"/>
                  </a:lnTo>
                  <a:lnTo>
                    <a:pt x="393" y="1364"/>
                  </a:lnTo>
                  <a:lnTo>
                    <a:pt x="401" y="1365"/>
                  </a:lnTo>
                  <a:lnTo>
                    <a:pt x="408" y="1366"/>
                  </a:lnTo>
                  <a:lnTo>
                    <a:pt x="416" y="1370"/>
                  </a:lnTo>
                  <a:lnTo>
                    <a:pt x="423" y="1376"/>
                  </a:lnTo>
                  <a:lnTo>
                    <a:pt x="432" y="1383"/>
                  </a:lnTo>
                  <a:lnTo>
                    <a:pt x="440" y="1388"/>
                  </a:lnTo>
                  <a:lnTo>
                    <a:pt x="447" y="1392"/>
                  </a:lnTo>
                  <a:lnTo>
                    <a:pt x="455" y="1394"/>
                  </a:lnTo>
                  <a:lnTo>
                    <a:pt x="471" y="1397"/>
                  </a:lnTo>
                  <a:lnTo>
                    <a:pt x="489" y="1403"/>
                  </a:lnTo>
                  <a:lnTo>
                    <a:pt x="492" y="1406"/>
                  </a:lnTo>
                  <a:lnTo>
                    <a:pt x="496" y="1409"/>
                  </a:lnTo>
                  <a:lnTo>
                    <a:pt x="498" y="1414"/>
                  </a:lnTo>
                  <a:lnTo>
                    <a:pt x="500" y="1417"/>
                  </a:lnTo>
                  <a:lnTo>
                    <a:pt x="503" y="1427"/>
                  </a:lnTo>
                  <a:lnTo>
                    <a:pt x="508" y="1437"/>
                  </a:lnTo>
                  <a:lnTo>
                    <a:pt x="510" y="1441"/>
                  </a:lnTo>
                  <a:lnTo>
                    <a:pt x="513" y="1442"/>
                  </a:lnTo>
                  <a:lnTo>
                    <a:pt x="516" y="1442"/>
                  </a:lnTo>
                  <a:lnTo>
                    <a:pt x="521" y="1441"/>
                  </a:lnTo>
                  <a:lnTo>
                    <a:pt x="524" y="1438"/>
                  </a:lnTo>
                  <a:lnTo>
                    <a:pt x="528" y="1437"/>
                  </a:lnTo>
                  <a:lnTo>
                    <a:pt x="531" y="1436"/>
                  </a:lnTo>
                  <a:lnTo>
                    <a:pt x="535" y="1437"/>
                  </a:lnTo>
                  <a:lnTo>
                    <a:pt x="554" y="1453"/>
                  </a:lnTo>
                  <a:lnTo>
                    <a:pt x="571" y="1465"/>
                  </a:lnTo>
                  <a:lnTo>
                    <a:pt x="580" y="1472"/>
                  </a:lnTo>
                  <a:lnTo>
                    <a:pt x="591" y="1476"/>
                  </a:lnTo>
                  <a:lnTo>
                    <a:pt x="603" y="1478"/>
                  </a:lnTo>
                  <a:lnTo>
                    <a:pt x="616" y="1480"/>
                  </a:lnTo>
                  <a:lnTo>
                    <a:pt x="633" y="1480"/>
                  </a:lnTo>
                  <a:lnTo>
                    <a:pt x="650" y="1480"/>
                  </a:lnTo>
                  <a:lnTo>
                    <a:pt x="667" y="1480"/>
                  </a:lnTo>
                  <a:lnTo>
                    <a:pt x="685" y="1480"/>
                  </a:lnTo>
                  <a:lnTo>
                    <a:pt x="703" y="1476"/>
                  </a:lnTo>
                  <a:lnTo>
                    <a:pt x="716" y="1472"/>
                  </a:lnTo>
                  <a:lnTo>
                    <a:pt x="719" y="1473"/>
                  </a:lnTo>
                  <a:lnTo>
                    <a:pt x="724" y="1476"/>
                  </a:lnTo>
                  <a:lnTo>
                    <a:pt x="726" y="1482"/>
                  </a:lnTo>
                  <a:lnTo>
                    <a:pt x="728" y="1487"/>
                  </a:lnTo>
                  <a:lnTo>
                    <a:pt x="732" y="1500"/>
                  </a:lnTo>
                  <a:lnTo>
                    <a:pt x="735" y="1511"/>
                  </a:lnTo>
                  <a:lnTo>
                    <a:pt x="743" y="1506"/>
                  </a:lnTo>
                  <a:lnTo>
                    <a:pt x="750" y="1499"/>
                  </a:lnTo>
                  <a:lnTo>
                    <a:pt x="757" y="1493"/>
                  </a:lnTo>
                  <a:lnTo>
                    <a:pt x="765" y="1485"/>
                  </a:lnTo>
                  <a:lnTo>
                    <a:pt x="772" y="1478"/>
                  </a:lnTo>
                  <a:lnTo>
                    <a:pt x="782" y="1473"/>
                  </a:lnTo>
                  <a:lnTo>
                    <a:pt x="787" y="1471"/>
                  </a:lnTo>
                  <a:lnTo>
                    <a:pt x="794" y="1470"/>
                  </a:lnTo>
                  <a:lnTo>
                    <a:pt x="800" y="1469"/>
                  </a:lnTo>
                  <a:lnTo>
                    <a:pt x="808" y="1469"/>
                  </a:lnTo>
                  <a:lnTo>
                    <a:pt x="821" y="1469"/>
                  </a:lnTo>
                  <a:lnTo>
                    <a:pt x="831" y="1471"/>
                  </a:lnTo>
                  <a:lnTo>
                    <a:pt x="841" y="1474"/>
                  </a:lnTo>
                  <a:lnTo>
                    <a:pt x="851" y="1478"/>
                  </a:lnTo>
                  <a:lnTo>
                    <a:pt x="861" y="1482"/>
                  </a:lnTo>
                  <a:lnTo>
                    <a:pt x="869" y="1485"/>
                  </a:lnTo>
                  <a:lnTo>
                    <a:pt x="879" y="1487"/>
                  </a:lnTo>
                  <a:lnTo>
                    <a:pt x="889" y="1487"/>
                  </a:lnTo>
                  <a:lnTo>
                    <a:pt x="894" y="1487"/>
                  </a:lnTo>
                  <a:lnTo>
                    <a:pt x="901" y="1486"/>
                  </a:lnTo>
                  <a:lnTo>
                    <a:pt x="906" y="1483"/>
                  </a:lnTo>
                  <a:lnTo>
                    <a:pt x="914" y="1481"/>
                  </a:lnTo>
                  <a:lnTo>
                    <a:pt x="926" y="1473"/>
                  </a:lnTo>
                  <a:lnTo>
                    <a:pt x="941" y="1463"/>
                  </a:lnTo>
                  <a:lnTo>
                    <a:pt x="965" y="1445"/>
                  </a:lnTo>
                  <a:lnTo>
                    <a:pt x="982" y="1434"/>
                  </a:lnTo>
                  <a:lnTo>
                    <a:pt x="988" y="1429"/>
                  </a:lnTo>
                  <a:lnTo>
                    <a:pt x="993" y="1424"/>
                  </a:lnTo>
                  <a:lnTo>
                    <a:pt x="998" y="1420"/>
                  </a:lnTo>
                  <a:lnTo>
                    <a:pt x="1000" y="1415"/>
                  </a:lnTo>
                  <a:lnTo>
                    <a:pt x="1003" y="1411"/>
                  </a:lnTo>
                  <a:lnTo>
                    <a:pt x="1006" y="1410"/>
                  </a:lnTo>
                  <a:lnTo>
                    <a:pt x="1010" y="1409"/>
                  </a:lnTo>
                  <a:lnTo>
                    <a:pt x="1013" y="1408"/>
                  </a:lnTo>
                  <a:lnTo>
                    <a:pt x="1020" y="1408"/>
                  </a:lnTo>
                  <a:lnTo>
                    <a:pt x="1028" y="1409"/>
                  </a:lnTo>
                  <a:lnTo>
                    <a:pt x="1036" y="1411"/>
                  </a:lnTo>
                  <a:lnTo>
                    <a:pt x="1043" y="1412"/>
                  </a:lnTo>
                  <a:lnTo>
                    <a:pt x="1051" y="1412"/>
                  </a:lnTo>
                  <a:lnTo>
                    <a:pt x="1058" y="1410"/>
                  </a:lnTo>
                  <a:lnTo>
                    <a:pt x="1071" y="1397"/>
                  </a:lnTo>
                  <a:lnTo>
                    <a:pt x="1073" y="1395"/>
                  </a:lnTo>
                  <a:lnTo>
                    <a:pt x="1084" y="1395"/>
                  </a:lnTo>
                  <a:lnTo>
                    <a:pt x="1085" y="1395"/>
                  </a:lnTo>
                  <a:lnTo>
                    <a:pt x="1087" y="1405"/>
                  </a:lnTo>
                  <a:lnTo>
                    <a:pt x="1091" y="1414"/>
                  </a:lnTo>
                  <a:lnTo>
                    <a:pt x="1094" y="1421"/>
                  </a:lnTo>
                  <a:lnTo>
                    <a:pt x="1098" y="1429"/>
                  </a:lnTo>
                  <a:lnTo>
                    <a:pt x="1102" y="1434"/>
                  </a:lnTo>
                  <a:lnTo>
                    <a:pt x="1107" y="1438"/>
                  </a:lnTo>
                  <a:lnTo>
                    <a:pt x="1112" y="1443"/>
                  </a:lnTo>
                  <a:lnTo>
                    <a:pt x="1118" y="1446"/>
                  </a:lnTo>
                  <a:lnTo>
                    <a:pt x="1143" y="1457"/>
                  </a:lnTo>
                  <a:lnTo>
                    <a:pt x="1174" y="1469"/>
                  </a:lnTo>
                  <a:lnTo>
                    <a:pt x="1187" y="1486"/>
                  </a:lnTo>
                  <a:lnTo>
                    <a:pt x="1201" y="1502"/>
                  </a:lnTo>
                  <a:lnTo>
                    <a:pt x="1206" y="1510"/>
                  </a:lnTo>
                  <a:lnTo>
                    <a:pt x="1211" y="1520"/>
                  </a:lnTo>
                  <a:lnTo>
                    <a:pt x="1214" y="1524"/>
                  </a:lnTo>
                  <a:lnTo>
                    <a:pt x="1215" y="1529"/>
                  </a:lnTo>
                  <a:lnTo>
                    <a:pt x="1216" y="1536"/>
                  </a:lnTo>
                  <a:lnTo>
                    <a:pt x="1216" y="1541"/>
                  </a:lnTo>
                  <a:lnTo>
                    <a:pt x="1216" y="1553"/>
                  </a:lnTo>
                  <a:lnTo>
                    <a:pt x="1214" y="1564"/>
                  </a:lnTo>
                  <a:lnTo>
                    <a:pt x="1211" y="1573"/>
                  </a:lnTo>
                  <a:lnTo>
                    <a:pt x="1208" y="1581"/>
                  </a:lnTo>
                  <a:lnTo>
                    <a:pt x="1201" y="1595"/>
                  </a:lnTo>
                  <a:lnTo>
                    <a:pt x="1193" y="1608"/>
                  </a:lnTo>
                  <a:lnTo>
                    <a:pt x="1185" y="1621"/>
                  </a:lnTo>
                  <a:lnTo>
                    <a:pt x="1177" y="1635"/>
                  </a:lnTo>
                  <a:lnTo>
                    <a:pt x="1174" y="1643"/>
                  </a:lnTo>
                  <a:lnTo>
                    <a:pt x="1172" y="1652"/>
                  </a:lnTo>
                  <a:lnTo>
                    <a:pt x="1170" y="1661"/>
                  </a:lnTo>
                  <a:lnTo>
                    <a:pt x="1169" y="1673"/>
                  </a:lnTo>
                  <a:lnTo>
                    <a:pt x="1170" y="1679"/>
                  </a:lnTo>
                  <a:lnTo>
                    <a:pt x="1172" y="1685"/>
                  </a:lnTo>
                  <a:lnTo>
                    <a:pt x="1175" y="1691"/>
                  </a:lnTo>
                  <a:lnTo>
                    <a:pt x="1177" y="1692"/>
                  </a:lnTo>
                  <a:lnTo>
                    <a:pt x="1186" y="1691"/>
                  </a:lnTo>
                  <a:lnTo>
                    <a:pt x="1194" y="1686"/>
                  </a:lnTo>
                  <a:lnTo>
                    <a:pt x="1203" y="1682"/>
                  </a:lnTo>
                  <a:lnTo>
                    <a:pt x="1211" y="1681"/>
                  </a:lnTo>
                  <a:lnTo>
                    <a:pt x="1215" y="1681"/>
                  </a:lnTo>
                  <a:lnTo>
                    <a:pt x="1217" y="1683"/>
                  </a:lnTo>
                  <a:lnTo>
                    <a:pt x="1219" y="1685"/>
                  </a:lnTo>
                  <a:lnTo>
                    <a:pt x="1221" y="1688"/>
                  </a:lnTo>
                  <a:lnTo>
                    <a:pt x="1226" y="1696"/>
                  </a:lnTo>
                  <a:lnTo>
                    <a:pt x="1229" y="1706"/>
                  </a:lnTo>
                  <a:lnTo>
                    <a:pt x="1233" y="1715"/>
                  </a:lnTo>
                  <a:lnTo>
                    <a:pt x="1236" y="1724"/>
                  </a:lnTo>
                  <a:lnTo>
                    <a:pt x="1238" y="1728"/>
                  </a:lnTo>
                  <a:lnTo>
                    <a:pt x="1242" y="1731"/>
                  </a:lnTo>
                  <a:lnTo>
                    <a:pt x="1244" y="1733"/>
                  </a:lnTo>
                  <a:lnTo>
                    <a:pt x="1246" y="1735"/>
                  </a:lnTo>
                  <a:lnTo>
                    <a:pt x="1247" y="1748"/>
                  </a:lnTo>
                  <a:lnTo>
                    <a:pt x="1250" y="1760"/>
                  </a:lnTo>
                  <a:lnTo>
                    <a:pt x="1256" y="1772"/>
                  </a:lnTo>
                  <a:lnTo>
                    <a:pt x="1262" y="1782"/>
                  </a:lnTo>
                  <a:lnTo>
                    <a:pt x="1265" y="1787"/>
                  </a:lnTo>
                  <a:lnTo>
                    <a:pt x="1270" y="1791"/>
                  </a:lnTo>
                  <a:lnTo>
                    <a:pt x="1274" y="1794"/>
                  </a:lnTo>
                  <a:lnTo>
                    <a:pt x="1280" y="1798"/>
                  </a:lnTo>
                  <a:lnTo>
                    <a:pt x="1284" y="1801"/>
                  </a:lnTo>
                  <a:lnTo>
                    <a:pt x="1289" y="1802"/>
                  </a:lnTo>
                  <a:lnTo>
                    <a:pt x="1295" y="1803"/>
                  </a:lnTo>
                  <a:lnTo>
                    <a:pt x="1300" y="1804"/>
                  </a:lnTo>
                  <a:lnTo>
                    <a:pt x="1317" y="1802"/>
                  </a:lnTo>
                  <a:lnTo>
                    <a:pt x="1331" y="1800"/>
                  </a:lnTo>
                  <a:lnTo>
                    <a:pt x="1338" y="1800"/>
                  </a:lnTo>
                  <a:lnTo>
                    <a:pt x="1339" y="1800"/>
                  </a:lnTo>
                  <a:lnTo>
                    <a:pt x="1339" y="1805"/>
                  </a:lnTo>
                  <a:lnTo>
                    <a:pt x="1340" y="1810"/>
                  </a:lnTo>
                  <a:lnTo>
                    <a:pt x="1341" y="1813"/>
                  </a:lnTo>
                  <a:lnTo>
                    <a:pt x="1343" y="1815"/>
                  </a:lnTo>
                  <a:lnTo>
                    <a:pt x="1348" y="1818"/>
                  </a:lnTo>
                  <a:lnTo>
                    <a:pt x="1351" y="1819"/>
                  </a:lnTo>
                  <a:lnTo>
                    <a:pt x="1353" y="1818"/>
                  </a:lnTo>
                  <a:lnTo>
                    <a:pt x="1356" y="1814"/>
                  </a:lnTo>
                  <a:lnTo>
                    <a:pt x="1357" y="1810"/>
                  </a:lnTo>
                  <a:lnTo>
                    <a:pt x="1358" y="1804"/>
                  </a:lnTo>
                  <a:lnTo>
                    <a:pt x="1358" y="1793"/>
                  </a:lnTo>
                  <a:lnTo>
                    <a:pt x="1358" y="1782"/>
                  </a:lnTo>
                  <a:lnTo>
                    <a:pt x="1358" y="1773"/>
                  </a:lnTo>
                  <a:lnTo>
                    <a:pt x="1358" y="1761"/>
                  </a:lnTo>
                  <a:lnTo>
                    <a:pt x="1365" y="1760"/>
                  </a:lnTo>
                  <a:lnTo>
                    <a:pt x="1379" y="1755"/>
                  </a:lnTo>
                  <a:lnTo>
                    <a:pt x="1394" y="1751"/>
                  </a:lnTo>
                  <a:lnTo>
                    <a:pt x="1405" y="1750"/>
                  </a:lnTo>
                  <a:lnTo>
                    <a:pt x="1435" y="1750"/>
                  </a:lnTo>
                  <a:lnTo>
                    <a:pt x="1451" y="1750"/>
                  </a:lnTo>
                  <a:lnTo>
                    <a:pt x="1458" y="1750"/>
                  </a:lnTo>
                  <a:lnTo>
                    <a:pt x="1458" y="1750"/>
                  </a:lnTo>
                  <a:lnTo>
                    <a:pt x="1462" y="1751"/>
                  </a:lnTo>
                  <a:lnTo>
                    <a:pt x="1466" y="1752"/>
                  </a:lnTo>
                  <a:lnTo>
                    <a:pt x="1471" y="1752"/>
                  </a:lnTo>
                  <a:lnTo>
                    <a:pt x="1475" y="1751"/>
                  </a:lnTo>
                  <a:lnTo>
                    <a:pt x="1484" y="1748"/>
                  </a:lnTo>
                  <a:lnTo>
                    <a:pt x="1491" y="1742"/>
                  </a:lnTo>
                  <a:lnTo>
                    <a:pt x="1500" y="1737"/>
                  </a:lnTo>
                  <a:lnTo>
                    <a:pt x="1508" y="1732"/>
                  </a:lnTo>
                  <a:lnTo>
                    <a:pt x="1513" y="1729"/>
                  </a:lnTo>
                  <a:lnTo>
                    <a:pt x="1518" y="1728"/>
                  </a:lnTo>
                  <a:lnTo>
                    <a:pt x="1522" y="1727"/>
                  </a:lnTo>
                  <a:lnTo>
                    <a:pt x="1528" y="1726"/>
                  </a:lnTo>
                  <a:lnTo>
                    <a:pt x="1536" y="1727"/>
                  </a:lnTo>
                  <a:lnTo>
                    <a:pt x="1546" y="1729"/>
                  </a:lnTo>
                  <a:lnTo>
                    <a:pt x="1554" y="1733"/>
                  </a:lnTo>
                  <a:lnTo>
                    <a:pt x="1562" y="1736"/>
                  </a:lnTo>
                  <a:lnTo>
                    <a:pt x="1571" y="1740"/>
                  </a:lnTo>
                  <a:lnTo>
                    <a:pt x="1580" y="1742"/>
                  </a:lnTo>
                  <a:lnTo>
                    <a:pt x="1589" y="1745"/>
                  </a:lnTo>
                  <a:lnTo>
                    <a:pt x="1600" y="1746"/>
                  </a:lnTo>
                  <a:lnTo>
                    <a:pt x="1601" y="1753"/>
                  </a:lnTo>
                  <a:lnTo>
                    <a:pt x="1602" y="1761"/>
                  </a:lnTo>
                  <a:lnTo>
                    <a:pt x="1603" y="1767"/>
                  </a:lnTo>
                  <a:lnTo>
                    <a:pt x="1606" y="1773"/>
                  </a:lnTo>
                  <a:lnTo>
                    <a:pt x="1609" y="1778"/>
                  </a:lnTo>
                  <a:lnTo>
                    <a:pt x="1612" y="1784"/>
                  </a:lnTo>
                  <a:lnTo>
                    <a:pt x="1615" y="1788"/>
                  </a:lnTo>
                  <a:lnTo>
                    <a:pt x="1620" y="1792"/>
                  </a:lnTo>
                  <a:lnTo>
                    <a:pt x="1628" y="1799"/>
                  </a:lnTo>
                  <a:lnTo>
                    <a:pt x="1638" y="1804"/>
                  </a:lnTo>
                  <a:lnTo>
                    <a:pt x="1648" y="1808"/>
                  </a:lnTo>
                  <a:lnTo>
                    <a:pt x="1658" y="1812"/>
                  </a:lnTo>
                  <a:lnTo>
                    <a:pt x="1669" y="1816"/>
                  </a:lnTo>
                  <a:lnTo>
                    <a:pt x="1679" y="1819"/>
                  </a:lnTo>
                  <a:lnTo>
                    <a:pt x="1689" y="1820"/>
                  </a:lnTo>
                  <a:lnTo>
                    <a:pt x="1698" y="1821"/>
                  </a:lnTo>
                  <a:lnTo>
                    <a:pt x="1708" y="1823"/>
                  </a:lnTo>
                  <a:lnTo>
                    <a:pt x="1718" y="1824"/>
                  </a:lnTo>
                  <a:lnTo>
                    <a:pt x="1728" y="1826"/>
                  </a:lnTo>
                  <a:lnTo>
                    <a:pt x="1739" y="1831"/>
                  </a:lnTo>
                  <a:lnTo>
                    <a:pt x="1738" y="1841"/>
                  </a:lnTo>
                  <a:lnTo>
                    <a:pt x="1738" y="1855"/>
                  </a:lnTo>
                  <a:lnTo>
                    <a:pt x="1739" y="1861"/>
                  </a:lnTo>
                  <a:lnTo>
                    <a:pt x="1741" y="1868"/>
                  </a:lnTo>
                  <a:lnTo>
                    <a:pt x="1742" y="1870"/>
                  </a:lnTo>
                  <a:lnTo>
                    <a:pt x="1743" y="1871"/>
                  </a:lnTo>
                  <a:lnTo>
                    <a:pt x="1745" y="1872"/>
                  </a:lnTo>
                  <a:lnTo>
                    <a:pt x="1747" y="1873"/>
                  </a:lnTo>
                  <a:lnTo>
                    <a:pt x="1750" y="1873"/>
                  </a:lnTo>
                  <a:lnTo>
                    <a:pt x="1752" y="1872"/>
                  </a:lnTo>
                  <a:lnTo>
                    <a:pt x="1755" y="1871"/>
                  </a:lnTo>
                  <a:lnTo>
                    <a:pt x="1757" y="1869"/>
                  </a:lnTo>
                  <a:lnTo>
                    <a:pt x="1759" y="1866"/>
                  </a:lnTo>
                  <a:lnTo>
                    <a:pt x="1761" y="1860"/>
                  </a:lnTo>
                  <a:lnTo>
                    <a:pt x="1762" y="1855"/>
                  </a:lnTo>
                  <a:lnTo>
                    <a:pt x="1764" y="1848"/>
                  </a:lnTo>
                  <a:lnTo>
                    <a:pt x="1766" y="1843"/>
                  </a:lnTo>
                  <a:lnTo>
                    <a:pt x="1770" y="1839"/>
                  </a:lnTo>
                  <a:lnTo>
                    <a:pt x="1775" y="1834"/>
                  </a:lnTo>
                  <a:lnTo>
                    <a:pt x="1782" y="1830"/>
                  </a:lnTo>
                  <a:lnTo>
                    <a:pt x="1790" y="1827"/>
                  </a:lnTo>
                  <a:lnTo>
                    <a:pt x="1799" y="1824"/>
                  </a:lnTo>
                  <a:lnTo>
                    <a:pt x="1817" y="1817"/>
                  </a:lnTo>
                  <a:lnTo>
                    <a:pt x="1831" y="1812"/>
                  </a:lnTo>
                  <a:lnTo>
                    <a:pt x="1843" y="1806"/>
                  </a:lnTo>
                  <a:lnTo>
                    <a:pt x="1854" y="1803"/>
                  </a:lnTo>
                  <a:lnTo>
                    <a:pt x="1866" y="1801"/>
                  </a:lnTo>
                  <a:lnTo>
                    <a:pt x="1877" y="1800"/>
                  </a:lnTo>
                  <a:lnTo>
                    <a:pt x="1887" y="1798"/>
                  </a:lnTo>
                  <a:lnTo>
                    <a:pt x="1897" y="1794"/>
                  </a:lnTo>
                  <a:lnTo>
                    <a:pt x="1907" y="1790"/>
                  </a:lnTo>
                  <a:lnTo>
                    <a:pt x="1915" y="1785"/>
                  </a:lnTo>
                  <a:lnTo>
                    <a:pt x="1935" y="1753"/>
                  </a:lnTo>
                  <a:lnTo>
                    <a:pt x="1940" y="1754"/>
                  </a:lnTo>
                  <a:lnTo>
                    <a:pt x="1946" y="1755"/>
                  </a:lnTo>
                  <a:lnTo>
                    <a:pt x="1951" y="1758"/>
                  </a:lnTo>
                  <a:lnTo>
                    <a:pt x="1956" y="1760"/>
                  </a:lnTo>
                  <a:lnTo>
                    <a:pt x="1962" y="1762"/>
                  </a:lnTo>
                  <a:lnTo>
                    <a:pt x="1966" y="1763"/>
                  </a:lnTo>
                  <a:lnTo>
                    <a:pt x="1972" y="1765"/>
                  </a:lnTo>
                  <a:lnTo>
                    <a:pt x="1977" y="1765"/>
                  </a:lnTo>
                  <a:lnTo>
                    <a:pt x="1991" y="1765"/>
                  </a:lnTo>
                  <a:lnTo>
                    <a:pt x="2004" y="1763"/>
                  </a:lnTo>
                  <a:lnTo>
                    <a:pt x="2015" y="1761"/>
                  </a:lnTo>
                  <a:lnTo>
                    <a:pt x="2026" y="1758"/>
                  </a:lnTo>
                  <a:lnTo>
                    <a:pt x="2035" y="1753"/>
                  </a:lnTo>
                  <a:lnTo>
                    <a:pt x="2044" y="1749"/>
                  </a:lnTo>
                  <a:lnTo>
                    <a:pt x="2053" y="1745"/>
                  </a:lnTo>
                  <a:lnTo>
                    <a:pt x="2061" y="1739"/>
                  </a:lnTo>
                  <a:lnTo>
                    <a:pt x="2075" y="1727"/>
                  </a:lnTo>
                  <a:lnTo>
                    <a:pt x="2090" y="1714"/>
                  </a:lnTo>
                  <a:lnTo>
                    <a:pt x="2107" y="1702"/>
                  </a:lnTo>
                  <a:lnTo>
                    <a:pt x="2124" y="1692"/>
                  </a:lnTo>
                  <a:lnTo>
                    <a:pt x="2131" y="1686"/>
                  </a:lnTo>
                  <a:lnTo>
                    <a:pt x="2138" y="1680"/>
                  </a:lnTo>
                  <a:lnTo>
                    <a:pt x="2141" y="1675"/>
                  </a:lnTo>
                  <a:lnTo>
                    <a:pt x="2143" y="1671"/>
                  </a:lnTo>
                  <a:lnTo>
                    <a:pt x="2145" y="1667"/>
                  </a:lnTo>
                  <a:lnTo>
                    <a:pt x="2146" y="1661"/>
                  </a:lnTo>
                  <a:lnTo>
                    <a:pt x="2154" y="1660"/>
                  </a:lnTo>
                  <a:lnTo>
                    <a:pt x="2162" y="1658"/>
                  </a:lnTo>
                  <a:lnTo>
                    <a:pt x="2167" y="1655"/>
                  </a:lnTo>
                  <a:lnTo>
                    <a:pt x="2173" y="1650"/>
                  </a:lnTo>
                  <a:lnTo>
                    <a:pt x="2179" y="1645"/>
                  </a:lnTo>
                  <a:lnTo>
                    <a:pt x="2183" y="1639"/>
                  </a:lnTo>
                  <a:lnTo>
                    <a:pt x="2187" y="1632"/>
                  </a:lnTo>
                  <a:lnTo>
                    <a:pt x="2192" y="1625"/>
                  </a:lnTo>
                  <a:lnTo>
                    <a:pt x="2205" y="1593"/>
                  </a:lnTo>
                  <a:lnTo>
                    <a:pt x="2216" y="1565"/>
                  </a:lnTo>
                  <a:lnTo>
                    <a:pt x="2221" y="1555"/>
                  </a:lnTo>
                  <a:lnTo>
                    <a:pt x="2228" y="1542"/>
                  </a:lnTo>
                  <a:lnTo>
                    <a:pt x="2238" y="1528"/>
                  </a:lnTo>
                  <a:lnTo>
                    <a:pt x="2249" y="1513"/>
                  </a:lnTo>
                  <a:lnTo>
                    <a:pt x="2261" y="1498"/>
                  </a:lnTo>
                  <a:lnTo>
                    <a:pt x="2274" y="1486"/>
                  </a:lnTo>
                  <a:lnTo>
                    <a:pt x="2280" y="1481"/>
                  </a:lnTo>
                  <a:lnTo>
                    <a:pt x="2286" y="1476"/>
                  </a:lnTo>
                  <a:lnTo>
                    <a:pt x="2291" y="1473"/>
                  </a:lnTo>
                  <a:lnTo>
                    <a:pt x="2297" y="1472"/>
                  </a:lnTo>
                  <a:lnTo>
                    <a:pt x="2298" y="1459"/>
                  </a:lnTo>
                  <a:lnTo>
                    <a:pt x="2301" y="1447"/>
                  </a:lnTo>
                  <a:lnTo>
                    <a:pt x="2305" y="1435"/>
                  </a:lnTo>
                  <a:lnTo>
                    <a:pt x="2311" y="1424"/>
                  </a:lnTo>
                  <a:lnTo>
                    <a:pt x="2315" y="1412"/>
                  </a:lnTo>
                  <a:lnTo>
                    <a:pt x="2319" y="1399"/>
                  </a:lnTo>
                  <a:lnTo>
                    <a:pt x="2321" y="1393"/>
                  </a:lnTo>
                  <a:lnTo>
                    <a:pt x="2322" y="1385"/>
                  </a:lnTo>
                  <a:lnTo>
                    <a:pt x="2324" y="1377"/>
                  </a:lnTo>
                  <a:lnTo>
                    <a:pt x="2324" y="1368"/>
                  </a:lnTo>
                  <a:lnTo>
                    <a:pt x="2322" y="1342"/>
                  </a:lnTo>
                  <a:lnTo>
                    <a:pt x="2320" y="1321"/>
                  </a:lnTo>
                  <a:lnTo>
                    <a:pt x="2316" y="1302"/>
                  </a:lnTo>
                  <a:lnTo>
                    <a:pt x="2311" y="1285"/>
                  </a:lnTo>
                  <a:lnTo>
                    <a:pt x="2303" y="1269"/>
                  </a:lnTo>
                  <a:lnTo>
                    <a:pt x="2294" y="1253"/>
                  </a:lnTo>
                  <a:lnTo>
                    <a:pt x="2285" y="1238"/>
                  </a:lnTo>
                  <a:lnTo>
                    <a:pt x="2274" y="1221"/>
                  </a:lnTo>
                  <a:lnTo>
                    <a:pt x="2272" y="1213"/>
                  </a:lnTo>
                  <a:lnTo>
                    <a:pt x="2268" y="1203"/>
                  </a:lnTo>
                  <a:lnTo>
                    <a:pt x="2266" y="1196"/>
                  </a:lnTo>
                  <a:lnTo>
                    <a:pt x="2263" y="1191"/>
                  </a:lnTo>
                  <a:lnTo>
                    <a:pt x="2260" y="1186"/>
                  </a:lnTo>
                  <a:lnTo>
                    <a:pt x="2254" y="1183"/>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11" name="Freeform 146">
              <a:extLst>
                <a:ext uri="{FF2B5EF4-FFF2-40B4-BE49-F238E27FC236}">
                  <a16:creationId xmlns:a16="http://schemas.microsoft.com/office/drawing/2014/main" id="{7C00B049-858F-40A9-A998-E5963F306B00}"/>
                </a:ext>
              </a:extLst>
            </p:cNvPr>
            <p:cNvSpPr>
              <a:spLocks/>
            </p:cNvSpPr>
            <p:nvPr/>
          </p:nvSpPr>
          <p:spPr bwMode="auto">
            <a:xfrm>
              <a:off x="16897486" y="3798435"/>
              <a:ext cx="98383" cy="43336"/>
            </a:xfrm>
            <a:custGeom>
              <a:avLst/>
              <a:gdLst>
                <a:gd name="T0" fmla="*/ 16 w 170"/>
                <a:gd name="T1" fmla="*/ 75 h 75"/>
                <a:gd name="T2" fmla="*/ 12 w 170"/>
                <a:gd name="T3" fmla="*/ 75 h 75"/>
                <a:gd name="T4" fmla="*/ 9 w 170"/>
                <a:gd name="T5" fmla="*/ 74 h 75"/>
                <a:gd name="T6" fmla="*/ 6 w 170"/>
                <a:gd name="T7" fmla="*/ 73 h 75"/>
                <a:gd name="T8" fmla="*/ 3 w 170"/>
                <a:gd name="T9" fmla="*/ 70 h 75"/>
                <a:gd name="T10" fmla="*/ 2 w 170"/>
                <a:gd name="T11" fmla="*/ 67 h 75"/>
                <a:gd name="T12" fmla="*/ 1 w 170"/>
                <a:gd name="T13" fmla="*/ 64 h 75"/>
                <a:gd name="T14" fmla="*/ 0 w 170"/>
                <a:gd name="T15" fmla="*/ 60 h 75"/>
                <a:gd name="T16" fmla="*/ 0 w 170"/>
                <a:gd name="T17" fmla="*/ 55 h 75"/>
                <a:gd name="T18" fmla="*/ 1 w 170"/>
                <a:gd name="T19" fmla="*/ 51 h 75"/>
                <a:gd name="T20" fmla="*/ 2 w 170"/>
                <a:gd name="T21" fmla="*/ 47 h 75"/>
                <a:gd name="T22" fmla="*/ 6 w 170"/>
                <a:gd name="T23" fmla="*/ 41 h 75"/>
                <a:gd name="T24" fmla="*/ 9 w 170"/>
                <a:gd name="T25" fmla="*/ 37 h 75"/>
                <a:gd name="T26" fmla="*/ 18 w 170"/>
                <a:gd name="T27" fmla="*/ 28 h 75"/>
                <a:gd name="T28" fmla="*/ 29 w 170"/>
                <a:gd name="T29" fmla="*/ 20 h 75"/>
                <a:gd name="T30" fmla="*/ 41 w 170"/>
                <a:gd name="T31" fmla="*/ 12 h 75"/>
                <a:gd name="T32" fmla="*/ 54 w 170"/>
                <a:gd name="T33" fmla="*/ 6 h 75"/>
                <a:gd name="T34" fmla="*/ 67 w 170"/>
                <a:gd name="T35" fmla="*/ 2 h 75"/>
                <a:gd name="T36" fmla="*/ 78 w 170"/>
                <a:gd name="T37" fmla="*/ 0 h 75"/>
                <a:gd name="T38" fmla="*/ 90 w 170"/>
                <a:gd name="T39" fmla="*/ 1 h 75"/>
                <a:gd name="T40" fmla="*/ 104 w 170"/>
                <a:gd name="T41" fmla="*/ 4 h 75"/>
                <a:gd name="T42" fmla="*/ 119 w 170"/>
                <a:gd name="T43" fmla="*/ 7 h 75"/>
                <a:gd name="T44" fmla="*/ 134 w 170"/>
                <a:gd name="T45" fmla="*/ 12 h 75"/>
                <a:gd name="T46" fmla="*/ 142 w 170"/>
                <a:gd name="T47" fmla="*/ 15 h 75"/>
                <a:gd name="T48" fmla="*/ 148 w 170"/>
                <a:gd name="T49" fmla="*/ 19 h 75"/>
                <a:gd name="T50" fmla="*/ 154 w 170"/>
                <a:gd name="T51" fmla="*/ 22 h 75"/>
                <a:gd name="T52" fmla="*/ 159 w 170"/>
                <a:gd name="T53" fmla="*/ 25 h 75"/>
                <a:gd name="T54" fmla="*/ 163 w 170"/>
                <a:gd name="T55" fmla="*/ 30 h 75"/>
                <a:gd name="T56" fmla="*/ 168 w 170"/>
                <a:gd name="T57" fmla="*/ 34 h 75"/>
                <a:gd name="T58" fmla="*/ 170 w 170"/>
                <a:gd name="T59" fmla="*/ 39 h 75"/>
                <a:gd name="T60" fmla="*/ 170 w 170"/>
                <a:gd name="T61" fmla="*/ 44 h 75"/>
                <a:gd name="T62" fmla="*/ 170 w 170"/>
                <a:gd name="T63" fmla="*/ 46 h 75"/>
                <a:gd name="T64" fmla="*/ 169 w 170"/>
                <a:gd name="T65" fmla="*/ 48 h 75"/>
                <a:gd name="T66" fmla="*/ 166 w 170"/>
                <a:gd name="T67" fmla="*/ 50 h 75"/>
                <a:gd name="T68" fmla="*/ 164 w 170"/>
                <a:gd name="T69" fmla="*/ 52 h 75"/>
                <a:gd name="T70" fmla="*/ 158 w 170"/>
                <a:gd name="T71" fmla="*/ 55 h 75"/>
                <a:gd name="T72" fmla="*/ 148 w 170"/>
                <a:gd name="T73" fmla="*/ 59 h 75"/>
                <a:gd name="T74" fmla="*/ 127 w 170"/>
                <a:gd name="T75" fmla="*/ 64 h 75"/>
                <a:gd name="T76" fmla="*/ 101 w 170"/>
                <a:gd name="T77" fmla="*/ 68 h 75"/>
                <a:gd name="T78" fmla="*/ 48 w 170"/>
                <a:gd name="T79" fmla="*/ 74 h 75"/>
                <a:gd name="T80" fmla="*/ 16 w 170"/>
                <a:gd name="T8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0" h="75">
                  <a:moveTo>
                    <a:pt x="16" y="75"/>
                  </a:moveTo>
                  <a:lnTo>
                    <a:pt x="12" y="75"/>
                  </a:lnTo>
                  <a:lnTo>
                    <a:pt x="9" y="74"/>
                  </a:lnTo>
                  <a:lnTo>
                    <a:pt x="6" y="73"/>
                  </a:lnTo>
                  <a:lnTo>
                    <a:pt x="3" y="70"/>
                  </a:lnTo>
                  <a:lnTo>
                    <a:pt x="2" y="67"/>
                  </a:lnTo>
                  <a:lnTo>
                    <a:pt x="1" y="64"/>
                  </a:lnTo>
                  <a:lnTo>
                    <a:pt x="0" y="60"/>
                  </a:lnTo>
                  <a:lnTo>
                    <a:pt x="0" y="55"/>
                  </a:lnTo>
                  <a:lnTo>
                    <a:pt x="1" y="51"/>
                  </a:lnTo>
                  <a:lnTo>
                    <a:pt x="2" y="47"/>
                  </a:lnTo>
                  <a:lnTo>
                    <a:pt x="6" y="41"/>
                  </a:lnTo>
                  <a:lnTo>
                    <a:pt x="9" y="37"/>
                  </a:lnTo>
                  <a:lnTo>
                    <a:pt x="18" y="28"/>
                  </a:lnTo>
                  <a:lnTo>
                    <a:pt x="29" y="20"/>
                  </a:lnTo>
                  <a:lnTo>
                    <a:pt x="41" y="12"/>
                  </a:lnTo>
                  <a:lnTo>
                    <a:pt x="54" y="6"/>
                  </a:lnTo>
                  <a:lnTo>
                    <a:pt x="67" y="2"/>
                  </a:lnTo>
                  <a:lnTo>
                    <a:pt x="78" y="0"/>
                  </a:lnTo>
                  <a:lnTo>
                    <a:pt x="90" y="1"/>
                  </a:lnTo>
                  <a:lnTo>
                    <a:pt x="104" y="4"/>
                  </a:lnTo>
                  <a:lnTo>
                    <a:pt x="119" y="7"/>
                  </a:lnTo>
                  <a:lnTo>
                    <a:pt x="134" y="12"/>
                  </a:lnTo>
                  <a:lnTo>
                    <a:pt x="142" y="15"/>
                  </a:lnTo>
                  <a:lnTo>
                    <a:pt x="148" y="19"/>
                  </a:lnTo>
                  <a:lnTo>
                    <a:pt x="154" y="22"/>
                  </a:lnTo>
                  <a:lnTo>
                    <a:pt x="159" y="25"/>
                  </a:lnTo>
                  <a:lnTo>
                    <a:pt x="163" y="30"/>
                  </a:lnTo>
                  <a:lnTo>
                    <a:pt x="168" y="34"/>
                  </a:lnTo>
                  <a:lnTo>
                    <a:pt x="170" y="39"/>
                  </a:lnTo>
                  <a:lnTo>
                    <a:pt x="170" y="44"/>
                  </a:lnTo>
                  <a:lnTo>
                    <a:pt x="170" y="46"/>
                  </a:lnTo>
                  <a:lnTo>
                    <a:pt x="169" y="48"/>
                  </a:lnTo>
                  <a:lnTo>
                    <a:pt x="166" y="50"/>
                  </a:lnTo>
                  <a:lnTo>
                    <a:pt x="164" y="52"/>
                  </a:lnTo>
                  <a:lnTo>
                    <a:pt x="158" y="55"/>
                  </a:lnTo>
                  <a:lnTo>
                    <a:pt x="148" y="59"/>
                  </a:lnTo>
                  <a:lnTo>
                    <a:pt x="127" y="64"/>
                  </a:lnTo>
                  <a:lnTo>
                    <a:pt x="101" y="68"/>
                  </a:lnTo>
                  <a:lnTo>
                    <a:pt x="48" y="74"/>
                  </a:lnTo>
                  <a:lnTo>
                    <a:pt x="16" y="75"/>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12" name="Freeform 147">
              <a:extLst>
                <a:ext uri="{FF2B5EF4-FFF2-40B4-BE49-F238E27FC236}">
                  <a16:creationId xmlns:a16="http://schemas.microsoft.com/office/drawing/2014/main" id="{0AA074A3-EE26-4B6A-A134-892A40DDD416}"/>
                </a:ext>
              </a:extLst>
            </p:cNvPr>
            <p:cNvSpPr>
              <a:spLocks/>
            </p:cNvSpPr>
            <p:nvPr/>
          </p:nvSpPr>
          <p:spPr bwMode="auto">
            <a:xfrm>
              <a:off x="16596482" y="3879250"/>
              <a:ext cx="38650" cy="24596"/>
            </a:xfrm>
            <a:custGeom>
              <a:avLst/>
              <a:gdLst>
                <a:gd name="T0" fmla="*/ 49 w 67"/>
                <a:gd name="T1" fmla="*/ 41 h 41"/>
                <a:gd name="T2" fmla="*/ 51 w 67"/>
                <a:gd name="T3" fmla="*/ 40 h 41"/>
                <a:gd name="T4" fmla="*/ 54 w 67"/>
                <a:gd name="T5" fmla="*/ 39 h 41"/>
                <a:gd name="T6" fmla="*/ 58 w 67"/>
                <a:gd name="T7" fmla="*/ 38 h 41"/>
                <a:gd name="T8" fmla="*/ 61 w 67"/>
                <a:gd name="T9" fmla="*/ 36 h 41"/>
                <a:gd name="T10" fmla="*/ 63 w 67"/>
                <a:gd name="T11" fmla="*/ 33 h 41"/>
                <a:gd name="T12" fmla="*/ 65 w 67"/>
                <a:gd name="T13" fmla="*/ 30 h 41"/>
                <a:gd name="T14" fmla="*/ 66 w 67"/>
                <a:gd name="T15" fmla="*/ 27 h 41"/>
                <a:gd name="T16" fmla="*/ 67 w 67"/>
                <a:gd name="T17" fmla="*/ 25 h 41"/>
                <a:gd name="T18" fmla="*/ 62 w 67"/>
                <a:gd name="T19" fmla="*/ 11 h 41"/>
                <a:gd name="T20" fmla="*/ 56 w 67"/>
                <a:gd name="T21" fmla="*/ 0 h 41"/>
                <a:gd name="T22" fmla="*/ 24 w 67"/>
                <a:gd name="T23" fmla="*/ 0 h 41"/>
                <a:gd name="T24" fmla="*/ 7 w 67"/>
                <a:gd name="T25" fmla="*/ 0 h 41"/>
                <a:gd name="T26" fmla="*/ 0 w 67"/>
                <a:gd name="T27" fmla="*/ 0 h 41"/>
                <a:gd name="T28" fmla="*/ 0 w 67"/>
                <a:gd name="T29" fmla="*/ 0 h 41"/>
                <a:gd name="T30" fmla="*/ 5 w 67"/>
                <a:gd name="T31" fmla="*/ 9 h 41"/>
                <a:gd name="T32" fmla="*/ 9 w 67"/>
                <a:gd name="T33" fmla="*/ 16 h 41"/>
                <a:gd name="T34" fmla="*/ 14 w 67"/>
                <a:gd name="T35" fmla="*/ 24 h 41"/>
                <a:gd name="T36" fmla="*/ 20 w 67"/>
                <a:gd name="T37" fmla="*/ 29 h 41"/>
                <a:gd name="T38" fmla="*/ 26 w 67"/>
                <a:gd name="T39" fmla="*/ 35 h 41"/>
                <a:gd name="T40" fmla="*/ 33 w 67"/>
                <a:gd name="T41" fmla="*/ 38 h 41"/>
                <a:gd name="T42" fmla="*/ 40 w 67"/>
                <a:gd name="T43" fmla="*/ 40 h 41"/>
                <a:gd name="T44" fmla="*/ 49 w 67"/>
                <a:gd name="T45"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 h="41">
                  <a:moveTo>
                    <a:pt x="49" y="41"/>
                  </a:moveTo>
                  <a:lnTo>
                    <a:pt x="51" y="40"/>
                  </a:lnTo>
                  <a:lnTo>
                    <a:pt x="54" y="39"/>
                  </a:lnTo>
                  <a:lnTo>
                    <a:pt x="58" y="38"/>
                  </a:lnTo>
                  <a:lnTo>
                    <a:pt x="61" y="36"/>
                  </a:lnTo>
                  <a:lnTo>
                    <a:pt x="63" y="33"/>
                  </a:lnTo>
                  <a:lnTo>
                    <a:pt x="65" y="30"/>
                  </a:lnTo>
                  <a:lnTo>
                    <a:pt x="66" y="27"/>
                  </a:lnTo>
                  <a:lnTo>
                    <a:pt x="67" y="25"/>
                  </a:lnTo>
                  <a:lnTo>
                    <a:pt x="62" y="11"/>
                  </a:lnTo>
                  <a:lnTo>
                    <a:pt x="56" y="0"/>
                  </a:lnTo>
                  <a:lnTo>
                    <a:pt x="24" y="0"/>
                  </a:lnTo>
                  <a:lnTo>
                    <a:pt x="7" y="0"/>
                  </a:lnTo>
                  <a:lnTo>
                    <a:pt x="0" y="0"/>
                  </a:lnTo>
                  <a:lnTo>
                    <a:pt x="0" y="0"/>
                  </a:lnTo>
                  <a:lnTo>
                    <a:pt x="5" y="9"/>
                  </a:lnTo>
                  <a:lnTo>
                    <a:pt x="9" y="16"/>
                  </a:lnTo>
                  <a:lnTo>
                    <a:pt x="14" y="24"/>
                  </a:lnTo>
                  <a:lnTo>
                    <a:pt x="20" y="29"/>
                  </a:lnTo>
                  <a:lnTo>
                    <a:pt x="26" y="35"/>
                  </a:lnTo>
                  <a:lnTo>
                    <a:pt x="33" y="38"/>
                  </a:lnTo>
                  <a:lnTo>
                    <a:pt x="40" y="40"/>
                  </a:lnTo>
                  <a:lnTo>
                    <a:pt x="49" y="41"/>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13" name="Freeform 148">
              <a:extLst>
                <a:ext uri="{FF2B5EF4-FFF2-40B4-BE49-F238E27FC236}">
                  <a16:creationId xmlns:a16="http://schemas.microsoft.com/office/drawing/2014/main" id="{5E157DBB-591A-4C6A-825D-6C7C4F2720C3}"/>
                </a:ext>
              </a:extLst>
            </p:cNvPr>
            <p:cNvSpPr>
              <a:spLocks/>
            </p:cNvSpPr>
            <p:nvPr/>
          </p:nvSpPr>
          <p:spPr bwMode="auto">
            <a:xfrm>
              <a:off x="15671216" y="3564190"/>
              <a:ext cx="17568" cy="21082"/>
            </a:xfrm>
            <a:custGeom>
              <a:avLst/>
              <a:gdLst>
                <a:gd name="T0" fmla="*/ 30 w 30"/>
                <a:gd name="T1" fmla="*/ 18 h 38"/>
                <a:gd name="T2" fmla="*/ 14 w 30"/>
                <a:gd name="T3" fmla="*/ 2 h 38"/>
                <a:gd name="T4" fmla="*/ 11 w 30"/>
                <a:gd name="T5" fmla="*/ 0 h 38"/>
                <a:gd name="T6" fmla="*/ 7 w 30"/>
                <a:gd name="T7" fmla="*/ 5 h 38"/>
                <a:gd name="T8" fmla="*/ 4 w 30"/>
                <a:gd name="T9" fmla="*/ 12 h 38"/>
                <a:gd name="T10" fmla="*/ 1 w 30"/>
                <a:gd name="T11" fmla="*/ 18 h 38"/>
                <a:gd name="T12" fmla="*/ 0 w 30"/>
                <a:gd name="T13" fmla="*/ 26 h 38"/>
                <a:gd name="T14" fmla="*/ 0 w 30"/>
                <a:gd name="T15" fmla="*/ 31 h 38"/>
                <a:gd name="T16" fmla="*/ 2 w 30"/>
                <a:gd name="T17" fmla="*/ 35 h 38"/>
                <a:gd name="T18" fmla="*/ 6 w 30"/>
                <a:gd name="T19" fmla="*/ 37 h 38"/>
                <a:gd name="T20" fmla="*/ 11 w 30"/>
                <a:gd name="T21" fmla="*/ 38 h 38"/>
                <a:gd name="T22" fmla="*/ 16 w 30"/>
                <a:gd name="T23" fmla="*/ 37 h 38"/>
                <a:gd name="T24" fmla="*/ 20 w 30"/>
                <a:gd name="T25" fmla="*/ 35 h 38"/>
                <a:gd name="T26" fmla="*/ 23 w 30"/>
                <a:gd name="T27" fmla="*/ 32 h 38"/>
                <a:gd name="T28" fmla="*/ 25 w 30"/>
                <a:gd name="T29" fmla="*/ 29 h 38"/>
                <a:gd name="T30" fmla="*/ 28 w 30"/>
                <a:gd name="T31" fmla="*/ 22 h 38"/>
                <a:gd name="T32" fmla="*/ 30 w 30"/>
                <a:gd name="T33" fmla="*/ 15 h 38"/>
                <a:gd name="T34" fmla="*/ 24 w 30"/>
                <a:gd name="T35" fmla="*/ 15 h 38"/>
                <a:gd name="T36" fmla="*/ 23 w 30"/>
                <a:gd name="T37" fmla="*/ 15 h 38"/>
                <a:gd name="T38" fmla="*/ 30 w 30"/>
                <a:gd name="T39" fmla="*/ 1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38">
                  <a:moveTo>
                    <a:pt x="30" y="18"/>
                  </a:moveTo>
                  <a:lnTo>
                    <a:pt x="14" y="2"/>
                  </a:lnTo>
                  <a:lnTo>
                    <a:pt x="11" y="0"/>
                  </a:lnTo>
                  <a:lnTo>
                    <a:pt x="7" y="5"/>
                  </a:lnTo>
                  <a:lnTo>
                    <a:pt x="4" y="12"/>
                  </a:lnTo>
                  <a:lnTo>
                    <a:pt x="1" y="18"/>
                  </a:lnTo>
                  <a:lnTo>
                    <a:pt x="0" y="26"/>
                  </a:lnTo>
                  <a:lnTo>
                    <a:pt x="0" y="31"/>
                  </a:lnTo>
                  <a:lnTo>
                    <a:pt x="2" y="35"/>
                  </a:lnTo>
                  <a:lnTo>
                    <a:pt x="6" y="37"/>
                  </a:lnTo>
                  <a:lnTo>
                    <a:pt x="11" y="38"/>
                  </a:lnTo>
                  <a:lnTo>
                    <a:pt x="16" y="37"/>
                  </a:lnTo>
                  <a:lnTo>
                    <a:pt x="20" y="35"/>
                  </a:lnTo>
                  <a:lnTo>
                    <a:pt x="23" y="32"/>
                  </a:lnTo>
                  <a:lnTo>
                    <a:pt x="25" y="29"/>
                  </a:lnTo>
                  <a:lnTo>
                    <a:pt x="28" y="22"/>
                  </a:lnTo>
                  <a:lnTo>
                    <a:pt x="30" y="15"/>
                  </a:lnTo>
                  <a:lnTo>
                    <a:pt x="24" y="15"/>
                  </a:lnTo>
                  <a:lnTo>
                    <a:pt x="23" y="15"/>
                  </a:lnTo>
                  <a:lnTo>
                    <a:pt x="30" y="18"/>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14" name="Freeform 149">
              <a:extLst>
                <a:ext uri="{FF2B5EF4-FFF2-40B4-BE49-F238E27FC236}">
                  <a16:creationId xmlns:a16="http://schemas.microsoft.com/office/drawing/2014/main" id="{CB44EF6B-CE55-4B05-9A99-D60CD92922EC}"/>
                </a:ext>
              </a:extLst>
            </p:cNvPr>
            <p:cNvSpPr>
              <a:spLocks/>
            </p:cNvSpPr>
            <p:nvPr/>
          </p:nvSpPr>
          <p:spPr bwMode="auto">
            <a:xfrm>
              <a:off x="15002446" y="3636806"/>
              <a:ext cx="45677" cy="25767"/>
            </a:xfrm>
            <a:custGeom>
              <a:avLst/>
              <a:gdLst>
                <a:gd name="T0" fmla="*/ 77 w 77"/>
                <a:gd name="T1" fmla="*/ 33 h 44"/>
                <a:gd name="T2" fmla="*/ 69 w 77"/>
                <a:gd name="T3" fmla="*/ 37 h 44"/>
                <a:gd name="T4" fmla="*/ 60 w 77"/>
                <a:gd name="T5" fmla="*/ 41 h 44"/>
                <a:gd name="T6" fmla="*/ 49 w 77"/>
                <a:gd name="T7" fmla="*/ 43 h 44"/>
                <a:gd name="T8" fmla="*/ 38 w 77"/>
                <a:gd name="T9" fmla="*/ 44 h 44"/>
                <a:gd name="T10" fmla="*/ 32 w 77"/>
                <a:gd name="T11" fmla="*/ 44 h 44"/>
                <a:gd name="T12" fmla="*/ 24 w 77"/>
                <a:gd name="T13" fmla="*/ 43 h 44"/>
                <a:gd name="T14" fmla="*/ 18 w 77"/>
                <a:gd name="T15" fmla="*/ 42 h 44"/>
                <a:gd name="T16" fmla="*/ 11 w 77"/>
                <a:gd name="T17" fmla="*/ 41 h 44"/>
                <a:gd name="T18" fmla="*/ 7 w 77"/>
                <a:gd name="T19" fmla="*/ 37 h 44"/>
                <a:gd name="T20" fmla="*/ 3 w 77"/>
                <a:gd name="T21" fmla="*/ 34 h 44"/>
                <a:gd name="T22" fmla="*/ 1 w 77"/>
                <a:gd name="T23" fmla="*/ 31 h 44"/>
                <a:gd name="T24" fmla="*/ 0 w 77"/>
                <a:gd name="T25" fmla="*/ 25 h 44"/>
                <a:gd name="T26" fmla="*/ 1 w 77"/>
                <a:gd name="T27" fmla="*/ 20 h 44"/>
                <a:gd name="T28" fmla="*/ 4 w 77"/>
                <a:gd name="T29" fmla="*/ 15 h 44"/>
                <a:gd name="T30" fmla="*/ 8 w 77"/>
                <a:gd name="T31" fmla="*/ 10 h 44"/>
                <a:gd name="T32" fmla="*/ 14 w 77"/>
                <a:gd name="T33" fmla="*/ 7 h 44"/>
                <a:gd name="T34" fmla="*/ 19 w 77"/>
                <a:gd name="T35" fmla="*/ 4 h 44"/>
                <a:gd name="T36" fmla="*/ 27 w 77"/>
                <a:gd name="T37" fmla="*/ 2 h 44"/>
                <a:gd name="T38" fmla="*/ 33 w 77"/>
                <a:gd name="T39" fmla="*/ 1 h 44"/>
                <a:gd name="T40" fmla="*/ 38 w 77"/>
                <a:gd name="T41" fmla="*/ 0 h 44"/>
                <a:gd name="T42" fmla="*/ 47 w 77"/>
                <a:gd name="T43" fmla="*/ 1 h 44"/>
                <a:gd name="T44" fmla="*/ 55 w 77"/>
                <a:gd name="T45" fmla="*/ 2 h 44"/>
                <a:gd name="T46" fmla="*/ 61 w 77"/>
                <a:gd name="T47" fmla="*/ 3 h 44"/>
                <a:gd name="T48" fmla="*/ 67 w 77"/>
                <a:gd name="T49" fmla="*/ 6 h 44"/>
                <a:gd name="T50" fmla="*/ 72 w 77"/>
                <a:gd name="T51" fmla="*/ 9 h 44"/>
                <a:gd name="T52" fmla="*/ 75 w 77"/>
                <a:gd name="T53" fmla="*/ 14 h 44"/>
                <a:gd name="T54" fmla="*/ 77 w 77"/>
                <a:gd name="T55" fmla="*/ 19 h 44"/>
                <a:gd name="T56" fmla="*/ 77 w 77"/>
                <a:gd name="T57" fmla="*/ 25 h 44"/>
                <a:gd name="T58" fmla="*/ 77 w 77"/>
                <a:gd name="T59" fmla="*/ 29 h 44"/>
                <a:gd name="T60" fmla="*/ 76 w 77"/>
                <a:gd name="T61" fmla="*/ 32 h 44"/>
                <a:gd name="T62" fmla="*/ 75 w 77"/>
                <a:gd name="T63" fmla="*/ 35 h 44"/>
                <a:gd name="T64" fmla="*/ 73 w 77"/>
                <a:gd name="T65" fmla="*/ 37 h 44"/>
                <a:gd name="T66" fmla="*/ 70 w 77"/>
                <a:gd name="T67" fmla="*/ 41 h 44"/>
                <a:gd name="T68" fmla="*/ 67 w 77"/>
                <a:gd name="T69" fmla="*/ 44 h 44"/>
                <a:gd name="T70" fmla="*/ 77 w 77"/>
                <a:gd name="T71"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7" h="44">
                  <a:moveTo>
                    <a:pt x="77" y="33"/>
                  </a:moveTo>
                  <a:lnTo>
                    <a:pt x="69" y="37"/>
                  </a:lnTo>
                  <a:lnTo>
                    <a:pt x="60" y="41"/>
                  </a:lnTo>
                  <a:lnTo>
                    <a:pt x="49" y="43"/>
                  </a:lnTo>
                  <a:lnTo>
                    <a:pt x="38" y="44"/>
                  </a:lnTo>
                  <a:lnTo>
                    <a:pt x="32" y="44"/>
                  </a:lnTo>
                  <a:lnTo>
                    <a:pt x="24" y="43"/>
                  </a:lnTo>
                  <a:lnTo>
                    <a:pt x="18" y="42"/>
                  </a:lnTo>
                  <a:lnTo>
                    <a:pt x="11" y="41"/>
                  </a:lnTo>
                  <a:lnTo>
                    <a:pt x="7" y="37"/>
                  </a:lnTo>
                  <a:lnTo>
                    <a:pt x="3" y="34"/>
                  </a:lnTo>
                  <a:lnTo>
                    <a:pt x="1" y="31"/>
                  </a:lnTo>
                  <a:lnTo>
                    <a:pt x="0" y="25"/>
                  </a:lnTo>
                  <a:lnTo>
                    <a:pt x="1" y="20"/>
                  </a:lnTo>
                  <a:lnTo>
                    <a:pt x="4" y="15"/>
                  </a:lnTo>
                  <a:lnTo>
                    <a:pt x="8" y="10"/>
                  </a:lnTo>
                  <a:lnTo>
                    <a:pt x="14" y="7"/>
                  </a:lnTo>
                  <a:lnTo>
                    <a:pt x="19" y="4"/>
                  </a:lnTo>
                  <a:lnTo>
                    <a:pt x="27" y="2"/>
                  </a:lnTo>
                  <a:lnTo>
                    <a:pt x="33" y="1"/>
                  </a:lnTo>
                  <a:lnTo>
                    <a:pt x="38" y="0"/>
                  </a:lnTo>
                  <a:lnTo>
                    <a:pt x="47" y="1"/>
                  </a:lnTo>
                  <a:lnTo>
                    <a:pt x="55" y="2"/>
                  </a:lnTo>
                  <a:lnTo>
                    <a:pt x="61" y="3"/>
                  </a:lnTo>
                  <a:lnTo>
                    <a:pt x="67" y="6"/>
                  </a:lnTo>
                  <a:lnTo>
                    <a:pt x="72" y="9"/>
                  </a:lnTo>
                  <a:lnTo>
                    <a:pt x="75" y="14"/>
                  </a:lnTo>
                  <a:lnTo>
                    <a:pt x="77" y="19"/>
                  </a:lnTo>
                  <a:lnTo>
                    <a:pt x="77" y="25"/>
                  </a:lnTo>
                  <a:lnTo>
                    <a:pt x="77" y="29"/>
                  </a:lnTo>
                  <a:lnTo>
                    <a:pt x="76" y="32"/>
                  </a:lnTo>
                  <a:lnTo>
                    <a:pt x="75" y="35"/>
                  </a:lnTo>
                  <a:lnTo>
                    <a:pt x="73" y="37"/>
                  </a:lnTo>
                  <a:lnTo>
                    <a:pt x="70" y="41"/>
                  </a:lnTo>
                  <a:lnTo>
                    <a:pt x="67" y="44"/>
                  </a:lnTo>
                  <a:lnTo>
                    <a:pt x="77" y="33"/>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15" name="Freeform 150">
              <a:extLst>
                <a:ext uri="{FF2B5EF4-FFF2-40B4-BE49-F238E27FC236}">
                  <a16:creationId xmlns:a16="http://schemas.microsoft.com/office/drawing/2014/main" id="{2FDEE813-11FE-4353-9829-404C12F875FF}"/>
                </a:ext>
              </a:extLst>
            </p:cNvPr>
            <p:cNvSpPr>
              <a:spLocks/>
            </p:cNvSpPr>
            <p:nvPr/>
          </p:nvSpPr>
          <p:spPr bwMode="auto">
            <a:xfrm>
              <a:off x="14651079" y="3347514"/>
              <a:ext cx="170999" cy="94869"/>
            </a:xfrm>
            <a:custGeom>
              <a:avLst/>
              <a:gdLst>
                <a:gd name="T0" fmla="*/ 17 w 292"/>
                <a:gd name="T1" fmla="*/ 162 h 163"/>
                <a:gd name="T2" fmla="*/ 7 w 292"/>
                <a:gd name="T3" fmla="*/ 160 h 163"/>
                <a:gd name="T4" fmla="*/ 3 w 292"/>
                <a:gd name="T5" fmla="*/ 154 h 163"/>
                <a:gd name="T6" fmla="*/ 0 w 292"/>
                <a:gd name="T7" fmla="*/ 146 h 163"/>
                <a:gd name="T8" fmla="*/ 0 w 292"/>
                <a:gd name="T9" fmla="*/ 131 h 163"/>
                <a:gd name="T10" fmla="*/ 7 w 292"/>
                <a:gd name="T11" fmla="*/ 120 h 163"/>
                <a:gd name="T12" fmla="*/ 21 w 292"/>
                <a:gd name="T13" fmla="*/ 109 h 163"/>
                <a:gd name="T14" fmla="*/ 45 w 292"/>
                <a:gd name="T15" fmla="*/ 87 h 163"/>
                <a:gd name="T16" fmla="*/ 68 w 292"/>
                <a:gd name="T17" fmla="*/ 53 h 163"/>
                <a:gd name="T18" fmla="*/ 87 w 292"/>
                <a:gd name="T19" fmla="*/ 29 h 163"/>
                <a:gd name="T20" fmla="*/ 101 w 292"/>
                <a:gd name="T21" fmla="*/ 16 h 163"/>
                <a:gd name="T22" fmla="*/ 118 w 292"/>
                <a:gd name="T23" fmla="*/ 7 h 163"/>
                <a:gd name="T24" fmla="*/ 138 w 292"/>
                <a:gd name="T25" fmla="*/ 1 h 163"/>
                <a:gd name="T26" fmla="*/ 163 w 292"/>
                <a:gd name="T27" fmla="*/ 0 h 163"/>
                <a:gd name="T28" fmla="*/ 173 w 292"/>
                <a:gd name="T29" fmla="*/ 15 h 163"/>
                <a:gd name="T30" fmla="*/ 175 w 292"/>
                <a:gd name="T31" fmla="*/ 28 h 163"/>
                <a:gd name="T32" fmla="*/ 172 w 292"/>
                <a:gd name="T33" fmla="*/ 34 h 163"/>
                <a:gd name="T34" fmla="*/ 176 w 292"/>
                <a:gd name="T35" fmla="*/ 34 h 163"/>
                <a:gd name="T36" fmla="*/ 187 w 292"/>
                <a:gd name="T37" fmla="*/ 26 h 163"/>
                <a:gd name="T38" fmla="*/ 195 w 292"/>
                <a:gd name="T39" fmla="*/ 23 h 163"/>
                <a:gd name="T40" fmla="*/ 204 w 292"/>
                <a:gd name="T41" fmla="*/ 23 h 163"/>
                <a:gd name="T42" fmla="*/ 216 w 292"/>
                <a:gd name="T43" fmla="*/ 27 h 163"/>
                <a:gd name="T44" fmla="*/ 239 w 292"/>
                <a:gd name="T45" fmla="*/ 37 h 163"/>
                <a:gd name="T46" fmla="*/ 268 w 292"/>
                <a:gd name="T47" fmla="*/ 56 h 163"/>
                <a:gd name="T48" fmla="*/ 284 w 292"/>
                <a:gd name="T49" fmla="*/ 73 h 163"/>
                <a:gd name="T50" fmla="*/ 291 w 292"/>
                <a:gd name="T51" fmla="*/ 82 h 163"/>
                <a:gd name="T52" fmla="*/ 291 w 292"/>
                <a:gd name="T53" fmla="*/ 94 h 163"/>
                <a:gd name="T54" fmla="*/ 283 w 292"/>
                <a:gd name="T55" fmla="*/ 107 h 163"/>
                <a:gd name="T56" fmla="*/ 270 w 292"/>
                <a:gd name="T57" fmla="*/ 117 h 163"/>
                <a:gd name="T58" fmla="*/ 253 w 292"/>
                <a:gd name="T59" fmla="*/ 124 h 163"/>
                <a:gd name="T60" fmla="*/ 224 w 292"/>
                <a:gd name="T61" fmla="*/ 130 h 163"/>
                <a:gd name="T62" fmla="*/ 186 w 292"/>
                <a:gd name="T63" fmla="*/ 131 h 163"/>
                <a:gd name="T64" fmla="*/ 160 w 292"/>
                <a:gd name="T65" fmla="*/ 131 h 163"/>
                <a:gd name="T66" fmla="*/ 122 w 292"/>
                <a:gd name="T67" fmla="*/ 138 h 163"/>
                <a:gd name="T68" fmla="*/ 23 w 292"/>
                <a:gd name="T6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2" h="163">
                  <a:moveTo>
                    <a:pt x="23" y="163"/>
                  </a:moveTo>
                  <a:lnTo>
                    <a:pt x="17" y="162"/>
                  </a:lnTo>
                  <a:lnTo>
                    <a:pt x="11" y="161"/>
                  </a:lnTo>
                  <a:lnTo>
                    <a:pt x="7" y="160"/>
                  </a:lnTo>
                  <a:lnTo>
                    <a:pt x="5" y="157"/>
                  </a:lnTo>
                  <a:lnTo>
                    <a:pt x="3" y="154"/>
                  </a:lnTo>
                  <a:lnTo>
                    <a:pt x="0" y="150"/>
                  </a:lnTo>
                  <a:lnTo>
                    <a:pt x="0" y="146"/>
                  </a:lnTo>
                  <a:lnTo>
                    <a:pt x="0" y="141"/>
                  </a:lnTo>
                  <a:lnTo>
                    <a:pt x="0" y="131"/>
                  </a:lnTo>
                  <a:lnTo>
                    <a:pt x="4" y="124"/>
                  </a:lnTo>
                  <a:lnTo>
                    <a:pt x="7" y="120"/>
                  </a:lnTo>
                  <a:lnTo>
                    <a:pt x="11" y="116"/>
                  </a:lnTo>
                  <a:lnTo>
                    <a:pt x="21" y="109"/>
                  </a:lnTo>
                  <a:lnTo>
                    <a:pt x="31" y="103"/>
                  </a:lnTo>
                  <a:lnTo>
                    <a:pt x="45" y="87"/>
                  </a:lnTo>
                  <a:lnTo>
                    <a:pt x="57" y="70"/>
                  </a:lnTo>
                  <a:lnTo>
                    <a:pt x="68" y="53"/>
                  </a:lnTo>
                  <a:lnTo>
                    <a:pt x="80" y="37"/>
                  </a:lnTo>
                  <a:lnTo>
                    <a:pt x="87" y="29"/>
                  </a:lnTo>
                  <a:lnTo>
                    <a:pt x="93" y="23"/>
                  </a:lnTo>
                  <a:lnTo>
                    <a:pt x="101" y="16"/>
                  </a:lnTo>
                  <a:lnTo>
                    <a:pt x="108" y="11"/>
                  </a:lnTo>
                  <a:lnTo>
                    <a:pt x="118" y="7"/>
                  </a:lnTo>
                  <a:lnTo>
                    <a:pt x="128" y="3"/>
                  </a:lnTo>
                  <a:lnTo>
                    <a:pt x="138" y="1"/>
                  </a:lnTo>
                  <a:lnTo>
                    <a:pt x="149" y="0"/>
                  </a:lnTo>
                  <a:lnTo>
                    <a:pt x="163" y="0"/>
                  </a:lnTo>
                  <a:lnTo>
                    <a:pt x="172" y="0"/>
                  </a:lnTo>
                  <a:lnTo>
                    <a:pt x="173" y="15"/>
                  </a:lnTo>
                  <a:lnTo>
                    <a:pt x="175" y="25"/>
                  </a:lnTo>
                  <a:lnTo>
                    <a:pt x="175" y="28"/>
                  </a:lnTo>
                  <a:lnTo>
                    <a:pt x="174" y="31"/>
                  </a:lnTo>
                  <a:lnTo>
                    <a:pt x="172" y="34"/>
                  </a:lnTo>
                  <a:lnTo>
                    <a:pt x="169" y="38"/>
                  </a:lnTo>
                  <a:lnTo>
                    <a:pt x="176" y="34"/>
                  </a:lnTo>
                  <a:lnTo>
                    <a:pt x="184" y="29"/>
                  </a:lnTo>
                  <a:lnTo>
                    <a:pt x="187" y="26"/>
                  </a:lnTo>
                  <a:lnTo>
                    <a:pt x="191" y="25"/>
                  </a:lnTo>
                  <a:lnTo>
                    <a:pt x="195" y="23"/>
                  </a:lnTo>
                  <a:lnTo>
                    <a:pt x="199" y="23"/>
                  </a:lnTo>
                  <a:lnTo>
                    <a:pt x="204" y="23"/>
                  </a:lnTo>
                  <a:lnTo>
                    <a:pt x="210" y="25"/>
                  </a:lnTo>
                  <a:lnTo>
                    <a:pt x="216" y="27"/>
                  </a:lnTo>
                  <a:lnTo>
                    <a:pt x="224" y="29"/>
                  </a:lnTo>
                  <a:lnTo>
                    <a:pt x="239" y="37"/>
                  </a:lnTo>
                  <a:lnTo>
                    <a:pt x="254" y="47"/>
                  </a:lnTo>
                  <a:lnTo>
                    <a:pt x="268" y="56"/>
                  </a:lnTo>
                  <a:lnTo>
                    <a:pt x="280" y="67"/>
                  </a:lnTo>
                  <a:lnTo>
                    <a:pt x="284" y="73"/>
                  </a:lnTo>
                  <a:lnTo>
                    <a:pt x="289" y="78"/>
                  </a:lnTo>
                  <a:lnTo>
                    <a:pt x="291" y="82"/>
                  </a:lnTo>
                  <a:lnTo>
                    <a:pt x="292" y="88"/>
                  </a:lnTo>
                  <a:lnTo>
                    <a:pt x="291" y="94"/>
                  </a:lnTo>
                  <a:lnTo>
                    <a:pt x="288" y="102"/>
                  </a:lnTo>
                  <a:lnTo>
                    <a:pt x="283" y="107"/>
                  </a:lnTo>
                  <a:lnTo>
                    <a:pt x="277" y="113"/>
                  </a:lnTo>
                  <a:lnTo>
                    <a:pt x="270" y="117"/>
                  </a:lnTo>
                  <a:lnTo>
                    <a:pt x="262" y="121"/>
                  </a:lnTo>
                  <a:lnTo>
                    <a:pt x="253" y="124"/>
                  </a:lnTo>
                  <a:lnTo>
                    <a:pt x="243" y="127"/>
                  </a:lnTo>
                  <a:lnTo>
                    <a:pt x="224" y="130"/>
                  </a:lnTo>
                  <a:lnTo>
                    <a:pt x="204" y="131"/>
                  </a:lnTo>
                  <a:lnTo>
                    <a:pt x="186" y="131"/>
                  </a:lnTo>
                  <a:lnTo>
                    <a:pt x="172" y="129"/>
                  </a:lnTo>
                  <a:lnTo>
                    <a:pt x="160" y="131"/>
                  </a:lnTo>
                  <a:lnTo>
                    <a:pt x="141" y="134"/>
                  </a:lnTo>
                  <a:lnTo>
                    <a:pt x="122" y="138"/>
                  </a:lnTo>
                  <a:lnTo>
                    <a:pt x="115" y="141"/>
                  </a:lnTo>
                  <a:lnTo>
                    <a:pt x="23" y="163"/>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16" name="Freeform 151">
              <a:extLst>
                <a:ext uri="{FF2B5EF4-FFF2-40B4-BE49-F238E27FC236}">
                  <a16:creationId xmlns:a16="http://schemas.microsoft.com/office/drawing/2014/main" id="{C68454D5-044B-4A07-99AD-DC948056CFC6}"/>
                </a:ext>
              </a:extLst>
            </p:cNvPr>
            <p:cNvSpPr>
              <a:spLocks/>
            </p:cNvSpPr>
            <p:nvPr/>
          </p:nvSpPr>
          <p:spPr bwMode="auto">
            <a:xfrm>
              <a:off x="14410979" y="3301836"/>
              <a:ext cx="65589" cy="32794"/>
            </a:xfrm>
            <a:custGeom>
              <a:avLst/>
              <a:gdLst>
                <a:gd name="T0" fmla="*/ 44 w 111"/>
                <a:gd name="T1" fmla="*/ 0 h 57"/>
                <a:gd name="T2" fmla="*/ 56 w 111"/>
                <a:gd name="T3" fmla="*/ 3 h 57"/>
                <a:gd name="T4" fmla="*/ 76 w 111"/>
                <a:gd name="T5" fmla="*/ 11 h 57"/>
                <a:gd name="T6" fmla="*/ 96 w 111"/>
                <a:gd name="T7" fmla="*/ 20 h 57"/>
                <a:gd name="T8" fmla="*/ 111 w 111"/>
                <a:gd name="T9" fmla="*/ 25 h 57"/>
                <a:gd name="T10" fmla="*/ 110 w 111"/>
                <a:gd name="T11" fmla="*/ 30 h 57"/>
                <a:gd name="T12" fmla="*/ 108 w 111"/>
                <a:gd name="T13" fmla="*/ 35 h 57"/>
                <a:gd name="T14" fmla="*/ 105 w 111"/>
                <a:gd name="T15" fmla="*/ 39 h 57"/>
                <a:gd name="T16" fmla="*/ 101 w 111"/>
                <a:gd name="T17" fmla="*/ 42 h 57"/>
                <a:gd name="T18" fmla="*/ 96 w 111"/>
                <a:gd name="T19" fmla="*/ 46 h 57"/>
                <a:gd name="T20" fmla="*/ 91 w 111"/>
                <a:gd name="T21" fmla="*/ 48 h 57"/>
                <a:gd name="T22" fmla="*/ 84 w 111"/>
                <a:gd name="T23" fmla="*/ 50 h 57"/>
                <a:gd name="T24" fmla="*/ 78 w 111"/>
                <a:gd name="T25" fmla="*/ 52 h 57"/>
                <a:gd name="T26" fmla="*/ 66 w 111"/>
                <a:gd name="T27" fmla="*/ 55 h 57"/>
                <a:gd name="T28" fmla="*/ 53 w 111"/>
                <a:gd name="T29" fmla="*/ 56 h 57"/>
                <a:gd name="T30" fmla="*/ 42 w 111"/>
                <a:gd name="T31" fmla="*/ 57 h 57"/>
                <a:gd name="T32" fmla="*/ 34 w 111"/>
                <a:gd name="T33" fmla="*/ 57 h 57"/>
                <a:gd name="T34" fmla="*/ 29 w 111"/>
                <a:gd name="T35" fmla="*/ 56 h 57"/>
                <a:gd name="T36" fmla="*/ 24 w 111"/>
                <a:gd name="T37" fmla="*/ 53 h 57"/>
                <a:gd name="T38" fmla="*/ 19 w 111"/>
                <a:gd name="T39" fmla="*/ 49 h 57"/>
                <a:gd name="T40" fmla="*/ 13 w 111"/>
                <a:gd name="T41" fmla="*/ 43 h 57"/>
                <a:gd name="T42" fmla="*/ 8 w 111"/>
                <a:gd name="T43" fmla="*/ 37 h 57"/>
                <a:gd name="T44" fmla="*/ 3 w 111"/>
                <a:gd name="T45" fmla="*/ 30 h 57"/>
                <a:gd name="T46" fmla="*/ 1 w 111"/>
                <a:gd name="T47" fmla="*/ 24 h 57"/>
                <a:gd name="T48" fmla="*/ 0 w 111"/>
                <a:gd name="T49" fmla="*/ 17 h 57"/>
                <a:gd name="T50" fmla="*/ 0 w 111"/>
                <a:gd name="T51" fmla="*/ 15 h 57"/>
                <a:gd name="T52" fmla="*/ 1 w 111"/>
                <a:gd name="T53" fmla="*/ 12 h 57"/>
                <a:gd name="T54" fmla="*/ 3 w 111"/>
                <a:gd name="T55" fmla="*/ 10 h 57"/>
                <a:gd name="T56" fmla="*/ 6 w 111"/>
                <a:gd name="T57" fmla="*/ 8 h 57"/>
                <a:gd name="T58" fmla="*/ 11 w 111"/>
                <a:gd name="T59" fmla="*/ 4 h 57"/>
                <a:gd name="T60" fmla="*/ 19 w 111"/>
                <a:gd name="T61" fmla="*/ 2 h 57"/>
                <a:gd name="T62" fmla="*/ 34 w 111"/>
                <a:gd name="T63" fmla="*/ 0 h 57"/>
                <a:gd name="T64" fmla="*/ 44 w 111"/>
                <a:gd name="T6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1" h="57">
                  <a:moveTo>
                    <a:pt x="44" y="0"/>
                  </a:moveTo>
                  <a:lnTo>
                    <a:pt x="56" y="3"/>
                  </a:lnTo>
                  <a:lnTo>
                    <a:pt x="76" y="11"/>
                  </a:lnTo>
                  <a:lnTo>
                    <a:pt x="96" y="20"/>
                  </a:lnTo>
                  <a:lnTo>
                    <a:pt x="111" y="25"/>
                  </a:lnTo>
                  <a:lnTo>
                    <a:pt x="110" y="30"/>
                  </a:lnTo>
                  <a:lnTo>
                    <a:pt x="108" y="35"/>
                  </a:lnTo>
                  <a:lnTo>
                    <a:pt x="105" y="39"/>
                  </a:lnTo>
                  <a:lnTo>
                    <a:pt x="101" y="42"/>
                  </a:lnTo>
                  <a:lnTo>
                    <a:pt x="96" y="46"/>
                  </a:lnTo>
                  <a:lnTo>
                    <a:pt x="91" y="48"/>
                  </a:lnTo>
                  <a:lnTo>
                    <a:pt x="84" y="50"/>
                  </a:lnTo>
                  <a:lnTo>
                    <a:pt x="78" y="52"/>
                  </a:lnTo>
                  <a:lnTo>
                    <a:pt x="66" y="55"/>
                  </a:lnTo>
                  <a:lnTo>
                    <a:pt x="53" y="56"/>
                  </a:lnTo>
                  <a:lnTo>
                    <a:pt x="42" y="57"/>
                  </a:lnTo>
                  <a:lnTo>
                    <a:pt x="34" y="57"/>
                  </a:lnTo>
                  <a:lnTo>
                    <a:pt x="29" y="56"/>
                  </a:lnTo>
                  <a:lnTo>
                    <a:pt x="24" y="53"/>
                  </a:lnTo>
                  <a:lnTo>
                    <a:pt x="19" y="49"/>
                  </a:lnTo>
                  <a:lnTo>
                    <a:pt x="13" y="43"/>
                  </a:lnTo>
                  <a:lnTo>
                    <a:pt x="8" y="37"/>
                  </a:lnTo>
                  <a:lnTo>
                    <a:pt x="3" y="30"/>
                  </a:lnTo>
                  <a:lnTo>
                    <a:pt x="1" y="24"/>
                  </a:lnTo>
                  <a:lnTo>
                    <a:pt x="0" y="17"/>
                  </a:lnTo>
                  <a:lnTo>
                    <a:pt x="0" y="15"/>
                  </a:lnTo>
                  <a:lnTo>
                    <a:pt x="1" y="12"/>
                  </a:lnTo>
                  <a:lnTo>
                    <a:pt x="3" y="10"/>
                  </a:lnTo>
                  <a:lnTo>
                    <a:pt x="6" y="8"/>
                  </a:lnTo>
                  <a:lnTo>
                    <a:pt x="11" y="4"/>
                  </a:lnTo>
                  <a:lnTo>
                    <a:pt x="19" y="2"/>
                  </a:lnTo>
                  <a:lnTo>
                    <a:pt x="34" y="0"/>
                  </a:lnTo>
                  <a:lnTo>
                    <a:pt x="44"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17" name="Freeform 152">
              <a:extLst>
                <a:ext uri="{FF2B5EF4-FFF2-40B4-BE49-F238E27FC236}">
                  <a16:creationId xmlns:a16="http://schemas.microsoft.com/office/drawing/2014/main" id="{894FA1A8-A58A-430E-A816-9326401D78DD}"/>
                </a:ext>
              </a:extLst>
            </p:cNvPr>
            <p:cNvSpPr>
              <a:spLocks/>
            </p:cNvSpPr>
            <p:nvPr/>
          </p:nvSpPr>
          <p:spPr bwMode="auto">
            <a:xfrm>
              <a:off x="14430889" y="3225707"/>
              <a:ext cx="237758" cy="166314"/>
            </a:xfrm>
            <a:custGeom>
              <a:avLst/>
              <a:gdLst>
                <a:gd name="T0" fmla="*/ 383 w 407"/>
                <a:gd name="T1" fmla="*/ 268 h 285"/>
                <a:gd name="T2" fmla="*/ 376 w 407"/>
                <a:gd name="T3" fmla="*/ 276 h 285"/>
                <a:gd name="T4" fmla="*/ 367 w 407"/>
                <a:gd name="T5" fmla="*/ 282 h 285"/>
                <a:gd name="T6" fmla="*/ 355 w 407"/>
                <a:gd name="T7" fmla="*/ 285 h 285"/>
                <a:gd name="T8" fmla="*/ 335 w 407"/>
                <a:gd name="T9" fmla="*/ 285 h 285"/>
                <a:gd name="T10" fmla="*/ 308 w 407"/>
                <a:gd name="T11" fmla="*/ 282 h 285"/>
                <a:gd name="T12" fmla="*/ 273 w 407"/>
                <a:gd name="T13" fmla="*/ 275 h 285"/>
                <a:gd name="T14" fmla="*/ 226 w 407"/>
                <a:gd name="T15" fmla="*/ 264 h 285"/>
                <a:gd name="T16" fmla="*/ 193 w 407"/>
                <a:gd name="T17" fmla="*/ 257 h 285"/>
                <a:gd name="T18" fmla="*/ 170 w 407"/>
                <a:gd name="T19" fmla="*/ 255 h 285"/>
                <a:gd name="T20" fmla="*/ 154 w 407"/>
                <a:gd name="T21" fmla="*/ 254 h 285"/>
                <a:gd name="T22" fmla="*/ 144 w 407"/>
                <a:gd name="T23" fmla="*/ 250 h 285"/>
                <a:gd name="T24" fmla="*/ 126 w 407"/>
                <a:gd name="T25" fmla="*/ 238 h 285"/>
                <a:gd name="T26" fmla="*/ 88 w 407"/>
                <a:gd name="T27" fmla="*/ 209 h 285"/>
                <a:gd name="T28" fmla="*/ 86 w 407"/>
                <a:gd name="T29" fmla="*/ 186 h 285"/>
                <a:gd name="T30" fmla="*/ 117 w 407"/>
                <a:gd name="T31" fmla="*/ 173 h 285"/>
                <a:gd name="T32" fmla="*/ 144 w 407"/>
                <a:gd name="T33" fmla="*/ 160 h 285"/>
                <a:gd name="T34" fmla="*/ 175 w 407"/>
                <a:gd name="T35" fmla="*/ 145 h 285"/>
                <a:gd name="T36" fmla="*/ 178 w 407"/>
                <a:gd name="T37" fmla="*/ 139 h 285"/>
                <a:gd name="T38" fmla="*/ 138 w 407"/>
                <a:gd name="T39" fmla="*/ 139 h 285"/>
                <a:gd name="T40" fmla="*/ 106 w 407"/>
                <a:gd name="T41" fmla="*/ 138 h 285"/>
                <a:gd name="T42" fmla="*/ 75 w 407"/>
                <a:gd name="T43" fmla="*/ 132 h 285"/>
                <a:gd name="T44" fmla="*/ 46 w 407"/>
                <a:gd name="T45" fmla="*/ 123 h 285"/>
                <a:gd name="T46" fmla="*/ 16 w 407"/>
                <a:gd name="T47" fmla="*/ 109 h 285"/>
                <a:gd name="T48" fmla="*/ 13 w 407"/>
                <a:gd name="T49" fmla="*/ 96 h 285"/>
                <a:gd name="T50" fmla="*/ 35 w 407"/>
                <a:gd name="T51" fmla="*/ 84 h 285"/>
                <a:gd name="T52" fmla="*/ 65 w 407"/>
                <a:gd name="T53" fmla="*/ 60 h 285"/>
                <a:gd name="T54" fmla="*/ 95 w 407"/>
                <a:gd name="T55" fmla="*/ 34 h 285"/>
                <a:gd name="T56" fmla="*/ 115 w 407"/>
                <a:gd name="T57" fmla="*/ 19 h 285"/>
                <a:gd name="T58" fmla="*/ 138 w 407"/>
                <a:gd name="T59" fmla="*/ 8 h 285"/>
                <a:gd name="T60" fmla="*/ 164 w 407"/>
                <a:gd name="T61" fmla="*/ 0 h 285"/>
                <a:gd name="T62" fmla="*/ 186 w 407"/>
                <a:gd name="T63" fmla="*/ 0 h 285"/>
                <a:gd name="T64" fmla="*/ 203 w 407"/>
                <a:gd name="T65" fmla="*/ 5 h 285"/>
                <a:gd name="T66" fmla="*/ 223 w 407"/>
                <a:gd name="T67" fmla="*/ 16 h 285"/>
                <a:gd name="T68" fmla="*/ 258 w 407"/>
                <a:gd name="T69" fmla="*/ 47 h 285"/>
                <a:gd name="T70" fmla="*/ 271 w 407"/>
                <a:gd name="T71" fmla="*/ 70 h 285"/>
                <a:gd name="T72" fmla="*/ 263 w 407"/>
                <a:gd name="T73" fmla="*/ 70 h 285"/>
                <a:gd name="T74" fmla="*/ 261 w 407"/>
                <a:gd name="T75" fmla="*/ 82 h 285"/>
                <a:gd name="T76" fmla="*/ 260 w 407"/>
                <a:gd name="T77" fmla="*/ 97 h 285"/>
                <a:gd name="T78" fmla="*/ 259 w 407"/>
                <a:gd name="T79" fmla="*/ 107 h 285"/>
                <a:gd name="T80" fmla="*/ 252 w 407"/>
                <a:gd name="T81" fmla="*/ 115 h 285"/>
                <a:gd name="T82" fmla="*/ 238 w 407"/>
                <a:gd name="T83" fmla="*/ 128 h 285"/>
                <a:gd name="T84" fmla="*/ 234 w 407"/>
                <a:gd name="T85" fmla="*/ 132 h 285"/>
                <a:gd name="T86" fmla="*/ 244 w 407"/>
                <a:gd name="T87" fmla="*/ 131 h 285"/>
                <a:gd name="T88" fmla="*/ 255 w 407"/>
                <a:gd name="T89" fmla="*/ 133 h 285"/>
                <a:gd name="T90" fmla="*/ 271 w 407"/>
                <a:gd name="T91" fmla="*/ 136 h 285"/>
                <a:gd name="T92" fmla="*/ 282 w 407"/>
                <a:gd name="T93" fmla="*/ 140 h 285"/>
                <a:gd name="T94" fmla="*/ 294 w 407"/>
                <a:gd name="T95" fmla="*/ 145 h 285"/>
                <a:gd name="T96" fmla="*/ 306 w 407"/>
                <a:gd name="T97" fmla="*/ 150 h 285"/>
                <a:gd name="T98" fmla="*/ 322 w 407"/>
                <a:gd name="T99" fmla="*/ 150 h 285"/>
                <a:gd name="T100" fmla="*/ 340 w 407"/>
                <a:gd name="T101" fmla="*/ 150 h 285"/>
                <a:gd name="T102" fmla="*/ 360 w 407"/>
                <a:gd name="T103" fmla="*/ 151 h 285"/>
                <a:gd name="T104" fmla="*/ 376 w 407"/>
                <a:gd name="T105" fmla="*/ 155 h 285"/>
                <a:gd name="T106" fmla="*/ 393 w 407"/>
                <a:gd name="T107" fmla="*/ 170 h 285"/>
                <a:gd name="T108" fmla="*/ 400 w 407"/>
                <a:gd name="T109" fmla="*/ 189 h 285"/>
                <a:gd name="T110" fmla="*/ 393 w 407"/>
                <a:gd name="T111" fmla="*/ 196 h 285"/>
                <a:gd name="T112" fmla="*/ 390 w 407"/>
                <a:gd name="T113" fmla="*/ 208 h 285"/>
                <a:gd name="T114" fmla="*/ 390 w 407"/>
                <a:gd name="T115" fmla="*/ 224 h 285"/>
                <a:gd name="T116" fmla="*/ 383 w 407"/>
                <a:gd name="T117" fmla="*/ 232 h 285"/>
                <a:gd name="T118" fmla="*/ 367 w 407"/>
                <a:gd name="T119" fmla="*/ 238 h 285"/>
                <a:gd name="T120" fmla="*/ 366 w 407"/>
                <a:gd name="T121" fmla="*/ 243 h 285"/>
                <a:gd name="T122" fmla="*/ 377 w 407"/>
                <a:gd name="T123" fmla="*/ 250 h 285"/>
                <a:gd name="T124" fmla="*/ 383 w 407"/>
                <a:gd name="T125" fmla="*/ 25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 h="285">
                  <a:moveTo>
                    <a:pt x="383" y="262"/>
                  </a:moveTo>
                  <a:lnTo>
                    <a:pt x="383" y="268"/>
                  </a:lnTo>
                  <a:lnTo>
                    <a:pt x="380" y="272"/>
                  </a:lnTo>
                  <a:lnTo>
                    <a:pt x="376" y="276"/>
                  </a:lnTo>
                  <a:lnTo>
                    <a:pt x="372" y="280"/>
                  </a:lnTo>
                  <a:lnTo>
                    <a:pt x="367" y="282"/>
                  </a:lnTo>
                  <a:lnTo>
                    <a:pt x="360" y="284"/>
                  </a:lnTo>
                  <a:lnTo>
                    <a:pt x="355" y="285"/>
                  </a:lnTo>
                  <a:lnTo>
                    <a:pt x="348" y="285"/>
                  </a:lnTo>
                  <a:lnTo>
                    <a:pt x="335" y="285"/>
                  </a:lnTo>
                  <a:lnTo>
                    <a:pt x="321" y="284"/>
                  </a:lnTo>
                  <a:lnTo>
                    <a:pt x="308" y="282"/>
                  </a:lnTo>
                  <a:lnTo>
                    <a:pt x="297" y="281"/>
                  </a:lnTo>
                  <a:lnTo>
                    <a:pt x="273" y="275"/>
                  </a:lnTo>
                  <a:lnTo>
                    <a:pt x="249" y="270"/>
                  </a:lnTo>
                  <a:lnTo>
                    <a:pt x="226" y="264"/>
                  </a:lnTo>
                  <a:lnTo>
                    <a:pt x="204" y="259"/>
                  </a:lnTo>
                  <a:lnTo>
                    <a:pt x="193" y="257"/>
                  </a:lnTo>
                  <a:lnTo>
                    <a:pt x="182" y="256"/>
                  </a:lnTo>
                  <a:lnTo>
                    <a:pt x="170" y="255"/>
                  </a:lnTo>
                  <a:lnTo>
                    <a:pt x="158" y="255"/>
                  </a:lnTo>
                  <a:lnTo>
                    <a:pt x="154" y="254"/>
                  </a:lnTo>
                  <a:lnTo>
                    <a:pt x="149" y="252"/>
                  </a:lnTo>
                  <a:lnTo>
                    <a:pt x="144" y="250"/>
                  </a:lnTo>
                  <a:lnTo>
                    <a:pt x="138" y="247"/>
                  </a:lnTo>
                  <a:lnTo>
                    <a:pt x="126" y="238"/>
                  </a:lnTo>
                  <a:lnTo>
                    <a:pt x="114" y="229"/>
                  </a:lnTo>
                  <a:lnTo>
                    <a:pt x="88" y="209"/>
                  </a:lnTo>
                  <a:lnTo>
                    <a:pt x="65" y="193"/>
                  </a:lnTo>
                  <a:lnTo>
                    <a:pt x="86" y="186"/>
                  </a:lnTo>
                  <a:lnTo>
                    <a:pt x="102" y="180"/>
                  </a:lnTo>
                  <a:lnTo>
                    <a:pt x="117" y="173"/>
                  </a:lnTo>
                  <a:lnTo>
                    <a:pt x="131" y="167"/>
                  </a:lnTo>
                  <a:lnTo>
                    <a:pt x="144" y="160"/>
                  </a:lnTo>
                  <a:lnTo>
                    <a:pt x="158" y="153"/>
                  </a:lnTo>
                  <a:lnTo>
                    <a:pt x="175" y="145"/>
                  </a:lnTo>
                  <a:lnTo>
                    <a:pt x="194" y="139"/>
                  </a:lnTo>
                  <a:lnTo>
                    <a:pt x="178" y="139"/>
                  </a:lnTo>
                  <a:lnTo>
                    <a:pt x="157" y="139"/>
                  </a:lnTo>
                  <a:lnTo>
                    <a:pt x="138" y="139"/>
                  </a:lnTo>
                  <a:lnTo>
                    <a:pt x="124" y="139"/>
                  </a:lnTo>
                  <a:lnTo>
                    <a:pt x="106" y="138"/>
                  </a:lnTo>
                  <a:lnTo>
                    <a:pt x="91" y="136"/>
                  </a:lnTo>
                  <a:lnTo>
                    <a:pt x="75" y="132"/>
                  </a:lnTo>
                  <a:lnTo>
                    <a:pt x="60" y="128"/>
                  </a:lnTo>
                  <a:lnTo>
                    <a:pt x="46" y="123"/>
                  </a:lnTo>
                  <a:lnTo>
                    <a:pt x="31" y="116"/>
                  </a:lnTo>
                  <a:lnTo>
                    <a:pt x="16" y="109"/>
                  </a:lnTo>
                  <a:lnTo>
                    <a:pt x="0" y="100"/>
                  </a:lnTo>
                  <a:lnTo>
                    <a:pt x="13" y="96"/>
                  </a:lnTo>
                  <a:lnTo>
                    <a:pt x="24" y="90"/>
                  </a:lnTo>
                  <a:lnTo>
                    <a:pt x="35" y="84"/>
                  </a:lnTo>
                  <a:lnTo>
                    <a:pt x="46" y="76"/>
                  </a:lnTo>
                  <a:lnTo>
                    <a:pt x="65" y="60"/>
                  </a:lnTo>
                  <a:lnTo>
                    <a:pt x="85" y="43"/>
                  </a:lnTo>
                  <a:lnTo>
                    <a:pt x="95" y="34"/>
                  </a:lnTo>
                  <a:lnTo>
                    <a:pt x="104" y="26"/>
                  </a:lnTo>
                  <a:lnTo>
                    <a:pt x="115" y="19"/>
                  </a:lnTo>
                  <a:lnTo>
                    <a:pt x="126" y="13"/>
                  </a:lnTo>
                  <a:lnTo>
                    <a:pt x="138" y="8"/>
                  </a:lnTo>
                  <a:lnTo>
                    <a:pt x="150" y="4"/>
                  </a:lnTo>
                  <a:lnTo>
                    <a:pt x="164" y="0"/>
                  </a:lnTo>
                  <a:lnTo>
                    <a:pt x="178" y="0"/>
                  </a:lnTo>
                  <a:lnTo>
                    <a:pt x="186" y="0"/>
                  </a:lnTo>
                  <a:lnTo>
                    <a:pt x="195" y="1"/>
                  </a:lnTo>
                  <a:lnTo>
                    <a:pt x="203" y="5"/>
                  </a:lnTo>
                  <a:lnTo>
                    <a:pt x="209" y="7"/>
                  </a:lnTo>
                  <a:lnTo>
                    <a:pt x="223" y="16"/>
                  </a:lnTo>
                  <a:lnTo>
                    <a:pt x="236" y="25"/>
                  </a:lnTo>
                  <a:lnTo>
                    <a:pt x="258" y="47"/>
                  </a:lnTo>
                  <a:lnTo>
                    <a:pt x="279" y="65"/>
                  </a:lnTo>
                  <a:lnTo>
                    <a:pt x="271" y="70"/>
                  </a:lnTo>
                  <a:lnTo>
                    <a:pt x="266" y="71"/>
                  </a:lnTo>
                  <a:lnTo>
                    <a:pt x="263" y="70"/>
                  </a:lnTo>
                  <a:lnTo>
                    <a:pt x="260" y="70"/>
                  </a:lnTo>
                  <a:lnTo>
                    <a:pt x="261" y="82"/>
                  </a:lnTo>
                  <a:lnTo>
                    <a:pt x="261" y="89"/>
                  </a:lnTo>
                  <a:lnTo>
                    <a:pt x="260" y="97"/>
                  </a:lnTo>
                  <a:lnTo>
                    <a:pt x="260" y="104"/>
                  </a:lnTo>
                  <a:lnTo>
                    <a:pt x="259" y="107"/>
                  </a:lnTo>
                  <a:lnTo>
                    <a:pt x="257" y="111"/>
                  </a:lnTo>
                  <a:lnTo>
                    <a:pt x="252" y="115"/>
                  </a:lnTo>
                  <a:lnTo>
                    <a:pt x="248" y="119"/>
                  </a:lnTo>
                  <a:lnTo>
                    <a:pt x="238" y="128"/>
                  </a:lnTo>
                  <a:lnTo>
                    <a:pt x="228" y="135"/>
                  </a:lnTo>
                  <a:lnTo>
                    <a:pt x="234" y="132"/>
                  </a:lnTo>
                  <a:lnTo>
                    <a:pt x="238" y="131"/>
                  </a:lnTo>
                  <a:lnTo>
                    <a:pt x="244" y="131"/>
                  </a:lnTo>
                  <a:lnTo>
                    <a:pt x="247" y="132"/>
                  </a:lnTo>
                  <a:lnTo>
                    <a:pt x="255" y="133"/>
                  </a:lnTo>
                  <a:lnTo>
                    <a:pt x="263" y="135"/>
                  </a:lnTo>
                  <a:lnTo>
                    <a:pt x="271" y="136"/>
                  </a:lnTo>
                  <a:lnTo>
                    <a:pt x="277" y="137"/>
                  </a:lnTo>
                  <a:lnTo>
                    <a:pt x="282" y="140"/>
                  </a:lnTo>
                  <a:lnTo>
                    <a:pt x="289" y="142"/>
                  </a:lnTo>
                  <a:lnTo>
                    <a:pt x="294" y="145"/>
                  </a:lnTo>
                  <a:lnTo>
                    <a:pt x="300" y="148"/>
                  </a:lnTo>
                  <a:lnTo>
                    <a:pt x="306" y="150"/>
                  </a:lnTo>
                  <a:lnTo>
                    <a:pt x="314" y="150"/>
                  </a:lnTo>
                  <a:lnTo>
                    <a:pt x="322" y="150"/>
                  </a:lnTo>
                  <a:lnTo>
                    <a:pt x="331" y="150"/>
                  </a:lnTo>
                  <a:lnTo>
                    <a:pt x="340" y="150"/>
                  </a:lnTo>
                  <a:lnTo>
                    <a:pt x="348" y="150"/>
                  </a:lnTo>
                  <a:lnTo>
                    <a:pt x="360" y="151"/>
                  </a:lnTo>
                  <a:lnTo>
                    <a:pt x="369" y="152"/>
                  </a:lnTo>
                  <a:lnTo>
                    <a:pt x="376" y="155"/>
                  </a:lnTo>
                  <a:lnTo>
                    <a:pt x="382" y="158"/>
                  </a:lnTo>
                  <a:lnTo>
                    <a:pt x="393" y="170"/>
                  </a:lnTo>
                  <a:lnTo>
                    <a:pt x="407" y="185"/>
                  </a:lnTo>
                  <a:lnTo>
                    <a:pt x="400" y="189"/>
                  </a:lnTo>
                  <a:lnTo>
                    <a:pt x="396" y="193"/>
                  </a:lnTo>
                  <a:lnTo>
                    <a:pt x="393" y="196"/>
                  </a:lnTo>
                  <a:lnTo>
                    <a:pt x="392" y="199"/>
                  </a:lnTo>
                  <a:lnTo>
                    <a:pt x="390" y="208"/>
                  </a:lnTo>
                  <a:lnTo>
                    <a:pt x="392" y="220"/>
                  </a:lnTo>
                  <a:lnTo>
                    <a:pt x="390" y="224"/>
                  </a:lnTo>
                  <a:lnTo>
                    <a:pt x="387" y="229"/>
                  </a:lnTo>
                  <a:lnTo>
                    <a:pt x="383" y="232"/>
                  </a:lnTo>
                  <a:lnTo>
                    <a:pt x="377" y="235"/>
                  </a:lnTo>
                  <a:lnTo>
                    <a:pt x="367" y="238"/>
                  </a:lnTo>
                  <a:lnTo>
                    <a:pt x="356" y="238"/>
                  </a:lnTo>
                  <a:lnTo>
                    <a:pt x="366" y="243"/>
                  </a:lnTo>
                  <a:lnTo>
                    <a:pt x="374" y="247"/>
                  </a:lnTo>
                  <a:lnTo>
                    <a:pt x="377" y="250"/>
                  </a:lnTo>
                  <a:lnTo>
                    <a:pt x="381" y="254"/>
                  </a:lnTo>
                  <a:lnTo>
                    <a:pt x="383" y="258"/>
                  </a:lnTo>
                  <a:lnTo>
                    <a:pt x="383" y="262"/>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18" name="Freeform 153">
              <a:extLst>
                <a:ext uri="{FF2B5EF4-FFF2-40B4-BE49-F238E27FC236}">
                  <a16:creationId xmlns:a16="http://schemas.microsoft.com/office/drawing/2014/main" id="{DD3D7DA5-AAE2-4BC2-8D0C-A7B2FC5A8B4B}"/>
                </a:ext>
              </a:extLst>
            </p:cNvPr>
            <p:cNvSpPr>
              <a:spLocks/>
            </p:cNvSpPr>
            <p:nvPr/>
          </p:nvSpPr>
          <p:spPr bwMode="auto">
            <a:xfrm>
              <a:off x="14533957" y="3488061"/>
              <a:ext cx="30452" cy="22254"/>
            </a:xfrm>
            <a:custGeom>
              <a:avLst/>
              <a:gdLst>
                <a:gd name="T0" fmla="*/ 0 w 50"/>
                <a:gd name="T1" fmla="*/ 21 h 37"/>
                <a:gd name="T2" fmla="*/ 15 w 50"/>
                <a:gd name="T3" fmla="*/ 9 h 37"/>
                <a:gd name="T4" fmla="*/ 27 w 50"/>
                <a:gd name="T5" fmla="*/ 0 h 37"/>
                <a:gd name="T6" fmla="*/ 47 w 50"/>
                <a:gd name="T7" fmla="*/ 0 h 37"/>
                <a:gd name="T8" fmla="*/ 50 w 50"/>
                <a:gd name="T9" fmla="*/ 0 h 37"/>
                <a:gd name="T10" fmla="*/ 48 w 50"/>
                <a:gd name="T11" fmla="*/ 9 h 37"/>
                <a:gd name="T12" fmla="*/ 46 w 50"/>
                <a:gd name="T13" fmla="*/ 17 h 37"/>
                <a:gd name="T14" fmla="*/ 44 w 50"/>
                <a:gd name="T15" fmla="*/ 23 h 37"/>
                <a:gd name="T16" fmla="*/ 41 w 50"/>
                <a:gd name="T17" fmla="*/ 28 h 37"/>
                <a:gd name="T18" fmla="*/ 36 w 50"/>
                <a:gd name="T19" fmla="*/ 32 h 37"/>
                <a:gd name="T20" fmla="*/ 31 w 50"/>
                <a:gd name="T21" fmla="*/ 35 h 37"/>
                <a:gd name="T22" fmla="*/ 26 w 50"/>
                <a:gd name="T23" fmla="*/ 37 h 37"/>
                <a:gd name="T24" fmla="*/ 19 w 50"/>
                <a:gd name="T25" fmla="*/ 37 h 37"/>
                <a:gd name="T26" fmla="*/ 15 w 50"/>
                <a:gd name="T27" fmla="*/ 37 h 37"/>
                <a:gd name="T28" fmla="*/ 12 w 50"/>
                <a:gd name="T29" fmla="*/ 36 h 37"/>
                <a:gd name="T30" fmla="*/ 8 w 50"/>
                <a:gd name="T31" fmla="*/ 34 h 37"/>
                <a:gd name="T32" fmla="*/ 6 w 50"/>
                <a:gd name="T33" fmla="*/ 33 h 37"/>
                <a:gd name="T34" fmla="*/ 2 w 50"/>
                <a:gd name="T35" fmla="*/ 27 h 37"/>
                <a:gd name="T36" fmla="*/ 0 w 50"/>
                <a:gd name="T37" fmla="*/ 2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37">
                  <a:moveTo>
                    <a:pt x="0" y="21"/>
                  </a:moveTo>
                  <a:lnTo>
                    <a:pt x="15" y="9"/>
                  </a:lnTo>
                  <a:lnTo>
                    <a:pt x="27" y="0"/>
                  </a:lnTo>
                  <a:lnTo>
                    <a:pt x="47" y="0"/>
                  </a:lnTo>
                  <a:lnTo>
                    <a:pt x="50" y="0"/>
                  </a:lnTo>
                  <a:lnTo>
                    <a:pt x="48" y="9"/>
                  </a:lnTo>
                  <a:lnTo>
                    <a:pt x="46" y="17"/>
                  </a:lnTo>
                  <a:lnTo>
                    <a:pt x="44" y="23"/>
                  </a:lnTo>
                  <a:lnTo>
                    <a:pt x="41" y="28"/>
                  </a:lnTo>
                  <a:lnTo>
                    <a:pt x="36" y="32"/>
                  </a:lnTo>
                  <a:lnTo>
                    <a:pt x="31" y="35"/>
                  </a:lnTo>
                  <a:lnTo>
                    <a:pt x="26" y="37"/>
                  </a:lnTo>
                  <a:lnTo>
                    <a:pt x="19" y="37"/>
                  </a:lnTo>
                  <a:lnTo>
                    <a:pt x="15" y="37"/>
                  </a:lnTo>
                  <a:lnTo>
                    <a:pt x="12" y="36"/>
                  </a:lnTo>
                  <a:lnTo>
                    <a:pt x="8" y="34"/>
                  </a:lnTo>
                  <a:lnTo>
                    <a:pt x="6" y="33"/>
                  </a:lnTo>
                  <a:lnTo>
                    <a:pt x="2" y="27"/>
                  </a:lnTo>
                  <a:lnTo>
                    <a:pt x="0" y="21"/>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19" name="Freeform 154">
              <a:extLst>
                <a:ext uri="{FF2B5EF4-FFF2-40B4-BE49-F238E27FC236}">
                  <a16:creationId xmlns:a16="http://schemas.microsoft.com/office/drawing/2014/main" id="{704DC92F-FDFB-46BE-96A8-ABAF0445E7D6}"/>
                </a:ext>
              </a:extLst>
            </p:cNvPr>
            <p:cNvSpPr>
              <a:spLocks/>
            </p:cNvSpPr>
            <p:nvPr/>
          </p:nvSpPr>
          <p:spPr bwMode="auto">
            <a:xfrm>
              <a:off x="14385212" y="3229220"/>
              <a:ext cx="42164" cy="11712"/>
            </a:xfrm>
            <a:custGeom>
              <a:avLst/>
              <a:gdLst>
                <a:gd name="T0" fmla="*/ 71 w 71"/>
                <a:gd name="T1" fmla="*/ 15 h 18"/>
                <a:gd name="T2" fmla="*/ 60 w 71"/>
                <a:gd name="T3" fmla="*/ 17 h 18"/>
                <a:gd name="T4" fmla="*/ 50 w 71"/>
                <a:gd name="T5" fmla="*/ 18 h 18"/>
                <a:gd name="T6" fmla="*/ 40 w 71"/>
                <a:gd name="T7" fmla="*/ 18 h 18"/>
                <a:gd name="T8" fmla="*/ 30 w 71"/>
                <a:gd name="T9" fmla="*/ 18 h 18"/>
                <a:gd name="T10" fmla="*/ 20 w 71"/>
                <a:gd name="T11" fmla="*/ 16 h 18"/>
                <a:gd name="T12" fmla="*/ 12 w 71"/>
                <a:gd name="T13" fmla="*/ 13 h 18"/>
                <a:gd name="T14" fmla="*/ 9 w 71"/>
                <a:gd name="T15" fmla="*/ 11 h 18"/>
                <a:gd name="T16" fmla="*/ 5 w 71"/>
                <a:gd name="T17" fmla="*/ 7 h 18"/>
                <a:gd name="T18" fmla="*/ 2 w 71"/>
                <a:gd name="T19" fmla="*/ 4 h 18"/>
                <a:gd name="T20" fmla="*/ 0 w 71"/>
                <a:gd name="T21" fmla="*/ 0 h 18"/>
                <a:gd name="T22" fmla="*/ 37 w 71"/>
                <a:gd name="T23" fmla="*/ 0 h 18"/>
                <a:gd name="T24" fmla="*/ 55 w 71"/>
                <a:gd name="T25" fmla="*/ 0 h 18"/>
                <a:gd name="T26" fmla="*/ 63 w 71"/>
                <a:gd name="T27" fmla="*/ 0 h 18"/>
                <a:gd name="T28" fmla="*/ 64 w 71"/>
                <a:gd name="T29" fmla="*/ 0 h 18"/>
                <a:gd name="T30" fmla="*/ 71 w 71"/>
                <a:gd name="T31"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8">
                  <a:moveTo>
                    <a:pt x="71" y="15"/>
                  </a:moveTo>
                  <a:lnTo>
                    <a:pt x="60" y="17"/>
                  </a:lnTo>
                  <a:lnTo>
                    <a:pt x="50" y="18"/>
                  </a:lnTo>
                  <a:lnTo>
                    <a:pt x="40" y="18"/>
                  </a:lnTo>
                  <a:lnTo>
                    <a:pt x="30" y="18"/>
                  </a:lnTo>
                  <a:lnTo>
                    <a:pt x="20" y="16"/>
                  </a:lnTo>
                  <a:lnTo>
                    <a:pt x="12" y="13"/>
                  </a:lnTo>
                  <a:lnTo>
                    <a:pt x="9" y="11"/>
                  </a:lnTo>
                  <a:lnTo>
                    <a:pt x="5" y="7"/>
                  </a:lnTo>
                  <a:lnTo>
                    <a:pt x="2" y="4"/>
                  </a:lnTo>
                  <a:lnTo>
                    <a:pt x="0" y="0"/>
                  </a:lnTo>
                  <a:lnTo>
                    <a:pt x="37" y="0"/>
                  </a:lnTo>
                  <a:lnTo>
                    <a:pt x="55" y="0"/>
                  </a:lnTo>
                  <a:lnTo>
                    <a:pt x="63" y="0"/>
                  </a:lnTo>
                  <a:lnTo>
                    <a:pt x="64" y="0"/>
                  </a:lnTo>
                  <a:lnTo>
                    <a:pt x="71" y="15"/>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20" name="Freeform 155">
              <a:extLst>
                <a:ext uri="{FF2B5EF4-FFF2-40B4-BE49-F238E27FC236}">
                  <a16:creationId xmlns:a16="http://schemas.microsoft.com/office/drawing/2014/main" id="{F6106243-57E2-4C16-A576-1F77D3AFC92D}"/>
                </a:ext>
              </a:extLst>
            </p:cNvPr>
            <p:cNvSpPr>
              <a:spLocks/>
            </p:cNvSpPr>
            <p:nvPr/>
          </p:nvSpPr>
          <p:spPr bwMode="auto">
            <a:xfrm>
              <a:off x="14853701" y="3424815"/>
              <a:ext cx="35137" cy="12884"/>
            </a:xfrm>
            <a:custGeom>
              <a:avLst/>
              <a:gdLst>
                <a:gd name="T0" fmla="*/ 60 w 60"/>
                <a:gd name="T1" fmla="*/ 0 h 23"/>
                <a:gd name="T2" fmla="*/ 57 w 60"/>
                <a:gd name="T3" fmla="*/ 9 h 23"/>
                <a:gd name="T4" fmla="*/ 52 w 60"/>
                <a:gd name="T5" fmla="*/ 16 h 23"/>
                <a:gd name="T6" fmla="*/ 48 w 60"/>
                <a:gd name="T7" fmla="*/ 18 h 23"/>
                <a:gd name="T8" fmla="*/ 44 w 60"/>
                <a:gd name="T9" fmla="*/ 21 h 23"/>
                <a:gd name="T10" fmla="*/ 41 w 60"/>
                <a:gd name="T11" fmla="*/ 23 h 23"/>
                <a:gd name="T12" fmla="*/ 37 w 60"/>
                <a:gd name="T13" fmla="*/ 23 h 23"/>
                <a:gd name="T14" fmla="*/ 29 w 60"/>
                <a:gd name="T15" fmla="*/ 23 h 23"/>
                <a:gd name="T16" fmla="*/ 23 w 60"/>
                <a:gd name="T17" fmla="*/ 22 h 23"/>
                <a:gd name="T18" fmla="*/ 17 w 60"/>
                <a:gd name="T19" fmla="*/ 20 h 23"/>
                <a:gd name="T20" fmla="*/ 12 w 60"/>
                <a:gd name="T21" fmla="*/ 16 h 23"/>
                <a:gd name="T22" fmla="*/ 7 w 60"/>
                <a:gd name="T23" fmla="*/ 13 h 23"/>
                <a:gd name="T24" fmla="*/ 4 w 60"/>
                <a:gd name="T25" fmla="*/ 10 h 23"/>
                <a:gd name="T26" fmla="*/ 2 w 60"/>
                <a:gd name="T27" fmla="*/ 7 h 23"/>
                <a:gd name="T28" fmla="*/ 0 w 60"/>
                <a:gd name="T29" fmla="*/ 3 h 23"/>
                <a:gd name="T30" fmla="*/ 12 w 60"/>
                <a:gd name="T31" fmla="*/ 1 h 23"/>
                <a:gd name="T32" fmla="*/ 23 w 60"/>
                <a:gd name="T33" fmla="*/ 0 h 23"/>
                <a:gd name="T34" fmla="*/ 31 w 60"/>
                <a:gd name="T35" fmla="*/ 0 h 23"/>
                <a:gd name="T36" fmla="*/ 38 w 60"/>
                <a:gd name="T37" fmla="*/ 0 h 23"/>
                <a:gd name="T38" fmla="*/ 50 w 60"/>
                <a:gd name="T39" fmla="*/ 1 h 23"/>
                <a:gd name="T40" fmla="*/ 60 w 60"/>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 h="23">
                  <a:moveTo>
                    <a:pt x="60" y="0"/>
                  </a:moveTo>
                  <a:lnTo>
                    <a:pt x="57" y="9"/>
                  </a:lnTo>
                  <a:lnTo>
                    <a:pt x="52" y="16"/>
                  </a:lnTo>
                  <a:lnTo>
                    <a:pt x="48" y="18"/>
                  </a:lnTo>
                  <a:lnTo>
                    <a:pt x="44" y="21"/>
                  </a:lnTo>
                  <a:lnTo>
                    <a:pt x="41" y="23"/>
                  </a:lnTo>
                  <a:lnTo>
                    <a:pt x="37" y="23"/>
                  </a:lnTo>
                  <a:lnTo>
                    <a:pt x="29" y="23"/>
                  </a:lnTo>
                  <a:lnTo>
                    <a:pt x="23" y="22"/>
                  </a:lnTo>
                  <a:lnTo>
                    <a:pt x="17" y="20"/>
                  </a:lnTo>
                  <a:lnTo>
                    <a:pt x="12" y="16"/>
                  </a:lnTo>
                  <a:lnTo>
                    <a:pt x="7" y="13"/>
                  </a:lnTo>
                  <a:lnTo>
                    <a:pt x="4" y="10"/>
                  </a:lnTo>
                  <a:lnTo>
                    <a:pt x="2" y="7"/>
                  </a:lnTo>
                  <a:lnTo>
                    <a:pt x="0" y="3"/>
                  </a:lnTo>
                  <a:lnTo>
                    <a:pt x="12" y="1"/>
                  </a:lnTo>
                  <a:lnTo>
                    <a:pt x="23" y="0"/>
                  </a:lnTo>
                  <a:lnTo>
                    <a:pt x="31" y="0"/>
                  </a:lnTo>
                  <a:lnTo>
                    <a:pt x="38" y="0"/>
                  </a:lnTo>
                  <a:lnTo>
                    <a:pt x="50" y="1"/>
                  </a:lnTo>
                  <a:lnTo>
                    <a:pt x="60"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21" name="Freeform 156">
              <a:extLst>
                <a:ext uri="{FF2B5EF4-FFF2-40B4-BE49-F238E27FC236}">
                  <a16:creationId xmlns:a16="http://schemas.microsoft.com/office/drawing/2014/main" id="{6DED7411-40C4-4BB3-A6C3-17CB12E9367A}"/>
                </a:ext>
              </a:extLst>
            </p:cNvPr>
            <p:cNvSpPr>
              <a:spLocks/>
            </p:cNvSpPr>
            <p:nvPr/>
          </p:nvSpPr>
          <p:spPr bwMode="auto">
            <a:xfrm>
              <a:off x="13087496" y="3256159"/>
              <a:ext cx="197936" cy="60904"/>
            </a:xfrm>
            <a:custGeom>
              <a:avLst/>
              <a:gdLst>
                <a:gd name="T0" fmla="*/ 284 w 338"/>
                <a:gd name="T1" fmla="*/ 58 h 105"/>
                <a:gd name="T2" fmla="*/ 276 w 338"/>
                <a:gd name="T3" fmla="*/ 61 h 105"/>
                <a:gd name="T4" fmla="*/ 263 w 338"/>
                <a:gd name="T5" fmla="*/ 63 h 105"/>
                <a:gd name="T6" fmla="*/ 247 w 338"/>
                <a:gd name="T7" fmla="*/ 61 h 105"/>
                <a:gd name="T8" fmla="*/ 235 w 338"/>
                <a:gd name="T9" fmla="*/ 61 h 105"/>
                <a:gd name="T10" fmla="*/ 226 w 338"/>
                <a:gd name="T11" fmla="*/ 64 h 105"/>
                <a:gd name="T12" fmla="*/ 215 w 338"/>
                <a:gd name="T13" fmla="*/ 69 h 105"/>
                <a:gd name="T14" fmla="*/ 208 w 338"/>
                <a:gd name="T15" fmla="*/ 81 h 105"/>
                <a:gd name="T16" fmla="*/ 200 w 338"/>
                <a:gd name="T17" fmla="*/ 94 h 105"/>
                <a:gd name="T18" fmla="*/ 194 w 338"/>
                <a:gd name="T19" fmla="*/ 102 h 105"/>
                <a:gd name="T20" fmla="*/ 189 w 338"/>
                <a:gd name="T21" fmla="*/ 105 h 105"/>
                <a:gd name="T22" fmla="*/ 175 w 338"/>
                <a:gd name="T23" fmla="*/ 98 h 105"/>
                <a:gd name="T24" fmla="*/ 159 w 338"/>
                <a:gd name="T25" fmla="*/ 89 h 105"/>
                <a:gd name="T26" fmla="*/ 144 w 338"/>
                <a:gd name="T27" fmla="*/ 86 h 105"/>
                <a:gd name="T28" fmla="*/ 132 w 338"/>
                <a:gd name="T29" fmla="*/ 80 h 105"/>
                <a:gd name="T30" fmla="*/ 124 w 338"/>
                <a:gd name="T31" fmla="*/ 72 h 105"/>
                <a:gd name="T32" fmla="*/ 132 w 338"/>
                <a:gd name="T33" fmla="*/ 62 h 105"/>
                <a:gd name="T34" fmla="*/ 148 w 338"/>
                <a:gd name="T35" fmla="*/ 56 h 105"/>
                <a:gd name="T36" fmla="*/ 138 w 338"/>
                <a:gd name="T37" fmla="*/ 52 h 105"/>
                <a:gd name="T38" fmla="*/ 141 w 338"/>
                <a:gd name="T39" fmla="*/ 42 h 105"/>
                <a:gd name="T40" fmla="*/ 142 w 338"/>
                <a:gd name="T41" fmla="*/ 31 h 105"/>
                <a:gd name="T42" fmla="*/ 129 w 338"/>
                <a:gd name="T43" fmla="*/ 23 h 105"/>
                <a:gd name="T44" fmla="*/ 119 w 338"/>
                <a:gd name="T45" fmla="*/ 20 h 105"/>
                <a:gd name="T46" fmla="*/ 106 w 338"/>
                <a:gd name="T47" fmla="*/ 21 h 105"/>
                <a:gd name="T48" fmla="*/ 89 w 338"/>
                <a:gd name="T49" fmla="*/ 26 h 105"/>
                <a:gd name="T50" fmla="*/ 69 w 338"/>
                <a:gd name="T51" fmla="*/ 35 h 105"/>
                <a:gd name="T52" fmla="*/ 48 w 338"/>
                <a:gd name="T53" fmla="*/ 41 h 105"/>
                <a:gd name="T54" fmla="*/ 30 w 338"/>
                <a:gd name="T55" fmla="*/ 41 h 105"/>
                <a:gd name="T56" fmla="*/ 11 w 338"/>
                <a:gd name="T57" fmla="*/ 36 h 105"/>
                <a:gd name="T58" fmla="*/ 4 w 338"/>
                <a:gd name="T59" fmla="*/ 31 h 105"/>
                <a:gd name="T60" fmla="*/ 15 w 338"/>
                <a:gd name="T61" fmla="*/ 22 h 105"/>
                <a:gd name="T62" fmla="*/ 38 w 338"/>
                <a:gd name="T63" fmla="*/ 12 h 105"/>
                <a:gd name="T64" fmla="*/ 77 w 338"/>
                <a:gd name="T65" fmla="*/ 3 h 105"/>
                <a:gd name="T66" fmla="*/ 115 w 338"/>
                <a:gd name="T67" fmla="*/ 0 h 105"/>
                <a:gd name="T68" fmla="*/ 144 w 338"/>
                <a:gd name="T69" fmla="*/ 1 h 105"/>
                <a:gd name="T70" fmla="*/ 171 w 338"/>
                <a:gd name="T71" fmla="*/ 7 h 105"/>
                <a:gd name="T72" fmla="*/ 195 w 338"/>
                <a:gd name="T73" fmla="*/ 15 h 105"/>
                <a:gd name="T74" fmla="*/ 217 w 338"/>
                <a:gd name="T75" fmla="*/ 22 h 105"/>
                <a:gd name="T76" fmla="*/ 238 w 338"/>
                <a:gd name="T77" fmla="*/ 22 h 105"/>
                <a:gd name="T78" fmla="*/ 253 w 338"/>
                <a:gd name="T79" fmla="*/ 15 h 105"/>
                <a:gd name="T80" fmla="*/ 267 w 338"/>
                <a:gd name="T81" fmla="*/ 7 h 105"/>
                <a:gd name="T82" fmla="*/ 281 w 338"/>
                <a:gd name="T83" fmla="*/ 1 h 105"/>
                <a:gd name="T84" fmla="*/ 297 w 338"/>
                <a:gd name="T85" fmla="*/ 0 h 105"/>
                <a:gd name="T86" fmla="*/ 313 w 338"/>
                <a:gd name="T87" fmla="*/ 5 h 105"/>
                <a:gd name="T88" fmla="*/ 331 w 338"/>
                <a:gd name="T89" fmla="*/ 14 h 105"/>
                <a:gd name="T90" fmla="*/ 338 w 338"/>
                <a:gd name="T91" fmla="*/ 24 h 105"/>
                <a:gd name="T92" fmla="*/ 336 w 338"/>
                <a:gd name="T93" fmla="*/ 33 h 105"/>
                <a:gd name="T94" fmla="*/ 331 w 338"/>
                <a:gd name="T95" fmla="*/ 39 h 105"/>
                <a:gd name="T96" fmla="*/ 319 w 338"/>
                <a:gd name="T97" fmla="*/ 42 h 105"/>
                <a:gd name="T98" fmla="*/ 304 w 338"/>
                <a:gd name="T99" fmla="*/ 46 h 105"/>
                <a:gd name="T100" fmla="*/ 288 w 338"/>
                <a:gd name="T101" fmla="*/ 50 h 105"/>
                <a:gd name="T102" fmla="*/ 278 w 338"/>
                <a:gd name="T103" fmla="*/ 64 h 105"/>
                <a:gd name="T104" fmla="*/ 290 w 338"/>
                <a:gd name="T105" fmla="*/ 5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8" h="105">
                  <a:moveTo>
                    <a:pt x="290" y="54"/>
                  </a:moveTo>
                  <a:lnTo>
                    <a:pt x="284" y="58"/>
                  </a:lnTo>
                  <a:lnTo>
                    <a:pt x="280" y="60"/>
                  </a:lnTo>
                  <a:lnTo>
                    <a:pt x="276" y="61"/>
                  </a:lnTo>
                  <a:lnTo>
                    <a:pt x="271" y="62"/>
                  </a:lnTo>
                  <a:lnTo>
                    <a:pt x="263" y="63"/>
                  </a:lnTo>
                  <a:lnTo>
                    <a:pt x="255" y="62"/>
                  </a:lnTo>
                  <a:lnTo>
                    <a:pt x="247" y="61"/>
                  </a:lnTo>
                  <a:lnTo>
                    <a:pt x="239" y="61"/>
                  </a:lnTo>
                  <a:lnTo>
                    <a:pt x="235" y="61"/>
                  </a:lnTo>
                  <a:lnTo>
                    <a:pt x="230" y="62"/>
                  </a:lnTo>
                  <a:lnTo>
                    <a:pt x="226" y="64"/>
                  </a:lnTo>
                  <a:lnTo>
                    <a:pt x="221" y="66"/>
                  </a:lnTo>
                  <a:lnTo>
                    <a:pt x="215" y="69"/>
                  </a:lnTo>
                  <a:lnTo>
                    <a:pt x="211" y="76"/>
                  </a:lnTo>
                  <a:lnTo>
                    <a:pt x="208" y="81"/>
                  </a:lnTo>
                  <a:lnTo>
                    <a:pt x="203" y="89"/>
                  </a:lnTo>
                  <a:lnTo>
                    <a:pt x="200" y="94"/>
                  </a:lnTo>
                  <a:lnTo>
                    <a:pt x="196" y="100"/>
                  </a:lnTo>
                  <a:lnTo>
                    <a:pt x="194" y="102"/>
                  </a:lnTo>
                  <a:lnTo>
                    <a:pt x="192" y="104"/>
                  </a:lnTo>
                  <a:lnTo>
                    <a:pt x="189" y="105"/>
                  </a:lnTo>
                  <a:lnTo>
                    <a:pt x="186" y="105"/>
                  </a:lnTo>
                  <a:lnTo>
                    <a:pt x="175" y="98"/>
                  </a:lnTo>
                  <a:lnTo>
                    <a:pt x="168" y="89"/>
                  </a:lnTo>
                  <a:lnTo>
                    <a:pt x="159" y="89"/>
                  </a:lnTo>
                  <a:lnTo>
                    <a:pt x="152" y="88"/>
                  </a:lnTo>
                  <a:lnTo>
                    <a:pt x="144" y="86"/>
                  </a:lnTo>
                  <a:lnTo>
                    <a:pt x="138" y="84"/>
                  </a:lnTo>
                  <a:lnTo>
                    <a:pt x="132" y="80"/>
                  </a:lnTo>
                  <a:lnTo>
                    <a:pt x="127" y="76"/>
                  </a:lnTo>
                  <a:lnTo>
                    <a:pt x="124" y="72"/>
                  </a:lnTo>
                  <a:lnTo>
                    <a:pt x="121" y="66"/>
                  </a:lnTo>
                  <a:lnTo>
                    <a:pt x="132" y="62"/>
                  </a:lnTo>
                  <a:lnTo>
                    <a:pt x="141" y="59"/>
                  </a:lnTo>
                  <a:lnTo>
                    <a:pt x="148" y="56"/>
                  </a:lnTo>
                  <a:lnTo>
                    <a:pt x="156" y="54"/>
                  </a:lnTo>
                  <a:lnTo>
                    <a:pt x="138" y="52"/>
                  </a:lnTo>
                  <a:lnTo>
                    <a:pt x="126" y="50"/>
                  </a:lnTo>
                  <a:lnTo>
                    <a:pt x="141" y="42"/>
                  </a:lnTo>
                  <a:lnTo>
                    <a:pt x="153" y="35"/>
                  </a:lnTo>
                  <a:lnTo>
                    <a:pt x="142" y="31"/>
                  </a:lnTo>
                  <a:lnTo>
                    <a:pt x="133" y="25"/>
                  </a:lnTo>
                  <a:lnTo>
                    <a:pt x="129" y="23"/>
                  </a:lnTo>
                  <a:lnTo>
                    <a:pt x="125" y="21"/>
                  </a:lnTo>
                  <a:lnTo>
                    <a:pt x="119" y="20"/>
                  </a:lnTo>
                  <a:lnTo>
                    <a:pt x="114" y="20"/>
                  </a:lnTo>
                  <a:lnTo>
                    <a:pt x="106" y="21"/>
                  </a:lnTo>
                  <a:lnTo>
                    <a:pt x="98" y="23"/>
                  </a:lnTo>
                  <a:lnTo>
                    <a:pt x="89" y="26"/>
                  </a:lnTo>
                  <a:lnTo>
                    <a:pt x="79" y="31"/>
                  </a:lnTo>
                  <a:lnTo>
                    <a:pt x="69" y="35"/>
                  </a:lnTo>
                  <a:lnTo>
                    <a:pt x="59" y="39"/>
                  </a:lnTo>
                  <a:lnTo>
                    <a:pt x="48" y="41"/>
                  </a:lnTo>
                  <a:lnTo>
                    <a:pt x="38" y="42"/>
                  </a:lnTo>
                  <a:lnTo>
                    <a:pt x="30" y="41"/>
                  </a:lnTo>
                  <a:lnTo>
                    <a:pt x="20" y="39"/>
                  </a:lnTo>
                  <a:lnTo>
                    <a:pt x="11" y="36"/>
                  </a:lnTo>
                  <a:lnTo>
                    <a:pt x="0" y="35"/>
                  </a:lnTo>
                  <a:lnTo>
                    <a:pt x="4" y="31"/>
                  </a:lnTo>
                  <a:lnTo>
                    <a:pt x="8" y="25"/>
                  </a:lnTo>
                  <a:lnTo>
                    <a:pt x="15" y="22"/>
                  </a:lnTo>
                  <a:lnTo>
                    <a:pt x="22" y="18"/>
                  </a:lnTo>
                  <a:lnTo>
                    <a:pt x="38" y="12"/>
                  </a:lnTo>
                  <a:lnTo>
                    <a:pt x="58" y="7"/>
                  </a:lnTo>
                  <a:lnTo>
                    <a:pt x="77" y="3"/>
                  </a:lnTo>
                  <a:lnTo>
                    <a:pt x="97" y="1"/>
                  </a:lnTo>
                  <a:lnTo>
                    <a:pt x="115" y="0"/>
                  </a:lnTo>
                  <a:lnTo>
                    <a:pt x="129" y="0"/>
                  </a:lnTo>
                  <a:lnTo>
                    <a:pt x="144" y="1"/>
                  </a:lnTo>
                  <a:lnTo>
                    <a:pt x="158" y="3"/>
                  </a:lnTo>
                  <a:lnTo>
                    <a:pt x="171" y="7"/>
                  </a:lnTo>
                  <a:lnTo>
                    <a:pt x="183" y="11"/>
                  </a:lnTo>
                  <a:lnTo>
                    <a:pt x="195" y="15"/>
                  </a:lnTo>
                  <a:lnTo>
                    <a:pt x="206" y="20"/>
                  </a:lnTo>
                  <a:lnTo>
                    <a:pt x="217" y="22"/>
                  </a:lnTo>
                  <a:lnTo>
                    <a:pt x="228" y="23"/>
                  </a:lnTo>
                  <a:lnTo>
                    <a:pt x="238" y="22"/>
                  </a:lnTo>
                  <a:lnTo>
                    <a:pt x="246" y="20"/>
                  </a:lnTo>
                  <a:lnTo>
                    <a:pt x="253" y="15"/>
                  </a:lnTo>
                  <a:lnTo>
                    <a:pt x="261" y="11"/>
                  </a:lnTo>
                  <a:lnTo>
                    <a:pt x="267" y="7"/>
                  </a:lnTo>
                  <a:lnTo>
                    <a:pt x="274" y="3"/>
                  </a:lnTo>
                  <a:lnTo>
                    <a:pt x="281" y="1"/>
                  </a:lnTo>
                  <a:lnTo>
                    <a:pt x="290" y="0"/>
                  </a:lnTo>
                  <a:lnTo>
                    <a:pt x="297" y="0"/>
                  </a:lnTo>
                  <a:lnTo>
                    <a:pt x="306" y="2"/>
                  </a:lnTo>
                  <a:lnTo>
                    <a:pt x="313" y="5"/>
                  </a:lnTo>
                  <a:lnTo>
                    <a:pt x="320" y="8"/>
                  </a:lnTo>
                  <a:lnTo>
                    <a:pt x="331" y="14"/>
                  </a:lnTo>
                  <a:lnTo>
                    <a:pt x="338" y="20"/>
                  </a:lnTo>
                  <a:lnTo>
                    <a:pt x="338" y="24"/>
                  </a:lnTo>
                  <a:lnTo>
                    <a:pt x="337" y="29"/>
                  </a:lnTo>
                  <a:lnTo>
                    <a:pt x="336" y="33"/>
                  </a:lnTo>
                  <a:lnTo>
                    <a:pt x="335" y="35"/>
                  </a:lnTo>
                  <a:lnTo>
                    <a:pt x="331" y="39"/>
                  </a:lnTo>
                  <a:lnTo>
                    <a:pt x="325" y="40"/>
                  </a:lnTo>
                  <a:lnTo>
                    <a:pt x="319" y="42"/>
                  </a:lnTo>
                  <a:lnTo>
                    <a:pt x="311" y="43"/>
                  </a:lnTo>
                  <a:lnTo>
                    <a:pt x="304" y="46"/>
                  </a:lnTo>
                  <a:lnTo>
                    <a:pt x="297" y="50"/>
                  </a:lnTo>
                  <a:lnTo>
                    <a:pt x="288" y="50"/>
                  </a:lnTo>
                  <a:lnTo>
                    <a:pt x="278" y="50"/>
                  </a:lnTo>
                  <a:lnTo>
                    <a:pt x="278" y="64"/>
                  </a:lnTo>
                  <a:lnTo>
                    <a:pt x="278" y="66"/>
                  </a:lnTo>
                  <a:lnTo>
                    <a:pt x="290" y="54"/>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22" name="Freeform 157">
              <a:extLst>
                <a:ext uri="{FF2B5EF4-FFF2-40B4-BE49-F238E27FC236}">
                  <a16:creationId xmlns:a16="http://schemas.microsoft.com/office/drawing/2014/main" id="{605D9591-0545-4E24-8E25-4861A1FC2DB4}"/>
                </a:ext>
              </a:extLst>
            </p:cNvPr>
            <p:cNvSpPr>
              <a:spLocks/>
            </p:cNvSpPr>
            <p:nvPr/>
          </p:nvSpPr>
          <p:spPr bwMode="auto">
            <a:xfrm>
              <a:off x="13609862" y="3217508"/>
              <a:ext cx="69102" cy="45678"/>
            </a:xfrm>
            <a:custGeom>
              <a:avLst/>
              <a:gdLst>
                <a:gd name="T0" fmla="*/ 27 w 119"/>
                <a:gd name="T1" fmla="*/ 78 h 78"/>
                <a:gd name="T2" fmla="*/ 21 w 119"/>
                <a:gd name="T3" fmla="*/ 78 h 78"/>
                <a:gd name="T4" fmla="*/ 14 w 119"/>
                <a:gd name="T5" fmla="*/ 76 h 78"/>
                <a:gd name="T6" fmla="*/ 10 w 119"/>
                <a:gd name="T7" fmla="*/ 74 h 78"/>
                <a:gd name="T8" fmla="*/ 7 w 119"/>
                <a:gd name="T9" fmla="*/ 71 h 78"/>
                <a:gd name="T10" fmla="*/ 3 w 119"/>
                <a:gd name="T11" fmla="*/ 66 h 78"/>
                <a:gd name="T12" fmla="*/ 1 w 119"/>
                <a:gd name="T13" fmla="*/ 62 h 78"/>
                <a:gd name="T14" fmla="*/ 0 w 119"/>
                <a:gd name="T15" fmla="*/ 57 h 78"/>
                <a:gd name="T16" fmla="*/ 0 w 119"/>
                <a:gd name="T17" fmla="*/ 51 h 78"/>
                <a:gd name="T18" fmla="*/ 1 w 119"/>
                <a:gd name="T19" fmla="*/ 47 h 78"/>
                <a:gd name="T20" fmla="*/ 3 w 119"/>
                <a:gd name="T21" fmla="*/ 43 h 78"/>
                <a:gd name="T22" fmla="*/ 7 w 119"/>
                <a:gd name="T23" fmla="*/ 38 h 78"/>
                <a:gd name="T24" fmla="*/ 11 w 119"/>
                <a:gd name="T25" fmla="*/ 33 h 78"/>
                <a:gd name="T26" fmla="*/ 23 w 119"/>
                <a:gd name="T27" fmla="*/ 25 h 78"/>
                <a:gd name="T28" fmla="*/ 38 w 119"/>
                <a:gd name="T29" fmla="*/ 17 h 78"/>
                <a:gd name="T30" fmla="*/ 54 w 119"/>
                <a:gd name="T31" fmla="*/ 10 h 78"/>
                <a:gd name="T32" fmla="*/ 69 w 119"/>
                <a:gd name="T33" fmla="*/ 5 h 78"/>
                <a:gd name="T34" fmla="*/ 84 w 119"/>
                <a:gd name="T35" fmla="*/ 1 h 78"/>
                <a:gd name="T36" fmla="*/ 96 w 119"/>
                <a:gd name="T37" fmla="*/ 0 h 78"/>
                <a:gd name="T38" fmla="*/ 109 w 119"/>
                <a:gd name="T39" fmla="*/ 32 h 78"/>
                <a:gd name="T40" fmla="*/ 116 w 119"/>
                <a:gd name="T41" fmla="*/ 48 h 78"/>
                <a:gd name="T42" fmla="*/ 118 w 119"/>
                <a:gd name="T43" fmla="*/ 54 h 78"/>
                <a:gd name="T44" fmla="*/ 119 w 119"/>
                <a:gd name="T45" fmla="*/ 55 h 78"/>
                <a:gd name="T46" fmla="*/ 112 w 119"/>
                <a:gd name="T47" fmla="*/ 59 h 78"/>
                <a:gd name="T48" fmla="*/ 102 w 119"/>
                <a:gd name="T49" fmla="*/ 62 h 78"/>
                <a:gd name="T50" fmla="*/ 89 w 119"/>
                <a:gd name="T51" fmla="*/ 66 h 78"/>
                <a:gd name="T52" fmla="*/ 75 w 119"/>
                <a:gd name="T53" fmla="*/ 70 h 78"/>
                <a:gd name="T54" fmla="*/ 47 w 119"/>
                <a:gd name="T55" fmla="*/ 76 h 78"/>
                <a:gd name="T56" fmla="*/ 27 w 119"/>
                <a:gd name="T5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78">
                  <a:moveTo>
                    <a:pt x="27" y="78"/>
                  </a:moveTo>
                  <a:lnTo>
                    <a:pt x="21" y="78"/>
                  </a:lnTo>
                  <a:lnTo>
                    <a:pt x="14" y="76"/>
                  </a:lnTo>
                  <a:lnTo>
                    <a:pt x="10" y="74"/>
                  </a:lnTo>
                  <a:lnTo>
                    <a:pt x="7" y="71"/>
                  </a:lnTo>
                  <a:lnTo>
                    <a:pt x="3" y="66"/>
                  </a:lnTo>
                  <a:lnTo>
                    <a:pt x="1" y="62"/>
                  </a:lnTo>
                  <a:lnTo>
                    <a:pt x="0" y="57"/>
                  </a:lnTo>
                  <a:lnTo>
                    <a:pt x="0" y="51"/>
                  </a:lnTo>
                  <a:lnTo>
                    <a:pt x="1" y="47"/>
                  </a:lnTo>
                  <a:lnTo>
                    <a:pt x="3" y="43"/>
                  </a:lnTo>
                  <a:lnTo>
                    <a:pt x="7" y="38"/>
                  </a:lnTo>
                  <a:lnTo>
                    <a:pt x="11" y="33"/>
                  </a:lnTo>
                  <a:lnTo>
                    <a:pt x="23" y="25"/>
                  </a:lnTo>
                  <a:lnTo>
                    <a:pt x="38" y="17"/>
                  </a:lnTo>
                  <a:lnTo>
                    <a:pt x="54" y="10"/>
                  </a:lnTo>
                  <a:lnTo>
                    <a:pt x="69" y="5"/>
                  </a:lnTo>
                  <a:lnTo>
                    <a:pt x="84" y="1"/>
                  </a:lnTo>
                  <a:lnTo>
                    <a:pt x="96" y="0"/>
                  </a:lnTo>
                  <a:lnTo>
                    <a:pt x="109" y="32"/>
                  </a:lnTo>
                  <a:lnTo>
                    <a:pt x="116" y="48"/>
                  </a:lnTo>
                  <a:lnTo>
                    <a:pt x="118" y="54"/>
                  </a:lnTo>
                  <a:lnTo>
                    <a:pt x="119" y="55"/>
                  </a:lnTo>
                  <a:lnTo>
                    <a:pt x="112" y="59"/>
                  </a:lnTo>
                  <a:lnTo>
                    <a:pt x="102" y="62"/>
                  </a:lnTo>
                  <a:lnTo>
                    <a:pt x="89" y="66"/>
                  </a:lnTo>
                  <a:lnTo>
                    <a:pt x="75" y="70"/>
                  </a:lnTo>
                  <a:lnTo>
                    <a:pt x="47" y="76"/>
                  </a:lnTo>
                  <a:lnTo>
                    <a:pt x="27" y="78"/>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23" name="Freeform 158">
              <a:extLst>
                <a:ext uri="{FF2B5EF4-FFF2-40B4-BE49-F238E27FC236}">
                  <a16:creationId xmlns:a16="http://schemas.microsoft.com/office/drawing/2014/main" id="{F532D509-076D-4BAD-B85F-20630F600638}"/>
                </a:ext>
              </a:extLst>
            </p:cNvPr>
            <p:cNvSpPr>
              <a:spLocks/>
            </p:cNvSpPr>
            <p:nvPr/>
          </p:nvSpPr>
          <p:spPr bwMode="auto">
            <a:xfrm>
              <a:off x="13518507" y="3245617"/>
              <a:ext cx="74958" cy="42164"/>
            </a:xfrm>
            <a:custGeom>
              <a:avLst/>
              <a:gdLst>
                <a:gd name="T0" fmla="*/ 128 w 128"/>
                <a:gd name="T1" fmla="*/ 15 h 71"/>
                <a:gd name="T2" fmla="*/ 128 w 128"/>
                <a:gd name="T3" fmla="*/ 29 h 71"/>
                <a:gd name="T4" fmla="*/ 128 w 128"/>
                <a:gd name="T5" fmla="*/ 37 h 71"/>
                <a:gd name="T6" fmla="*/ 124 w 128"/>
                <a:gd name="T7" fmla="*/ 42 h 71"/>
                <a:gd name="T8" fmla="*/ 118 w 128"/>
                <a:gd name="T9" fmla="*/ 44 h 71"/>
                <a:gd name="T10" fmla="*/ 113 w 128"/>
                <a:gd name="T11" fmla="*/ 46 h 71"/>
                <a:gd name="T12" fmla="*/ 108 w 128"/>
                <a:gd name="T13" fmla="*/ 46 h 71"/>
                <a:gd name="T14" fmla="*/ 97 w 128"/>
                <a:gd name="T15" fmla="*/ 45 h 71"/>
                <a:gd name="T16" fmla="*/ 85 w 128"/>
                <a:gd name="T17" fmla="*/ 44 h 71"/>
                <a:gd name="T18" fmla="*/ 91 w 128"/>
                <a:gd name="T19" fmla="*/ 64 h 71"/>
                <a:gd name="T20" fmla="*/ 93 w 128"/>
                <a:gd name="T21" fmla="*/ 67 h 71"/>
                <a:gd name="T22" fmla="*/ 87 w 128"/>
                <a:gd name="T23" fmla="*/ 68 h 71"/>
                <a:gd name="T24" fmla="*/ 75 w 128"/>
                <a:gd name="T25" fmla="*/ 69 h 71"/>
                <a:gd name="T26" fmla="*/ 60 w 128"/>
                <a:gd name="T27" fmla="*/ 70 h 71"/>
                <a:gd name="T28" fmla="*/ 43 w 128"/>
                <a:gd name="T29" fmla="*/ 71 h 71"/>
                <a:gd name="T30" fmla="*/ 27 w 128"/>
                <a:gd name="T31" fmla="*/ 71 h 71"/>
                <a:gd name="T32" fmla="*/ 13 w 128"/>
                <a:gd name="T33" fmla="*/ 70 h 71"/>
                <a:gd name="T34" fmla="*/ 7 w 128"/>
                <a:gd name="T35" fmla="*/ 70 h 71"/>
                <a:gd name="T36" fmla="*/ 3 w 128"/>
                <a:gd name="T37" fmla="*/ 69 h 71"/>
                <a:gd name="T38" fmla="*/ 0 w 128"/>
                <a:gd name="T39" fmla="*/ 68 h 71"/>
                <a:gd name="T40" fmla="*/ 0 w 128"/>
                <a:gd name="T41" fmla="*/ 67 h 71"/>
                <a:gd name="T42" fmla="*/ 0 w 128"/>
                <a:gd name="T43" fmla="*/ 58 h 71"/>
                <a:gd name="T44" fmla="*/ 2 w 128"/>
                <a:gd name="T45" fmla="*/ 50 h 71"/>
                <a:gd name="T46" fmla="*/ 4 w 128"/>
                <a:gd name="T47" fmla="*/ 43 h 71"/>
                <a:gd name="T48" fmla="*/ 8 w 128"/>
                <a:gd name="T49" fmla="*/ 38 h 71"/>
                <a:gd name="T50" fmla="*/ 13 w 128"/>
                <a:gd name="T51" fmla="*/ 32 h 71"/>
                <a:gd name="T52" fmla="*/ 19 w 128"/>
                <a:gd name="T53" fmla="*/ 29 h 71"/>
                <a:gd name="T54" fmla="*/ 26 w 128"/>
                <a:gd name="T55" fmla="*/ 25 h 71"/>
                <a:gd name="T56" fmla="*/ 34 w 128"/>
                <a:gd name="T57" fmla="*/ 23 h 71"/>
                <a:gd name="T58" fmla="*/ 33 w 128"/>
                <a:gd name="T59" fmla="*/ 13 h 71"/>
                <a:gd name="T60" fmla="*/ 33 w 128"/>
                <a:gd name="T61" fmla="*/ 6 h 71"/>
                <a:gd name="T62" fmla="*/ 34 w 128"/>
                <a:gd name="T63" fmla="*/ 3 h 71"/>
                <a:gd name="T64" fmla="*/ 34 w 128"/>
                <a:gd name="T65" fmla="*/ 0 h 71"/>
                <a:gd name="T66" fmla="*/ 66 w 128"/>
                <a:gd name="T67" fmla="*/ 0 h 71"/>
                <a:gd name="T68" fmla="*/ 82 w 128"/>
                <a:gd name="T69" fmla="*/ 0 h 71"/>
                <a:gd name="T70" fmla="*/ 88 w 128"/>
                <a:gd name="T71" fmla="*/ 0 h 71"/>
                <a:gd name="T72" fmla="*/ 89 w 128"/>
                <a:gd name="T73" fmla="*/ 0 h 71"/>
                <a:gd name="T74" fmla="*/ 85 w 128"/>
                <a:gd name="T75" fmla="*/ 5 h 71"/>
                <a:gd name="T76" fmla="*/ 81 w 128"/>
                <a:gd name="T77" fmla="*/ 10 h 71"/>
                <a:gd name="T78" fmla="*/ 77 w 128"/>
                <a:gd name="T79" fmla="*/ 14 h 71"/>
                <a:gd name="T80" fmla="*/ 73 w 128"/>
                <a:gd name="T81" fmla="*/ 15 h 71"/>
                <a:gd name="T82" fmla="*/ 85 w 128"/>
                <a:gd name="T83" fmla="*/ 15 h 71"/>
                <a:gd name="T84" fmla="*/ 99 w 128"/>
                <a:gd name="T85" fmla="*/ 15 h 71"/>
                <a:gd name="T86" fmla="*/ 114 w 128"/>
                <a:gd name="T87" fmla="*/ 15 h 71"/>
                <a:gd name="T88" fmla="*/ 128 w 128"/>
                <a:gd name="T89" fmla="*/ 1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71">
                  <a:moveTo>
                    <a:pt x="128" y="15"/>
                  </a:moveTo>
                  <a:lnTo>
                    <a:pt x="128" y="29"/>
                  </a:lnTo>
                  <a:lnTo>
                    <a:pt x="128" y="37"/>
                  </a:lnTo>
                  <a:lnTo>
                    <a:pt x="124" y="42"/>
                  </a:lnTo>
                  <a:lnTo>
                    <a:pt x="118" y="44"/>
                  </a:lnTo>
                  <a:lnTo>
                    <a:pt x="113" y="46"/>
                  </a:lnTo>
                  <a:lnTo>
                    <a:pt x="108" y="46"/>
                  </a:lnTo>
                  <a:lnTo>
                    <a:pt x="97" y="45"/>
                  </a:lnTo>
                  <a:lnTo>
                    <a:pt x="85" y="44"/>
                  </a:lnTo>
                  <a:lnTo>
                    <a:pt x="91" y="64"/>
                  </a:lnTo>
                  <a:lnTo>
                    <a:pt x="93" y="67"/>
                  </a:lnTo>
                  <a:lnTo>
                    <a:pt x="87" y="68"/>
                  </a:lnTo>
                  <a:lnTo>
                    <a:pt x="75" y="69"/>
                  </a:lnTo>
                  <a:lnTo>
                    <a:pt x="60" y="70"/>
                  </a:lnTo>
                  <a:lnTo>
                    <a:pt x="43" y="71"/>
                  </a:lnTo>
                  <a:lnTo>
                    <a:pt x="27" y="71"/>
                  </a:lnTo>
                  <a:lnTo>
                    <a:pt x="13" y="70"/>
                  </a:lnTo>
                  <a:lnTo>
                    <a:pt x="7" y="70"/>
                  </a:lnTo>
                  <a:lnTo>
                    <a:pt x="3" y="69"/>
                  </a:lnTo>
                  <a:lnTo>
                    <a:pt x="0" y="68"/>
                  </a:lnTo>
                  <a:lnTo>
                    <a:pt x="0" y="67"/>
                  </a:lnTo>
                  <a:lnTo>
                    <a:pt x="0" y="58"/>
                  </a:lnTo>
                  <a:lnTo>
                    <a:pt x="2" y="50"/>
                  </a:lnTo>
                  <a:lnTo>
                    <a:pt x="4" y="43"/>
                  </a:lnTo>
                  <a:lnTo>
                    <a:pt x="8" y="38"/>
                  </a:lnTo>
                  <a:lnTo>
                    <a:pt x="13" y="32"/>
                  </a:lnTo>
                  <a:lnTo>
                    <a:pt x="19" y="29"/>
                  </a:lnTo>
                  <a:lnTo>
                    <a:pt x="26" y="25"/>
                  </a:lnTo>
                  <a:lnTo>
                    <a:pt x="34" y="23"/>
                  </a:lnTo>
                  <a:lnTo>
                    <a:pt x="33" y="13"/>
                  </a:lnTo>
                  <a:lnTo>
                    <a:pt x="33" y="6"/>
                  </a:lnTo>
                  <a:lnTo>
                    <a:pt x="34" y="3"/>
                  </a:lnTo>
                  <a:lnTo>
                    <a:pt x="34" y="0"/>
                  </a:lnTo>
                  <a:lnTo>
                    <a:pt x="66" y="0"/>
                  </a:lnTo>
                  <a:lnTo>
                    <a:pt x="82" y="0"/>
                  </a:lnTo>
                  <a:lnTo>
                    <a:pt x="88" y="0"/>
                  </a:lnTo>
                  <a:lnTo>
                    <a:pt x="89" y="0"/>
                  </a:lnTo>
                  <a:lnTo>
                    <a:pt x="85" y="5"/>
                  </a:lnTo>
                  <a:lnTo>
                    <a:pt x="81" y="10"/>
                  </a:lnTo>
                  <a:lnTo>
                    <a:pt x="77" y="14"/>
                  </a:lnTo>
                  <a:lnTo>
                    <a:pt x="73" y="15"/>
                  </a:lnTo>
                  <a:lnTo>
                    <a:pt x="85" y="15"/>
                  </a:lnTo>
                  <a:lnTo>
                    <a:pt x="99" y="15"/>
                  </a:lnTo>
                  <a:lnTo>
                    <a:pt x="114" y="15"/>
                  </a:lnTo>
                  <a:lnTo>
                    <a:pt x="128" y="15"/>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24" name="Freeform 159">
              <a:extLst>
                <a:ext uri="{FF2B5EF4-FFF2-40B4-BE49-F238E27FC236}">
                  <a16:creationId xmlns:a16="http://schemas.microsoft.com/office/drawing/2014/main" id="{8789E2C4-9AB9-43B3-8FE9-74115356FB61}"/>
                </a:ext>
              </a:extLst>
            </p:cNvPr>
            <p:cNvSpPr>
              <a:spLocks/>
            </p:cNvSpPr>
            <p:nvPr/>
          </p:nvSpPr>
          <p:spPr bwMode="auto">
            <a:xfrm>
              <a:off x="13418952" y="3283096"/>
              <a:ext cx="74958" cy="28109"/>
            </a:xfrm>
            <a:custGeom>
              <a:avLst/>
              <a:gdLst>
                <a:gd name="T0" fmla="*/ 76 w 129"/>
                <a:gd name="T1" fmla="*/ 46 h 46"/>
                <a:gd name="T2" fmla="*/ 71 w 129"/>
                <a:gd name="T3" fmla="*/ 46 h 46"/>
                <a:gd name="T4" fmla="*/ 67 w 129"/>
                <a:gd name="T5" fmla="*/ 44 h 46"/>
                <a:gd name="T6" fmla="*/ 63 w 129"/>
                <a:gd name="T7" fmla="*/ 41 h 46"/>
                <a:gd name="T8" fmla="*/ 59 w 129"/>
                <a:gd name="T9" fmla="*/ 37 h 46"/>
                <a:gd name="T10" fmla="*/ 54 w 129"/>
                <a:gd name="T11" fmla="*/ 33 h 46"/>
                <a:gd name="T12" fmla="*/ 50 w 129"/>
                <a:gd name="T13" fmla="*/ 30 h 46"/>
                <a:gd name="T14" fmla="*/ 46 w 129"/>
                <a:gd name="T15" fmla="*/ 28 h 46"/>
                <a:gd name="T16" fmla="*/ 41 w 129"/>
                <a:gd name="T17" fmla="*/ 27 h 46"/>
                <a:gd name="T18" fmla="*/ 40 w 129"/>
                <a:gd name="T19" fmla="*/ 33 h 46"/>
                <a:gd name="T20" fmla="*/ 38 w 129"/>
                <a:gd name="T21" fmla="*/ 39 h 46"/>
                <a:gd name="T22" fmla="*/ 36 w 129"/>
                <a:gd name="T23" fmla="*/ 42 h 46"/>
                <a:gd name="T24" fmla="*/ 33 w 129"/>
                <a:gd name="T25" fmla="*/ 44 h 46"/>
                <a:gd name="T26" fmla="*/ 29 w 129"/>
                <a:gd name="T27" fmla="*/ 46 h 46"/>
                <a:gd name="T28" fmla="*/ 25 w 129"/>
                <a:gd name="T29" fmla="*/ 46 h 46"/>
                <a:gd name="T30" fmla="*/ 21 w 129"/>
                <a:gd name="T31" fmla="*/ 46 h 46"/>
                <a:gd name="T32" fmla="*/ 15 w 129"/>
                <a:gd name="T33" fmla="*/ 46 h 46"/>
                <a:gd name="T34" fmla="*/ 10 w 129"/>
                <a:gd name="T35" fmla="*/ 45 h 46"/>
                <a:gd name="T36" fmla="*/ 5 w 129"/>
                <a:gd name="T37" fmla="*/ 42 h 46"/>
                <a:gd name="T38" fmla="*/ 1 w 129"/>
                <a:gd name="T39" fmla="*/ 39 h 46"/>
                <a:gd name="T40" fmla="*/ 0 w 129"/>
                <a:gd name="T41" fmla="*/ 34 h 46"/>
                <a:gd name="T42" fmla="*/ 0 w 129"/>
                <a:gd name="T43" fmla="*/ 30 h 46"/>
                <a:gd name="T44" fmla="*/ 2 w 129"/>
                <a:gd name="T45" fmla="*/ 26 h 46"/>
                <a:gd name="T46" fmla="*/ 6 w 129"/>
                <a:gd name="T47" fmla="*/ 21 h 46"/>
                <a:gd name="T48" fmla="*/ 10 w 129"/>
                <a:gd name="T49" fmla="*/ 18 h 46"/>
                <a:gd name="T50" fmla="*/ 15 w 129"/>
                <a:gd name="T51" fmla="*/ 14 h 46"/>
                <a:gd name="T52" fmla="*/ 21 w 129"/>
                <a:gd name="T53" fmla="*/ 12 h 46"/>
                <a:gd name="T54" fmla="*/ 27 w 129"/>
                <a:gd name="T55" fmla="*/ 8 h 46"/>
                <a:gd name="T56" fmla="*/ 35 w 129"/>
                <a:gd name="T57" fmla="*/ 6 h 46"/>
                <a:gd name="T58" fmla="*/ 49 w 129"/>
                <a:gd name="T59" fmla="*/ 3 h 46"/>
                <a:gd name="T60" fmla="*/ 62 w 129"/>
                <a:gd name="T61" fmla="*/ 1 h 46"/>
                <a:gd name="T62" fmla="*/ 74 w 129"/>
                <a:gd name="T63" fmla="*/ 0 h 46"/>
                <a:gd name="T64" fmla="*/ 83 w 129"/>
                <a:gd name="T65" fmla="*/ 0 h 46"/>
                <a:gd name="T66" fmla="*/ 91 w 129"/>
                <a:gd name="T67" fmla="*/ 0 h 46"/>
                <a:gd name="T68" fmla="*/ 98 w 129"/>
                <a:gd name="T69" fmla="*/ 1 h 46"/>
                <a:gd name="T70" fmla="*/ 106 w 129"/>
                <a:gd name="T71" fmla="*/ 2 h 46"/>
                <a:gd name="T72" fmla="*/ 111 w 129"/>
                <a:gd name="T73" fmla="*/ 5 h 46"/>
                <a:gd name="T74" fmla="*/ 117 w 129"/>
                <a:gd name="T75" fmla="*/ 7 h 46"/>
                <a:gd name="T76" fmla="*/ 121 w 129"/>
                <a:gd name="T77" fmla="*/ 11 h 46"/>
                <a:gd name="T78" fmla="*/ 125 w 129"/>
                <a:gd name="T79" fmla="*/ 15 h 46"/>
                <a:gd name="T80" fmla="*/ 129 w 129"/>
                <a:gd name="T81" fmla="*/ 19 h 46"/>
                <a:gd name="T82" fmla="*/ 122 w 129"/>
                <a:gd name="T83" fmla="*/ 19 h 46"/>
                <a:gd name="T84" fmla="*/ 118 w 129"/>
                <a:gd name="T85" fmla="*/ 20 h 46"/>
                <a:gd name="T86" fmla="*/ 112 w 129"/>
                <a:gd name="T87" fmla="*/ 21 h 46"/>
                <a:gd name="T88" fmla="*/ 109 w 129"/>
                <a:gd name="T89" fmla="*/ 24 h 46"/>
                <a:gd name="T90" fmla="*/ 103 w 129"/>
                <a:gd name="T91" fmla="*/ 28 h 46"/>
                <a:gd name="T92" fmla="*/ 97 w 129"/>
                <a:gd name="T93" fmla="*/ 33 h 46"/>
                <a:gd name="T94" fmla="*/ 93 w 129"/>
                <a:gd name="T95" fmla="*/ 38 h 46"/>
                <a:gd name="T96" fmla="*/ 89 w 129"/>
                <a:gd name="T97" fmla="*/ 42 h 46"/>
                <a:gd name="T98" fmla="*/ 86 w 129"/>
                <a:gd name="T99" fmla="*/ 44 h 46"/>
                <a:gd name="T100" fmla="*/ 83 w 129"/>
                <a:gd name="T101" fmla="*/ 45 h 46"/>
                <a:gd name="T102" fmla="*/ 79 w 129"/>
                <a:gd name="T103" fmla="*/ 46 h 46"/>
                <a:gd name="T104" fmla="*/ 76 w 129"/>
                <a:gd name="T10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9" h="46">
                  <a:moveTo>
                    <a:pt x="76" y="46"/>
                  </a:moveTo>
                  <a:lnTo>
                    <a:pt x="71" y="46"/>
                  </a:lnTo>
                  <a:lnTo>
                    <a:pt x="67" y="44"/>
                  </a:lnTo>
                  <a:lnTo>
                    <a:pt x="63" y="41"/>
                  </a:lnTo>
                  <a:lnTo>
                    <a:pt x="59" y="37"/>
                  </a:lnTo>
                  <a:lnTo>
                    <a:pt x="54" y="33"/>
                  </a:lnTo>
                  <a:lnTo>
                    <a:pt x="50" y="30"/>
                  </a:lnTo>
                  <a:lnTo>
                    <a:pt x="46" y="28"/>
                  </a:lnTo>
                  <a:lnTo>
                    <a:pt x="41" y="27"/>
                  </a:lnTo>
                  <a:lnTo>
                    <a:pt x="40" y="33"/>
                  </a:lnTo>
                  <a:lnTo>
                    <a:pt x="38" y="39"/>
                  </a:lnTo>
                  <a:lnTo>
                    <a:pt x="36" y="42"/>
                  </a:lnTo>
                  <a:lnTo>
                    <a:pt x="33" y="44"/>
                  </a:lnTo>
                  <a:lnTo>
                    <a:pt x="29" y="46"/>
                  </a:lnTo>
                  <a:lnTo>
                    <a:pt x="25" y="46"/>
                  </a:lnTo>
                  <a:lnTo>
                    <a:pt x="21" y="46"/>
                  </a:lnTo>
                  <a:lnTo>
                    <a:pt x="15" y="46"/>
                  </a:lnTo>
                  <a:lnTo>
                    <a:pt x="10" y="45"/>
                  </a:lnTo>
                  <a:lnTo>
                    <a:pt x="5" y="42"/>
                  </a:lnTo>
                  <a:lnTo>
                    <a:pt x="1" y="39"/>
                  </a:lnTo>
                  <a:lnTo>
                    <a:pt x="0" y="34"/>
                  </a:lnTo>
                  <a:lnTo>
                    <a:pt x="0" y="30"/>
                  </a:lnTo>
                  <a:lnTo>
                    <a:pt x="2" y="26"/>
                  </a:lnTo>
                  <a:lnTo>
                    <a:pt x="6" y="21"/>
                  </a:lnTo>
                  <a:lnTo>
                    <a:pt x="10" y="18"/>
                  </a:lnTo>
                  <a:lnTo>
                    <a:pt x="15" y="14"/>
                  </a:lnTo>
                  <a:lnTo>
                    <a:pt x="21" y="12"/>
                  </a:lnTo>
                  <a:lnTo>
                    <a:pt x="27" y="8"/>
                  </a:lnTo>
                  <a:lnTo>
                    <a:pt x="35" y="6"/>
                  </a:lnTo>
                  <a:lnTo>
                    <a:pt x="49" y="3"/>
                  </a:lnTo>
                  <a:lnTo>
                    <a:pt x="62" y="1"/>
                  </a:lnTo>
                  <a:lnTo>
                    <a:pt x="74" y="0"/>
                  </a:lnTo>
                  <a:lnTo>
                    <a:pt x="83" y="0"/>
                  </a:lnTo>
                  <a:lnTo>
                    <a:pt x="91" y="0"/>
                  </a:lnTo>
                  <a:lnTo>
                    <a:pt x="98" y="1"/>
                  </a:lnTo>
                  <a:lnTo>
                    <a:pt x="106" y="2"/>
                  </a:lnTo>
                  <a:lnTo>
                    <a:pt x="111" y="5"/>
                  </a:lnTo>
                  <a:lnTo>
                    <a:pt x="117" y="7"/>
                  </a:lnTo>
                  <a:lnTo>
                    <a:pt x="121" y="11"/>
                  </a:lnTo>
                  <a:lnTo>
                    <a:pt x="125" y="15"/>
                  </a:lnTo>
                  <a:lnTo>
                    <a:pt x="129" y="19"/>
                  </a:lnTo>
                  <a:lnTo>
                    <a:pt x="122" y="19"/>
                  </a:lnTo>
                  <a:lnTo>
                    <a:pt x="118" y="20"/>
                  </a:lnTo>
                  <a:lnTo>
                    <a:pt x="112" y="21"/>
                  </a:lnTo>
                  <a:lnTo>
                    <a:pt x="109" y="24"/>
                  </a:lnTo>
                  <a:lnTo>
                    <a:pt x="103" y="28"/>
                  </a:lnTo>
                  <a:lnTo>
                    <a:pt x="97" y="33"/>
                  </a:lnTo>
                  <a:lnTo>
                    <a:pt x="93" y="38"/>
                  </a:lnTo>
                  <a:lnTo>
                    <a:pt x="89" y="42"/>
                  </a:lnTo>
                  <a:lnTo>
                    <a:pt x="86" y="44"/>
                  </a:lnTo>
                  <a:lnTo>
                    <a:pt x="83" y="45"/>
                  </a:lnTo>
                  <a:lnTo>
                    <a:pt x="79" y="46"/>
                  </a:lnTo>
                  <a:lnTo>
                    <a:pt x="76" y="46"/>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25" name="Freeform 160">
              <a:extLst>
                <a:ext uri="{FF2B5EF4-FFF2-40B4-BE49-F238E27FC236}">
                  <a16:creationId xmlns:a16="http://schemas.microsoft.com/office/drawing/2014/main" id="{F0A59F6B-29B0-4BD6-A906-3259A82F9681}"/>
                </a:ext>
              </a:extLst>
            </p:cNvPr>
            <p:cNvSpPr>
              <a:spLocks/>
            </p:cNvSpPr>
            <p:nvPr/>
          </p:nvSpPr>
          <p:spPr bwMode="auto">
            <a:xfrm>
              <a:off x="13373275" y="3191741"/>
              <a:ext cx="120636" cy="83157"/>
            </a:xfrm>
            <a:custGeom>
              <a:avLst/>
              <a:gdLst>
                <a:gd name="T0" fmla="*/ 148 w 208"/>
                <a:gd name="T1" fmla="*/ 123 h 143"/>
                <a:gd name="T2" fmla="*/ 130 w 208"/>
                <a:gd name="T3" fmla="*/ 129 h 143"/>
                <a:gd name="T4" fmla="*/ 112 w 208"/>
                <a:gd name="T5" fmla="*/ 136 h 143"/>
                <a:gd name="T6" fmla="*/ 94 w 208"/>
                <a:gd name="T7" fmla="*/ 142 h 143"/>
                <a:gd name="T8" fmla="*/ 80 w 208"/>
                <a:gd name="T9" fmla="*/ 142 h 143"/>
                <a:gd name="T10" fmla="*/ 55 w 208"/>
                <a:gd name="T11" fmla="*/ 133 h 143"/>
                <a:gd name="T12" fmla="*/ 14 w 208"/>
                <a:gd name="T13" fmla="*/ 116 h 143"/>
                <a:gd name="T14" fmla="*/ 14 w 208"/>
                <a:gd name="T15" fmla="*/ 102 h 143"/>
                <a:gd name="T16" fmla="*/ 65 w 208"/>
                <a:gd name="T17" fmla="*/ 91 h 143"/>
                <a:gd name="T18" fmla="*/ 93 w 208"/>
                <a:gd name="T19" fmla="*/ 91 h 143"/>
                <a:gd name="T20" fmla="*/ 85 w 208"/>
                <a:gd name="T21" fmla="*/ 87 h 143"/>
                <a:gd name="T22" fmla="*/ 77 w 208"/>
                <a:gd name="T23" fmla="*/ 83 h 143"/>
                <a:gd name="T24" fmla="*/ 72 w 208"/>
                <a:gd name="T25" fmla="*/ 84 h 143"/>
                <a:gd name="T26" fmla="*/ 67 w 208"/>
                <a:gd name="T27" fmla="*/ 66 h 143"/>
                <a:gd name="T28" fmla="*/ 76 w 208"/>
                <a:gd name="T29" fmla="*/ 63 h 143"/>
                <a:gd name="T30" fmla="*/ 91 w 208"/>
                <a:gd name="T31" fmla="*/ 61 h 143"/>
                <a:gd name="T32" fmla="*/ 108 w 208"/>
                <a:gd name="T33" fmla="*/ 53 h 143"/>
                <a:gd name="T34" fmla="*/ 128 w 208"/>
                <a:gd name="T35" fmla="*/ 42 h 143"/>
                <a:gd name="T36" fmla="*/ 145 w 208"/>
                <a:gd name="T37" fmla="*/ 35 h 143"/>
                <a:gd name="T38" fmla="*/ 159 w 208"/>
                <a:gd name="T39" fmla="*/ 32 h 143"/>
                <a:gd name="T40" fmla="*/ 170 w 208"/>
                <a:gd name="T41" fmla="*/ 26 h 143"/>
                <a:gd name="T42" fmla="*/ 176 w 208"/>
                <a:gd name="T43" fmla="*/ 15 h 143"/>
                <a:gd name="T44" fmla="*/ 184 w 208"/>
                <a:gd name="T45" fmla="*/ 6 h 143"/>
                <a:gd name="T46" fmla="*/ 194 w 208"/>
                <a:gd name="T47" fmla="*/ 1 h 143"/>
                <a:gd name="T48" fmla="*/ 203 w 208"/>
                <a:gd name="T49" fmla="*/ 19 h 143"/>
                <a:gd name="T50" fmla="*/ 193 w 208"/>
                <a:gd name="T51" fmla="*/ 31 h 143"/>
                <a:gd name="T52" fmla="*/ 188 w 208"/>
                <a:gd name="T53" fmla="*/ 43 h 143"/>
                <a:gd name="T54" fmla="*/ 145 w 208"/>
                <a:gd name="T55" fmla="*/ 67 h 143"/>
                <a:gd name="T56" fmla="*/ 125 w 208"/>
                <a:gd name="T57" fmla="*/ 78 h 143"/>
                <a:gd name="T58" fmla="*/ 111 w 208"/>
                <a:gd name="T59" fmla="*/ 91 h 143"/>
                <a:gd name="T60" fmla="*/ 161 w 208"/>
                <a:gd name="T61" fmla="*/ 98 h 143"/>
                <a:gd name="T62" fmla="*/ 208 w 208"/>
                <a:gd name="T63" fmla="*/ 115 h 143"/>
                <a:gd name="T64" fmla="*/ 196 w 208"/>
                <a:gd name="T65" fmla="*/ 121 h 143"/>
                <a:gd name="T66" fmla="*/ 184 w 208"/>
                <a:gd name="T67" fmla="*/ 123 h 143"/>
                <a:gd name="T68" fmla="*/ 157 w 208"/>
                <a:gd name="T69" fmla="*/ 12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8" h="143">
                  <a:moveTo>
                    <a:pt x="157" y="123"/>
                  </a:moveTo>
                  <a:lnTo>
                    <a:pt x="148" y="123"/>
                  </a:lnTo>
                  <a:lnTo>
                    <a:pt x="139" y="127"/>
                  </a:lnTo>
                  <a:lnTo>
                    <a:pt x="130" y="129"/>
                  </a:lnTo>
                  <a:lnTo>
                    <a:pt x="120" y="133"/>
                  </a:lnTo>
                  <a:lnTo>
                    <a:pt x="112" y="136"/>
                  </a:lnTo>
                  <a:lnTo>
                    <a:pt x="103" y="140"/>
                  </a:lnTo>
                  <a:lnTo>
                    <a:pt x="94" y="142"/>
                  </a:lnTo>
                  <a:lnTo>
                    <a:pt x="87" y="143"/>
                  </a:lnTo>
                  <a:lnTo>
                    <a:pt x="80" y="142"/>
                  </a:lnTo>
                  <a:lnTo>
                    <a:pt x="68" y="137"/>
                  </a:lnTo>
                  <a:lnTo>
                    <a:pt x="55" y="133"/>
                  </a:lnTo>
                  <a:lnTo>
                    <a:pt x="40" y="127"/>
                  </a:lnTo>
                  <a:lnTo>
                    <a:pt x="14" y="116"/>
                  </a:lnTo>
                  <a:lnTo>
                    <a:pt x="0" y="111"/>
                  </a:lnTo>
                  <a:lnTo>
                    <a:pt x="14" y="102"/>
                  </a:lnTo>
                  <a:lnTo>
                    <a:pt x="24" y="91"/>
                  </a:lnTo>
                  <a:lnTo>
                    <a:pt x="65" y="91"/>
                  </a:lnTo>
                  <a:lnTo>
                    <a:pt x="86" y="91"/>
                  </a:lnTo>
                  <a:lnTo>
                    <a:pt x="93" y="91"/>
                  </a:lnTo>
                  <a:lnTo>
                    <a:pt x="94" y="91"/>
                  </a:lnTo>
                  <a:lnTo>
                    <a:pt x="85" y="87"/>
                  </a:lnTo>
                  <a:lnTo>
                    <a:pt x="79" y="83"/>
                  </a:lnTo>
                  <a:lnTo>
                    <a:pt x="77" y="83"/>
                  </a:lnTo>
                  <a:lnTo>
                    <a:pt x="75" y="83"/>
                  </a:lnTo>
                  <a:lnTo>
                    <a:pt x="72" y="84"/>
                  </a:lnTo>
                  <a:lnTo>
                    <a:pt x="67" y="88"/>
                  </a:lnTo>
                  <a:lnTo>
                    <a:pt x="67" y="66"/>
                  </a:lnTo>
                  <a:lnTo>
                    <a:pt x="67" y="64"/>
                  </a:lnTo>
                  <a:lnTo>
                    <a:pt x="76" y="63"/>
                  </a:lnTo>
                  <a:lnTo>
                    <a:pt x="84" y="62"/>
                  </a:lnTo>
                  <a:lnTo>
                    <a:pt x="91" y="61"/>
                  </a:lnTo>
                  <a:lnTo>
                    <a:pt x="98" y="58"/>
                  </a:lnTo>
                  <a:lnTo>
                    <a:pt x="108" y="53"/>
                  </a:lnTo>
                  <a:lnTo>
                    <a:pt x="118" y="48"/>
                  </a:lnTo>
                  <a:lnTo>
                    <a:pt x="128" y="42"/>
                  </a:lnTo>
                  <a:lnTo>
                    <a:pt x="139" y="37"/>
                  </a:lnTo>
                  <a:lnTo>
                    <a:pt x="145" y="35"/>
                  </a:lnTo>
                  <a:lnTo>
                    <a:pt x="152" y="33"/>
                  </a:lnTo>
                  <a:lnTo>
                    <a:pt x="159" y="32"/>
                  </a:lnTo>
                  <a:lnTo>
                    <a:pt x="169" y="31"/>
                  </a:lnTo>
                  <a:lnTo>
                    <a:pt x="170" y="26"/>
                  </a:lnTo>
                  <a:lnTo>
                    <a:pt x="173" y="21"/>
                  </a:lnTo>
                  <a:lnTo>
                    <a:pt x="176" y="15"/>
                  </a:lnTo>
                  <a:lnTo>
                    <a:pt x="180" y="10"/>
                  </a:lnTo>
                  <a:lnTo>
                    <a:pt x="184" y="6"/>
                  </a:lnTo>
                  <a:lnTo>
                    <a:pt x="189" y="3"/>
                  </a:lnTo>
                  <a:lnTo>
                    <a:pt x="194" y="1"/>
                  </a:lnTo>
                  <a:lnTo>
                    <a:pt x="200" y="0"/>
                  </a:lnTo>
                  <a:lnTo>
                    <a:pt x="203" y="19"/>
                  </a:lnTo>
                  <a:lnTo>
                    <a:pt x="198" y="26"/>
                  </a:lnTo>
                  <a:lnTo>
                    <a:pt x="193" y="31"/>
                  </a:lnTo>
                  <a:lnTo>
                    <a:pt x="189" y="38"/>
                  </a:lnTo>
                  <a:lnTo>
                    <a:pt x="188" y="43"/>
                  </a:lnTo>
                  <a:lnTo>
                    <a:pt x="167" y="56"/>
                  </a:lnTo>
                  <a:lnTo>
                    <a:pt x="145" y="67"/>
                  </a:lnTo>
                  <a:lnTo>
                    <a:pt x="134" y="72"/>
                  </a:lnTo>
                  <a:lnTo>
                    <a:pt x="125" y="78"/>
                  </a:lnTo>
                  <a:lnTo>
                    <a:pt x="117" y="84"/>
                  </a:lnTo>
                  <a:lnTo>
                    <a:pt x="111" y="91"/>
                  </a:lnTo>
                  <a:lnTo>
                    <a:pt x="140" y="94"/>
                  </a:lnTo>
                  <a:lnTo>
                    <a:pt x="161" y="98"/>
                  </a:lnTo>
                  <a:lnTo>
                    <a:pt x="183" y="105"/>
                  </a:lnTo>
                  <a:lnTo>
                    <a:pt x="208" y="115"/>
                  </a:lnTo>
                  <a:lnTo>
                    <a:pt x="201" y="119"/>
                  </a:lnTo>
                  <a:lnTo>
                    <a:pt x="196" y="121"/>
                  </a:lnTo>
                  <a:lnTo>
                    <a:pt x="189" y="122"/>
                  </a:lnTo>
                  <a:lnTo>
                    <a:pt x="184" y="123"/>
                  </a:lnTo>
                  <a:lnTo>
                    <a:pt x="171" y="123"/>
                  </a:lnTo>
                  <a:lnTo>
                    <a:pt x="157" y="123"/>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26" name="Freeform 161">
              <a:extLst>
                <a:ext uri="{FF2B5EF4-FFF2-40B4-BE49-F238E27FC236}">
                  <a16:creationId xmlns:a16="http://schemas.microsoft.com/office/drawing/2014/main" id="{8C816533-5C4E-487B-A310-B7C6B67B85F8}"/>
                </a:ext>
              </a:extLst>
            </p:cNvPr>
            <p:cNvSpPr>
              <a:spLocks/>
            </p:cNvSpPr>
            <p:nvPr/>
          </p:nvSpPr>
          <p:spPr bwMode="auto">
            <a:xfrm>
              <a:off x="15722749" y="3541937"/>
              <a:ext cx="216676" cy="83157"/>
            </a:xfrm>
            <a:custGeom>
              <a:avLst/>
              <a:gdLst>
                <a:gd name="T0" fmla="*/ 290 w 371"/>
                <a:gd name="T1" fmla="*/ 110 h 142"/>
                <a:gd name="T2" fmla="*/ 282 w 371"/>
                <a:gd name="T3" fmla="*/ 115 h 142"/>
                <a:gd name="T4" fmla="*/ 272 w 371"/>
                <a:gd name="T5" fmla="*/ 121 h 142"/>
                <a:gd name="T6" fmla="*/ 260 w 371"/>
                <a:gd name="T7" fmla="*/ 127 h 142"/>
                <a:gd name="T8" fmla="*/ 239 w 371"/>
                <a:gd name="T9" fmla="*/ 118 h 142"/>
                <a:gd name="T10" fmla="*/ 206 w 371"/>
                <a:gd name="T11" fmla="*/ 114 h 142"/>
                <a:gd name="T12" fmla="*/ 187 w 371"/>
                <a:gd name="T13" fmla="*/ 120 h 142"/>
                <a:gd name="T14" fmla="*/ 178 w 371"/>
                <a:gd name="T15" fmla="*/ 125 h 142"/>
                <a:gd name="T16" fmla="*/ 169 w 371"/>
                <a:gd name="T17" fmla="*/ 130 h 142"/>
                <a:gd name="T18" fmla="*/ 159 w 371"/>
                <a:gd name="T19" fmla="*/ 134 h 142"/>
                <a:gd name="T20" fmla="*/ 148 w 371"/>
                <a:gd name="T21" fmla="*/ 134 h 142"/>
                <a:gd name="T22" fmla="*/ 138 w 371"/>
                <a:gd name="T23" fmla="*/ 132 h 142"/>
                <a:gd name="T24" fmla="*/ 129 w 371"/>
                <a:gd name="T25" fmla="*/ 124 h 142"/>
                <a:gd name="T26" fmla="*/ 115 w 371"/>
                <a:gd name="T27" fmla="*/ 125 h 142"/>
                <a:gd name="T28" fmla="*/ 102 w 371"/>
                <a:gd name="T29" fmla="*/ 137 h 142"/>
                <a:gd name="T30" fmla="*/ 91 w 371"/>
                <a:gd name="T31" fmla="*/ 142 h 142"/>
                <a:gd name="T32" fmla="*/ 77 w 371"/>
                <a:gd name="T33" fmla="*/ 142 h 142"/>
                <a:gd name="T34" fmla="*/ 62 w 371"/>
                <a:gd name="T35" fmla="*/ 139 h 142"/>
                <a:gd name="T36" fmla="*/ 47 w 371"/>
                <a:gd name="T37" fmla="*/ 133 h 142"/>
                <a:gd name="T38" fmla="*/ 33 w 371"/>
                <a:gd name="T39" fmla="*/ 125 h 142"/>
                <a:gd name="T40" fmla="*/ 21 w 371"/>
                <a:gd name="T41" fmla="*/ 115 h 142"/>
                <a:gd name="T42" fmla="*/ 12 w 371"/>
                <a:gd name="T43" fmla="*/ 103 h 142"/>
                <a:gd name="T44" fmla="*/ 5 w 371"/>
                <a:gd name="T45" fmla="*/ 90 h 142"/>
                <a:gd name="T46" fmla="*/ 1 w 371"/>
                <a:gd name="T47" fmla="*/ 75 h 142"/>
                <a:gd name="T48" fmla="*/ 1 w 371"/>
                <a:gd name="T49" fmla="*/ 61 h 142"/>
                <a:gd name="T50" fmla="*/ 5 w 371"/>
                <a:gd name="T51" fmla="*/ 47 h 142"/>
                <a:gd name="T52" fmla="*/ 11 w 371"/>
                <a:gd name="T53" fmla="*/ 35 h 142"/>
                <a:gd name="T54" fmla="*/ 21 w 371"/>
                <a:gd name="T55" fmla="*/ 24 h 142"/>
                <a:gd name="T56" fmla="*/ 32 w 371"/>
                <a:gd name="T57" fmla="*/ 15 h 142"/>
                <a:gd name="T58" fmla="*/ 45 w 371"/>
                <a:gd name="T59" fmla="*/ 8 h 142"/>
                <a:gd name="T60" fmla="*/ 58 w 371"/>
                <a:gd name="T61" fmla="*/ 2 h 142"/>
                <a:gd name="T62" fmla="*/ 70 w 371"/>
                <a:gd name="T63" fmla="*/ 0 h 142"/>
                <a:gd name="T64" fmla="*/ 87 w 371"/>
                <a:gd name="T65" fmla="*/ 0 h 142"/>
                <a:gd name="T66" fmla="*/ 102 w 371"/>
                <a:gd name="T67" fmla="*/ 5 h 142"/>
                <a:gd name="T68" fmla="*/ 121 w 371"/>
                <a:gd name="T69" fmla="*/ 18 h 142"/>
                <a:gd name="T70" fmla="*/ 141 w 371"/>
                <a:gd name="T71" fmla="*/ 38 h 142"/>
                <a:gd name="T72" fmla="*/ 158 w 371"/>
                <a:gd name="T73" fmla="*/ 51 h 142"/>
                <a:gd name="T74" fmla="*/ 172 w 371"/>
                <a:gd name="T75" fmla="*/ 55 h 142"/>
                <a:gd name="T76" fmla="*/ 180 w 371"/>
                <a:gd name="T77" fmla="*/ 47 h 142"/>
                <a:gd name="T78" fmla="*/ 183 w 371"/>
                <a:gd name="T79" fmla="*/ 31 h 142"/>
                <a:gd name="T80" fmla="*/ 189 w 371"/>
                <a:gd name="T81" fmla="*/ 19 h 142"/>
                <a:gd name="T82" fmla="*/ 200 w 371"/>
                <a:gd name="T83" fmla="*/ 12 h 142"/>
                <a:gd name="T84" fmla="*/ 221 w 371"/>
                <a:gd name="T85" fmla="*/ 12 h 142"/>
                <a:gd name="T86" fmla="*/ 263 w 371"/>
                <a:gd name="T87" fmla="*/ 22 h 142"/>
                <a:gd name="T88" fmla="*/ 311 w 371"/>
                <a:gd name="T89" fmla="*/ 37 h 142"/>
                <a:gd name="T90" fmla="*/ 354 w 371"/>
                <a:gd name="T91" fmla="*/ 51 h 142"/>
                <a:gd name="T92" fmla="*/ 366 w 371"/>
                <a:gd name="T93" fmla="*/ 64 h 142"/>
                <a:gd name="T94" fmla="*/ 358 w 371"/>
                <a:gd name="T95" fmla="*/ 79 h 142"/>
                <a:gd name="T96" fmla="*/ 347 w 371"/>
                <a:gd name="T97" fmla="*/ 93 h 142"/>
                <a:gd name="T98" fmla="*/ 340 w 371"/>
                <a:gd name="T99" fmla="*/ 104 h 142"/>
                <a:gd name="T100" fmla="*/ 294 w 371"/>
                <a:gd name="T101" fmla="*/ 10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1" h="142">
                  <a:moveTo>
                    <a:pt x="294" y="108"/>
                  </a:moveTo>
                  <a:lnTo>
                    <a:pt x="290" y="110"/>
                  </a:lnTo>
                  <a:lnTo>
                    <a:pt x="286" y="112"/>
                  </a:lnTo>
                  <a:lnTo>
                    <a:pt x="282" y="115"/>
                  </a:lnTo>
                  <a:lnTo>
                    <a:pt x="278" y="118"/>
                  </a:lnTo>
                  <a:lnTo>
                    <a:pt x="272" y="121"/>
                  </a:lnTo>
                  <a:lnTo>
                    <a:pt x="267" y="125"/>
                  </a:lnTo>
                  <a:lnTo>
                    <a:pt x="260" y="127"/>
                  </a:lnTo>
                  <a:lnTo>
                    <a:pt x="252" y="127"/>
                  </a:lnTo>
                  <a:lnTo>
                    <a:pt x="239" y="118"/>
                  </a:lnTo>
                  <a:lnTo>
                    <a:pt x="222" y="108"/>
                  </a:lnTo>
                  <a:lnTo>
                    <a:pt x="206" y="114"/>
                  </a:lnTo>
                  <a:lnTo>
                    <a:pt x="191" y="120"/>
                  </a:lnTo>
                  <a:lnTo>
                    <a:pt x="187" y="120"/>
                  </a:lnTo>
                  <a:lnTo>
                    <a:pt x="183" y="122"/>
                  </a:lnTo>
                  <a:lnTo>
                    <a:pt x="178" y="125"/>
                  </a:lnTo>
                  <a:lnTo>
                    <a:pt x="173" y="127"/>
                  </a:lnTo>
                  <a:lnTo>
                    <a:pt x="169" y="130"/>
                  </a:lnTo>
                  <a:lnTo>
                    <a:pt x="163" y="132"/>
                  </a:lnTo>
                  <a:lnTo>
                    <a:pt x="159" y="134"/>
                  </a:lnTo>
                  <a:lnTo>
                    <a:pt x="154" y="134"/>
                  </a:lnTo>
                  <a:lnTo>
                    <a:pt x="148" y="134"/>
                  </a:lnTo>
                  <a:lnTo>
                    <a:pt x="143" y="133"/>
                  </a:lnTo>
                  <a:lnTo>
                    <a:pt x="138" y="132"/>
                  </a:lnTo>
                  <a:lnTo>
                    <a:pt x="135" y="130"/>
                  </a:lnTo>
                  <a:lnTo>
                    <a:pt x="129" y="124"/>
                  </a:lnTo>
                  <a:lnTo>
                    <a:pt x="122" y="116"/>
                  </a:lnTo>
                  <a:lnTo>
                    <a:pt x="115" y="125"/>
                  </a:lnTo>
                  <a:lnTo>
                    <a:pt x="106" y="133"/>
                  </a:lnTo>
                  <a:lnTo>
                    <a:pt x="102" y="137"/>
                  </a:lnTo>
                  <a:lnTo>
                    <a:pt x="96" y="140"/>
                  </a:lnTo>
                  <a:lnTo>
                    <a:pt x="91" y="142"/>
                  </a:lnTo>
                  <a:lnTo>
                    <a:pt x="84" y="142"/>
                  </a:lnTo>
                  <a:lnTo>
                    <a:pt x="77" y="142"/>
                  </a:lnTo>
                  <a:lnTo>
                    <a:pt x="69" y="141"/>
                  </a:lnTo>
                  <a:lnTo>
                    <a:pt x="62" y="139"/>
                  </a:lnTo>
                  <a:lnTo>
                    <a:pt x="54" y="137"/>
                  </a:lnTo>
                  <a:lnTo>
                    <a:pt x="47" y="133"/>
                  </a:lnTo>
                  <a:lnTo>
                    <a:pt x="39" y="129"/>
                  </a:lnTo>
                  <a:lnTo>
                    <a:pt x="33" y="125"/>
                  </a:lnTo>
                  <a:lnTo>
                    <a:pt x="27" y="120"/>
                  </a:lnTo>
                  <a:lnTo>
                    <a:pt x="21" y="115"/>
                  </a:lnTo>
                  <a:lnTo>
                    <a:pt x="16" y="110"/>
                  </a:lnTo>
                  <a:lnTo>
                    <a:pt x="12" y="103"/>
                  </a:lnTo>
                  <a:lnTo>
                    <a:pt x="8" y="97"/>
                  </a:lnTo>
                  <a:lnTo>
                    <a:pt x="5" y="90"/>
                  </a:lnTo>
                  <a:lnTo>
                    <a:pt x="2" y="82"/>
                  </a:lnTo>
                  <a:lnTo>
                    <a:pt x="1" y="75"/>
                  </a:lnTo>
                  <a:lnTo>
                    <a:pt x="0" y="67"/>
                  </a:lnTo>
                  <a:lnTo>
                    <a:pt x="1" y="61"/>
                  </a:lnTo>
                  <a:lnTo>
                    <a:pt x="2" y="53"/>
                  </a:lnTo>
                  <a:lnTo>
                    <a:pt x="5" y="47"/>
                  </a:lnTo>
                  <a:lnTo>
                    <a:pt x="8" y="41"/>
                  </a:lnTo>
                  <a:lnTo>
                    <a:pt x="11" y="35"/>
                  </a:lnTo>
                  <a:lnTo>
                    <a:pt x="15" y="29"/>
                  </a:lnTo>
                  <a:lnTo>
                    <a:pt x="21" y="24"/>
                  </a:lnTo>
                  <a:lnTo>
                    <a:pt x="26" y="20"/>
                  </a:lnTo>
                  <a:lnTo>
                    <a:pt x="32" y="15"/>
                  </a:lnTo>
                  <a:lnTo>
                    <a:pt x="38" y="11"/>
                  </a:lnTo>
                  <a:lnTo>
                    <a:pt x="45" y="8"/>
                  </a:lnTo>
                  <a:lnTo>
                    <a:pt x="51" y="5"/>
                  </a:lnTo>
                  <a:lnTo>
                    <a:pt x="58" y="2"/>
                  </a:lnTo>
                  <a:lnTo>
                    <a:pt x="64" y="1"/>
                  </a:lnTo>
                  <a:lnTo>
                    <a:pt x="70" y="0"/>
                  </a:lnTo>
                  <a:lnTo>
                    <a:pt x="77" y="0"/>
                  </a:lnTo>
                  <a:lnTo>
                    <a:pt x="87" y="0"/>
                  </a:lnTo>
                  <a:lnTo>
                    <a:pt x="94" y="2"/>
                  </a:lnTo>
                  <a:lnTo>
                    <a:pt x="102" y="5"/>
                  </a:lnTo>
                  <a:lnTo>
                    <a:pt x="109" y="9"/>
                  </a:lnTo>
                  <a:lnTo>
                    <a:pt x="121" y="18"/>
                  </a:lnTo>
                  <a:lnTo>
                    <a:pt x="131" y="28"/>
                  </a:lnTo>
                  <a:lnTo>
                    <a:pt x="141" y="38"/>
                  </a:lnTo>
                  <a:lnTo>
                    <a:pt x="151" y="47"/>
                  </a:lnTo>
                  <a:lnTo>
                    <a:pt x="158" y="51"/>
                  </a:lnTo>
                  <a:lnTo>
                    <a:pt x="164" y="53"/>
                  </a:lnTo>
                  <a:lnTo>
                    <a:pt x="172" y="55"/>
                  </a:lnTo>
                  <a:lnTo>
                    <a:pt x="180" y="56"/>
                  </a:lnTo>
                  <a:lnTo>
                    <a:pt x="180" y="47"/>
                  </a:lnTo>
                  <a:lnTo>
                    <a:pt x="181" y="38"/>
                  </a:lnTo>
                  <a:lnTo>
                    <a:pt x="183" y="31"/>
                  </a:lnTo>
                  <a:lnTo>
                    <a:pt x="186" y="24"/>
                  </a:lnTo>
                  <a:lnTo>
                    <a:pt x="189" y="19"/>
                  </a:lnTo>
                  <a:lnTo>
                    <a:pt x="195" y="14"/>
                  </a:lnTo>
                  <a:lnTo>
                    <a:pt x="200" y="12"/>
                  </a:lnTo>
                  <a:lnTo>
                    <a:pt x="206" y="11"/>
                  </a:lnTo>
                  <a:lnTo>
                    <a:pt x="221" y="12"/>
                  </a:lnTo>
                  <a:lnTo>
                    <a:pt x="240" y="16"/>
                  </a:lnTo>
                  <a:lnTo>
                    <a:pt x="263" y="22"/>
                  </a:lnTo>
                  <a:lnTo>
                    <a:pt x="287" y="29"/>
                  </a:lnTo>
                  <a:lnTo>
                    <a:pt x="311" y="37"/>
                  </a:lnTo>
                  <a:lnTo>
                    <a:pt x="335" y="45"/>
                  </a:lnTo>
                  <a:lnTo>
                    <a:pt x="354" y="51"/>
                  </a:lnTo>
                  <a:lnTo>
                    <a:pt x="371" y="56"/>
                  </a:lnTo>
                  <a:lnTo>
                    <a:pt x="366" y="64"/>
                  </a:lnTo>
                  <a:lnTo>
                    <a:pt x="362" y="72"/>
                  </a:lnTo>
                  <a:lnTo>
                    <a:pt x="358" y="79"/>
                  </a:lnTo>
                  <a:lnTo>
                    <a:pt x="352" y="87"/>
                  </a:lnTo>
                  <a:lnTo>
                    <a:pt x="347" y="93"/>
                  </a:lnTo>
                  <a:lnTo>
                    <a:pt x="344" y="99"/>
                  </a:lnTo>
                  <a:lnTo>
                    <a:pt x="340" y="104"/>
                  </a:lnTo>
                  <a:lnTo>
                    <a:pt x="339" y="108"/>
                  </a:lnTo>
                  <a:lnTo>
                    <a:pt x="294" y="108"/>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27" name="Freeform 162">
              <a:extLst>
                <a:ext uri="{FF2B5EF4-FFF2-40B4-BE49-F238E27FC236}">
                  <a16:creationId xmlns:a16="http://schemas.microsoft.com/office/drawing/2014/main" id="{3BE86768-8D4F-4D72-BB72-E7280D2C20FD}"/>
                </a:ext>
              </a:extLst>
            </p:cNvPr>
            <p:cNvSpPr>
              <a:spLocks/>
            </p:cNvSpPr>
            <p:nvPr/>
          </p:nvSpPr>
          <p:spPr bwMode="auto">
            <a:xfrm>
              <a:off x="12756040" y="5254266"/>
              <a:ext cx="59732" cy="29281"/>
            </a:xfrm>
            <a:custGeom>
              <a:avLst/>
              <a:gdLst>
                <a:gd name="T0" fmla="*/ 20 w 102"/>
                <a:gd name="T1" fmla="*/ 51 h 51"/>
                <a:gd name="T2" fmla="*/ 8 w 102"/>
                <a:gd name="T3" fmla="*/ 43 h 51"/>
                <a:gd name="T4" fmla="*/ 0 w 102"/>
                <a:gd name="T5" fmla="*/ 35 h 51"/>
                <a:gd name="T6" fmla="*/ 23 w 102"/>
                <a:gd name="T7" fmla="*/ 25 h 51"/>
                <a:gd name="T8" fmla="*/ 49 w 102"/>
                <a:gd name="T9" fmla="*/ 15 h 51"/>
                <a:gd name="T10" fmla="*/ 63 w 102"/>
                <a:gd name="T11" fmla="*/ 10 h 51"/>
                <a:gd name="T12" fmla="*/ 76 w 102"/>
                <a:gd name="T13" fmla="*/ 6 h 51"/>
                <a:gd name="T14" fmla="*/ 89 w 102"/>
                <a:gd name="T15" fmla="*/ 3 h 51"/>
                <a:gd name="T16" fmla="*/ 102 w 102"/>
                <a:gd name="T17" fmla="*/ 0 h 51"/>
                <a:gd name="T18" fmla="*/ 100 w 102"/>
                <a:gd name="T19" fmla="*/ 5 h 51"/>
                <a:gd name="T20" fmla="*/ 98 w 102"/>
                <a:gd name="T21" fmla="*/ 8 h 51"/>
                <a:gd name="T22" fmla="*/ 95 w 102"/>
                <a:gd name="T23" fmla="*/ 10 h 51"/>
                <a:gd name="T24" fmla="*/ 91 w 102"/>
                <a:gd name="T25" fmla="*/ 11 h 51"/>
                <a:gd name="T26" fmla="*/ 88 w 102"/>
                <a:gd name="T27" fmla="*/ 11 h 51"/>
                <a:gd name="T28" fmla="*/ 85 w 102"/>
                <a:gd name="T29" fmla="*/ 12 h 51"/>
                <a:gd name="T30" fmla="*/ 82 w 102"/>
                <a:gd name="T31" fmla="*/ 13 h 51"/>
                <a:gd name="T32" fmla="*/ 79 w 102"/>
                <a:gd name="T33" fmla="*/ 16 h 51"/>
                <a:gd name="T34" fmla="*/ 76 w 102"/>
                <a:gd name="T35" fmla="*/ 17 h 51"/>
                <a:gd name="T36" fmla="*/ 74 w 102"/>
                <a:gd name="T37" fmla="*/ 18 h 51"/>
                <a:gd name="T38" fmla="*/ 73 w 102"/>
                <a:gd name="T39" fmla="*/ 20 h 51"/>
                <a:gd name="T40" fmla="*/ 73 w 102"/>
                <a:gd name="T41" fmla="*/ 22 h 51"/>
                <a:gd name="T42" fmla="*/ 74 w 102"/>
                <a:gd name="T43" fmla="*/ 28 h 51"/>
                <a:gd name="T44" fmla="*/ 74 w 102"/>
                <a:gd name="T45" fmla="*/ 32 h 51"/>
                <a:gd name="T46" fmla="*/ 72 w 102"/>
                <a:gd name="T47" fmla="*/ 36 h 51"/>
                <a:gd name="T48" fmla="*/ 67 w 102"/>
                <a:gd name="T49" fmla="*/ 39 h 51"/>
                <a:gd name="T50" fmla="*/ 59 w 102"/>
                <a:gd name="T51" fmla="*/ 43 h 51"/>
                <a:gd name="T52" fmla="*/ 52 w 102"/>
                <a:gd name="T53" fmla="*/ 46 h 51"/>
                <a:gd name="T54" fmla="*/ 34 w 102"/>
                <a:gd name="T55" fmla="*/ 49 h 51"/>
                <a:gd name="T56" fmla="*/ 20 w 102"/>
                <a:gd name="T5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2" h="51">
                  <a:moveTo>
                    <a:pt x="20" y="51"/>
                  </a:moveTo>
                  <a:lnTo>
                    <a:pt x="8" y="43"/>
                  </a:lnTo>
                  <a:lnTo>
                    <a:pt x="0" y="35"/>
                  </a:lnTo>
                  <a:lnTo>
                    <a:pt x="23" y="25"/>
                  </a:lnTo>
                  <a:lnTo>
                    <a:pt x="49" y="15"/>
                  </a:lnTo>
                  <a:lnTo>
                    <a:pt x="63" y="10"/>
                  </a:lnTo>
                  <a:lnTo>
                    <a:pt x="76" y="6"/>
                  </a:lnTo>
                  <a:lnTo>
                    <a:pt x="89" y="3"/>
                  </a:lnTo>
                  <a:lnTo>
                    <a:pt x="102" y="0"/>
                  </a:lnTo>
                  <a:lnTo>
                    <a:pt x="100" y="5"/>
                  </a:lnTo>
                  <a:lnTo>
                    <a:pt x="98" y="8"/>
                  </a:lnTo>
                  <a:lnTo>
                    <a:pt x="95" y="10"/>
                  </a:lnTo>
                  <a:lnTo>
                    <a:pt x="91" y="11"/>
                  </a:lnTo>
                  <a:lnTo>
                    <a:pt x="88" y="11"/>
                  </a:lnTo>
                  <a:lnTo>
                    <a:pt x="85" y="12"/>
                  </a:lnTo>
                  <a:lnTo>
                    <a:pt x="82" y="13"/>
                  </a:lnTo>
                  <a:lnTo>
                    <a:pt x="79" y="16"/>
                  </a:lnTo>
                  <a:lnTo>
                    <a:pt x="76" y="17"/>
                  </a:lnTo>
                  <a:lnTo>
                    <a:pt x="74" y="18"/>
                  </a:lnTo>
                  <a:lnTo>
                    <a:pt x="73" y="20"/>
                  </a:lnTo>
                  <a:lnTo>
                    <a:pt x="73" y="22"/>
                  </a:lnTo>
                  <a:lnTo>
                    <a:pt x="74" y="28"/>
                  </a:lnTo>
                  <a:lnTo>
                    <a:pt x="74" y="32"/>
                  </a:lnTo>
                  <a:lnTo>
                    <a:pt x="72" y="36"/>
                  </a:lnTo>
                  <a:lnTo>
                    <a:pt x="67" y="39"/>
                  </a:lnTo>
                  <a:lnTo>
                    <a:pt x="59" y="43"/>
                  </a:lnTo>
                  <a:lnTo>
                    <a:pt x="52" y="46"/>
                  </a:lnTo>
                  <a:lnTo>
                    <a:pt x="34" y="49"/>
                  </a:lnTo>
                  <a:lnTo>
                    <a:pt x="20" y="51"/>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28" name="Freeform 163">
              <a:extLst>
                <a:ext uri="{FF2B5EF4-FFF2-40B4-BE49-F238E27FC236}">
                  <a16:creationId xmlns:a16="http://schemas.microsoft.com/office/drawing/2014/main" id="{1877210D-5A2E-4C08-970A-545DA1C09174}"/>
                </a:ext>
              </a:extLst>
            </p:cNvPr>
            <p:cNvSpPr>
              <a:spLocks/>
            </p:cNvSpPr>
            <p:nvPr/>
          </p:nvSpPr>
          <p:spPr bwMode="auto">
            <a:xfrm>
              <a:off x="13194077" y="3913215"/>
              <a:ext cx="59732" cy="43336"/>
            </a:xfrm>
            <a:custGeom>
              <a:avLst/>
              <a:gdLst>
                <a:gd name="T0" fmla="*/ 19 w 101"/>
                <a:gd name="T1" fmla="*/ 16 h 75"/>
                <a:gd name="T2" fmla="*/ 31 w 101"/>
                <a:gd name="T3" fmla="*/ 9 h 75"/>
                <a:gd name="T4" fmla="*/ 43 w 101"/>
                <a:gd name="T5" fmla="*/ 0 h 75"/>
                <a:gd name="T6" fmla="*/ 51 w 101"/>
                <a:gd name="T7" fmla="*/ 1 h 75"/>
                <a:gd name="T8" fmla="*/ 58 w 101"/>
                <a:gd name="T9" fmla="*/ 3 h 75"/>
                <a:gd name="T10" fmla="*/ 66 w 101"/>
                <a:gd name="T11" fmla="*/ 7 h 75"/>
                <a:gd name="T12" fmla="*/ 72 w 101"/>
                <a:gd name="T13" fmla="*/ 11 h 75"/>
                <a:gd name="T14" fmla="*/ 79 w 101"/>
                <a:gd name="T15" fmla="*/ 15 h 75"/>
                <a:gd name="T16" fmla="*/ 86 w 101"/>
                <a:gd name="T17" fmla="*/ 19 h 75"/>
                <a:gd name="T18" fmla="*/ 93 w 101"/>
                <a:gd name="T19" fmla="*/ 22 h 75"/>
                <a:gd name="T20" fmla="*/ 101 w 101"/>
                <a:gd name="T21" fmla="*/ 24 h 75"/>
                <a:gd name="T22" fmla="*/ 101 w 101"/>
                <a:gd name="T23" fmla="*/ 45 h 75"/>
                <a:gd name="T24" fmla="*/ 101 w 101"/>
                <a:gd name="T25" fmla="*/ 48 h 75"/>
                <a:gd name="T26" fmla="*/ 84 w 101"/>
                <a:gd name="T27" fmla="*/ 58 h 75"/>
                <a:gd name="T28" fmla="*/ 68 w 101"/>
                <a:gd name="T29" fmla="*/ 66 h 75"/>
                <a:gd name="T30" fmla="*/ 59 w 101"/>
                <a:gd name="T31" fmla="*/ 69 h 75"/>
                <a:gd name="T32" fmla="*/ 51 w 101"/>
                <a:gd name="T33" fmla="*/ 73 h 75"/>
                <a:gd name="T34" fmla="*/ 41 w 101"/>
                <a:gd name="T35" fmla="*/ 75 h 75"/>
                <a:gd name="T36" fmla="*/ 31 w 101"/>
                <a:gd name="T37" fmla="*/ 75 h 75"/>
                <a:gd name="T38" fmla="*/ 23 w 101"/>
                <a:gd name="T39" fmla="*/ 75 h 75"/>
                <a:gd name="T40" fmla="*/ 16 w 101"/>
                <a:gd name="T41" fmla="*/ 75 h 75"/>
                <a:gd name="T42" fmla="*/ 11 w 101"/>
                <a:gd name="T43" fmla="*/ 74 h 75"/>
                <a:gd name="T44" fmla="*/ 6 w 101"/>
                <a:gd name="T45" fmla="*/ 73 h 75"/>
                <a:gd name="T46" fmla="*/ 3 w 101"/>
                <a:gd name="T47" fmla="*/ 71 h 75"/>
                <a:gd name="T48" fmla="*/ 1 w 101"/>
                <a:gd name="T49" fmla="*/ 67 h 75"/>
                <a:gd name="T50" fmla="*/ 0 w 101"/>
                <a:gd name="T51" fmla="*/ 62 h 75"/>
                <a:gd name="T52" fmla="*/ 0 w 101"/>
                <a:gd name="T53" fmla="*/ 55 h 75"/>
                <a:gd name="T54" fmla="*/ 2 w 101"/>
                <a:gd name="T55" fmla="*/ 47 h 75"/>
                <a:gd name="T56" fmla="*/ 9 w 101"/>
                <a:gd name="T57" fmla="*/ 33 h 75"/>
                <a:gd name="T58" fmla="*/ 12 w 101"/>
                <a:gd name="T59" fmla="*/ 27 h 75"/>
                <a:gd name="T60" fmla="*/ 15 w 101"/>
                <a:gd name="T61" fmla="*/ 22 h 75"/>
                <a:gd name="T62" fmla="*/ 17 w 101"/>
                <a:gd name="T63" fmla="*/ 18 h 75"/>
                <a:gd name="T64" fmla="*/ 19 w 101"/>
                <a:gd name="T65" fmla="*/ 1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1" h="75">
                  <a:moveTo>
                    <a:pt x="19" y="16"/>
                  </a:moveTo>
                  <a:lnTo>
                    <a:pt x="31" y="9"/>
                  </a:lnTo>
                  <a:lnTo>
                    <a:pt x="43" y="0"/>
                  </a:lnTo>
                  <a:lnTo>
                    <a:pt x="51" y="1"/>
                  </a:lnTo>
                  <a:lnTo>
                    <a:pt x="58" y="3"/>
                  </a:lnTo>
                  <a:lnTo>
                    <a:pt x="66" y="7"/>
                  </a:lnTo>
                  <a:lnTo>
                    <a:pt x="72" y="11"/>
                  </a:lnTo>
                  <a:lnTo>
                    <a:pt x="79" y="15"/>
                  </a:lnTo>
                  <a:lnTo>
                    <a:pt x="86" y="19"/>
                  </a:lnTo>
                  <a:lnTo>
                    <a:pt x="93" y="22"/>
                  </a:lnTo>
                  <a:lnTo>
                    <a:pt x="101" y="24"/>
                  </a:lnTo>
                  <a:lnTo>
                    <a:pt x="101" y="45"/>
                  </a:lnTo>
                  <a:lnTo>
                    <a:pt x="101" y="48"/>
                  </a:lnTo>
                  <a:lnTo>
                    <a:pt x="84" y="58"/>
                  </a:lnTo>
                  <a:lnTo>
                    <a:pt x="68" y="66"/>
                  </a:lnTo>
                  <a:lnTo>
                    <a:pt x="59" y="69"/>
                  </a:lnTo>
                  <a:lnTo>
                    <a:pt x="51" y="73"/>
                  </a:lnTo>
                  <a:lnTo>
                    <a:pt x="41" y="75"/>
                  </a:lnTo>
                  <a:lnTo>
                    <a:pt x="31" y="75"/>
                  </a:lnTo>
                  <a:lnTo>
                    <a:pt x="23" y="75"/>
                  </a:lnTo>
                  <a:lnTo>
                    <a:pt x="16" y="75"/>
                  </a:lnTo>
                  <a:lnTo>
                    <a:pt x="11" y="74"/>
                  </a:lnTo>
                  <a:lnTo>
                    <a:pt x="6" y="73"/>
                  </a:lnTo>
                  <a:lnTo>
                    <a:pt x="3" y="71"/>
                  </a:lnTo>
                  <a:lnTo>
                    <a:pt x="1" y="67"/>
                  </a:lnTo>
                  <a:lnTo>
                    <a:pt x="0" y="62"/>
                  </a:lnTo>
                  <a:lnTo>
                    <a:pt x="0" y="55"/>
                  </a:lnTo>
                  <a:lnTo>
                    <a:pt x="2" y="47"/>
                  </a:lnTo>
                  <a:lnTo>
                    <a:pt x="9" y="33"/>
                  </a:lnTo>
                  <a:lnTo>
                    <a:pt x="12" y="27"/>
                  </a:lnTo>
                  <a:lnTo>
                    <a:pt x="15" y="22"/>
                  </a:lnTo>
                  <a:lnTo>
                    <a:pt x="17" y="18"/>
                  </a:lnTo>
                  <a:lnTo>
                    <a:pt x="19" y="16"/>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29" name="Freeform 164">
              <a:extLst>
                <a:ext uri="{FF2B5EF4-FFF2-40B4-BE49-F238E27FC236}">
                  <a16:creationId xmlns:a16="http://schemas.microsoft.com/office/drawing/2014/main" id="{2773FD0C-62F1-47EA-9B51-DCDCD109E525}"/>
                </a:ext>
              </a:extLst>
            </p:cNvPr>
            <p:cNvSpPr>
              <a:spLocks/>
            </p:cNvSpPr>
            <p:nvPr/>
          </p:nvSpPr>
          <p:spPr bwMode="auto">
            <a:xfrm>
              <a:off x="13493910" y="3874565"/>
              <a:ext cx="45677" cy="29281"/>
            </a:xfrm>
            <a:custGeom>
              <a:avLst/>
              <a:gdLst>
                <a:gd name="T0" fmla="*/ 77 w 77"/>
                <a:gd name="T1" fmla="*/ 43 h 51"/>
                <a:gd name="T2" fmla="*/ 76 w 77"/>
                <a:gd name="T3" fmla="*/ 47 h 51"/>
                <a:gd name="T4" fmla="*/ 74 w 77"/>
                <a:gd name="T5" fmla="*/ 49 h 51"/>
                <a:gd name="T6" fmla="*/ 71 w 77"/>
                <a:gd name="T7" fmla="*/ 50 h 51"/>
                <a:gd name="T8" fmla="*/ 67 w 77"/>
                <a:gd name="T9" fmla="*/ 51 h 51"/>
                <a:gd name="T10" fmla="*/ 59 w 77"/>
                <a:gd name="T11" fmla="*/ 51 h 51"/>
                <a:gd name="T12" fmla="*/ 55 w 77"/>
                <a:gd name="T13" fmla="*/ 51 h 51"/>
                <a:gd name="T14" fmla="*/ 47 w 77"/>
                <a:gd name="T15" fmla="*/ 50 h 51"/>
                <a:gd name="T16" fmla="*/ 39 w 77"/>
                <a:gd name="T17" fmla="*/ 48 h 51"/>
                <a:gd name="T18" fmla="*/ 30 w 77"/>
                <a:gd name="T19" fmla="*/ 43 h 51"/>
                <a:gd name="T20" fmla="*/ 20 w 77"/>
                <a:gd name="T21" fmla="*/ 39 h 51"/>
                <a:gd name="T22" fmla="*/ 13 w 77"/>
                <a:gd name="T23" fmla="*/ 33 h 51"/>
                <a:gd name="T24" fmla="*/ 6 w 77"/>
                <a:gd name="T25" fmla="*/ 26 h 51"/>
                <a:gd name="T26" fmla="*/ 3 w 77"/>
                <a:gd name="T27" fmla="*/ 23 h 51"/>
                <a:gd name="T28" fmla="*/ 1 w 77"/>
                <a:gd name="T29" fmla="*/ 20 h 51"/>
                <a:gd name="T30" fmla="*/ 0 w 77"/>
                <a:gd name="T31" fmla="*/ 15 h 51"/>
                <a:gd name="T32" fmla="*/ 0 w 77"/>
                <a:gd name="T33" fmla="*/ 11 h 51"/>
                <a:gd name="T34" fmla="*/ 1 w 77"/>
                <a:gd name="T35" fmla="*/ 7 h 51"/>
                <a:gd name="T36" fmla="*/ 3 w 77"/>
                <a:gd name="T37" fmla="*/ 3 h 51"/>
                <a:gd name="T38" fmla="*/ 7 w 77"/>
                <a:gd name="T39" fmla="*/ 1 h 51"/>
                <a:gd name="T40" fmla="*/ 12 w 77"/>
                <a:gd name="T41" fmla="*/ 0 h 51"/>
                <a:gd name="T42" fmla="*/ 18 w 77"/>
                <a:gd name="T43" fmla="*/ 0 h 51"/>
                <a:gd name="T44" fmla="*/ 25 w 77"/>
                <a:gd name="T45" fmla="*/ 0 h 51"/>
                <a:gd name="T46" fmla="*/ 31 w 77"/>
                <a:gd name="T47" fmla="*/ 2 h 51"/>
                <a:gd name="T48" fmla="*/ 39 w 77"/>
                <a:gd name="T49" fmla="*/ 4 h 51"/>
                <a:gd name="T50" fmla="*/ 46 w 77"/>
                <a:gd name="T51" fmla="*/ 8 h 51"/>
                <a:gd name="T52" fmla="*/ 53 w 77"/>
                <a:gd name="T53" fmla="*/ 12 h 51"/>
                <a:gd name="T54" fmla="*/ 59 w 77"/>
                <a:gd name="T55" fmla="*/ 16 h 51"/>
                <a:gd name="T56" fmla="*/ 66 w 77"/>
                <a:gd name="T57" fmla="*/ 21 h 51"/>
                <a:gd name="T58" fmla="*/ 70 w 77"/>
                <a:gd name="T59" fmla="*/ 26 h 51"/>
                <a:gd name="T60" fmla="*/ 74 w 77"/>
                <a:gd name="T61" fmla="*/ 32 h 51"/>
                <a:gd name="T62" fmla="*/ 76 w 77"/>
                <a:gd name="T63" fmla="*/ 37 h 51"/>
                <a:gd name="T64" fmla="*/ 77 w 77"/>
                <a:gd name="T65"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 h="51">
                  <a:moveTo>
                    <a:pt x="77" y="43"/>
                  </a:moveTo>
                  <a:lnTo>
                    <a:pt x="76" y="47"/>
                  </a:lnTo>
                  <a:lnTo>
                    <a:pt x="74" y="49"/>
                  </a:lnTo>
                  <a:lnTo>
                    <a:pt x="71" y="50"/>
                  </a:lnTo>
                  <a:lnTo>
                    <a:pt x="67" y="51"/>
                  </a:lnTo>
                  <a:lnTo>
                    <a:pt x="59" y="51"/>
                  </a:lnTo>
                  <a:lnTo>
                    <a:pt x="55" y="51"/>
                  </a:lnTo>
                  <a:lnTo>
                    <a:pt x="47" y="50"/>
                  </a:lnTo>
                  <a:lnTo>
                    <a:pt x="39" y="48"/>
                  </a:lnTo>
                  <a:lnTo>
                    <a:pt x="30" y="43"/>
                  </a:lnTo>
                  <a:lnTo>
                    <a:pt x="20" y="39"/>
                  </a:lnTo>
                  <a:lnTo>
                    <a:pt x="13" y="33"/>
                  </a:lnTo>
                  <a:lnTo>
                    <a:pt x="6" y="26"/>
                  </a:lnTo>
                  <a:lnTo>
                    <a:pt x="3" y="23"/>
                  </a:lnTo>
                  <a:lnTo>
                    <a:pt x="1" y="20"/>
                  </a:lnTo>
                  <a:lnTo>
                    <a:pt x="0" y="15"/>
                  </a:lnTo>
                  <a:lnTo>
                    <a:pt x="0" y="11"/>
                  </a:lnTo>
                  <a:lnTo>
                    <a:pt x="1" y="7"/>
                  </a:lnTo>
                  <a:lnTo>
                    <a:pt x="3" y="3"/>
                  </a:lnTo>
                  <a:lnTo>
                    <a:pt x="7" y="1"/>
                  </a:lnTo>
                  <a:lnTo>
                    <a:pt x="12" y="0"/>
                  </a:lnTo>
                  <a:lnTo>
                    <a:pt x="18" y="0"/>
                  </a:lnTo>
                  <a:lnTo>
                    <a:pt x="25" y="0"/>
                  </a:lnTo>
                  <a:lnTo>
                    <a:pt x="31" y="2"/>
                  </a:lnTo>
                  <a:lnTo>
                    <a:pt x="39" y="4"/>
                  </a:lnTo>
                  <a:lnTo>
                    <a:pt x="46" y="8"/>
                  </a:lnTo>
                  <a:lnTo>
                    <a:pt x="53" y="12"/>
                  </a:lnTo>
                  <a:lnTo>
                    <a:pt x="59" y="16"/>
                  </a:lnTo>
                  <a:lnTo>
                    <a:pt x="66" y="21"/>
                  </a:lnTo>
                  <a:lnTo>
                    <a:pt x="70" y="26"/>
                  </a:lnTo>
                  <a:lnTo>
                    <a:pt x="74" y="32"/>
                  </a:lnTo>
                  <a:lnTo>
                    <a:pt x="76" y="37"/>
                  </a:lnTo>
                  <a:lnTo>
                    <a:pt x="77" y="43"/>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30" name="Freeform 165">
              <a:extLst>
                <a:ext uri="{FF2B5EF4-FFF2-40B4-BE49-F238E27FC236}">
                  <a16:creationId xmlns:a16="http://schemas.microsoft.com/office/drawing/2014/main" id="{BAD09821-93BC-4D24-840E-9E70BE03DC7E}"/>
                </a:ext>
              </a:extLst>
            </p:cNvPr>
            <p:cNvSpPr>
              <a:spLocks/>
            </p:cNvSpPr>
            <p:nvPr/>
          </p:nvSpPr>
          <p:spPr bwMode="auto">
            <a:xfrm>
              <a:off x="13818340" y="3701224"/>
              <a:ext cx="40992" cy="29281"/>
            </a:xfrm>
            <a:custGeom>
              <a:avLst/>
              <a:gdLst>
                <a:gd name="T0" fmla="*/ 5 w 71"/>
                <a:gd name="T1" fmla="*/ 51 h 51"/>
                <a:gd name="T2" fmla="*/ 12 w 71"/>
                <a:gd name="T3" fmla="*/ 50 h 51"/>
                <a:gd name="T4" fmla="*/ 22 w 71"/>
                <a:gd name="T5" fmla="*/ 48 h 51"/>
                <a:gd name="T6" fmla="*/ 32 w 71"/>
                <a:gd name="T7" fmla="*/ 46 h 51"/>
                <a:gd name="T8" fmla="*/ 43 w 71"/>
                <a:gd name="T9" fmla="*/ 43 h 51"/>
                <a:gd name="T10" fmla="*/ 51 w 71"/>
                <a:gd name="T11" fmla="*/ 40 h 51"/>
                <a:gd name="T12" fmla="*/ 60 w 71"/>
                <a:gd name="T13" fmla="*/ 37 h 51"/>
                <a:gd name="T14" fmla="*/ 66 w 71"/>
                <a:gd name="T15" fmla="*/ 33 h 51"/>
                <a:gd name="T16" fmla="*/ 71 w 71"/>
                <a:gd name="T17" fmla="*/ 31 h 51"/>
                <a:gd name="T18" fmla="*/ 61 w 71"/>
                <a:gd name="T19" fmla="*/ 20 h 51"/>
                <a:gd name="T20" fmla="*/ 51 w 71"/>
                <a:gd name="T21" fmla="*/ 11 h 51"/>
                <a:gd name="T22" fmla="*/ 46 w 71"/>
                <a:gd name="T23" fmla="*/ 6 h 51"/>
                <a:gd name="T24" fmla="*/ 40 w 71"/>
                <a:gd name="T25" fmla="*/ 3 h 51"/>
                <a:gd name="T26" fmla="*/ 35 w 71"/>
                <a:gd name="T27" fmla="*/ 0 h 51"/>
                <a:gd name="T28" fmla="*/ 27 w 71"/>
                <a:gd name="T29" fmla="*/ 0 h 51"/>
                <a:gd name="T30" fmla="*/ 22 w 71"/>
                <a:gd name="T31" fmla="*/ 0 h 51"/>
                <a:gd name="T32" fmla="*/ 18 w 71"/>
                <a:gd name="T33" fmla="*/ 3 h 51"/>
                <a:gd name="T34" fmla="*/ 13 w 71"/>
                <a:gd name="T35" fmla="*/ 6 h 51"/>
                <a:gd name="T36" fmla="*/ 10 w 71"/>
                <a:gd name="T37" fmla="*/ 11 h 51"/>
                <a:gd name="T38" fmla="*/ 8 w 71"/>
                <a:gd name="T39" fmla="*/ 17 h 51"/>
                <a:gd name="T40" fmla="*/ 6 w 71"/>
                <a:gd name="T41" fmla="*/ 23 h 51"/>
                <a:gd name="T42" fmla="*/ 5 w 71"/>
                <a:gd name="T43" fmla="*/ 29 h 51"/>
                <a:gd name="T44" fmla="*/ 5 w 71"/>
                <a:gd name="T45" fmla="*/ 34 h 51"/>
                <a:gd name="T46" fmla="*/ 4 w 71"/>
                <a:gd name="T47" fmla="*/ 39 h 51"/>
                <a:gd name="T48" fmla="*/ 2 w 71"/>
                <a:gd name="T49" fmla="*/ 44 h 51"/>
                <a:gd name="T50" fmla="*/ 0 w 71"/>
                <a:gd name="T51" fmla="*/ 46 h 51"/>
                <a:gd name="T52" fmla="*/ 2 w 71"/>
                <a:gd name="T53" fmla="*/ 48 h 51"/>
                <a:gd name="T54" fmla="*/ 3 w 71"/>
                <a:gd name="T55" fmla="*/ 50 h 51"/>
                <a:gd name="T56" fmla="*/ 5 w 71"/>
                <a:gd name="T5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1" h="51">
                  <a:moveTo>
                    <a:pt x="5" y="51"/>
                  </a:moveTo>
                  <a:lnTo>
                    <a:pt x="12" y="50"/>
                  </a:lnTo>
                  <a:lnTo>
                    <a:pt x="22" y="48"/>
                  </a:lnTo>
                  <a:lnTo>
                    <a:pt x="32" y="46"/>
                  </a:lnTo>
                  <a:lnTo>
                    <a:pt x="43" y="43"/>
                  </a:lnTo>
                  <a:lnTo>
                    <a:pt x="51" y="40"/>
                  </a:lnTo>
                  <a:lnTo>
                    <a:pt x="60" y="37"/>
                  </a:lnTo>
                  <a:lnTo>
                    <a:pt x="66" y="33"/>
                  </a:lnTo>
                  <a:lnTo>
                    <a:pt x="71" y="31"/>
                  </a:lnTo>
                  <a:lnTo>
                    <a:pt x="61" y="20"/>
                  </a:lnTo>
                  <a:lnTo>
                    <a:pt x="51" y="11"/>
                  </a:lnTo>
                  <a:lnTo>
                    <a:pt x="46" y="6"/>
                  </a:lnTo>
                  <a:lnTo>
                    <a:pt x="40" y="3"/>
                  </a:lnTo>
                  <a:lnTo>
                    <a:pt x="35" y="0"/>
                  </a:lnTo>
                  <a:lnTo>
                    <a:pt x="27" y="0"/>
                  </a:lnTo>
                  <a:lnTo>
                    <a:pt x="22" y="0"/>
                  </a:lnTo>
                  <a:lnTo>
                    <a:pt x="18" y="3"/>
                  </a:lnTo>
                  <a:lnTo>
                    <a:pt x="13" y="6"/>
                  </a:lnTo>
                  <a:lnTo>
                    <a:pt x="10" y="11"/>
                  </a:lnTo>
                  <a:lnTo>
                    <a:pt x="8" y="17"/>
                  </a:lnTo>
                  <a:lnTo>
                    <a:pt x="6" y="23"/>
                  </a:lnTo>
                  <a:lnTo>
                    <a:pt x="5" y="29"/>
                  </a:lnTo>
                  <a:lnTo>
                    <a:pt x="5" y="34"/>
                  </a:lnTo>
                  <a:lnTo>
                    <a:pt x="4" y="39"/>
                  </a:lnTo>
                  <a:lnTo>
                    <a:pt x="2" y="44"/>
                  </a:lnTo>
                  <a:lnTo>
                    <a:pt x="0" y="46"/>
                  </a:lnTo>
                  <a:lnTo>
                    <a:pt x="2" y="48"/>
                  </a:lnTo>
                  <a:lnTo>
                    <a:pt x="3" y="50"/>
                  </a:lnTo>
                  <a:lnTo>
                    <a:pt x="5" y="51"/>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31" name="Freeform 166">
              <a:extLst>
                <a:ext uri="{FF2B5EF4-FFF2-40B4-BE49-F238E27FC236}">
                  <a16:creationId xmlns:a16="http://schemas.microsoft.com/office/drawing/2014/main" id="{9049C921-ABF2-46E3-B0A6-A9C7407DFECF}"/>
                </a:ext>
              </a:extLst>
            </p:cNvPr>
            <p:cNvSpPr>
              <a:spLocks/>
            </p:cNvSpPr>
            <p:nvPr/>
          </p:nvSpPr>
          <p:spPr bwMode="auto">
            <a:xfrm>
              <a:off x="15810591" y="3670772"/>
              <a:ext cx="90184" cy="37479"/>
            </a:xfrm>
            <a:custGeom>
              <a:avLst/>
              <a:gdLst>
                <a:gd name="T0" fmla="*/ 0 w 156"/>
                <a:gd name="T1" fmla="*/ 49 h 64"/>
                <a:gd name="T2" fmla="*/ 7 w 156"/>
                <a:gd name="T3" fmla="*/ 39 h 64"/>
                <a:gd name="T4" fmla="*/ 14 w 156"/>
                <a:gd name="T5" fmla="*/ 30 h 64"/>
                <a:gd name="T6" fmla="*/ 23 w 156"/>
                <a:gd name="T7" fmla="*/ 22 h 64"/>
                <a:gd name="T8" fmla="*/ 33 w 156"/>
                <a:gd name="T9" fmla="*/ 14 h 64"/>
                <a:gd name="T10" fmla="*/ 42 w 156"/>
                <a:gd name="T11" fmla="*/ 8 h 64"/>
                <a:gd name="T12" fmla="*/ 53 w 156"/>
                <a:gd name="T13" fmla="*/ 3 h 64"/>
                <a:gd name="T14" fmla="*/ 66 w 156"/>
                <a:gd name="T15" fmla="*/ 0 h 64"/>
                <a:gd name="T16" fmla="*/ 80 w 156"/>
                <a:gd name="T17" fmla="*/ 0 h 64"/>
                <a:gd name="T18" fmla="*/ 88 w 156"/>
                <a:gd name="T19" fmla="*/ 0 h 64"/>
                <a:gd name="T20" fmla="*/ 95 w 156"/>
                <a:gd name="T21" fmla="*/ 1 h 64"/>
                <a:gd name="T22" fmla="*/ 102 w 156"/>
                <a:gd name="T23" fmla="*/ 2 h 64"/>
                <a:gd name="T24" fmla="*/ 109 w 156"/>
                <a:gd name="T25" fmla="*/ 4 h 64"/>
                <a:gd name="T26" fmla="*/ 116 w 156"/>
                <a:gd name="T27" fmla="*/ 6 h 64"/>
                <a:gd name="T28" fmla="*/ 122 w 156"/>
                <a:gd name="T29" fmla="*/ 10 h 64"/>
                <a:gd name="T30" fmla="*/ 128 w 156"/>
                <a:gd name="T31" fmla="*/ 13 h 64"/>
                <a:gd name="T32" fmla="*/ 133 w 156"/>
                <a:gd name="T33" fmla="*/ 17 h 64"/>
                <a:gd name="T34" fmla="*/ 139 w 156"/>
                <a:gd name="T35" fmla="*/ 22 h 64"/>
                <a:gd name="T36" fmla="*/ 143 w 156"/>
                <a:gd name="T37" fmla="*/ 27 h 64"/>
                <a:gd name="T38" fmla="*/ 147 w 156"/>
                <a:gd name="T39" fmla="*/ 32 h 64"/>
                <a:gd name="T40" fmla="*/ 150 w 156"/>
                <a:gd name="T41" fmla="*/ 38 h 64"/>
                <a:gd name="T42" fmla="*/ 153 w 156"/>
                <a:gd name="T43" fmla="*/ 44 h 64"/>
                <a:gd name="T44" fmla="*/ 155 w 156"/>
                <a:gd name="T45" fmla="*/ 50 h 64"/>
                <a:gd name="T46" fmla="*/ 156 w 156"/>
                <a:gd name="T47" fmla="*/ 57 h 64"/>
                <a:gd name="T48" fmla="*/ 156 w 156"/>
                <a:gd name="T49" fmla="*/ 64 h 64"/>
                <a:gd name="T50" fmla="*/ 127 w 156"/>
                <a:gd name="T51" fmla="*/ 64 h 64"/>
                <a:gd name="T52" fmla="*/ 113 w 156"/>
                <a:gd name="T53" fmla="*/ 64 h 64"/>
                <a:gd name="T54" fmla="*/ 107 w 156"/>
                <a:gd name="T55" fmla="*/ 64 h 64"/>
                <a:gd name="T56" fmla="*/ 106 w 156"/>
                <a:gd name="T57" fmla="*/ 64 h 64"/>
                <a:gd name="T58" fmla="*/ 94 w 156"/>
                <a:gd name="T59" fmla="*/ 59 h 64"/>
                <a:gd name="T60" fmla="*/ 82 w 156"/>
                <a:gd name="T61" fmla="*/ 55 h 64"/>
                <a:gd name="T62" fmla="*/ 69 w 156"/>
                <a:gd name="T63" fmla="*/ 53 h 64"/>
                <a:gd name="T64" fmla="*/ 56 w 156"/>
                <a:gd name="T65" fmla="*/ 51 h 64"/>
                <a:gd name="T66" fmla="*/ 44 w 156"/>
                <a:gd name="T67" fmla="*/ 50 h 64"/>
                <a:gd name="T68" fmla="*/ 32 w 156"/>
                <a:gd name="T69" fmla="*/ 48 h 64"/>
                <a:gd name="T70" fmla="*/ 19 w 156"/>
                <a:gd name="T71" fmla="*/ 44 h 64"/>
                <a:gd name="T72" fmla="*/ 7 w 156"/>
                <a:gd name="T73" fmla="*/ 41 h 64"/>
                <a:gd name="T74" fmla="*/ 0 w 156"/>
                <a:gd name="T75" fmla="*/ 4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64">
                  <a:moveTo>
                    <a:pt x="0" y="49"/>
                  </a:moveTo>
                  <a:lnTo>
                    <a:pt x="7" y="39"/>
                  </a:lnTo>
                  <a:lnTo>
                    <a:pt x="14" y="30"/>
                  </a:lnTo>
                  <a:lnTo>
                    <a:pt x="23" y="22"/>
                  </a:lnTo>
                  <a:lnTo>
                    <a:pt x="33" y="14"/>
                  </a:lnTo>
                  <a:lnTo>
                    <a:pt x="42" y="8"/>
                  </a:lnTo>
                  <a:lnTo>
                    <a:pt x="53" y="3"/>
                  </a:lnTo>
                  <a:lnTo>
                    <a:pt x="66" y="0"/>
                  </a:lnTo>
                  <a:lnTo>
                    <a:pt x="80" y="0"/>
                  </a:lnTo>
                  <a:lnTo>
                    <a:pt x="88" y="0"/>
                  </a:lnTo>
                  <a:lnTo>
                    <a:pt x="95" y="1"/>
                  </a:lnTo>
                  <a:lnTo>
                    <a:pt x="102" y="2"/>
                  </a:lnTo>
                  <a:lnTo>
                    <a:pt x="109" y="4"/>
                  </a:lnTo>
                  <a:lnTo>
                    <a:pt x="116" y="6"/>
                  </a:lnTo>
                  <a:lnTo>
                    <a:pt x="122" y="10"/>
                  </a:lnTo>
                  <a:lnTo>
                    <a:pt x="128" y="13"/>
                  </a:lnTo>
                  <a:lnTo>
                    <a:pt x="133" y="17"/>
                  </a:lnTo>
                  <a:lnTo>
                    <a:pt x="139" y="22"/>
                  </a:lnTo>
                  <a:lnTo>
                    <a:pt x="143" y="27"/>
                  </a:lnTo>
                  <a:lnTo>
                    <a:pt x="147" y="32"/>
                  </a:lnTo>
                  <a:lnTo>
                    <a:pt x="150" y="38"/>
                  </a:lnTo>
                  <a:lnTo>
                    <a:pt x="153" y="44"/>
                  </a:lnTo>
                  <a:lnTo>
                    <a:pt x="155" y="50"/>
                  </a:lnTo>
                  <a:lnTo>
                    <a:pt x="156" y="57"/>
                  </a:lnTo>
                  <a:lnTo>
                    <a:pt x="156" y="64"/>
                  </a:lnTo>
                  <a:lnTo>
                    <a:pt x="127" y="64"/>
                  </a:lnTo>
                  <a:lnTo>
                    <a:pt x="113" y="64"/>
                  </a:lnTo>
                  <a:lnTo>
                    <a:pt x="107" y="64"/>
                  </a:lnTo>
                  <a:lnTo>
                    <a:pt x="106" y="64"/>
                  </a:lnTo>
                  <a:lnTo>
                    <a:pt x="94" y="59"/>
                  </a:lnTo>
                  <a:lnTo>
                    <a:pt x="82" y="55"/>
                  </a:lnTo>
                  <a:lnTo>
                    <a:pt x="69" y="53"/>
                  </a:lnTo>
                  <a:lnTo>
                    <a:pt x="56" y="51"/>
                  </a:lnTo>
                  <a:lnTo>
                    <a:pt x="44" y="50"/>
                  </a:lnTo>
                  <a:lnTo>
                    <a:pt x="32" y="48"/>
                  </a:lnTo>
                  <a:lnTo>
                    <a:pt x="19" y="44"/>
                  </a:lnTo>
                  <a:lnTo>
                    <a:pt x="7" y="41"/>
                  </a:lnTo>
                  <a:lnTo>
                    <a:pt x="0" y="49"/>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32" name="Freeform 167">
              <a:extLst>
                <a:ext uri="{FF2B5EF4-FFF2-40B4-BE49-F238E27FC236}">
                  <a16:creationId xmlns:a16="http://schemas.microsoft.com/office/drawing/2014/main" id="{63FC7931-8669-4588-8E00-0590FF3170FC}"/>
                </a:ext>
              </a:extLst>
            </p:cNvPr>
            <p:cNvSpPr>
              <a:spLocks/>
            </p:cNvSpPr>
            <p:nvPr/>
          </p:nvSpPr>
          <p:spPr bwMode="auto">
            <a:xfrm>
              <a:off x="15988617" y="3579416"/>
              <a:ext cx="125321" cy="45678"/>
            </a:xfrm>
            <a:custGeom>
              <a:avLst/>
              <a:gdLst>
                <a:gd name="T0" fmla="*/ 0 w 214"/>
                <a:gd name="T1" fmla="*/ 0 h 78"/>
                <a:gd name="T2" fmla="*/ 4 w 214"/>
                <a:gd name="T3" fmla="*/ 2 h 78"/>
                <a:gd name="T4" fmla="*/ 13 w 214"/>
                <a:gd name="T5" fmla="*/ 5 h 78"/>
                <a:gd name="T6" fmla="*/ 24 w 214"/>
                <a:gd name="T7" fmla="*/ 8 h 78"/>
                <a:gd name="T8" fmla="*/ 37 w 214"/>
                <a:gd name="T9" fmla="*/ 11 h 78"/>
                <a:gd name="T10" fmla="*/ 68 w 214"/>
                <a:gd name="T11" fmla="*/ 16 h 78"/>
                <a:gd name="T12" fmla="*/ 102 w 214"/>
                <a:gd name="T13" fmla="*/ 22 h 78"/>
                <a:gd name="T14" fmla="*/ 136 w 214"/>
                <a:gd name="T15" fmla="*/ 27 h 78"/>
                <a:gd name="T16" fmla="*/ 166 w 214"/>
                <a:gd name="T17" fmla="*/ 31 h 78"/>
                <a:gd name="T18" fmla="*/ 188 w 214"/>
                <a:gd name="T19" fmla="*/ 35 h 78"/>
                <a:gd name="T20" fmla="*/ 198 w 214"/>
                <a:gd name="T21" fmla="*/ 36 h 78"/>
                <a:gd name="T22" fmla="*/ 202 w 214"/>
                <a:gd name="T23" fmla="*/ 36 h 78"/>
                <a:gd name="T24" fmla="*/ 205 w 214"/>
                <a:gd name="T25" fmla="*/ 37 h 78"/>
                <a:gd name="T26" fmla="*/ 208 w 214"/>
                <a:gd name="T27" fmla="*/ 38 h 78"/>
                <a:gd name="T28" fmla="*/ 210 w 214"/>
                <a:gd name="T29" fmla="*/ 40 h 78"/>
                <a:gd name="T30" fmla="*/ 212 w 214"/>
                <a:gd name="T31" fmla="*/ 46 h 78"/>
                <a:gd name="T32" fmla="*/ 214 w 214"/>
                <a:gd name="T33" fmla="*/ 51 h 78"/>
                <a:gd name="T34" fmla="*/ 212 w 214"/>
                <a:gd name="T35" fmla="*/ 54 h 78"/>
                <a:gd name="T36" fmla="*/ 211 w 214"/>
                <a:gd name="T37" fmla="*/ 57 h 78"/>
                <a:gd name="T38" fmla="*/ 209 w 214"/>
                <a:gd name="T39" fmla="*/ 61 h 78"/>
                <a:gd name="T40" fmla="*/ 206 w 214"/>
                <a:gd name="T41" fmla="*/ 64 h 78"/>
                <a:gd name="T42" fmla="*/ 197 w 214"/>
                <a:gd name="T43" fmla="*/ 68 h 78"/>
                <a:gd name="T44" fmla="*/ 187 w 214"/>
                <a:gd name="T45" fmla="*/ 71 h 78"/>
                <a:gd name="T46" fmla="*/ 176 w 214"/>
                <a:gd name="T47" fmla="*/ 75 h 78"/>
                <a:gd name="T48" fmla="*/ 164 w 214"/>
                <a:gd name="T49" fmla="*/ 77 h 78"/>
                <a:gd name="T50" fmla="*/ 152 w 214"/>
                <a:gd name="T51" fmla="*/ 78 h 78"/>
                <a:gd name="T52" fmla="*/ 141 w 214"/>
                <a:gd name="T53" fmla="*/ 78 h 78"/>
                <a:gd name="T54" fmla="*/ 122 w 214"/>
                <a:gd name="T55" fmla="*/ 77 h 78"/>
                <a:gd name="T56" fmla="*/ 102 w 214"/>
                <a:gd name="T57" fmla="*/ 74 h 78"/>
                <a:gd name="T58" fmla="*/ 92 w 214"/>
                <a:gd name="T59" fmla="*/ 71 h 78"/>
                <a:gd name="T60" fmla="*/ 81 w 214"/>
                <a:gd name="T61" fmla="*/ 68 h 78"/>
                <a:gd name="T62" fmla="*/ 71 w 214"/>
                <a:gd name="T63" fmla="*/ 65 h 78"/>
                <a:gd name="T64" fmla="*/ 61 w 214"/>
                <a:gd name="T65" fmla="*/ 62 h 78"/>
                <a:gd name="T66" fmla="*/ 52 w 214"/>
                <a:gd name="T67" fmla="*/ 56 h 78"/>
                <a:gd name="T68" fmla="*/ 43 w 214"/>
                <a:gd name="T69" fmla="*/ 52 h 78"/>
                <a:gd name="T70" fmla="*/ 35 w 214"/>
                <a:gd name="T71" fmla="*/ 47 h 78"/>
                <a:gd name="T72" fmla="*/ 29 w 214"/>
                <a:gd name="T73" fmla="*/ 40 h 78"/>
                <a:gd name="T74" fmla="*/ 22 w 214"/>
                <a:gd name="T75" fmla="*/ 34 h 78"/>
                <a:gd name="T76" fmla="*/ 19 w 214"/>
                <a:gd name="T77" fmla="*/ 27 h 78"/>
                <a:gd name="T78" fmla="*/ 16 w 214"/>
                <a:gd name="T79" fmla="*/ 20 h 78"/>
                <a:gd name="T80" fmla="*/ 15 w 214"/>
                <a:gd name="T81" fmla="*/ 12 h 78"/>
                <a:gd name="T82" fmla="*/ 0 w 214"/>
                <a:gd name="T83"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78">
                  <a:moveTo>
                    <a:pt x="0" y="0"/>
                  </a:moveTo>
                  <a:lnTo>
                    <a:pt x="4" y="2"/>
                  </a:lnTo>
                  <a:lnTo>
                    <a:pt x="13" y="5"/>
                  </a:lnTo>
                  <a:lnTo>
                    <a:pt x="24" y="8"/>
                  </a:lnTo>
                  <a:lnTo>
                    <a:pt x="37" y="11"/>
                  </a:lnTo>
                  <a:lnTo>
                    <a:pt x="68" y="16"/>
                  </a:lnTo>
                  <a:lnTo>
                    <a:pt x="102" y="22"/>
                  </a:lnTo>
                  <a:lnTo>
                    <a:pt x="136" y="27"/>
                  </a:lnTo>
                  <a:lnTo>
                    <a:pt x="166" y="31"/>
                  </a:lnTo>
                  <a:lnTo>
                    <a:pt x="188" y="35"/>
                  </a:lnTo>
                  <a:lnTo>
                    <a:pt x="198" y="36"/>
                  </a:lnTo>
                  <a:lnTo>
                    <a:pt x="202" y="36"/>
                  </a:lnTo>
                  <a:lnTo>
                    <a:pt x="205" y="37"/>
                  </a:lnTo>
                  <a:lnTo>
                    <a:pt x="208" y="38"/>
                  </a:lnTo>
                  <a:lnTo>
                    <a:pt x="210" y="40"/>
                  </a:lnTo>
                  <a:lnTo>
                    <a:pt x="212" y="46"/>
                  </a:lnTo>
                  <a:lnTo>
                    <a:pt x="214" y="51"/>
                  </a:lnTo>
                  <a:lnTo>
                    <a:pt x="212" y="54"/>
                  </a:lnTo>
                  <a:lnTo>
                    <a:pt x="211" y="57"/>
                  </a:lnTo>
                  <a:lnTo>
                    <a:pt x="209" y="61"/>
                  </a:lnTo>
                  <a:lnTo>
                    <a:pt x="206" y="64"/>
                  </a:lnTo>
                  <a:lnTo>
                    <a:pt x="197" y="68"/>
                  </a:lnTo>
                  <a:lnTo>
                    <a:pt x="187" y="71"/>
                  </a:lnTo>
                  <a:lnTo>
                    <a:pt x="176" y="75"/>
                  </a:lnTo>
                  <a:lnTo>
                    <a:pt x="164" y="77"/>
                  </a:lnTo>
                  <a:lnTo>
                    <a:pt x="152" y="78"/>
                  </a:lnTo>
                  <a:lnTo>
                    <a:pt x="141" y="78"/>
                  </a:lnTo>
                  <a:lnTo>
                    <a:pt x="122" y="77"/>
                  </a:lnTo>
                  <a:lnTo>
                    <a:pt x="102" y="74"/>
                  </a:lnTo>
                  <a:lnTo>
                    <a:pt x="92" y="71"/>
                  </a:lnTo>
                  <a:lnTo>
                    <a:pt x="81" y="68"/>
                  </a:lnTo>
                  <a:lnTo>
                    <a:pt x="71" y="65"/>
                  </a:lnTo>
                  <a:lnTo>
                    <a:pt x="61" y="62"/>
                  </a:lnTo>
                  <a:lnTo>
                    <a:pt x="52" y="56"/>
                  </a:lnTo>
                  <a:lnTo>
                    <a:pt x="43" y="52"/>
                  </a:lnTo>
                  <a:lnTo>
                    <a:pt x="35" y="47"/>
                  </a:lnTo>
                  <a:lnTo>
                    <a:pt x="29" y="40"/>
                  </a:lnTo>
                  <a:lnTo>
                    <a:pt x="22" y="34"/>
                  </a:lnTo>
                  <a:lnTo>
                    <a:pt x="19" y="27"/>
                  </a:lnTo>
                  <a:lnTo>
                    <a:pt x="16" y="20"/>
                  </a:lnTo>
                  <a:lnTo>
                    <a:pt x="15" y="12"/>
                  </a:lnTo>
                  <a:lnTo>
                    <a:pt x="0"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33" name="Freeform 168">
              <a:extLst>
                <a:ext uri="{FF2B5EF4-FFF2-40B4-BE49-F238E27FC236}">
                  <a16:creationId xmlns:a16="http://schemas.microsoft.com/office/drawing/2014/main" id="{46ED4142-D0B5-482C-B831-79ECF7AE747C}"/>
                </a:ext>
              </a:extLst>
            </p:cNvPr>
            <p:cNvSpPr>
              <a:spLocks/>
            </p:cNvSpPr>
            <p:nvPr/>
          </p:nvSpPr>
          <p:spPr bwMode="auto">
            <a:xfrm>
              <a:off x="15808248" y="3647347"/>
              <a:ext cx="25767" cy="23424"/>
            </a:xfrm>
            <a:custGeom>
              <a:avLst/>
              <a:gdLst>
                <a:gd name="T0" fmla="*/ 44 w 44"/>
                <a:gd name="T1" fmla="*/ 17 h 40"/>
                <a:gd name="T2" fmla="*/ 44 w 44"/>
                <a:gd name="T3" fmla="*/ 23 h 40"/>
                <a:gd name="T4" fmla="*/ 42 w 44"/>
                <a:gd name="T5" fmla="*/ 27 h 40"/>
                <a:gd name="T6" fmla="*/ 39 w 44"/>
                <a:gd name="T7" fmla="*/ 31 h 40"/>
                <a:gd name="T8" fmla="*/ 36 w 44"/>
                <a:gd name="T9" fmla="*/ 33 h 40"/>
                <a:gd name="T10" fmla="*/ 31 w 44"/>
                <a:gd name="T11" fmla="*/ 37 h 40"/>
                <a:gd name="T12" fmla="*/ 27 w 44"/>
                <a:gd name="T13" fmla="*/ 38 h 40"/>
                <a:gd name="T14" fmla="*/ 23 w 44"/>
                <a:gd name="T15" fmla="*/ 39 h 40"/>
                <a:gd name="T16" fmla="*/ 19 w 44"/>
                <a:gd name="T17" fmla="*/ 40 h 40"/>
                <a:gd name="T18" fmla="*/ 13 w 44"/>
                <a:gd name="T19" fmla="*/ 39 h 40"/>
                <a:gd name="T20" fmla="*/ 9 w 44"/>
                <a:gd name="T21" fmla="*/ 38 h 40"/>
                <a:gd name="T22" fmla="*/ 4 w 44"/>
                <a:gd name="T23" fmla="*/ 37 h 40"/>
                <a:gd name="T24" fmla="*/ 2 w 44"/>
                <a:gd name="T25" fmla="*/ 33 h 40"/>
                <a:gd name="T26" fmla="*/ 1 w 44"/>
                <a:gd name="T27" fmla="*/ 27 h 40"/>
                <a:gd name="T28" fmla="*/ 0 w 44"/>
                <a:gd name="T29" fmla="*/ 17 h 40"/>
                <a:gd name="T30" fmla="*/ 1 w 44"/>
                <a:gd name="T31" fmla="*/ 13 h 40"/>
                <a:gd name="T32" fmla="*/ 2 w 44"/>
                <a:gd name="T33" fmla="*/ 10 h 40"/>
                <a:gd name="T34" fmla="*/ 4 w 44"/>
                <a:gd name="T35" fmla="*/ 6 h 40"/>
                <a:gd name="T36" fmla="*/ 8 w 44"/>
                <a:gd name="T37" fmla="*/ 3 h 40"/>
                <a:gd name="T38" fmla="*/ 11 w 44"/>
                <a:gd name="T39" fmla="*/ 2 h 40"/>
                <a:gd name="T40" fmla="*/ 14 w 44"/>
                <a:gd name="T41" fmla="*/ 1 h 40"/>
                <a:gd name="T42" fmla="*/ 18 w 44"/>
                <a:gd name="T43" fmla="*/ 0 h 40"/>
                <a:gd name="T44" fmla="*/ 23 w 44"/>
                <a:gd name="T45" fmla="*/ 0 h 40"/>
                <a:gd name="T46" fmla="*/ 26 w 44"/>
                <a:gd name="T47" fmla="*/ 0 h 40"/>
                <a:gd name="T48" fmla="*/ 30 w 44"/>
                <a:gd name="T49" fmla="*/ 1 h 40"/>
                <a:gd name="T50" fmla="*/ 35 w 44"/>
                <a:gd name="T51" fmla="*/ 2 h 40"/>
                <a:gd name="T52" fmla="*/ 38 w 44"/>
                <a:gd name="T53" fmla="*/ 4 h 40"/>
                <a:gd name="T54" fmla="*/ 40 w 44"/>
                <a:gd name="T55" fmla="*/ 7 h 40"/>
                <a:gd name="T56" fmla="*/ 42 w 44"/>
                <a:gd name="T57" fmla="*/ 10 h 40"/>
                <a:gd name="T58" fmla="*/ 44 w 44"/>
                <a:gd name="T59" fmla="*/ 14 h 40"/>
                <a:gd name="T60" fmla="*/ 44 w 44"/>
                <a:gd name="T6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 h="40">
                  <a:moveTo>
                    <a:pt x="44" y="17"/>
                  </a:moveTo>
                  <a:lnTo>
                    <a:pt x="44" y="23"/>
                  </a:lnTo>
                  <a:lnTo>
                    <a:pt x="42" y="27"/>
                  </a:lnTo>
                  <a:lnTo>
                    <a:pt x="39" y="31"/>
                  </a:lnTo>
                  <a:lnTo>
                    <a:pt x="36" y="33"/>
                  </a:lnTo>
                  <a:lnTo>
                    <a:pt x="31" y="37"/>
                  </a:lnTo>
                  <a:lnTo>
                    <a:pt x="27" y="38"/>
                  </a:lnTo>
                  <a:lnTo>
                    <a:pt x="23" y="39"/>
                  </a:lnTo>
                  <a:lnTo>
                    <a:pt x="19" y="40"/>
                  </a:lnTo>
                  <a:lnTo>
                    <a:pt x="13" y="39"/>
                  </a:lnTo>
                  <a:lnTo>
                    <a:pt x="9" y="38"/>
                  </a:lnTo>
                  <a:lnTo>
                    <a:pt x="4" y="37"/>
                  </a:lnTo>
                  <a:lnTo>
                    <a:pt x="2" y="33"/>
                  </a:lnTo>
                  <a:lnTo>
                    <a:pt x="1" y="27"/>
                  </a:lnTo>
                  <a:lnTo>
                    <a:pt x="0" y="17"/>
                  </a:lnTo>
                  <a:lnTo>
                    <a:pt x="1" y="13"/>
                  </a:lnTo>
                  <a:lnTo>
                    <a:pt x="2" y="10"/>
                  </a:lnTo>
                  <a:lnTo>
                    <a:pt x="4" y="6"/>
                  </a:lnTo>
                  <a:lnTo>
                    <a:pt x="8" y="3"/>
                  </a:lnTo>
                  <a:lnTo>
                    <a:pt x="11" y="2"/>
                  </a:lnTo>
                  <a:lnTo>
                    <a:pt x="14" y="1"/>
                  </a:lnTo>
                  <a:lnTo>
                    <a:pt x="18" y="0"/>
                  </a:lnTo>
                  <a:lnTo>
                    <a:pt x="23" y="0"/>
                  </a:lnTo>
                  <a:lnTo>
                    <a:pt x="26" y="0"/>
                  </a:lnTo>
                  <a:lnTo>
                    <a:pt x="30" y="1"/>
                  </a:lnTo>
                  <a:lnTo>
                    <a:pt x="35" y="2"/>
                  </a:lnTo>
                  <a:lnTo>
                    <a:pt x="38" y="4"/>
                  </a:lnTo>
                  <a:lnTo>
                    <a:pt x="40" y="7"/>
                  </a:lnTo>
                  <a:lnTo>
                    <a:pt x="42" y="10"/>
                  </a:lnTo>
                  <a:lnTo>
                    <a:pt x="44" y="14"/>
                  </a:lnTo>
                  <a:lnTo>
                    <a:pt x="44" y="17"/>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grpSp>
      <p:grpSp>
        <p:nvGrpSpPr>
          <p:cNvPr id="237" name="Group 236">
            <a:extLst>
              <a:ext uri="{FF2B5EF4-FFF2-40B4-BE49-F238E27FC236}">
                <a16:creationId xmlns:a16="http://schemas.microsoft.com/office/drawing/2014/main" id="{12327283-2865-4A55-9929-F936B22E9C2C}"/>
              </a:ext>
            </a:extLst>
          </p:cNvPr>
          <p:cNvGrpSpPr/>
          <p:nvPr/>
        </p:nvGrpSpPr>
        <p:grpSpPr>
          <a:xfrm>
            <a:off x="4368485" y="4733489"/>
            <a:ext cx="164542" cy="246456"/>
            <a:chOff x="6630616" y="5977851"/>
            <a:chExt cx="272765" cy="408556"/>
          </a:xfrm>
        </p:grpSpPr>
        <p:sp>
          <p:nvSpPr>
            <p:cNvPr id="238" name="Freeform 22">
              <a:extLst>
                <a:ext uri="{FF2B5EF4-FFF2-40B4-BE49-F238E27FC236}">
                  <a16:creationId xmlns:a16="http://schemas.microsoft.com/office/drawing/2014/main" id="{3A0BEDA4-46B0-450C-801B-54164C056EA6}"/>
                </a:ext>
              </a:extLst>
            </p:cNvPr>
            <p:cNvSpPr>
              <a:spLocks/>
            </p:cNvSpPr>
            <p:nvPr/>
          </p:nvSpPr>
          <p:spPr bwMode="auto">
            <a:xfrm>
              <a:off x="6630616" y="5977851"/>
              <a:ext cx="272765" cy="408556"/>
            </a:xfrm>
            <a:custGeom>
              <a:avLst/>
              <a:gdLst>
                <a:gd name="T0" fmla="*/ 160 w 160"/>
                <a:gd name="T1" fmla="*/ 80 h 240"/>
                <a:gd name="T2" fmla="*/ 80 w 160"/>
                <a:gd name="T3" fmla="*/ 240 h 240"/>
                <a:gd name="T4" fmla="*/ 0 w 160"/>
                <a:gd name="T5" fmla="*/ 80 h 240"/>
                <a:gd name="T6" fmla="*/ 80 w 160"/>
                <a:gd name="T7" fmla="*/ 0 h 240"/>
                <a:gd name="T8" fmla="*/ 160 w 160"/>
                <a:gd name="T9" fmla="*/ 80 h 240"/>
              </a:gdLst>
              <a:ahLst/>
              <a:cxnLst>
                <a:cxn ang="0">
                  <a:pos x="T0" y="T1"/>
                </a:cxn>
                <a:cxn ang="0">
                  <a:pos x="T2" y="T3"/>
                </a:cxn>
                <a:cxn ang="0">
                  <a:pos x="T4" y="T5"/>
                </a:cxn>
                <a:cxn ang="0">
                  <a:pos x="T6" y="T7"/>
                </a:cxn>
                <a:cxn ang="0">
                  <a:pos x="T8" y="T9"/>
                </a:cxn>
              </a:cxnLst>
              <a:rect l="0" t="0" r="r" b="b"/>
              <a:pathLst>
                <a:path w="160" h="240">
                  <a:moveTo>
                    <a:pt x="160" y="80"/>
                  </a:moveTo>
                  <a:cubicBezTo>
                    <a:pt x="160" y="124"/>
                    <a:pt x="80" y="240"/>
                    <a:pt x="80" y="240"/>
                  </a:cubicBezTo>
                  <a:cubicBezTo>
                    <a:pt x="80" y="240"/>
                    <a:pt x="0" y="124"/>
                    <a:pt x="0" y="80"/>
                  </a:cubicBezTo>
                  <a:cubicBezTo>
                    <a:pt x="0" y="36"/>
                    <a:pt x="36" y="0"/>
                    <a:pt x="80" y="0"/>
                  </a:cubicBezTo>
                  <a:cubicBezTo>
                    <a:pt x="124" y="0"/>
                    <a:pt x="160" y="36"/>
                    <a:pt x="160" y="80"/>
                  </a:cubicBezTo>
                  <a:close/>
                </a:path>
              </a:pathLst>
            </a:custGeom>
            <a:solidFill>
              <a:srgbClr val="9ACA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dirty="0">
                <a:solidFill>
                  <a:schemeClr val="accent5"/>
                </a:solidFill>
              </a:endParaRPr>
            </a:p>
          </p:txBody>
        </p:sp>
        <p:sp>
          <p:nvSpPr>
            <p:cNvPr id="239" name="Oval 23">
              <a:extLst>
                <a:ext uri="{FF2B5EF4-FFF2-40B4-BE49-F238E27FC236}">
                  <a16:creationId xmlns:a16="http://schemas.microsoft.com/office/drawing/2014/main" id="{DC5FCAC1-39C7-410B-909A-3B8DA35B65C1}"/>
                </a:ext>
              </a:extLst>
            </p:cNvPr>
            <p:cNvSpPr>
              <a:spLocks noChangeArrowheads="1"/>
            </p:cNvSpPr>
            <p:nvPr/>
          </p:nvSpPr>
          <p:spPr bwMode="auto">
            <a:xfrm>
              <a:off x="6660425" y="6009561"/>
              <a:ext cx="213148" cy="21314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endParaRPr lang="en-US" sz="1600" b="1" dirty="0">
                <a:solidFill>
                  <a:schemeClr val="tx2"/>
                </a:solidFill>
                <a:latin typeface="+mj-lt"/>
              </a:endParaRPr>
            </a:p>
          </p:txBody>
        </p:sp>
      </p:grpSp>
      <p:grpSp>
        <p:nvGrpSpPr>
          <p:cNvPr id="240" name="Group 239">
            <a:extLst>
              <a:ext uri="{FF2B5EF4-FFF2-40B4-BE49-F238E27FC236}">
                <a16:creationId xmlns:a16="http://schemas.microsoft.com/office/drawing/2014/main" id="{8ADA538A-34BE-4E57-A258-FBCDBB17FD48}"/>
              </a:ext>
            </a:extLst>
          </p:cNvPr>
          <p:cNvGrpSpPr/>
          <p:nvPr/>
        </p:nvGrpSpPr>
        <p:grpSpPr>
          <a:xfrm>
            <a:off x="3676942" y="4304706"/>
            <a:ext cx="164542" cy="246456"/>
            <a:chOff x="6630616" y="5977851"/>
            <a:chExt cx="272765" cy="408556"/>
          </a:xfrm>
        </p:grpSpPr>
        <p:sp>
          <p:nvSpPr>
            <p:cNvPr id="241" name="Freeform 22">
              <a:extLst>
                <a:ext uri="{FF2B5EF4-FFF2-40B4-BE49-F238E27FC236}">
                  <a16:creationId xmlns:a16="http://schemas.microsoft.com/office/drawing/2014/main" id="{350E7C01-0E24-41BF-A952-BADC9822C685}"/>
                </a:ext>
              </a:extLst>
            </p:cNvPr>
            <p:cNvSpPr>
              <a:spLocks/>
            </p:cNvSpPr>
            <p:nvPr/>
          </p:nvSpPr>
          <p:spPr bwMode="auto">
            <a:xfrm>
              <a:off x="6630616" y="5977851"/>
              <a:ext cx="272765" cy="408556"/>
            </a:xfrm>
            <a:custGeom>
              <a:avLst/>
              <a:gdLst>
                <a:gd name="T0" fmla="*/ 160 w 160"/>
                <a:gd name="T1" fmla="*/ 80 h 240"/>
                <a:gd name="T2" fmla="*/ 80 w 160"/>
                <a:gd name="T3" fmla="*/ 240 h 240"/>
                <a:gd name="T4" fmla="*/ 0 w 160"/>
                <a:gd name="T5" fmla="*/ 80 h 240"/>
                <a:gd name="T6" fmla="*/ 80 w 160"/>
                <a:gd name="T7" fmla="*/ 0 h 240"/>
                <a:gd name="T8" fmla="*/ 160 w 160"/>
                <a:gd name="T9" fmla="*/ 80 h 240"/>
              </a:gdLst>
              <a:ahLst/>
              <a:cxnLst>
                <a:cxn ang="0">
                  <a:pos x="T0" y="T1"/>
                </a:cxn>
                <a:cxn ang="0">
                  <a:pos x="T2" y="T3"/>
                </a:cxn>
                <a:cxn ang="0">
                  <a:pos x="T4" y="T5"/>
                </a:cxn>
                <a:cxn ang="0">
                  <a:pos x="T6" y="T7"/>
                </a:cxn>
                <a:cxn ang="0">
                  <a:pos x="T8" y="T9"/>
                </a:cxn>
              </a:cxnLst>
              <a:rect l="0" t="0" r="r" b="b"/>
              <a:pathLst>
                <a:path w="160" h="240">
                  <a:moveTo>
                    <a:pt x="160" y="80"/>
                  </a:moveTo>
                  <a:cubicBezTo>
                    <a:pt x="160" y="124"/>
                    <a:pt x="80" y="240"/>
                    <a:pt x="80" y="240"/>
                  </a:cubicBezTo>
                  <a:cubicBezTo>
                    <a:pt x="80" y="240"/>
                    <a:pt x="0" y="124"/>
                    <a:pt x="0" y="80"/>
                  </a:cubicBezTo>
                  <a:cubicBezTo>
                    <a:pt x="0" y="36"/>
                    <a:pt x="36" y="0"/>
                    <a:pt x="80" y="0"/>
                  </a:cubicBezTo>
                  <a:cubicBezTo>
                    <a:pt x="124" y="0"/>
                    <a:pt x="160" y="36"/>
                    <a:pt x="160" y="80"/>
                  </a:cubicBezTo>
                  <a:close/>
                </a:path>
              </a:pathLst>
            </a:custGeom>
            <a:solidFill>
              <a:srgbClr val="9ACA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dirty="0">
                <a:solidFill>
                  <a:schemeClr val="accent5"/>
                </a:solidFill>
              </a:endParaRPr>
            </a:p>
          </p:txBody>
        </p:sp>
        <p:sp>
          <p:nvSpPr>
            <p:cNvPr id="242" name="Oval 23">
              <a:extLst>
                <a:ext uri="{FF2B5EF4-FFF2-40B4-BE49-F238E27FC236}">
                  <a16:creationId xmlns:a16="http://schemas.microsoft.com/office/drawing/2014/main" id="{28E941A5-76B4-4BA1-8CB0-C61968B3229D}"/>
                </a:ext>
              </a:extLst>
            </p:cNvPr>
            <p:cNvSpPr>
              <a:spLocks noChangeArrowheads="1"/>
            </p:cNvSpPr>
            <p:nvPr/>
          </p:nvSpPr>
          <p:spPr bwMode="auto">
            <a:xfrm>
              <a:off x="6660425" y="6009561"/>
              <a:ext cx="213148" cy="21314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endParaRPr lang="en-US" sz="1600" b="1" dirty="0">
                <a:solidFill>
                  <a:schemeClr val="tx2"/>
                </a:solidFill>
                <a:latin typeface="+mj-lt"/>
              </a:endParaRPr>
            </a:p>
          </p:txBody>
        </p:sp>
      </p:grpSp>
      <p:grpSp>
        <p:nvGrpSpPr>
          <p:cNvPr id="243" name="Group 242">
            <a:extLst>
              <a:ext uri="{FF2B5EF4-FFF2-40B4-BE49-F238E27FC236}">
                <a16:creationId xmlns:a16="http://schemas.microsoft.com/office/drawing/2014/main" id="{283F6246-EEE8-469B-9C30-F7783511CA77}"/>
              </a:ext>
            </a:extLst>
          </p:cNvPr>
          <p:cNvGrpSpPr/>
          <p:nvPr/>
        </p:nvGrpSpPr>
        <p:grpSpPr>
          <a:xfrm>
            <a:off x="2682414" y="4698754"/>
            <a:ext cx="164542" cy="246456"/>
            <a:chOff x="6630616" y="5977851"/>
            <a:chExt cx="272765" cy="408556"/>
          </a:xfrm>
        </p:grpSpPr>
        <p:sp>
          <p:nvSpPr>
            <p:cNvPr id="244" name="Freeform 22">
              <a:extLst>
                <a:ext uri="{FF2B5EF4-FFF2-40B4-BE49-F238E27FC236}">
                  <a16:creationId xmlns:a16="http://schemas.microsoft.com/office/drawing/2014/main" id="{BACCFE61-7058-4448-8CAE-4EF82286FE8C}"/>
                </a:ext>
              </a:extLst>
            </p:cNvPr>
            <p:cNvSpPr>
              <a:spLocks/>
            </p:cNvSpPr>
            <p:nvPr/>
          </p:nvSpPr>
          <p:spPr bwMode="auto">
            <a:xfrm>
              <a:off x="6630616" y="5977851"/>
              <a:ext cx="272765" cy="408556"/>
            </a:xfrm>
            <a:custGeom>
              <a:avLst/>
              <a:gdLst>
                <a:gd name="T0" fmla="*/ 160 w 160"/>
                <a:gd name="T1" fmla="*/ 80 h 240"/>
                <a:gd name="T2" fmla="*/ 80 w 160"/>
                <a:gd name="T3" fmla="*/ 240 h 240"/>
                <a:gd name="T4" fmla="*/ 0 w 160"/>
                <a:gd name="T5" fmla="*/ 80 h 240"/>
                <a:gd name="T6" fmla="*/ 80 w 160"/>
                <a:gd name="T7" fmla="*/ 0 h 240"/>
                <a:gd name="T8" fmla="*/ 160 w 160"/>
                <a:gd name="T9" fmla="*/ 80 h 240"/>
              </a:gdLst>
              <a:ahLst/>
              <a:cxnLst>
                <a:cxn ang="0">
                  <a:pos x="T0" y="T1"/>
                </a:cxn>
                <a:cxn ang="0">
                  <a:pos x="T2" y="T3"/>
                </a:cxn>
                <a:cxn ang="0">
                  <a:pos x="T4" y="T5"/>
                </a:cxn>
                <a:cxn ang="0">
                  <a:pos x="T6" y="T7"/>
                </a:cxn>
                <a:cxn ang="0">
                  <a:pos x="T8" y="T9"/>
                </a:cxn>
              </a:cxnLst>
              <a:rect l="0" t="0" r="r" b="b"/>
              <a:pathLst>
                <a:path w="160" h="240">
                  <a:moveTo>
                    <a:pt x="160" y="80"/>
                  </a:moveTo>
                  <a:cubicBezTo>
                    <a:pt x="160" y="124"/>
                    <a:pt x="80" y="240"/>
                    <a:pt x="80" y="240"/>
                  </a:cubicBezTo>
                  <a:cubicBezTo>
                    <a:pt x="80" y="240"/>
                    <a:pt x="0" y="124"/>
                    <a:pt x="0" y="80"/>
                  </a:cubicBezTo>
                  <a:cubicBezTo>
                    <a:pt x="0" y="36"/>
                    <a:pt x="36" y="0"/>
                    <a:pt x="80" y="0"/>
                  </a:cubicBezTo>
                  <a:cubicBezTo>
                    <a:pt x="124" y="0"/>
                    <a:pt x="160" y="36"/>
                    <a:pt x="160" y="80"/>
                  </a:cubicBezTo>
                  <a:close/>
                </a:path>
              </a:pathLst>
            </a:custGeom>
            <a:solidFill>
              <a:srgbClr val="9ACA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dirty="0">
                <a:solidFill>
                  <a:schemeClr val="accent5"/>
                </a:solidFill>
              </a:endParaRPr>
            </a:p>
          </p:txBody>
        </p:sp>
        <p:sp>
          <p:nvSpPr>
            <p:cNvPr id="245" name="Oval 23">
              <a:extLst>
                <a:ext uri="{FF2B5EF4-FFF2-40B4-BE49-F238E27FC236}">
                  <a16:creationId xmlns:a16="http://schemas.microsoft.com/office/drawing/2014/main" id="{175A344C-578C-4E66-8E2A-68731747B41F}"/>
                </a:ext>
              </a:extLst>
            </p:cNvPr>
            <p:cNvSpPr>
              <a:spLocks noChangeArrowheads="1"/>
            </p:cNvSpPr>
            <p:nvPr/>
          </p:nvSpPr>
          <p:spPr bwMode="auto">
            <a:xfrm>
              <a:off x="6660425" y="6009561"/>
              <a:ext cx="213148" cy="21314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endParaRPr lang="en-US" sz="1600" b="1" dirty="0">
                <a:solidFill>
                  <a:schemeClr val="tx2"/>
                </a:solidFill>
                <a:latin typeface="+mj-lt"/>
              </a:endParaRPr>
            </a:p>
          </p:txBody>
        </p:sp>
      </p:grpSp>
      <p:grpSp>
        <p:nvGrpSpPr>
          <p:cNvPr id="246" name="Group 245">
            <a:extLst>
              <a:ext uri="{FF2B5EF4-FFF2-40B4-BE49-F238E27FC236}">
                <a16:creationId xmlns:a16="http://schemas.microsoft.com/office/drawing/2014/main" id="{CA552EC4-AA91-4A4F-8EE3-40648F7BCE6A}"/>
              </a:ext>
            </a:extLst>
          </p:cNvPr>
          <p:cNvGrpSpPr/>
          <p:nvPr/>
        </p:nvGrpSpPr>
        <p:grpSpPr>
          <a:xfrm>
            <a:off x="2809239" y="4485902"/>
            <a:ext cx="164542" cy="246456"/>
            <a:chOff x="6630616" y="5977851"/>
            <a:chExt cx="272765" cy="408556"/>
          </a:xfrm>
        </p:grpSpPr>
        <p:sp>
          <p:nvSpPr>
            <p:cNvPr id="247" name="Freeform 22">
              <a:extLst>
                <a:ext uri="{FF2B5EF4-FFF2-40B4-BE49-F238E27FC236}">
                  <a16:creationId xmlns:a16="http://schemas.microsoft.com/office/drawing/2014/main" id="{91479B62-39E2-4F64-A743-9760370B8860}"/>
                </a:ext>
              </a:extLst>
            </p:cNvPr>
            <p:cNvSpPr>
              <a:spLocks/>
            </p:cNvSpPr>
            <p:nvPr/>
          </p:nvSpPr>
          <p:spPr bwMode="auto">
            <a:xfrm>
              <a:off x="6630616" y="5977851"/>
              <a:ext cx="272765" cy="408556"/>
            </a:xfrm>
            <a:custGeom>
              <a:avLst/>
              <a:gdLst>
                <a:gd name="T0" fmla="*/ 160 w 160"/>
                <a:gd name="T1" fmla="*/ 80 h 240"/>
                <a:gd name="T2" fmla="*/ 80 w 160"/>
                <a:gd name="T3" fmla="*/ 240 h 240"/>
                <a:gd name="T4" fmla="*/ 0 w 160"/>
                <a:gd name="T5" fmla="*/ 80 h 240"/>
                <a:gd name="T6" fmla="*/ 80 w 160"/>
                <a:gd name="T7" fmla="*/ 0 h 240"/>
                <a:gd name="T8" fmla="*/ 160 w 160"/>
                <a:gd name="T9" fmla="*/ 80 h 240"/>
              </a:gdLst>
              <a:ahLst/>
              <a:cxnLst>
                <a:cxn ang="0">
                  <a:pos x="T0" y="T1"/>
                </a:cxn>
                <a:cxn ang="0">
                  <a:pos x="T2" y="T3"/>
                </a:cxn>
                <a:cxn ang="0">
                  <a:pos x="T4" y="T5"/>
                </a:cxn>
                <a:cxn ang="0">
                  <a:pos x="T6" y="T7"/>
                </a:cxn>
                <a:cxn ang="0">
                  <a:pos x="T8" y="T9"/>
                </a:cxn>
              </a:cxnLst>
              <a:rect l="0" t="0" r="r" b="b"/>
              <a:pathLst>
                <a:path w="160" h="240">
                  <a:moveTo>
                    <a:pt x="160" y="80"/>
                  </a:moveTo>
                  <a:cubicBezTo>
                    <a:pt x="160" y="124"/>
                    <a:pt x="80" y="240"/>
                    <a:pt x="80" y="240"/>
                  </a:cubicBezTo>
                  <a:cubicBezTo>
                    <a:pt x="80" y="240"/>
                    <a:pt x="0" y="124"/>
                    <a:pt x="0" y="80"/>
                  </a:cubicBezTo>
                  <a:cubicBezTo>
                    <a:pt x="0" y="36"/>
                    <a:pt x="36" y="0"/>
                    <a:pt x="80" y="0"/>
                  </a:cubicBezTo>
                  <a:cubicBezTo>
                    <a:pt x="124" y="0"/>
                    <a:pt x="160" y="36"/>
                    <a:pt x="160" y="80"/>
                  </a:cubicBezTo>
                  <a:close/>
                </a:path>
              </a:pathLst>
            </a:custGeom>
            <a:solidFill>
              <a:srgbClr val="9ACA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dirty="0">
                <a:solidFill>
                  <a:schemeClr val="accent5"/>
                </a:solidFill>
              </a:endParaRPr>
            </a:p>
          </p:txBody>
        </p:sp>
        <p:sp>
          <p:nvSpPr>
            <p:cNvPr id="248" name="Oval 23">
              <a:extLst>
                <a:ext uri="{FF2B5EF4-FFF2-40B4-BE49-F238E27FC236}">
                  <a16:creationId xmlns:a16="http://schemas.microsoft.com/office/drawing/2014/main" id="{2D360EF0-729F-4FAC-B58C-A8AE18E99B96}"/>
                </a:ext>
              </a:extLst>
            </p:cNvPr>
            <p:cNvSpPr>
              <a:spLocks noChangeArrowheads="1"/>
            </p:cNvSpPr>
            <p:nvPr/>
          </p:nvSpPr>
          <p:spPr bwMode="auto">
            <a:xfrm>
              <a:off x="6660425" y="6009561"/>
              <a:ext cx="213148" cy="21314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endParaRPr lang="en-US" sz="1600" b="1" dirty="0">
                <a:solidFill>
                  <a:schemeClr val="tx2"/>
                </a:solidFill>
                <a:latin typeface="+mj-lt"/>
              </a:endParaRPr>
            </a:p>
          </p:txBody>
        </p:sp>
      </p:grpSp>
    </p:spTree>
    <p:extLst>
      <p:ext uri="{BB962C8B-B14F-4D97-AF65-F5344CB8AC3E}">
        <p14:creationId xmlns:p14="http://schemas.microsoft.com/office/powerpoint/2010/main" val="38608962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5">
            <a:extLst>
              <a:ext uri="{FF2B5EF4-FFF2-40B4-BE49-F238E27FC236}">
                <a16:creationId xmlns:a16="http://schemas.microsoft.com/office/drawing/2014/main" id="{D60C98E4-39D2-45D9-A5C9-A1DE4A36C632}"/>
              </a:ext>
            </a:extLst>
          </p:cNvPr>
          <p:cNvSpPr/>
          <p:nvPr/>
        </p:nvSpPr>
        <p:spPr>
          <a:xfrm>
            <a:off x="0" y="929"/>
            <a:ext cx="12192000" cy="3372169"/>
          </a:xfrm>
          <a:custGeom>
            <a:avLst/>
            <a:gdLst>
              <a:gd name="connsiteX0" fmla="*/ 0 w 12192000"/>
              <a:gd name="connsiteY0" fmla="*/ 0 h 3927318"/>
              <a:gd name="connsiteX1" fmla="*/ 12192000 w 12192000"/>
              <a:gd name="connsiteY1" fmla="*/ 0 h 3927318"/>
              <a:gd name="connsiteX2" fmla="*/ 12192000 w 12192000"/>
              <a:gd name="connsiteY2" fmla="*/ 2835561 h 3927318"/>
              <a:gd name="connsiteX3" fmla="*/ 0 w 12192000"/>
              <a:gd name="connsiteY3" fmla="*/ 3612915 h 3927318"/>
            </a:gdLst>
            <a:ahLst/>
            <a:cxnLst>
              <a:cxn ang="0">
                <a:pos x="connsiteX0" y="connsiteY0"/>
              </a:cxn>
              <a:cxn ang="0">
                <a:pos x="connsiteX1" y="connsiteY1"/>
              </a:cxn>
              <a:cxn ang="0">
                <a:pos x="connsiteX2" y="connsiteY2"/>
              </a:cxn>
              <a:cxn ang="0">
                <a:pos x="connsiteX3" y="connsiteY3"/>
              </a:cxn>
            </a:cxnLst>
            <a:rect l="l" t="t" r="r" b="b"/>
            <a:pathLst>
              <a:path w="12192000" h="3927318">
                <a:moveTo>
                  <a:pt x="0" y="0"/>
                </a:moveTo>
                <a:lnTo>
                  <a:pt x="12192000" y="0"/>
                </a:lnTo>
                <a:lnTo>
                  <a:pt x="12192000" y="2835561"/>
                </a:lnTo>
                <a:cubicBezTo>
                  <a:pt x="6096000" y="2835561"/>
                  <a:pt x="6096000" y="4635748"/>
                  <a:pt x="0" y="3612915"/>
                </a:cubicBezTo>
                <a:close/>
              </a:path>
            </a:pathLst>
          </a:cu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73703FBF-8141-4298-8231-E39A083F1CCB}"/>
              </a:ext>
            </a:extLst>
          </p:cNvPr>
          <p:cNvPicPr>
            <a:picLocks noChangeAspect="1"/>
          </p:cNvPicPr>
          <p:nvPr/>
        </p:nvPicPr>
        <p:blipFill>
          <a:blip r:embed="rId2">
            <a:extLst>
              <a:ext uri="{28A0092B-C50C-407E-A947-70E740481C1C}">
                <a14:useLocalDpi xmlns:a14="http://schemas.microsoft.com/office/drawing/2010/main" val="0"/>
              </a:ext>
            </a:extLst>
          </a:blip>
          <a:srcRect t="27019" b="27019"/>
          <a:stretch/>
        </p:blipFill>
        <p:spPr>
          <a:xfrm>
            <a:off x="0" y="-1795"/>
            <a:ext cx="12192000" cy="3152011"/>
          </a:xfrm>
          <a:custGeom>
            <a:avLst/>
            <a:gdLst>
              <a:gd name="connsiteX0" fmla="*/ 0 w 12192000"/>
              <a:gd name="connsiteY0" fmla="*/ 0 h 3152011"/>
              <a:gd name="connsiteX1" fmla="*/ 12192000 w 12192000"/>
              <a:gd name="connsiteY1" fmla="*/ 0 h 3152011"/>
              <a:gd name="connsiteX2" fmla="*/ 12192000 w 12192000"/>
              <a:gd name="connsiteY2" fmla="*/ 2391660 h 3152011"/>
              <a:gd name="connsiteX3" fmla="*/ 0 w 12192000"/>
              <a:gd name="connsiteY3" fmla="*/ 2933046 h 3152011"/>
            </a:gdLst>
            <a:ahLst/>
            <a:cxnLst>
              <a:cxn ang="0">
                <a:pos x="connsiteX0" y="connsiteY0"/>
              </a:cxn>
              <a:cxn ang="0">
                <a:pos x="connsiteX1" y="connsiteY1"/>
              </a:cxn>
              <a:cxn ang="0">
                <a:pos x="connsiteX2" y="connsiteY2"/>
              </a:cxn>
              <a:cxn ang="0">
                <a:pos x="connsiteX3" y="connsiteY3"/>
              </a:cxn>
            </a:cxnLst>
            <a:rect l="l" t="t" r="r" b="b"/>
            <a:pathLst>
              <a:path w="12192000" h="3152011">
                <a:moveTo>
                  <a:pt x="0" y="0"/>
                </a:moveTo>
                <a:lnTo>
                  <a:pt x="12192000" y="0"/>
                </a:lnTo>
                <a:lnTo>
                  <a:pt x="12192000" y="2391660"/>
                </a:lnTo>
                <a:cubicBezTo>
                  <a:pt x="6096000" y="2391660"/>
                  <a:pt x="6096000" y="3645396"/>
                  <a:pt x="0" y="2933046"/>
                </a:cubicBezTo>
                <a:close/>
              </a:path>
            </a:pathLst>
          </a:custGeom>
        </p:spPr>
      </p:pic>
      <p:sp>
        <p:nvSpPr>
          <p:cNvPr id="4" name="Freeform: Shape 3">
            <a:extLst>
              <a:ext uri="{FF2B5EF4-FFF2-40B4-BE49-F238E27FC236}">
                <a16:creationId xmlns:a16="http://schemas.microsoft.com/office/drawing/2014/main" id="{02A6634B-B93F-4EE9-A687-2C8771C0C855}"/>
              </a:ext>
            </a:extLst>
          </p:cNvPr>
          <p:cNvSpPr/>
          <p:nvPr/>
        </p:nvSpPr>
        <p:spPr>
          <a:xfrm>
            <a:off x="0" y="-9896"/>
            <a:ext cx="12192000" cy="3152011"/>
          </a:xfrm>
          <a:custGeom>
            <a:avLst/>
            <a:gdLst>
              <a:gd name="connsiteX0" fmla="*/ 0 w 12192000"/>
              <a:gd name="connsiteY0" fmla="*/ 0 h 3670916"/>
              <a:gd name="connsiteX1" fmla="*/ 12192000 w 12192000"/>
              <a:gd name="connsiteY1" fmla="*/ 0 h 3670916"/>
              <a:gd name="connsiteX2" fmla="*/ 12192000 w 12192000"/>
              <a:gd name="connsiteY2" fmla="*/ 2785391 h 3670916"/>
              <a:gd name="connsiteX3" fmla="*/ 0 w 12192000"/>
              <a:gd name="connsiteY3" fmla="*/ 3415903 h 3670916"/>
            </a:gdLst>
            <a:ahLst/>
            <a:cxnLst>
              <a:cxn ang="0">
                <a:pos x="connsiteX0" y="connsiteY0"/>
              </a:cxn>
              <a:cxn ang="0">
                <a:pos x="connsiteX1" y="connsiteY1"/>
              </a:cxn>
              <a:cxn ang="0">
                <a:pos x="connsiteX2" y="connsiteY2"/>
              </a:cxn>
              <a:cxn ang="0">
                <a:pos x="connsiteX3" y="connsiteY3"/>
              </a:cxn>
            </a:cxnLst>
            <a:rect l="l" t="t" r="r" b="b"/>
            <a:pathLst>
              <a:path w="12192000" h="3670916">
                <a:moveTo>
                  <a:pt x="0" y="0"/>
                </a:moveTo>
                <a:lnTo>
                  <a:pt x="12192000" y="0"/>
                </a:lnTo>
                <a:lnTo>
                  <a:pt x="12192000" y="2785391"/>
                </a:lnTo>
                <a:cubicBezTo>
                  <a:pt x="6096000" y="2785391"/>
                  <a:pt x="6096000" y="4245525"/>
                  <a:pt x="0" y="3415903"/>
                </a:cubicBezTo>
                <a:close/>
              </a:path>
            </a:pathLst>
          </a:custGeom>
          <a:solidFill>
            <a:schemeClr val="tx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806A321B-5929-44B1-967E-51BB84A5A5A0}"/>
              </a:ext>
            </a:extLst>
          </p:cNvPr>
          <p:cNvSpPr txBox="1"/>
          <p:nvPr/>
        </p:nvSpPr>
        <p:spPr>
          <a:xfrm>
            <a:off x="1314164" y="3538082"/>
            <a:ext cx="5023627" cy="1446037"/>
          </a:xfrm>
          <a:prstGeom prst="rect">
            <a:avLst/>
          </a:prstGeom>
          <a:noFill/>
        </p:spPr>
        <p:txBody>
          <a:bodyPr wrap="square">
            <a:spAutoFit/>
          </a:bodyPr>
          <a:lstStyle/>
          <a:p>
            <a:pPr>
              <a:lnSpc>
                <a:spcPct val="130000"/>
              </a:lnSpc>
            </a:pPr>
            <a:r>
              <a:rPr lang="en-US" sz="2600" dirty="0"/>
              <a:t>Steven Mifsud MBE</a:t>
            </a:r>
          </a:p>
          <a:p>
            <a:pPr>
              <a:lnSpc>
                <a:spcPct val="130000"/>
              </a:lnSpc>
            </a:pPr>
            <a:endParaRPr lang="en-US" dirty="0"/>
          </a:p>
          <a:p>
            <a:pPr>
              <a:lnSpc>
                <a:spcPct val="130000"/>
              </a:lnSpc>
            </a:pPr>
            <a:r>
              <a:rPr lang="en-US" sz="2600" dirty="0" err="1"/>
              <a:t>smifsud@directaccess.group</a:t>
            </a:r>
            <a:endParaRPr lang="en-US" sz="2600" dirty="0"/>
          </a:p>
        </p:txBody>
      </p:sp>
      <p:sp>
        <p:nvSpPr>
          <p:cNvPr id="7" name="Rectangle 6">
            <a:extLst>
              <a:ext uri="{FF2B5EF4-FFF2-40B4-BE49-F238E27FC236}">
                <a16:creationId xmlns:a16="http://schemas.microsoft.com/office/drawing/2014/main" id="{055B5CD8-969E-4901-95AB-002F72B74D15}"/>
              </a:ext>
            </a:extLst>
          </p:cNvPr>
          <p:cNvSpPr/>
          <p:nvPr/>
        </p:nvSpPr>
        <p:spPr>
          <a:xfrm>
            <a:off x="534711" y="356126"/>
            <a:ext cx="5237439" cy="2259016"/>
          </a:xfrm>
          <a:prstGeom prst="rect">
            <a:avLst/>
          </a:prstGeom>
        </p:spPr>
        <p:txBody>
          <a:bodyPr wrap="square">
            <a:spAutoFit/>
          </a:bodyPr>
          <a:lstStyle/>
          <a:p>
            <a:pPr>
              <a:lnSpc>
                <a:spcPct val="110000"/>
              </a:lnSpc>
            </a:pPr>
            <a:r>
              <a:rPr lang="en-US" sz="6600" b="1" dirty="0">
                <a:solidFill>
                  <a:schemeClr val="bg1"/>
                </a:solidFill>
              </a:rPr>
              <a:t>Questions and Answers</a:t>
            </a:r>
          </a:p>
        </p:txBody>
      </p:sp>
      <p:pic>
        <p:nvPicPr>
          <p:cNvPr id="10" name="Picture 9" descr="A person and child with a stroller&#10;&#10;Description automatically generated">
            <a:extLst>
              <a:ext uri="{FF2B5EF4-FFF2-40B4-BE49-F238E27FC236}">
                <a16:creationId xmlns:a16="http://schemas.microsoft.com/office/drawing/2014/main" id="{9AA6AF8A-6584-4C05-9D65-21B9899207ED}"/>
              </a:ext>
            </a:extLst>
          </p:cNvPr>
          <p:cNvPicPr>
            <a:picLocks noChangeAspect="1"/>
          </p:cNvPicPr>
          <p:nvPr/>
        </p:nvPicPr>
        <p:blipFill>
          <a:blip r:embed="rId3"/>
          <a:stretch>
            <a:fillRect/>
          </a:stretch>
        </p:blipFill>
        <p:spPr>
          <a:xfrm>
            <a:off x="534711" y="5254171"/>
            <a:ext cx="8234913" cy="1188711"/>
          </a:xfrm>
          <a:prstGeom prst="rect">
            <a:avLst/>
          </a:prstGeom>
        </p:spPr>
      </p:pic>
      <p:grpSp>
        <p:nvGrpSpPr>
          <p:cNvPr id="39" name="Group 38">
            <a:extLst>
              <a:ext uri="{FF2B5EF4-FFF2-40B4-BE49-F238E27FC236}">
                <a16:creationId xmlns:a16="http://schemas.microsoft.com/office/drawing/2014/main" id="{9A3558B9-CE2F-49B4-A026-207C1CE4A3EC}"/>
              </a:ext>
            </a:extLst>
          </p:cNvPr>
          <p:cNvGrpSpPr/>
          <p:nvPr/>
        </p:nvGrpSpPr>
        <p:grpSpPr>
          <a:xfrm>
            <a:off x="8144515" y="1902995"/>
            <a:ext cx="3710028" cy="3710028"/>
            <a:chOff x="7587613" y="1727201"/>
            <a:chExt cx="4163432" cy="4163432"/>
          </a:xfrm>
        </p:grpSpPr>
        <p:sp>
          <p:nvSpPr>
            <p:cNvPr id="6" name="Oval 5">
              <a:extLst>
                <a:ext uri="{FF2B5EF4-FFF2-40B4-BE49-F238E27FC236}">
                  <a16:creationId xmlns:a16="http://schemas.microsoft.com/office/drawing/2014/main" id="{623CDC9A-BCED-4491-8A3B-6A6F2BC68E43}"/>
                </a:ext>
              </a:extLst>
            </p:cNvPr>
            <p:cNvSpPr/>
            <p:nvPr/>
          </p:nvSpPr>
          <p:spPr>
            <a:xfrm>
              <a:off x="7587613" y="1727201"/>
              <a:ext cx="4163432" cy="4163432"/>
            </a:xfrm>
            <a:prstGeom prst="ellipse">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qr code with a few black squares&#10;&#10;Description automatically generated">
              <a:extLst>
                <a:ext uri="{FF2B5EF4-FFF2-40B4-BE49-F238E27FC236}">
                  <a16:creationId xmlns:a16="http://schemas.microsoft.com/office/drawing/2014/main" id="{AC4121D9-E4F2-472F-BFCA-F9A082156A1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282054" y="2404081"/>
              <a:ext cx="2774550" cy="2809671"/>
            </a:xfrm>
            <a:prstGeom prst="rect">
              <a:avLst/>
            </a:prstGeom>
          </p:spPr>
        </p:pic>
      </p:grpSp>
      <p:grpSp>
        <p:nvGrpSpPr>
          <p:cNvPr id="40" name="Group 39">
            <a:extLst>
              <a:ext uri="{FF2B5EF4-FFF2-40B4-BE49-F238E27FC236}">
                <a16:creationId xmlns:a16="http://schemas.microsoft.com/office/drawing/2014/main" id="{884D24D3-8544-40C8-8C5A-E2A7F5ED579A}"/>
              </a:ext>
            </a:extLst>
          </p:cNvPr>
          <p:cNvGrpSpPr/>
          <p:nvPr/>
        </p:nvGrpSpPr>
        <p:grpSpPr>
          <a:xfrm>
            <a:off x="549076" y="3537317"/>
            <a:ext cx="607950" cy="607954"/>
            <a:chOff x="5746309" y="1394569"/>
            <a:chExt cx="607950" cy="607954"/>
          </a:xfrm>
        </p:grpSpPr>
        <p:sp>
          <p:nvSpPr>
            <p:cNvPr id="41" name="Oval 40">
              <a:extLst>
                <a:ext uri="{FF2B5EF4-FFF2-40B4-BE49-F238E27FC236}">
                  <a16:creationId xmlns:a16="http://schemas.microsoft.com/office/drawing/2014/main" id="{10259CAF-7148-4AE4-B93C-FCB41F9B32EC}"/>
                </a:ext>
              </a:extLst>
            </p:cNvPr>
            <p:cNvSpPr/>
            <p:nvPr/>
          </p:nvSpPr>
          <p:spPr>
            <a:xfrm>
              <a:off x="5746309" y="1394569"/>
              <a:ext cx="607950" cy="607954"/>
            </a:xfrm>
            <a:prstGeom prst="ellipse">
              <a:avLst/>
            </a:pr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D1BFE14E-40F4-4F1E-97D4-73171A4C22B6}"/>
                </a:ext>
              </a:extLst>
            </p:cNvPr>
            <p:cNvSpPr/>
            <p:nvPr/>
          </p:nvSpPr>
          <p:spPr>
            <a:xfrm>
              <a:off x="5852701" y="1500961"/>
              <a:ext cx="395168" cy="395171"/>
            </a:xfrm>
            <a:prstGeom prst="ellipse">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Arc 42">
              <a:extLst>
                <a:ext uri="{FF2B5EF4-FFF2-40B4-BE49-F238E27FC236}">
                  <a16:creationId xmlns:a16="http://schemas.microsoft.com/office/drawing/2014/main" id="{B0758437-19D1-4164-BB11-E9A57F01DE6F}"/>
                </a:ext>
              </a:extLst>
            </p:cNvPr>
            <p:cNvSpPr/>
            <p:nvPr/>
          </p:nvSpPr>
          <p:spPr>
            <a:xfrm rot="12304059">
              <a:off x="5803830" y="1452092"/>
              <a:ext cx="492908" cy="492907"/>
            </a:xfrm>
            <a:prstGeom prst="arc">
              <a:avLst>
                <a:gd name="adj1" fmla="val 16200000"/>
                <a:gd name="adj2" fmla="val 12878801"/>
              </a:avLst>
            </a:prstGeom>
            <a:ln w="9525">
              <a:solidFill>
                <a:schemeClr val="bg1"/>
              </a:solidFill>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61E2785C-0D60-49D2-ADCF-4E666289AF35}"/>
              </a:ext>
            </a:extLst>
          </p:cNvPr>
          <p:cNvGrpSpPr/>
          <p:nvPr/>
        </p:nvGrpSpPr>
        <p:grpSpPr>
          <a:xfrm>
            <a:off x="549076" y="4439436"/>
            <a:ext cx="607950" cy="607954"/>
            <a:chOff x="5746309" y="1394569"/>
            <a:chExt cx="607950" cy="607954"/>
          </a:xfrm>
        </p:grpSpPr>
        <p:sp>
          <p:nvSpPr>
            <p:cNvPr id="45" name="Oval 44">
              <a:extLst>
                <a:ext uri="{FF2B5EF4-FFF2-40B4-BE49-F238E27FC236}">
                  <a16:creationId xmlns:a16="http://schemas.microsoft.com/office/drawing/2014/main" id="{03589557-2E75-4C20-84C1-5FB87342F0C0}"/>
                </a:ext>
              </a:extLst>
            </p:cNvPr>
            <p:cNvSpPr/>
            <p:nvPr/>
          </p:nvSpPr>
          <p:spPr>
            <a:xfrm>
              <a:off x="5746309" y="1394569"/>
              <a:ext cx="607950" cy="607954"/>
            </a:xfrm>
            <a:prstGeom prst="ellipse">
              <a:avLst/>
            </a:prstGeom>
            <a:solidFill>
              <a:srgbClr val="101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27481C6A-CCA2-4171-897E-77F090C45E83}"/>
                </a:ext>
              </a:extLst>
            </p:cNvPr>
            <p:cNvSpPr/>
            <p:nvPr/>
          </p:nvSpPr>
          <p:spPr>
            <a:xfrm>
              <a:off x="5852701" y="1500961"/>
              <a:ext cx="395168" cy="395171"/>
            </a:xfrm>
            <a:prstGeom prst="ellipse">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Arc 46">
              <a:extLst>
                <a:ext uri="{FF2B5EF4-FFF2-40B4-BE49-F238E27FC236}">
                  <a16:creationId xmlns:a16="http://schemas.microsoft.com/office/drawing/2014/main" id="{16368911-7313-4BA3-9BC3-84A9A07454AB}"/>
                </a:ext>
              </a:extLst>
            </p:cNvPr>
            <p:cNvSpPr/>
            <p:nvPr/>
          </p:nvSpPr>
          <p:spPr>
            <a:xfrm rot="12304059">
              <a:off x="5803830" y="1452092"/>
              <a:ext cx="492908" cy="492907"/>
            </a:xfrm>
            <a:prstGeom prst="arc">
              <a:avLst>
                <a:gd name="adj1" fmla="val 16200000"/>
                <a:gd name="adj2" fmla="val 12878801"/>
              </a:avLst>
            </a:prstGeom>
            <a:ln w="9525">
              <a:solidFill>
                <a:schemeClr val="bg1"/>
              </a:solidFill>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8" name="Picture 7">
            <a:extLst>
              <a:ext uri="{FF2B5EF4-FFF2-40B4-BE49-F238E27FC236}">
                <a16:creationId xmlns:a16="http://schemas.microsoft.com/office/drawing/2014/main" id="{C01A83F5-7D23-44FE-A107-6E8E4C3175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039" y="4647401"/>
            <a:ext cx="192024" cy="192024"/>
          </a:xfrm>
          <a:prstGeom prst="rect">
            <a:avLst/>
          </a:prstGeom>
        </p:spPr>
      </p:pic>
      <p:pic>
        <p:nvPicPr>
          <p:cNvPr id="12" name="Picture 11">
            <a:extLst>
              <a:ext uri="{FF2B5EF4-FFF2-40B4-BE49-F238E27FC236}">
                <a16:creationId xmlns:a16="http://schemas.microsoft.com/office/drawing/2014/main" id="{7958349D-D559-4B0C-987D-562D72F24B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039" y="3745282"/>
            <a:ext cx="192024" cy="192024"/>
          </a:xfrm>
          <a:prstGeom prst="rect">
            <a:avLst/>
          </a:prstGeom>
        </p:spPr>
      </p:pic>
      <p:pic>
        <p:nvPicPr>
          <p:cNvPr id="24" name="Picture 23">
            <a:extLst>
              <a:ext uri="{FF2B5EF4-FFF2-40B4-BE49-F238E27FC236}">
                <a16:creationId xmlns:a16="http://schemas.microsoft.com/office/drawing/2014/main" id="{789A15E9-7FB0-4F8C-BFB2-88DA8EC90769}"/>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42174" y="197730"/>
            <a:ext cx="544816" cy="544816"/>
          </a:xfrm>
          <a:prstGeom prst="rect">
            <a:avLst/>
          </a:prstGeom>
        </p:spPr>
      </p:pic>
    </p:spTree>
    <p:extLst>
      <p:ext uri="{BB962C8B-B14F-4D97-AF65-F5344CB8AC3E}">
        <p14:creationId xmlns:p14="http://schemas.microsoft.com/office/powerpoint/2010/main" val="2063946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E85BDAC2-E9CE-45AD-892E-80C6E8A4B5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825" r="19825"/>
          <a:stretch/>
        </p:blipFill>
        <p:spPr bwMode="auto">
          <a:xfrm>
            <a:off x="5983771" y="0"/>
            <a:ext cx="6208228" cy="6858000"/>
          </a:xfrm>
          <a:custGeom>
            <a:avLst/>
            <a:gdLst>
              <a:gd name="connsiteX0" fmla="*/ 4792853 w 6208228"/>
              <a:gd name="connsiteY0" fmla="*/ 0 h 6858000"/>
              <a:gd name="connsiteX1" fmla="*/ 5736181 w 6208228"/>
              <a:gd name="connsiteY1" fmla="*/ 0 h 6858000"/>
              <a:gd name="connsiteX2" fmla="*/ 6208228 w 6208228"/>
              <a:gd name="connsiteY2" fmla="*/ 0 h 6858000"/>
              <a:gd name="connsiteX3" fmla="*/ 6208228 w 6208228"/>
              <a:gd name="connsiteY3" fmla="*/ 6858000 h 6858000"/>
              <a:gd name="connsiteX4" fmla="*/ 1095243 w 6208228"/>
              <a:gd name="connsiteY4" fmla="*/ 6858000 h 6858000"/>
              <a:gd name="connsiteX5" fmla="*/ 1093832 w 6208228"/>
              <a:gd name="connsiteY5" fmla="*/ 6856365 h 6858000"/>
              <a:gd name="connsiteX6" fmla="*/ 630657 w 6208228"/>
              <a:gd name="connsiteY6" fmla="*/ 6856365 h 6858000"/>
              <a:gd name="connsiteX7" fmla="*/ 610697 w 6208228"/>
              <a:gd name="connsiteY7" fmla="*/ 6833219 h 6858000"/>
              <a:gd name="connsiteX8" fmla="*/ 590937 w 6208228"/>
              <a:gd name="connsiteY8" fmla="*/ 6802357 h 6858000"/>
              <a:gd name="connsiteX9" fmla="*/ 571577 w 6208228"/>
              <a:gd name="connsiteY9" fmla="*/ 6779211 h 6858000"/>
              <a:gd name="connsiteX10" fmla="*/ 552817 w 6208228"/>
              <a:gd name="connsiteY10" fmla="*/ 6756065 h 6858000"/>
              <a:gd name="connsiteX11" fmla="*/ 534856 w 6208228"/>
              <a:gd name="connsiteY11" fmla="*/ 6732919 h 6858000"/>
              <a:gd name="connsiteX12" fmla="*/ 517134 w 6208228"/>
              <a:gd name="connsiteY12" fmla="*/ 6709773 h 6858000"/>
              <a:gd name="connsiteX13" fmla="*/ 499725 w 6208228"/>
              <a:gd name="connsiteY13" fmla="*/ 6686627 h 6858000"/>
              <a:gd name="connsiteX14" fmla="*/ 482629 w 6208228"/>
              <a:gd name="connsiteY14" fmla="*/ 6663481 h 6858000"/>
              <a:gd name="connsiteX15" fmla="*/ 465843 w 6208228"/>
              <a:gd name="connsiteY15" fmla="*/ 6632620 h 6858000"/>
              <a:gd name="connsiteX16" fmla="*/ 449367 w 6208228"/>
              <a:gd name="connsiteY16" fmla="*/ 6609474 h 6858000"/>
              <a:gd name="connsiteX17" fmla="*/ 433202 w 6208228"/>
              <a:gd name="connsiteY17" fmla="*/ 6586328 h 6858000"/>
              <a:gd name="connsiteX18" fmla="*/ 417346 w 6208228"/>
              <a:gd name="connsiteY18" fmla="*/ 6555466 h 6858000"/>
              <a:gd name="connsiteX19" fmla="*/ 401798 w 6208228"/>
              <a:gd name="connsiteY19" fmla="*/ 6532320 h 6858000"/>
              <a:gd name="connsiteX20" fmla="*/ 386559 w 6208228"/>
              <a:gd name="connsiteY20" fmla="*/ 6509174 h 6858000"/>
              <a:gd name="connsiteX21" fmla="*/ 371625 w 6208228"/>
              <a:gd name="connsiteY21" fmla="*/ 6478313 h 6858000"/>
              <a:gd name="connsiteX22" fmla="*/ 356998 w 6208228"/>
              <a:gd name="connsiteY22" fmla="*/ 6455167 h 6858000"/>
              <a:gd name="connsiteX23" fmla="*/ 342677 w 6208228"/>
              <a:gd name="connsiteY23" fmla="*/ 6424306 h 6858000"/>
              <a:gd name="connsiteX24" fmla="*/ 328661 w 6208228"/>
              <a:gd name="connsiteY24" fmla="*/ 6401160 h 6858000"/>
              <a:gd name="connsiteX25" fmla="*/ 314948 w 6208228"/>
              <a:gd name="connsiteY25" fmla="*/ 6370298 h 6858000"/>
              <a:gd name="connsiteX26" fmla="*/ 301539 w 6208228"/>
              <a:gd name="connsiteY26" fmla="*/ 6347152 h 6858000"/>
              <a:gd name="connsiteX27" fmla="*/ 288433 w 6208228"/>
              <a:gd name="connsiteY27" fmla="*/ 6316291 h 6858000"/>
              <a:gd name="connsiteX28" fmla="*/ 275627 w 6208228"/>
              <a:gd name="connsiteY28" fmla="*/ 6293145 h 6858000"/>
              <a:gd name="connsiteX29" fmla="*/ 263124 w 6208228"/>
              <a:gd name="connsiteY29" fmla="*/ 6262284 h 6858000"/>
              <a:gd name="connsiteX30" fmla="*/ 250921 w 6208228"/>
              <a:gd name="connsiteY30" fmla="*/ 6231422 h 6858000"/>
              <a:gd name="connsiteX31" fmla="*/ 239017 w 6208228"/>
              <a:gd name="connsiteY31" fmla="*/ 6208276 h 6858000"/>
              <a:gd name="connsiteX32" fmla="*/ 227412 w 6208228"/>
              <a:gd name="connsiteY32" fmla="*/ 6177415 h 6858000"/>
              <a:gd name="connsiteX33" fmla="*/ 216106 w 6208228"/>
              <a:gd name="connsiteY33" fmla="*/ 6146553 h 6858000"/>
              <a:gd name="connsiteX34" fmla="*/ 205097 w 6208228"/>
              <a:gd name="connsiteY34" fmla="*/ 6123407 h 6858000"/>
              <a:gd name="connsiteX35" fmla="*/ 194385 w 6208228"/>
              <a:gd name="connsiteY35" fmla="*/ 6092546 h 6858000"/>
              <a:gd name="connsiteX36" fmla="*/ 183969 w 6208228"/>
              <a:gd name="connsiteY36" fmla="*/ 6061685 h 6858000"/>
              <a:gd name="connsiteX37" fmla="*/ 173848 w 6208228"/>
              <a:gd name="connsiteY37" fmla="*/ 6038539 h 6858000"/>
              <a:gd name="connsiteX38" fmla="*/ 164022 w 6208228"/>
              <a:gd name="connsiteY38" fmla="*/ 6007677 h 6858000"/>
              <a:gd name="connsiteX39" fmla="*/ 154489 w 6208228"/>
              <a:gd name="connsiteY39" fmla="*/ 5976816 h 6858000"/>
              <a:gd name="connsiteX40" fmla="*/ 145250 w 6208228"/>
              <a:gd name="connsiteY40" fmla="*/ 5945955 h 6858000"/>
              <a:gd name="connsiteX41" fmla="*/ 136303 w 6208228"/>
              <a:gd name="connsiteY41" fmla="*/ 5922809 h 6858000"/>
              <a:gd name="connsiteX42" fmla="*/ 127647 w 6208228"/>
              <a:gd name="connsiteY42" fmla="*/ 5891947 h 6858000"/>
              <a:gd name="connsiteX43" fmla="*/ 119284 w 6208228"/>
              <a:gd name="connsiteY43" fmla="*/ 5861086 h 6858000"/>
              <a:gd name="connsiteX44" fmla="*/ 111210 w 6208228"/>
              <a:gd name="connsiteY44" fmla="*/ 5830225 h 6858000"/>
              <a:gd name="connsiteX45" fmla="*/ 103425 w 6208228"/>
              <a:gd name="connsiteY45" fmla="*/ 5799363 h 6858000"/>
              <a:gd name="connsiteX46" fmla="*/ 95928 w 6208228"/>
              <a:gd name="connsiteY46" fmla="*/ 5776217 h 6858000"/>
              <a:gd name="connsiteX47" fmla="*/ 88721 w 6208228"/>
              <a:gd name="connsiteY47" fmla="*/ 5745356 h 6858000"/>
              <a:gd name="connsiteX48" fmla="*/ 81801 w 6208228"/>
              <a:gd name="connsiteY48" fmla="*/ 5714494 h 6858000"/>
              <a:gd name="connsiteX49" fmla="*/ 75166 w 6208228"/>
              <a:gd name="connsiteY49" fmla="*/ 5683633 h 6858000"/>
              <a:gd name="connsiteX50" fmla="*/ 68818 w 6208228"/>
              <a:gd name="connsiteY50" fmla="*/ 5652772 h 6858000"/>
              <a:gd name="connsiteX51" fmla="*/ 62754 w 6208228"/>
              <a:gd name="connsiteY51" fmla="*/ 5621910 h 6858000"/>
              <a:gd name="connsiteX52" fmla="*/ 56976 w 6208228"/>
              <a:gd name="connsiteY52" fmla="*/ 5591049 h 6858000"/>
              <a:gd name="connsiteX53" fmla="*/ 51482 w 6208228"/>
              <a:gd name="connsiteY53" fmla="*/ 5560188 h 6858000"/>
              <a:gd name="connsiteX54" fmla="*/ 46269 w 6208228"/>
              <a:gd name="connsiteY54" fmla="*/ 5529326 h 6858000"/>
              <a:gd name="connsiteX55" fmla="*/ 41339 w 6208228"/>
              <a:gd name="connsiteY55" fmla="*/ 5506180 h 6858000"/>
              <a:gd name="connsiteX56" fmla="*/ 36690 w 6208228"/>
              <a:gd name="connsiteY56" fmla="*/ 5475319 h 6858000"/>
              <a:gd name="connsiteX57" fmla="*/ 32322 w 6208228"/>
              <a:gd name="connsiteY57" fmla="*/ 5444458 h 6858000"/>
              <a:gd name="connsiteX58" fmla="*/ 28235 w 6208228"/>
              <a:gd name="connsiteY58" fmla="*/ 5413596 h 6858000"/>
              <a:gd name="connsiteX59" fmla="*/ 24426 w 6208228"/>
              <a:gd name="connsiteY59" fmla="*/ 5382735 h 6858000"/>
              <a:gd name="connsiteX60" fmla="*/ 20896 w 6208228"/>
              <a:gd name="connsiteY60" fmla="*/ 5351873 h 6858000"/>
              <a:gd name="connsiteX61" fmla="*/ 17644 w 6208228"/>
              <a:gd name="connsiteY61" fmla="*/ 5321012 h 6858000"/>
              <a:gd name="connsiteX62" fmla="*/ 14669 w 6208228"/>
              <a:gd name="connsiteY62" fmla="*/ 5290151 h 6858000"/>
              <a:gd name="connsiteX63" fmla="*/ 11971 w 6208228"/>
              <a:gd name="connsiteY63" fmla="*/ 5259289 h 6858000"/>
              <a:gd name="connsiteX64" fmla="*/ 9548 w 6208228"/>
              <a:gd name="connsiteY64" fmla="*/ 5228428 h 6858000"/>
              <a:gd name="connsiteX65" fmla="*/ 7400 w 6208228"/>
              <a:gd name="connsiteY65" fmla="*/ 5197567 h 6858000"/>
              <a:gd name="connsiteX66" fmla="*/ 5526 w 6208228"/>
              <a:gd name="connsiteY66" fmla="*/ 5166705 h 6858000"/>
              <a:gd name="connsiteX67" fmla="*/ 3925 w 6208228"/>
              <a:gd name="connsiteY67" fmla="*/ 5135844 h 6858000"/>
              <a:gd name="connsiteX68" fmla="*/ 2598 w 6208228"/>
              <a:gd name="connsiteY68" fmla="*/ 5104983 h 6858000"/>
              <a:gd name="connsiteX69" fmla="*/ 1543 w 6208228"/>
              <a:gd name="connsiteY69" fmla="*/ 5074121 h 6858000"/>
              <a:gd name="connsiteX70" fmla="*/ 758 w 6208228"/>
              <a:gd name="connsiteY70" fmla="*/ 5043260 h 6858000"/>
              <a:gd name="connsiteX71" fmla="*/ 244 w 6208228"/>
              <a:gd name="connsiteY71" fmla="*/ 5012398 h 6858000"/>
              <a:gd name="connsiteX72" fmla="*/ 0 w 6208228"/>
              <a:gd name="connsiteY72" fmla="*/ 4981537 h 6858000"/>
              <a:gd name="connsiteX73" fmla="*/ 25 w 6208228"/>
              <a:gd name="connsiteY73" fmla="*/ 4950676 h 6858000"/>
              <a:gd name="connsiteX74" fmla="*/ 318 w 6208228"/>
              <a:gd name="connsiteY74" fmla="*/ 4927530 h 6858000"/>
              <a:gd name="connsiteX75" fmla="*/ 879 w 6208228"/>
              <a:gd name="connsiteY75" fmla="*/ 4896668 h 6858000"/>
              <a:gd name="connsiteX76" fmla="*/ 1708 w 6208228"/>
              <a:gd name="connsiteY76" fmla="*/ 4865807 h 6858000"/>
              <a:gd name="connsiteX77" fmla="*/ 2697 w 6208228"/>
              <a:gd name="connsiteY77" fmla="*/ 4834946 h 6858000"/>
              <a:gd name="connsiteX78" fmla="*/ 4001 w 6208228"/>
              <a:gd name="connsiteY78" fmla="*/ 4804084 h 6858000"/>
              <a:gd name="connsiteX79" fmla="*/ 5630 w 6208228"/>
              <a:gd name="connsiteY79" fmla="*/ 4773223 h 6858000"/>
              <a:gd name="connsiteX80" fmla="*/ 7590 w 6208228"/>
              <a:gd name="connsiteY80" fmla="*/ 4742362 h 6858000"/>
              <a:gd name="connsiteX81" fmla="*/ 9890 w 6208228"/>
              <a:gd name="connsiteY81" fmla="*/ 4711500 h 6858000"/>
              <a:gd name="connsiteX82" fmla="*/ 12536 w 6208228"/>
              <a:gd name="connsiteY82" fmla="*/ 4680639 h 6858000"/>
              <a:gd name="connsiteX83" fmla="*/ 15537 w 6208228"/>
              <a:gd name="connsiteY83" fmla="*/ 4649778 h 6858000"/>
              <a:gd name="connsiteX84" fmla="*/ 18900 w 6208228"/>
              <a:gd name="connsiteY84" fmla="*/ 4618916 h 6858000"/>
              <a:gd name="connsiteX85" fmla="*/ 22634 w 6208228"/>
              <a:gd name="connsiteY85" fmla="*/ 4588055 h 6858000"/>
              <a:gd name="connsiteX86" fmla="*/ 26745 w 6208228"/>
              <a:gd name="connsiteY86" fmla="*/ 4557193 h 6858000"/>
              <a:gd name="connsiteX87" fmla="*/ 31241 w 6208228"/>
              <a:gd name="connsiteY87" fmla="*/ 4526332 h 6858000"/>
              <a:gd name="connsiteX88" fmla="*/ 36131 w 6208228"/>
              <a:gd name="connsiteY88" fmla="*/ 4495471 h 6858000"/>
              <a:gd name="connsiteX89" fmla="*/ 41420 w 6208228"/>
              <a:gd name="connsiteY89" fmla="*/ 4464609 h 6858000"/>
              <a:gd name="connsiteX90" fmla="*/ 47118 w 6208228"/>
              <a:gd name="connsiteY90" fmla="*/ 4441463 h 6858000"/>
              <a:gd name="connsiteX91" fmla="*/ 53233 w 6208228"/>
              <a:gd name="connsiteY91" fmla="*/ 4410602 h 6858000"/>
              <a:gd name="connsiteX92" fmla="*/ 59772 w 6208228"/>
              <a:gd name="connsiteY92" fmla="*/ 4379741 h 6858000"/>
              <a:gd name="connsiteX93" fmla="*/ 66741 w 6208228"/>
              <a:gd name="connsiteY93" fmla="*/ 4348879 h 6858000"/>
              <a:gd name="connsiteX94" fmla="*/ 74149 w 6208228"/>
              <a:gd name="connsiteY94" fmla="*/ 4318018 h 6858000"/>
              <a:gd name="connsiteX95" fmla="*/ 82005 w 6208228"/>
              <a:gd name="connsiteY95" fmla="*/ 4287157 h 6858000"/>
              <a:gd name="connsiteX96" fmla="*/ 90314 w 6208228"/>
              <a:gd name="connsiteY96" fmla="*/ 4256295 h 6858000"/>
              <a:gd name="connsiteX97" fmla="*/ 99087 w 6208228"/>
              <a:gd name="connsiteY97" fmla="*/ 4233149 h 6858000"/>
              <a:gd name="connsiteX98" fmla="*/ 108329 w 6208228"/>
              <a:gd name="connsiteY98" fmla="*/ 4202288 h 6858000"/>
              <a:gd name="connsiteX99" fmla="*/ 118047 w 6208228"/>
              <a:gd name="connsiteY99" fmla="*/ 4171426 h 6858000"/>
              <a:gd name="connsiteX100" fmla="*/ 128251 w 6208228"/>
              <a:gd name="connsiteY100" fmla="*/ 4148280 h 6858000"/>
              <a:gd name="connsiteX101" fmla="*/ 138949 w 6208228"/>
              <a:gd name="connsiteY101" fmla="*/ 4117419 h 6858000"/>
              <a:gd name="connsiteX102" fmla="*/ 150147 w 6208228"/>
              <a:gd name="connsiteY102" fmla="*/ 4086558 h 6858000"/>
              <a:gd name="connsiteX103" fmla="*/ 161852 w 6208228"/>
              <a:gd name="connsiteY103" fmla="*/ 4063412 h 6858000"/>
              <a:gd name="connsiteX104" fmla="*/ 174074 w 6208228"/>
              <a:gd name="connsiteY104" fmla="*/ 4032550 h 6858000"/>
              <a:gd name="connsiteX105" fmla="*/ 186819 w 6208228"/>
              <a:gd name="connsiteY105" fmla="*/ 4009404 h 6858000"/>
              <a:gd name="connsiteX106" fmla="*/ 200096 w 6208228"/>
              <a:gd name="connsiteY106" fmla="*/ 3978543 h 6858000"/>
              <a:gd name="connsiteX107" fmla="*/ 213911 w 6208228"/>
              <a:gd name="connsiteY107" fmla="*/ 3955397 h 6858000"/>
              <a:gd name="connsiteX108" fmla="*/ 228273 w 6208228"/>
              <a:gd name="connsiteY108" fmla="*/ 3932251 h 6858000"/>
              <a:gd name="connsiteX109" fmla="*/ 243190 w 6208228"/>
              <a:gd name="connsiteY109" fmla="*/ 3901389 h 6858000"/>
              <a:gd name="connsiteX110" fmla="*/ 258667 w 6208228"/>
              <a:gd name="connsiteY110" fmla="*/ 3878243 h 6858000"/>
              <a:gd name="connsiteX111" fmla="*/ 274716 w 6208228"/>
              <a:gd name="connsiteY111" fmla="*/ 3855097 h 6858000"/>
              <a:gd name="connsiteX112" fmla="*/ 291340 w 6208228"/>
              <a:gd name="connsiteY112" fmla="*/ 3831951 h 6858000"/>
              <a:gd name="connsiteX113" fmla="*/ 308551 w 6208228"/>
              <a:gd name="connsiteY113" fmla="*/ 3801090 h 6858000"/>
              <a:gd name="connsiteX114" fmla="*/ 326353 w 6208228"/>
              <a:gd name="connsiteY114" fmla="*/ 3777944 h 6858000"/>
              <a:gd name="connsiteX115" fmla="*/ 344757 w 6208228"/>
              <a:gd name="connsiteY115" fmla="*/ 3754798 h 6858000"/>
              <a:gd name="connsiteX116" fmla="*/ 363768 w 6208228"/>
              <a:gd name="connsiteY116" fmla="*/ 3731652 h 6858000"/>
              <a:gd name="connsiteX117" fmla="*/ 383395 w 6208228"/>
              <a:gd name="connsiteY117" fmla="*/ 3716221 h 6858000"/>
              <a:gd name="connsiteX118" fmla="*/ 403646 w 6208228"/>
              <a:gd name="connsiteY118" fmla="*/ 3693075 h 6858000"/>
              <a:gd name="connsiteX119" fmla="*/ 424527 w 6208228"/>
              <a:gd name="connsiteY119" fmla="*/ 3669929 h 6858000"/>
              <a:gd name="connsiteX120" fmla="*/ 446047 w 6208228"/>
              <a:gd name="connsiteY120" fmla="*/ 3646783 h 6858000"/>
              <a:gd name="connsiteX121" fmla="*/ 468214 w 6208228"/>
              <a:gd name="connsiteY121" fmla="*/ 3631353 h 6858000"/>
              <a:gd name="connsiteX122" fmla="*/ 491102 w 6208228"/>
              <a:gd name="connsiteY122" fmla="*/ 3608207 h 6858000"/>
              <a:gd name="connsiteX123" fmla="*/ 514526 w 6208228"/>
              <a:gd name="connsiteY123" fmla="*/ 3592776 h 6858000"/>
              <a:gd name="connsiteX124" fmla="*/ 538451 w 6208228"/>
              <a:gd name="connsiteY124" fmla="*/ 3569630 h 6858000"/>
              <a:gd name="connsiteX125" fmla="*/ 562846 w 6208228"/>
              <a:gd name="connsiteY125" fmla="*/ 3554199 h 6858000"/>
              <a:gd name="connsiteX126" fmla="*/ 587678 w 6208228"/>
              <a:gd name="connsiteY126" fmla="*/ 3538768 h 6858000"/>
              <a:gd name="connsiteX127" fmla="*/ 612915 w 6208228"/>
              <a:gd name="connsiteY127" fmla="*/ 3515622 h 6858000"/>
              <a:gd name="connsiteX128" fmla="*/ 664474 w 6208228"/>
              <a:gd name="connsiteY128" fmla="*/ 3484761 h 6858000"/>
              <a:gd name="connsiteX129" fmla="*/ 717263 w 6208228"/>
              <a:gd name="connsiteY129" fmla="*/ 3453900 h 6858000"/>
              <a:gd name="connsiteX130" fmla="*/ 852920 w 6208228"/>
              <a:gd name="connsiteY130" fmla="*/ 3376746 h 6858000"/>
              <a:gd name="connsiteX131" fmla="*/ 880423 w 6208228"/>
              <a:gd name="connsiteY131" fmla="*/ 3369031 h 6858000"/>
              <a:gd name="connsiteX132" fmla="*/ 935544 w 6208228"/>
              <a:gd name="connsiteY132" fmla="*/ 3338170 h 6858000"/>
              <a:gd name="connsiteX133" fmla="*/ 990600 w 6208228"/>
              <a:gd name="connsiteY133" fmla="*/ 3315024 h 6858000"/>
              <a:gd name="connsiteX134" fmla="*/ 1018022 w 6208228"/>
              <a:gd name="connsiteY134" fmla="*/ 3299593 h 6858000"/>
              <a:gd name="connsiteX135" fmla="*/ 1122855 w 6208228"/>
              <a:gd name="connsiteY135" fmla="*/ 3237870 h 6858000"/>
              <a:gd name="connsiteX136" fmla="*/ 1148971 w 6208228"/>
              <a:gd name="connsiteY136" fmla="*/ 3230155 h 6858000"/>
              <a:gd name="connsiteX137" fmla="*/ 1252701 w 6208228"/>
              <a:gd name="connsiteY137" fmla="*/ 3168432 h 6858000"/>
              <a:gd name="connsiteX138" fmla="*/ 1278387 w 6208228"/>
              <a:gd name="connsiteY138" fmla="*/ 3145286 h 6858000"/>
              <a:gd name="connsiteX139" fmla="*/ 1404737 w 6208228"/>
              <a:gd name="connsiteY139" fmla="*/ 3068133 h 6858000"/>
              <a:gd name="connsiteX140" fmla="*/ 1429505 w 6208228"/>
              <a:gd name="connsiteY140" fmla="*/ 3044987 h 6858000"/>
              <a:gd name="connsiteX141" fmla="*/ 1478437 w 6208228"/>
              <a:gd name="connsiteY141" fmla="*/ 3014125 h 6858000"/>
              <a:gd name="connsiteX142" fmla="*/ 1502579 w 6208228"/>
              <a:gd name="connsiteY142" fmla="*/ 2990980 h 6858000"/>
              <a:gd name="connsiteX143" fmla="*/ 1550152 w 6208228"/>
              <a:gd name="connsiteY143" fmla="*/ 2960118 h 6858000"/>
              <a:gd name="connsiteX144" fmla="*/ 1573558 w 6208228"/>
              <a:gd name="connsiteY144" fmla="*/ 2936972 h 6858000"/>
              <a:gd name="connsiteX145" fmla="*/ 1596694 w 6208228"/>
              <a:gd name="connsiteY145" fmla="*/ 2921541 h 6858000"/>
              <a:gd name="connsiteX146" fmla="*/ 1619547 w 6208228"/>
              <a:gd name="connsiteY146" fmla="*/ 2898395 h 6858000"/>
              <a:gd name="connsiteX147" fmla="*/ 1642107 w 6208228"/>
              <a:gd name="connsiteY147" fmla="*/ 2882965 h 6858000"/>
              <a:gd name="connsiteX148" fmla="*/ 1664360 w 6208228"/>
              <a:gd name="connsiteY148" fmla="*/ 2859819 h 6858000"/>
              <a:gd name="connsiteX149" fmla="*/ 1686295 w 6208228"/>
              <a:gd name="connsiteY149" fmla="*/ 2836673 h 6858000"/>
              <a:gd name="connsiteX150" fmla="*/ 1707897 w 6208228"/>
              <a:gd name="connsiteY150" fmla="*/ 2821242 h 6858000"/>
              <a:gd name="connsiteX151" fmla="*/ 1729156 w 6208228"/>
              <a:gd name="connsiteY151" fmla="*/ 2798096 h 6858000"/>
              <a:gd name="connsiteX152" fmla="*/ 1750060 w 6208228"/>
              <a:gd name="connsiteY152" fmla="*/ 2774950 h 6858000"/>
              <a:gd name="connsiteX153" fmla="*/ 1770598 w 6208228"/>
              <a:gd name="connsiteY153" fmla="*/ 2759519 h 6858000"/>
              <a:gd name="connsiteX154" fmla="*/ 1790753 w 6208228"/>
              <a:gd name="connsiteY154" fmla="*/ 2736373 h 6858000"/>
              <a:gd name="connsiteX155" fmla="*/ 1810515 w 6208228"/>
              <a:gd name="connsiteY155" fmla="*/ 2713227 h 6858000"/>
              <a:gd name="connsiteX156" fmla="*/ 1829874 w 6208228"/>
              <a:gd name="connsiteY156" fmla="*/ 2690081 h 6858000"/>
              <a:gd name="connsiteX157" fmla="*/ 1848816 w 6208228"/>
              <a:gd name="connsiteY157" fmla="*/ 2666935 h 6858000"/>
              <a:gd name="connsiteX158" fmla="*/ 1867329 w 6208228"/>
              <a:gd name="connsiteY158" fmla="*/ 2643789 h 6858000"/>
              <a:gd name="connsiteX159" fmla="*/ 1885399 w 6208228"/>
              <a:gd name="connsiteY159" fmla="*/ 2620643 h 6858000"/>
              <a:gd name="connsiteX160" fmla="*/ 1903016 w 6208228"/>
              <a:gd name="connsiteY160" fmla="*/ 2597497 h 6858000"/>
              <a:gd name="connsiteX161" fmla="*/ 1920167 w 6208228"/>
              <a:gd name="connsiteY161" fmla="*/ 2574351 h 6858000"/>
              <a:gd name="connsiteX162" fmla="*/ 1936840 w 6208228"/>
              <a:gd name="connsiteY162" fmla="*/ 2551205 h 6858000"/>
              <a:gd name="connsiteX163" fmla="*/ 1953022 w 6208228"/>
              <a:gd name="connsiteY163" fmla="*/ 2528059 h 6858000"/>
              <a:gd name="connsiteX164" fmla="*/ 1968702 w 6208228"/>
              <a:gd name="connsiteY164" fmla="*/ 2504913 h 6858000"/>
              <a:gd name="connsiteX165" fmla="*/ 1983866 w 6208228"/>
              <a:gd name="connsiteY165" fmla="*/ 2481767 h 6858000"/>
              <a:gd name="connsiteX166" fmla="*/ 1998503 w 6208228"/>
              <a:gd name="connsiteY166" fmla="*/ 2458621 h 6858000"/>
              <a:gd name="connsiteX167" fmla="*/ 2012600 w 6208228"/>
              <a:gd name="connsiteY167" fmla="*/ 2427759 h 6858000"/>
              <a:gd name="connsiteX168" fmla="*/ 2026146 w 6208228"/>
              <a:gd name="connsiteY168" fmla="*/ 2404613 h 6858000"/>
              <a:gd name="connsiteX169" fmla="*/ 2039127 w 6208228"/>
              <a:gd name="connsiteY169" fmla="*/ 2381467 h 6858000"/>
              <a:gd name="connsiteX170" fmla="*/ 2051531 w 6208228"/>
              <a:gd name="connsiteY170" fmla="*/ 2350606 h 6858000"/>
              <a:gd name="connsiteX171" fmla="*/ 2063348 w 6208228"/>
              <a:gd name="connsiteY171" fmla="*/ 2327460 h 6858000"/>
              <a:gd name="connsiteX172" fmla="*/ 2074562 w 6208228"/>
              <a:gd name="connsiteY172" fmla="*/ 2304314 h 6858000"/>
              <a:gd name="connsiteX173" fmla="*/ 2085166 w 6208228"/>
              <a:gd name="connsiteY173" fmla="*/ 2273453 h 6858000"/>
              <a:gd name="connsiteX174" fmla="*/ 2095141 w 6208228"/>
              <a:gd name="connsiteY174" fmla="*/ 2250307 h 6858000"/>
              <a:gd name="connsiteX175" fmla="*/ 2104480 w 6208228"/>
              <a:gd name="connsiteY175" fmla="*/ 2219445 h 6858000"/>
              <a:gd name="connsiteX176" fmla="*/ 2113168 w 6208228"/>
              <a:gd name="connsiteY176" fmla="*/ 2196299 h 6858000"/>
              <a:gd name="connsiteX177" fmla="*/ 2121195 w 6208228"/>
              <a:gd name="connsiteY177" fmla="*/ 2165438 h 6858000"/>
              <a:gd name="connsiteX178" fmla="*/ 2128547 w 6208228"/>
              <a:gd name="connsiteY178" fmla="*/ 2134576 h 6858000"/>
              <a:gd name="connsiteX179" fmla="*/ 2135212 w 6208228"/>
              <a:gd name="connsiteY179" fmla="*/ 2111431 h 6858000"/>
              <a:gd name="connsiteX180" fmla="*/ 2141178 w 6208228"/>
              <a:gd name="connsiteY180" fmla="*/ 2080570 h 6858000"/>
              <a:gd name="connsiteX181" fmla="*/ 2146432 w 6208228"/>
              <a:gd name="connsiteY181" fmla="*/ 2049708 h 6858000"/>
              <a:gd name="connsiteX182" fmla="*/ 2150963 w 6208228"/>
              <a:gd name="connsiteY182" fmla="*/ 2018847 h 6858000"/>
              <a:gd name="connsiteX183" fmla="*/ 2155111 w 6208228"/>
              <a:gd name="connsiteY183" fmla="*/ 1987985 h 6858000"/>
              <a:gd name="connsiteX184" fmla="*/ 2158534 w 6208228"/>
              <a:gd name="connsiteY184" fmla="*/ 1964839 h 6858000"/>
              <a:gd name="connsiteX185" fmla="*/ 2161332 w 6208228"/>
              <a:gd name="connsiteY185" fmla="*/ 1933978 h 6858000"/>
              <a:gd name="connsiteX186" fmla="*/ 2163606 w 6208228"/>
              <a:gd name="connsiteY186" fmla="*/ 1903116 h 6858000"/>
              <a:gd name="connsiteX187" fmla="*/ 2165459 w 6208228"/>
              <a:gd name="connsiteY187" fmla="*/ 1872255 h 6858000"/>
              <a:gd name="connsiteX188" fmla="*/ 2166989 w 6208228"/>
              <a:gd name="connsiteY188" fmla="*/ 1841393 h 6858000"/>
              <a:gd name="connsiteX189" fmla="*/ 2168299 w 6208228"/>
              <a:gd name="connsiteY189" fmla="*/ 1810533 h 6858000"/>
              <a:gd name="connsiteX190" fmla="*/ 2169490 w 6208228"/>
              <a:gd name="connsiteY190" fmla="*/ 1779671 h 6858000"/>
              <a:gd name="connsiteX191" fmla="*/ 2170661 w 6208228"/>
              <a:gd name="connsiteY191" fmla="*/ 1748810 h 6858000"/>
              <a:gd name="connsiteX192" fmla="*/ 2171915 w 6208228"/>
              <a:gd name="connsiteY192" fmla="*/ 1717949 h 6858000"/>
              <a:gd name="connsiteX193" fmla="*/ 2173352 w 6208228"/>
              <a:gd name="connsiteY193" fmla="*/ 1687087 h 6858000"/>
              <a:gd name="connsiteX194" fmla="*/ 2175073 w 6208228"/>
              <a:gd name="connsiteY194" fmla="*/ 1656226 h 6858000"/>
              <a:gd name="connsiteX195" fmla="*/ 2177178 w 6208228"/>
              <a:gd name="connsiteY195" fmla="*/ 1633080 h 6858000"/>
              <a:gd name="connsiteX196" fmla="*/ 2179770 w 6208228"/>
              <a:gd name="connsiteY196" fmla="*/ 1602218 h 6858000"/>
              <a:gd name="connsiteX197" fmla="*/ 2182948 w 6208228"/>
              <a:gd name="connsiteY197" fmla="*/ 1571357 h 6858000"/>
              <a:gd name="connsiteX198" fmla="*/ 2186814 w 6208228"/>
              <a:gd name="connsiteY198" fmla="*/ 1540496 h 6858000"/>
              <a:gd name="connsiteX199" fmla="*/ 2191469 w 6208228"/>
              <a:gd name="connsiteY199" fmla="*/ 1509634 h 6858000"/>
              <a:gd name="connsiteX200" fmla="*/ 2197014 w 6208228"/>
              <a:gd name="connsiteY200" fmla="*/ 1478773 h 6858000"/>
              <a:gd name="connsiteX201" fmla="*/ 2203548 w 6208228"/>
              <a:gd name="connsiteY201" fmla="*/ 1455627 h 6858000"/>
              <a:gd name="connsiteX202" fmla="*/ 2211174 w 6208228"/>
              <a:gd name="connsiteY202" fmla="*/ 1424766 h 6858000"/>
              <a:gd name="connsiteX203" fmla="*/ 2219992 w 6208228"/>
              <a:gd name="connsiteY203" fmla="*/ 1393904 h 6858000"/>
              <a:gd name="connsiteX204" fmla="*/ 2230103 w 6208228"/>
              <a:gd name="connsiteY204" fmla="*/ 1363043 h 6858000"/>
              <a:gd name="connsiteX205" fmla="*/ 2242074 w 6208228"/>
              <a:gd name="connsiteY205" fmla="*/ 1339897 h 6858000"/>
              <a:gd name="connsiteX206" fmla="*/ 2255235 w 6208228"/>
              <a:gd name="connsiteY206" fmla="*/ 1316751 h 6858000"/>
              <a:gd name="connsiteX207" fmla="*/ 2269537 w 6208228"/>
              <a:gd name="connsiteY207" fmla="*/ 1285889 h 6858000"/>
              <a:gd name="connsiteX208" fmla="*/ 2284930 w 6208228"/>
              <a:gd name="connsiteY208" fmla="*/ 1262743 h 6858000"/>
              <a:gd name="connsiteX209" fmla="*/ 2301365 w 6208228"/>
              <a:gd name="connsiteY209" fmla="*/ 1239597 h 6858000"/>
              <a:gd name="connsiteX210" fmla="*/ 2318794 w 6208228"/>
              <a:gd name="connsiteY210" fmla="*/ 1216451 h 6858000"/>
              <a:gd name="connsiteX211" fmla="*/ 2337165 w 6208228"/>
              <a:gd name="connsiteY211" fmla="*/ 1193305 h 6858000"/>
              <a:gd name="connsiteX212" fmla="*/ 2356430 w 6208228"/>
              <a:gd name="connsiteY212" fmla="*/ 1170159 h 6858000"/>
              <a:gd name="connsiteX213" fmla="*/ 2376541 w 6208228"/>
              <a:gd name="connsiteY213" fmla="*/ 1147013 h 6858000"/>
              <a:gd name="connsiteX214" fmla="*/ 2397448 w 6208228"/>
              <a:gd name="connsiteY214" fmla="*/ 1123867 h 6858000"/>
              <a:gd name="connsiteX215" fmla="*/ 2419100 w 6208228"/>
              <a:gd name="connsiteY215" fmla="*/ 1108437 h 6858000"/>
              <a:gd name="connsiteX216" fmla="*/ 2441450 w 6208228"/>
              <a:gd name="connsiteY216" fmla="*/ 1085290 h 6858000"/>
              <a:gd name="connsiteX217" fmla="*/ 2464448 w 6208228"/>
              <a:gd name="connsiteY217" fmla="*/ 1069860 h 6858000"/>
              <a:gd name="connsiteX218" fmla="*/ 2488044 w 6208228"/>
              <a:gd name="connsiteY218" fmla="*/ 1046714 h 6858000"/>
              <a:gd name="connsiteX219" fmla="*/ 2512189 w 6208228"/>
              <a:gd name="connsiteY219" fmla="*/ 1031283 h 6858000"/>
              <a:gd name="connsiteX220" fmla="*/ 2536834 w 6208228"/>
              <a:gd name="connsiteY220" fmla="*/ 1015853 h 6858000"/>
              <a:gd name="connsiteX221" fmla="*/ 2587427 w 6208228"/>
              <a:gd name="connsiteY221" fmla="*/ 984991 h 6858000"/>
              <a:gd name="connsiteX222" fmla="*/ 2639428 w 6208228"/>
              <a:gd name="connsiteY222" fmla="*/ 954130 h 6858000"/>
              <a:gd name="connsiteX223" fmla="*/ 2665833 w 6208228"/>
              <a:gd name="connsiteY223" fmla="*/ 946414 h 6858000"/>
              <a:gd name="connsiteX224" fmla="*/ 2692443 w 6208228"/>
              <a:gd name="connsiteY224" fmla="*/ 930984 h 6858000"/>
              <a:gd name="connsiteX225" fmla="*/ 2721088 w 6208228"/>
              <a:gd name="connsiteY225" fmla="*/ 915553 h 6858000"/>
              <a:gd name="connsiteX226" fmla="*/ 2749892 w 6208228"/>
              <a:gd name="connsiteY226" fmla="*/ 907838 h 6858000"/>
              <a:gd name="connsiteX227" fmla="*/ 2778844 w 6208228"/>
              <a:gd name="connsiteY227" fmla="*/ 892407 h 6858000"/>
              <a:gd name="connsiteX228" fmla="*/ 2807934 w 6208228"/>
              <a:gd name="connsiteY228" fmla="*/ 884692 h 6858000"/>
              <a:gd name="connsiteX229" fmla="*/ 2837151 w 6208228"/>
              <a:gd name="connsiteY229" fmla="*/ 869261 h 6858000"/>
              <a:gd name="connsiteX230" fmla="*/ 2925454 w 6208228"/>
              <a:gd name="connsiteY230" fmla="*/ 846115 h 6858000"/>
              <a:gd name="connsiteX231" fmla="*/ 2955070 w 6208228"/>
              <a:gd name="connsiteY231" fmla="*/ 830684 h 6858000"/>
              <a:gd name="connsiteX232" fmla="*/ 3401992 w 6208228"/>
              <a:gd name="connsiteY232" fmla="*/ 714954 h 6858000"/>
              <a:gd name="connsiteX233" fmla="*/ 3431490 w 6208228"/>
              <a:gd name="connsiteY233" fmla="*/ 699524 h 6858000"/>
              <a:gd name="connsiteX234" fmla="*/ 3548721 w 6208228"/>
              <a:gd name="connsiteY234" fmla="*/ 668662 h 6858000"/>
              <a:gd name="connsiteX235" fmla="*/ 3577834 w 6208228"/>
              <a:gd name="connsiteY235" fmla="*/ 653232 h 6858000"/>
              <a:gd name="connsiteX236" fmla="*/ 3635818 w 6208228"/>
              <a:gd name="connsiteY236" fmla="*/ 637801 h 6858000"/>
              <a:gd name="connsiteX237" fmla="*/ 3664688 w 6208228"/>
              <a:gd name="connsiteY237" fmla="*/ 622370 h 6858000"/>
              <a:gd name="connsiteX238" fmla="*/ 3722179 w 6208228"/>
              <a:gd name="connsiteY238" fmla="*/ 606939 h 6858000"/>
              <a:gd name="connsiteX239" fmla="*/ 3750796 w 6208228"/>
              <a:gd name="connsiteY239" fmla="*/ 591509 h 6858000"/>
              <a:gd name="connsiteX240" fmla="*/ 3779328 w 6208228"/>
              <a:gd name="connsiteY240" fmla="*/ 583793 h 6858000"/>
              <a:gd name="connsiteX241" fmla="*/ 3807773 w 6208228"/>
              <a:gd name="connsiteY241" fmla="*/ 568363 h 6858000"/>
              <a:gd name="connsiteX242" fmla="*/ 3836130 w 6208228"/>
              <a:gd name="connsiteY242" fmla="*/ 560647 h 6858000"/>
              <a:gd name="connsiteX243" fmla="*/ 3892576 w 6208228"/>
              <a:gd name="connsiteY243" fmla="*/ 529786 h 6858000"/>
              <a:gd name="connsiteX244" fmla="*/ 3920663 w 6208228"/>
              <a:gd name="connsiteY244" fmla="*/ 522071 h 6858000"/>
              <a:gd name="connsiteX245" fmla="*/ 3948657 w 6208228"/>
              <a:gd name="connsiteY245" fmla="*/ 506640 h 6858000"/>
              <a:gd name="connsiteX246" fmla="*/ 3976559 w 6208228"/>
              <a:gd name="connsiteY246" fmla="*/ 498925 h 6858000"/>
              <a:gd name="connsiteX247" fmla="*/ 4059695 w 6208228"/>
              <a:gd name="connsiteY247" fmla="*/ 452633 h 6858000"/>
              <a:gd name="connsiteX248" fmla="*/ 4087214 w 6208228"/>
              <a:gd name="connsiteY248" fmla="*/ 444917 h 6858000"/>
              <a:gd name="connsiteX249" fmla="*/ 4196299 w 6208228"/>
              <a:gd name="connsiteY249" fmla="*/ 383195 h 6858000"/>
              <a:gd name="connsiteX250" fmla="*/ 4223317 w 6208228"/>
              <a:gd name="connsiteY250" fmla="*/ 375479 h 6858000"/>
              <a:gd name="connsiteX251" fmla="*/ 4250231 w 6208228"/>
              <a:gd name="connsiteY251" fmla="*/ 360049 h 6858000"/>
              <a:gd name="connsiteX252" fmla="*/ 4461713 w 6208228"/>
              <a:gd name="connsiteY252" fmla="*/ 236603 h 6858000"/>
              <a:gd name="connsiteX253" fmla="*/ 4487654 w 6208228"/>
              <a:gd name="connsiteY253" fmla="*/ 213457 h 6858000"/>
              <a:gd name="connsiteX254" fmla="*/ 4588318 w 6208228"/>
              <a:gd name="connsiteY254" fmla="*/ 151734 h 6858000"/>
              <a:gd name="connsiteX255" fmla="*/ 4613512 w 6208228"/>
              <a:gd name="connsiteY255" fmla="*/ 128588 h 6858000"/>
              <a:gd name="connsiteX256" fmla="*/ 4688434 w 6208228"/>
              <a:gd name="connsiteY256" fmla="*/ 82296 h 6858000"/>
              <a:gd name="connsiteX257" fmla="*/ 4713037 w 6208228"/>
              <a:gd name="connsiteY257" fmla="*/ 59150 h 6858000"/>
              <a:gd name="connsiteX258" fmla="*/ 4737378 w 6208228"/>
              <a:gd name="connsiteY258" fmla="*/ 43720 h 6858000"/>
              <a:gd name="connsiteX259" fmla="*/ 4761412 w 6208228"/>
              <a:gd name="connsiteY259" fmla="*/ 20574 h 6858000"/>
              <a:gd name="connsiteX260" fmla="*/ 4785093 w 6208228"/>
              <a:gd name="connsiteY260" fmla="*/ 51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Lst>
            <a:rect l="l" t="t" r="r" b="b"/>
            <a:pathLst>
              <a:path w="6208228" h="6858000">
                <a:moveTo>
                  <a:pt x="4792853" y="0"/>
                </a:moveTo>
                <a:lnTo>
                  <a:pt x="5736181" y="0"/>
                </a:lnTo>
                <a:lnTo>
                  <a:pt x="6208228" y="0"/>
                </a:lnTo>
                <a:lnTo>
                  <a:pt x="6208228" y="6858000"/>
                </a:lnTo>
                <a:lnTo>
                  <a:pt x="1095243" y="6858000"/>
                </a:lnTo>
                <a:lnTo>
                  <a:pt x="1093832" y="6856365"/>
                </a:lnTo>
                <a:lnTo>
                  <a:pt x="630657" y="6856365"/>
                </a:lnTo>
                <a:lnTo>
                  <a:pt x="610697" y="6833219"/>
                </a:lnTo>
                <a:lnTo>
                  <a:pt x="590937" y="6802357"/>
                </a:lnTo>
                <a:lnTo>
                  <a:pt x="571577" y="6779211"/>
                </a:lnTo>
                <a:lnTo>
                  <a:pt x="552817" y="6756065"/>
                </a:lnTo>
                <a:lnTo>
                  <a:pt x="534856" y="6732919"/>
                </a:lnTo>
                <a:lnTo>
                  <a:pt x="517134" y="6709773"/>
                </a:lnTo>
                <a:lnTo>
                  <a:pt x="499725" y="6686627"/>
                </a:lnTo>
                <a:lnTo>
                  <a:pt x="482629" y="6663481"/>
                </a:lnTo>
                <a:lnTo>
                  <a:pt x="465843" y="6632620"/>
                </a:lnTo>
                <a:lnTo>
                  <a:pt x="449367" y="6609474"/>
                </a:lnTo>
                <a:lnTo>
                  <a:pt x="433202" y="6586328"/>
                </a:lnTo>
                <a:lnTo>
                  <a:pt x="417346" y="6555466"/>
                </a:lnTo>
                <a:lnTo>
                  <a:pt x="401798" y="6532320"/>
                </a:lnTo>
                <a:lnTo>
                  <a:pt x="386559" y="6509174"/>
                </a:lnTo>
                <a:lnTo>
                  <a:pt x="371625" y="6478313"/>
                </a:lnTo>
                <a:lnTo>
                  <a:pt x="356998" y="6455167"/>
                </a:lnTo>
                <a:lnTo>
                  <a:pt x="342677" y="6424306"/>
                </a:lnTo>
                <a:lnTo>
                  <a:pt x="328661" y="6401160"/>
                </a:lnTo>
                <a:lnTo>
                  <a:pt x="314948" y="6370298"/>
                </a:lnTo>
                <a:lnTo>
                  <a:pt x="301539" y="6347152"/>
                </a:lnTo>
                <a:lnTo>
                  <a:pt x="288433" y="6316291"/>
                </a:lnTo>
                <a:lnTo>
                  <a:pt x="275627" y="6293145"/>
                </a:lnTo>
                <a:lnTo>
                  <a:pt x="263124" y="6262284"/>
                </a:lnTo>
                <a:lnTo>
                  <a:pt x="250921" y="6231422"/>
                </a:lnTo>
                <a:lnTo>
                  <a:pt x="239017" y="6208276"/>
                </a:lnTo>
                <a:lnTo>
                  <a:pt x="227412" y="6177415"/>
                </a:lnTo>
                <a:lnTo>
                  <a:pt x="216106" y="6146553"/>
                </a:lnTo>
                <a:lnTo>
                  <a:pt x="205097" y="6123407"/>
                </a:lnTo>
                <a:lnTo>
                  <a:pt x="194385" y="6092546"/>
                </a:lnTo>
                <a:lnTo>
                  <a:pt x="183969" y="6061685"/>
                </a:lnTo>
                <a:lnTo>
                  <a:pt x="173848" y="6038539"/>
                </a:lnTo>
                <a:lnTo>
                  <a:pt x="164022" y="6007677"/>
                </a:lnTo>
                <a:lnTo>
                  <a:pt x="154489" y="5976816"/>
                </a:lnTo>
                <a:lnTo>
                  <a:pt x="145250" y="5945955"/>
                </a:lnTo>
                <a:lnTo>
                  <a:pt x="136303" y="5922809"/>
                </a:lnTo>
                <a:lnTo>
                  <a:pt x="127647" y="5891947"/>
                </a:lnTo>
                <a:lnTo>
                  <a:pt x="119284" y="5861086"/>
                </a:lnTo>
                <a:lnTo>
                  <a:pt x="111210" y="5830225"/>
                </a:lnTo>
                <a:lnTo>
                  <a:pt x="103425" y="5799363"/>
                </a:lnTo>
                <a:lnTo>
                  <a:pt x="95928" y="5776217"/>
                </a:lnTo>
                <a:lnTo>
                  <a:pt x="88721" y="5745356"/>
                </a:lnTo>
                <a:lnTo>
                  <a:pt x="81801" y="5714494"/>
                </a:lnTo>
                <a:lnTo>
                  <a:pt x="75166" y="5683633"/>
                </a:lnTo>
                <a:lnTo>
                  <a:pt x="68818" y="5652772"/>
                </a:lnTo>
                <a:lnTo>
                  <a:pt x="62754" y="5621910"/>
                </a:lnTo>
                <a:lnTo>
                  <a:pt x="56976" y="5591049"/>
                </a:lnTo>
                <a:lnTo>
                  <a:pt x="51482" y="5560188"/>
                </a:lnTo>
                <a:lnTo>
                  <a:pt x="46269" y="5529326"/>
                </a:lnTo>
                <a:lnTo>
                  <a:pt x="41339" y="5506180"/>
                </a:lnTo>
                <a:lnTo>
                  <a:pt x="36690" y="5475319"/>
                </a:lnTo>
                <a:lnTo>
                  <a:pt x="32322" y="5444458"/>
                </a:lnTo>
                <a:lnTo>
                  <a:pt x="28235" y="5413596"/>
                </a:lnTo>
                <a:lnTo>
                  <a:pt x="24426" y="5382735"/>
                </a:lnTo>
                <a:lnTo>
                  <a:pt x="20896" y="5351873"/>
                </a:lnTo>
                <a:lnTo>
                  <a:pt x="17644" y="5321012"/>
                </a:lnTo>
                <a:lnTo>
                  <a:pt x="14669" y="5290151"/>
                </a:lnTo>
                <a:lnTo>
                  <a:pt x="11971" y="5259289"/>
                </a:lnTo>
                <a:lnTo>
                  <a:pt x="9548" y="5228428"/>
                </a:lnTo>
                <a:lnTo>
                  <a:pt x="7400" y="5197567"/>
                </a:lnTo>
                <a:lnTo>
                  <a:pt x="5526" y="5166705"/>
                </a:lnTo>
                <a:lnTo>
                  <a:pt x="3925" y="5135844"/>
                </a:lnTo>
                <a:lnTo>
                  <a:pt x="2598" y="5104983"/>
                </a:lnTo>
                <a:lnTo>
                  <a:pt x="1543" y="5074121"/>
                </a:lnTo>
                <a:lnTo>
                  <a:pt x="758" y="5043260"/>
                </a:lnTo>
                <a:lnTo>
                  <a:pt x="244" y="5012398"/>
                </a:lnTo>
                <a:lnTo>
                  <a:pt x="0" y="4981537"/>
                </a:lnTo>
                <a:lnTo>
                  <a:pt x="25" y="4950676"/>
                </a:lnTo>
                <a:lnTo>
                  <a:pt x="318" y="4927530"/>
                </a:lnTo>
                <a:lnTo>
                  <a:pt x="879" y="4896668"/>
                </a:lnTo>
                <a:lnTo>
                  <a:pt x="1708" y="4865807"/>
                </a:lnTo>
                <a:lnTo>
                  <a:pt x="2697" y="4834946"/>
                </a:lnTo>
                <a:lnTo>
                  <a:pt x="4001" y="4804084"/>
                </a:lnTo>
                <a:lnTo>
                  <a:pt x="5630" y="4773223"/>
                </a:lnTo>
                <a:lnTo>
                  <a:pt x="7590" y="4742362"/>
                </a:lnTo>
                <a:lnTo>
                  <a:pt x="9890" y="4711500"/>
                </a:lnTo>
                <a:lnTo>
                  <a:pt x="12536" y="4680639"/>
                </a:lnTo>
                <a:lnTo>
                  <a:pt x="15537" y="4649778"/>
                </a:lnTo>
                <a:lnTo>
                  <a:pt x="18900" y="4618916"/>
                </a:lnTo>
                <a:lnTo>
                  <a:pt x="22634" y="4588055"/>
                </a:lnTo>
                <a:lnTo>
                  <a:pt x="26745" y="4557193"/>
                </a:lnTo>
                <a:lnTo>
                  <a:pt x="31241" y="4526332"/>
                </a:lnTo>
                <a:lnTo>
                  <a:pt x="36131" y="4495471"/>
                </a:lnTo>
                <a:lnTo>
                  <a:pt x="41420" y="4464609"/>
                </a:lnTo>
                <a:lnTo>
                  <a:pt x="47118" y="4441463"/>
                </a:lnTo>
                <a:lnTo>
                  <a:pt x="53233" y="4410602"/>
                </a:lnTo>
                <a:lnTo>
                  <a:pt x="59772" y="4379741"/>
                </a:lnTo>
                <a:lnTo>
                  <a:pt x="66741" y="4348879"/>
                </a:lnTo>
                <a:lnTo>
                  <a:pt x="74149" y="4318018"/>
                </a:lnTo>
                <a:lnTo>
                  <a:pt x="82005" y="4287157"/>
                </a:lnTo>
                <a:lnTo>
                  <a:pt x="90314" y="4256295"/>
                </a:lnTo>
                <a:lnTo>
                  <a:pt x="99087" y="4233149"/>
                </a:lnTo>
                <a:lnTo>
                  <a:pt x="108329" y="4202288"/>
                </a:lnTo>
                <a:lnTo>
                  <a:pt x="118047" y="4171426"/>
                </a:lnTo>
                <a:lnTo>
                  <a:pt x="128251" y="4148280"/>
                </a:lnTo>
                <a:lnTo>
                  <a:pt x="138949" y="4117419"/>
                </a:lnTo>
                <a:lnTo>
                  <a:pt x="150147" y="4086558"/>
                </a:lnTo>
                <a:lnTo>
                  <a:pt x="161852" y="4063412"/>
                </a:lnTo>
                <a:lnTo>
                  <a:pt x="174074" y="4032550"/>
                </a:lnTo>
                <a:lnTo>
                  <a:pt x="186819" y="4009404"/>
                </a:lnTo>
                <a:lnTo>
                  <a:pt x="200096" y="3978543"/>
                </a:lnTo>
                <a:lnTo>
                  <a:pt x="213911" y="3955397"/>
                </a:lnTo>
                <a:lnTo>
                  <a:pt x="228273" y="3932251"/>
                </a:lnTo>
                <a:lnTo>
                  <a:pt x="243190" y="3901389"/>
                </a:lnTo>
                <a:lnTo>
                  <a:pt x="258667" y="3878243"/>
                </a:lnTo>
                <a:lnTo>
                  <a:pt x="274716" y="3855097"/>
                </a:lnTo>
                <a:lnTo>
                  <a:pt x="291340" y="3831951"/>
                </a:lnTo>
                <a:lnTo>
                  <a:pt x="308551" y="3801090"/>
                </a:lnTo>
                <a:lnTo>
                  <a:pt x="326353" y="3777944"/>
                </a:lnTo>
                <a:lnTo>
                  <a:pt x="344757" y="3754798"/>
                </a:lnTo>
                <a:lnTo>
                  <a:pt x="363768" y="3731652"/>
                </a:lnTo>
                <a:lnTo>
                  <a:pt x="383395" y="3716221"/>
                </a:lnTo>
                <a:lnTo>
                  <a:pt x="403646" y="3693075"/>
                </a:lnTo>
                <a:lnTo>
                  <a:pt x="424527" y="3669929"/>
                </a:lnTo>
                <a:lnTo>
                  <a:pt x="446047" y="3646783"/>
                </a:lnTo>
                <a:lnTo>
                  <a:pt x="468214" y="3631353"/>
                </a:lnTo>
                <a:lnTo>
                  <a:pt x="491102" y="3608207"/>
                </a:lnTo>
                <a:lnTo>
                  <a:pt x="514526" y="3592776"/>
                </a:lnTo>
                <a:lnTo>
                  <a:pt x="538451" y="3569630"/>
                </a:lnTo>
                <a:lnTo>
                  <a:pt x="562846" y="3554199"/>
                </a:lnTo>
                <a:lnTo>
                  <a:pt x="587678" y="3538768"/>
                </a:lnTo>
                <a:lnTo>
                  <a:pt x="612915" y="3515622"/>
                </a:lnTo>
                <a:lnTo>
                  <a:pt x="664474" y="3484761"/>
                </a:lnTo>
                <a:lnTo>
                  <a:pt x="717263" y="3453900"/>
                </a:lnTo>
                <a:lnTo>
                  <a:pt x="852920" y="3376746"/>
                </a:lnTo>
                <a:lnTo>
                  <a:pt x="880423" y="3369031"/>
                </a:lnTo>
                <a:lnTo>
                  <a:pt x="935544" y="3338170"/>
                </a:lnTo>
                <a:lnTo>
                  <a:pt x="990600" y="3315024"/>
                </a:lnTo>
                <a:lnTo>
                  <a:pt x="1018022" y="3299593"/>
                </a:lnTo>
                <a:lnTo>
                  <a:pt x="1122855" y="3237870"/>
                </a:lnTo>
                <a:lnTo>
                  <a:pt x="1148971" y="3230155"/>
                </a:lnTo>
                <a:lnTo>
                  <a:pt x="1252701" y="3168432"/>
                </a:lnTo>
                <a:lnTo>
                  <a:pt x="1278387" y="3145286"/>
                </a:lnTo>
                <a:lnTo>
                  <a:pt x="1404737" y="3068133"/>
                </a:lnTo>
                <a:lnTo>
                  <a:pt x="1429505" y="3044987"/>
                </a:lnTo>
                <a:lnTo>
                  <a:pt x="1478437" y="3014125"/>
                </a:lnTo>
                <a:lnTo>
                  <a:pt x="1502579" y="2990980"/>
                </a:lnTo>
                <a:lnTo>
                  <a:pt x="1550152" y="2960118"/>
                </a:lnTo>
                <a:lnTo>
                  <a:pt x="1573558" y="2936972"/>
                </a:lnTo>
                <a:lnTo>
                  <a:pt x="1596694" y="2921541"/>
                </a:lnTo>
                <a:lnTo>
                  <a:pt x="1619547" y="2898395"/>
                </a:lnTo>
                <a:lnTo>
                  <a:pt x="1642107" y="2882965"/>
                </a:lnTo>
                <a:lnTo>
                  <a:pt x="1664360" y="2859819"/>
                </a:lnTo>
                <a:lnTo>
                  <a:pt x="1686295" y="2836673"/>
                </a:lnTo>
                <a:lnTo>
                  <a:pt x="1707897" y="2821242"/>
                </a:lnTo>
                <a:lnTo>
                  <a:pt x="1729156" y="2798096"/>
                </a:lnTo>
                <a:lnTo>
                  <a:pt x="1750060" y="2774950"/>
                </a:lnTo>
                <a:lnTo>
                  <a:pt x="1770598" y="2759519"/>
                </a:lnTo>
                <a:lnTo>
                  <a:pt x="1790753" y="2736373"/>
                </a:lnTo>
                <a:lnTo>
                  <a:pt x="1810515" y="2713227"/>
                </a:lnTo>
                <a:lnTo>
                  <a:pt x="1829874" y="2690081"/>
                </a:lnTo>
                <a:lnTo>
                  <a:pt x="1848816" y="2666935"/>
                </a:lnTo>
                <a:lnTo>
                  <a:pt x="1867329" y="2643789"/>
                </a:lnTo>
                <a:lnTo>
                  <a:pt x="1885399" y="2620643"/>
                </a:lnTo>
                <a:lnTo>
                  <a:pt x="1903016" y="2597497"/>
                </a:lnTo>
                <a:lnTo>
                  <a:pt x="1920167" y="2574351"/>
                </a:lnTo>
                <a:lnTo>
                  <a:pt x="1936840" y="2551205"/>
                </a:lnTo>
                <a:lnTo>
                  <a:pt x="1953022" y="2528059"/>
                </a:lnTo>
                <a:lnTo>
                  <a:pt x="1968702" y="2504913"/>
                </a:lnTo>
                <a:lnTo>
                  <a:pt x="1983866" y="2481767"/>
                </a:lnTo>
                <a:lnTo>
                  <a:pt x="1998503" y="2458621"/>
                </a:lnTo>
                <a:lnTo>
                  <a:pt x="2012600" y="2427759"/>
                </a:lnTo>
                <a:lnTo>
                  <a:pt x="2026146" y="2404613"/>
                </a:lnTo>
                <a:lnTo>
                  <a:pt x="2039127" y="2381467"/>
                </a:lnTo>
                <a:lnTo>
                  <a:pt x="2051531" y="2350606"/>
                </a:lnTo>
                <a:lnTo>
                  <a:pt x="2063348" y="2327460"/>
                </a:lnTo>
                <a:lnTo>
                  <a:pt x="2074562" y="2304314"/>
                </a:lnTo>
                <a:lnTo>
                  <a:pt x="2085166" y="2273453"/>
                </a:lnTo>
                <a:lnTo>
                  <a:pt x="2095141" y="2250307"/>
                </a:lnTo>
                <a:lnTo>
                  <a:pt x="2104480" y="2219445"/>
                </a:lnTo>
                <a:lnTo>
                  <a:pt x="2113168" y="2196299"/>
                </a:lnTo>
                <a:lnTo>
                  <a:pt x="2121195" y="2165438"/>
                </a:lnTo>
                <a:lnTo>
                  <a:pt x="2128547" y="2134576"/>
                </a:lnTo>
                <a:lnTo>
                  <a:pt x="2135212" y="2111431"/>
                </a:lnTo>
                <a:lnTo>
                  <a:pt x="2141178" y="2080570"/>
                </a:lnTo>
                <a:lnTo>
                  <a:pt x="2146432" y="2049708"/>
                </a:lnTo>
                <a:lnTo>
                  <a:pt x="2150963" y="2018847"/>
                </a:lnTo>
                <a:lnTo>
                  <a:pt x="2155111" y="1987985"/>
                </a:lnTo>
                <a:lnTo>
                  <a:pt x="2158534" y="1964839"/>
                </a:lnTo>
                <a:lnTo>
                  <a:pt x="2161332" y="1933978"/>
                </a:lnTo>
                <a:lnTo>
                  <a:pt x="2163606" y="1903116"/>
                </a:lnTo>
                <a:lnTo>
                  <a:pt x="2165459" y="1872255"/>
                </a:lnTo>
                <a:lnTo>
                  <a:pt x="2166989" y="1841393"/>
                </a:lnTo>
                <a:lnTo>
                  <a:pt x="2168299" y="1810533"/>
                </a:lnTo>
                <a:lnTo>
                  <a:pt x="2169490" y="1779671"/>
                </a:lnTo>
                <a:lnTo>
                  <a:pt x="2170661" y="1748810"/>
                </a:lnTo>
                <a:lnTo>
                  <a:pt x="2171915" y="1717949"/>
                </a:lnTo>
                <a:lnTo>
                  <a:pt x="2173352" y="1687087"/>
                </a:lnTo>
                <a:lnTo>
                  <a:pt x="2175073" y="1656226"/>
                </a:lnTo>
                <a:lnTo>
                  <a:pt x="2177178" y="1633080"/>
                </a:lnTo>
                <a:lnTo>
                  <a:pt x="2179770" y="1602218"/>
                </a:lnTo>
                <a:lnTo>
                  <a:pt x="2182948" y="1571357"/>
                </a:lnTo>
                <a:lnTo>
                  <a:pt x="2186814" y="1540496"/>
                </a:lnTo>
                <a:lnTo>
                  <a:pt x="2191469" y="1509634"/>
                </a:lnTo>
                <a:lnTo>
                  <a:pt x="2197014" y="1478773"/>
                </a:lnTo>
                <a:lnTo>
                  <a:pt x="2203548" y="1455627"/>
                </a:lnTo>
                <a:lnTo>
                  <a:pt x="2211174" y="1424766"/>
                </a:lnTo>
                <a:lnTo>
                  <a:pt x="2219992" y="1393904"/>
                </a:lnTo>
                <a:lnTo>
                  <a:pt x="2230103" y="1363043"/>
                </a:lnTo>
                <a:lnTo>
                  <a:pt x="2242074" y="1339897"/>
                </a:lnTo>
                <a:lnTo>
                  <a:pt x="2255235" y="1316751"/>
                </a:lnTo>
                <a:lnTo>
                  <a:pt x="2269537" y="1285889"/>
                </a:lnTo>
                <a:lnTo>
                  <a:pt x="2284930" y="1262743"/>
                </a:lnTo>
                <a:lnTo>
                  <a:pt x="2301365" y="1239597"/>
                </a:lnTo>
                <a:lnTo>
                  <a:pt x="2318794" y="1216451"/>
                </a:lnTo>
                <a:lnTo>
                  <a:pt x="2337165" y="1193305"/>
                </a:lnTo>
                <a:lnTo>
                  <a:pt x="2356430" y="1170159"/>
                </a:lnTo>
                <a:lnTo>
                  <a:pt x="2376541" y="1147013"/>
                </a:lnTo>
                <a:lnTo>
                  <a:pt x="2397448" y="1123867"/>
                </a:lnTo>
                <a:lnTo>
                  <a:pt x="2419100" y="1108437"/>
                </a:lnTo>
                <a:lnTo>
                  <a:pt x="2441450" y="1085290"/>
                </a:lnTo>
                <a:lnTo>
                  <a:pt x="2464448" y="1069860"/>
                </a:lnTo>
                <a:lnTo>
                  <a:pt x="2488044" y="1046714"/>
                </a:lnTo>
                <a:lnTo>
                  <a:pt x="2512189" y="1031283"/>
                </a:lnTo>
                <a:lnTo>
                  <a:pt x="2536834" y="1015853"/>
                </a:lnTo>
                <a:lnTo>
                  <a:pt x="2587427" y="984991"/>
                </a:lnTo>
                <a:lnTo>
                  <a:pt x="2639428" y="954130"/>
                </a:lnTo>
                <a:lnTo>
                  <a:pt x="2665833" y="946414"/>
                </a:lnTo>
                <a:lnTo>
                  <a:pt x="2692443" y="930984"/>
                </a:lnTo>
                <a:lnTo>
                  <a:pt x="2721088" y="915553"/>
                </a:lnTo>
                <a:lnTo>
                  <a:pt x="2749892" y="907838"/>
                </a:lnTo>
                <a:lnTo>
                  <a:pt x="2778844" y="892407"/>
                </a:lnTo>
                <a:lnTo>
                  <a:pt x="2807934" y="884692"/>
                </a:lnTo>
                <a:lnTo>
                  <a:pt x="2837151" y="869261"/>
                </a:lnTo>
                <a:lnTo>
                  <a:pt x="2925454" y="846115"/>
                </a:lnTo>
                <a:lnTo>
                  <a:pt x="2955070" y="830684"/>
                </a:lnTo>
                <a:lnTo>
                  <a:pt x="3401992" y="714954"/>
                </a:lnTo>
                <a:lnTo>
                  <a:pt x="3431490" y="699524"/>
                </a:lnTo>
                <a:lnTo>
                  <a:pt x="3548721" y="668662"/>
                </a:lnTo>
                <a:lnTo>
                  <a:pt x="3577834" y="653232"/>
                </a:lnTo>
                <a:lnTo>
                  <a:pt x="3635818" y="637801"/>
                </a:lnTo>
                <a:lnTo>
                  <a:pt x="3664688" y="622370"/>
                </a:lnTo>
                <a:lnTo>
                  <a:pt x="3722179" y="606939"/>
                </a:lnTo>
                <a:lnTo>
                  <a:pt x="3750796" y="591509"/>
                </a:lnTo>
                <a:lnTo>
                  <a:pt x="3779328" y="583793"/>
                </a:lnTo>
                <a:lnTo>
                  <a:pt x="3807773" y="568363"/>
                </a:lnTo>
                <a:lnTo>
                  <a:pt x="3836130" y="560647"/>
                </a:lnTo>
                <a:lnTo>
                  <a:pt x="3892576" y="529786"/>
                </a:lnTo>
                <a:lnTo>
                  <a:pt x="3920663" y="522071"/>
                </a:lnTo>
                <a:lnTo>
                  <a:pt x="3948657" y="506640"/>
                </a:lnTo>
                <a:lnTo>
                  <a:pt x="3976559" y="498925"/>
                </a:lnTo>
                <a:lnTo>
                  <a:pt x="4059695" y="452633"/>
                </a:lnTo>
                <a:lnTo>
                  <a:pt x="4087214" y="444917"/>
                </a:lnTo>
                <a:lnTo>
                  <a:pt x="4196299" y="383195"/>
                </a:lnTo>
                <a:lnTo>
                  <a:pt x="4223317" y="375479"/>
                </a:lnTo>
                <a:lnTo>
                  <a:pt x="4250231" y="360049"/>
                </a:lnTo>
                <a:lnTo>
                  <a:pt x="4461713" y="236603"/>
                </a:lnTo>
                <a:lnTo>
                  <a:pt x="4487654" y="213457"/>
                </a:lnTo>
                <a:lnTo>
                  <a:pt x="4588318" y="151734"/>
                </a:lnTo>
                <a:lnTo>
                  <a:pt x="4613512" y="128588"/>
                </a:lnTo>
                <a:lnTo>
                  <a:pt x="4688434" y="82296"/>
                </a:lnTo>
                <a:lnTo>
                  <a:pt x="4713037" y="59150"/>
                </a:lnTo>
                <a:lnTo>
                  <a:pt x="4737378" y="43720"/>
                </a:lnTo>
                <a:lnTo>
                  <a:pt x="4761412" y="20574"/>
                </a:lnTo>
                <a:lnTo>
                  <a:pt x="4785093" y="5143"/>
                </a:lnTo>
                <a:close/>
              </a:path>
            </a:pathLst>
          </a:custGeom>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20160301-4CF4-4B60-B806-B7CC1EB98082}"/>
              </a:ext>
            </a:extLst>
          </p:cNvPr>
          <p:cNvSpPr>
            <a:spLocks noGrp="1"/>
          </p:cNvSpPr>
          <p:nvPr>
            <p:ph type="body" sz="quarter" idx="10"/>
          </p:nvPr>
        </p:nvSpPr>
        <p:spPr>
          <a:xfrm>
            <a:off x="284480" y="289247"/>
            <a:ext cx="8211820" cy="506730"/>
          </a:xfrm>
        </p:spPr>
        <p:txBody>
          <a:bodyPr/>
          <a:lstStyle/>
          <a:p>
            <a:r>
              <a:rPr lang="en-US"/>
              <a:t>Introducing Direct Access</a:t>
            </a:r>
          </a:p>
        </p:txBody>
      </p:sp>
      <p:sp>
        <p:nvSpPr>
          <p:cNvPr id="3" name="Rectangle 2">
            <a:extLst>
              <a:ext uri="{FF2B5EF4-FFF2-40B4-BE49-F238E27FC236}">
                <a16:creationId xmlns:a16="http://schemas.microsoft.com/office/drawing/2014/main" id="{8051708B-64F7-459B-B773-64D0468B6564}"/>
              </a:ext>
            </a:extLst>
          </p:cNvPr>
          <p:cNvSpPr/>
          <p:nvPr/>
        </p:nvSpPr>
        <p:spPr>
          <a:xfrm>
            <a:off x="284480" y="704460"/>
            <a:ext cx="1944828" cy="461665"/>
          </a:xfrm>
          <a:prstGeom prst="rect">
            <a:avLst/>
          </a:prstGeom>
        </p:spPr>
        <p:txBody>
          <a:bodyPr wrap="none">
            <a:spAutoFit/>
          </a:bodyPr>
          <a:lstStyle/>
          <a:p>
            <a:r>
              <a:rPr lang="en-US" sz="2400" b="1" dirty="0">
                <a:solidFill>
                  <a:srgbClr val="9ACA3C"/>
                </a:solidFill>
              </a:rPr>
              <a:t>Key Services</a:t>
            </a:r>
          </a:p>
        </p:txBody>
      </p:sp>
      <p:sp>
        <p:nvSpPr>
          <p:cNvPr id="67" name="Freeform: Shape 66">
            <a:extLst>
              <a:ext uri="{FF2B5EF4-FFF2-40B4-BE49-F238E27FC236}">
                <a16:creationId xmlns:a16="http://schemas.microsoft.com/office/drawing/2014/main" id="{3D5CDA83-35FD-47A2-A230-C50EBA4E823E}"/>
              </a:ext>
            </a:extLst>
          </p:cNvPr>
          <p:cNvSpPr/>
          <p:nvPr/>
        </p:nvSpPr>
        <p:spPr>
          <a:xfrm flipH="1" flipV="1">
            <a:off x="6002021" y="11431"/>
            <a:ext cx="6208228" cy="6876941"/>
          </a:xfrm>
          <a:custGeom>
            <a:avLst/>
            <a:gdLst>
              <a:gd name="connsiteX0" fmla="*/ 1399851 w 6208228"/>
              <a:gd name="connsiteY0" fmla="*/ 6876941 h 6876941"/>
              <a:gd name="connsiteX1" fmla="*/ 472047 w 6208228"/>
              <a:gd name="connsiteY1" fmla="*/ 6876941 h 6876941"/>
              <a:gd name="connsiteX2" fmla="*/ 472047 w 6208228"/>
              <a:gd name="connsiteY2" fmla="*/ 6866653 h 6876941"/>
              <a:gd name="connsiteX3" fmla="*/ 0 w 6208228"/>
              <a:gd name="connsiteY3" fmla="*/ 6866653 h 6876941"/>
              <a:gd name="connsiteX4" fmla="*/ 0 w 6208228"/>
              <a:gd name="connsiteY4" fmla="*/ 0 h 6876941"/>
              <a:gd name="connsiteX5" fmla="*/ 5105524 w 6208228"/>
              <a:gd name="connsiteY5" fmla="*/ 0 h 6876941"/>
              <a:gd name="connsiteX6" fmla="*/ 5114396 w 6208228"/>
              <a:gd name="connsiteY6" fmla="*/ 10288 h 6876941"/>
              <a:gd name="connsiteX7" fmla="*/ 5577571 w 6208228"/>
              <a:gd name="connsiteY7" fmla="*/ 10288 h 6876941"/>
              <a:gd name="connsiteX8" fmla="*/ 5597531 w 6208228"/>
              <a:gd name="connsiteY8" fmla="*/ 33434 h 6876941"/>
              <a:gd name="connsiteX9" fmla="*/ 5617291 w 6208228"/>
              <a:gd name="connsiteY9" fmla="*/ 64296 h 6876941"/>
              <a:gd name="connsiteX10" fmla="*/ 5636651 w 6208228"/>
              <a:gd name="connsiteY10" fmla="*/ 87442 h 6876941"/>
              <a:gd name="connsiteX11" fmla="*/ 5655411 w 6208228"/>
              <a:gd name="connsiteY11" fmla="*/ 110588 h 6876941"/>
              <a:gd name="connsiteX12" fmla="*/ 5673372 w 6208228"/>
              <a:gd name="connsiteY12" fmla="*/ 133734 h 6876941"/>
              <a:gd name="connsiteX13" fmla="*/ 5691094 w 6208228"/>
              <a:gd name="connsiteY13" fmla="*/ 156880 h 6876941"/>
              <a:gd name="connsiteX14" fmla="*/ 5708503 w 6208228"/>
              <a:gd name="connsiteY14" fmla="*/ 180026 h 6876941"/>
              <a:gd name="connsiteX15" fmla="*/ 5725600 w 6208228"/>
              <a:gd name="connsiteY15" fmla="*/ 203172 h 6876941"/>
              <a:gd name="connsiteX16" fmla="*/ 5742385 w 6208228"/>
              <a:gd name="connsiteY16" fmla="*/ 234033 h 6876941"/>
              <a:gd name="connsiteX17" fmla="*/ 5758861 w 6208228"/>
              <a:gd name="connsiteY17" fmla="*/ 257179 h 6876941"/>
              <a:gd name="connsiteX18" fmla="*/ 5775026 w 6208228"/>
              <a:gd name="connsiteY18" fmla="*/ 280325 h 6876941"/>
              <a:gd name="connsiteX19" fmla="*/ 5790882 w 6208228"/>
              <a:gd name="connsiteY19" fmla="*/ 311187 h 6876941"/>
              <a:gd name="connsiteX20" fmla="*/ 5806430 w 6208228"/>
              <a:gd name="connsiteY20" fmla="*/ 334333 h 6876941"/>
              <a:gd name="connsiteX21" fmla="*/ 5821669 w 6208228"/>
              <a:gd name="connsiteY21" fmla="*/ 357479 h 6876941"/>
              <a:gd name="connsiteX22" fmla="*/ 5836603 w 6208228"/>
              <a:gd name="connsiteY22" fmla="*/ 388340 h 6876941"/>
              <a:gd name="connsiteX23" fmla="*/ 5851230 w 6208228"/>
              <a:gd name="connsiteY23" fmla="*/ 411486 h 6876941"/>
              <a:gd name="connsiteX24" fmla="*/ 5865551 w 6208228"/>
              <a:gd name="connsiteY24" fmla="*/ 442347 h 6876941"/>
              <a:gd name="connsiteX25" fmla="*/ 5879567 w 6208228"/>
              <a:gd name="connsiteY25" fmla="*/ 465493 h 6876941"/>
              <a:gd name="connsiteX26" fmla="*/ 5893280 w 6208228"/>
              <a:gd name="connsiteY26" fmla="*/ 496355 h 6876941"/>
              <a:gd name="connsiteX27" fmla="*/ 5906689 w 6208228"/>
              <a:gd name="connsiteY27" fmla="*/ 519501 h 6876941"/>
              <a:gd name="connsiteX28" fmla="*/ 5919796 w 6208228"/>
              <a:gd name="connsiteY28" fmla="*/ 550362 h 6876941"/>
              <a:gd name="connsiteX29" fmla="*/ 5932601 w 6208228"/>
              <a:gd name="connsiteY29" fmla="*/ 573508 h 6876941"/>
              <a:gd name="connsiteX30" fmla="*/ 5945104 w 6208228"/>
              <a:gd name="connsiteY30" fmla="*/ 604369 h 6876941"/>
              <a:gd name="connsiteX31" fmla="*/ 5957307 w 6208228"/>
              <a:gd name="connsiteY31" fmla="*/ 635231 h 6876941"/>
              <a:gd name="connsiteX32" fmla="*/ 5969211 w 6208228"/>
              <a:gd name="connsiteY32" fmla="*/ 658377 h 6876941"/>
              <a:gd name="connsiteX33" fmla="*/ 5980816 w 6208228"/>
              <a:gd name="connsiteY33" fmla="*/ 689238 h 6876941"/>
              <a:gd name="connsiteX34" fmla="*/ 5992122 w 6208228"/>
              <a:gd name="connsiteY34" fmla="*/ 720100 h 6876941"/>
              <a:gd name="connsiteX35" fmla="*/ 6003131 w 6208228"/>
              <a:gd name="connsiteY35" fmla="*/ 743246 h 6876941"/>
              <a:gd name="connsiteX36" fmla="*/ 6013843 w 6208228"/>
              <a:gd name="connsiteY36" fmla="*/ 774107 h 6876941"/>
              <a:gd name="connsiteX37" fmla="*/ 6024259 w 6208228"/>
              <a:gd name="connsiteY37" fmla="*/ 804968 h 6876941"/>
              <a:gd name="connsiteX38" fmla="*/ 6034380 w 6208228"/>
              <a:gd name="connsiteY38" fmla="*/ 828114 h 6876941"/>
              <a:gd name="connsiteX39" fmla="*/ 6044206 w 6208228"/>
              <a:gd name="connsiteY39" fmla="*/ 858976 h 6876941"/>
              <a:gd name="connsiteX40" fmla="*/ 6053739 w 6208228"/>
              <a:gd name="connsiteY40" fmla="*/ 889837 h 6876941"/>
              <a:gd name="connsiteX41" fmla="*/ 6062978 w 6208228"/>
              <a:gd name="connsiteY41" fmla="*/ 920698 h 6876941"/>
              <a:gd name="connsiteX42" fmla="*/ 6071925 w 6208228"/>
              <a:gd name="connsiteY42" fmla="*/ 943844 h 6876941"/>
              <a:gd name="connsiteX43" fmla="*/ 6080581 w 6208228"/>
              <a:gd name="connsiteY43" fmla="*/ 974706 h 6876941"/>
              <a:gd name="connsiteX44" fmla="*/ 6088945 w 6208228"/>
              <a:gd name="connsiteY44" fmla="*/ 1005567 h 6876941"/>
              <a:gd name="connsiteX45" fmla="*/ 6097019 w 6208228"/>
              <a:gd name="connsiteY45" fmla="*/ 1036428 h 6876941"/>
              <a:gd name="connsiteX46" fmla="*/ 6104803 w 6208228"/>
              <a:gd name="connsiteY46" fmla="*/ 1067290 h 6876941"/>
              <a:gd name="connsiteX47" fmla="*/ 6112300 w 6208228"/>
              <a:gd name="connsiteY47" fmla="*/ 1090436 h 6876941"/>
              <a:gd name="connsiteX48" fmla="*/ 6119507 w 6208228"/>
              <a:gd name="connsiteY48" fmla="*/ 1121297 h 6876941"/>
              <a:gd name="connsiteX49" fmla="*/ 6126428 w 6208228"/>
              <a:gd name="connsiteY49" fmla="*/ 1152159 h 6876941"/>
              <a:gd name="connsiteX50" fmla="*/ 6133062 w 6208228"/>
              <a:gd name="connsiteY50" fmla="*/ 1183020 h 6876941"/>
              <a:gd name="connsiteX51" fmla="*/ 6139410 w 6208228"/>
              <a:gd name="connsiteY51" fmla="*/ 1213881 h 6876941"/>
              <a:gd name="connsiteX52" fmla="*/ 6145474 w 6208228"/>
              <a:gd name="connsiteY52" fmla="*/ 1244743 h 6876941"/>
              <a:gd name="connsiteX53" fmla="*/ 6151252 w 6208228"/>
              <a:gd name="connsiteY53" fmla="*/ 1275604 h 6876941"/>
              <a:gd name="connsiteX54" fmla="*/ 6156747 w 6208228"/>
              <a:gd name="connsiteY54" fmla="*/ 1306465 h 6876941"/>
              <a:gd name="connsiteX55" fmla="*/ 6161959 w 6208228"/>
              <a:gd name="connsiteY55" fmla="*/ 1337327 h 6876941"/>
              <a:gd name="connsiteX56" fmla="*/ 6166889 w 6208228"/>
              <a:gd name="connsiteY56" fmla="*/ 1360473 h 6876941"/>
              <a:gd name="connsiteX57" fmla="*/ 6171538 w 6208228"/>
              <a:gd name="connsiteY57" fmla="*/ 1391334 h 6876941"/>
              <a:gd name="connsiteX58" fmla="*/ 6175906 w 6208228"/>
              <a:gd name="connsiteY58" fmla="*/ 1422195 h 6876941"/>
              <a:gd name="connsiteX59" fmla="*/ 6179993 w 6208228"/>
              <a:gd name="connsiteY59" fmla="*/ 1453057 h 6876941"/>
              <a:gd name="connsiteX60" fmla="*/ 6183802 w 6208228"/>
              <a:gd name="connsiteY60" fmla="*/ 1483918 h 6876941"/>
              <a:gd name="connsiteX61" fmla="*/ 6187332 w 6208228"/>
              <a:gd name="connsiteY61" fmla="*/ 1514780 h 6876941"/>
              <a:gd name="connsiteX62" fmla="*/ 6190584 w 6208228"/>
              <a:gd name="connsiteY62" fmla="*/ 1545641 h 6876941"/>
              <a:gd name="connsiteX63" fmla="*/ 6193559 w 6208228"/>
              <a:gd name="connsiteY63" fmla="*/ 1576502 h 6876941"/>
              <a:gd name="connsiteX64" fmla="*/ 6196257 w 6208228"/>
              <a:gd name="connsiteY64" fmla="*/ 1607364 h 6876941"/>
              <a:gd name="connsiteX65" fmla="*/ 6198680 w 6208228"/>
              <a:gd name="connsiteY65" fmla="*/ 1638225 h 6876941"/>
              <a:gd name="connsiteX66" fmla="*/ 6200828 w 6208228"/>
              <a:gd name="connsiteY66" fmla="*/ 1669086 h 6876941"/>
              <a:gd name="connsiteX67" fmla="*/ 6202702 w 6208228"/>
              <a:gd name="connsiteY67" fmla="*/ 1699948 h 6876941"/>
              <a:gd name="connsiteX68" fmla="*/ 6204303 w 6208228"/>
              <a:gd name="connsiteY68" fmla="*/ 1730809 h 6876941"/>
              <a:gd name="connsiteX69" fmla="*/ 6205630 w 6208228"/>
              <a:gd name="connsiteY69" fmla="*/ 1761670 h 6876941"/>
              <a:gd name="connsiteX70" fmla="*/ 6206686 w 6208228"/>
              <a:gd name="connsiteY70" fmla="*/ 1792532 h 6876941"/>
              <a:gd name="connsiteX71" fmla="*/ 6207470 w 6208228"/>
              <a:gd name="connsiteY71" fmla="*/ 1823393 h 6876941"/>
              <a:gd name="connsiteX72" fmla="*/ 6207984 w 6208228"/>
              <a:gd name="connsiteY72" fmla="*/ 1854255 h 6876941"/>
              <a:gd name="connsiteX73" fmla="*/ 6208228 w 6208228"/>
              <a:gd name="connsiteY73" fmla="*/ 1885116 h 6876941"/>
              <a:gd name="connsiteX74" fmla="*/ 6208203 w 6208228"/>
              <a:gd name="connsiteY74" fmla="*/ 1915977 h 6876941"/>
              <a:gd name="connsiteX75" fmla="*/ 6207910 w 6208228"/>
              <a:gd name="connsiteY75" fmla="*/ 1939123 h 6876941"/>
              <a:gd name="connsiteX76" fmla="*/ 6207349 w 6208228"/>
              <a:gd name="connsiteY76" fmla="*/ 1969985 h 6876941"/>
              <a:gd name="connsiteX77" fmla="*/ 6206520 w 6208228"/>
              <a:gd name="connsiteY77" fmla="*/ 2000846 h 6876941"/>
              <a:gd name="connsiteX78" fmla="*/ 6205532 w 6208228"/>
              <a:gd name="connsiteY78" fmla="*/ 2031707 h 6876941"/>
              <a:gd name="connsiteX79" fmla="*/ 6204227 w 6208228"/>
              <a:gd name="connsiteY79" fmla="*/ 2062569 h 6876941"/>
              <a:gd name="connsiteX80" fmla="*/ 6202598 w 6208228"/>
              <a:gd name="connsiteY80" fmla="*/ 2093430 h 6876941"/>
              <a:gd name="connsiteX81" fmla="*/ 6200638 w 6208228"/>
              <a:gd name="connsiteY81" fmla="*/ 2124291 h 6876941"/>
              <a:gd name="connsiteX82" fmla="*/ 6198338 w 6208228"/>
              <a:gd name="connsiteY82" fmla="*/ 2155153 h 6876941"/>
              <a:gd name="connsiteX83" fmla="*/ 6195692 w 6208228"/>
              <a:gd name="connsiteY83" fmla="*/ 2186014 h 6876941"/>
              <a:gd name="connsiteX84" fmla="*/ 6192691 w 6208228"/>
              <a:gd name="connsiteY84" fmla="*/ 2216875 h 6876941"/>
              <a:gd name="connsiteX85" fmla="*/ 6189328 w 6208228"/>
              <a:gd name="connsiteY85" fmla="*/ 2247737 h 6876941"/>
              <a:gd name="connsiteX86" fmla="*/ 6185594 w 6208228"/>
              <a:gd name="connsiteY86" fmla="*/ 2278598 h 6876941"/>
              <a:gd name="connsiteX87" fmla="*/ 6181483 w 6208228"/>
              <a:gd name="connsiteY87" fmla="*/ 2309460 h 6876941"/>
              <a:gd name="connsiteX88" fmla="*/ 6176987 w 6208228"/>
              <a:gd name="connsiteY88" fmla="*/ 2340321 h 6876941"/>
              <a:gd name="connsiteX89" fmla="*/ 6172098 w 6208228"/>
              <a:gd name="connsiteY89" fmla="*/ 2371182 h 6876941"/>
              <a:gd name="connsiteX90" fmla="*/ 6166808 w 6208228"/>
              <a:gd name="connsiteY90" fmla="*/ 2402044 h 6876941"/>
              <a:gd name="connsiteX91" fmla="*/ 6161110 w 6208228"/>
              <a:gd name="connsiteY91" fmla="*/ 2425190 h 6876941"/>
              <a:gd name="connsiteX92" fmla="*/ 6154995 w 6208228"/>
              <a:gd name="connsiteY92" fmla="*/ 2456051 h 6876941"/>
              <a:gd name="connsiteX93" fmla="*/ 6148457 w 6208228"/>
              <a:gd name="connsiteY93" fmla="*/ 2486912 h 6876941"/>
              <a:gd name="connsiteX94" fmla="*/ 6141487 w 6208228"/>
              <a:gd name="connsiteY94" fmla="*/ 2517774 h 6876941"/>
              <a:gd name="connsiteX95" fmla="*/ 6134079 w 6208228"/>
              <a:gd name="connsiteY95" fmla="*/ 2548635 h 6876941"/>
              <a:gd name="connsiteX96" fmla="*/ 6126223 w 6208228"/>
              <a:gd name="connsiteY96" fmla="*/ 2579496 h 6876941"/>
              <a:gd name="connsiteX97" fmla="*/ 6117914 w 6208228"/>
              <a:gd name="connsiteY97" fmla="*/ 2610358 h 6876941"/>
              <a:gd name="connsiteX98" fmla="*/ 6109142 w 6208228"/>
              <a:gd name="connsiteY98" fmla="*/ 2633504 h 6876941"/>
              <a:gd name="connsiteX99" fmla="*/ 6099900 w 6208228"/>
              <a:gd name="connsiteY99" fmla="*/ 2664365 h 6876941"/>
              <a:gd name="connsiteX100" fmla="*/ 6090181 w 6208228"/>
              <a:gd name="connsiteY100" fmla="*/ 2695227 h 6876941"/>
              <a:gd name="connsiteX101" fmla="*/ 6079977 w 6208228"/>
              <a:gd name="connsiteY101" fmla="*/ 2718373 h 6876941"/>
              <a:gd name="connsiteX102" fmla="*/ 6069279 w 6208228"/>
              <a:gd name="connsiteY102" fmla="*/ 2749234 h 6876941"/>
              <a:gd name="connsiteX103" fmla="*/ 6058081 w 6208228"/>
              <a:gd name="connsiteY103" fmla="*/ 2780095 h 6876941"/>
              <a:gd name="connsiteX104" fmla="*/ 6046376 w 6208228"/>
              <a:gd name="connsiteY104" fmla="*/ 2803241 h 6876941"/>
              <a:gd name="connsiteX105" fmla="*/ 6034154 w 6208228"/>
              <a:gd name="connsiteY105" fmla="*/ 2834103 h 6876941"/>
              <a:gd name="connsiteX106" fmla="*/ 6021409 w 6208228"/>
              <a:gd name="connsiteY106" fmla="*/ 2857249 h 6876941"/>
              <a:gd name="connsiteX107" fmla="*/ 6008132 w 6208228"/>
              <a:gd name="connsiteY107" fmla="*/ 2888110 h 6876941"/>
              <a:gd name="connsiteX108" fmla="*/ 5994317 w 6208228"/>
              <a:gd name="connsiteY108" fmla="*/ 2911256 h 6876941"/>
              <a:gd name="connsiteX109" fmla="*/ 5979955 w 6208228"/>
              <a:gd name="connsiteY109" fmla="*/ 2934402 h 6876941"/>
              <a:gd name="connsiteX110" fmla="*/ 5965038 w 6208228"/>
              <a:gd name="connsiteY110" fmla="*/ 2965264 h 6876941"/>
              <a:gd name="connsiteX111" fmla="*/ 5949561 w 6208228"/>
              <a:gd name="connsiteY111" fmla="*/ 2988410 h 6876941"/>
              <a:gd name="connsiteX112" fmla="*/ 5933513 w 6208228"/>
              <a:gd name="connsiteY112" fmla="*/ 3011556 h 6876941"/>
              <a:gd name="connsiteX113" fmla="*/ 5916888 w 6208228"/>
              <a:gd name="connsiteY113" fmla="*/ 3034702 h 6876941"/>
              <a:gd name="connsiteX114" fmla="*/ 5899677 w 6208228"/>
              <a:gd name="connsiteY114" fmla="*/ 3065563 h 6876941"/>
              <a:gd name="connsiteX115" fmla="*/ 5881875 w 6208228"/>
              <a:gd name="connsiteY115" fmla="*/ 3088709 h 6876941"/>
              <a:gd name="connsiteX116" fmla="*/ 5863471 w 6208228"/>
              <a:gd name="connsiteY116" fmla="*/ 3111855 h 6876941"/>
              <a:gd name="connsiteX117" fmla="*/ 5844460 w 6208228"/>
              <a:gd name="connsiteY117" fmla="*/ 3135001 h 6876941"/>
              <a:gd name="connsiteX118" fmla="*/ 5824833 w 6208228"/>
              <a:gd name="connsiteY118" fmla="*/ 3150432 h 6876941"/>
              <a:gd name="connsiteX119" fmla="*/ 5804583 w 6208228"/>
              <a:gd name="connsiteY119" fmla="*/ 3173578 h 6876941"/>
              <a:gd name="connsiteX120" fmla="*/ 5783701 w 6208228"/>
              <a:gd name="connsiteY120" fmla="*/ 3196724 h 6876941"/>
              <a:gd name="connsiteX121" fmla="*/ 5762181 w 6208228"/>
              <a:gd name="connsiteY121" fmla="*/ 3219870 h 6876941"/>
              <a:gd name="connsiteX122" fmla="*/ 5740015 w 6208228"/>
              <a:gd name="connsiteY122" fmla="*/ 3235300 h 6876941"/>
              <a:gd name="connsiteX123" fmla="*/ 5717126 w 6208228"/>
              <a:gd name="connsiteY123" fmla="*/ 3258446 h 6876941"/>
              <a:gd name="connsiteX124" fmla="*/ 5693702 w 6208228"/>
              <a:gd name="connsiteY124" fmla="*/ 3273877 h 6876941"/>
              <a:gd name="connsiteX125" fmla="*/ 5669777 w 6208228"/>
              <a:gd name="connsiteY125" fmla="*/ 3297023 h 6876941"/>
              <a:gd name="connsiteX126" fmla="*/ 5645382 w 6208228"/>
              <a:gd name="connsiteY126" fmla="*/ 3312454 h 6876941"/>
              <a:gd name="connsiteX127" fmla="*/ 5620550 w 6208228"/>
              <a:gd name="connsiteY127" fmla="*/ 3327885 h 6876941"/>
              <a:gd name="connsiteX128" fmla="*/ 5595313 w 6208228"/>
              <a:gd name="connsiteY128" fmla="*/ 3351031 h 6876941"/>
              <a:gd name="connsiteX129" fmla="*/ 5543755 w 6208228"/>
              <a:gd name="connsiteY129" fmla="*/ 3381892 h 6876941"/>
              <a:gd name="connsiteX130" fmla="*/ 5490965 w 6208228"/>
              <a:gd name="connsiteY130" fmla="*/ 3412753 h 6876941"/>
              <a:gd name="connsiteX131" fmla="*/ 5355309 w 6208228"/>
              <a:gd name="connsiteY131" fmla="*/ 3489907 h 6876941"/>
              <a:gd name="connsiteX132" fmla="*/ 5327805 w 6208228"/>
              <a:gd name="connsiteY132" fmla="*/ 3497622 h 6876941"/>
              <a:gd name="connsiteX133" fmla="*/ 5272684 w 6208228"/>
              <a:gd name="connsiteY133" fmla="*/ 3528483 h 6876941"/>
              <a:gd name="connsiteX134" fmla="*/ 5217629 w 6208228"/>
              <a:gd name="connsiteY134" fmla="*/ 3551629 h 6876941"/>
              <a:gd name="connsiteX135" fmla="*/ 5190206 w 6208228"/>
              <a:gd name="connsiteY135" fmla="*/ 3567060 h 6876941"/>
              <a:gd name="connsiteX136" fmla="*/ 5085373 w 6208228"/>
              <a:gd name="connsiteY136" fmla="*/ 3628783 h 6876941"/>
              <a:gd name="connsiteX137" fmla="*/ 5059257 w 6208228"/>
              <a:gd name="connsiteY137" fmla="*/ 3636498 h 6876941"/>
              <a:gd name="connsiteX138" fmla="*/ 4955528 w 6208228"/>
              <a:gd name="connsiteY138" fmla="*/ 3698221 h 6876941"/>
              <a:gd name="connsiteX139" fmla="*/ 4929841 w 6208228"/>
              <a:gd name="connsiteY139" fmla="*/ 3721367 h 6876941"/>
              <a:gd name="connsiteX140" fmla="*/ 4803491 w 6208228"/>
              <a:gd name="connsiteY140" fmla="*/ 3798520 h 6876941"/>
              <a:gd name="connsiteX141" fmla="*/ 4778723 w 6208228"/>
              <a:gd name="connsiteY141" fmla="*/ 3821666 h 6876941"/>
              <a:gd name="connsiteX142" fmla="*/ 4729791 w 6208228"/>
              <a:gd name="connsiteY142" fmla="*/ 3852528 h 6876941"/>
              <a:gd name="connsiteX143" fmla="*/ 4705649 w 6208228"/>
              <a:gd name="connsiteY143" fmla="*/ 3875673 h 6876941"/>
              <a:gd name="connsiteX144" fmla="*/ 4658076 w 6208228"/>
              <a:gd name="connsiteY144" fmla="*/ 3906535 h 6876941"/>
              <a:gd name="connsiteX145" fmla="*/ 4634670 w 6208228"/>
              <a:gd name="connsiteY145" fmla="*/ 3929681 h 6876941"/>
              <a:gd name="connsiteX146" fmla="*/ 4611534 w 6208228"/>
              <a:gd name="connsiteY146" fmla="*/ 3945112 h 6876941"/>
              <a:gd name="connsiteX147" fmla="*/ 4588681 w 6208228"/>
              <a:gd name="connsiteY147" fmla="*/ 3968258 h 6876941"/>
              <a:gd name="connsiteX148" fmla="*/ 4566121 w 6208228"/>
              <a:gd name="connsiteY148" fmla="*/ 3983688 h 6876941"/>
              <a:gd name="connsiteX149" fmla="*/ 4543868 w 6208228"/>
              <a:gd name="connsiteY149" fmla="*/ 4006834 h 6876941"/>
              <a:gd name="connsiteX150" fmla="*/ 4521934 w 6208228"/>
              <a:gd name="connsiteY150" fmla="*/ 4029980 h 6876941"/>
              <a:gd name="connsiteX151" fmla="*/ 4500331 w 6208228"/>
              <a:gd name="connsiteY151" fmla="*/ 4045411 h 6876941"/>
              <a:gd name="connsiteX152" fmla="*/ 4479072 w 6208228"/>
              <a:gd name="connsiteY152" fmla="*/ 4068557 h 6876941"/>
              <a:gd name="connsiteX153" fmla="*/ 4458168 w 6208228"/>
              <a:gd name="connsiteY153" fmla="*/ 4091703 h 6876941"/>
              <a:gd name="connsiteX154" fmla="*/ 4437631 w 6208228"/>
              <a:gd name="connsiteY154" fmla="*/ 4107134 h 6876941"/>
              <a:gd name="connsiteX155" fmla="*/ 4417476 w 6208228"/>
              <a:gd name="connsiteY155" fmla="*/ 4130280 h 6876941"/>
              <a:gd name="connsiteX156" fmla="*/ 4397713 w 6208228"/>
              <a:gd name="connsiteY156" fmla="*/ 4153426 h 6876941"/>
              <a:gd name="connsiteX157" fmla="*/ 4378354 w 6208228"/>
              <a:gd name="connsiteY157" fmla="*/ 4176572 h 6876941"/>
              <a:gd name="connsiteX158" fmla="*/ 4359412 w 6208228"/>
              <a:gd name="connsiteY158" fmla="*/ 4199718 h 6876941"/>
              <a:gd name="connsiteX159" fmla="*/ 4340899 w 6208228"/>
              <a:gd name="connsiteY159" fmla="*/ 4222864 h 6876941"/>
              <a:gd name="connsiteX160" fmla="*/ 4322829 w 6208228"/>
              <a:gd name="connsiteY160" fmla="*/ 4246010 h 6876941"/>
              <a:gd name="connsiteX161" fmla="*/ 4305212 w 6208228"/>
              <a:gd name="connsiteY161" fmla="*/ 4269156 h 6876941"/>
              <a:gd name="connsiteX162" fmla="*/ 4288061 w 6208228"/>
              <a:gd name="connsiteY162" fmla="*/ 4292302 h 6876941"/>
              <a:gd name="connsiteX163" fmla="*/ 4271388 w 6208228"/>
              <a:gd name="connsiteY163" fmla="*/ 4315448 h 6876941"/>
              <a:gd name="connsiteX164" fmla="*/ 4255206 w 6208228"/>
              <a:gd name="connsiteY164" fmla="*/ 4338594 h 6876941"/>
              <a:gd name="connsiteX165" fmla="*/ 4239526 w 6208228"/>
              <a:gd name="connsiteY165" fmla="*/ 4361740 h 6876941"/>
              <a:gd name="connsiteX166" fmla="*/ 4224362 w 6208228"/>
              <a:gd name="connsiteY166" fmla="*/ 4384886 h 6876941"/>
              <a:gd name="connsiteX167" fmla="*/ 4209725 w 6208228"/>
              <a:gd name="connsiteY167" fmla="*/ 4408032 h 6876941"/>
              <a:gd name="connsiteX168" fmla="*/ 4195628 w 6208228"/>
              <a:gd name="connsiteY168" fmla="*/ 4438894 h 6876941"/>
              <a:gd name="connsiteX169" fmla="*/ 4182082 w 6208228"/>
              <a:gd name="connsiteY169" fmla="*/ 4462040 h 6876941"/>
              <a:gd name="connsiteX170" fmla="*/ 4169101 w 6208228"/>
              <a:gd name="connsiteY170" fmla="*/ 4485186 h 6876941"/>
              <a:gd name="connsiteX171" fmla="*/ 4156697 w 6208228"/>
              <a:gd name="connsiteY171" fmla="*/ 4516047 h 6876941"/>
              <a:gd name="connsiteX172" fmla="*/ 4144880 w 6208228"/>
              <a:gd name="connsiteY172" fmla="*/ 4539193 h 6876941"/>
              <a:gd name="connsiteX173" fmla="*/ 4133666 w 6208228"/>
              <a:gd name="connsiteY173" fmla="*/ 4562339 h 6876941"/>
              <a:gd name="connsiteX174" fmla="*/ 4123063 w 6208228"/>
              <a:gd name="connsiteY174" fmla="*/ 4593200 h 6876941"/>
              <a:gd name="connsiteX175" fmla="*/ 4113087 w 6208228"/>
              <a:gd name="connsiteY175" fmla="*/ 4616346 h 6876941"/>
              <a:gd name="connsiteX176" fmla="*/ 4103748 w 6208228"/>
              <a:gd name="connsiteY176" fmla="*/ 4647208 h 6876941"/>
              <a:gd name="connsiteX177" fmla="*/ 4095060 w 6208228"/>
              <a:gd name="connsiteY177" fmla="*/ 4670354 h 6876941"/>
              <a:gd name="connsiteX178" fmla="*/ 4087033 w 6208228"/>
              <a:gd name="connsiteY178" fmla="*/ 4701215 h 6876941"/>
              <a:gd name="connsiteX179" fmla="*/ 4079681 w 6208228"/>
              <a:gd name="connsiteY179" fmla="*/ 4732077 h 6876941"/>
              <a:gd name="connsiteX180" fmla="*/ 4073016 w 6208228"/>
              <a:gd name="connsiteY180" fmla="*/ 4755222 h 6876941"/>
              <a:gd name="connsiteX181" fmla="*/ 4067050 w 6208228"/>
              <a:gd name="connsiteY181" fmla="*/ 4786083 h 6876941"/>
              <a:gd name="connsiteX182" fmla="*/ 4061796 w 6208228"/>
              <a:gd name="connsiteY182" fmla="*/ 4816945 h 6876941"/>
              <a:gd name="connsiteX183" fmla="*/ 4057265 w 6208228"/>
              <a:gd name="connsiteY183" fmla="*/ 4847806 h 6876941"/>
              <a:gd name="connsiteX184" fmla="*/ 4053117 w 6208228"/>
              <a:gd name="connsiteY184" fmla="*/ 4878668 h 6876941"/>
              <a:gd name="connsiteX185" fmla="*/ 4049694 w 6208228"/>
              <a:gd name="connsiteY185" fmla="*/ 4901814 h 6876941"/>
              <a:gd name="connsiteX186" fmla="*/ 4046896 w 6208228"/>
              <a:gd name="connsiteY186" fmla="*/ 4932675 h 6876941"/>
              <a:gd name="connsiteX187" fmla="*/ 4044622 w 6208228"/>
              <a:gd name="connsiteY187" fmla="*/ 4963537 h 6876941"/>
              <a:gd name="connsiteX188" fmla="*/ 4042769 w 6208228"/>
              <a:gd name="connsiteY188" fmla="*/ 4994398 h 6876941"/>
              <a:gd name="connsiteX189" fmla="*/ 4041239 w 6208228"/>
              <a:gd name="connsiteY189" fmla="*/ 5025260 h 6876941"/>
              <a:gd name="connsiteX190" fmla="*/ 4039929 w 6208228"/>
              <a:gd name="connsiteY190" fmla="*/ 5056120 h 6876941"/>
              <a:gd name="connsiteX191" fmla="*/ 4038738 w 6208228"/>
              <a:gd name="connsiteY191" fmla="*/ 5086982 h 6876941"/>
              <a:gd name="connsiteX192" fmla="*/ 4037567 w 6208228"/>
              <a:gd name="connsiteY192" fmla="*/ 5117843 h 6876941"/>
              <a:gd name="connsiteX193" fmla="*/ 4036313 w 6208228"/>
              <a:gd name="connsiteY193" fmla="*/ 5148704 h 6876941"/>
              <a:gd name="connsiteX194" fmla="*/ 4034876 w 6208228"/>
              <a:gd name="connsiteY194" fmla="*/ 5179566 h 6876941"/>
              <a:gd name="connsiteX195" fmla="*/ 4033155 w 6208228"/>
              <a:gd name="connsiteY195" fmla="*/ 5210427 h 6876941"/>
              <a:gd name="connsiteX196" fmla="*/ 4031050 w 6208228"/>
              <a:gd name="connsiteY196" fmla="*/ 5233573 h 6876941"/>
              <a:gd name="connsiteX197" fmla="*/ 4028458 w 6208228"/>
              <a:gd name="connsiteY197" fmla="*/ 5264435 h 6876941"/>
              <a:gd name="connsiteX198" fmla="*/ 4025280 w 6208228"/>
              <a:gd name="connsiteY198" fmla="*/ 5295296 h 6876941"/>
              <a:gd name="connsiteX199" fmla="*/ 4021414 w 6208228"/>
              <a:gd name="connsiteY199" fmla="*/ 5326157 h 6876941"/>
              <a:gd name="connsiteX200" fmla="*/ 4016759 w 6208228"/>
              <a:gd name="connsiteY200" fmla="*/ 5357019 h 6876941"/>
              <a:gd name="connsiteX201" fmla="*/ 4011215 w 6208228"/>
              <a:gd name="connsiteY201" fmla="*/ 5387880 h 6876941"/>
              <a:gd name="connsiteX202" fmla="*/ 4004680 w 6208228"/>
              <a:gd name="connsiteY202" fmla="*/ 5411026 h 6876941"/>
              <a:gd name="connsiteX203" fmla="*/ 3997054 w 6208228"/>
              <a:gd name="connsiteY203" fmla="*/ 5441887 h 6876941"/>
              <a:gd name="connsiteX204" fmla="*/ 3988236 w 6208228"/>
              <a:gd name="connsiteY204" fmla="*/ 5472749 h 6876941"/>
              <a:gd name="connsiteX205" fmla="*/ 3978125 w 6208228"/>
              <a:gd name="connsiteY205" fmla="*/ 5503610 h 6876941"/>
              <a:gd name="connsiteX206" fmla="*/ 3966154 w 6208228"/>
              <a:gd name="connsiteY206" fmla="*/ 5526756 h 6876941"/>
              <a:gd name="connsiteX207" fmla="*/ 3952993 w 6208228"/>
              <a:gd name="connsiteY207" fmla="*/ 5549902 h 6876941"/>
              <a:gd name="connsiteX208" fmla="*/ 3938691 w 6208228"/>
              <a:gd name="connsiteY208" fmla="*/ 5580764 h 6876941"/>
              <a:gd name="connsiteX209" fmla="*/ 3923298 w 6208228"/>
              <a:gd name="connsiteY209" fmla="*/ 5603910 h 6876941"/>
              <a:gd name="connsiteX210" fmla="*/ 3906863 w 6208228"/>
              <a:gd name="connsiteY210" fmla="*/ 5627056 h 6876941"/>
              <a:gd name="connsiteX211" fmla="*/ 3889435 w 6208228"/>
              <a:gd name="connsiteY211" fmla="*/ 5650202 h 6876941"/>
              <a:gd name="connsiteX212" fmla="*/ 3871063 w 6208228"/>
              <a:gd name="connsiteY212" fmla="*/ 5673348 h 6876941"/>
              <a:gd name="connsiteX213" fmla="*/ 3851798 w 6208228"/>
              <a:gd name="connsiteY213" fmla="*/ 5696494 h 6876941"/>
              <a:gd name="connsiteX214" fmla="*/ 3831687 w 6208228"/>
              <a:gd name="connsiteY214" fmla="*/ 5719640 h 6876941"/>
              <a:gd name="connsiteX215" fmla="*/ 3810781 w 6208228"/>
              <a:gd name="connsiteY215" fmla="*/ 5742786 h 6876941"/>
              <a:gd name="connsiteX216" fmla="*/ 3789128 w 6208228"/>
              <a:gd name="connsiteY216" fmla="*/ 5758216 h 6876941"/>
              <a:gd name="connsiteX217" fmla="*/ 3766778 w 6208228"/>
              <a:gd name="connsiteY217" fmla="*/ 5781363 h 6876941"/>
              <a:gd name="connsiteX218" fmla="*/ 3743780 w 6208228"/>
              <a:gd name="connsiteY218" fmla="*/ 5796793 h 6876941"/>
              <a:gd name="connsiteX219" fmla="*/ 3720184 w 6208228"/>
              <a:gd name="connsiteY219" fmla="*/ 5819939 h 6876941"/>
              <a:gd name="connsiteX220" fmla="*/ 3696039 w 6208228"/>
              <a:gd name="connsiteY220" fmla="*/ 5835370 h 6876941"/>
              <a:gd name="connsiteX221" fmla="*/ 3671394 w 6208228"/>
              <a:gd name="connsiteY221" fmla="*/ 5850800 h 6876941"/>
              <a:gd name="connsiteX222" fmla="*/ 3620801 w 6208228"/>
              <a:gd name="connsiteY222" fmla="*/ 5881662 h 6876941"/>
              <a:gd name="connsiteX223" fmla="*/ 3568800 w 6208228"/>
              <a:gd name="connsiteY223" fmla="*/ 5912523 h 6876941"/>
              <a:gd name="connsiteX224" fmla="*/ 3542395 w 6208228"/>
              <a:gd name="connsiteY224" fmla="*/ 5920239 h 6876941"/>
              <a:gd name="connsiteX225" fmla="*/ 3515785 w 6208228"/>
              <a:gd name="connsiteY225" fmla="*/ 5935669 h 6876941"/>
              <a:gd name="connsiteX226" fmla="*/ 3487140 w 6208228"/>
              <a:gd name="connsiteY226" fmla="*/ 5951100 h 6876941"/>
              <a:gd name="connsiteX227" fmla="*/ 3458336 w 6208228"/>
              <a:gd name="connsiteY227" fmla="*/ 5958815 h 6876941"/>
              <a:gd name="connsiteX228" fmla="*/ 3429384 w 6208228"/>
              <a:gd name="connsiteY228" fmla="*/ 5974246 h 6876941"/>
              <a:gd name="connsiteX229" fmla="*/ 3400294 w 6208228"/>
              <a:gd name="connsiteY229" fmla="*/ 5981961 h 6876941"/>
              <a:gd name="connsiteX230" fmla="*/ 3371077 w 6208228"/>
              <a:gd name="connsiteY230" fmla="*/ 5997392 h 6876941"/>
              <a:gd name="connsiteX231" fmla="*/ 3282774 w 6208228"/>
              <a:gd name="connsiteY231" fmla="*/ 6020538 h 6876941"/>
              <a:gd name="connsiteX232" fmla="*/ 3253158 w 6208228"/>
              <a:gd name="connsiteY232" fmla="*/ 6035969 h 6876941"/>
              <a:gd name="connsiteX233" fmla="*/ 2806236 w 6208228"/>
              <a:gd name="connsiteY233" fmla="*/ 6151699 h 6876941"/>
              <a:gd name="connsiteX234" fmla="*/ 2776738 w 6208228"/>
              <a:gd name="connsiteY234" fmla="*/ 6167129 h 6876941"/>
              <a:gd name="connsiteX235" fmla="*/ 2659507 w 6208228"/>
              <a:gd name="connsiteY235" fmla="*/ 6197991 h 6876941"/>
              <a:gd name="connsiteX236" fmla="*/ 2630394 w 6208228"/>
              <a:gd name="connsiteY236" fmla="*/ 6213421 h 6876941"/>
              <a:gd name="connsiteX237" fmla="*/ 2572410 w 6208228"/>
              <a:gd name="connsiteY237" fmla="*/ 6228852 h 6876941"/>
              <a:gd name="connsiteX238" fmla="*/ 2543540 w 6208228"/>
              <a:gd name="connsiteY238" fmla="*/ 6244283 h 6876941"/>
              <a:gd name="connsiteX239" fmla="*/ 2486049 w 6208228"/>
              <a:gd name="connsiteY239" fmla="*/ 6259714 h 6876941"/>
              <a:gd name="connsiteX240" fmla="*/ 2457432 w 6208228"/>
              <a:gd name="connsiteY240" fmla="*/ 6275144 h 6876941"/>
              <a:gd name="connsiteX241" fmla="*/ 2428900 w 6208228"/>
              <a:gd name="connsiteY241" fmla="*/ 6282860 h 6876941"/>
              <a:gd name="connsiteX242" fmla="*/ 2400455 w 6208228"/>
              <a:gd name="connsiteY242" fmla="*/ 6298290 h 6876941"/>
              <a:gd name="connsiteX243" fmla="*/ 2372098 w 6208228"/>
              <a:gd name="connsiteY243" fmla="*/ 6306006 h 6876941"/>
              <a:gd name="connsiteX244" fmla="*/ 2315652 w 6208228"/>
              <a:gd name="connsiteY244" fmla="*/ 6336867 h 6876941"/>
              <a:gd name="connsiteX245" fmla="*/ 2287565 w 6208228"/>
              <a:gd name="connsiteY245" fmla="*/ 6344582 h 6876941"/>
              <a:gd name="connsiteX246" fmla="*/ 2259571 w 6208228"/>
              <a:gd name="connsiteY246" fmla="*/ 6360013 h 6876941"/>
              <a:gd name="connsiteX247" fmla="*/ 2231669 w 6208228"/>
              <a:gd name="connsiteY247" fmla="*/ 6367728 h 6876941"/>
              <a:gd name="connsiteX248" fmla="*/ 2148533 w 6208228"/>
              <a:gd name="connsiteY248" fmla="*/ 6414020 h 6876941"/>
              <a:gd name="connsiteX249" fmla="*/ 2121014 w 6208228"/>
              <a:gd name="connsiteY249" fmla="*/ 6421736 h 6876941"/>
              <a:gd name="connsiteX250" fmla="*/ 2011929 w 6208228"/>
              <a:gd name="connsiteY250" fmla="*/ 6483458 h 6876941"/>
              <a:gd name="connsiteX251" fmla="*/ 1984911 w 6208228"/>
              <a:gd name="connsiteY251" fmla="*/ 6491174 h 6876941"/>
              <a:gd name="connsiteX252" fmla="*/ 1957997 w 6208228"/>
              <a:gd name="connsiteY252" fmla="*/ 6506604 h 6876941"/>
              <a:gd name="connsiteX253" fmla="*/ 1746515 w 6208228"/>
              <a:gd name="connsiteY253" fmla="*/ 6630050 h 6876941"/>
              <a:gd name="connsiteX254" fmla="*/ 1720574 w 6208228"/>
              <a:gd name="connsiteY254" fmla="*/ 6653196 h 6876941"/>
              <a:gd name="connsiteX255" fmla="*/ 1619910 w 6208228"/>
              <a:gd name="connsiteY255" fmla="*/ 6714919 h 6876941"/>
              <a:gd name="connsiteX256" fmla="*/ 1594716 w 6208228"/>
              <a:gd name="connsiteY256" fmla="*/ 6738065 h 6876941"/>
              <a:gd name="connsiteX257" fmla="*/ 1519794 w 6208228"/>
              <a:gd name="connsiteY257" fmla="*/ 6784357 h 6876941"/>
              <a:gd name="connsiteX258" fmla="*/ 1495191 w 6208228"/>
              <a:gd name="connsiteY258" fmla="*/ 6807503 h 6876941"/>
              <a:gd name="connsiteX259" fmla="*/ 1470850 w 6208228"/>
              <a:gd name="connsiteY259" fmla="*/ 6822933 h 6876941"/>
              <a:gd name="connsiteX260" fmla="*/ 1446816 w 6208228"/>
              <a:gd name="connsiteY260" fmla="*/ 6846079 h 6876941"/>
              <a:gd name="connsiteX261" fmla="*/ 1423135 w 6208228"/>
              <a:gd name="connsiteY261" fmla="*/ 6861510 h 687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6208228" h="6876941">
                <a:moveTo>
                  <a:pt x="1399851" y="6876941"/>
                </a:moveTo>
                <a:lnTo>
                  <a:pt x="472047" y="6876941"/>
                </a:lnTo>
                <a:lnTo>
                  <a:pt x="472047" y="6866653"/>
                </a:lnTo>
                <a:lnTo>
                  <a:pt x="0" y="6866653"/>
                </a:lnTo>
                <a:lnTo>
                  <a:pt x="0" y="0"/>
                </a:lnTo>
                <a:lnTo>
                  <a:pt x="5105524" y="0"/>
                </a:lnTo>
                <a:lnTo>
                  <a:pt x="5114396" y="10288"/>
                </a:lnTo>
                <a:lnTo>
                  <a:pt x="5577571" y="10288"/>
                </a:lnTo>
                <a:lnTo>
                  <a:pt x="5597531" y="33434"/>
                </a:lnTo>
                <a:lnTo>
                  <a:pt x="5617291" y="64296"/>
                </a:lnTo>
                <a:lnTo>
                  <a:pt x="5636651" y="87442"/>
                </a:lnTo>
                <a:lnTo>
                  <a:pt x="5655411" y="110588"/>
                </a:lnTo>
                <a:lnTo>
                  <a:pt x="5673372" y="133734"/>
                </a:lnTo>
                <a:lnTo>
                  <a:pt x="5691094" y="156880"/>
                </a:lnTo>
                <a:lnTo>
                  <a:pt x="5708503" y="180026"/>
                </a:lnTo>
                <a:lnTo>
                  <a:pt x="5725600" y="203172"/>
                </a:lnTo>
                <a:lnTo>
                  <a:pt x="5742385" y="234033"/>
                </a:lnTo>
                <a:lnTo>
                  <a:pt x="5758861" y="257179"/>
                </a:lnTo>
                <a:lnTo>
                  <a:pt x="5775026" y="280325"/>
                </a:lnTo>
                <a:lnTo>
                  <a:pt x="5790882" y="311187"/>
                </a:lnTo>
                <a:lnTo>
                  <a:pt x="5806430" y="334333"/>
                </a:lnTo>
                <a:lnTo>
                  <a:pt x="5821669" y="357479"/>
                </a:lnTo>
                <a:lnTo>
                  <a:pt x="5836603" y="388340"/>
                </a:lnTo>
                <a:lnTo>
                  <a:pt x="5851230" y="411486"/>
                </a:lnTo>
                <a:lnTo>
                  <a:pt x="5865551" y="442347"/>
                </a:lnTo>
                <a:lnTo>
                  <a:pt x="5879567" y="465493"/>
                </a:lnTo>
                <a:lnTo>
                  <a:pt x="5893280" y="496355"/>
                </a:lnTo>
                <a:lnTo>
                  <a:pt x="5906689" y="519501"/>
                </a:lnTo>
                <a:lnTo>
                  <a:pt x="5919796" y="550362"/>
                </a:lnTo>
                <a:lnTo>
                  <a:pt x="5932601" y="573508"/>
                </a:lnTo>
                <a:lnTo>
                  <a:pt x="5945104" y="604369"/>
                </a:lnTo>
                <a:lnTo>
                  <a:pt x="5957307" y="635231"/>
                </a:lnTo>
                <a:lnTo>
                  <a:pt x="5969211" y="658377"/>
                </a:lnTo>
                <a:lnTo>
                  <a:pt x="5980816" y="689238"/>
                </a:lnTo>
                <a:lnTo>
                  <a:pt x="5992122" y="720100"/>
                </a:lnTo>
                <a:lnTo>
                  <a:pt x="6003131" y="743246"/>
                </a:lnTo>
                <a:lnTo>
                  <a:pt x="6013843" y="774107"/>
                </a:lnTo>
                <a:lnTo>
                  <a:pt x="6024259" y="804968"/>
                </a:lnTo>
                <a:lnTo>
                  <a:pt x="6034380" y="828114"/>
                </a:lnTo>
                <a:lnTo>
                  <a:pt x="6044206" y="858976"/>
                </a:lnTo>
                <a:lnTo>
                  <a:pt x="6053739" y="889837"/>
                </a:lnTo>
                <a:lnTo>
                  <a:pt x="6062978" y="920698"/>
                </a:lnTo>
                <a:lnTo>
                  <a:pt x="6071925" y="943844"/>
                </a:lnTo>
                <a:lnTo>
                  <a:pt x="6080581" y="974706"/>
                </a:lnTo>
                <a:lnTo>
                  <a:pt x="6088945" y="1005567"/>
                </a:lnTo>
                <a:lnTo>
                  <a:pt x="6097019" y="1036428"/>
                </a:lnTo>
                <a:lnTo>
                  <a:pt x="6104803" y="1067290"/>
                </a:lnTo>
                <a:lnTo>
                  <a:pt x="6112300" y="1090436"/>
                </a:lnTo>
                <a:lnTo>
                  <a:pt x="6119507" y="1121297"/>
                </a:lnTo>
                <a:lnTo>
                  <a:pt x="6126428" y="1152159"/>
                </a:lnTo>
                <a:lnTo>
                  <a:pt x="6133062" y="1183020"/>
                </a:lnTo>
                <a:lnTo>
                  <a:pt x="6139410" y="1213881"/>
                </a:lnTo>
                <a:lnTo>
                  <a:pt x="6145474" y="1244743"/>
                </a:lnTo>
                <a:lnTo>
                  <a:pt x="6151252" y="1275604"/>
                </a:lnTo>
                <a:lnTo>
                  <a:pt x="6156747" y="1306465"/>
                </a:lnTo>
                <a:lnTo>
                  <a:pt x="6161959" y="1337327"/>
                </a:lnTo>
                <a:lnTo>
                  <a:pt x="6166889" y="1360473"/>
                </a:lnTo>
                <a:lnTo>
                  <a:pt x="6171538" y="1391334"/>
                </a:lnTo>
                <a:lnTo>
                  <a:pt x="6175906" y="1422195"/>
                </a:lnTo>
                <a:lnTo>
                  <a:pt x="6179993" y="1453057"/>
                </a:lnTo>
                <a:lnTo>
                  <a:pt x="6183802" y="1483918"/>
                </a:lnTo>
                <a:lnTo>
                  <a:pt x="6187332" y="1514780"/>
                </a:lnTo>
                <a:lnTo>
                  <a:pt x="6190584" y="1545641"/>
                </a:lnTo>
                <a:lnTo>
                  <a:pt x="6193559" y="1576502"/>
                </a:lnTo>
                <a:lnTo>
                  <a:pt x="6196257" y="1607364"/>
                </a:lnTo>
                <a:lnTo>
                  <a:pt x="6198680" y="1638225"/>
                </a:lnTo>
                <a:lnTo>
                  <a:pt x="6200828" y="1669086"/>
                </a:lnTo>
                <a:lnTo>
                  <a:pt x="6202702" y="1699948"/>
                </a:lnTo>
                <a:lnTo>
                  <a:pt x="6204303" y="1730809"/>
                </a:lnTo>
                <a:lnTo>
                  <a:pt x="6205630" y="1761670"/>
                </a:lnTo>
                <a:lnTo>
                  <a:pt x="6206686" y="1792532"/>
                </a:lnTo>
                <a:lnTo>
                  <a:pt x="6207470" y="1823393"/>
                </a:lnTo>
                <a:lnTo>
                  <a:pt x="6207984" y="1854255"/>
                </a:lnTo>
                <a:lnTo>
                  <a:pt x="6208228" y="1885116"/>
                </a:lnTo>
                <a:lnTo>
                  <a:pt x="6208203" y="1915977"/>
                </a:lnTo>
                <a:lnTo>
                  <a:pt x="6207910" y="1939123"/>
                </a:lnTo>
                <a:lnTo>
                  <a:pt x="6207349" y="1969985"/>
                </a:lnTo>
                <a:lnTo>
                  <a:pt x="6206520" y="2000846"/>
                </a:lnTo>
                <a:lnTo>
                  <a:pt x="6205532" y="2031707"/>
                </a:lnTo>
                <a:lnTo>
                  <a:pt x="6204227" y="2062569"/>
                </a:lnTo>
                <a:lnTo>
                  <a:pt x="6202598" y="2093430"/>
                </a:lnTo>
                <a:lnTo>
                  <a:pt x="6200638" y="2124291"/>
                </a:lnTo>
                <a:lnTo>
                  <a:pt x="6198338" y="2155153"/>
                </a:lnTo>
                <a:lnTo>
                  <a:pt x="6195692" y="2186014"/>
                </a:lnTo>
                <a:lnTo>
                  <a:pt x="6192691" y="2216875"/>
                </a:lnTo>
                <a:lnTo>
                  <a:pt x="6189328" y="2247737"/>
                </a:lnTo>
                <a:lnTo>
                  <a:pt x="6185594" y="2278598"/>
                </a:lnTo>
                <a:lnTo>
                  <a:pt x="6181483" y="2309460"/>
                </a:lnTo>
                <a:lnTo>
                  <a:pt x="6176987" y="2340321"/>
                </a:lnTo>
                <a:lnTo>
                  <a:pt x="6172098" y="2371182"/>
                </a:lnTo>
                <a:lnTo>
                  <a:pt x="6166808" y="2402044"/>
                </a:lnTo>
                <a:lnTo>
                  <a:pt x="6161110" y="2425190"/>
                </a:lnTo>
                <a:lnTo>
                  <a:pt x="6154995" y="2456051"/>
                </a:lnTo>
                <a:lnTo>
                  <a:pt x="6148457" y="2486912"/>
                </a:lnTo>
                <a:lnTo>
                  <a:pt x="6141487" y="2517774"/>
                </a:lnTo>
                <a:lnTo>
                  <a:pt x="6134079" y="2548635"/>
                </a:lnTo>
                <a:lnTo>
                  <a:pt x="6126223" y="2579496"/>
                </a:lnTo>
                <a:lnTo>
                  <a:pt x="6117914" y="2610358"/>
                </a:lnTo>
                <a:lnTo>
                  <a:pt x="6109142" y="2633504"/>
                </a:lnTo>
                <a:lnTo>
                  <a:pt x="6099900" y="2664365"/>
                </a:lnTo>
                <a:lnTo>
                  <a:pt x="6090181" y="2695227"/>
                </a:lnTo>
                <a:lnTo>
                  <a:pt x="6079977" y="2718373"/>
                </a:lnTo>
                <a:lnTo>
                  <a:pt x="6069279" y="2749234"/>
                </a:lnTo>
                <a:lnTo>
                  <a:pt x="6058081" y="2780095"/>
                </a:lnTo>
                <a:lnTo>
                  <a:pt x="6046376" y="2803241"/>
                </a:lnTo>
                <a:lnTo>
                  <a:pt x="6034154" y="2834103"/>
                </a:lnTo>
                <a:lnTo>
                  <a:pt x="6021409" y="2857249"/>
                </a:lnTo>
                <a:lnTo>
                  <a:pt x="6008132" y="2888110"/>
                </a:lnTo>
                <a:lnTo>
                  <a:pt x="5994317" y="2911256"/>
                </a:lnTo>
                <a:lnTo>
                  <a:pt x="5979955" y="2934402"/>
                </a:lnTo>
                <a:lnTo>
                  <a:pt x="5965038" y="2965264"/>
                </a:lnTo>
                <a:lnTo>
                  <a:pt x="5949561" y="2988410"/>
                </a:lnTo>
                <a:lnTo>
                  <a:pt x="5933513" y="3011556"/>
                </a:lnTo>
                <a:lnTo>
                  <a:pt x="5916888" y="3034702"/>
                </a:lnTo>
                <a:lnTo>
                  <a:pt x="5899677" y="3065563"/>
                </a:lnTo>
                <a:lnTo>
                  <a:pt x="5881875" y="3088709"/>
                </a:lnTo>
                <a:lnTo>
                  <a:pt x="5863471" y="3111855"/>
                </a:lnTo>
                <a:lnTo>
                  <a:pt x="5844460" y="3135001"/>
                </a:lnTo>
                <a:lnTo>
                  <a:pt x="5824833" y="3150432"/>
                </a:lnTo>
                <a:lnTo>
                  <a:pt x="5804583" y="3173578"/>
                </a:lnTo>
                <a:lnTo>
                  <a:pt x="5783701" y="3196724"/>
                </a:lnTo>
                <a:lnTo>
                  <a:pt x="5762181" y="3219870"/>
                </a:lnTo>
                <a:lnTo>
                  <a:pt x="5740015" y="3235300"/>
                </a:lnTo>
                <a:lnTo>
                  <a:pt x="5717126" y="3258446"/>
                </a:lnTo>
                <a:lnTo>
                  <a:pt x="5693702" y="3273877"/>
                </a:lnTo>
                <a:lnTo>
                  <a:pt x="5669777" y="3297023"/>
                </a:lnTo>
                <a:lnTo>
                  <a:pt x="5645382" y="3312454"/>
                </a:lnTo>
                <a:lnTo>
                  <a:pt x="5620550" y="3327885"/>
                </a:lnTo>
                <a:lnTo>
                  <a:pt x="5595313" y="3351031"/>
                </a:lnTo>
                <a:lnTo>
                  <a:pt x="5543755" y="3381892"/>
                </a:lnTo>
                <a:lnTo>
                  <a:pt x="5490965" y="3412753"/>
                </a:lnTo>
                <a:lnTo>
                  <a:pt x="5355309" y="3489907"/>
                </a:lnTo>
                <a:lnTo>
                  <a:pt x="5327805" y="3497622"/>
                </a:lnTo>
                <a:lnTo>
                  <a:pt x="5272684" y="3528483"/>
                </a:lnTo>
                <a:lnTo>
                  <a:pt x="5217629" y="3551629"/>
                </a:lnTo>
                <a:lnTo>
                  <a:pt x="5190206" y="3567060"/>
                </a:lnTo>
                <a:lnTo>
                  <a:pt x="5085373" y="3628783"/>
                </a:lnTo>
                <a:lnTo>
                  <a:pt x="5059257" y="3636498"/>
                </a:lnTo>
                <a:lnTo>
                  <a:pt x="4955528" y="3698221"/>
                </a:lnTo>
                <a:lnTo>
                  <a:pt x="4929841" y="3721367"/>
                </a:lnTo>
                <a:lnTo>
                  <a:pt x="4803491" y="3798520"/>
                </a:lnTo>
                <a:lnTo>
                  <a:pt x="4778723" y="3821666"/>
                </a:lnTo>
                <a:lnTo>
                  <a:pt x="4729791" y="3852528"/>
                </a:lnTo>
                <a:lnTo>
                  <a:pt x="4705649" y="3875673"/>
                </a:lnTo>
                <a:lnTo>
                  <a:pt x="4658076" y="3906535"/>
                </a:lnTo>
                <a:lnTo>
                  <a:pt x="4634670" y="3929681"/>
                </a:lnTo>
                <a:lnTo>
                  <a:pt x="4611534" y="3945112"/>
                </a:lnTo>
                <a:lnTo>
                  <a:pt x="4588681" y="3968258"/>
                </a:lnTo>
                <a:lnTo>
                  <a:pt x="4566121" y="3983688"/>
                </a:lnTo>
                <a:lnTo>
                  <a:pt x="4543868" y="4006834"/>
                </a:lnTo>
                <a:lnTo>
                  <a:pt x="4521934" y="4029980"/>
                </a:lnTo>
                <a:lnTo>
                  <a:pt x="4500331" y="4045411"/>
                </a:lnTo>
                <a:lnTo>
                  <a:pt x="4479072" y="4068557"/>
                </a:lnTo>
                <a:lnTo>
                  <a:pt x="4458168" y="4091703"/>
                </a:lnTo>
                <a:lnTo>
                  <a:pt x="4437631" y="4107134"/>
                </a:lnTo>
                <a:lnTo>
                  <a:pt x="4417476" y="4130280"/>
                </a:lnTo>
                <a:lnTo>
                  <a:pt x="4397713" y="4153426"/>
                </a:lnTo>
                <a:lnTo>
                  <a:pt x="4378354" y="4176572"/>
                </a:lnTo>
                <a:lnTo>
                  <a:pt x="4359412" y="4199718"/>
                </a:lnTo>
                <a:lnTo>
                  <a:pt x="4340899" y="4222864"/>
                </a:lnTo>
                <a:lnTo>
                  <a:pt x="4322829" y="4246010"/>
                </a:lnTo>
                <a:lnTo>
                  <a:pt x="4305212" y="4269156"/>
                </a:lnTo>
                <a:lnTo>
                  <a:pt x="4288061" y="4292302"/>
                </a:lnTo>
                <a:lnTo>
                  <a:pt x="4271388" y="4315448"/>
                </a:lnTo>
                <a:lnTo>
                  <a:pt x="4255206" y="4338594"/>
                </a:lnTo>
                <a:lnTo>
                  <a:pt x="4239526" y="4361740"/>
                </a:lnTo>
                <a:lnTo>
                  <a:pt x="4224362" y="4384886"/>
                </a:lnTo>
                <a:lnTo>
                  <a:pt x="4209725" y="4408032"/>
                </a:lnTo>
                <a:lnTo>
                  <a:pt x="4195628" y="4438894"/>
                </a:lnTo>
                <a:lnTo>
                  <a:pt x="4182082" y="4462040"/>
                </a:lnTo>
                <a:lnTo>
                  <a:pt x="4169101" y="4485186"/>
                </a:lnTo>
                <a:lnTo>
                  <a:pt x="4156697" y="4516047"/>
                </a:lnTo>
                <a:lnTo>
                  <a:pt x="4144880" y="4539193"/>
                </a:lnTo>
                <a:lnTo>
                  <a:pt x="4133666" y="4562339"/>
                </a:lnTo>
                <a:lnTo>
                  <a:pt x="4123063" y="4593200"/>
                </a:lnTo>
                <a:lnTo>
                  <a:pt x="4113087" y="4616346"/>
                </a:lnTo>
                <a:lnTo>
                  <a:pt x="4103748" y="4647208"/>
                </a:lnTo>
                <a:lnTo>
                  <a:pt x="4095060" y="4670354"/>
                </a:lnTo>
                <a:lnTo>
                  <a:pt x="4087033" y="4701215"/>
                </a:lnTo>
                <a:lnTo>
                  <a:pt x="4079681" y="4732077"/>
                </a:lnTo>
                <a:lnTo>
                  <a:pt x="4073016" y="4755222"/>
                </a:lnTo>
                <a:lnTo>
                  <a:pt x="4067050" y="4786083"/>
                </a:lnTo>
                <a:lnTo>
                  <a:pt x="4061796" y="4816945"/>
                </a:lnTo>
                <a:lnTo>
                  <a:pt x="4057265" y="4847806"/>
                </a:lnTo>
                <a:lnTo>
                  <a:pt x="4053117" y="4878668"/>
                </a:lnTo>
                <a:lnTo>
                  <a:pt x="4049694" y="4901814"/>
                </a:lnTo>
                <a:lnTo>
                  <a:pt x="4046896" y="4932675"/>
                </a:lnTo>
                <a:lnTo>
                  <a:pt x="4044622" y="4963537"/>
                </a:lnTo>
                <a:lnTo>
                  <a:pt x="4042769" y="4994398"/>
                </a:lnTo>
                <a:lnTo>
                  <a:pt x="4041239" y="5025260"/>
                </a:lnTo>
                <a:lnTo>
                  <a:pt x="4039929" y="5056120"/>
                </a:lnTo>
                <a:lnTo>
                  <a:pt x="4038738" y="5086982"/>
                </a:lnTo>
                <a:lnTo>
                  <a:pt x="4037567" y="5117843"/>
                </a:lnTo>
                <a:lnTo>
                  <a:pt x="4036313" y="5148704"/>
                </a:lnTo>
                <a:lnTo>
                  <a:pt x="4034876" y="5179566"/>
                </a:lnTo>
                <a:lnTo>
                  <a:pt x="4033155" y="5210427"/>
                </a:lnTo>
                <a:lnTo>
                  <a:pt x="4031050" y="5233573"/>
                </a:lnTo>
                <a:lnTo>
                  <a:pt x="4028458" y="5264435"/>
                </a:lnTo>
                <a:lnTo>
                  <a:pt x="4025280" y="5295296"/>
                </a:lnTo>
                <a:lnTo>
                  <a:pt x="4021414" y="5326157"/>
                </a:lnTo>
                <a:lnTo>
                  <a:pt x="4016759" y="5357019"/>
                </a:lnTo>
                <a:lnTo>
                  <a:pt x="4011215" y="5387880"/>
                </a:lnTo>
                <a:lnTo>
                  <a:pt x="4004680" y="5411026"/>
                </a:lnTo>
                <a:lnTo>
                  <a:pt x="3997054" y="5441887"/>
                </a:lnTo>
                <a:lnTo>
                  <a:pt x="3988236" y="5472749"/>
                </a:lnTo>
                <a:lnTo>
                  <a:pt x="3978125" y="5503610"/>
                </a:lnTo>
                <a:lnTo>
                  <a:pt x="3966154" y="5526756"/>
                </a:lnTo>
                <a:lnTo>
                  <a:pt x="3952993" y="5549902"/>
                </a:lnTo>
                <a:lnTo>
                  <a:pt x="3938691" y="5580764"/>
                </a:lnTo>
                <a:lnTo>
                  <a:pt x="3923298" y="5603910"/>
                </a:lnTo>
                <a:lnTo>
                  <a:pt x="3906863" y="5627056"/>
                </a:lnTo>
                <a:lnTo>
                  <a:pt x="3889435" y="5650202"/>
                </a:lnTo>
                <a:lnTo>
                  <a:pt x="3871063" y="5673348"/>
                </a:lnTo>
                <a:lnTo>
                  <a:pt x="3851798" y="5696494"/>
                </a:lnTo>
                <a:lnTo>
                  <a:pt x="3831687" y="5719640"/>
                </a:lnTo>
                <a:lnTo>
                  <a:pt x="3810781" y="5742786"/>
                </a:lnTo>
                <a:lnTo>
                  <a:pt x="3789128" y="5758216"/>
                </a:lnTo>
                <a:lnTo>
                  <a:pt x="3766778" y="5781363"/>
                </a:lnTo>
                <a:lnTo>
                  <a:pt x="3743780" y="5796793"/>
                </a:lnTo>
                <a:lnTo>
                  <a:pt x="3720184" y="5819939"/>
                </a:lnTo>
                <a:lnTo>
                  <a:pt x="3696039" y="5835370"/>
                </a:lnTo>
                <a:lnTo>
                  <a:pt x="3671394" y="5850800"/>
                </a:lnTo>
                <a:lnTo>
                  <a:pt x="3620801" y="5881662"/>
                </a:lnTo>
                <a:lnTo>
                  <a:pt x="3568800" y="5912523"/>
                </a:lnTo>
                <a:lnTo>
                  <a:pt x="3542395" y="5920239"/>
                </a:lnTo>
                <a:lnTo>
                  <a:pt x="3515785" y="5935669"/>
                </a:lnTo>
                <a:lnTo>
                  <a:pt x="3487140" y="5951100"/>
                </a:lnTo>
                <a:lnTo>
                  <a:pt x="3458336" y="5958815"/>
                </a:lnTo>
                <a:lnTo>
                  <a:pt x="3429384" y="5974246"/>
                </a:lnTo>
                <a:lnTo>
                  <a:pt x="3400294" y="5981961"/>
                </a:lnTo>
                <a:lnTo>
                  <a:pt x="3371077" y="5997392"/>
                </a:lnTo>
                <a:lnTo>
                  <a:pt x="3282774" y="6020538"/>
                </a:lnTo>
                <a:lnTo>
                  <a:pt x="3253158" y="6035969"/>
                </a:lnTo>
                <a:lnTo>
                  <a:pt x="2806236" y="6151699"/>
                </a:lnTo>
                <a:lnTo>
                  <a:pt x="2776738" y="6167129"/>
                </a:lnTo>
                <a:lnTo>
                  <a:pt x="2659507" y="6197991"/>
                </a:lnTo>
                <a:lnTo>
                  <a:pt x="2630394" y="6213421"/>
                </a:lnTo>
                <a:lnTo>
                  <a:pt x="2572410" y="6228852"/>
                </a:lnTo>
                <a:lnTo>
                  <a:pt x="2543540" y="6244283"/>
                </a:lnTo>
                <a:lnTo>
                  <a:pt x="2486049" y="6259714"/>
                </a:lnTo>
                <a:lnTo>
                  <a:pt x="2457432" y="6275144"/>
                </a:lnTo>
                <a:lnTo>
                  <a:pt x="2428900" y="6282860"/>
                </a:lnTo>
                <a:lnTo>
                  <a:pt x="2400455" y="6298290"/>
                </a:lnTo>
                <a:lnTo>
                  <a:pt x="2372098" y="6306006"/>
                </a:lnTo>
                <a:lnTo>
                  <a:pt x="2315652" y="6336867"/>
                </a:lnTo>
                <a:lnTo>
                  <a:pt x="2287565" y="6344582"/>
                </a:lnTo>
                <a:lnTo>
                  <a:pt x="2259571" y="6360013"/>
                </a:lnTo>
                <a:lnTo>
                  <a:pt x="2231669" y="6367728"/>
                </a:lnTo>
                <a:lnTo>
                  <a:pt x="2148533" y="6414020"/>
                </a:lnTo>
                <a:lnTo>
                  <a:pt x="2121014" y="6421736"/>
                </a:lnTo>
                <a:lnTo>
                  <a:pt x="2011929" y="6483458"/>
                </a:lnTo>
                <a:lnTo>
                  <a:pt x="1984911" y="6491174"/>
                </a:lnTo>
                <a:lnTo>
                  <a:pt x="1957997" y="6506604"/>
                </a:lnTo>
                <a:lnTo>
                  <a:pt x="1746515" y="6630050"/>
                </a:lnTo>
                <a:lnTo>
                  <a:pt x="1720574" y="6653196"/>
                </a:lnTo>
                <a:lnTo>
                  <a:pt x="1619910" y="6714919"/>
                </a:lnTo>
                <a:lnTo>
                  <a:pt x="1594716" y="6738065"/>
                </a:lnTo>
                <a:lnTo>
                  <a:pt x="1519794" y="6784357"/>
                </a:lnTo>
                <a:lnTo>
                  <a:pt x="1495191" y="6807503"/>
                </a:lnTo>
                <a:lnTo>
                  <a:pt x="1470850" y="6822933"/>
                </a:lnTo>
                <a:lnTo>
                  <a:pt x="1446816" y="6846079"/>
                </a:lnTo>
                <a:lnTo>
                  <a:pt x="1423135" y="6861510"/>
                </a:lnTo>
                <a:close/>
              </a:path>
            </a:pathLst>
          </a:custGeom>
          <a:solidFill>
            <a:schemeClr val="tx1">
              <a:alpha val="10000"/>
            </a:schemeClr>
          </a:solidFill>
          <a:effectLst/>
        </p:spPr>
        <p:txBody>
          <a:bodyPr wrap="square" lIns="0" tIns="0" rIns="0" bIns="0" rtlCol="0">
            <a:noAutofit/>
          </a:bodyPr>
          <a:lstStyle/>
          <a:p>
            <a:endParaRPr sz="1092"/>
          </a:p>
        </p:txBody>
      </p:sp>
      <p:grpSp>
        <p:nvGrpSpPr>
          <p:cNvPr id="57" name="Group 56">
            <a:extLst>
              <a:ext uri="{FF2B5EF4-FFF2-40B4-BE49-F238E27FC236}">
                <a16:creationId xmlns:a16="http://schemas.microsoft.com/office/drawing/2014/main" id="{89FB3795-CDDC-45BA-B117-A103D4F6C0E2}"/>
              </a:ext>
            </a:extLst>
          </p:cNvPr>
          <p:cNvGrpSpPr/>
          <p:nvPr/>
        </p:nvGrpSpPr>
        <p:grpSpPr>
          <a:xfrm>
            <a:off x="5236395" y="363851"/>
            <a:ext cx="2692204" cy="2692196"/>
            <a:chOff x="5882681" y="762174"/>
            <a:chExt cx="3182402" cy="3182392"/>
          </a:xfrm>
        </p:grpSpPr>
        <p:sp>
          <p:nvSpPr>
            <p:cNvPr id="60" name="Oval 59">
              <a:extLst>
                <a:ext uri="{FF2B5EF4-FFF2-40B4-BE49-F238E27FC236}">
                  <a16:creationId xmlns:a16="http://schemas.microsoft.com/office/drawing/2014/main" id="{265627DE-BBEE-4C06-9B9C-E6DF004B0E93}"/>
                </a:ext>
              </a:extLst>
            </p:cNvPr>
            <p:cNvSpPr/>
            <p:nvPr/>
          </p:nvSpPr>
          <p:spPr>
            <a:xfrm flipH="1">
              <a:off x="5882681" y="762174"/>
              <a:ext cx="3182402" cy="3182392"/>
            </a:xfrm>
            <a:prstGeom prst="ellipse">
              <a:avLst/>
            </a:prstGeom>
            <a:solidFill>
              <a:srgbClr val="9ACA3C"/>
            </a:solidFill>
            <a:ln w="57150">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n w="76200">
                  <a:solidFill>
                    <a:schemeClr val="bg1"/>
                  </a:solidFill>
                </a:ln>
              </a:endParaRPr>
            </a:p>
          </p:txBody>
        </p:sp>
        <p:sp>
          <p:nvSpPr>
            <p:cNvPr id="69" name="Oval 68">
              <a:extLst>
                <a:ext uri="{FF2B5EF4-FFF2-40B4-BE49-F238E27FC236}">
                  <a16:creationId xmlns:a16="http://schemas.microsoft.com/office/drawing/2014/main" id="{233FA843-A541-4098-8C24-C0FFA1029B89}"/>
                </a:ext>
              </a:extLst>
            </p:cNvPr>
            <p:cNvSpPr/>
            <p:nvPr/>
          </p:nvSpPr>
          <p:spPr>
            <a:xfrm flipH="1">
              <a:off x="5983646" y="882481"/>
              <a:ext cx="2980472" cy="2980462"/>
            </a:xfrm>
            <a:prstGeom prst="ellipse">
              <a:avLst/>
            </a:prstGeom>
            <a:solidFill>
              <a:schemeClr val="bg1"/>
            </a:solidFill>
            <a:ln w="57150">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n w="76200">
                  <a:solidFill>
                    <a:schemeClr val="bg1"/>
                  </a:solidFill>
                </a:ln>
              </a:endParaRPr>
            </a:p>
          </p:txBody>
        </p:sp>
        <p:pic>
          <p:nvPicPr>
            <p:cNvPr id="65" name="Picture 64" descr="A green and white table with a map&#10;&#10;Description automatically generated">
              <a:extLst>
                <a:ext uri="{FF2B5EF4-FFF2-40B4-BE49-F238E27FC236}">
                  <a16:creationId xmlns:a16="http://schemas.microsoft.com/office/drawing/2014/main" id="{EB524CBC-3EAA-4AE8-A740-A5F39F50EDD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035426" y="1268580"/>
              <a:ext cx="2876912" cy="2388256"/>
            </a:xfrm>
            <a:prstGeom prst="rect">
              <a:avLst/>
            </a:prstGeom>
          </p:spPr>
        </p:pic>
      </p:grpSp>
      <p:grpSp>
        <p:nvGrpSpPr>
          <p:cNvPr id="72" name="Group 71">
            <a:extLst>
              <a:ext uri="{FF2B5EF4-FFF2-40B4-BE49-F238E27FC236}">
                <a16:creationId xmlns:a16="http://schemas.microsoft.com/office/drawing/2014/main" id="{5609E8F8-CAB6-4C3B-9A0E-901BE646FBC5}"/>
              </a:ext>
            </a:extLst>
          </p:cNvPr>
          <p:cNvGrpSpPr/>
          <p:nvPr/>
        </p:nvGrpSpPr>
        <p:grpSpPr>
          <a:xfrm>
            <a:off x="0" y="6577588"/>
            <a:ext cx="12195048" cy="280412"/>
            <a:chOff x="0" y="6577588"/>
            <a:chExt cx="12195048" cy="280412"/>
          </a:xfrm>
          <a:solidFill>
            <a:srgbClr val="9ACA3C"/>
          </a:solidFill>
        </p:grpSpPr>
        <p:sp>
          <p:nvSpPr>
            <p:cNvPr id="73" name="Rectangle 72">
              <a:extLst>
                <a:ext uri="{FF2B5EF4-FFF2-40B4-BE49-F238E27FC236}">
                  <a16:creationId xmlns:a16="http://schemas.microsoft.com/office/drawing/2014/main" id="{A1C3C691-853B-433B-8290-DE9C7A9D4E72}"/>
                </a:ext>
              </a:extLst>
            </p:cNvPr>
            <p:cNvSpPr/>
            <p:nvPr userDrawn="1"/>
          </p:nvSpPr>
          <p:spPr>
            <a:xfrm>
              <a:off x="609600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4" name="Group 73">
              <a:extLst>
                <a:ext uri="{FF2B5EF4-FFF2-40B4-BE49-F238E27FC236}">
                  <a16:creationId xmlns:a16="http://schemas.microsoft.com/office/drawing/2014/main" id="{96D9FAE2-BA6E-49C0-964E-D5FF30EF055E}"/>
                </a:ext>
              </a:extLst>
            </p:cNvPr>
            <p:cNvGrpSpPr/>
            <p:nvPr userDrawn="1"/>
          </p:nvGrpSpPr>
          <p:grpSpPr>
            <a:xfrm>
              <a:off x="0" y="6577588"/>
              <a:ext cx="6338083" cy="280412"/>
              <a:chOff x="0" y="6577588"/>
              <a:chExt cx="6338083" cy="280412"/>
            </a:xfrm>
            <a:grpFill/>
          </p:grpSpPr>
          <p:sp>
            <p:nvSpPr>
              <p:cNvPr id="75" name="Rectangle 74">
                <a:extLst>
                  <a:ext uri="{FF2B5EF4-FFF2-40B4-BE49-F238E27FC236}">
                    <a16:creationId xmlns:a16="http://schemas.microsoft.com/office/drawing/2014/main" id="{0F1306AB-46D5-41B8-A541-37641C021C13}"/>
                  </a:ext>
                </a:extLst>
              </p:cNvPr>
              <p:cNvSpPr/>
              <p:nvPr userDrawn="1"/>
            </p:nvSpPr>
            <p:spPr>
              <a:xfrm>
                <a:off x="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Google Shape;24;p54">
                <a:extLst>
                  <a:ext uri="{FF2B5EF4-FFF2-40B4-BE49-F238E27FC236}">
                    <a16:creationId xmlns:a16="http://schemas.microsoft.com/office/drawing/2014/main" id="{CF40A698-1F35-4E8E-A5C8-4EA83B6B6795}"/>
                  </a:ext>
                </a:extLst>
              </p:cNvPr>
              <p:cNvSpPr/>
              <p:nvPr userDrawn="1"/>
            </p:nvSpPr>
            <p:spPr>
              <a:xfrm>
                <a:off x="5853918" y="6577588"/>
                <a:ext cx="484165" cy="268981"/>
              </a:xfrm>
              <a:custGeom>
                <a:avLst/>
                <a:gdLst/>
                <a:ahLst/>
                <a:cxnLst/>
                <a:rect l="l" t="t" r="r" b="b"/>
                <a:pathLst>
                  <a:path w="365760" h="203200" extrusionOk="0">
                    <a:moveTo>
                      <a:pt x="182880" y="0"/>
                    </a:moveTo>
                    <a:cubicBezTo>
                      <a:pt x="283882" y="0"/>
                      <a:pt x="365760" y="81878"/>
                      <a:pt x="365760" y="182880"/>
                    </a:cubicBezTo>
                    <a:lnTo>
                      <a:pt x="361658" y="203200"/>
                    </a:lnTo>
                    <a:lnTo>
                      <a:pt x="4103" y="203200"/>
                    </a:lnTo>
                    <a:lnTo>
                      <a:pt x="0" y="182880"/>
                    </a:lnTo>
                    <a:cubicBezTo>
                      <a:pt x="0" y="81878"/>
                      <a:pt x="81878" y="0"/>
                      <a:pt x="182880" y="0"/>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grpSp>
      </p:grpSp>
      <p:sp>
        <p:nvSpPr>
          <p:cNvPr id="77" name="Slide Number Placeholder 5">
            <a:extLst>
              <a:ext uri="{FF2B5EF4-FFF2-40B4-BE49-F238E27FC236}">
                <a16:creationId xmlns:a16="http://schemas.microsoft.com/office/drawing/2014/main" id="{2F5C0E24-05BA-401F-B8DD-F434EE19B157}"/>
              </a:ext>
            </a:extLst>
          </p:cNvPr>
          <p:cNvSpPr txBox="1">
            <a:spLocks/>
          </p:cNvSpPr>
          <p:nvPr/>
        </p:nvSpPr>
        <p:spPr>
          <a:xfrm>
            <a:off x="5699948" y="6529516"/>
            <a:ext cx="792104" cy="365125"/>
          </a:xfrm>
          <a:prstGeom prst="rect">
            <a:avLst/>
          </a:prstGeom>
        </p:spPr>
        <p:txBody>
          <a:bodyPr vert="horz" lIns="91440" tIns="45720" rIns="91440" bIns="45720" rtlCol="0" anchor="ctr"/>
          <a:lstStyle>
            <a:defPPr>
              <a:defRPr lang="en-US"/>
            </a:defPPr>
            <a:lvl1pPr marL="0" algn="ctr" defTabSz="914400" rtl="0" eaLnBrk="1" latinLnBrk="0" hangingPunct="1">
              <a:defRPr sz="1100"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8868B4-BCB4-40C5-8F5B-96F1F985AC30}" type="slidenum">
              <a:rPr lang="en-US" smtClean="0">
                <a:latin typeface="+mn-lt"/>
              </a:rPr>
              <a:pPr/>
              <a:t>4</a:t>
            </a:fld>
            <a:endParaRPr lang="en-US" dirty="0">
              <a:latin typeface="+mn-lt"/>
            </a:endParaRPr>
          </a:p>
        </p:txBody>
      </p:sp>
      <p:cxnSp>
        <p:nvCxnSpPr>
          <p:cNvPr id="78" name="Straight Connector 77">
            <a:extLst>
              <a:ext uri="{FF2B5EF4-FFF2-40B4-BE49-F238E27FC236}">
                <a16:creationId xmlns:a16="http://schemas.microsoft.com/office/drawing/2014/main" id="{A319404A-F5C4-44C9-B8B7-6A94B180F043}"/>
              </a:ext>
            </a:extLst>
          </p:cNvPr>
          <p:cNvCxnSpPr>
            <a:stCxn id="81" idx="6"/>
            <a:endCxn id="129" idx="2"/>
          </p:cNvCxnSpPr>
          <p:nvPr/>
        </p:nvCxnSpPr>
        <p:spPr>
          <a:xfrm>
            <a:off x="460838" y="1557038"/>
            <a:ext cx="0" cy="462799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0F1A1B70-886F-4924-9BD9-BF8F94B9D6F7}"/>
              </a:ext>
            </a:extLst>
          </p:cNvPr>
          <p:cNvSpPr/>
          <p:nvPr/>
        </p:nvSpPr>
        <p:spPr>
          <a:xfrm>
            <a:off x="695323" y="1249290"/>
            <a:ext cx="4143375" cy="5262979"/>
          </a:xfrm>
          <a:prstGeom prst="rect">
            <a:avLst/>
          </a:prstGeom>
        </p:spPr>
        <p:txBody>
          <a:bodyPr wrap="square">
            <a:spAutoFit/>
          </a:bodyPr>
          <a:lstStyle/>
          <a:p>
            <a:r>
              <a:rPr lang="en-US" sz="1400" dirty="0"/>
              <a:t>Accessibility Consultancy</a:t>
            </a:r>
          </a:p>
          <a:p>
            <a:endParaRPr lang="en-US" sz="1300" dirty="0"/>
          </a:p>
          <a:p>
            <a:r>
              <a:rPr lang="en-US" sz="1400" dirty="0"/>
              <a:t>Universal Design and Inclusion Experts</a:t>
            </a:r>
          </a:p>
          <a:p>
            <a:endParaRPr lang="en-US" sz="1300" dirty="0"/>
          </a:p>
          <a:p>
            <a:r>
              <a:rPr lang="en-US" sz="1400" dirty="0"/>
              <a:t>Accessibility Audits</a:t>
            </a:r>
          </a:p>
          <a:p>
            <a:endParaRPr lang="en-US" sz="1300" dirty="0"/>
          </a:p>
          <a:p>
            <a:r>
              <a:rPr lang="en-US" sz="1400" dirty="0"/>
              <a:t>Design and Access Statements</a:t>
            </a:r>
          </a:p>
          <a:p>
            <a:endParaRPr lang="en-US" sz="1300" dirty="0"/>
          </a:p>
          <a:p>
            <a:r>
              <a:rPr lang="en-US" sz="1400" dirty="0"/>
              <a:t>All Design Stages from Concept to Handover</a:t>
            </a:r>
          </a:p>
          <a:p>
            <a:endParaRPr lang="en-US" sz="1300" dirty="0"/>
          </a:p>
          <a:p>
            <a:r>
              <a:rPr lang="en-US" sz="1400" dirty="0"/>
              <a:t>Inclusive Operations and Management</a:t>
            </a:r>
          </a:p>
          <a:p>
            <a:endParaRPr lang="en-US" sz="1300" dirty="0"/>
          </a:p>
          <a:p>
            <a:r>
              <a:rPr lang="en-US" sz="1400" dirty="0"/>
              <a:t>Bespoke Strategy, Guidance and Benchmarking</a:t>
            </a:r>
          </a:p>
          <a:p>
            <a:endParaRPr lang="en-US" sz="1300" dirty="0"/>
          </a:p>
          <a:p>
            <a:r>
              <a:rPr lang="en-US" sz="1400" dirty="0"/>
              <a:t>Event Planning</a:t>
            </a:r>
          </a:p>
          <a:p>
            <a:endParaRPr lang="en-US" sz="1300" dirty="0"/>
          </a:p>
          <a:p>
            <a:r>
              <a:rPr lang="en-US" sz="1400" dirty="0"/>
              <a:t>Policy Planning</a:t>
            </a:r>
          </a:p>
          <a:p>
            <a:endParaRPr lang="en-US" sz="1300" dirty="0"/>
          </a:p>
          <a:p>
            <a:r>
              <a:rPr lang="en-US" sz="1400" dirty="0"/>
              <a:t>Tactile and Braille Mapping</a:t>
            </a:r>
          </a:p>
          <a:p>
            <a:endParaRPr lang="en-US" sz="1300" dirty="0"/>
          </a:p>
          <a:p>
            <a:r>
              <a:rPr lang="en-US" sz="1400" dirty="0"/>
              <a:t>Wayfinding</a:t>
            </a:r>
          </a:p>
          <a:p>
            <a:endParaRPr lang="en-US" sz="1300" dirty="0"/>
          </a:p>
          <a:p>
            <a:r>
              <a:rPr lang="en-US" sz="1400" dirty="0"/>
              <a:t>Mystery Shopping of Services</a:t>
            </a:r>
          </a:p>
          <a:p>
            <a:endParaRPr lang="en-US" sz="1300" dirty="0"/>
          </a:p>
          <a:p>
            <a:r>
              <a:rPr lang="en-US" sz="1400" dirty="0"/>
              <a:t>Disabled User Feedback i.e. Websites</a:t>
            </a:r>
          </a:p>
        </p:txBody>
      </p:sp>
      <p:grpSp>
        <p:nvGrpSpPr>
          <p:cNvPr id="80" name="Group 79">
            <a:extLst>
              <a:ext uri="{FF2B5EF4-FFF2-40B4-BE49-F238E27FC236}">
                <a16:creationId xmlns:a16="http://schemas.microsoft.com/office/drawing/2014/main" id="{62EB4F9C-8C7D-4081-901C-871CF0360E4E}"/>
              </a:ext>
            </a:extLst>
          </p:cNvPr>
          <p:cNvGrpSpPr/>
          <p:nvPr/>
        </p:nvGrpSpPr>
        <p:grpSpPr>
          <a:xfrm rot="5400000">
            <a:off x="307215" y="1249793"/>
            <a:ext cx="307246" cy="307244"/>
            <a:chOff x="1405114" y="1524143"/>
            <a:chExt cx="648000" cy="648000"/>
          </a:xfrm>
        </p:grpSpPr>
        <p:sp>
          <p:nvSpPr>
            <p:cNvPr id="81" name="Oval 80">
              <a:extLst>
                <a:ext uri="{FF2B5EF4-FFF2-40B4-BE49-F238E27FC236}">
                  <a16:creationId xmlns:a16="http://schemas.microsoft.com/office/drawing/2014/main" id="{0A7ACEE3-710A-41C2-A233-3BCD2DE910C6}"/>
                </a:ext>
              </a:extLst>
            </p:cNvPr>
            <p:cNvSpPr/>
            <p:nvPr/>
          </p:nvSpPr>
          <p:spPr>
            <a:xfrm>
              <a:off x="1405114" y="1524143"/>
              <a:ext cx="648000" cy="648000"/>
            </a:xfrm>
            <a:prstGeom prst="ellipse">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98DA"/>
                </a:solidFill>
              </a:endParaRPr>
            </a:p>
          </p:txBody>
        </p:sp>
        <p:sp>
          <p:nvSpPr>
            <p:cNvPr id="82" name="Oval 81">
              <a:extLst>
                <a:ext uri="{FF2B5EF4-FFF2-40B4-BE49-F238E27FC236}">
                  <a16:creationId xmlns:a16="http://schemas.microsoft.com/office/drawing/2014/main" id="{74D3611B-EC34-436F-A7AB-A3A8FF9985C4}"/>
                </a:ext>
              </a:extLst>
            </p:cNvPr>
            <p:cNvSpPr/>
            <p:nvPr/>
          </p:nvSpPr>
          <p:spPr>
            <a:xfrm>
              <a:off x="1531114" y="1651740"/>
              <a:ext cx="396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0098DA"/>
                </a:solidFill>
                <a:latin typeface="+mj-lt"/>
              </a:endParaRPr>
            </a:p>
          </p:txBody>
        </p:sp>
        <p:sp>
          <p:nvSpPr>
            <p:cNvPr id="83" name="Block Arc 82">
              <a:extLst>
                <a:ext uri="{FF2B5EF4-FFF2-40B4-BE49-F238E27FC236}">
                  <a16:creationId xmlns:a16="http://schemas.microsoft.com/office/drawing/2014/main" id="{91FECAE1-6B01-4CC8-B3B0-0164EA412A8F}"/>
                </a:ext>
              </a:extLst>
            </p:cNvPr>
            <p:cNvSpPr/>
            <p:nvPr/>
          </p:nvSpPr>
          <p:spPr>
            <a:xfrm rot="5918100">
              <a:off x="1434732" y="1553761"/>
              <a:ext cx="588764" cy="588764"/>
            </a:xfrm>
            <a:prstGeom prst="blockArc">
              <a:avLst>
                <a:gd name="adj1" fmla="val 10800000"/>
                <a:gd name="adj2" fmla="val 16085249"/>
                <a:gd name="adj3" fmla="val 10115"/>
              </a:avLst>
            </a:prstGeom>
            <a:solidFill>
              <a:srgbClr val="101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98DA"/>
                </a:solidFill>
              </a:endParaRPr>
            </a:p>
          </p:txBody>
        </p:sp>
      </p:grpSp>
      <p:grpSp>
        <p:nvGrpSpPr>
          <p:cNvPr id="84" name="Group 83">
            <a:extLst>
              <a:ext uri="{FF2B5EF4-FFF2-40B4-BE49-F238E27FC236}">
                <a16:creationId xmlns:a16="http://schemas.microsoft.com/office/drawing/2014/main" id="{82A822D2-DC5F-4419-B5F6-52784BF3F452}"/>
              </a:ext>
            </a:extLst>
          </p:cNvPr>
          <p:cNvGrpSpPr/>
          <p:nvPr/>
        </p:nvGrpSpPr>
        <p:grpSpPr>
          <a:xfrm rot="5400000">
            <a:off x="307215" y="1659733"/>
            <a:ext cx="307246" cy="307244"/>
            <a:chOff x="1405114" y="1524143"/>
            <a:chExt cx="648000" cy="648000"/>
          </a:xfrm>
        </p:grpSpPr>
        <p:sp>
          <p:nvSpPr>
            <p:cNvPr id="85" name="Oval 84">
              <a:extLst>
                <a:ext uri="{FF2B5EF4-FFF2-40B4-BE49-F238E27FC236}">
                  <a16:creationId xmlns:a16="http://schemas.microsoft.com/office/drawing/2014/main" id="{579F7EBB-5030-40B3-B2A7-20D5D6CF9304}"/>
                </a:ext>
              </a:extLst>
            </p:cNvPr>
            <p:cNvSpPr/>
            <p:nvPr/>
          </p:nvSpPr>
          <p:spPr>
            <a:xfrm>
              <a:off x="1405114" y="1524143"/>
              <a:ext cx="648000" cy="648000"/>
            </a:xfrm>
            <a:prstGeom prst="ellipse">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98DA"/>
                </a:solidFill>
              </a:endParaRPr>
            </a:p>
          </p:txBody>
        </p:sp>
        <p:sp>
          <p:nvSpPr>
            <p:cNvPr id="86" name="Oval 85">
              <a:extLst>
                <a:ext uri="{FF2B5EF4-FFF2-40B4-BE49-F238E27FC236}">
                  <a16:creationId xmlns:a16="http://schemas.microsoft.com/office/drawing/2014/main" id="{EE0C918E-8039-4518-913A-CFF28E014AC9}"/>
                </a:ext>
              </a:extLst>
            </p:cNvPr>
            <p:cNvSpPr/>
            <p:nvPr/>
          </p:nvSpPr>
          <p:spPr>
            <a:xfrm>
              <a:off x="1531114" y="1651740"/>
              <a:ext cx="396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0098DA"/>
                </a:solidFill>
                <a:latin typeface="+mj-lt"/>
              </a:endParaRPr>
            </a:p>
          </p:txBody>
        </p:sp>
        <p:sp>
          <p:nvSpPr>
            <p:cNvPr id="87" name="Block Arc 86">
              <a:extLst>
                <a:ext uri="{FF2B5EF4-FFF2-40B4-BE49-F238E27FC236}">
                  <a16:creationId xmlns:a16="http://schemas.microsoft.com/office/drawing/2014/main" id="{C1DAADE4-76C2-4393-A7DF-DA75C9FAAF7A}"/>
                </a:ext>
              </a:extLst>
            </p:cNvPr>
            <p:cNvSpPr/>
            <p:nvPr/>
          </p:nvSpPr>
          <p:spPr>
            <a:xfrm rot="5918100">
              <a:off x="1434732" y="1553761"/>
              <a:ext cx="588764" cy="588764"/>
            </a:xfrm>
            <a:prstGeom prst="blockArc">
              <a:avLst>
                <a:gd name="adj1" fmla="val 10800000"/>
                <a:gd name="adj2" fmla="val 16085249"/>
                <a:gd name="adj3" fmla="val 10115"/>
              </a:avLst>
            </a:pr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98DA"/>
                </a:solidFill>
              </a:endParaRPr>
            </a:p>
          </p:txBody>
        </p:sp>
      </p:grpSp>
      <p:grpSp>
        <p:nvGrpSpPr>
          <p:cNvPr id="88" name="Group 87">
            <a:extLst>
              <a:ext uri="{FF2B5EF4-FFF2-40B4-BE49-F238E27FC236}">
                <a16:creationId xmlns:a16="http://schemas.microsoft.com/office/drawing/2014/main" id="{2ED16C52-0A85-42EE-BC71-E93CF5C48D06}"/>
              </a:ext>
            </a:extLst>
          </p:cNvPr>
          <p:cNvGrpSpPr/>
          <p:nvPr/>
        </p:nvGrpSpPr>
        <p:grpSpPr>
          <a:xfrm rot="5400000">
            <a:off x="307215" y="2069104"/>
            <a:ext cx="307246" cy="307244"/>
            <a:chOff x="1405114" y="1524143"/>
            <a:chExt cx="648000" cy="648000"/>
          </a:xfrm>
        </p:grpSpPr>
        <p:sp>
          <p:nvSpPr>
            <p:cNvPr id="89" name="Oval 88">
              <a:extLst>
                <a:ext uri="{FF2B5EF4-FFF2-40B4-BE49-F238E27FC236}">
                  <a16:creationId xmlns:a16="http://schemas.microsoft.com/office/drawing/2014/main" id="{F40A1079-DB29-4053-82B4-5E0DC35B1052}"/>
                </a:ext>
              </a:extLst>
            </p:cNvPr>
            <p:cNvSpPr/>
            <p:nvPr/>
          </p:nvSpPr>
          <p:spPr>
            <a:xfrm>
              <a:off x="1405114" y="1524143"/>
              <a:ext cx="648000" cy="648000"/>
            </a:xfrm>
            <a:prstGeom prst="ellipse">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98DA"/>
                </a:solidFill>
              </a:endParaRPr>
            </a:p>
          </p:txBody>
        </p:sp>
        <p:sp>
          <p:nvSpPr>
            <p:cNvPr id="90" name="Oval 89">
              <a:extLst>
                <a:ext uri="{FF2B5EF4-FFF2-40B4-BE49-F238E27FC236}">
                  <a16:creationId xmlns:a16="http://schemas.microsoft.com/office/drawing/2014/main" id="{D5C8C0F8-6E7A-4147-8CE3-CB9498C7786F}"/>
                </a:ext>
              </a:extLst>
            </p:cNvPr>
            <p:cNvSpPr/>
            <p:nvPr/>
          </p:nvSpPr>
          <p:spPr>
            <a:xfrm>
              <a:off x="1531114" y="1651740"/>
              <a:ext cx="396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0098DA"/>
                </a:solidFill>
                <a:latin typeface="+mj-lt"/>
              </a:endParaRPr>
            </a:p>
          </p:txBody>
        </p:sp>
        <p:sp>
          <p:nvSpPr>
            <p:cNvPr id="91" name="Block Arc 90">
              <a:extLst>
                <a:ext uri="{FF2B5EF4-FFF2-40B4-BE49-F238E27FC236}">
                  <a16:creationId xmlns:a16="http://schemas.microsoft.com/office/drawing/2014/main" id="{8A75D884-108C-4CE2-B9FD-437A9245E39F}"/>
                </a:ext>
              </a:extLst>
            </p:cNvPr>
            <p:cNvSpPr/>
            <p:nvPr/>
          </p:nvSpPr>
          <p:spPr>
            <a:xfrm rot="5918100">
              <a:off x="1434732" y="1553761"/>
              <a:ext cx="588764" cy="588764"/>
            </a:xfrm>
            <a:prstGeom prst="blockArc">
              <a:avLst>
                <a:gd name="adj1" fmla="val 10800000"/>
                <a:gd name="adj2" fmla="val 16085249"/>
                <a:gd name="adj3" fmla="val 10115"/>
              </a:avLst>
            </a:prstGeom>
            <a:solidFill>
              <a:srgbClr val="101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98DA"/>
                </a:solidFill>
              </a:endParaRPr>
            </a:p>
          </p:txBody>
        </p:sp>
      </p:grpSp>
      <p:grpSp>
        <p:nvGrpSpPr>
          <p:cNvPr id="92" name="Group 91">
            <a:extLst>
              <a:ext uri="{FF2B5EF4-FFF2-40B4-BE49-F238E27FC236}">
                <a16:creationId xmlns:a16="http://schemas.microsoft.com/office/drawing/2014/main" id="{0A29A3C4-58C9-4276-A76C-BF91166A5A51}"/>
              </a:ext>
            </a:extLst>
          </p:cNvPr>
          <p:cNvGrpSpPr/>
          <p:nvPr/>
        </p:nvGrpSpPr>
        <p:grpSpPr>
          <a:xfrm rot="5400000">
            <a:off x="307215" y="2483238"/>
            <a:ext cx="307246" cy="307244"/>
            <a:chOff x="1405114" y="1524143"/>
            <a:chExt cx="648000" cy="648000"/>
          </a:xfrm>
        </p:grpSpPr>
        <p:sp>
          <p:nvSpPr>
            <p:cNvPr id="93" name="Oval 92">
              <a:extLst>
                <a:ext uri="{FF2B5EF4-FFF2-40B4-BE49-F238E27FC236}">
                  <a16:creationId xmlns:a16="http://schemas.microsoft.com/office/drawing/2014/main" id="{8043FA6F-FA05-4E13-B182-AB5CEBB51ED9}"/>
                </a:ext>
              </a:extLst>
            </p:cNvPr>
            <p:cNvSpPr/>
            <p:nvPr/>
          </p:nvSpPr>
          <p:spPr>
            <a:xfrm>
              <a:off x="1405114" y="1524143"/>
              <a:ext cx="648000" cy="648000"/>
            </a:xfrm>
            <a:prstGeom prst="ellipse">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98DA"/>
                </a:solidFill>
              </a:endParaRPr>
            </a:p>
          </p:txBody>
        </p:sp>
        <p:sp>
          <p:nvSpPr>
            <p:cNvPr id="94" name="Oval 93">
              <a:extLst>
                <a:ext uri="{FF2B5EF4-FFF2-40B4-BE49-F238E27FC236}">
                  <a16:creationId xmlns:a16="http://schemas.microsoft.com/office/drawing/2014/main" id="{CEA2AF9A-C439-430E-A659-03651EF4D526}"/>
                </a:ext>
              </a:extLst>
            </p:cNvPr>
            <p:cNvSpPr/>
            <p:nvPr/>
          </p:nvSpPr>
          <p:spPr>
            <a:xfrm>
              <a:off x="1531114" y="1651740"/>
              <a:ext cx="396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0098DA"/>
                </a:solidFill>
                <a:latin typeface="+mj-lt"/>
              </a:endParaRPr>
            </a:p>
          </p:txBody>
        </p:sp>
        <p:sp>
          <p:nvSpPr>
            <p:cNvPr id="95" name="Block Arc 94">
              <a:extLst>
                <a:ext uri="{FF2B5EF4-FFF2-40B4-BE49-F238E27FC236}">
                  <a16:creationId xmlns:a16="http://schemas.microsoft.com/office/drawing/2014/main" id="{57336A18-D411-43A0-BCBE-8430E6FE06C6}"/>
                </a:ext>
              </a:extLst>
            </p:cNvPr>
            <p:cNvSpPr/>
            <p:nvPr/>
          </p:nvSpPr>
          <p:spPr>
            <a:xfrm rot="5918100">
              <a:off x="1434732" y="1553761"/>
              <a:ext cx="588764" cy="588764"/>
            </a:xfrm>
            <a:prstGeom prst="blockArc">
              <a:avLst>
                <a:gd name="adj1" fmla="val 10800000"/>
                <a:gd name="adj2" fmla="val 16085249"/>
                <a:gd name="adj3" fmla="val 10115"/>
              </a:avLst>
            </a:pr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98DA"/>
                </a:solidFill>
              </a:endParaRPr>
            </a:p>
          </p:txBody>
        </p:sp>
      </p:grpSp>
      <p:grpSp>
        <p:nvGrpSpPr>
          <p:cNvPr id="96" name="Group 95">
            <a:extLst>
              <a:ext uri="{FF2B5EF4-FFF2-40B4-BE49-F238E27FC236}">
                <a16:creationId xmlns:a16="http://schemas.microsoft.com/office/drawing/2014/main" id="{E7F349D8-DAD5-41C0-9C0F-6F30E796D10C}"/>
              </a:ext>
            </a:extLst>
          </p:cNvPr>
          <p:cNvGrpSpPr/>
          <p:nvPr/>
        </p:nvGrpSpPr>
        <p:grpSpPr>
          <a:xfrm rot="5400000">
            <a:off x="307215" y="2897372"/>
            <a:ext cx="307246" cy="307244"/>
            <a:chOff x="1405114" y="1524143"/>
            <a:chExt cx="648000" cy="648000"/>
          </a:xfrm>
        </p:grpSpPr>
        <p:sp>
          <p:nvSpPr>
            <p:cNvPr id="97" name="Oval 96">
              <a:extLst>
                <a:ext uri="{FF2B5EF4-FFF2-40B4-BE49-F238E27FC236}">
                  <a16:creationId xmlns:a16="http://schemas.microsoft.com/office/drawing/2014/main" id="{0CE3CE73-8132-4F6D-8C81-103268254FDF}"/>
                </a:ext>
              </a:extLst>
            </p:cNvPr>
            <p:cNvSpPr/>
            <p:nvPr/>
          </p:nvSpPr>
          <p:spPr>
            <a:xfrm>
              <a:off x="1405114" y="1524143"/>
              <a:ext cx="648000" cy="648000"/>
            </a:xfrm>
            <a:prstGeom prst="ellipse">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98DA"/>
                </a:solidFill>
              </a:endParaRPr>
            </a:p>
          </p:txBody>
        </p:sp>
        <p:sp>
          <p:nvSpPr>
            <p:cNvPr id="98" name="Oval 97">
              <a:extLst>
                <a:ext uri="{FF2B5EF4-FFF2-40B4-BE49-F238E27FC236}">
                  <a16:creationId xmlns:a16="http://schemas.microsoft.com/office/drawing/2014/main" id="{5D3A7AE1-9986-4381-AA5F-66BFD1CB9744}"/>
                </a:ext>
              </a:extLst>
            </p:cNvPr>
            <p:cNvSpPr/>
            <p:nvPr/>
          </p:nvSpPr>
          <p:spPr>
            <a:xfrm>
              <a:off x="1531114" y="1651740"/>
              <a:ext cx="396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0098DA"/>
                </a:solidFill>
                <a:latin typeface="+mj-lt"/>
              </a:endParaRPr>
            </a:p>
          </p:txBody>
        </p:sp>
        <p:sp>
          <p:nvSpPr>
            <p:cNvPr id="99" name="Block Arc 98">
              <a:extLst>
                <a:ext uri="{FF2B5EF4-FFF2-40B4-BE49-F238E27FC236}">
                  <a16:creationId xmlns:a16="http://schemas.microsoft.com/office/drawing/2014/main" id="{0C31D288-64E6-45DE-94FE-70F24D19F1C7}"/>
                </a:ext>
              </a:extLst>
            </p:cNvPr>
            <p:cNvSpPr/>
            <p:nvPr/>
          </p:nvSpPr>
          <p:spPr>
            <a:xfrm rot="5918100">
              <a:off x="1434732" y="1553761"/>
              <a:ext cx="588764" cy="588764"/>
            </a:xfrm>
            <a:prstGeom prst="blockArc">
              <a:avLst>
                <a:gd name="adj1" fmla="val 10800000"/>
                <a:gd name="adj2" fmla="val 16085249"/>
                <a:gd name="adj3" fmla="val 10115"/>
              </a:avLst>
            </a:prstGeom>
            <a:solidFill>
              <a:srgbClr val="101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98DA"/>
                </a:solidFill>
              </a:endParaRPr>
            </a:p>
          </p:txBody>
        </p:sp>
      </p:grpSp>
      <p:grpSp>
        <p:nvGrpSpPr>
          <p:cNvPr id="100" name="Group 99">
            <a:extLst>
              <a:ext uri="{FF2B5EF4-FFF2-40B4-BE49-F238E27FC236}">
                <a16:creationId xmlns:a16="http://schemas.microsoft.com/office/drawing/2014/main" id="{3ACADD94-C009-4498-9AF6-7F8624995348}"/>
              </a:ext>
            </a:extLst>
          </p:cNvPr>
          <p:cNvGrpSpPr/>
          <p:nvPr/>
        </p:nvGrpSpPr>
        <p:grpSpPr>
          <a:xfrm rot="5400000">
            <a:off x="307215" y="3301980"/>
            <a:ext cx="307246" cy="307244"/>
            <a:chOff x="1405114" y="1524143"/>
            <a:chExt cx="648000" cy="648000"/>
          </a:xfrm>
        </p:grpSpPr>
        <p:sp>
          <p:nvSpPr>
            <p:cNvPr id="101" name="Oval 100">
              <a:extLst>
                <a:ext uri="{FF2B5EF4-FFF2-40B4-BE49-F238E27FC236}">
                  <a16:creationId xmlns:a16="http://schemas.microsoft.com/office/drawing/2014/main" id="{45F53140-23BE-4144-BEAE-233656BDD18B}"/>
                </a:ext>
              </a:extLst>
            </p:cNvPr>
            <p:cNvSpPr/>
            <p:nvPr/>
          </p:nvSpPr>
          <p:spPr>
            <a:xfrm>
              <a:off x="1405114" y="1524143"/>
              <a:ext cx="648000" cy="648000"/>
            </a:xfrm>
            <a:prstGeom prst="ellipse">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98DA"/>
                </a:solidFill>
              </a:endParaRPr>
            </a:p>
          </p:txBody>
        </p:sp>
        <p:sp>
          <p:nvSpPr>
            <p:cNvPr id="102" name="Oval 101">
              <a:extLst>
                <a:ext uri="{FF2B5EF4-FFF2-40B4-BE49-F238E27FC236}">
                  <a16:creationId xmlns:a16="http://schemas.microsoft.com/office/drawing/2014/main" id="{5C4E86D5-9255-4327-B913-F3D227ECD341}"/>
                </a:ext>
              </a:extLst>
            </p:cNvPr>
            <p:cNvSpPr/>
            <p:nvPr/>
          </p:nvSpPr>
          <p:spPr>
            <a:xfrm>
              <a:off x="1531114" y="1651740"/>
              <a:ext cx="396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0098DA"/>
                </a:solidFill>
                <a:latin typeface="+mj-lt"/>
              </a:endParaRPr>
            </a:p>
          </p:txBody>
        </p:sp>
        <p:sp>
          <p:nvSpPr>
            <p:cNvPr id="103" name="Block Arc 102">
              <a:extLst>
                <a:ext uri="{FF2B5EF4-FFF2-40B4-BE49-F238E27FC236}">
                  <a16:creationId xmlns:a16="http://schemas.microsoft.com/office/drawing/2014/main" id="{B53E3CFB-D33C-4A22-9B46-039BFE385D34}"/>
                </a:ext>
              </a:extLst>
            </p:cNvPr>
            <p:cNvSpPr/>
            <p:nvPr/>
          </p:nvSpPr>
          <p:spPr>
            <a:xfrm rot="5918100">
              <a:off x="1434732" y="1553761"/>
              <a:ext cx="588764" cy="588764"/>
            </a:xfrm>
            <a:prstGeom prst="blockArc">
              <a:avLst>
                <a:gd name="adj1" fmla="val 10800000"/>
                <a:gd name="adj2" fmla="val 16085249"/>
                <a:gd name="adj3" fmla="val 10115"/>
              </a:avLst>
            </a:pr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98DA"/>
                </a:solidFill>
              </a:endParaRPr>
            </a:p>
          </p:txBody>
        </p:sp>
      </p:grpSp>
      <p:grpSp>
        <p:nvGrpSpPr>
          <p:cNvPr id="104" name="Group 103">
            <a:extLst>
              <a:ext uri="{FF2B5EF4-FFF2-40B4-BE49-F238E27FC236}">
                <a16:creationId xmlns:a16="http://schemas.microsoft.com/office/drawing/2014/main" id="{E4045126-7F6E-4F13-B7A0-7238B96AABFB}"/>
              </a:ext>
            </a:extLst>
          </p:cNvPr>
          <p:cNvGrpSpPr/>
          <p:nvPr/>
        </p:nvGrpSpPr>
        <p:grpSpPr>
          <a:xfrm rot="5400000">
            <a:off x="307215" y="3706588"/>
            <a:ext cx="307246" cy="307244"/>
            <a:chOff x="1405114" y="1524143"/>
            <a:chExt cx="648000" cy="648000"/>
          </a:xfrm>
        </p:grpSpPr>
        <p:sp>
          <p:nvSpPr>
            <p:cNvPr id="105" name="Oval 104">
              <a:extLst>
                <a:ext uri="{FF2B5EF4-FFF2-40B4-BE49-F238E27FC236}">
                  <a16:creationId xmlns:a16="http://schemas.microsoft.com/office/drawing/2014/main" id="{2545C182-426E-416C-AA6D-BB247F76DB3E}"/>
                </a:ext>
              </a:extLst>
            </p:cNvPr>
            <p:cNvSpPr/>
            <p:nvPr/>
          </p:nvSpPr>
          <p:spPr>
            <a:xfrm>
              <a:off x="1405114" y="1524143"/>
              <a:ext cx="648000" cy="648000"/>
            </a:xfrm>
            <a:prstGeom prst="ellipse">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98DA"/>
                </a:solidFill>
              </a:endParaRPr>
            </a:p>
          </p:txBody>
        </p:sp>
        <p:sp>
          <p:nvSpPr>
            <p:cNvPr id="106" name="Oval 105">
              <a:extLst>
                <a:ext uri="{FF2B5EF4-FFF2-40B4-BE49-F238E27FC236}">
                  <a16:creationId xmlns:a16="http://schemas.microsoft.com/office/drawing/2014/main" id="{9567292F-F204-46AB-9092-835D8899B2E3}"/>
                </a:ext>
              </a:extLst>
            </p:cNvPr>
            <p:cNvSpPr/>
            <p:nvPr/>
          </p:nvSpPr>
          <p:spPr>
            <a:xfrm>
              <a:off x="1531114" y="1651740"/>
              <a:ext cx="396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0098DA"/>
                </a:solidFill>
                <a:latin typeface="+mj-lt"/>
              </a:endParaRPr>
            </a:p>
          </p:txBody>
        </p:sp>
        <p:sp>
          <p:nvSpPr>
            <p:cNvPr id="107" name="Block Arc 106">
              <a:extLst>
                <a:ext uri="{FF2B5EF4-FFF2-40B4-BE49-F238E27FC236}">
                  <a16:creationId xmlns:a16="http://schemas.microsoft.com/office/drawing/2014/main" id="{0DE0BD43-B91D-4FF8-8A63-1D820AFBD565}"/>
                </a:ext>
              </a:extLst>
            </p:cNvPr>
            <p:cNvSpPr/>
            <p:nvPr/>
          </p:nvSpPr>
          <p:spPr>
            <a:xfrm rot="5918100">
              <a:off x="1434732" y="1553761"/>
              <a:ext cx="588764" cy="588764"/>
            </a:xfrm>
            <a:prstGeom prst="blockArc">
              <a:avLst>
                <a:gd name="adj1" fmla="val 10800000"/>
                <a:gd name="adj2" fmla="val 16085249"/>
                <a:gd name="adj3" fmla="val 10115"/>
              </a:avLst>
            </a:prstGeom>
            <a:solidFill>
              <a:srgbClr val="101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98DA"/>
                </a:solidFill>
              </a:endParaRPr>
            </a:p>
          </p:txBody>
        </p:sp>
      </p:grpSp>
      <p:grpSp>
        <p:nvGrpSpPr>
          <p:cNvPr id="108" name="Group 107">
            <a:extLst>
              <a:ext uri="{FF2B5EF4-FFF2-40B4-BE49-F238E27FC236}">
                <a16:creationId xmlns:a16="http://schemas.microsoft.com/office/drawing/2014/main" id="{83FD2D3E-999D-46D2-9B0F-B60A545E2FAB}"/>
              </a:ext>
            </a:extLst>
          </p:cNvPr>
          <p:cNvGrpSpPr/>
          <p:nvPr/>
        </p:nvGrpSpPr>
        <p:grpSpPr>
          <a:xfrm rot="5400000">
            <a:off x="307215" y="4117546"/>
            <a:ext cx="307246" cy="307244"/>
            <a:chOff x="1405114" y="1524143"/>
            <a:chExt cx="648000" cy="648000"/>
          </a:xfrm>
        </p:grpSpPr>
        <p:sp>
          <p:nvSpPr>
            <p:cNvPr id="109" name="Oval 108">
              <a:extLst>
                <a:ext uri="{FF2B5EF4-FFF2-40B4-BE49-F238E27FC236}">
                  <a16:creationId xmlns:a16="http://schemas.microsoft.com/office/drawing/2014/main" id="{146E86E7-5DD5-4141-B165-3E8F2BD3672C}"/>
                </a:ext>
              </a:extLst>
            </p:cNvPr>
            <p:cNvSpPr/>
            <p:nvPr/>
          </p:nvSpPr>
          <p:spPr>
            <a:xfrm>
              <a:off x="1405114" y="1524143"/>
              <a:ext cx="648000" cy="648000"/>
            </a:xfrm>
            <a:prstGeom prst="ellipse">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98DA"/>
                </a:solidFill>
              </a:endParaRPr>
            </a:p>
          </p:txBody>
        </p:sp>
        <p:sp>
          <p:nvSpPr>
            <p:cNvPr id="110" name="Oval 109">
              <a:extLst>
                <a:ext uri="{FF2B5EF4-FFF2-40B4-BE49-F238E27FC236}">
                  <a16:creationId xmlns:a16="http://schemas.microsoft.com/office/drawing/2014/main" id="{EDA8EF56-551C-4C0C-80DC-72F756EB7C54}"/>
                </a:ext>
              </a:extLst>
            </p:cNvPr>
            <p:cNvSpPr/>
            <p:nvPr/>
          </p:nvSpPr>
          <p:spPr>
            <a:xfrm>
              <a:off x="1531114" y="1651740"/>
              <a:ext cx="396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0098DA"/>
                </a:solidFill>
                <a:latin typeface="+mj-lt"/>
              </a:endParaRPr>
            </a:p>
          </p:txBody>
        </p:sp>
        <p:sp>
          <p:nvSpPr>
            <p:cNvPr id="111" name="Block Arc 110">
              <a:extLst>
                <a:ext uri="{FF2B5EF4-FFF2-40B4-BE49-F238E27FC236}">
                  <a16:creationId xmlns:a16="http://schemas.microsoft.com/office/drawing/2014/main" id="{1B80A548-8918-44C4-8137-98D94EC3B8B8}"/>
                </a:ext>
              </a:extLst>
            </p:cNvPr>
            <p:cNvSpPr/>
            <p:nvPr/>
          </p:nvSpPr>
          <p:spPr>
            <a:xfrm rot="5918100">
              <a:off x="1434732" y="1553761"/>
              <a:ext cx="588764" cy="588764"/>
            </a:xfrm>
            <a:prstGeom prst="blockArc">
              <a:avLst>
                <a:gd name="adj1" fmla="val 10800000"/>
                <a:gd name="adj2" fmla="val 16085249"/>
                <a:gd name="adj3" fmla="val 10115"/>
              </a:avLst>
            </a:pr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98DA"/>
                </a:solidFill>
              </a:endParaRPr>
            </a:p>
          </p:txBody>
        </p:sp>
      </p:grpSp>
      <p:grpSp>
        <p:nvGrpSpPr>
          <p:cNvPr id="112" name="Group 111">
            <a:extLst>
              <a:ext uri="{FF2B5EF4-FFF2-40B4-BE49-F238E27FC236}">
                <a16:creationId xmlns:a16="http://schemas.microsoft.com/office/drawing/2014/main" id="{03F9946F-116D-4B69-8895-3C885D80FA3A}"/>
              </a:ext>
            </a:extLst>
          </p:cNvPr>
          <p:cNvGrpSpPr/>
          <p:nvPr/>
        </p:nvGrpSpPr>
        <p:grpSpPr>
          <a:xfrm rot="5400000">
            <a:off x="307215" y="4534854"/>
            <a:ext cx="307246" cy="307244"/>
            <a:chOff x="1405114" y="1524143"/>
            <a:chExt cx="648000" cy="648000"/>
          </a:xfrm>
        </p:grpSpPr>
        <p:sp>
          <p:nvSpPr>
            <p:cNvPr id="113" name="Oval 112">
              <a:extLst>
                <a:ext uri="{FF2B5EF4-FFF2-40B4-BE49-F238E27FC236}">
                  <a16:creationId xmlns:a16="http://schemas.microsoft.com/office/drawing/2014/main" id="{10CA0005-3434-40BE-ABA8-1AA28156351A}"/>
                </a:ext>
              </a:extLst>
            </p:cNvPr>
            <p:cNvSpPr/>
            <p:nvPr/>
          </p:nvSpPr>
          <p:spPr>
            <a:xfrm>
              <a:off x="1405114" y="1524143"/>
              <a:ext cx="648000" cy="648000"/>
            </a:xfrm>
            <a:prstGeom prst="ellipse">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98DA"/>
                </a:solidFill>
              </a:endParaRPr>
            </a:p>
          </p:txBody>
        </p:sp>
        <p:sp>
          <p:nvSpPr>
            <p:cNvPr id="114" name="Oval 113">
              <a:extLst>
                <a:ext uri="{FF2B5EF4-FFF2-40B4-BE49-F238E27FC236}">
                  <a16:creationId xmlns:a16="http://schemas.microsoft.com/office/drawing/2014/main" id="{FA41C99F-EADF-4801-B476-D180E5772460}"/>
                </a:ext>
              </a:extLst>
            </p:cNvPr>
            <p:cNvSpPr/>
            <p:nvPr/>
          </p:nvSpPr>
          <p:spPr>
            <a:xfrm>
              <a:off x="1531114" y="1651740"/>
              <a:ext cx="396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0098DA"/>
                </a:solidFill>
                <a:latin typeface="+mj-lt"/>
              </a:endParaRPr>
            </a:p>
          </p:txBody>
        </p:sp>
        <p:sp>
          <p:nvSpPr>
            <p:cNvPr id="115" name="Block Arc 114">
              <a:extLst>
                <a:ext uri="{FF2B5EF4-FFF2-40B4-BE49-F238E27FC236}">
                  <a16:creationId xmlns:a16="http://schemas.microsoft.com/office/drawing/2014/main" id="{29128031-42F6-4BEE-806E-3BB7C12A4794}"/>
                </a:ext>
              </a:extLst>
            </p:cNvPr>
            <p:cNvSpPr/>
            <p:nvPr/>
          </p:nvSpPr>
          <p:spPr>
            <a:xfrm rot="5918100">
              <a:off x="1434732" y="1553761"/>
              <a:ext cx="588764" cy="588764"/>
            </a:xfrm>
            <a:prstGeom prst="blockArc">
              <a:avLst>
                <a:gd name="adj1" fmla="val 10800000"/>
                <a:gd name="adj2" fmla="val 16085249"/>
                <a:gd name="adj3" fmla="val 10115"/>
              </a:avLst>
            </a:prstGeom>
            <a:solidFill>
              <a:srgbClr val="101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98DA"/>
                </a:solidFill>
              </a:endParaRPr>
            </a:p>
          </p:txBody>
        </p:sp>
      </p:grpSp>
      <p:grpSp>
        <p:nvGrpSpPr>
          <p:cNvPr id="116" name="Group 115">
            <a:extLst>
              <a:ext uri="{FF2B5EF4-FFF2-40B4-BE49-F238E27FC236}">
                <a16:creationId xmlns:a16="http://schemas.microsoft.com/office/drawing/2014/main" id="{6F01FFB7-A3DF-4BEB-A3FA-4F262ABC8F22}"/>
              </a:ext>
            </a:extLst>
          </p:cNvPr>
          <p:cNvGrpSpPr/>
          <p:nvPr/>
        </p:nvGrpSpPr>
        <p:grpSpPr>
          <a:xfrm rot="5400000">
            <a:off x="307215" y="4945812"/>
            <a:ext cx="307246" cy="307244"/>
            <a:chOff x="1405114" y="1524143"/>
            <a:chExt cx="648000" cy="648000"/>
          </a:xfrm>
        </p:grpSpPr>
        <p:sp>
          <p:nvSpPr>
            <p:cNvPr id="117" name="Oval 116">
              <a:extLst>
                <a:ext uri="{FF2B5EF4-FFF2-40B4-BE49-F238E27FC236}">
                  <a16:creationId xmlns:a16="http://schemas.microsoft.com/office/drawing/2014/main" id="{52244FA7-B973-47E7-91F0-1602C7D9B353}"/>
                </a:ext>
              </a:extLst>
            </p:cNvPr>
            <p:cNvSpPr/>
            <p:nvPr/>
          </p:nvSpPr>
          <p:spPr>
            <a:xfrm>
              <a:off x="1405114" y="1524143"/>
              <a:ext cx="648000" cy="648000"/>
            </a:xfrm>
            <a:prstGeom prst="ellipse">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98DA"/>
                </a:solidFill>
              </a:endParaRPr>
            </a:p>
          </p:txBody>
        </p:sp>
        <p:sp>
          <p:nvSpPr>
            <p:cNvPr id="118" name="Oval 117">
              <a:extLst>
                <a:ext uri="{FF2B5EF4-FFF2-40B4-BE49-F238E27FC236}">
                  <a16:creationId xmlns:a16="http://schemas.microsoft.com/office/drawing/2014/main" id="{B601A291-703D-4AAD-A704-A833360AF73B}"/>
                </a:ext>
              </a:extLst>
            </p:cNvPr>
            <p:cNvSpPr/>
            <p:nvPr/>
          </p:nvSpPr>
          <p:spPr>
            <a:xfrm>
              <a:off x="1531114" y="1651740"/>
              <a:ext cx="396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0098DA"/>
                </a:solidFill>
                <a:latin typeface="+mj-lt"/>
              </a:endParaRPr>
            </a:p>
          </p:txBody>
        </p:sp>
        <p:sp>
          <p:nvSpPr>
            <p:cNvPr id="119" name="Block Arc 118">
              <a:extLst>
                <a:ext uri="{FF2B5EF4-FFF2-40B4-BE49-F238E27FC236}">
                  <a16:creationId xmlns:a16="http://schemas.microsoft.com/office/drawing/2014/main" id="{8A8C590C-6D34-4EF7-8D5B-B07D8B18362A}"/>
                </a:ext>
              </a:extLst>
            </p:cNvPr>
            <p:cNvSpPr/>
            <p:nvPr/>
          </p:nvSpPr>
          <p:spPr>
            <a:xfrm rot="5918100">
              <a:off x="1434732" y="1553761"/>
              <a:ext cx="588764" cy="588764"/>
            </a:xfrm>
            <a:prstGeom prst="blockArc">
              <a:avLst>
                <a:gd name="adj1" fmla="val 10800000"/>
                <a:gd name="adj2" fmla="val 16085249"/>
                <a:gd name="adj3" fmla="val 10115"/>
              </a:avLst>
            </a:pr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98DA"/>
                </a:solidFill>
              </a:endParaRPr>
            </a:p>
          </p:txBody>
        </p:sp>
      </p:grpSp>
      <p:grpSp>
        <p:nvGrpSpPr>
          <p:cNvPr id="120" name="Group 119">
            <a:extLst>
              <a:ext uri="{FF2B5EF4-FFF2-40B4-BE49-F238E27FC236}">
                <a16:creationId xmlns:a16="http://schemas.microsoft.com/office/drawing/2014/main" id="{A1598BC5-AA58-47AF-B359-4D923A96BB9B}"/>
              </a:ext>
            </a:extLst>
          </p:cNvPr>
          <p:cNvGrpSpPr/>
          <p:nvPr/>
        </p:nvGrpSpPr>
        <p:grpSpPr>
          <a:xfrm rot="5400000">
            <a:off x="307215" y="5356770"/>
            <a:ext cx="307246" cy="307244"/>
            <a:chOff x="1405114" y="1524143"/>
            <a:chExt cx="648000" cy="648000"/>
          </a:xfrm>
        </p:grpSpPr>
        <p:sp>
          <p:nvSpPr>
            <p:cNvPr id="121" name="Oval 120">
              <a:extLst>
                <a:ext uri="{FF2B5EF4-FFF2-40B4-BE49-F238E27FC236}">
                  <a16:creationId xmlns:a16="http://schemas.microsoft.com/office/drawing/2014/main" id="{9CB5DFBD-8823-4ACB-A459-2611672D07A2}"/>
                </a:ext>
              </a:extLst>
            </p:cNvPr>
            <p:cNvSpPr/>
            <p:nvPr/>
          </p:nvSpPr>
          <p:spPr>
            <a:xfrm>
              <a:off x="1405114" y="1524143"/>
              <a:ext cx="648000" cy="648000"/>
            </a:xfrm>
            <a:prstGeom prst="ellipse">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98DA"/>
                </a:solidFill>
              </a:endParaRPr>
            </a:p>
          </p:txBody>
        </p:sp>
        <p:sp>
          <p:nvSpPr>
            <p:cNvPr id="122" name="Oval 121">
              <a:extLst>
                <a:ext uri="{FF2B5EF4-FFF2-40B4-BE49-F238E27FC236}">
                  <a16:creationId xmlns:a16="http://schemas.microsoft.com/office/drawing/2014/main" id="{002239D1-C4B3-4C19-811E-2031C5288923}"/>
                </a:ext>
              </a:extLst>
            </p:cNvPr>
            <p:cNvSpPr/>
            <p:nvPr/>
          </p:nvSpPr>
          <p:spPr>
            <a:xfrm>
              <a:off x="1531114" y="1651740"/>
              <a:ext cx="396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0098DA"/>
                </a:solidFill>
                <a:latin typeface="+mj-lt"/>
              </a:endParaRPr>
            </a:p>
          </p:txBody>
        </p:sp>
        <p:sp>
          <p:nvSpPr>
            <p:cNvPr id="123" name="Block Arc 122">
              <a:extLst>
                <a:ext uri="{FF2B5EF4-FFF2-40B4-BE49-F238E27FC236}">
                  <a16:creationId xmlns:a16="http://schemas.microsoft.com/office/drawing/2014/main" id="{29A68ECD-5304-4F94-A3EE-BD4DE73A9D30}"/>
                </a:ext>
              </a:extLst>
            </p:cNvPr>
            <p:cNvSpPr/>
            <p:nvPr/>
          </p:nvSpPr>
          <p:spPr>
            <a:xfrm rot="5918100">
              <a:off x="1434732" y="1553761"/>
              <a:ext cx="588764" cy="588764"/>
            </a:xfrm>
            <a:prstGeom prst="blockArc">
              <a:avLst>
                <a:gd name="adj1" fmla="val 10800000"/>
                <a:gd name="adj2" fmla="val 16085249"/>
                <a:gd name="adj3" fmla="val 10115"/>
              </a:avLst>
            </a:prstGeom>
            <a:solidFill>
              <a:srgbClr val="101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98DA"/>
                </a:solidFill>
              </a:endParaRPr>
            </a:p>
          </p:txBody>
        </p:sp>
      </p:grpSp>
      <p:grpSp>
        <p:nvGrpSpPr>
          <p:cNvPr id="124" name="Group 123">
            <a:extLst>
              <a:ext uri="{FF2B5EF4-FFF2-40B4-BE49-F238E27FC236}">
                <a16:creationId xmlns:a16="http://schemas.microsoft.com/office/drawing/2014/main" id="{5769B1C5-D532-42E3-BD33-69B3D8935C59}"/>
              </a:ext>
            </a:extLst>
          </p:cNvPr>
          <p:cNvGrpSpPr/>
          <p:nvPr/>
        </p:nvGrpSpPr>
        <p:grpSpPr>
          <a:xfrm rot="5400000">
            <a:off x="307215" y="5774078"/>
            <a:ext cx="307246" cy="307244"/>
            <a:chOff x="1405114" y="1524143"/>
            <a:chExt cx="648000" cy="648000"/>
          </a:xfrm>
        </p:grpSpPr>
        <p:sp>
          <p:nvSpPr>
            <p:cNvPr id="125" name="Oval 124">
              <a:extLst>
                <a:ext uri="{FF2B5EF4-FFF2-40B4-BE49-F238E27FC236}">
                  <a16:creationId xmlns:a16="http://schemas.microsoft.com/office/drawing/2014/main" id="{4C62161A-1B65-4418-83F0-B51457610446}"/>
                </a:ext>
              </a:extLst>
            </p:cNvPr>
            <p:cNvSpPr/>
            <p:nvPr/>
          </p:nvSpPr>
          <p:spPr>
            <a:xfrm>
              <a:off x="1405114" y="1524143"/>
              <a:ext cx="648000" cy="648000"/>
            </a:xfrm>
            <a:prstGeom prst="ellipse">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98DA"/>
                </a:solidFill>
              </a:endParaRPr>
            </a:p>
          </p:txBody>
        </p:sp>
        <p:sp>
          <p:nvSpPr>
            <p:cNvPr id="126" name="Oval 125">
              <a:extLst>
                <a:ext uri="{FF2B5EF4-FFF2-40B4-BE49-F238E27FC236}">
                  <a16:creationId xmlns:a16="http://schemas.microsoft.com/office/drawing/2014/main" id="{958648A3-5C5C-4E34-B040-5F449979DF3F}"/>
                </a:ext>
              </a:extLst>
            </p:cNvPr>
            <p:cNvSpPr/>
            <p:nvPr/>
          </p:nvSpPr>
          <p:spPr>
            <a:xfrm>
              <a:off x="1531114" y="1651740"/>
              <a:ext cx="396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0098DA"/>
                </a:solidFill>
                <a:latin typeface="+mj-lt"/>
              </a:endParaRPr>
            </a:p>
          </p:txBody>
        </p:sp>
        <p:sp>
          <p:nvSpPr>
            <p:cNvPr id="127" name="Block Arc 126">
              <a:extLst>
                <a:ext uri="{FF2B5EF4-FFF2-40B4-BE49-F238E27FC236}">
                  <a16:creationId xmlns:a16="http://schemas.microsoft.com/office/drawing/2014/main" id="{4FE9E4A4-10F8-4ADA-8681-9F9E8B1B6F25}"/>
                </a:ext>
              </a:extLst>
            </p:cNvPr>
            <p:cNvSpPr/>
            <p:nvPr/>
          </p:nvSpPr>
          <p:spPr>
            <a:xfrm rot="5918100">
              <a:off x="1434732" y="1553761"/>
              <a:ext cx="588764" cy="588764"/>
            </a:xfrm>
            <a:prstGeom prst="blockArc">
              <a:avLst>
                <a:gd name="adj1" fmla="val 10800000"/>
                <a:gd name="adj2" fmla="val 16085249"/>
                <a:gd name="adj3" fmla="val 10115"/>
              </a:avLst>
            </a:pr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98DA"/>
                </a:solidFill>
              </a:endParaRPr>
            </a:p>
          </p:txBody>
        </p:sp>
      </p:grpSp>
      <p:grpSp>
        <p:nvGrpSpPr>
          <p:cNvPr id="128" name="Group 127">
            <a:extLst>
              <a:ext uri="{FF2B5EF4-FFF2-40B4-BE49-F238E27FC236}">
                <a16:creationId xmlns:a16="http://schemas.microsoft.com/office/drawing/2014/main" id="{59EDDF56-2C9D-4503-B317-5B8D7BEC10B4}"/>
              </a:ext>
            </a:extLst>
          </p:cNvPr>
          <p:cNvGrpSpPr/>
          <p:nvPr/>
        </p:nvGrpSpPr>
        <p:grpSpPr>
          <a:xfrm rot="5400000">
            <a:off x="307215" y="6185036"/>
            <a:ext cx="307246" cy="307244"/>
            <a:chOff x="1405114" y="1524143"/>
            <a:chExt cx="648000" cy="648000"/>
          </a:xfrm>
        </p:grpSpPr>
        <p:sp>
          <p:nvSpPr>
            <p:cNvPr id="129" name="Oval 128">
              <a:extLst>
                <a:ext uri="{FF2B5EF4-FFF2-40B4-BE49-F238E27FC236}">
                  <a16:creationId xmlns:a16="http://schemas.microsoft.com/office/drawing/2014/main" id="{1574CD78-754B-4037-BB42-808764BA416F}"/>
                </a:ext>
              </a:extLst>
            </p:cNvPr>
            <p:cNvSpPr/>
            <p:nvPr/>
          </p:nvSpPr>
          <p:spPr>
            <a:xfrm>
              <a:off x="1405114" y="1524143"/>
              <a:ext cx="648000" cy="648000"/>
            </a:xfrm>
            <a:prstGeom prst="ellipse">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98DA"/>
                </a:solidFill>
              </a:endParaRPr>
            </a:p>
          </p:txBody>
        </p:sp>
        <p:sp>
          <p:nvSpPr>
            <p:cNvPr id="130" name="Oval 129">
              <a:extLst>
                <a:ext uri="{FF2B5EF4-FFF2-40B4-BE49-F238E27FC236}">
                  <a16:creationId xmlns:a16="http://schemas.microsoft.com/office/drawing/2014/main" id="{F9F91B7A-C97D-4113-8AC9-94E7BE22FD7A}"/>
                </a:ext>
              </a:extLst>
            </p:cNvPr>
            <p:cNvSpPr/>
            <p:nvPr/>
          </p:nvSpPr>
          <p:spPr>
            <a:xfrm>
              <a:off x="1531114" y="1651740"/>
              <a:ext cx="396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0098DA"/>
                </a:solidFill>
                <a:latin typeface="+mj-lt"/>
              </a:endParaRPr>
            </a:p>
          </p:txBody>
        </p:sp>
        <p:sp>
          <p:nvSpPr>
            <p:cNvPr id="131" name="Block Arc 130">
              <a:extLst>
                <a:ext uri="{FF2B5EF4-FFF2-40B4-BE49-F238E27FC236}">
                  <a16:creationId xmlns:a16="http://schemas.microsoft.com/office/drawing/2014/main" id="{E6FC9678-4686-4F53-A05E-4EA079D431F7}"/>
                </a:ext>
              </a:extLst>
            </p:cNvPr>
            <p:cNvSpPr/>
            <p:nvPr/>
          </p:nvSpPr>
          <p:spPr>
            <a:xfrm rot="5918100">
              <a:off x="1434732" y="1553761"/>
              <a:ext cx="588764" cy="588764"/>
            </a:xfrm>
            <a:prstGeom prst="blockArc">
              <a:avLst>
                <a:gd name="adj1" fmla="val 10800000"/>
                <a:gd name="adj2" fmla="val 16085249"/>
                <a:gd name="adj3" fmla="val 10115"/>
              </a:avLst>
            </a:prstGeom>
            <a:solidFill>
              <a:srgbClr val="101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98DA"/>
                </a:solidFill>
              </a:endParaRPr>
            </a:p>
          </p:txBody>
        </p:sp>
      </p:grpSp>
      <p:pic>
        <p:nvPicPr>
          <p:cNvPr id="132" name="Picture 131">
            <a:extLst>
              <a:ext uri="{FF2B5EF4-FFF2-40B4-BE49-F238E27FC236}">
                <a16:creationId xmlns:a16="http://schemas.microsoft.com/office/drawing/2014/main" id="{A5CAA5FD-1180-46FB-B637-B462FAE7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546" y="1353123"/>
            <a:ext cx="100584" cy="100584"/>
          </a:xfrm>
          <a:prstGeom prst="rect">
            <a:avLst/>
          </a:prstGeom>
        </p:spPr>
      </p:pic>
      <p:pic>
        <p:nvPicPr>
          <p:cNvPr id="133" name="Picture 132">
            <a:extLst>
              <a:ext uri="{FF2B5EF4-FFF2-40B4-BE49-F238E27FC236}">
                <a16:creationId xmlns:a16="http://schemas.microsoft.com/office/drawing/2014/main" id="{02BFF3AE-D29E-451D-BA08-2692B15278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450" y="6287830"/>
            <a:ext cx="100584" cy="100584"/>
          </a:xfrm>
          <a:prstGeom prst="rect">
            <a:avLst/>
          </a:prstGeom>
        </p:spPr>
      </p:pic>
      <p:pic>
        <p:nvPicPr>
          <p:cNvPr id="134" name="Picture 133">
            <a:extLst>
              <a:ext uri="{FF2B5EF4-FFF2-40B4-BE49-F238E27FC236}">
                <a16:creationId xmlns:a16="http://schemas.microsoft.com/office/drawing/2014/main" id="{74270900-418A-403B-9512-B73993A886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546" y="5877408"/>
            <a:ext cx="100584" cy="100584"/>
          </a:xfrm>
          <a:prstGeom prst="rect">
            <a:avLst/>
          </a:prstGeom>
        </p:spPr>
      </p:pic>
      <p:pic>
        <p:nvPicPr>
          <p:cNvPr id="135" name="Picture 134">
            <a:extLst>
              <a:ext uri="{FF2B5EF4-FFF2-40B4-BE49-F238E27FC236}">
                <a16:creationId xmlns:a16="http://schemas.microsoft.com/office/drawing/2014/main" id="{A8CF5504-8BA2-4C4C-BB3D-4EDEA53C0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0546" y="5460100"/>
            <a:ext cx="100584" cy="100584"/>
          </a:xfrm>
          <a:prstGeom prst="rect">
            <a:avLst/>
          </a:prstGeom>
        </p:spPr>
      </p:pic>
      <p:pic>
        <p:nvPicPr>
          <p:cNvPr id="136" name="Picture 135">
            <a:extLst>
              <a:ext uri="{FF2B5EF4-FFF2-40B4-BE49-F238E27FC236}">
                <a16:creationId xmlns:a16="http://schemas.microsoft.com/office/drawing/2014/main" id="{795AAF40-7210-4701-9449-D7C2D537A8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0546" y="4638184"/>
            <a:ext cx="100584" cy="100584"/>
          </a:xfrm>
          <a:prstGeom prst="rect">
            <a:avLst/>
          </a:prstGeom>
        </p:spPr>
      </p:pic>
      <p:pic>
        <p:nvPicPr>
          <p:cNvPr id="137" name="Picture 136">
            <a:extLst>
              <a:ext uri="{FF2B5EF4-FFF2-40B4-BE49-F238E27FC236}">
                <a16:creationId xmlns:a16="http://schemas.microsoft.com/office/drawing/2014/main" id="{CD7449D4-7926-4F13-A208-CA6B29FDBB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0546" y="4220876"/>
            <a:ext cx="100584" cy="100584"/>
          </a:xfrm>
          <a:prstGeom prst="rect">
            <a:avLst/>
          </a:prstGeom>
        </p:spPr>
      </p:pic>
      <p:pic>
        <p:nvPicPr>
          <p:cNvPr id="138" name="Picture 137">
            <a:extLst>
              <a:ext uri="{FF2B5EF4-FFF2-40B4-BE49-F238E27FC236}">
                <a16:creationId xmlns:a16="http://schemas.microsoft.com/office/drawing/2014/main" id="{0B5325F1-4125-4DDB-93AE-6C8A15A481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0546" y="3809918"/>
            <a:ext cx="100584" cy="100584"/>
          </a:xfrm>
          <a:prstGeom prst="rect">
            <a:avLst/>
          </a:prstGeom>
        </p:spPr>
      </p:pic>
      <p:pic>
        <p:nvPicPr>
          <p:cNvPr id="139" name="Picture 138">
            <a:extLst>
              <a:ext uri="{FF2B5EF4-FFF2-40B4-BE49-F238E27FC236}">
                <a16:creationId xmlns:a16="http://schemas.microsoft.com/office/drawing/2014/main" id="{BF54879F-5A12-4787-A387-BA94A3D235D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0546" y="3405310"/>
            <a:ext cx="100584" cy="100584"/>
          </a:xfrm>
          <a:prstGeom prst="rect">
            <a:avLst/>
          </a:prstGeom>
        </p:spPr>
      </p:pic>
      <p:pic>
        <p:nvPicPr>
          <p:cNvPr id="140" name="Picture 139">
            <a:extLst>
              <a:ext uri="{FF2B5EF4-FFF2-40B4-BE49-F238E27FC236}">
                <a16:creationId xmlns:a16="http://schemas.microsoft.com/office/drawing/2014/main" id="{64F48740-BB96-425C-A059-F5777966DD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0546" y="3000702"/>
            <a:ext cx="100584" cy="100584"/>
          </a:xfrm>
          <a:prstGeom prst="rect">
            <a:avLst/>
          </a:prstGeom>
        </p:spPr>
      </p:pic>
      <p:pic>
        <p:nvPicPr>
          <p:cNvPr id="141" name="Picture 140">
            <a:extLst>
              <a:ext uri="{FF2B5EF4-FFF2-40B4-BE49-F238E27FC236}">
                <a16:creationId xmlns:a16="http://schemas.microsoft.com/office/drawing/2014/main" id="{F95C3C14-600A-4114-80AF-D52BE018772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0546" y="2586568"/>
            <a:ext cx="100584" cy="100584"/>
          </a:xfrm>
          <a:prstGeom prst="rect">
            <a:avLst/>
          </a:prstGeom>
        </p:spPr>
      </p:pic>
      <p:pic>
        <p:nvPicPr>
          <p:cNvPr id="142" name="Picture 141">
            <a:extLst>
              <a:ext uri="{FF2B5EF4-FFF2-40B4-BE49-F238E27FC236}">
                <a16:creationId xmlns:a16="http://schemas.microsoft.com/office/drawing/2014/main" id="{0217D5B2-FB3E-4732-826F-EBF2787DEEC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10546" y="2172434"/>
            <a:ext cx="100584" cy="100584"/>
          </a:xfrm>
          <a:prstGeom prst="rect">
            <a:avLst/>
          </a:prstGeom>
        </p:spPr>
      </p:pic>
      <p:pic>
        <p:nvPicPr>
          <p:cNvPr id="143" name="Picture 142">
            <a:extLst>
              <a:ext uri="{FF2B5EF4-FFF2-40B4-BE49-F238E27FC236}">
                <a16:creationId xmlns:a16="http://schemas.microsoft.com/office/drawing/2014/main" id="{2CF5FED8-98AA-4E2F-816F-D421C8BF38A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0620" y="1755184"/>
            <a:ext cx="100584" cy="100584"/>
          </a:xfrm>
          <a:prstGeom prst="rect">
            <a:avLst/>
          </a:prstGeom>
        </p:spPr>
      </p:pic>
      <p:pic>
        <p:nvPicPr>
          <p:cNvPr id="144" name="Picture 143">
            <a:extLst>
              <a:ext uri="{FF2B5EF4-FFF2-40B4-BE49-F238E27FC236}">
                <a16:creationId xmlns:a16="http://schemas.microsoft.com/office/drawing/2014/main" id="{87CAEDD7-4E58-4107-A8C3-A3DA9848B26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10546" y="5049142"/>
            <a:ext cx="100584" cy="100584"/>
          </a:xfrm>
          <a:prstGeom prst="rect">
            <a:avLst/>
          </a:prstGeom>
        </p:spPr>
      </p:pic>
      <p:pic>
        <p:nvPicPr>
          <p:cNvPr id="145" name="Picture 144">
            <a:extLst>
              <a:ext uri="{FF2B5EF4-FFF2-40B4-BE49-F238E27FC236}">
                <a16:creationId xmlns:a16="http://schemas.microsoft.com/office/drawing/2014/main" id="{F33786B9-00C5-4DE3-A2FD-A1D8649DA678}"/>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42174" y="197730"/>
            <a:ext cx="544816" cy="544816"/>
          </a:xfrm>
          <a:prstGeom prst="rect">
            <a:avLst/>
          </a:prstGeom>
        </p:spPr>
      </p:pic>
    </p:spTree>
    <p:extLst>
      <p:ext uri="{BB962C8B-B14F-4D97-AF65-F5344CB8AC3E}">
        <p14:creationId xmlns:p14="http://schemas.microsoft.com/office/powerpoint/2010/main" val="285908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ED7399-AC36-4C75-A912-8FC1E9B6B6EE}"/>
              </a:ext>
            </a:extLst>
          </p:cNvPr>
          <p:cNvSpPr>
            <a:spLocks noGrp="1"/>
          </p:cNvSpPr>
          <p:nvPr>
            <p:ph type="body" sz="quarter" idx="10"/>
          </p:nvPr>
        </p:nvSpPr>
        <p:spPr/>
        <p:txBody>
          <a:bodyPr/>
          <a:lstStyle/>
          <a:p>
            <a:r>
              <a:rPr lang="en-US"/>
              <a:t>Introducing Direct Access</a:t>
            </a:r>
          </a:p>
        </p:txBody>
      </p:sp>
      <p:sp>
        <p:nvSpPr>
          <p:cNvPr id="4" name="Rectangle 3">
            <a:extLst>
              <a:ext uri="{FF2B5EF4-FFF2-40B4-BE49-F238E27FC236}">
                <a16:creationId xmlns:a16="http://schemas.microsoft.com/office/drawing/2014/main" id="{1742C49A-47AD-4F5B-8A16-3D584E60D386}"/>
              </a:ext>
            </a:extLst>
          </p:cNvPr>
          <p:cNvSpPr/>
          <p:nvPr/>
        </p:nvSpPr>
        <p:spPr>
          <a:xfrm>
            <a:off x="0" y="1003300"/>
            <a:ext cx="12192000" cy="5396557"/>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A6DBC257-266A-4626-B575-B97A42FF1526}"/>
              </a:ext>
            </a:extLst>
          </p:cNvPr>
          <p:cNvSpPr/>
          <p:nvPr/>
        </p:nvSpPr>
        <p:spPr>
          <a:xfrm>
            <a:off x="11522011" y="986247"/>
            <a:ext cx="669989" cy="5413609"/>
          </a:xfrm>
          <a:custGeom>
            <a:avLst/>
            <a:gdLst>
              <a:gd name="connsiteX0" fmla="*/ 669989 w 669989"/>
              <a:gd name="connsiteY0" fmla="*/ 0 h 5544741"/>
              <a:gd name="connsiteX1" fmla="*/ 669989 w 669989"/>
              <a:gd name="connsiteY1" fmla="*/ 5544741 h 5544741"/>
              <a:gd name="connsiteX2" fmla="*/ 598179 w 669989"/>
              <a:gd name="connsiteY2" fmla="*/ 5452493 h 5544741"/>
              <a:gd name="connsiteX3" fmla="*/ 0 w 669989"/>
              <a:gd name="connsiteY3" fmla="*/ 2772370 h 5544741"/>
              <a:gd name="connsiteX4" fmla="*/ 598179 w 669989"/>
              <a:gd name="connsiteY4" fmla="*/ 92247 h 5544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989" h="5544741">
                <a:moveTo>
                  <a:pt x="669989" y="0"/>
                </a:moveTo>
                <a:lnTo>
                  <a:pt x="669989" y="5544741"/>
                </a:lnTo>
                <a:lnTo>
                  <a:pt x="598179" y="5452493"/>
                </a:lnTo>
                <a:cubicBezTo>
                  <a:pt x="241877" y="4936347"/>
                  <a:pt x="0" y="3929683"/>
                  <a:pt x="0" y="2772370"/>
                </a:cubicBezTo>
                <a:cubicBezTo>
                  <a:pt x="0" y="1615058"/>
                  <a:pt x="241877" y="608394"/>
                  <a:pt x="598179" y="92247"/>
                </a:cubicBezTo>
                <a:close/>
              </a:path>
            </a:pathLst>
          </a:custGeom>
          <a:solidFill>
            <a:srgbClr val="9ACA3C"/>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Shape 5">
            <a:extLst>
              <a:ext uri="{FF2B5EF4-FFF2-40B4-BE49-F238E27FC236}">
                <a16:creationId xmlns:a16="http://schemas.microsoft.com/office/drawing/2014/main" id="{200C88DB-39E7-4A0A-93F5-E817D0747CFA}"/>
              </a:ext>
            </a:extLst>
          </p:cNvPr>
          <p:cNvSpPr/>
          <p:nvPr/>
        </p:nvSpPr>
        <p:spPr>
          <a:xfrm flipH="1">
            <a:off x="-3" y="1009693"/>
            <a:ext cx="669989" cy="5413609"/>
          </a:xfrm>
          <a:custGeom>
            <a:avLst/>
            <a:gdLst>
              <a:gd name="connsiteX0" fmla="*/ 669989 w 669989"/>
              <a:gd name="connsiteY0" fmla="*/ 0 h 5544741"/>
              <a:gd name="connsiteX1" fmla="*/ 669989 w 669989"/>
              <a:gd name="connsiteY1" fmla="*/ 5544741 h 5544741"/>
              <a:gd name="connsiteX2" fmla="*/ 598179 w 669989"/>
              <a:gd name="connsiteY2" fmla="*/ 5452493 h 5544741"/>
              <a:gd name="connsiteX3" fmla="*/ 0 w 669989"/>
              <a:gd name="connsiteY3" fmla="*/ 2772370 h 5544741"/>
              <a:gd name="connsiteX4" fmla="*/ 598179 w 669989"/>
              <a:gd name="connsiteY4" fmla="*/ 92247 h 5544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989" h="5544741">
                <a:moveTo>
                  <a:pt x="669989" y="0"/>
                </a:moveTo>
                <a:lnTo>
                  <a:pt x="669989" y="5544741"/>
                </a:lnTo>
                <a:lnTo>
                  <a:pt x="598179" y="5452493"/>
                </a:lnTo>
                <a:cubicBezTo>
                  <a:pt x="241877" y="4936347"/>
                  <a:pt x="0" y="3929683"/>
                  <a:pt x="0" y="2772370"/>
                </a:cubicBezTo>
                <a:cubicBezTo>
                  <a:pt x="0" y="1615058"/>
                  <a:pt x="241877" y="608394"/>
                  <a:pt x="598179" y="92247"/>
                </a:cubicBezTo>
                <a:close/>
              </a:path>
            </a:pathLst>
          </a:custGeom>
          <a:solidFill>
            <a:srgbClr val="101131">
              <a:alpha val="96000"/>
            </a:srgbClr>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Rectangle: Top Corners Rounded 6">
            <a:extLst>
              <a:ext uri="{FF2B5EF4-FFF2-40B4-BE49-F238E27FC236}">
                <a16:creationId xmlns:a16="http://schemas.microsoft.com/office/drawing/2014/main" id="{9232878A-BFCE-468B-819F-F2D1E21ED999}"/>
              </a:ext>
            </a:extLst>
          </p:cNvPr>
          <p:cNvSpPr/>
          <p:nvPr/>
        </p:nvSpPr>
        <p:spPr>
          <a:xfrm flipV="1">
            <a:off x="4400550" y="1009692"/>
            <a:ext cx="3390900" cy="685757"/>
          </a:xfrm>
          <a:prstGeom prst="round2SameRect">
            <a:avLst>
              <a:gd name="adj1" fmla="val 50000"/>
              <a:gd name="adj2" fmla="val 0"/>
            </a:avLst>
          </a:pr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58287A2-B0D6-4C9D-BF95-DE3F395183A0}"/>
              </a:ext>
            </a:extLst>
          </p:cNvPr>
          <p:cNvSpPr/>
          <p:nvPr/>
        </p:nvSpPr>
        <p:spPr>
          <a:xfrm>
            <a:off x="5528377" y="1121738"/>
            <a:ext cx="1135247" cy="461665"/>
          </a:xfrm>
          <a:prstGeom prst="rect">
            <a:avLst/>
          </a:prstGeom>
        </p:spPr>
        <p:txBody>
          <a:bodyPr wrap="none">
            <a:spAutoFit/>
          </a:bodyPr>
          <a:lstStyle/>
          <a:p>
            <a:pPr algn="ctr"/>
            <a:r>
              <a:rPr lang="en-US" sz="2400" b="1" dirty="0">
                <a:solidFill>
                  <a:schemeClr val="bg1"/>
                </a:solidFill>
              </a:rPr>
              <a:t>Clients</a:t>
            </a:r>
          </a:p>
        </p:txBody>
      </p:sp>
      <p:sp>
        <p:nvSpPr>
          <p:cNvPr id="9" name="Rectangle: Rounded Corners 8">
            <a:extLst>
              <a:ext uri="{FF2B5EF4-FFF2-40B4-BE49-F238E27FC236}">
                <a16:creationId xmlns:a16="http://schemas.microsoft.com/office/drawing/2014/main" id="{5D52E6EB-EFB6-463F-9BD2-F8C1B0FA9F07}"/>
              </a:ext>
            </a:extLst>
          </p:cNvPr>
          <p:cNvSpPr/>
          <p:nvPr/>
        </p:nvSpPr>
        <p:spPr>
          <a:xfrm>
            <a:off x="1106259" y="1942095"/>
            <a:ext cx="1826595" cy="940045"/>
          </a:xfrm>
          <a:prstGeom prst="roundRect">
            <a:avLst>
              <a:gd name="adj" fmla="val 50000"/>
            </a:avLst>
          </a:pr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CE168C73-030E-417F-9295-F11DBAE96C93}"/>
              </a:ext>
            </a:extLst>
          </p:cNvPr>
          <p:cNvSpPr/>
          <p:nvPr/>
        </p:nvSpPr>
        <p:spPr>
          <a:xfrm>
            <a:off x="1106259" y="2108727"/>
            <a:ext cx="1826595" cy="94004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BA61C663-848A-4DCF-A5A5-E0D197CB5310}"/>
              </a:ext>
            </a:extLst>
          </p:cNvPr>
          <p:cNvSpPr/>
          <p:nvPr/>
        </p:nvSpPr>
        <p:spPr>
          <a:xfrm>
            <a:off x="3142398" y="1942095"/>
            <a:ext cx="1826595" cy="940045"/>
          </a:xfrm>
          <a:prstGeom prst="roundRect">
            <a:avLst>
              <a:gd name="adj" fmla="val 50000"/>
            </a:avLst>
          </a:prstGeom>
          <a:solidFill>
            <a:srgbClr val="101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4A5E0C32-C530-4FC5-852B-BE76EBEAD137}"/>
              </a:ext>
            </a:extLst>
          </p:cNvPr>
          <p:cNvSpPr/>
          <p:nvPr/>
        </p:nvSpPr>
        <p:spPr>
          <a:xfrm>
            <a:off x="3142398" y="2108727"/>
            <a:ext cx="1826595" cy="94004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D470613E-4AF2-4610-8700-8E826E55C073}"/>
              </a:ext>
            </a:extLst>
          </p:cNvPr>
          <p:cNvSpPr/>
          <p:nvPr/>
        </p:nvSpPr>
        <p:spPr>
          <a:xfrm>
            <a:off x="5181313" y="1942095"/>
            <a:ext cx="1826595" cy="940045"/>
          </a:xfrm>
          <a:prstGeom prst="roundRect">
            <a:avLst>
              <a:gd name="adj" fmla="val 50000"/>
            </a:avLst>
          </a:pr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3EF6E9ED-3499-430A-8743-606488752312}"/>
              </a:ext>
            </a:extLst>
          </p:cNvPr>
          <p:cNvSpPr/>
          <p:nvPr/>
        </p:nvSpPr>
        <p:spPr>
          <a:xfrm>
            <a:off x="5181313" y="2108727"/>
            <a:ext cx="1826595" cy="94004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34AECE9A-4354-4CED-8207-3FD0159F8F42}"/>
              </a:ext>
            </a:extLst>
          </p:cNvPr>
          <p:cNvSpPr/>
          <p:nvPr/>
        </p:nvSpPr>
        <p:spPr>
          <a:xfrm>
            <a:off x="7220227" y="1942095"/>
            <a:ext cx="1826595" cy="940045"/>
          </a:xfrm>
          <a:prstGeom prst="roundRect">
            <a:avLst>
              <a:gd name="adj" fmla="val 50000"/>
            </a:avLst>
          </a:prstGeom>
          <a:solidFill>
            <a:srgbClr val="101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9B5DCD48-E7F1-41E8-8C14-FB285834756F}"/>
              </a:ext>
            </a:extLst>
          </p:cNvPr>
          <p:cNvSpPr/>
          <p:nvPr/>
        </p:nvSpPr>
        <p:spPr>
          <a:xfrm>
            <a:off x="7220227" y="2108727"/>
            <a:ext cx="1826595" cy="94004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8E80963E-D179-4B37-BB01-8625AD8CC36A}"/>
              </a:ext>
            </a:extLst>
          </p:cNvPr>
          <p:cNvSpPr/>
          <p:nvPr/>
        </p:nvSpPr>
        <p:spPr>
          <a:xfrm>
            <a:off x="9259142" y="1942095"/>
            <a:ext cx="1826595" cy="940045"/>
          </a:xfrm>
          <a:prstGeom prst="roundRect">
            <a:avLst>
              <a:gd name="adj" fmla="val 50000"/>
            </a:avLst>
          </a:pr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BEBEDA68-711D-4FE9-AF10-DF623067B26C}"/>
              </a:ext>
            </a:extLst>
          </p:cNvPr>
          <p:cNvSpPr/>
          <p:nvPr/>
        </p:nvSpPr>
        <p:spPr>
          <a:xfrm>
            <a:off x="9259142" y="2108727"/>
            <a:ext cx="1826595" cy="94004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Rounded Corners 54">
            <a:extLst>
              <a:ext uri="{FF2B5EF4-FFF2-40B4-BE49-F238E27FC236}">
                <a16:creationId xmlns:a16="http://schemas.microsoft.com/office/drawing/2014/main" id="{9C92A48A-B6AD-47B1-BDD1-EC37B8B6363C}"/>
              </a:ext>
            </a:extLst>
          </p:cNvPr>
          <p:cNvSpPr/>
          <p:nvPr/>
        </p:nvSpPr>
        <p:spPr>
          <a:xfrm>
            <a:off x="1106259" y="3452507"/>
            <a:ext cx="1826595" cy="940045"/>
          </a:xfrm>
          <a:prstGeom prst="roundRect">
            <a:avLst>
              <a:gd name="adj" fmla="val 50000"/>
            </a:avLst>
          </a:prstGeom>
          <a:solidFill>
            <a:srgbClr val="101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Rounded Corners 55">
            <a:extLst>
              <a:ext uri="{FF2B5EF4-FFF2-40B4-BE49-F238E27FC236}">
                <a16:creationId xmlns:a16="http://schemas.microsoft.com/office/drawing/2014/main" id="{0AFB7B19-E693-469E-8DAA-A05C5EEA7C5F}"/>
              </a:ext>
            </a:extLst>
          </p:cNvPr>
          <p:cNvSpPr/>
          <p:nvPr/>
        </p:nvSpPr>
        <p:spPr>
          <a:xfrm>
            <a:off x="1106259" y="3619139"/>
            <a:ext cx="1826595" cy="94004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47188FCC-F4F7-47AC-A45B-8C560ED7EDA9}"/>
              </a:ext>
            </a:extLst>
          </p:cNvPr>
          <p:cNvSpPr/>
          <p:nvPr/>
        </p:nvSpPr>
        <p:spPr>
          <a:xfrm>
            <a:off x="3142398" y="3452507"/>
            <a:ext cx="1826595" cy="940045"/>
          </a:xfrm>
          <a:prstGeom prst="roundRect">
            <a:avLst>
              <a:gd name="adj" fmla="val 50000"/>
            </a:avLst>
          </a:pr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53">
            <a:extLst>
              <a:ext uri="{FF2B5EF4-FFF2-40B4-BE49-F238E27FC236}">
                <a16:creationId xmlns:a16="http://schemas.microsoft.com/office/drawing/2014/main" id="{5B49FE50-4724-42C2-B74A-AF11BFC87D93}"/>
              </a:ext>
            </a:extLst>
          </p:cNvPr>
          <p:cNvSpPr/>
          <p:nvPr/>
        </p:nvSpPr>
        <p:spPr>
          <a:xfrm>
            <a:off x="3142398" y="3619139"/>
            <a:ext cx="1826595" cy="94004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AF93D714-1AD1-4242-ACFB-5ED72415097F}"/>
              </a:ext>
            </a:extLst>
          </p:cNvPr>
          <p:cNvSpPr/>
          <p:nvPr/>
        </p:nvSpPr>
        <p:spPr>
          <a:xfrm>
            <a:off x="5181313" y="3452507"/>
            <a:ext cx="1826595" cy="940045"/>
          </a:xfrm>
          <a:prstGeom prst="roundRect">
            <a:avLst>
              <a:gd name="adj" fmla="val 50000"/>
            </a:avLst>
          </a:prstGeom>
          <a:solidFill>
            <a:srgbClr val="101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C48DD82C-AA19-439C-B6EB-7EA6698F9F17}"/>
              </a:ext>
            </a:extLst>
          </p:cNvPr>
          <p:cNvSpPr/>
          <p:nvPr/>
        </p:nvSpPr>
        <p:spPr>
          <a:xfrm>
            <a:off x="5181313" y="3619139"/>
            <a:ext cx="1826595" cy="94004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A57A0C0C-D0A1-48A6-81D3-83FAC9BFF74D}"/>
              </a:ext>
            </a:extLst>
          </p:cNvPr>
          <p:cNvSpPr/>
          <p:nvPr/>
        </p:nvSpPr>
        <p:spPr>
          <a:xfrm>
            <a:off x="7220227" y="3452507"/>
            <a:ext cx="1826595" cy="940045"/>
          </a:xfrm>
          <a:prstGeom prst="roundRect">
            <a:avLst>
              <a:gd name="adj" fmla="val 50000"/>
            </a:avLst>
          </a:pr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38D94364-93D4-4967-AB88-FBEB28DCA067}"/>
              </a:ext>
            </a:extLst>
          </p:cNvPr>
          <p:cNvSpPr/>
          <p:nvPr/>
        </p:nvSpPr>
        <p:spPr>
          <a:xfrm>
            <a:off x="7220227" y="3619139"/>
            <a:ext cx="1826595" cy="94004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2F4AB120-ECA3-49B0-B0C7-E52BC2B3030F}"/>
              </a:ext>
            </a:extLst>
          </p:cNvPr>
          <p:cNvSpPr/>
          <p:nvPr/>
        </p:nvSpPr>
        <p:spPr>
          <a:xfrm>
            <a:off x="9259142" y="3452507"/>
            <a:ext cx="1826595" cy="940045"/>
          </a:xfrm>
          <a:prstGeom prst="roundRect">
            <a:avLst>
              <a:gd name="adj" fmla="val 50000"/>
            </a:avLst>
          </a:prstGeom>
          <a:solidFill>
            <a:srgbClr val="101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BF677D9D-10FB-4237-B932-A75F7B1F897D}"/>
              </a:ext>
            </a:extLst>
          </p:cNvPr>
          <p:cNvSpPr/>
          <p:nvPr/>
        </p:nvSpPr>
        <p:spPr>
          <a:xfrm>
            <a:off x="9259142" y="3619139"/>
            <a:ext cx="1826595" cy="94004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Rounded Corners 70">
            <a:extLst>
              <a:ext uri="{FF2B5EF4-FFF2-40B4-BE49-F238E27FC236}">
                <a16:creationId xmlns:a16="http://schemas.microsoft.com/office/drawing/2014/main" id="{E64ED7FF-BB2E-4893-8E20-02744245C956}"/>
              </a:ext>
            </a:extLst>
          </p:cNvPr>
          <p:cNvSpPr/>
          <p:nvPr/>
        </p:nvSpPr>
        <p:spPr>
          <a:xfrm>
            <a:off x="2124380" y="4962920"/>
            <a:ext cx="1826595" cy="940045"/>
          </a:xfrm>
          <a:prstGeom prst="roundRect">
            <a:avLst>
              <a:gd name="adj" fmla="val 50000"/>
            </a:avLst>
          </a:pr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Rounded Corners 71">
            <a:extLst>
              <a:ext uri="{FF2B5EF4-FFF2-40B4-BE49-F238E27FC236}">
                <a16:creationId xmlns:a16="http://schemas.microsoft.com/office/drawing/2014/main" id="{18424B3C-5855-497C-9222-CB8893266742}"/>
              </a:ext>
            </a:extLst>
          </p:cNvPr>
          <p:cNvSpPr/>
          <p:nvPr/>
        </p:nvSpPr>
        <p:spPr>
          <a:xfrm>
            <a:off x="2124380" y="5129552"/>
            <a:ext cx="1826595" cy="94004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DC39F391-3003-4296-9548-762EDB59C80D}"/>
              </a:ext>
            </a:extLst>
          </p:cNvPr>
          <p:cNvSpPr/>
          <p:nvPr/>
        </p:nvSpPr>
        <p:spPr>
          <a:xfrm>
            <a:off x="4160519" y="4962920"/>
            <a:ext cx="1826595" cy="940045"/>
          </a:xfrm>
          <a:prstGeom prst="roundRect">
            <a:avLst>
              <a:gd name="adj" fmla="val 50000"/>
            </a:avLst>
          </a:prstGeom>
          <a:solidFill>
            <a:srgbClr val="101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Rounded Corners 69">
            <a:extLst>
              <a:ext uri="{FF2B5EF4-FFF2-40B4-BE49-F238E27FC236}">
                <a16:creationId xmlns:a16="http://schemas.microsoft.com/office/drawing/2014/main" id="{FA869763-4C13-4A28-8122-0FB2FA3D1CCB}"/>
              </a:ext>
            </a:extLst>
          </p:cNvPr>
          <p:cNvSpPr/>
          <p:nvPr/>
        </p:nvSpPr>
        <p:spPr>
          <a:xfrm>
            <a:off x="4160519" y="5129552"/>
            <a:ext cx="1826595" cy="94004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Rounded Corners 66">
            <a:extLst>
              <a:ext uri="{FF2B5EF4-FFF2-40B4-BE49-F238E27FC236}">
                <a16:creationId xmlns:a16="http://schemas.microsoft.com/office/drawing/2014/main" id="{036FD9C6-F6A1-4CA2-A053-7C1DA17C6B99}"/>
              </a:ext>
            </a:extLst>
          </p:cNvPr>
          <p:cNvSpPr/>
          <p:nvPr/>
        </p:nvSpPr>
        <p:spPr>
          <a:xfrm>
            <a:off x="6199433" y="4962920"/>
            <a:ext cx="1826595" cy="940045"/>
          </a:xfrm>
          <a:prstGeom prst="roundRect">
            <a:avLst>
              <a:gd name="adj" fmla="val 50000"/>
            </a:avLst>
          </a:pr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Rounded Corners 67">
            <a:extLst>
              <a:ext uri="{FF2B5EF4-FFF2-40B4-BE49-F238E27FC236}">
                <a16:creationId xmlns:a16="http://schemas.microsoft.com/office/drawing/2014/main" id="{988D26B6-B08F-4264-A34C-FFB4AD201594}"/>
              </a:ext>
            </a:extLst>
          </p:cNvPr>
          <p:cNvSpPr/>
          <p:nvPr/>
        </p:nvSpPr>
        <p:spPr>
          <a:xfrm>
            <a:off x="6199433" y="5129552"/>
            <a:ext cx="1826595" cy="94004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Rounded Corners 64">
            <a:extLst>
              <a:ext uri="{FF2B5EF4-FFF2-40B4-BE49-F238E27FC236}">
                <a16:creationId xmlns:a16="http://schemas.microsoft.com/office/drawing/2014/main" id="{866691D8-95A6-494D-86B4-48F5625E9336}"/>
              </a:ext>
            </a:extLst>
          </p:cNvPr>
          <p:cNvSpPr/>
          <p:nvPr/>
        </p:nvSpPr>
        <p:spPr>
          <a:xfrm>
            <a:off x="8238348" y="4962920"/>
            <a:ext cx="1826595" cy="940045"/>
          </a:xfrm>
          <a:prstGeom prst="roundRect">
            <a:avLst>
              <a:gd name="adj" fmla="val 50000"/>
            </a:avLst>
          </a:prstGeom>
          <a:solidFill>
            <a:srgbClr val="101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Rounded Corners 65">
            <a:extLst>
              <a:ext uri="{FF2B5EF4-FFF2-40B4-BE49-F238E27FC236}">
                <a16:creationId xmlns:a16="http://schemas.microsoft.com/office/drawing/2014/main" id="{B9A6D3C4-B474-44B5-BBFD-0734AF8A6673}"/>
              </a:ext>
            </a:extLst>
          </p:cNvPr>
          <p:cNvSpPr/>
          <p:nvPr/>
        </p:nvSpPr>
        <p:spPr>
          <a:xfrm>
            <a:off x="8238348" y="5129552"/>
            <a:ext cx="1826595" cy="94004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0" name="Picture 2">
            <a:extLst>
              <a:ext uri="{FF2B5EF4-FFF2-40B4-BE49-F238E27FC236}">
                <a16:creationId xmlns:a16="http://schemas.microsoft.com/office/drawing/2014/main" id="{2E07B280-3784-47C9-9869-1A40763100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1181" y="3781800"/>
            <a:ext cx="1123367" cy="596398"/>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4" descr="Designing a better future - Identity">
            <a:extLst>
              <a:ext uri="{FF2B5EF4-FFF2-40B4-BE49-F238E27FC236}">
                <a16:creationId xmlns:a16="http://schemas.microsoft.com/office/drawing/2014/main" id="{67C98454-E37D-4B40-972C-A2168FA520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096" b="22030"/>
          <a:stretch/>
        </p:blipFill>
        <p:spPr bwMode="auto">
          <a:xfrm>
            <a:off x="4356985" y="5286643"/>
            <a:ext cx="1433662" cy="616322"/>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6" descr="Bupa Health Insurance Review [2023 Guide To Bupa]">
            <a:extLst>
              <a:ext uri="{FF2B5EF4-FFF2-40B4-BE49-F238E27FC236}">
                <a16:creationId xmlns:a16="http://schemas.microsoft.com/office/drawing/2014/main" id="{60CF1C4F-EAD5-4B5E-946F-5DD528A37D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3404" y="3744574"/>
            <a:ext cx="1238413" cy="619207"/>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8" descr="Starbucks - Wikipedia">
            <a:extLst>
              <a:ext uri="{FF2B5EF4-FFF2-40B4-BE49-F238E27FC236}">
                <a16:creationId xmlns:a16="http://schemas.microsoft.com/office/drawing/2014/main" id="{1800B1FC-E92D-45E0-BC70-6ED28EEB3B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7901" y="3709571"/>
            <a:ext cx="701967" cy="710739"/>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0" descr="United Nations - YouTube">
            <a:extLst>
              <a:ext uri="{FF2B5EF4-FFF2-40B4-BE49-F238E27FC236}">
                <a16:creationId xmlns:a16="http://schemas.microsoft.com/office/drawing/2014/main" id="{E4469070-74DA-43DA-9DE6-304B95F4EA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9036" y="5210265"/>
            <a:ext cx="745217" cy="745217"/>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2">
            <a:extLst>
              <a:ext uri="{FF2B5EF4-FFF2-40B4-BE49-F238E27FC236}">
                <a16:creationId xmlns:a16="http://schemas.microsoft.com/office/drawing/2014/main" id="{9664B961-106A-4D46-9AD2-0B0420F1EB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3323323" y="2307074"/>
            <a:ext cx="1476029" cy="424478"/>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16" descr="Foster + Partners Design">
            <a:extLst>
              <a:ext uri="{FF2B5EF4-FFF2-40B4-BE49-F238E27FC236}">
                <a16:creationId xmlns:a16="http://schemas.microsoft.com/office/drawing/2014/main" id="{88EC8783-FDD6-480B-9D4E-78D75B46AC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21789" y="3707975"/>
            <a:ext cx="1145642" cy="762373"/>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8">
            <a:extLst>
              <a:ext uri="{FF2B5EF4-FFF2-40B4-BE49-F238E27FC236}">
                <a16:creationId xmlns:a16="http://schemas.microsoft.com/office/drawing/2014/main" id="{61B36AD0-C71D-4E02-AD9F-E5721499CF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5443467" y="2201106"/>
            <a:ext cx="1305066" cy="733012"/>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22" descr="Pfizer introduces new logo in a 'shift from commerce to science' - PMLiVE">
            <a:extLst>
              <a:ext uri="{FF2B5EF4-FFF2-40B4-BE49-F238E27FC236}">
                <a16:creationId xmlns:a16="http://schemas.microsoft.com/office/drawing/2014/main" id="{DDB49A66-8C89-4802-8653-B047A54D835B}"/>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93331" y="5214295"/>
            <a:ext cx="1288692" cy="770558"/>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26">
            <a:extLst>
              <a:ext uri="{FF2B5EF4-FFF2-40B4-BE49-F238E27FC236}">
                <a16:creationId xmlns:a16="http://schemas.microsoft.com/office/drawing/2014/main" id="{4B65F1E3-63BB-460A-B5E8-1380CDC16BB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60384" y="5462638"/>
            <a:ext cx="1509647" cy="273624"/>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28">
            <a:extLst>
              <a:ext uri="{FF2B5EF4-FFF2-40B4-BE49-F238E27FC236}">
                <a16:creationId xmlns:a16="http://schemas.microsoft.com/office/drawing/2014/main" id="{D7DA951D-CB6E-4D4A-8651-69FEEBE7F0F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4364" b="16696"/>
          <a:stretch/>
        </p:blipFill>
        <p:spPr bwMode="auto">
          <a:xfrm>
            <a:off x="9611617" y="2185427"/>
            <a:ext cx="1132960" cy="6677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BA8F507A-3ED5-3065-0499-A3CF8B4E773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7444182" y="2313479"/>
            <a:ext cx="1380800" cy="4116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al of the Commonwealth of Massachusetts Logo PNG vector in SVG, PDF, AI,  CDR format">
            <a:extLst>
              <a:ext uri="{FF2B5EF4-FFF2-40B4-BE49-F238E27FC236}">
                <a16:creationId xmlns:a16="http://schemas.microsoft.com/office/drawing/2014/main" id="{06F20D04-C107-DD27-418E-1978E1EEF21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66201" y="2133681"/>
            <a:ext cx="1163430" cy="8731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own of North Reading">
            <a:extLst>
              <a:ext uri="{FF2B5EF4-FFF2-40B4-BE49-F238E27FC236}">
                <a16:creationId xmlns:a16="http://schemas.microsoft.com/office/drawing/2014/main" id="{9DE21A50-E025-D28E-5297-50863A0CDAF8}"/>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5580" b="9634"/>
          <a:stretch/>
        </p:blipFill>
        <p:spPr bwMode="auto">
          <a:xfrm>
            <a:off x="3612580" y="3660138"/>
            <a:ext cx="932330" cy="840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1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C20EB-1058-F7C9-2D05-548C1BFE9444}"/>
            </a:ext>
          </a:extLst>
        </p:cNvPr>
        <p:cNvGrpSpPr/>
        <p:nvPr/>
      </p:nvGrpSpPr>
      <p:grpSpPr>
        <a:xfrm>
          <a:off x="0" y="0"/>
          <a:ext cx="0" cy="0"/>
          <a:chOff x="0" y="0"/>
          <a:chExt cx="0" cy="0"/>
        </a:xfrm>
      </p:grpSpPr>
      <p:pic>
        <p:nvPicPr>
          <p:cNvPr id="111" name="Picture 110">
            <a:extLst>
              <a:ext uri="{FF2B5EF4-FFF2-40B4-BE49-F238E27FC236}">
                <a16:creationId xmlns:a16="http://schemas.microsoft.com/office/drawing/2014/main" id="{F5E77DCE-C8AB-AF5B-2EED-7EE40004CF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788" r="17788"/>
          <a:stretch/>
        </p:blipFill>
        <p:spPr bwMode="auto">
          <a:xfrm>
            <a:off x="6338083" y="24038"/>
            <a:ext cx="5890992" cy="6857995"/>
          </a:xfrm>
          <a:custGeom>
            <a:avLst/>
            <a:gdLst>
              <a:gd name="connsiteX0" fmla="*/ 711869 w 5890992"/>
              <a:gd name="connsiteY0" fmla="*/ 0 h 6857995"/>
              <a:gd name="connsiteX1" fmla="*/ 5890992 w 5890992"/>
              <a:gd name="connsiteY1" fmla="*/ 0 h 6857995"/>
              <a:gd name="connsiteX2" fmla="*/ 5890992 w 5890992"/>
              <a:gd name="connsiteY2" fmla="*/ 6857995 h 6857995"/>
              <a:gd name="connsiteX3" fmla="*/ 1158870 w 5890992"/>
              <a:gd name="connsiteY3" fmla="*/ 6857995 h 6857995"/>
              <a:gd name="connsiteX4" fmla="*/ 372412 w 5890992"/>
              <a:gd name="connsiteY4" fmla="*/ 6156008 h 6857995"/>
              <a:gd name="connsiteX5" fmla="*/ 91810 w 5890992"/>
              <a:gd name="connsiteY5" fmla="*/ 5594668 h 6857995"/>
              <a:gd name="connsiteX6" fmla="*/ 0 w 5890992"/>
              <a:gd name="connsiteY6" fmla="*/ 5004753 h 6857995"/>
              <a:gd name="connsiteX7" fmla="*/ 75775 w 5890992"/>
              <a:gd name="connsiteY7" fmla="*/ 4377691 h 6857995"/>
              <a:gd name="connsiteX8" fmla="*/ 231723 w 5890992"/>
              <a:gd name="connsiteY8" fmla="*/ 3860483 h 6857995"/>
              <a:gd name="connsiteX9" fmla="*/ 562240 w 5890992"/>
              <a:gd name="connsiteY9" fmla="*/ 3104833 h 6857995"/>
              <a:gd name="connsiteX10" fmla="*/ 905945 w 5890992"/>
              <a:gd name="connsiteY10" fmla="*/ 2384743 h 6857995"/>
              <a:gd name="connsiteX11" fmla="*/ 1102238 w 5890992"/>
              <a:gd name="connsiteY11" fmla="*/ 1836738 h 6857995"/>
              <a:gd name="connsiteX12" fmla="*/ 1066807 w 5890992"/>
              <a:gd name="connsiteY12" fmla="*/ 1179831 h 6857995"/>
              <a:gd name="connsiteX13" fmla="*/ 896377 w 5890992"/>
              <a:gd name="connsiteY13" fmla="*/ 659766 h 6857995"/>
              <a:gd name="connsiteX14" fmla="*/ 407068 w 5890992"/>
              <a:gd name="connsiteY14" fmla="*/ 1 h 6857995"/>
              <a:gd name="connsiteX15" fmla="*/ 711870 w 5890992"/>
              <a:gd name="connsiteY15" fmla="*/ 1 h 685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90992" h="6857995">
                <a:moveTo>
                  <a:pt x="711869" y="0"/>
                </a:moveTo>
                <a:lnTo>
                  <a:pt x="5890992" y="0"/>
                </a:lnTo>
                <a:lnTo>
                  <a:pt x="5890992" y="6857995"/>
                </a:lnTo>
                <a:lnTo>
                  <a:pt x="1158870" y="6857995"/>
                </a:lnTo>
                <a:lnTo>
                  <a:pt x="372412" y="6156008"/>
                </a:lnTo>
                <a:lnTo>
                  <a:pt x="91810" y="5594668"/>
                </a:lnTo>
                <a:lnTo>
                  <a:pt x="0" y="5004753"/>
                </a:lnTo>
                <a:lnTo>
                  <a:pt x="75775" y="4377691"/>
                </a:lnTo>
                <a:lnTo>
                  <a:pt x="231723" y="3860483"/>
                </a:lnTo>
                <a:lnTo>
                  <a:pt x="562240" y="3104833"/>
                </a:lnTo>
                <a:lnTo>
                  <a:pt x="905945" y="2384743"/>
                </a:lnTo>
                <a:lnTo>
                  <a:pt x="1102238" y="1836738"/>
                </a:lnTo>
                <a:lnTo>
                  <a:pt x="1066807" y="1179831"/>
                </a:lnTo>
                <a:lnTo>
                  <a:pt x="896377" y="659766"/>
                </a:lnTo>
                <a:lnTo>
                  <a:pt x="407068" y="1"/>
                </a:lnTo>
                <a:lnTo>
                  <a:pt x="711870" y="1"/>
                </a:lnTo>
                <a:close/>
              </a:path>
            </a:pathLst>
          </a:custGeom>
          <a:extLst>
            <a:ext uri="{909E8E84-426E-40DD-AFC4-6F175D3DCCD1}">
              <a14:hiddenFill xmlns:a14="http://schemas.microsoft.com/office/drawing/2010/main">
                <a:solidFill>
                  <a:srgbClr val="FFFFFF"/>
                </a:solidFill>
              </a14:hiddenFill>
            </a:ext>
          </a:extLst>
        </p:spPr>
      </p:pic>
      <p:sp>
        <p:nvSpPr>
          <p:cNvPr id="78" name="Freeform: Shape 77">
            <a:extLst>
              <a:ext uri="{FF2B5EF4-FFF2-40B4-BE49-F238E27FC236}">
                <a16:creationId xmlns:a16="http://schemas.microsoft.com/office/drawing/2014/main" id="{BB172425-06D1-F970-9FF2-4FF6B3A02D31}"/>
              </a:ext>
            </a:extLst>
          </p:cNvPr>
          <p:cNvSpPr/>
          <p:nvPr/>
        </p:nvSpPr>
        <p:spPr>
          <a:xfrm flipH="1" flipV="1">
            <a:off x="6330026" y="1486"/>
            <a:ext cx="5890992" cy="6858001"/>
          </a:xfrm>
          <a:custGeom>
            <a:avLst/>
            <a:gdLst>
              <a:gd name="connsiteX0" fmla="*/ 5179123 w 5890992"/>
              <a:gd name="connsiteY0" fmla="*/ 6858001 h 6858001"/>
              <a:gd name="connsiteX1" fmla="*/ 0 w 5890992"/>
              <a:gd name="connsiteY1" fmla="*/ 6858001 h 6858001"/>
              <a:gd name="connsiteX2" fmla="*/ 0 w 5890992"/>
              <a:gd name="connsiteY2" fmla="*/ 1 h 6858001"/>
              <a:gd name="connsiteX3" fmla="*/ 304801 w 5890992"/>
              <a:gd name="connsiteY3" fmla="*/ 1 h 6858001"/>
              <a:gd name="connsiteX4" fmla="*/ 304801 w 5890992"/>
              <a:gd name="connsiteY4" fmla="*/ 0 h 6858001"/>
              <a:gd name="connsiteX5" fmla="*/ 4732116 w 5890992"/>
              <a:gd name="connsiteY5" fmla="*/ 0 h 6858001"/>
              <a:gd name="connsiteX6" fmla="*/ 5518580 w 5890992"/>
              <a:gd name="connsiteY6" fmla="*/ 701993 h 6858001"/>
              <a:gd name="connsiteX7" fmla="*/ 5799182 w 5890992"/>
              <a:gd name="connsiteY7" fmla="*/ 1263333 h 6858001"/>
              <a:gd name="connsiteX8" fmla="*/ 5890992 w 5890992"/>
              <a:gd name="connsiteY8" fmla="*/ 1853248 h 6858001"/>
              <a:gd name="connsiteX9" fmla="*/ 5815217 w 5890992"/>
              <a:gd name="connsiteY9" fmla="*/ 2480310 h 6858001"/>
              <a:gd name="connsiteX10" fmla="*/ 5659269 w 5890992"/>
              <a:gd name="connsiteY10" fmla="*/ 2997518 h 6858001"/>
              <a:gd name="connsiteX11" fmla="*/ 5328752 w 5890992"/>
              <a:gd name="connsiteY11" fmla="*/ 3753168 h 6858001"/>
              <a:gd name="connsiteX12" fmla="*/ 4985047 w 5890992"/>
              <a:gd name="connsiteY12" fmla="*/ 4473258 h 6858001"/>
              <a:gd name="connsiteX13" fmla="*/ 4788754 w 5890992"/>
              <a:gd name="connsiteY13" fmla="*/ 5021263 h 6858001"/>
              <a:gd name="connsiteX14" fmla="*/ 4824185 w 5890992"/>
              <a:gd name="connsiteY14" fmla="*/ 5678170 h 6858001"/>
              <a:gd name="connsiteX15" fmla="*/ 4994615 w 5890992"/>
              <a:gd name="connsiteY15" fmla="*/ 6198235 h 6858001"/>
              <a:gd name="connsiteX16" fmla="*/ 5483924 w 5890992"/>
              <a:gd name="connsiteY16" fmla="*/ 6858000 h 6858001"/>
              <a:gd name="connsiteX17" fmla="*/ 5179122 w 5890992"/>
              <a:gd name="connsiteY17"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90992" h="6858001">
                <a:moveTo>
                  <a:pt x="5179123" y="6858001"/>
                </a:moveTo>
                <a:lnTo>
                  <a:pt x="0" y="6858001"/>
                </a:lnTo>
                <a:lnTo>
                  <a:pt x="0" y="1"/>
                </a:lnTo>
                <a:lnTo>
                  <a:pt x="304801" y="1"/>
                </a:lnTo>
                <a:lnTo>
                  <a:pt x="304801" y="0"/>
                </a:lnTo>
                <a:lnTo>
                  <a:pt x="4732116" y="0"/>
                </a:lnTo>
                <a:lnTo>
                  <a:pt x="5518580" y="701993"/>
                </a:lnTo>
                <a:lnTo>
                  <a:pt x="5799182" y="1263333"/>
                </a:lnTo>
                <a:lnTo>
                  <a:pt x="5890992" y="1853248"/>
                </a:lnTo>
                <a:lnTo>
                  <a:pt x="5815217" y="2480310"/>
                </a:lnTo>
                <a:lnTo>
                  <a:pt x="5659269" y="2997518"/>
                </a:lnTo>
                <a:lnTo>
                  <a:pt x="5328752" y="3753168"/>
                </a:lnTo>
                <a:lnTo>
                  <a:pt x="4985047" y="4473258"/>
                </a:lnTo>
                <a:lnTo>
                  <a:pt x="4788754" y="5021263"/>
                </a:lnTo>
                <a:lnTo>
                  <a:pt x="4824185" y="5678170"/>
                </a:lnTo>
                <a:lnTo>
                  <a:pt x="4994615" y="6198235"/>
                </a:lnTo>
                <a:lnTo>
                  <a:pt x="5483924" y="6858000"/>
                </a:lnTo>
                <a:lnTo>
                  <a:pt x="5179122" y="6858000"/>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 Placeholder 1">
            <a:extLst>
              <a:ext uri="{FF2B5EF4-FFF2-40B4-BE49-F238E27FC236}">
                <a16:creationId xmlns:a16="http://schemas.microsoft.com/office/drawing/2014/main" id="{EAE05BE3-8674-F78E-8D32-7F9CA81871DB}"/>
              </a:ext>
            </a:extLst>
          </p:cNvPr>
          <p:cNvSpPr>
            <a:spLocks noGrp="1"/>
          </p:cNvSpPr>
          <p:nvPr>
            <p:ph type="body" sz="quarter" idx="10"/>
          </p:nvPr>
        </p:nvSpPr>
        <p:spPr>
          <a:xfrm>
            <a:off x="276018" y="413487"/>
            <a:ext cx="6662972" cy="506730"/>
          </a:xfrm>
        </p:spPr>
        <p:txBody>
          <a:bodyPr/>
          <a:lstStyle/>
          <a:p>
            <a:r>
              <a:rPr lang="en-US" sz="2800" dirty="0"/>
              <a:t>Accessible Design and Inclusive City Centers</a:t>
            </a:r>
          </a:p>
        </p:txBody>
      </p:sp>
      <p:sp>
        <p:nvSpPr>
          <p:cNvPr id="5" name="Rectangle 4">
            <a:extLst>
              <a:ext uri="{FF2B5EF4-FFF2-40B4-BE49-F238E27FC236}">
                <a16:creationId xmlns:a16="http://schemas.microsoft.com/office/drawing/2014/main" id="{7C8AEC8E-ED9B-EAD3-D3F9-326732B75DF0}"/>
              </a:ext>
            </a:extLst>
          </p:cNvPr>
          <p:cNvSpPr/>
          <p:nvPr/>
        </p:nvSpPr>
        <p:spPr>
          <a:xfrm>
            <a:off x="276018" y="1091441"/>
            <a:ext cx="2935419" cy="461665"/>
          </a:xfrm>
          <a:prstGeom prst="rect">
            <a:avLst/>
          </a:prstGeom>
        </p:spPr>
        <p:txBody>
          <a:bodyPr wrap="none">
            <a:spAutoFit/>
          </a:bodyPr>
          <a:lstStyle/>
          <a:p>
            <a:r>
              <a:rPr lang="en-US" sz="2400" b="1" dirty="0">
                <a:solidFill>
                  <a:srgbClr val="9ACA3C"/>
                </a:solidFill>
              </a:rPr>
              <a:t>Learning Objectives</a:t>
            </a:r>
          </a:p>
        </p:txBody>
      </p:sp>
      <p:sp>
        <p:nvSpPr>
          <p:cNvPr id="44" name="Shape">
            <a:extLst>
              <a:ext uri="{FF2B5EF4-FFF2-40B4-BE49-F238E27FC236}">
                <a16:creationId xmlns:a16="http://schemas.microsoft.com/office/drawing/2014/main" id="{CFFA00B2-D768-B019-338B-6AF7B1138B61}"/>
              </a:ext>
            </a:extLst>
          </p:cNvPr>
          <p:cNvSpPr/>
          <p:nvPr/>
        </p:nvSpPr>
        <p:spPr>
          <a:xfrm flipH="1" flipV="1">
            <a:off x="6218647" y="11430"/>
            <a:ext cx="1748927" cy="6857996"/>
          </a:xfrm>
          <a:custGeom>
            <a:avLst/>
            <a:gdLst/>
            <a:ahLst/>
            <a:cxnLst>
              <a:cxn ang="0">
                <a:pos x="wd2" y="hd2"/>
              </a:cxn>
              <a:cxn ang="5400000">
                <a:pos x="wd2" y="hd2"/>
              </a:cxn>
              <a:cxn ang="10800000">
                <a:pos x="wd2" y="hd2"/>
              </a:cxn>
              <a:cxn ang="16200000">
                <a:pos x="wd2" y="hd2"/>
              </a:cxn>
            </a:cxnLst>
            <a:rect l="0" t="0" r="r" b="b"/>
            <a:pathLst>
              <a:path w="21532" h="21600" extrusionOk="0">
                <a:moveTo>
                  <a:pt x="8831" y="15362"/>
                </a:moveTo>
                <a:cubicBezTo>
                  <a:pt x="9031" y="15067"/>
                  <a:pt x="9338" y="14777"/>
                  <a:pt x="9656" y="14487"/>
                </a:cubicBezTo>
                <a:cubicBezTo>
                  <a:pt x="10246" y="13942"/>
                  <a:pt x="11095" y="13420"/>
                  <a:pt x="11967" y="12898"/>
                </a:cubicBezTo>
                <a:cubicBezTo>
                  <a:pt x="12757" y="12457"/>
                  <a:pt x="13571" y="12020"/>
                  <a:pt x="14384" y="11586"/>
                </a:cubicBezTo>
                <a:cubicBezTo>
                  <a:pt x="15280" y="11112"/>
                  <a:pt x="16129" y="10633"/>
                  <a:pt x="16955" y="10153"/>
                </a:cubicBezTo>
                <a:cubicBezTo>
                  <a:pt x="17745" y="9691"/>
                  <a:pt x="18393" y="9218"/>
                  <a:pt x="19053" y="8744"/>
                </a:cubicBezTo>
                <a:cubicBezTo>
                  <a:pt x="19383" y="8506"/>
                  <a:pt x="19631" y="8262"/>
                  <a:pt x="19914" y="8020"/>
                </a:cubicBezTo>
                <a:cubicBezTo>
                  <a:pt x="20055" y="7903"/>
                  <a:pt x="20150" y="7779"/>
                  <a:pt x="20268" y="7658"/>
                </a:cubicBezTo>
                <a:cubicBezTo>
                  <a:pt x="20397" y="7523"/>
                  <a:pt x="20527" y="7387"/>
                  <a:pt x="20669" y="7251"/>
                </a:cubicBezTo>
                <a:cubicBezTo>
                  <a:pt x="20881" y="7028"/>
                  <a:pt x="21022" y="6796"/>
                  <a:pt x="21152" y="6567"/>
                </a:cubicBezTo>
                <a:cubicBezTo>
                  <a:pt x="21293" y="6316"/>
                  <a:pt x="21388" y="6063"/>
                  <a:pt x="21459" y="5812"/>
                </a:cubicBezTo>
                <a:cubicBezTo>
                  <a:pt x="21600" y="5297"/>
                  <a:pt x="21529" y="4781"/>
                  <a:pt x="21305" y="4265"/>
                </a:cubicBezTo>
                <a:cubicBezTo>
                  <a:pt x="21199" y="4033"/>
                  <a:pt x="21058" y="3804"/>
                  <a:pt x="20881" y="3574"/>
                </a:cubicBezTo>
                <a:cubicBezTo>
                  <a:pt x="20669" y="3315"/>
                  <a:pt x="20409" y="3059"/>
                  <a:pt x="20126" y="2802"/>
                </a:cubicBezTo>
                <a:cubicBezTo>
                  <a:pt x="19607" y="2329"/>
                  <a:pt x="18900" y="1867"/>
                  <a:pt x="17874" y="1454"/>
                </a:cubicBezTo>
                <a:cubicBezTo>
                  <a:pt x="17650" y="1363"/>
                  <a:pt x="17414" y="1279"/>
                  <a:pt x="17179" y="1191"/>
                </a:cubicBezTo>
                <a:cubicBezTo>
                  <a:pt x="16931" y="1101"/>
                  <a:pt x="16601" y="1017"/>
                  <a:pt x="16318" y="935"/>
                </a:cubicBezTo>
                <a:cubicBezTo>
                  <a:pt x="16023" y="851"/>
                  <a:pt x="15717" y="772"/>
                  <a:pt x="15398" y="691"/>
                </a:cubicBezTo>
                <a:cubicBezTo>
                  <a:pt x="15009" y="591"/>
                  <a:pt x="14573" y="507"/>
                  <a:pt x="14148" y="422"/>
                </a:cubicBezTo>
                <a:cubicBezTo>
                  <a:pt x="13406" y="274"/>
                  <a:pt x="12639" y="136"/>
                  <a:pt x="11861" y="0"/>
                </a:cubicBezTo>
                <a:lnTo>
                  <a:pt x="0" y="0"/>
                </a:lnTo>
                <a:cubicBezTo>
                  <a:pt x="200" y="24"/>
                  <a:pt x="401" y="51"/>
                  <a:pt x="601" y="78"/>
                </a:cubicBezTo>
                <a:cubicBezTo>
                  <a:pt x="1132" y="154"/>
                  <a:pt x="1639" y="244"/>
                  <a:pt x="2134" y="332"/>
                </a:cubicBezTo>
                <a:cubicBezTo>
                  <a:pt x="2665" y="425"/>
                  <a:pt x="3219" y="510"/>
                  <a:pt x="3761" y="600"/>
                </a:cubicBezTo>
                <a:cubicBezTo>
                  <a:pt x="4315" y="691"/>
                  <a:pt x="4869" y="787"/>
                  <a:pt x="5412" y="884"/>
                </a:cubicBezTo>
                <a:cubicBezTo>
                  <a:pt x="6497" y="1077"/>
                  <a:pt x="7569" y="1273"/>
                  <a:pt x="8654" y="1469"/>
                </a:cubicBezTo>
                <a:cubicBezTo>
                  <a:pt x="9185" y="1565"/>
                  <a:pt x="9715" y="1665"/>
                  <a:pt x="10222" y="1771"/>
                </a:cubicBezTo>
                <a:cubicBezTo>
                  <a:pt x="10824" y="1894"/>
                  <a:pt x="11437" y="2015"/>
                  <a:pt x="12026" y="2145"/>
                </a:cubicBezTo>
                <a:cubicBezTo>
                  <a:pt x="12969" y="2353"/>
                  <a:pt x="13889" y="2567"/>
                  <a:pt x="14762" y="2799"/>
                </a:cubicBezTo>
                <a:cubicBezTo>
                  <a:pt x="15646" y="3034"/>
                  <a:pt x="16389" y="3306"/>
                  <a:pt x="17061" y="3583"/>
                </a:cubicBezTo>
                <a:cubicBezTo>
                  <a:pt x="18464" y="4169"/>
                  <a:pt x="19124" y="4853"/>
                  <a:pt x="19431" y="5529"/>
                </a:cubicBezTo>
                <a:cubicBezTo>
                  <a:pt x="19596" y="5939"/>
                  <a:pt x="19631" y="6349"/>
                  <a:pt x="19560" y="6760"/>
                </a:cubicBezTo>
                <a:cubicBezTo>
                  <a:pt x="19501" y="7058"/>
                  <a:pt x="19383" y="7357"/>
                  <a:pt x="19159" y="7649"/>
                </a:cubicBezTo>
                <a:cubicBezTo>
                  <a:pt x="19006" y="7842"/>
                  <a:pt x="18865" y="8033"/>
                  <a:pt x="18711" y="8226"/>
                </a:cubicBezTo>
                <a:cubicBezTo>
                  <a:pt x="18617" y="8343"/>
                  <a:pt x="18499" y="8458"/>
                  <a:pt x="18381" y="8572"/>
                </a:cubicBezTo>
                <a:cubicBezTo>
                  <a:pt x="18240" y="8708"/>
                  <a:pt x="18134" y="8847"/>
                  <a:pt x="17969" y="8980"/>
                </a:cubicBezTo>
                <a:cubicBezTo>
                  <a:pt x="17756" y="9146"/>
                  <a:pt x="17532" y="9311"/>
                  <a:pt x="17320" y="9477"/>
                </a:cubicBezTo>
                <a:cubicBezTo>
                  <a:pt x="16966" y="9746"/>
                  <a:pt x="16530" y="10005"/>
                  <a:pt x="16117" y="10268"/>
                </a:cubicBezTo>
                <a:cubicBezTo>
                  <a:pt x="15328" y="10717"/>
                  <a:pt x="14526" y="11170"/>
                  <a:pt x="13653" y="11607"/>
                </a:cubicBezTo>
                <a:cubicBezTo>
                  <a:pt x="12651" y="12111"/>
                  <a:pt x="11625" y="12614"/>
                  <a:pt x="10600" y="13115"/>
                </a:cubicBezTo>
                <a:cubicBezTo>
                  <a:pt x="9668" y="13571"/>
                  <a:pt x="8760" y="14029"/>
                  <a:pt x="7994" y="14506"/>
                </a:cubicBezTo>
                <a:cubicBezTo>
                  <a:pt x="7793" y="14629"/>
                  <a:pt x="7569" y="14750"/>
                  <a:pt x="7404" y="14877"/>
                </a:cubicBezTo>
                <a:cubicBezTo>
                  <a:pt x="7204" y="15030"/>
                  <a:pt x="7003" y="15184"/>
                  <a:pt x="6791" y="15335"/>
                </a:cubicBezTo>
                <a:cubicBezTo>
                  <a:pt x="6662" y="15432"/>
                  <a:pt x="6555" y="15528"/>
                  <a:pt x="6449" y="15628"/>
                </a:cubicBezTo>
                <a:cubicBezTo>
                  <a:pt x="6308" y="15754"/>
                  <a:pt x="6155" y="15878"/>
                  <a:pt x="6048" y="16008"/>
                </a:cubicBezTo>
                <a:cubicBezTo>
                  <a:pt x="5895" y="16183"/>
                  <a:pt x="5730" y="16358"/>
                  <a:pt x="5624" y="16533"/>
                </a:cubicBezTo>
                <a:cubicBezTo>
                  <a:pt x="5353" y="16955"/>
                  <a:pt x="5329" y="17377"/>
                  <a:pt x="5483" y="17802"/>
                </a:cubicBezTo>
                <a:cubicBezTo>
                  <a:pt x="5624" y="18189"/>
                  <a:pt x="5954" y="18563"/>
                  <a:pt x="6496" y="18925"/>
                </a:cubicBezTo>
                <a:cubicBezTo>
                  <a:pt x="7027" y="19274"/>
                  <a:pt x="7723" y="19606"/>
                  <a:pt x="8489" y="19923"/>
                </a:cubicBezTo>
                <a:cubicBezTo>
                  <a:pt x="10045" y="20565"/>
                  <a:pt x="12097" y="21126"/>
                  <a:pt x="14372" y="21600"/>
                </a:cubicBezTo>
                <a:lnTo>
                  <a:pt x="17202" y="21600"/>
                </a:lnTo>
                <a:cubicBezTo>
                  <a:pt x="15728" y="21271"/>
                  <a:pt x="14455" y="20894"/>
                  <a:pt x="13335" y="20481"/>
                </a:cubicBezTo>
                <a:cubicBezTo>
                  <a:pt x="10706" y="19513"/>
                  <a:pt x="8914" y="18400"/>
                  <a:pt x="8395" y="17223"/>
                </a:cubicBezTo>
                <a:cubicBezTo>
                  <a:pt x="8324" y="17018"/>
                  <a:pt x="8265" y="16813"/>
                  <a:pt x="8265" y="16605"/>
                </a:cubicBezTo>
                <a:cubicBezTo>
                  <a:pt x="8265" y="16364"/>
                  <a:pt x="8359" y="16125"/>
                  <a:pt x="8477" y="15887"/>
                </a:cubicBezTo>
                <a:cubicBezTo>
                  <a:pt x="8583" y="15709"/>
                  <a:pt x="8725" y="15534"/>
                  <a:pt x="8831" y="15362"/>
                </a:cubicBezTo>
                <a:close/>
              </a:path>
            </a:pathLst>
          </a:custGeom>
          <a:solidFill>
            <a:srgbClr val="9ACA3C"/>
          </a:solidFill>
          <a:ln w="12700">
            <a:miter lim="400000"/>
          </a:ln>
          <a:effectLst>
            <a:innerShdw blurRad="63500" dist="50800">
              <a:prstClr val="black">
                <a:alpha val="66000"/>
              </a:prstClr>
            </a:innerShdw>
          </a:effectLst>
        </p:spPr>
        <p:txBody>
          <a:bodyPr lIns="38100" tIns="38100" rIns="38100" bIns="38100" anchor="ctr"/>
          <a:lstStyle/>
          <a:p>
            <a:endParaRPr sz="3000">
              <a:solidFill>
                <a:srgbClr val="FFFFFF"/>
              </a:solidFill>
            </a:endParaRPr>
          </a:p>
        </p:txBody>
      </p:sp>
      <p:sp>
        <p:nvSpPr>
          <p:cNvPr id="7" name="Rectangle 6">
            <a:extLst>
              <a:ext uri="{FF2B5EF4-FFF2-40B4-BE49-F238E27FC236}">
                <a16:creationId xmlns:a16="http://schemas.microsoft.com/office/drawing/2014/main" id="{6AFD3016-0F61-3EFF-5FA8-8CA91D3CE67B}"/>
              </a:ext>
            </a:extLst>
          </p:cNvPr>
          <p:cNvSpPr/>
          <p:nvPr/>
        </p:nvSpPr>
        <p:spPr>
          <a:xfrm>
            <a:off x="910458" y="1990387"/>
            <a:ext cx="5394093" cy="1106713"/>
          </a:xfrm>
          <a:prstGeom prst="rect">
            <a:avLst/>
          </a:prstGeom>
        </p:spPr>
        <p:txBody>
          <a:bodyPr wrap="square">
            <a:spAutoFit/>
          </a:bodyPr>
          <a:lstStyle/>
          <a:p>
            <a:pPr>
              <a:lnSpc>
                <a:spcPct val="120000"/>
              </a:lnSpc>
            </a:pPr>
            <a:r>
              <a:rPr lang="en-US" sz="1400" b="1" dirty="0">
                <a:solidFill>
                  <a:srgbClr val="9ACA3C"/>
                </a:solidFill>
              </a:rPr>
              <a:t>Learning Objective 1 - </a:t>
            </a:r>
            <a:r>
              <a:rPr lang="en-US" sz="1400" dirty="0"/>
              <a:t>The significance of accessibility and its impact, along with supporting data and statistics.</a:t>
            </a:r>
          </a:p>
          <a:p>
            <a:pPr>
              <a:lnSpc>
                <a:spcPct val="120000"/>
              </a:lnSpc>
            </a:pPr>
            <a:endParaRPr lang="en-US" sz="1400" dirty="0"/>
          </a:p>
          <a:p>
            <a:pPr>
              <a:lnSpc>
                <a:spcPct val="120000"/>
              </a:lnSpc>
            </a:pPr>
            <a:endParaRPr lang="en-US" sz="1400" i="1" dirty="0"/>
          </a:p>
        </p:txBody>
      </p:sp>
      <p:cxnSp>
        <p:nvCxnSpPr>
          <p:cNvPr id="23" name="Straight Connector 22">
            <a:extLst>
              <a:ext uri="{FF2B5EF4-FFF2-40B4-BE49-F238E27FC236}">
                <a16:creationId xmlns:a16="http://schemas.microsoft.com/office/drawing/2014/main" id="{45B25EAC-5635-6347-5447-814C841563DD}"/>
              </a:ext>
            </a:extLst>
          </p:cNvPr>
          <p:cNvCxnSpPr>
            <a:cxnSpLocks/>
            <a:stCxn id="14" idx="0"/>
          </p:cNvCxnSpPr>
          <p:nvPr/>
        </p:nvCxnSpPr>
        <p:spPr>
          <a:xfrm>
            <a:off x="606384" y="2012826"/>
            <a:ext cx="0" cy="5057765"/>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B76F9672-7E64-7DFB-07E4-303354157818}"/>
              </a:ext>
            </a:extLst>
          </p:cNvPr>
          <p:cNvGrpSpPr/>
          <p:nvPr/>
        </p:nvGrpSpPr>
        <p:grpSpPr>
          <a:xfrm>
            <a:off x="396231" y="2012826"/>
            <a:ext cx="420306" cy="420306"/>
            <a:chOff x="265876" y="2918380"/>
            <a:chExt cx="452482" cy="452482"/>
          </a:xfrm>
        </p:grpSpPr>
        <p:sp>
          <p:nvSpPr>
            <p:cNvPr id="14" name="Oval 13">
              <a:extLst>
                <a:ext uri="{FF2B5EF4-FFF2-40B4-BE49-F238E27FC236}">
                  <a16:creationId xmlns:a16="http://schemas.microsoft.com/office/drawing/2014/main" id="{4C70725D-BA9C-905A-BBA7-85F4620AE0CA}"/>
                </a:ext>
              </a:extLst>
            </p:cNvPr>
            <p:cNvSpPr/>
            <p:nvPr/>
          </p:nvSpPr>
          <p:spPr>
            <a:xfrm flipH="1">
              <a:off x="265876" y="2918380"/>
              <a:ext cx="452482" cy="452482"/>
            </a:xfrm>
            <a:prstGeom prst="ellipse">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c 14">
              <a:extLst>
                <a:ext uri="{FF2B5EF4-FFF2-40B4-BE49-F238E27FC236}">
                  <a16:creationId xmlns:a16="http://schemas.microsoft.com/office/drawing/2014/main" id="{6793EDF5-FFC8-2C3E-D42E-389D1F7FFF3A}"/>
                </a:ext>
              </a:extLst>
            </p:cNvPr>
            <p:cNvSpPr/>
            <p:nvPr/>
          </p:nvSpPr>
          <p:spPr>
            <a:xfrm flipH="1">
              <a:off x="267066" y="2919567"/>
              <a:ext cx="450101" cy="450101"/>
            </a:xfrm>
            <a:prstGeom prst="arc">
              <a:avLst>
                <a:gd name="adj1" fmla="val 18015953"/>
                <a:gd name="adj2" fmla="val 3513834"/>
              </a:avLst>
            </a:prstGeom>
            <a:ln w="50800">
              <a:solidFill>
                <a:srgbClr val="9ACA3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118" name="Picture 117">
            <a:extLst>
              <a:ext uri="{FF2B5EF4-FFF2-40B4-BE49-F238E27FC236}">
                <a16:creationId xmlns:a16="http://schemas.microsoft.com/office/drawing/2014/main" id="{825998E6-7DF9-EB58-E16F-54815118D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92" y="2117820"/>
            <a:ext cx="210312" cy="210312"/>
          </a:xfrm>
          <a:prstGeom prst="rect">
            <a:avLst/>
          </a:prstGeom>
        </p:spPr>
      </p:pic>
      <p:grpSp>
        <p:nvGrpSpPr>
          <p:cNvPr id="43" name="Group 42">
            <a:extLst>
              <a:ext uri="{FF2B5EF4-FFF2-40B4-BE49-F238E27FC236}">
                <a16:creationId xmlns:a16="http://schemas.microsoft.com/office/drawing/2014/main" id="{47A535E0-9209-58ED-23A9-CD33B57EDB63}"/>
              </a:ext>
            </a:extLst>
          </p:cNvPr>
          <p:cNvGrpSpPr/>
          <p:nvPr/>
        </p:nvGrpSpPr>
        <p:grpSpPr>
          <a:xfrm>
            <a:off x="0" y="6577588"/>
            <a:ext cx="12195048" cy="280412"/>
            <a:chOff x="0" y="6577588"/>
            <a:chExt cx="12195048" cy="280412"/>
          </a:xfrm>
          <a:solidFill>
            <a:srgbClr val="9ACA3C"/>
          </a:solidFill>
        </p:grpSpPr>
        <p:sp>
          <p:nvSpPr>
            <p:cNvPr id="45" name="Rectangle 44">
              <a:extLst>
                <a:ext uri="{FF2B5EF4-FFF2-40B4-BE49-F238E27FC236}">
                  <a16:creationId xmlns:a16="http://schemas.microsoft.com/office/drawing/2014/main" id="{969139D7-956A-B709-7155-4BFF9B3439A0}"/>
                </a:ext>
              </a:extLst>
            </p:cNvPr>
            <p:cNvSpPr/>
            <p:nvPr userDrawn="1"/>
          </p:nvSpPr>
          <p:spPr>
            <a:xfrm>
              <a:off x="609600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6" name="Group 45">
              <a:extLst>
                <a:ext uri="{FF2B5EF4-FFF2-40B4-BE49-F238E27FC236}">
                  <a16:creationId xmlns:a16="http://schemas.microsoft.com/office/drawing/2014/main" id="{7E5A39F4-F60F-98AA-F255-C4D36C73CAA1}"/>
                </a:ext>
              </a:extLst>
            </p:cNvPr>
            <p:cNvGrpSpPr/>
            <p:nvPr userDrawn="1"/>
          </p:nvGrpSpPr>
          <p:grpSpPr>
            <a:xfrm>
              <a:off x="0" y="6577588"/>
              <a:ext cx="6338083" cy="280412"/>
              <a:chOff x="0" y="6577588"/>
              <a:chExt cx="6338083" cy="280412"/>
            </a:xfrm>
            <a:grpFill/>
          </p:grpSpPr>
          <p:sp>
            <p:nvSpPr>
              <p:cNvPr id="47" name="Rectangle 46">
                <a:extLst>
                  <a:ext uri="{FF2B5EF4-FFF2-40B4-BE49-F238E27FC236}">
                    <a16:creationId xmlns:a16="http://schemas.microsoft.com/office/drawing/2014/main" id="{EA139F25-3A8E-0535-75B6-A1D8D9C3C7A3}"/>
                  </a:ext>
                </a:extLst>
              </p:cNvPr>
              <p:cNvSpPr/>
              <p:nvPr userDrawn="1"/>
            </p:nvSpPr>
            <p:spPr>
              <a:xfrm>
                <a:off x="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24;p54">
                <a:extLst>
                  <a:ext uri="{FF2B5EF4-FFF2-40B4-BE49-F238E27FC236}">
                    <a16:creationId xmlns:a16="http://schemas.microsoft.com/office/drawing/2014/main" id="{56DC1C5B-1B03-6F27-F9A8-9AA3939DF7A4}"/>
                  </a:ext>
                </a:extLst>
              </p:cNvPr>
              <p:cNvSpPr/>
              <p:nvPr userDrawn="1"/>
            </p:nvSpPr>
            <p:spPr>
              <a:xfrm>
                <a:off x="5853918" y="6577588"/>
                <a:ext cx="484165" cy="268981"/>
              </a:xfrm>
              <a:custGeom>
                <a:avLst/>
                <a:gdLst/>
                <a:ahLst/>
                <a:cxnLst/>
                <a:rect l="l" t="t" r="r" b="b"/>
                <a:pathLst>
                  <a:path w="365760" h="203200" extrusionOk="0">
                    <a:moveTo>
                      <a:pt x="182880" y="0"/>
                    </a:moveTo>
                    <a:cubicBezTo>
                      <a:pt x="283882" y="0"/>
                      <a:pt x="365760" y="81878"/>
                      <a:pt x="365760" y="182880"/>
                    </a:cubicBezTo>
                    <a:lnTo>
                      <a:pt x="361658" y="203200"/>
                    </a:lnTo>
                    <a:lnTo>
                      <a:pt x="4103" y="203200"/>
                    </a:lnTo>
                    <a:lnTo>
                      <a:pt x="0" y="182880"/>
                    </a:lnTo>
                    <a:cubicBezTo>
                      <a:pt x="0" y="81878"/>
                      <a:pt x="81878" y="0"/>
                      <a:pt x="182880" y="0"/>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grpSp>
      </p:grpSp>
      <p:sp>
        <p:nvSpPr>
          <p:cNvPr id="49" name="Slide Number Placeholder 5">
            <a:extLst>
              <a:ext uri="{FF2B5EF4-FFF2-40B4-BE49-F238E27FC236}">
                <a16:creationId xmlns:a16="http://schemas.microsoft.com/office/drawing/2014/main" id="{83E97907-0D1C-DB27-0602-161F87734FAA}"/>
              </a:ext>
            </a:extLst>
          </p:cNvPr>
          <p:cNvSpPr txBox="1">
            <a:spLocks/>
          </p:cNvSpPr>
          <p:nvPr/>
        </p:nvSpPr>
        <p:spPr>
          <a:xfrm>
            <a:off x="5699948" y="6529516"/>
            <a:ext cx="792104" cy="365125"/>
          </a:xfrm>
          <a:prstGeom prst="rect">
            <a:avLst/>
          </a:prstGeom>
        </p:spPr>
        <p:txBody>
          <a:bodyPr vert="horz" lIns="91440" tIns="45720" rIns="91440" bIns="45720" rtlCol="0" anchor="ctr"/>
          <a:lstStyle>
            <a:defPPr>
              <a:defRPr lang="en-US"/>
            </a:defPPr>
            <a:lvl1pPr marL="0" algn="ctr" defTabSz="914400" rtl="0" eaLnBrk="1" latinLnBrk="0" hangingPunct="1">
              <a:defRPr sz="1100"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8868B4-BCB4-40C5-8F5B-96F1F985AC30}" type="slidenum">
              <a:rPr lang="en-US" smtClean="0">
                <a:latin typeface="+mn-lt"/>
              </a:rPr>
              <a:pPr/>
              <a:t>6</a:t>
            </a:fld>
            <a:endParaRPr lang="en-US" dirty="0">
              <a:latin typeface="+mn-lt"/>
            </a:endParaRPr>
          </a:p>
        </p:txBody>
      </p:sp>
      <p:pic>
        <p:nvPicPr>
          <p:cNvPr id="50" name="Picture 49">
            <a:extLst>
              <a:ext uri="{FF2B5EF4-FFF2-40B4-BE49-F238E27FC236}">
                <a16:creationId xmlns:a16="http://schemas.microsoft.com/office/drawing/2014/main" id="{86536FCA-05AD-0E79-BA76-6369769FD01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42174" y="197730"/>
            <a:ext cx="544816" cy="544816"/>
          </a:xfrm>
          <a:prstGeom prst="rect">
            <a:avLst/>
          </a:prstGeom>
        </p:spPr>
      </p:pic>
      <p:grpSp>
        <p:nvGrpSpPr>
          <p:cNvPr id="3" name="Group 2">
            <a:extLst>
              <a:ext uri="{FF2B5EF4-FFF2-40B4-BE49-F238E27FC236}">
                <a16:creationId xmlns:a16="http://schemas.microsoft.com/office/drawing/2014/main" id="{68CAF5D2-BFAD-DA9D-2526-D3794496C0A2}"/>
              </a:ext>
            </a:extLst>
          </p:cNvPr>
          <p:cNvGrpSpPr/>
          <p:nvPr/>
        </p:nvGrpSpPr>
        <p:grpSpPr>
          <a:xfrm>
            <a:off x="396231" y="2881350"/>
            <a:ext cx="420306" cy="420306"/>
            <a:chOff x="265876" y="2918380"/>
            <a:chExt cx="452482" cy="452482"/>
          </a:xfrm>
        </p:grpSpPr>
        <p:sp>
          <p:nvSpPr>
            <p:cNvPr id="4" name="Oval 3">
              <a:extLst>
                <a:ext uri="{FF2B5EF4-FFF2-40B4-BE49-F238E27FC236}">
                  <a16:creationId xmlns:a16="http://schemas.microsoft.com/office/drawing/2014/main" id="{4430F362-31B3-AB08-918B-0DB4B5681B5C}"/>
                </a:ext>
              </a:extLst>
            </p:cNvPr>
            <p:cNvSpPr/>
            <p:nvPr/>
          </p:nvSpPr>
          <p:spPr>
            <a:xfrm flipH="1">
              <a:off x="265876" y="2918380"/>
              <a:ext cx="452482" cy="452482"/>
            </a:xfrm>
            <a:prstGeom prst="ellipse">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rc 5">
              <a:extLst>
                <a:ext uri="{FF2B5EF4-FFF2-40B4-BE49-F238E27FC236}">
                  <a16:creationId xmlns:a16="http://schemas.microsoft.com/office/drawing/2014/main" id="{F9B551D8-E0CA-678B-D883-BE4E3F151C73}"/>
                </a:ext>
              </a:extLst>
            </p:cNvPr>
            <p:cNvSpPr/>
            <p:nvPr/>
          </p:nvSpPr>
          <p:spPr>
            <a:xfrm flipH="1">
              <a:off x="267066" y="2919567"/>
              <a:ext cx="450101" cy="450101"/>
            </a:xfrm>
            <a:prstGeom prst="arc">
              <a:avLst>
                <a:gd name="adj1" fmla="val 18015953"/>
                <a:gd name="adj2" fmla="val 3513834"/>
              </a:avLst>
            </a:prstGeom>
            <a:ln w="50800">
              <a:solidFill>
                <a:srgbClr val="9ACA3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8" name="Picture 7">
            <a:extLst>
              <a:ext uri="{FF2B5EF4-FFF2-40B4-BE49-F238E27FC236}">
                <a16:creationId xmlns:a16="http://schemas.microsoft.com/office/drawing/2014/main" id="{73F761D5-846A-8EA2-DFA0-0878857710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92" y="2986344"/>
            <a:ext cx="210312" cy="210312"/>
          </a:xfrm>
          <a:prstGeom prst="rect">
            <a:avLst/>
          </a:prstGeom>
        </p:spPr>
      </p:pic>
      <p:sp>
        <p:nvSpPr>
          <p:cNvPr id="9" name="Rectangle 8">
            <a:extLst>
              <a:ext uri="{FF2B5EF4-FFF2-40B4-BE49-F238E27FC236}">
                <a16:creationId xmlns:a16="http://schemas.microsoft.com/office/drawing/2014/main" id="{0C05DA9B-EE85-7B45-A176-D5136E859692}"/>
              </a:ext>
            </a:extLst>
          </p:cNvPr>
          <p:cNvSpPr/>
          <p:nvPr/>
        </p:nvSpPr>
        <p:spPr>
          <a:xfrm>
            <a:off x="910458" y="2839051"/>
            <a:ext cx="5394093" cy="1365246"/>
          </a:xfrm>
          <a:prstGeom prst="rect">
            <a:avLst/>
          </a:prstGeom>
        </p:spPr>
        <p:txBody>
          <a:bodyPr wrap="square">
            <a:spAutoFit/>
          </a:bodyPr>
          <a:lstStyle/>
          <a:p>
            <a:pPr>
              <a:lnSpc>
                <a:spcPct val="120000"/>
              </a:lnSpc>
            </a:pPr>
            <a:r>
              <a:rPr lang="en-US" sz="1400" b="1" dirty="0">
                <a:solidFill>
                  <a:srgbClr val="9ACA3C"/>
                </a:solidFill>
              </a:rPr>
              <a:t>Learning Objective 2 - </a:t>
            </a:r>
            <a:r>
              <a:rPr lang="en-US" sz="1400" dirty="0"/>
              <a:t>Grasping the concept of the four fundamental pillars of accessibility</a:t>
            </a:r>
          </a:p>
          <a:p>
            <a:pPr>
              <a:lnSpc>
                <a:spcPct val="120000"/>
              </a:lnSpc>
            </a:pPr>
            <a:endParaRPr lang="en-US" sz="1400" dirty="0"/>
          </a:p>
          <a:p>
            <a:pPr>
              <a:lnSpc>
                <a:spcPct val="120000"/>
              </a:lnSpc>
            </a:pPr>
            <a:endParaRPr lang="en-US" sz="1400" dirty="0"/>
          </a:p>
          <a:p>
            <a:pPr>
              <a:lnSpc>
                <a:spcPct val="120000"/>
              </a:lnSpc>
            </a:pPr>
            <a:endParaRPr lang="en-US" sz="1400" i="1" dirty="0"/>
          </a:p>
        </p:txBody>
      </p:sp>
      <p:grpSp>
        <p:nvGrpSpPr>
          <p:cNvPr id="10" name="Group 9">
            <a:extLst>
              <a:ext uri="{FF2B5EF4-FFF2-40B4-BE49-F238E27FC236}">
                <a16:creationId xmlns:a16="http://schemas.microsoft.com/office/drawing/2014/main" id="{88075BE4-3273-63D3-4EC8-B68AD182AD46}"/>
              </a:ext>
            </a:extLst>
          </p:cNvPr>
          <p:cNvGrpSpPr/>
          <p:nvPr/>
        </p:nvGrpSpPr>
        <p:grpSpPr>
          <a:xfrm>
            <a:off x="391182" y="3656461"/>
            <a:ext cx="420306" cy="420306"/>
            <a:chOff x="265876" y="2918380"/>
            <a:chExt cx="452482" cy="452482"/>
          </a:xfrm>
        </p:grpSpPr>
        <p:sp>
          <p:nvSpPr>
            <p:cNvPr id="11" name="Oval 10">
              <a:extLst>
                <a:ext uri="{FF2B5EF4-FFF2-40B4-BE49-F238E27FC236}">
                  <a16:creationId xmlns:a16="http://schemas.microsoft.com/office/drawing/2014/main" id="{6F3914F4-C579-857F-A573-045E45FED481}"/>
                </a:ext>
              </a:extLst>
            </p:cNvPr>
            <p:cNvSpPr/>
            <p:nvPr/>
          </p:nvSpPr>
          <p:spPr>
            <a:xfrm flipH="1">
              <a:off x="265876" y="2918380"/>
              <a:ext cx="452482" cy="452482"/>
            </a:xfrm>
            <a:prstGeom prst="ellipse">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c 11">
              <a:extLst>
                <a:ext uri="{FF2B5EF4-FFF2-40B4-BE49-F238E27FC236}">
                  <a16:creationId xmlns:a16="http://schemas.microsoft.com/office/drawing/2014/main" id="{062B00DE-10E2-1349-05E2-BB6FC0F59DDD}"/>
                </a:ext>
              </a:extLst>
            </p:cNvPr>
            <p:cNvSpPr/>
            <p:nvPr/>
          </p:nvSpPr>
          <p:spPr>
            <a:xfrm flipH="1">
              <a:off x="267066" y="2919567"/>
              <a:ext cx="450101" cy="450101"/>
            </a:xfrm>
            <a:prstGeom prst="arc">
              <a:avLst>
                <a:gd name="adj1" fmla="val 18015953"/>
                <a:gd name="adj2" fmla="val 3513834"/>
              </a:avLst>
            </a:prstGeom>
            <a:ln w="50800">
              <a:solidFill>
                <a:srgbClr val="9ACA3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16" name="Picture 15">
            <a:extLst>
              <a:ext uri="{FF2B5EF4-FFF2-40B4-BE49-F238E27FC236}">
                <a16:creationId xmlns:a16="http://schemas.microsoft.com/office/drawing/2014/main" id="{E683AA1D-77C9-120C-6F29-833780CA03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643" y="3761455"/>
            <a:ext cx="210312" cy="210312"/>
          </a:xfrm>
          <a:prstGeom prst="rect">
            <a:avLst/>
          </a:prstGeom>
        </p:spPr>
      </p:pic>
      <p:sp>
        <p:nvSpPr>
          <p:cNvPr id="17" name="Rectangle 16">
            <a:extLst>
              <a:ext uri="{FF2B5EF4-FFF2-40B4-BE49-F238E27FC236}">
                <a16:creationId xmlns:a16="http://schemas.microsoft.com/office/drawing/2014/main" id="{EB70475F-8E03-9C31-177F-8A1E1C5D2211}"/>
              </a:ext>
            </a:extLst>
          </p:cNvPr>
          <p:cNvSpPr/>
          <p:nvPr/>
        </p:nvSpPr>
        <p:spPr>
          <a:xfrm>
            <a:off x="933028" y="3618448"/>
            <a:ext cx="5394093" cy="1623778"/>
          </a:xfrm>
          <a:prstGeom prst="rect">
            <a:avLst/>
          </a:prstGeom>
        </p:spPr>
        <p:txBody>
          <a:bodyPr wrap="square">
            <a:spAutoFit/>
          </a:bodyPr>
          <a:lstStyle/>
          <a:p>
            <a:pPr>
              <a:lnSpc>
                <a:spcPct val="120000"/>
              </a:lnSpc>
            </a:pPr>
            <a:r>
              <a:rPr lang="en-US" sz="1400" b="1" dirty="0">
                <a:solidFill>
                  <a:srgbClr val="9ACA3C"/>
                </a:solidFill>
              </a:rPr>
              <a:t>Learning Objective 3 - </a:t>
            </a:r>
            <a:r>
              <a:rPr lang="en-US" sz="1400" dirty="0"/>
              <a:t>What legal protections are in place for individuals with disabilities in the United States?</a:t>
            </a:r>
          </a:p>
          <a:p>
            <a:pPr>
              <a:lnSpc>
                <a:spcPct val="120000"/>
              </a:lnSpc>
            </a:pPr>
            <a:endParaRPr lang="en-US" sz="1400" dirty="0"/>
          </a:p>
          <a:p>
            <a:pPr>
              <a:lnSpc>
                <a:spcPct val="120000"/>
              </a:lnSpc>
            </a:pPr>
            <a:endParaRPr lang="en-US" sz="1400" dirty="0"/>
          </a:p>
          <a:p>
            <a:pPr>
              <a:lnSpc>
                <a:spcPct val="120000"/>
              </a:lnSpc>
            </a:pPr>
            <a:endParaRPr lang="en-US" sz="1400" dirty="0"/>
          </a:p>
          <a:p>
            <a:pPr>
              <a:lnSpc>
                <a:spcPct val="120000"/>
              </a:lnSpc>
            </a:pPr>
            <a:endParaRPr lang="en-US" sz="1400" i="1" dirty="0"/>
          </a:p>
        </p:txBody>
      </p:sp>
      <p:grpSp>
        <p:nvGrpSpPr>
          <p:cNvPr id="18" name="Group 17">
            <a:extLst>
              <a:ext uri="{FF2B5EF4-FFF2-40B4-BE49-F238E27FC236}">
                <a16:creationId xmlns:a16="http://schemas.microsoft.com/office/drawing/2014/main" id="{877F9AA1-30C0-1E79-047E-1B95C4136E00}"/>
              </a:ext>
            </a:extLst>
          </p:cNvPr>
          <p:cNvGrpSpPr/>
          <p:nvPr/>
        </p:nvGrpSpPr>
        <p:grpSpPr>
          <a:xfrm>
            <a:off x="396072" y="4436934"/>
            <a:ext cx="420306" cy="420306"/>
            <a:chOff x="265876" y="2918380"/>
            <a:chExt cx="452482" cy="452482"/>
          </a:xfrm>
        </p:grpSpPr>
        <p:sp>
          <p:nvSpPr>
            <p:cNvPr id="19" name="Oval 18">
              <a:extLst>
                <a:ext uri="{FF2B5EF4-FFF2-40B4-BE49-F238E27FC236}">
                  <a16:creationId xmlns:a16="http://schemas.microsoft.com/office/drawing/2014/main" id="{67A6535B-D4A7-9DE1-BCAD-CC9A32A68145}"/>
                </a:ext>
              </a:extLst>
            </p:cNvPr>
            <p:cNvSpPr/>
            <p:nvPr/>
          </p:nvSpPr>
          <p:spPr>
            <a:xfrm flipH="1">
              <a:off x="265876" y="2918380"/>
              <a:ext cx="452482" cy="452482"/>
            </a:xfrm>
            <a:prstGeom prst="ellipse">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Arc 19">
              <a:extLst>
                <a:ext uri="{FF2B5EF4-FFF2-40B4-BE49-F238E27FC236}">
                  <a16:creationId xmlns:a16="http://schemas.microsoft.com/office/drawing/2014/main" id="{E8C2E4D8-21B9-0317-DCB7-9B60985B44F1}"/>
                </a:ext>
              </a:extLst>
            </p:cNvPr>
            <p:cNvSpPr/>
            <p:nvPr/>
          </p:nvSpPr>
          <p:spPr>
            <a:xfrm flipH="1">
              <a:off x="267066" y="2919567"/>
              <a:ext cx="450101" cy="450101"/>
            </a:xfrm>
            <a:prstGeom prst="arc">
              <a:avLst>
                <a:gd name="adj1" fmla="val 18015953"/>
                <a:gd name="adj2" fmla="val 3513834"/>
              </a:avLst>
            </a:prstGeom>
            <a:ln w="50800">
              <a:solidFill>
                <a:srgbClr val="9ACA3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21" name="Picture 20">
            <a:extLst>
              <a:ext uri="{FF2B5EF4-FFF2-40B4-BE49-F238E27FC236}">
                <a16:creationId xmlns:a16="http://schemas.microsoft.com/office/drawing/2014/main" id="{075F3C7B-66E9-4723-C407-2346A3073A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533" y="4541928"/>
            <a:ext cx="210312" cy="210312"/>
          </a:xfrm>
          <a:prstGeom prst="rect">
            <a:avLst/>
          </a:prstGeom>
        </p:spPr>
      </p:pic>
      <p:sp>
        <p:nvSpPr>
          <p:cNvPr id="22" name="Rectangle 21">
            <a:extLst>
              <a:ext uri="{FF2B5EF4-FFF2-40B4-BE49-F238E27FC236}">
                <a16:creationId xmlns:a16="http://schemas.microsoft.com/office/drawing/2014/main" id="{5A029DD0-E5B8-DF31-6751-02C57E0C7712}"/>
              </a:ext>
            </a:extLst>
          </p:cNvPr>
          <p:cNvSpPr/>
          <p:nvPr/>
        </p:nvSpPr>
        <p:spPr>
          <a:xfrm>
            <a:off x="945088" y="4397845"/>
            <a:ext cx="5394093" cy="1882310"/>
          </a:xfrm>
          <a:prstGeom prst="rect">
            <a:avLst/>
          </a:prstGeom>
        </p:spPr>
        <p:txBody>
          <a:bodyPr wrap="square">
            <a:spAutoFit/>
          </a:bodyPr>
          <a:lstStyle/>
          <a:p>
            <a:pPr>
              <a:lnSpc>
                <a:spcPct val="120000"/>
              </a:lnSpc>
            </a:pPr>
            <a:r>
              <a:rPr lang="en-US" sz="1400" b="1" dirty="0">
                <a:solidFill>
                  <a:srgbClr val="9ACA3C"/>
                </a:solidFill>
              </a:rPr>
              <a:t>Learning Objective 4 - </a:t>
            </a:r>
            <a:r>
              <a:rPr lang="en-US" sz="1400" dirty="0"/>
              <a:t>Understand the new legislative context for public-right-of-way for people with disabilities.</a:t>
            </a:r>
          </a:p>
          <a:p>
            <a:pPr>
              <a:lnSpc>
                <a:spcPct val="120000"/>
              </a:lnSpc>
            </a:pPr>
            <a:endParaRPr lang="en-US" sz="1400" dirty="0"/>
          </a:p>
          <a:p>
            <a:pPr>
              <a:lnSpc>
                <a:spcPct val="120000"/>
              </a:lnSpc>
            </a:pPr>
            <a:endParaRPr lang="en-US" sz="1400" dirty="0"/>
          </a:p>
          <a:p>
            <a:pPr>
              <a:lnSpc>
                <a:spcPct val="120000"/>
              </a:lnSpc>
            </a:pPr>
            <a:endParaRPr lang="en-US" sz="1400" dirty="0"/>
          </a:p>
          <a:p>
            <a:pPr>
              <a:lnSpc>
                <a:spcPct val="120000"/>
              </a:lnSpc>
            </a:pPr>
            <a:endParaRPr lang="en-US" sz="1400" dirty="0"/>
          </a:p>
          <a:p>
            <a:pPr>
              <a:lnSpc>
                <a:spcPct val="120000"/>
              </a:lnSpc>
            </a:pPr>
            <a:endParaRPr lang="en-US" sz="1400" i="1" dirty="0"/>
          </a:p>
        </p:txBody>
      </p:sp>
      <p:grpSp>
        <p:nvGrpSpPr>
          <p:cNvPr id="24" name="Group 23">
            <a:extLst>
              <a:ext uri="{FF2B5EF4-FFF2-40B4-BE49-F238E27FC236}">
                <a16:creationId xmlns:a16="http://schemas.microsoft.com/office/drawing/2014/main" id="{6DD76699-4018-E2A5-FA25-86BCFEFA65FC}"/>
              </a:ext>
            </a:extLst>
          </p:cNvPr>
          <p:cNvGrpSpPr/>
          <p:nvPr/>
        </p:nvGrpSpPr>
        <p:grpSpPr>
          <a:xfrm>
            <a:off x="390075" y="5353970"/>
            <a:ext cx="420306" cy="420306"/>
            <a:chOff x="265876" y="2918380"/>
            <a:chExt cx="452482" cy="452482"/>
          </a:xfrm>
        </p:grpSpPr>
        <p:sp>
          <p:nvSpPr>
            <p:cNvPr id="25" name="Oval 24">
              <a:extLst>
                <a:ext uri="{FF2B5EF4-FFF2-40B4-BE49-F238E27FC236}">
                  <a16:creationId xmlns:a16="http://schemas.microsoft.com/office/drawing/2014/main" id="{C16E9535-29CA-16BD-93CE-FA7024E4C8C3}"/>
                </a:ext>
              </a:extLst>
            </p:cNvPr>
            <p:cNvSpPr/>
            <p:nvPr/>
          </p:nvSpPr>
          <p:spPr>
            <a:xfrm flipH="1">
              <a:off x="265876" y="2918380"/>
              <a:ext cx="452482" cy="452482"/>
            </a:xfrm>
            <a:prstGeom prst="ellipse">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Arc 25">
              <a:extLst>
                <a:ext uri="{FF2B5EF4-FFF2-40B4-BE49-F238E27FC236}">
                  <a16:creationId xmlns:a16="http://schemas.microsoft.com/office/drawing/2014/main" id="{4114ADF7-6432-88FD-55F4-B1E8CB760F0A}"/>
                </a:ext>
              </a:extLst>
            </p:cNvPr>
            <p:cNvSpPr/>
            <p:nvPr/>
          </p:nvSpPr>
          <p:spPr>
            <a:xfrm flipH="1">
              <a:off x="267066" y="2919567"/>
              <a:ext cx="450101" cy="450101"/>
            </a:xfrm>
            <a:prstGeom prst="arc">
              <a:avLst>
                <a:gd name="adj1" fmla="val 18015953"/>
                <a:gd name="adj2" fmla="val 3513834"/>
              </a:avLst>
            </a:prstGeom>
            <a:ln w="50800">
              <a:solidFill>
                <a:srgbClr val="9ACA3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27" name="Picture 26">
            <a:extLst>
              <a:ext uri="{FF2B5EF4-FFF2-40B4-BE49-F238E27FC236}">
                <a16:creationId xmlns:a16="http://schemas.microsoft.com/office/drawing/2014/main" id="{86BBEF5C-004C-89A8-C287-413AC6AFD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536" y="5458964"/>
            <a:ext cx="210312" cy="210312"/>
          </a:xfrm>
          <a:prstGeom prst="rect">
            <a:avLst/>
          </a:prstGeom>
        </p:spPr>
      </p:pic>
      <p:sp>
        <p:nvSpPr>
          <p:cNvPr id="28" name="Rectangle 27">
            <a:extLst>
              <a:ext uri="{FF2B5EF4-FFF2-40B4-BE49-F238E27FC236}">
                <a16:creationId xmlns:a16="http://schemas.microsoft.com/office/drawing/2014/main" id="{67CBCDC0-37BD-AEBA-F9B7-9E59C11F8754}"/>
              </a:ext>
            </a:extLst>
          </p:cNvPr>
          <p:cNvSpPr/>
          <p:nvPr/>
        </p:nvSpPr>
        <p:spPr>
          <a:xfrm>
            <a:off x="949948" y="5243183"/>
            <a:ext cx="5394093" cy="2140842"/>
          </a:xfrm>
          <a:prstGeom prst="rect">
            <a:avLst/>
          </a:prstGeom>
        </p:spPr>
        <p:txBody>
          <a:bodyPr wrap="square">
            <a:spAutoFit/>
          </a:bodyPr>
          <a:lstStyle/>
          <a:p>
            <a:pPr>
              <a:lnSpc>
                <a:spcPct val="120000"/>
              </a:lnSpc>
            </a:pPr>
            <a:r>
              <a:rPr lang="en-US" sz="1400" b="1" dirty="0">
                <a:solidFill>
                  <a:srgbClr val="9ACA3C"/>
                </a:solidFill>
              </a:rPr>
              <a:t>Learning Objective 5 - </a:t>
            </a:r>
            <a:r>
              <a:rPr lang="en-US" sz="1400" dirty="0"/>
              <a:t>Acknowledging the distinction between compliance and inclusion</a:t>
            </a:r>
          </a:p>
          <a:p>
            <a:pPr>
              <a:lnSpc>
                <a:spcPct val="120000"/>
              </a:lnSpc>
            </a:pPr>
            <a:endParaRPr lang="en-US" sz="1400" dirty="0"/>
          </a:p>
          <a:p>
            <a:pPr>
              <a:lnSpc>
                <a:spcPct val="120000"/>
              </a:lnSpc>
            </a:pPr>
            <a:endParaRPr lang="en-US" sz="1400" dirty="0"/>
          </a:p>
          <a:p>
            <a:pPr>
              <a:lnSpc>
                <a:spcPct val="120000"/>
              </a:lnSpc>
            </a:pPr>
            <a:endParaRPr lang="en-US" sz="1400" dirty="0"/>
          </a:p>
          <a:p>
            <a:pPr>
              <a:lnSpc>
                <a:spcPct val="120000"/>
              </a:lnSpc>
            </a:pPr>
            <a:endParaRPr lang="en-US" sz="1400" dirty="0"/>
          </a:p>
          <a:p>
            <a:pPr>
              <a:lnSpc>
                <a:spcPct val="120000"/>
              </a:lnSpc>
            </a:pPr>
            <a:endParaRPr lang="en-US" sz="1400" dirty="0"/>
          </a:p>
          <a:p>
            <a:pPr>
              <a:lnSpc>
                <a:spcPct val="120000"/>
              </a:lnSpc>
            </a:pPr>
            <a:endParaRPr lang="en-US" sz="1400" i="1" dirty="0"/>
          </a:p>
        </p:txBody>
      </p:sp>
    </p:spTree>
    <p:extLst>
      <p:ext uri="{BB962C8B-B14F-4D97-AF65-F5344CB8AC3E}">
        <p14:creationId xmlns:p14="http://schemas.microsoft.com/office/powerpoint/2010/main" val="144126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7" grpId="0"/>
      <p:bldP spid="22"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3C5DB63D-352C-4076-B89A-904A7DD2F8A8}"/>
              </a:ext>
            </a:extLst>
          </p:cNvPr>
          <p:cNvPicPr>
            <a:picLocks noChangeAspect="1"/>
          </p:cNvPicPr>
          <p:nvPr/>
        </p:nvPicPr>
        <p:blipFill>
          <a:blip r:embed="rId2">
            <a:extLst>
              <a:ext uri="{28A0092B-C50C-407E-A947-70E740481C1C}">
                <a14:useLocalDpi xmlns:a14="http://schemas.microsoft.com/office/drawing/2010/main" val="0"/>
              </a:ext>
            </a:extLst>
          </a:blip>
          <a:srcRect l="25234" r="9378"/>
          <a:stretch>
            <a:fillRect/>
          </a:stretch>
        </p:blipFill>
        <p:spPr>
          <a:xfrm>
            <a:off x="0" y="0"/>
            <a:ext cx="6718301" cy="6858000"/>
          </a:xfrm>
          <a:custGeom>
            <a:avLst/>
            <a:gdLst>
              <a:gd name="connsiteX0" fmla="*/ 0 w 6718301"/>
              <a:gd name="connsiteY0" fmla="*/ 0 h 6858000"/>
              <a:gd name="connsiteX1" fmla="*/ 5894587 w 6718301"/>
              <a:gd name="connsiteY1" fmla="*/ 0 h 6858000"/>
              <a:gd name="connsiteX2" fmla="*/ 6718301 w 6718301"/>
              <a:gd name="connsiteY2" fmla="*/ 823714 h 6858000"/>
              <a:gd name="connsiteX3" fmla="*/ 6718301 w 6718301"/>
              <a:gd name="connsiteY3" fmla="*/ 6034286 h 6858000"/>
              <a:gd name="connsiteX4" fmla="*/ 5894587 w 6718301"/>
              <a:gd name="connsiteY4" fmla="*/ 6858000 h 6858000"/>
              <a:gd name="connsiteX5" fmla="*/ 0 w 671830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18301" h="6858000">
                <a:moveTo>
                  <a:pt x="0" y="0"/>
                </a:moveTo>
                <a:lnTo>
                  <a:pt x="5894587" y="0"/>
                </a:lnTo>
                <a:cubicBezTo>
                  <a:pt x="6349512" y="0"/>
                  <a:pt x="6718301" y="368789"/>
                  <a:pt x="6718301" y="823714"/>
                </a:cubicBezTo>
                <a:lnTo>
                  <a:pt x="6718301" y="6034286"/>
                </a:lnTo>
                <a:cubicBezTo>
                  <a:pt x="6718301" y="6489211"/>
                  <a:pt x="6349512" y="6858000"/>
                  <a:pt x="5894587" y="6858000"/>
                </a:cubicBezTo>
                <a:lnTo>
                  <a:pt x="0" y="6858000"/>
                </a:lnTo>
                <a:close/>
              </a:path>
            </a:pathLst>
          </a:custGeom>
        </p:spPr>
      </p:pic>
      <p:sp>
        <p:nvSpPr>
          <p:cNvPr id="53" name="Freeform: Shape 52">
            <a:extLst>
              <a:ext uri="{FF2B5EF4-FFF2-40B4-BE49-F238E27FC236}">
                <a16:creationId xmlns:a16="http://schemas.microsoft.com/office/drawing/2014/main" id="{8A82D121-3461-4A75-8E1B-431389B2052A}"/>
              </a:ext>
            </a:extLst>
          </p:cNvPr>
          <p:cNvSpPr/>
          <p:nvPr/>
        </p:nvSpPr>
        <p:spPr>
          <a:xfrm>
            <a:off x="0" y="0"/>
            <a:ext cx="6718301" cy="6858000"/>
          </a:xfrm>
          <a:custGeom>
            <a:avLst/>
            <a:gdLst>
              <a:gd name="connsiteX0" fmla="*/ 0 w 6718301"/>
              <a:gd name="connsiteY0" fmla="*/ 0 h 6858000"/>
              <a:gd name="connsiteX1" fmla="*/ 5894587 w 6718301"/>
              <a:gd name="connsiteY1" fmla="*/ 0 h 6858000"/>
              <a:gd name="connsiteX2" fmla="*/ 6718301 w 6718301"/>
              <a:gd name="connsiteY2" fmla="*/ 823714 h 6858000"/>
              <a:gd name="connsiteX3" fmla="*/ 6718301 w 6718301"/>
              <a:gd name="connsiteY3" fmla="*/ 6034286 h 6858000"/>
              <a:gd name="connsiteX4" fmla="*/ 5894587 w 6718301"/>
              <a:gd name="connsiteY4" fmla="*/ 6858000 h 6858000"/>
              <a:gd name="connsiteX5" fmla="*/ 0 w 671830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18301" h="6858000">
                <a:moveTo>
                  <a:pt x="0" y="0"/>
                </a:moveTo>
                <a:lnTo>
                  <a:pt x="5894587" y="0"/>
                </a:lnTo>
                <a:cubicBezTo>
                  <a:pt x="6349512" y="0"/>
                  <a:pt x="6718301" y="368789"/>
                  <a:pt x="6718301" y="823714"/>
                </a:cubicBezTo>
                <a:lnTo>
                  <a:pt x="6718301" y="6034286"/>
                </a:lnTo>
                <a:cubicBezTo>
                  <a:pt x="6718301" y="6489211"/>
                  <a:pt x="6349512" y="6858000"/>
                  <a:pt x="5894587" y="6858000"/>
                </a:cubicBezTo>
                <a:lnTo>
                  <a:pt x="0" y="6858000"/>
                </a:lnTo>
                <a:close/>
              </a:path>
            </a:pathLst>
          </a:custGeom>
          <a:solidFill>
            <a:srgbClr val="00000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Rounded Corners 4">
            <a:extLst>
              <a:ext uri="{FF2B5EF4-FFF2-40B4-BE49-F238E27FC236}">
                <a16:creationId xmlns:a16="http://schemas.microsoft.com/office/drawing/2014/main" id="{2737DCB1-77BC-4EE0-A2A3-BECF29D91F75}"/>
              </a:ext>
            </a:extLst>
          </p:cNvPr>
          <p:cNvSpPr/>
          <p:nvPr/>
        </p:nvSpPr>
        <p:spPr>
          <a:xfrm>
            <a:off x="0" y="1441316"/>
            <a:ext cx="6718300" cy="3094037"/>
          </a:xfrm>
          <a:prstGeom prst="roundRect">
            <a:avLst>
              <a:gd name="adj" fmla="val 0"/>
            </a:avLst>
          </a:prstGeom>
          <a:solidFill>
            <a:srgbClr val="9ACA3C">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Rectangle 6">
            <a:extLst>
              <a:ext uri="{FF2B5EF4-FFF2-40B4-BE49-F238E27FC236}">
                <a16:creationId xmlns:a16="http://schemas.microsoft.com/office/drawing/2014/main" id="{7A361422-3B27-4108-8770-7EDB72412B8E}"/>
              </a:ext>
            </a:extLst>
          </p:cNvPr>
          <p:cNvSpPr/>
          <p:nvPr/>
        </p:nvSpPr>
        <p:spPr>
          <a:xfrm>
            <a:off x="503874" y="2011094"/>
            <a:ext cx="4531595" cy="1754326"/>
          </a:xfrm>
          <a:prstGeom prst="rect">
            <a:avLst/>
          </a:prstGeom>
        </p:spPr>
        <p:txBody>
          <a:bodyPr wrap="square">
            <a:spAutoFit/>
          </a:bodyPr>
          <a:lstStyle/>
          <a:p>
            <a:r>
              <a:rPr lang="en-US" sz="5400" b="1" dirty="0">
                <a:solidFill>
                  <a:schemeClr val="bg1"/>
                </a:solidFill>
              </a:rPr>
              <a:t>Learning Objective 1</a:t>
            </a:r>
          </a:p>
        </p:txBody>
      </p:sp>
      <p:sp>
        <p:nvSpPr>
          <p:cNvPr id="8" name="Rectangle 7">
            <a:extLst>
              <a:ext uri="{FF2B5EF4-FFF2-40B4-BE49-F238E27FC236}">
                <a16:creationId xmlns:a16="http://schemas.microsoft.com/office/drawing/2014/main" id="{6BE7AA22-C2C7-48E6-810D-4191B21E520C}"/>
              </a:ext>
            </a:extLst>
          </p:cNvPr>
          <p:cNvSpPr/>
          <p:nvPr/>
        </p:nvSpPr>
        <p:spPr>
          <a:xfrm>
            <a:off x="7222174" y="1370455"/>
            <a:ext cx="4248296" cy="3235758"/>
          </a:xfrm>
          <a:prstGeom prst="rect">
            <a:avLst/>
          </a:prstGeom>
        </p:spPr>
        <p:txBody>
          <a:bodyPr wrap="square">
            <a:spAutoFit/>
          </a:bodyPr>
          <a:lstStyle/>
          <a:p>
            <a:pPr>
              <a:lnSpc>
                <a:spcPct val="130000"/>
              </a:lnSpc>
            </a:pPr>
            <a:r>
              <a:rPr lang="en-US" sz="3200" dirty="0"/>
              <a:t>The significance of accessibility and its impact, along with supporting data and statistics.</a:t>
            </a:r>
          </a:p>
        </p:txBody>
      </p:sp>
      <p:grpSp>
        <p:nvGrpSpPr>
          <p:cNvPr id="56" name="Group 55">
            <a:extLst>
              <a:ext uri="{FF2B5EF4-FFF2-40B4-BE49-F238E27FC236}">
                <a16:creationId xmlns:a16="http://schemas.microsoft.com/office/drawing/2014/main" id="{2F1D62F9-99A1-4494-A4FB-CB2F8C5FFEA2}"/>
              </a:ext>
            </a:extLst>
          </p:cNvPr>
          <p:cNvGrpSpPr/>
          <p:nvPr/>
        </p:nvGrpSpPr>
        <p:grpSpPr>
          <a:xfrm>
            <a:off x="0" y="6577588"/>
            <a:ext cx="12195048" cy="280412"/>
            <a:chOff x="0" y="6577588"/>
            <a:chExt cx="12195048" cy="280412"/>
          </a:xfrm>
          <a:solidFill>
            <a:srgbClr val="9ACA3C"/>
          </a:solidFill>
        </p:grpSpPr>
        <p:sp>
          <p:nvSpPr>
            <p:cNvPr id="57" name="Rectangle 56">
              <a:extLst>
                <a:ext uri="{FF2B5EF4-FFF2-40B4-BE49-F238E27FC236}">
                  <a16:creationId xmlns:a16="http://schemas.microsoft.com/office/drawing/2014/main" id="{939D708B-0B15-49C4-8378-842B24240B27}"/>
                </a:ext>
              </a:extLst>
            </p:cNvPr>
            <p:cNvSpPr/>
            <p:nvPr userDrawn="1"/>
          </p:nvSpPr>
          <p:spPr>
            <a:xfrm>
              <a:off x="609600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8" name="Group 57">
              <a:extLst>
                <a:ext uri="{FF2B5EF4-FFF2-40B4-BE49-F238E27FC236}">
                  <a16:creationId xmlns:a16="http://schemas.microsoft.com/office/drawing/2014/main" id="{5151F350-A7B9-4BE9-95C5-18C4B309D4C4}"/>
                </a:ext>
              </a:extLst>
            </p:cNvPr>
            <p:cNvGrpSpPr/>
            <p:nvPr userDrawn="1"/>
          </p:nvGrpSpPr>
          <p:grpSpPr>
            <a:xfrm>
              <a:off x="0" y="6577588"/>
              <a:ext cx="6338083" cy="280412"/>
              <a:chOff x="0" y="6577588"/>
              <a:chExt cx="6338083" cy="280412"/>
            </a:xfrm>
            <a:grpFill/>
          </p:grpSpPr>
          <p:sp>
            <p:nvSpPr>
              <p:cNvPr id="59" name="Rectangle 58">
                <a:extLst>
                  <a:ext uri="{FF2B5EF4-FFF2-40B4-BE49-F238E27FC236}">
                    <a16:creationId xmlns:a16="http://schemas.microsoft.com/office/drawing/2014/main" id="{9C928F28-2FD0-4F49-BACD-FD8B7F2E0E9D}"/>
                  </a:ext>
                </a:extLst>
              </p:cNvPr>
              <p:cNvSpPr/>
              <p:nvPr userDrawn="1"/>
            </p:nvSpPr>
            <p:spPr>
              <a:xfrm>
                <a:off x="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Google Shape;24;p54">
                <a:extLst>
                  <a:ext uri="{FF2B5EF4-FFF2-40B4-BE49-F238E27FC236}">
                    <a16:creationId xmlns:a16="http://schemas.microsoft.com/office/drawing/2014/main" id="{70746FE2-F52A-4251-9887-AAF03D2CC6A1}"/>
                  </a:ext>
                </a:extLst>
              </p:cNvPr>
              <p:cNvSpPr/>
              <p:nvPr userDrawn="1"/>
            </p:nvSpPr>
            <p:spPr>
              <a:xfrm>
                <a:off x="5853918" y="6577588"/>
                <a:ext cx="484165" cy="268981"/>
              </a:xfrm>
              <a:custGeom>
                <a:avLst/>
                <a:gdLst/>
                <a:ahLst/>
                <a:cxnLst/>
                <a:rect l="l" t="t" r="r" b="b"/>
                <a:pathLst>
                  <a:path w="365760" h="203200" extrusionOk="0">
                    <a:moveTo>
                      <a:pt x="182880" y="0"/>
                    </a:moveTo>
                    <a:cubicBezTo>
                      <a:pt x="283882" y="0"/>
                      <a:pt x="365760" y="81878"/>
                      <a:pt x="365760" y="182880"/>
                    </a:cubicBezTo>
                    <a:lnTo>
                      <a:pt x="361658" y="203200"/>
                    </a:lnTo>
                    <a:lnTo>
                      <a:pt x="4103" y="203200"/>
                    </a:lnTo>
                    <a:lnTo>
                      <a:pt x="0" y="182880"/>
                    </a:lnTo>
                    <a:cubicBezTo>
                      <a:pt x="0" y="81878"/>
                      <a:pt x="81878" y="0"/>
                      <a:pt x="182880" y="0"/>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grpSp>
      </p:grpSp>
      <p:sp>
        <p:nvSpPr>
          <p:cNvPr id="61" name="Slide Number Placeholder 5">
            <a:extLst>
              <a:ext uri="{FF2B5EF4-FFF2-40B4-BE49-F238E27FC236}">
                <a16:creationId xmlns:a16="http://schemas.microsoft.com/office/drawing/2014/main" id="{77F28B4B-289A-4436-BEE3-06070609AECB}"/>
              </a:ext>
            </a:extLst>
          </p:cNvPr>
          <p:cNvSpPr txBox="1">
            <a:spLocks/>
          </p:cNvSpPr>
          <p:nvPr/>
        </p:nvSpPr>
        <p:spPr>
          <a:xfrm>
            <a:off x="5699948" y="6529516"/>
            <a:ext cx="792104" cy="365125"/>
          </a:xfrm>
          <a:prstGeom prst="rect">
            <a:avLst/>
          </a:prstGeom>
        </p:spPr>
        <p:txBody>
          <a:bodyPr vert="horz" lIns="91440" tIns="45720" rIns="91440" bIns="45720" rtlCol="0" anchor="ctr"/>
          <a:lstStyle>
            <a:defPPr>
              <a:defRPr lang="en-US"/>
            </a:defPPr>
            <a:lvl1pPr marL="0" algn="ctr" defTabSz="914400" rtl="0" eaLnBrk="1" latinLnBrk="0" hangingPunct="1">
              <a:defRPr sz="1100"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8868B4-BCB4-40C5-8F5B-96F1F985AC30}" type="slidenum">
              <a:rPr lang="en-US" smtClean="0">
                <a:latin typeface="+mn-lt"/>
              </a:rPr>
              <a:pPr/>
              <a:t>7</a:t>
            </a:fld>
            <a:endParaRPr lang="en-US" dirty="0">
              <a:latin typeface="+mn-lt"/>
            </a:endParaRPr>
          </a:p>
        </p:txBody>
      </p:sp>
    </p:spTree>
    <p:extLst>
      <p:ext uri="{BB962C8B-B14F-4D97-AF65-F5344CB8AC3E}">
        <p14:creationId xmlns:p14="http://schemas.microsoft.com/office/powerpoint/2010/main" val="4064741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C91AA-5E07-BBA6-C598-8601D5C03379}"/>
            </a:ext>
          </a:extLst>
        </p:cNvPr>
        <p:cNvGrpSpPr/>
        <p:nvPr/>
      </p:nvGrpSpPr>
      <p:grpSpPr>
        <a:xfrm>
          <a:off x="0" y="0"/>
          <a:ext cx="0" cy="0"/>
          <a:chOff x="0" y="0"/>
          <a:chExt cx="0" cy="0"/>
        </a:xfrm>
      </p:grpSpPr>
      <p:sp>
        <p:nvSpPr>
          <p:cNvPr id="3" name="Google Shape;128;p18">
            <a:extLst>
              <a:ext uri="{FF2B5EF4-FFF2-40B4-BE49-F238E27FC236}">
                <a16:creationId xmlns:a16="http://schemas.microsoft.com/office/drawing/2014/main" id="{B5AD4522-9D9D-2D57-F0AB-C2DCBBB8076B}"/>
              </a:ext>
            </a:extLst>
          </p:cNvPr>
          <p:cNvSpPr/>
          <p:nvPr/>
        </p:nvSpPr>
        <p:spPr>
          <a:xfrm>
            <a:off x="0" y="0"/>
            <a:ext cx="12192000" cy="6858000"/>
          </a:xfrm>
          <a:prstGeom prst="rect">
            <a:avLst/>
          </a:prstGeom>
          <a:gradFill>
            <a:gsLst>
              <a:gs pos="0">
                <a:schemeClr val="lt1"/>
              </a:gs>
              <a:gs pos="17000">
                <a:schemeClr val="lt1"/>
              </a:gs>
              <a:gs pos="92000">
                <a:srgbClr val="FFFFFF">
                  <a:alpha val="66666"/>
                </a:srgbClr>
              </a:gs>
              <a:gs pos="100000">
                <a:srgbClr val="FFFFFF">
                  <a:alpha val="66666"/>
                </a:srgbClr>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Raleway"/>
              <a:buNone/>
            </a:pPr>
            <a:endParaRPr sz="1800">
              <a:solidFill>
                <a:schemeClr val="lt1"/>
              </a:solidFill>
              <a:latin typeface="Arial"/>
              <a:ea typeface="Arial"/>
              <a:cs typeface="Arial"/>
              <a:sym typeface="Arial"/>
            </a:endParaRPr>
          </a:p>
        </p:txBody>
      </p:sp>
      <p:sp>
        <p:nvSpPr>
          <p:cNvPr id="4" name="Google Shape;129;p18">
            <a:extLst>
              <a:ext uri="{FF2B5EF4-FFF2-40B4-BE49-F238E27FC236}">
                <a16:creationId xmlns:a16="http://schemas.microsoft.com/office/drawing/2014/main" id="{6A7AE28A-D48C-0CBA-DA47-17FDF38F4D0B}"/>
              </a:ext>
            </a:extLst>
          </p:cNvPr>
          <p:cNvSpPr/>
          <p:nvPr/>
        </p:nvSpPr>
        <p:spPr>
          <a:xfrm rot="-1677411">
            <a:off x="5223977" y="-2115662"/>
            <a:ext cx="7400746" cy="7496701"/>
          </a:xfrm>
          <a:custGeom>
            <a:avLst/>
            <a:gdLst/>
            <a:ahLst/>
            <a:cxnLst/>
            <a:rect l="l" t="t" r="r" b="b"/>
            <a:pathLst>
              <a:path w="7400746" h="7496701" extrusionOk="0">
                <a:moveTo>
                  <a:pt x="120570" y="0"/>
                </a:moveTo>
                <a:lnTo>
                  <a:pt x="7400746" y="3863908"/>
                </a:lnTo>
                <a:lnTo>
                  <a:pt x="7195294" y="3931080"/>
                </a:lnTo>
                <a:cubicBezTo>
                  <a:pt x="4810517" y="4848657"/>
                  <a:pt x="4617482" y="8924831"/>
                  <a:pt x="1895501" y="6974820"/>
                </a:cubicBezTo>
                <a:lnTo>
                  <a:pt x="1861048" y="6949184"/>
                </a:lnTo>
                <a:lnTo>
                  <a:pt x="1844508" y="6940755"/>
                </a:lnTo>
                <a:cubicBezTo>
                  <a:pt x="783791" y="6338213"/>
                  <a:pt x="0" y="4212424"/>
                  <a:pt x="0" y="1682461"/>
                </a:cubicBezTo>
                <a:cubicBezTo>
                  <a:pt x="0" y="1098285"/>
                  <a:pt x="41789" y="535659"/>
                  <a:pt x="119126" y="8359"/>
                </a:cubicBezTo>
                <a:close/>
              </a:path>
            </a:pathLst>
          </a:custGeom>
          <a:solidFill>
            <a:srgbClr val="9ACA3C"/>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Raleway"/>
              <a:buNone/>
            </a:pPr>
            <a:endParaRPr sz="1800">
              <a:solidFill>
                <a:schemeClr val="lt1"/>
              </a:solidFill>
              <a:latin typeface="Arial"/>
              <a:ea typeface="Arial"/>
              <a:cs typeface="Arial"/>
              <a:sym typeface="Arial"/>
            </a:endParaRPr>
          </a:p>
        </p:txBody>
      </p:sp>
      <p:pic>
        <p:nvPicPr>
          <p:cNvPr id="21" name="Picture 20">
            <a:extLst>
              <a:ext uri="{FF2B5EF4-FFF2-40B4-BE49-F238E27FC236}">
                <a16:creationId xmlns:a16="http://schemas.microsoft.com/office/drawing/2014/main" id="{F8304B95-2AE7-4ABC-1788-E8B7844936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252" y="153705"/>
            <a:ext cx="3478086" cy="686189"/>
          </a:xfrm>
          <a:prstGeom prst="rect">
            <a:avLst/>
          </a:prstGeom>
        </p:spPr>
      </p:pic>
      <p:sp>
        <p:nvSpPr>
          <p:cNvPr id="33" name="Rectangle 32">
            <a:extLst>
              <a:ext uri="{FF2B5EF4-FFF2-40B4-BE49-F238E27FC236}">
                <a16:creationId xmlns:a16="http://schemas.microsoft.com/office/drawing/2014/main" id="{FC1926B8-E4F0-CD68-4151-3B3DF7C6918B}"/>
              </a:ext>
            </a:extLst>
          </p:cNvPr>
          <p:cNvSpPr/>
          <p:nvPr/>
        </p:nvSpPr>
        <p:spPr>
          <a:xfrm>
            <a:off x="527048" y="4817883"/>
            <a:ext cx="6096000" cy="430887"/>
          </a:xfrm>
          <a:prstGeom prst="rect">
            <a:avLst/>
          </a:prstGeom>
        </p:spPr>
        <p:txBody>
          <a:bodyPr>
            <a:spAutoFit/>
          </a:bodyPr>
          <a:lstStyle/>
          <a:p>
            <a:r>
              <a:rPr lang="en-US" sz="2200" dirty="0">
                <a:solidFill>
                  <a:schemeClr val="bg1"/>
                </a:solidFill>
              </a:rPr>
              <a:t>Steven Mifsud MBE - Director, Direct Access</a:t>
            </a:r>
          </a:p>
        </p:txBody>
      </p:sp>
      <p:pic>
        <p:nvPicPr>
          <p:cNvPr id="24" name="Picture 23" descr="A person and child with a stroller&#10;&#10;Description automatically generated">
            <a:extLst>
              <a:ext uri="{FF2B5EF4-FFF2-40B4-BE49-F238E27FC236}">
                <a16:creationId xmlns:a16="http://schemas.microsoft.com/office/drawing/2014/main" id="{87593727-8AFB-E3B8-F4ED-85585CC41463}"/>
              </a:ext>
            </a:extLst>
          </p:cNvPr>
          <p:cNvPicPr>
            <a:picLocks noChangeAspect="1"/>
          </p:cNvPicPr>
          <p:nvPr/>
        </p:nvPicPr>
        <p:blipFill>
          <a:blip r:embed="rId4"/>
          <a:stretch>
            <a:fillRect/>
          </a:stretch>
        </p:blipFill>
        <p:spPr>
          <a:xfrm>
            <a:off x="302725" y="6149120"/>
            <a:ext cx="3357827" cy="484703"/>
          </a:xfrm>
          <a:prstGeom prst="rect">
            <a:avLst/>
          </a:prstGeom>
        </p:spPr>
      </p:pic>
      <p:pic>
        <p:nvPicPr>
          <p:cNvPr id="5" name="Online Media 4" descr="WeThe15">
            <a:hlinkClick r:id="" action="ppaction://media"/>
            <a:extLst>
              <a:ext uri="{FF2B5EF4-FFF2-40B4-BE49-F238E27FC236}">
                <a16:creationId xmlns:a16="http://schemas.microsoft.com/office/drawing/2014/main" id="{A5DEFFB6-A8CF-9CC1-FB5F-FF2B782C3DB1}"/>
              </a:ext>
            </a:extLst>
          </p:cNvPr>
          <p:cNvPicPr>
            <a:picLocks noRot="1" noChangeAspect="1"/>
          </p:cNvPicPr>
          <p:nvPr>
            <a:videoFile r:link="rId1"/>
          </p:nvPr>
        </p:nvPicPr>
        <p:blipFill>
          <a:blip r:embed="rId5"/>
          <a:stretch>
            <a:fillRect/>
          </a:stretch>
        </p:blipFill>
        <p:spPr>
          <a:xfrm>
            <a:off x="1738177" y="993599"/>
            <a:ext cx="8783427" cy="4962637"/>
          </a:xfrm>
          <a:prstGeom prst="rect">
            <a:avLst/>
          </a:prstGeom>
        </p:spPr>
      </p:pic>
    </p:spTree>
    <p:extLst>
      <p:ext uri="{BB962C8B-B14F-4D97-AF65-F5344CB8AC3E}">
        <p14:creationId xmlns:p14="http://schemas.microsoft.com/office/powerpoint/2010/main" val="96270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3708F-E75D-A6EC-1F6E-281BC56C56D8}"/>
            </a:ext>
          </a:extLst>
        </p:cNvPr>
        <p:cNvGrpSpPr/>
        <p:nvPr/>
      </p:nvGrpSpPr>
      <p:grpSpPr>
        <a:xfrm>
          <a:off x="0" y="0"/>
          <a:ext cx="0" cy="0"/>
          <a:chOff x="0" y="0"/>
          <a:chExt cx="0" cy="0"/>
        </a:xfrm>
      </p:grpSpPr>
      <p:pic>
        <p:nvPicPr>
          <p:cNvPr id="39" name="Picture 38">
            <a:extLst>
              <a:ext uri="{FF2B5EF4-FFF2-40B4-BE49-F238E27FC236}">
                <a16:creationId xmlns:a16="http://schemas.microsoft.com/office/drawing/2014/main" id="{545FAA40-2DD7-9E93-D831-0FF557039C69}"/>
              </a:ext>
            </a:extLst>
          </p:cNvPr>
          <p:cNvPicPr>
            <a:picLocks noChangeAspect="1"/>
          </p:cNvPicPr>
          <p:nvPr/>
        </p:nvPicPr>
        <p:blipFill>
          <a:blip r:embed="rId2">
            <a:extLst>
              <a:ext uri="{28A0092B-C50C-407E-A947-70E740481C1C}">
                <a14:useLocalDpi xmlns:a14="http://schemas.microsoft.com/office/drawing/2010/main" val="0"/>
              </a:ext>
            </a:extLst>
          </a:blip>
          <a:srcRect l="19774" r="19774"/>
          <a:stretch/>
        </p:blipFill>
        <p:spPr>
          <a:xfrm>
            <a:off x="5960251" y="0"/>
            <a:ext cx="6231748" cy="6857998"/>
          </a:xfrm>
          <a:custGeom>
            <a:avLst/>
            <a:gdLst>
              <a:gd name="connsiteX0" fmla="*/ 1128765 w 6231748"/>
              <a:gd name="connsiteY0" fmla="*/ 0 h 6857998"/>
              <a:gd name="connsiteX1" fmla="*/ 1713560 w 6231748"/>
              <a:gd name="connsiteY1" fmla="*/ 0 h 6857998"/>
              <a:gd name="connsiteX2" fmla="*/ 5646953 w 6231748"/>
              <a:gd name="connsiteY2" fmla="*/ 0 h 6857998"/>
              <a:gd name="connsiteX3" fmla="*/ 6231748 w 6231748"/>
              <a:gd name="connsiteY3" fmla="*/ 0 h 6857998"/>
              <a:gd name="connsiteX4" fmla="*/ 6231748 w 6231748"/>
              <a:gd name="connsiteY4" fmla="*/ 6857998 h 6857998"/>
              <a:gd name="connsiteX5" fmla="*/ 5646953 w 6231748"/>
              <a:gd name="connsiteY5" fmla="*/ 6857998 h 6857998"/>
              <a:gd name="connsiteX6" fmla="*/ 1165371 w 6231748"/>
              <a:gd name="connsiteY6" fmla="*/ 6857998 h 6857998"/>
              <a:gd name="connsiteX7" fmla="*/ 580576 w 6231748"/>
              <a:gd name="connsiteY7" fmla="*/ 6857998 h 6857998"/>
              <a:gd name="connsiteX8" fmla="*/ 581718 w 6231748"/>
              <a:gd name="connsiteY8" fmla="*/ 6857050 h 6857998"/>
              <a:gd name="connsiteX9" fmla="*/ 0 w 6231748"/>
              <a:gd name="connsiteY9" fmla="*/ 6857050 h 6857998"/>
              <a:gd name="connsiteX10" fmla="*/ 304466 w 6231748"/>
              <a:gd name="connsiteY10" fmla="*/ 6604262 h 6857998"/>
              <a:gd name="connsiteX11" fmla="*/ 1031533 w 6231748"/>
              <a:gd name="connsiteY11" fmla="*/ 6045015 h 6857998"/>
              <a:gd name="connsiteX12" fmla="*/ 1452522 w 6231748"/>
              <a:gd name="connsiteY12" fmla="*/ 5728076 h 6857998"/>
              <a:gd name="connsiteX13" fmla="*/ 1973390 w 6231748"/>
              <a:gd name="connsiteY13" fmla="*/ 5307291 h 6857998"/>
              <a:gd name="connsiteX14" fmla="*/ 2280809 w 6231748"/>
              <a:gd name="connsiteY14" fmla="*/ 5024651 h 6857998"/>
              <a:gd name="connsiteX15" fmla="*/ 2537484 w 6231748"/>
              <a:gd name="connsiteY15" fmla="*/ 4726131 h 6857998"/>
              <a:gd name="connsiteX16" fmla="*/ 2710122 w 6231748"/>
              <a:gd name="connsiteY16" fmla="*/ 4449207 h 6857998"/>
              <a:gd name="connsiteX17" fmla="*/ 2846782 w 6231748"/>
              <a:gd name="connsiteY17" fmla="*/ 4019847 h 6857998"/>
              <a:gd name="connsiteX18" fmla="*/ 2710122 w 6231748"/>
              <a:gd name="connsiteY18" fmla="*/ 3578103 h 6857998"/>
              <a:gd name="connsiteX19" fmla="*/ 2222547 w 6231748"/>
              <a:gd name="connsiteY19" fmla="*/ 2972172 h 6857998"/>
              <a:gd name="connsiteX20" fmla="*/ 1663286 w 6231748"/>
              <a:gd name="connsiteY20" fmla="*/ 2396729 h 6857998"/>
              <a:gd name="connsiteX21" fmla="*/ 1480982 w 6231748"/>
              <a:gd name="connsiteY21" fmla="*/ 1687587 h 6857998"/>
              <a:gd name="connsiteX22" fmla="*/ 1545956 w 6231748"/>
              <a:gd name="connsiteY22" fmla="*/ 1062602 h 6857998"/>
              <a:gd name="connsiteX23" fmla="*/ 1545956 w 6231748"/>
              <a:gd name="connsiteY23" fmla="*/ 298202 h 6857998"/>
              <a:gd name="connsiteX24" fmla="*/ 1136365 w 6231748"/>
              <a:gd name="connsiteY24" fmla="*/ 2554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31748" h="6857998">
                <a:moveTo>
                  <a:pt x="1128765" y="0"/>
                </a:moveTo>
                <a:lnTo>
                  <a:pt x="1713560" y="0"/>
                </a:lnTo>
                <a:lnTo>
                  <a:pt x="5646953" y="0"/>
                </a:lnTo>
                <a:lnTo>
                  <a:pt x="6231748" y="0"/>
                </a:lnTo>
                <a:lnTo>
                  <a:pt x="6231748" y="6857998"/>
                </a:lnTo>
                <a:lnTo>
                  <a:pt x="5646953" y="6857998"/>
                </a:lnTo>
                <a:lnTo>
                  <a:pt x="1165371" y="6857998"/>
                </a:lnTo>
                <a:lnTo>
                  <a:pt x="580576" y="6857998"/>
                </a:lnTo>
                <a:lnTo>
                  <a:pt x="581718" y="6857050"/>
                </a:lnTo>
                <a:lnTo>
                  <a:pt x="0" y="6857050"/>
                </a:lnTo>
                <a:lnTo>
                  <a:pt x="304466" y="6604262"/>
                </a:lnTo>
                <a:lnTo>
                  <a:pt x="1031533" y="6045015"/>
                </a:lnTo>
                <a:lnTo>
                  <a:pt x="1452522" y="5728076"/>
                </a:lnTo>
                <a:lnTo>
                  <a:pt x="1973390" y="5307291"/>
                </a:lnTo>
                <a:lnTo>
                  <a:pt x="2280809" y="5024651"/>
                </a:lnTo>
                <a:lnTo>
                  <a:pt x="2537484" y="4726131"/>
                </a:lnTo>
                <a:lnTo>
                  <a:pt x="2710122" y="4449207"/>
                </a:lnTo>
                <a:lnTo>
                  <a:pt x="2846782" y="4019847"/>
                </a:lnTo>
                <a:lnTo>
                  <a:pt x="2710122" y="3578103"/>
                </a:lnTo>
                <a:lnTo>
                  <a:pt x="2222547" y="2972172"/>
                </a:lnTo>
                <a:lnTo>
                  <a:pt x="1663286" y="2396729"/>
                </a:lnTo>
                <a:lnTo>
                  <a:pt x="1480982" y="1687587"/>
                </a:lnTo>
                <a:lnTo>
                  <a:pt x="1545956" y="1062602"/>
                </a:lnTo>
                <a:cubicBezTo>
                  <a:pt x="1545956" y="1062602"/>
                  <a:pt x="1620328" y="489064"/>
                  <a:pt x="1545956" y="298202"/>
                </a:cubicBezTo>
                <a:cubicBezTo>
                  <a:pt x="1479942" y="131199"/>
                  <a:pt x="1204255" y="26196"/>
                  <a:pt x="1136365" y="2554"/>
                </a:cubicBezTo>
                <a:close/>
              </a:path>
            </a:pathLst>
          </a:custGeom>
        </p:spPr>
      </p:pic>
      <p:sp>
        <p:nvSpPr>
          <p:cNvPr id="2" name="Freeform: Shape 1">
            <a:extLst>
              <a:ext uri="{FF2B5EF4-FFF2-40B4-BE49-F238E27FC236}">
                <a16:creationId xmlns:a16="http://schemas.microsoft.com/office/drawing/2014/main" id="{DEB0106D-1704-4A4A-0E73-74AC474036DC}"/>
              </a:ext>
            </a:extLst>
          </p:cNvPr>
          <p:cNvSpPr/>
          <p:nvPr/>
        </p:nvSpPr>
        <p:spPr>
          <a:xfrm>
            <a:off x="5914936" y="36643"/>
            <a:ext cx="6231748" cy="6857998"/>
          </a:xfrm>
          <a:custGeom>
            <a:avLst/>
            <a:gdLst>
              <a:gd name="connsiteX0" fmla="*/ 1128765 w 6231748"/>
              <a:gd name="connsiteY0" fmla="*/ 0 h 6857998"/>
              <a:gd name="connsiteX1" fmla="*/ 1713560 w 6231748"/>
              <a:gd name="connsiteY1" fmla="*/ 0 h 6857998"/>
              <a:gd name="connsiteX2" fmla="*/ 5646953 w 6231748"/>
              <a:gd name="connsiteY2" fmla="*/ 0 h 6857998"/>
              <a:gd name="connsiteX3" fmla="*/ 6231748 w 6231748"/>
              <a:gd name="connsiteY3" fmla="*/ 0 h 6857998"/>
              <a:gd name="connsiteX4" fmla="*/ 6231748 w 6231748"/>
              <a:gd name="connsiteY4" fmla="*/ 6857998 h 6857998"/>
              <a:gd name="connsiteX5" fmla="*/ 5646953 w 6231748"/>
              <a:gd name="connsiteY5" fmla="*/ 6857998 h 6857998"/>
              <a:gd name="connsiteX6" fmla="*/ 1165371 w 6231748"/>
              <a:gd name="connsiteY6" fmla="*/ 6857998 h 6857998"/>
              <a:gd name="connsiteX7" fmla="*/ 580576 w 6231748"/>
              <a:gd name="connsiteY7" fmla="*/ 6857998 h 6857998"/>
              <a:gd name="connsiteX8" fmla="*/ 581718 w 6231748"/>
              <a:gd name="connsiteY8" fmla="*/ 6857050 h 6857998"/>
              <a:gd name="connsiteX9" fmla="*/ 0 w 6231748"/>
              <a:gd name="connsiteY9" fmla="*/ 6857050 h 6857998"/>
              <a:gd name="connsiteX10" fmla="*/ 304466 w 6231748"/>
              <a:gd name="connsiteY10" fmla="*/ 6604262 h 6857998"/>
              <a:gd name="connsiteX11" fmla="*/ 1031533 w 6231748"/>
              <a:gd name="connsiteY11" fmla="*/ 6045015 h 6857998"/>
              <a:gd name="connsiteX12" fmla="*/ 1452522 w 6231748"/>
              <a:gd name="connsiteY12" fmla="*/ 5728076 h 6857998"/>
              <a:gd name="connsiteX13" fmla="*/ 1973390 w 6231748"/>
              <a:gd name="connsiteY13" fmla="*/ 5307291 h 6857998"/>
              <a:gd name="connsiteX14" fmla="*/ 2280809 w 6231748"/>
              <a:gd name="connsiteY14" fmla="*/ 5024651 h 6857998"/>
              <a:gd name="connsiteX15" fmla="*/ 2537484 w 6231748"/>
              <a:gd name="connsiteY15" fmla="*/ 4726131 h 6857998"/>
              <a:gd name="connsiteX16" fmla="*/ 2710122 w 6231748"/>
              <a:gd name="connsiteY16" fmla="*/ 4449207 h 6857998"/>
              <a:gd name="connsiteX17" fmla="*/ 2846782 w 6231748"/>
              <a:gd name="connsiteY17" fmla="*/ 4019847 h 6857998"/>
              <a:gd name="connsiteX18" fmla="*/ 2710122 w 6231748"/>
              <a:gd name="connsiteY18" fmla="*/ 3578103 h 6857998"/>
              <a:gd name="connsiteX19" fmla="*/ 2222547 w 6231748"/>
              <a:gd name="connsiteY19" fmla="*/ 2972172 h 6857998"/>
              <a:gd name="connsiteX20" fmla="*/ 1663286 w 6231748"/>
              <a:gd name="connsiteY20" fmla="*/ 2396729 h 6857998"/>
              <a:gd name="connsiteX21" fmla="*/ 1480982 w 6231748"/>
              <a:gd name="connsiteY21" fmla="*/ 1687587 h 6857998"/>
              <a:gd name="connsiteX22" fmla="*/ 1545956 w 6231748"/>
              <a:gd name="connsiteY22" fmla="*/ 1062602 h 6857998"/>
              <a:gd name="connsiteX23" fmla="*/ 1545956 w 6231748"/>
              <a:gd name="connsiteY23" fmla="*/ 298202 h 6857998"/>
              <a:gd name="connsiteX24" fmla="*/ 1136365 w 6231748"/>
              <a:gd name="connsiteY24" fmla="*/ 2554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31748" h="6857998">
                <a:moveTo>
                  <a:pt x="1128765" y="0"/>
                </a:moveTo>
                <a:lnTo>
                  <a:pt x="1713560" y="0"/>
                </a:lnTo>
                <a:lnTo>
                  <a:pt x="5646953" y="0"/>
                </a:lnTo>
                <a:lnTo>
                  <a:pt x="6231748" y="0"/>
                </a:lnTo>
                <a:lnTo>
                  <a:pt x="6231748" y="6857998"/>
                </a:lnTo>
                <a:lnTo>
                  <a:pt x="5646953" y="6857998"/>
                </a:lnTo>
                <a:lnTo>
                  <a:pt x="1165371" y="6857998"/>
                </a:lnTo>
                <a:lnTo>
                  <a:pt x="580576" y="6857998"/>
                </a:lnTo>
                <a:lnTo>
                  <a:pt x="581718" y="6857050"/>
                </a:lnTo>
                <a:lnTo>
                  <a:pt x="0" y="6857050"/>
                </a:lnTo>
                <a:lnTo>
                  <a:pt x="304466" y="6604262"/>
                </a:lnTo>
                <a:lnTo>
                  <a:pt x="1031533" y="6045015"/>
                </a:lnTo>
                <a:lnTo>
                  <a:pt x="1452522" y="5728076"/>
                </a:lnTo>
                <a:lnTo>
                  <a:pt x="1973390" y="5307291"/>
                </a:lnTo>
                <a:lnTo>
                  <a:pt x="2280809" y="5024651"/>
                </a:lnTo>
                <a:lnTo>
                  <a:pt x="2537484" y="4726131"/>
                </a:lnTo>
                <a:lnTo>
                  <a:pt x="2710122" y="4449207"/>
                </a:lnTo>
                <a:lnTo>
                  <a:pt x="2846782" y="4019847"/>
                </a:lnTo>
                <a:lnTo>
                  <a:pt x="2710122" y="3578103"/>
                </a:lnTo>
                <a:lnTo>
                  <a:pt x="2222547" y="2972172"/>
                </a:lnTo>
                <a:lnTo>
                  <a:pt x="1663286" y="2396729"/>
                </a:lnTo>
                <a:lnTo>
                  <a:pt x="1480982" y="1687587"/>
                </a:lnTo>
                <a:lnTo>
                  <a:pt x="1545956" y="1062602"/>
                </a:lnTo>
                <a:cubicBezTo>
                  <a:pt x="1545956" y="1062602"/>
                  <a:pt x="1620328" y="489064"/>
                  <a:pt x="1545956" y="298202"/>
                </a:cubicBezTo>
                <a:cubicBezTo>
                  <a:pt x="1479942" y="131199"/>
                  <a:pt x="1204255" y="26196"/>
                  <a:pt x="1136365" y="2554"/>
                </a:cubicBezTo>
                <a:close/>
              </a:path>
            </a:pathLst>
          </a:cu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ACA4E39-9291-E0BC-BD7D-D89B2039F0DA}"/>
              </a:ext>
            </a:extLst>
          </p:cNvPr>
          <p:cNvSpPr/>
          <p:nvPr/>
        </p:nvSpPr>
        <p:spPr>
          <a:xfrm>
            <a:off x="-5" y="544382"/>
            <a:ext cx="7369520" cy="1667190"/>
          </a:xfrm>
          <a:custGeom>
            <a:avLst/>
            <a:gdLst>
              <a:gd name="connsiteX0" fmla="*/ 0 w 7369520"/>
              <a:gd name="connsiteY0" fmla="*/ 0 h 1667190"/>
              <a:gd name="connsiteX1" fmla="*/ 7329059 w 7369520"/>
              <a:gd name="connsiteY1" fmla="*/ 0 h 1667190"/>
              <a:gd name="connsiteX2" fmla="*/ 7364843 w 7369520"/>
              <a:gd name="connsiteY2" fmla="*/ 148342 h 1667190"/>
              <a:gd name="connsiteX3" fmla="*/ 7311375 w 7369520"/>
              <a:gd name="connsiteY3" fmla="*/ 719101 h 1667190"/>
              <a:gd name="connsiteX4" fmla="*/ 7268490 w 7369520"/>
              <a:gd name="connsiteY4" fmla="*/ 981453 h 1667190"/>
              <a:gd name="connsiteX5" fmla="*/ 7255020 w 7369520"/>
              <a:gd name="connsiteY5" fmla="*/ 1118981 h 1667190"/>
              <a:gd name="connsiteX6" fmla="*/ 7252271 w 7369520"/>
              <a:gd name="connsiteY6" fmla="*/ 1246981 h 1667190"/>
              <a:gd name="connsiteX7" fmla="*/ 7262717 w 7369520"/>
              <a:gd name="connsiteY7" fmla="*/ 1398485 h 1667190"/>
              <a:gd name="connsiteX8" fmla="*/ 7301891 w 7369520"/>
              <a:gd name="connsiteY8" fmla="*/ 1587467 h 1667190"/>
              <a:gd name="connsiteX9" fmla="*/ 7331171 w 7369520"/>
              <a:gd name="connsiteY9" fmla="*/ 1667190 h 1667190"/>
              <a:gd name="connsiteX10" fmla="*/ 0 w 7369520"/>
              <a:gd name="connsiteY10" fmla="*/ 1667190 h 166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69520" h="1667190">
                <a:moveTo>
                  <a:pt x="0" y="0"/>
                </a:moveTo>
                <a:lnTo>
                  <a:pt x="7329059" y="0"/>
                </a:lnTo>
                <a:lnTo>
                  <a:pt x="7364843" y="148342"/>
                </a:lnTo>
                <a:cubicBezTo>
                  <a:pt x="7382987" y="340183"/>
                  <a:pt x="7344775" y="530118"/>
                  <a:pt x="7311375" y="719101"/>
                </a:cubicBezTo>
                <a:cubicBezTo>
                  <a:pt x="7296118" y="807081"/>
                  <a:pt x="7279898" y="893790"/>
                  <a:pt x="7268490" y="981453"/>
                </a:cubicBezTo>
                <a:cubicBezTo>
                  <a:pt x="7262717" y="1027507"/>
                  <a:pt x="7258869" y="1073244"/>
                  <a:pt x="7255020" y="1118981"/>
                </a:cubicBezTo>
                <a:cubicBezTo>
                  <a:pt x="7252271" y="1161860"/>
                  <a:pt x="7252271" y="1203785"/>
                  <a:pt x="7252271" y="1246981"/>
                </a:cubicBezTo>
                <a:cubicBezTo>
                  <a:pt x="7251309" y="1297482"/>
                  <a:pt x="7256944" y="1347983"/>
                  <a:pt x="7262717" y="1398485"/>
                </a:cubicBezTo>
                <a:cubicBezTo>
                  <a:pt x="7270414" y="1462643"/>
                  <a:pt x="7283747" y="1525532"/>
                  <a:pt x="7301891" y="1587467"/>
                </a:cubicBezTo>
                <a:lnTo>
                  <a:pt x="7331171" y="1667190"/>
                </a:lnTo>
                <a:lnTo>
                  <a:pt x="0" y="1667190"/>
                </a:lnTo>
                <a:close/>
              </a:path>
            </a:pathLst>
          </a:cu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Shape">
            <a:extLst>
              <a:ext uri="{FF2B5EF4-FFF2-40B4-BE49-F238E27FC236}">
                <a16:creationId xmlns:a16="http://schemas.microsoft.com/office/drawing/2014/main" id="{6B684487-2806-2CC3-54BB-5F9E7E8FE7E0}"/>
              </a:ext>
            </a:extLst>
          </p:cNvPr>
          <p:cNvSpPr/>
          <p:nvPr/>
        </p:nvSpPr>
        <p:spPr>
          <a:xfrm>
            <a:off x="5916633" y="-2541"/>
            <a:ext cx="2960552" cy="6860539"/>
          </a:xfrm>
          <a:custGeom>
            <a:avLst/>
            <a:gdLst/>
            <a:ahLst/>
            <a:cxnLst>
              <a:cxn ang="0">
                <a:pos x="wd2" y="hd2"/>
              </a:cxn>
              <a:cxn ang="5400000">
                <a:pos x="wd2" y="hd2"/>
              </a:cxn>
              <a:cxn ang="10800000">
                <a:pos x="wd2" y="hd2"/>
              </a:cxn>
              <a:cxn ang="16200000">
                <a:pos x="wd2" y="hd2"/>
              </a:cxn>
            </a:cxnLst>
            <a:rect l="0" t="0" r="r" b="b"/>
            <a:pathLst>
              <a:path w="21539" h="21600" extrusionOk="0">
                <a:moveTo>
                  <a:pt x="2208" y="20924"/>
                </a:moveTo>
                <a:cubicBezTo>
                  <a:pt x="2527" y="20810"/>
                  <a:pt x="2847" y="20699"/>
                  <a:pt x="3159" y="20584"/>
                </a:cubicBezTo>
                <a:cubicBezTo>
                  <a:pt x="4138" y="20248"/>
                  <a:pt x="5124" y="19914"/>
                  <a:pt x="6131" y="19590"/>
                </a:cubicBezTo>
                <a:cubicBezTo>
                  <a:pt x="7151" y="19262"/>
                  <a:pt x="8179" y="18932"/>
                  <a:pt x="9200" y="18604"/>
                </a:cubicBezTo>
                <a:cubicBezTo>
                  <a:pt x="11234" y="17946"/>
                  <a:pt x="13289" y="17291"/>
                  <a:pt x="15171" y="16555"/>
                </a:cubicBezTo>
                <a:cubicBezTo>
                  <a:pt x="16219" y="16144"/>
                  <a:pt x="17247" y="15720"/>
                  <a:pt x="18177" y="15257"/>
                </a:cubicBezTo>
                <a:cubicBezTo>
                  <a:pt x="18434" y="15128"/>
                  <a:pt x="18684" y="14999"/>
                  <a:pt x="18927" y="14867"/>
                </a:cubicBezTo>
                <a:cubicBezTo>
                  <a:pt x="19135" y="14756"/>
                  <a:pt x="19330" y="14641"/>
                  <a:pt x="19524" y="14527"/>
                </a:cubicBezTo>
                <a:cubicBezTo>
                  <a:pt x="19600" y="14482"/>
                  <a:pt x="19670" y="14434"/>
                  <a:pt x="19746" y="14389"/>
                </a:cubicBezTo>
                <a:cubicBezTo>
                  <a:pt x="19857" y="14317"/>
                  <a:pt x="19982" y="14245"/>
                  <a:pt x="20086" y="14173"/>
                </a:cubicBezTo>
                <a:cubicBezTo>
                  <a:pt x="20267" y="14043"/>
                  <a:pt x="20447" y="13914"/>
                  <a:pt x="20614" y="13779"/>
                </a:cubicBezTo>
                <a:cubicBezTo>
                  <a:pt x="20940" y="13509"/>
                  <a:pt x="21218" y="13229"/>
                  <a:pt x="21392" y="12935"/>
                </a:cubicBezTo>
                <a:cubicBezTo>
                  <a:pt x="21600" y="12580"/>
                  <a:pt x="21579" y="12214"/>
                  <a:pt x="21385" y="11859"/>
                </a:cubicBezTo>
                <a:cubicBezTo>
                  <a:pt x="21295" y="11694"/>
                  <a:pt x="21156" y="11538"/>
                  <a:pt x="20996" y="11381"/>
                </a:cubicBezTo>
                <a:cubicBezTo>
                  <a:pt x="20906" y="11294"/>
                  <a:pt x="20795" y="11210"/>
                  <a:pt x="20690" y="11126"/>
                </a:cubicBezTo>
                <a:cubicBezTo>
                  <a:pt x="20635" y="11078"/>
                  <a:pt x="20565" y="11033"/>
                  <a:pt x="20503" y="10988"/>
                </a:cubicBezTo>
                <a:cubicBezTo>
                  <a:pt x="20427" y="10934"/>
                  <a:pt x="20350" y="10877"/>
                  <a:pt x="20267" y="10823"/>
                </a:cubicBezTo>
                <a:cubicBezTo>
                  <a:pt x="20156" y="10753"/>
                  <a:pt x="20045" y="10687"/>
                  <a:pt x="19934" y="10618"/>
                </a:cubicBezTo>
                <a:cubicBezTo>
                  <a:pt x="19843" y="10564"/>
                  <a:pt x="19746" y="10513"/>
                  <a:pt x="19649" y="10462"/>
                </a:cubicBezTo>
                <a:cubicBezTo>
                  <a:pt x="19448" y="10351"/>
                  <a:pt x="19232" y="10249"/>
                  <a:pt x="19017" y="10140"/>
                </a:cubicBezTo>
                <a:cubicBezTo>
                  <a:pt x="18837" y="10050"/>
                  <a:pt x="18642" y="9963"/>
                  <a:pt x="18441" y="9879"/>
                </a:cubicBezTo>
                <a:cubicBezTo>
                  <a:pt x="18212" y="9780"/>
                  <a:pt x="17983" y="9678"/>
                  <a:pt x="17747" y="9582"/>
                </a:cubicBezTo>
                <a:cubicBezTo>
                  <a:pt x="17261" y="9377"/>
                  <a:pt x="16775" y="9173"/>
                  <a:pt x="16295" y="8966"/>
                </a:cubicBezTo>
                <a:cubicBezTo>
                  <a:pt x="16066" y="8870"/>
                  <a:pt x="15844" y="8767"/>
                  <a:pt x="15622" y="8668"/>
                </a:cubicBezTo>
                <a:cubicBezTo>
                  <a:pt x="15428" y="8581"/>
                  <a:pt x="15226" y="8491"/>
                  <a:pt x="15046" y="8398"/>
                </a:cubicBezTo>
                <a:cubicBezTo>
                  <a:pt x="14636" y="8188"/>
                  <a:pt x="14226" y="7977"/>
                  <a:pt x="13865" y="7752"/>
                </a:cubicBezTo>
                <a:cubicBezTo>
                  <a:pt x="13775" y="7695"/>
                  <a:pt x="13685" y="7641"/>
                  <a:pt x="13595" y="7584"/>
                </a:cubicBezTo>
                <a:cubicBezTo>
                  <a:pt x="13491" y="7517"/>
                  <a:pt x="13400" y="7448"/>
                  <a:pt x="13303" y="7382"/>
                </a:cubicBezTo>
                <a:cubicBezTo>
                  <a:pt x="13136" y="7265"/>
                  <a:pt x="12991" y="7145"/>
                  <a:pt x="12838" y="7025"/>
                </a:cubicBezTo>
                <a:cubicBezTo>
                  <a:pt x="12775" y="6977"/>
                  <a:pt x="12727" y="6923"/>
                  <a:pt x="12671" y="6871"/>
                </a:cubicBezTo>
                <a:cubicBezTo>
                  <a:pt x="12574" y="6781"/>
                  <a:pt x="12484" y="6691"/>
                  <a:pt x="12393" y="6601"/>
                </a:cubicBezTo>
                <a:cubicBezTo>
                  <a:pt x="12053" y="6235"/>
                  <a:pt x="11838" y="5847"/>
                  <a:pt x="11734" y="5456"/>
                </a:cubicBezTo>
                <a:cubicBezTo>
                  <a:pt x="11685" y="5252"/>
                  <a:pt x="11685" y="5048"/>
                  <a:pt x="11678" y="4843"/>
                </a:cubicBezTo>
                <a:cubicBezTo>
                  <a:pt x="11678" y="4789"/>
                  <a:pt x="11692" y="4732"/>
                  <a:pt x="11699" y="4678"/>
                </a:cubicBezTo>
                <a:cubicBezTo>
                  <a:pt x="11706" y="4615"/>
                  <a:pt x="11706" y="4552"/>
                  <a:pt x="11727" y="4489"/>
                </a:cubicBezTo>
                <a:cubicBezTo>
                  <a:pt x="11762" y="4357"/>
                  <a:pt x="11789" y="4221"/>
                  <a:pt x="11845" y="4089"/>
                </a:cubicBezTo>
                <a:cubicBezTo>
                  <a:pt x="11901" y="3942"/>
                  <a:pt x="11956" y="3795"/>
                  <a:pt x="12026" y="3648"/>
                </a:cubicBezTo>
                <a:cubicBezTo>
                  <a:pt x="12282" y="3089"/>
                  <a:pt x="12650" y="2536"/>
                  <a:pt x="12748" y="1968"/>
                </a:cubicBezTo>
                <a:cubicBezTo>
                  <a:pt x="12782" y="1782"/>
                  <a:pt x="12768" y="1595"/>
                  <a:pt x="12720" y="1409"/>
                </a:cubicBezTo>
                <a:cubicBezTo>
                  <a:pt x="12671" y="1208"/>
                  <a:pt x="12539" y="1016"/>
                  <a:pt x="12324" y="832"/>
                </a:cubicBezTo>
                <a:cubicBezTo>
                  <a:pt x="11956" y="511"/>
                  <a:pt x="11283" y="267"/>
                  <a:pt x="10588" y="78"/>
                </a:cubicBezTo>
                <a:cubicBezTo>
                  <a:pt x="10484" y="51"/>
                  <a:pt x="10387" y="24"/>
                  <a:pt x="10283" y="0"/>
                </a:cubicBezTo>
                <a:lnTo>
                  <a:pt x="6179" y="0"/>
                </a:lnTo>
                <a:cubicBezTo>
                  <a:pt x="6707" y="90"/>
                  <a:pt x="7235" y="183"/>
                  <a:pt x="7735" y="294"/>
                </a:cubicBezTo>
                <a:cubicBezTo>
                  <a:pt x="7880" y="328"/>
                  <a:pt x="8026" y="358"/>
                  <a:pt x="8172" y="391"/>
                </a:cubicBezTo>
                <a:cubicBezTo>
                  <a:pt x="8332" y="427"/>
                  <a:pt x="8485" y="472"/>
                  <a:pt x="8644" y="511"/>
                </a:cubicBezTo>
                <a:cubicBezTo>
                  <a:pt x="9269" y="670"/>
                  <a:pt x="9818" y="871"/>
                  <a:pt x="10262" y="1112"/>
                </a:cubicBezTo>
                <a:cubicBezTo>
                  <a:pt x="10831" y="1418"/>
                  <a:pt x="11123" y="1797"/>
                  <a:pt x="11234" y="2181"/>
                </a:cubicBezTo>
                <a:cubicBezTo>
                  <a:pt x="11366" y="2785"/>
                  <a:pt x="11088" y="3383"/>
                  <a:pt x="10845" y="3978"/>
                </a:cubicBezTo>
                <a:cubicBezTo>
                  <a:pt x="10734" y="4255"/>
                  <a:pt x="10616" y="4528"/>
                  <a:pt x="10533" y="4804"/>
                </a:cubicBezTo>
                <a:cubicBezTo>
                  <a:pt x="10491" y="4949"/>
                  <a:pt x="10463" y="5093"/>
                  <a:pt x="10435" y="5237"/>
                </a:cubicBezTo>
                <a:cubicBezTo>
                  <a:pt x="10415" y="5372"/>
                  <a:pt x="10415" y="5504"/>
                  <a:pt x="10415" y="5640"/>
                </a:cubicBezTo>
                <a:cubicBezTo>
                  <a:pt x="10408" y="5799"/>
                  <a:pt x="10449" y="5958"/>
                  <a:pt x="10491" y="6117"/>
                </a:cubicBezTo>
                <a:cubicBezTo>
                  <a:pt x="10547" y="6319"/>
                  <a:pt x="10644" y="6517"/>
                  <a:pt x="10776" y="6712"/>
                </a:cubicBezTo>
                <a:cubicBezTo>
                  <a:pt x="10949" y="6968"/>
                  <a:pt x="11206" y="7205"/>
                  <a:pt x="11491" y="7439"/>
                </a:cubicBezTo>
                <a:cubicBezTo>
                  <a:pt x="11637" y="7563"/>
                  <a:pt x="11803" y="7683"/>
                  <a:pt x="11963" y="7803"/>
                </a:cubicBezTo>
                <a:cubicBezTo>
                  <a:pt x="12025" y="7848"/>
                  <a:pt x="12095" y="7893"/>
                  <a:pt x="12157" y="7938"/>
                </a:cubicBezTo>
                <a:cubicBezTo>
                  <a:pt x="12241" y="7992"/>
                  <a:pt x="12317" y="8052"/>
                  <a:pt x="12407" y="8103"/>
                </a:cubicBezTo>
                <a:cubicBezTo>
                  <a:pt x="12588" y="8212"/>
                  <a:pt x="12754" y="8320"/>
                  <a:pt x="12942" y="8425"/>
                </a:cubicBezTo>
                <a:cubicBezTo>
                  <a:pt x="13150" y="8539"/>
                  <a:pt x="13359" y="8653"/>
                  <a:pt x="13581" y="8764"/>
                </a:cubicBezTo>
                <a:cubicBezTo>
                  <a:pt x="14011" y="8984"/>
                  <a:pt x="14469" y="9194"/>
                  <a:pt x="14935" y="9401"/>
                </a:cubicBezTo>
                <a:cubicBezTo>
                  <a:pt x="15337" y="9585"/>
                  <a:pt x="15754" y="9762"/>
                  <a:pt x="16150" y="9945"/>
                </a:cubicBezTo>
                <a:cubicBezTo>
                  <a:pt x="16615" y="10162"/>
                  <a:pt x="17080" y="10378"/>
                  <a:pt x="17524" y="10600"/>
                </a:cubicBezTo>
                <a:cubicBezTo>
                  <a:pt x="18392" y="11039"/>
                  <a:pt x="19191" y="11517"/>
                  <a:pt x="19684" y="12054"/>
                </a:cubicBezTo>
                <a:cubicBezTo>
                  <a:pt x="19878" y="12268"/>
                  <a:pt x="20003" y="12487"/>
                  <a:pt x="20072" y="12715"/>
                </a:cubicBezTo>
                <a:cubicBezTo>
                  <a:pt x="20121" y="12938"/>
                  <a:pt x="20100" y="13157"/>
                  <a:pt x="20017" y="13376"/>
                </a:cubicBezTo>
                <a:cubicBezTo>
                  <a:pt x="19934" y="13611"/>
                  <a:pt x="19760" y="13839"/>
                  <a:pt x="19552" y="14058"/>
                </a:cubicBezTo>
                <a:cubicBezTo>
                  <a:pt x="19489" y="14116"/>
                  <a:pt x="19434" y="14170"/>
                  <a:pt x="19371" y="14227"/>
                </a:cubicBezTo>
                <a:cubicBezTo>
                  <a:pt x="19309" y="14287"/>
                  <a:pt x="19232" y="14341"/>
                  <a:pt x="19163" y="14398"/>
                </a:cubicBezTo>
                <a:cubicBezTo>
                  <a:pt x="19010" y="14518"/>
                  <a:pt x="18837" y="14635"/>
                  <a:pt x="18670" y="14753"/>
                </a:cubicBezTo>
                <a:cubicBezTo>
                  <a:pt x="18552" y="14825"/>
                  <a:pt x="18427" y="14900"/>
                  <a:pt x="18309" y="14972"/>
                </a:cubicBezTo>
                <a:cubicBezTo>
                  <a:pt x="18177" y="15053"/>
                  <a:pt x="18031" y="15128"/>
                  <a:pt x="17892" y="15203"/>
                </a:cubicBezTo>
                <a:cubicBezTo>
                  <a:pt x="17747" y="15278"/>
                  <a:pt x="17594" y="15356"/>
                  <a:pt x="17441" y="15432"/>
                </a:cubicBezTo>
                <a:cubicBezTo>
                  <a:pt x="17274" y="15516"/>
                  <a:pt x="17094" y="15597"/>
                  <a:pt x="16920" y="15681"/>
                </a:cubicBezTo>
                <a:cubicBezTo>
                  <a:pt x="16643" y="15807"/>
                  <a:pt x="16358" y="15930"/>
                  <a:pt x="16073" y="16054"/>
                </a:cubicBezTo>
                <a:cubicBezTo>
                  <a:pt x="15775" y="16180"/>
                  <a:pt x="15476" y="16300"/>
                  <a:pt x="15171" y="16423"/>
                </a:cubicBezTo>
                <a:cubicBezTo>
                  <a:pt x="15178" y="16420"/>
                  <a:pt x="15185" y="16417"/>
                  <a:pt x="15198" y="16414"/>
                </a:cubicBezTo>
                <a:cubicBezTo>
                  <a:pt x="14421" y="16712"/>
                  <a:pt x="13636" y="17003"/>
                  <a:pt x="12838" y="17291"/>
                </a:cubicBezTo>
                <a:cubicBezTo>
                  <a:pt x="11845" y="17634"/>
                  <a:pt x="10845" y="17970"/>
                  <a:pt x="9838" y="18304"/>
                </a:cubicBezTo>
                <a:cubicBezTo>
                  <a:pt x="8804" y="18643"/>
                  <a:pt x="7755" y="18977"/>
                  <a:pt x="6707" y="19311"/>
                </a:cubicBezTo>
                <a:cubicBezTo>
                  <a:pt x="5679" y="19638"/>
                  <a:pt x="4666" y="19972"/>
                  <a:pt x="3652" y="20311"/>
                </a:cubicBezTo>
                <a:cubicBezTo>
                  <a:pt x="2618" y="20660"/>
                  <a:pt x="1604" y="21020"/>
                  <a:pt x="597" y="21384"/>
                </a:cubicBezTo>
                <a:cubicBezTo>
                  <a:pt x="396" y="21456"/>
                  <a:pt x="201" y="21528"/>
                  <a:pt x="0" y="21600"/>
                </a:cubicBezTo>
                <a:lnTo>
                  <a:pt x="368" y="21600"/>
                </a:lnTo>
                <a:cubicBezTo>
                  <a:pt x="979" y="21369"/>
                  <a:pt x="1583" y="21143"/>
                  <a:pt x="2208" y="20924"/>
                </a:cubicBezTo>
                <a:close/>
              </a:path>
            </a:pathLst>
          </a:custGeom>
          <a:solidFill>
            <a:srgbClr val="9ACA3C"/>
          </a:solidFill>
          <a:ln w="12700">
            <a:miter lim="400000"/>
          </a:ln>
          <a:effectLst>
            <a:innerShdw blurRad="63500" dist="50800">
              <a:prstClr val="black">
                <a:alpha val="66000"/>
              </a:prstClr>
            </a:innerShdw>
          </a:effectLst>
        </p:spPr>
        <p:txBody>
          <a:bodyPr lIns="38100" tIns="38100" rIns="38100" bIns="38100" anchor="ctr"/>
          <a:lstStyle/>
          <a:p>
            <a:endParaRPr sz="3000">
              <a:solidFill>
                <a:srgbClr val="FFFFFF"/>
              </a:solidFill>
            </a:endParaRPr>
          </a:p>
        </p:txBody>
      </p:sp>
      <p:sp>
        <p:nvSpPr>
          <p:cNvPr id="5" name="Rectangle 4">
            <a:extLst>
              <a:ext uri="{FF2B5EF4-FFF2-40B4-BE49-F238E27FC236}">
                <a16:creationId xmlns:a16="http://schemas.microsoft.com/office/drawing/2014/main" id="{050B9B6F-F78E-7EA6-B1D2-E9A31725E11A}"/>
              </a:ext>
            </a:extLst>
          </p:cNvPr>
          <p:cNvSpPr/>
          <p:nvPr/>
        </p:nvSpPr>
        <p:spPr>
          <a:xfrm>
            <a:off x="594833" y="675220"/>
            <a:ext cx="6412281" cy="1405513"/>
          </a:xfrm>
          <a:prstGeom prst="rect">
            <a:avLst/>
          </a:prstGeom>
        </p:spPr>
        <p:txBody>
          <a:bodyPr wrap="square">
            <a:spAutoFit/>
          </a:bodyPr>
          <a:lstStyle/>
          <a:p>
            <a:pPr algn="ctr">
              <a:lnSpc>
                <a:spcPct val="110000"/>
              </a:lnSpc>
            </a:pPr>
            <a:r>
              <a:rPr lang="en-US" sz="4000" b="1" dirty="0">
                <a:solidFill>
                  <a:schemeClr val="bg1"/>
                </a:solidFill>
              </a:rPr>
              <a:t>Statistics on People with Disabilities – Globally</a:t>
            </a:r>
          </a:p>
        </p:txBody>
      </p:sp>
      <p:sp>
        <p:nvSpPr>
          <p:cNvPr id="6" name="Rectangle 5">
            <a:extLst>
              <a:ext uri="{FF2B5EF4-FFF2-40B4-BE49-F238E27FC236}">
                <a16:creationId xmlns:a16="http://schemas.microsoft.com/office/drawing/2014/main" id="{2246429E-B44A-0343-E84F-926B60351E78}"/>
              </a:ext>
            </a:extLst>
          </p:cNvPr>
          <p:cNvSpPr/>
          <p:nvPr/>
        </p:nvSpPr>
        <p:spPr>
          <a:xfrm>
            <a:off x="1108087" y="2641026"/>
            <a:ext cx="6522422" cy="3908762"/>
          </a:xfrm>
          <a:prstGeom prst="rect">
            <a:avLst/>
          </a:prstGeom>
        </p:spPr>
        <p:txBody>
          <a:bodyPr wrap="square">
            <a:spAutoFit/>
          </a:bodyPr>
          <a:lstStyle/>
          <a:p>
            <a:pPr>
              <a:lnSpc>
                <a:spcPct val="150000"/>
              </a:lnSpc>
            </a:pPr>
            <a:r>
              <a:rPr lang="en-US" sz="2400" dirty="0"/>
              <a:t>According to the World Health Organization (WHO), more than 1 billion people worldwide, or approximately 15% of the global population, live with some form of disability. This figure includes a wide spectrum of disabilities such as physical, sensory, cognitive, and mental health impairments.</a:t>
            </a:r>
            <a:endParaRPr lang="en-US" dirty="0"/>
          </a:p>
        </p:txBody>
      </p:sp>
      <p:grpSp>
        <p:nvGrpSpPr>
          <p:cNvPr id="41" name="Group 40">
            <a:extLst>
              <a:ext uri="{FF2B5EF4-FFF2-40B4-BE49-F238E27FC236}">
                <a16:creationId xmlns:a16="http://schemas.microsoft.com/office/drawing/2014/main" id="{3496BE47-65EB-C4B0-23CF-9DEF33636920}"/>
              </a:ext>
            </a:extLst>
          </p:cNvPr>
          <p:cNvGrpSpPr/>
          <p:nvPr/>
        </p:nvGrpSpPr>
        <p:grpSpPr>
          <a:xfrm rot="5400000">
            <a:off x="345903" y="2790755"/>
            <a:ext cx="653436" cy="653426"/>
            <a:chOff x="1580264" y="2126420"/>
            <a:chExt cx="1691640" cy="1691640"/>
          </a:xfrm>
        </p:grpSpPr>
        <p:sp>
          <p:nvSpPr>
            <p:cNvPr id="42" name="Oval 41">
              <a:extLst>
                <a:ext uri="{FF2B5EF4-FFF2-40B4-BE49-F238E27FC236}">
                  <a16:creationId xmlns:a16="http://schemas.microsoft.com/office/drawing/2014/main" id="{04B44F81-987E-AAF5-FCB1-CBF30EA76D2E}"/>
                </a:ext>
              </a:extLst>
            </p:cNvPr>
            <p:cNvSpPr/>
            <p:nvPr/>
          </p:nvSpPr>
          <p:spPr>
            <a:xfrm>
              <a:off x="1648844" y="2195000"/>
              <a:ext cx="1554480" cy="1554480"/>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onut 49">
              <a:extLst>
                <a:ext uri="{FF2B5EF4-FFF2-40B4-BE49-F238E27FC236}">
                  <a16:creationId xmlns:a16="http://schemas.microsoft.com/office/drawing/2014/main" id="{CBE626CD-6ECD-C159-235B-E05162AF51C5}"/>
                </a:ext>
              </a:extLst>
            </p:cNvPr>
            <p:cNvSpPr/>
            <p:nvPr/>
          </p:nvSpPr>
          <p:spPr>
            <a:xfrm>
              <a:off x="1786004" y="2332160"/>
              <a:ext cx="1280160" cy="1280160"/>
            </a:xfrm>
            <a:prstGeom prst="donut">
              <a:avLst>
                <a:gd name="adj" fmla="val 11326"/>
              </a:avLst>
            </a:pr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Block Arc 43">
              <a:extLst>
                <a:ext uri="{FF2B5EF4-FFF2-40B4-BE49-F238E27FC236}">
                  <a16:creationId xmlns:a16="http://schemas.microsoft.com/office/drawing/2014/main" id="{E9ED9EF8-73C9-E365-58BE-4ACDE89620DA}"/>
                </a:ext>
              </a:extLst>
            </p:cNvPr>
            <p:cNvSpPr/>
            <p:nvPr/>
          </p:nvSpPr>
          <p:spPr>
            <a:xfrm>
              <a:off x="1580264" y="2126420"/>
              <a:ext cx="1691640" cy="1691640"/>
            </a:xfrm>
            <a:prstGeom prst="blockArc">
              <a:avLst>
                <a:gd name="adj1" fmla="val 12909575"/>
                <a:gd name="adj2" fmla="val 17462474"/>
                <a:gd name="adj3" fmla="val 7604"/>
              </a:avLst>
            </a:pr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cxnSp>
        <p:nvCxnSpPr>
          <p:cNvPr id="53" name="Straight Connector 52">
            <a:extLst>
              <a:ext uri="{FF2B5EF4-FFF2-40B4-BE49-F238E27FC236}">
                <a16:creationId xmlns:a16="http://schemas.microsoft.com/office/drawing/2014/main" id="{3EDAFDDA-FD87-D3BB-8E26-A318EECDCFE7}"/>
              </a:ext>
            </a:extLst>
          </p:cNvPr>
          <p:cNvCxnSpPr>
            <a:cxnSpLocks/>
            <a:stCxn id="42" idx="6"/>
          </p:cNvCxnSpPr>
          <p:nvPr/>
        </p:nvCxnSpPr>
        <p:spPr>
          <a:xfrm>
            <a:off x="672622" y="3417696"/>
            <a:ext cx="0" cy="3014635"/>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7" name="Picture 56">
            <a:extLst>
              <a:ext uri="{FF2B5EF4-FFF2-40B4-BE49-F238E27FC236}">
                <a16:creationId xmlns:a16="http://schemas.microsoft.com/office/drawing/2014/main" id="{45663A2A-7E47-C25F-D4B3-3787B30BAB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432" y="3022279"/>
            <a:ext cx="190378" cy="190378"/>
          </a:xfrm>
          <a:prstGeom prst="rect">
            <a:avLst/>
          </a:prstGeom>
        </p:spPr>
      </p:pic>
      <p:grpSp>
        <p:nvGrpSpPr>
          <p:cNvPr id="58" name="Group 57">
            <a:extLst>
              <a:ext uri="{FF2B5EF4-FFF2-40B4-BE49-F238E27FC236}">
                <a16:creationId xmlns:a16="http://schemas.microsoft.com/office/drawing/2014/main" id="{B9CDD7B2-B46F-A8FF-C3E6-6D3B610C97C6}"/>
              </a:ext>
            </a:extLst>
          </p:cNvPr>
          <p:cNvGrpSpPr/>
          <p:nvPr/>
        </p:nvGrpSpPr>
        <p:grpSpPr>
          <a:xfrm>
            <a:off x="0" y="6577588"/>
            <a:ext cx="12195048" cy="280412"/>
            <a:chOff x="0" y="6577588"/>
            <a:chExt cx="12195048" cy="280412"/>
          </a:xfrm>
          <a:solidFill>
            <a:srgbClr val="9ACA3C"/>
          </a:solidFill>
        </p:grpSpPr>
        <p:sp>
          <p:nvSpPr>
            <p:cNvPr id="59" name="Rectangle 58">
              <a:extLst>
                <a:ext uri="{FF2B5EF4-FFF2-40B4-BE49-F238E27FC236}">
                  <a16:creationId xmlns:a16="http://schemas.microsoft.com/office/drawing/2014/main" id="{4C3FE16B-9D29-2D16-2689-BF92F3CA832B}"/>
                </a:ext>
              </a:extLst>
            </p:cNvPr>
            <p:cNvSpPr/>
            <p:nvPr userDrawn="1"/>
          </p:nvSpPr>
          <p:spPr>
            <a:xfrm>
              <a:off x="609600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0" name="Group 59">
              <a:extLst>
                <a:ext uri="{FF2B5EF4-FFF2-40B4-BE49-F238E27FC236}">
                  <a16:creationId xmlns:a16="http://schemas.microsoft.com/office/drawing/2014/main" id="{C708E7BB-9998-67F8-1AC8-34341E2975B1}"/>
                </a:ext>
              </a:extLst>
            </p:cNvPr>
            <p:cNvGrpSpPr/>
            <p:nvPr userDrawn="1"/>
          </p:nvGrpSpPr>
          <p:grpSpPr>
            <a:xfrm>
              <a:off x="0" y="6577588"/>
              <a:ext cx="6338083" cy="280412"/>
              <a:chOff x="0" y="6577588"/>
              <a:chExt cx="6338083" cy="280412"/>
            </a:xfrm>
            <a:grpFill/>
          </p:grpSpPr>
          <p:sp>
            <p:nvSpPr>
              <p:cNvPr id="61" name="Rectangle 60">
                <a:extLst>
                  <a:ext uri="{FF2B5EF4-FFF2-40B4-BE49-F238E27FC236}">
                    <a16:creationId xmlns:a16="http://schemas.microsoft.com/office/drawing/2014/main" id="{1D11E6E6-996B-A80E-A7F0-098E25D1795B}"/>
                  </a:ext>
                </a:extLst>
              </p:cNvPr>
              <p:cNvSpPr/>
              <p:nvPr userDrawn="1"/>
            </p:nvSpPr>
            <p:spPr>
              <a:xfrm>
                <a:off x="0" y="6775704"/>
                <a:ext cx="6099048" cy="82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Google Shape;24;p54">
                <a:extLst>
                  <a:ext uri="{FF2B5EF4-FFF2-40B4-BE49-F238E27FC236}">
                    <a16:creationId xmlns:a16="http://schemas.microsoft.com/office/drawing/2014/main" id="{A5DE63B8-3D77-48D0-72C6-D7A2F6F19C84}"/>
                  </a:ext>
                </a:extLst>
              </p:cNvPr>
              <p:cNvSpPr/>
              <p:nvPr userDrawn="1"/>
            </p:nvSpPr>
            <p:spPr>
              <a:xfrm>
                <a:off x="5853918" y="6577588"/>
                <a:ext cx="484165" cy="268981"/>
              </a:xfrm>
              <a:custGeom>
                <a:avLst/>
                <a:gdLst/>
                <a:ahLst/>
                <a:cxnLst/>
                <a:rect l="l" t="t" r="r" b="b"/>
                <a:pathLst>
                  <a:path w="365760" h="203200" extrusionOk="0">
                    <a:moveTo>
                      <a:pt x="182880" y="0"/>
                    </a:moveTo>
                    <a:cubicBezTo>
                      <a:pt x="283882" y="0"/>
                      <a:pt x="365760" y="81878"/>
                      <a:pt x="365760" y="182880"/>
                    </a:cubicBezTo>
                    <a:lnTo>
                      <a:pt x="361658" y="203200"/>
                    </a:lnTo>
                    <a:lnTo>
                      <a:pt x="4103" y="203200"/>
                    </a:lnTo>
                    <a:lnTo>
                      <a:pt x="0" y="182880"/>
                    </a:lnTo>
                    <a:cubicBezTo>
                      <a:pt x="0" y="81878"/>
                      <a:pt x="81878" y="0"/>
                      <a:pt x="182880" y="0"/>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grpSp>
      </p:grpSp>
      <p:sp>
        <p:nvSpPr>
          <p:cNvPr id="63" name="Slide Number Placeholder 5">
            <a:extLst>
              <a:ext uri="{FF2B5EF4-FFF2-40B4-BE49-F238E27FC236}">
                <a16:creationId xmlns:a16="http://schemas.microsoft.com/office/drawing/2014/main" id="{E9F7FEDB-9EE0-57A3-2642-11711709BF11}"/>
              </a:ext>
            </a:extLst>
          </p:cNvPr>
          <p:cNvSpPr txBox="1">
            <a:spLocks/>
          </p:cNvSpPr>
          <p:nvPr/>
        </p:nvSpPr>
        <p:spPr>
          <a:xfrm>
            <a:off x="5699948" y="6529516"/>
            <a:ext cx="792104" cy="365125"/>
          </a:xfrm>
          <a:prstGeom prst="rect">
            <a:avLst/>
          </a:prstGeom>
        </p:spPr>
        <p:txBody>
          <a:bodyPr vert="horz" lIns="91440" tIns="45720" rIns="91440" bIns="45720" rtlCol="0" anchor="ctr"/>
          <a:lstStyle>
            <a:defPPr>
              <a:defRPr lang="en-US"/>
            </a:defPPr>
            <a:lvl1pPr marL="0" algn="ctr" defTabSz="914400" rtl="0" eaLnBrk="1" latinLnBrk="0" hangingPunct="1">
              <a:defRPr sz="1100"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8868B4-BCB4-40C5-8F5B-96F1F985AC30}" type="slidenum">
              <a:rPr lang="en-US" smtClean="0">
                <a:latin typeface="+mn-lt"/>
              </a:rPr>
              <a:pPr/>
              <a:t>9</a:t>
            </a:fld>
            <a:endParaRPr lang="en-US" dirty="0">
              <a:latin typeface="+mn-lt"/>
            </a:endParaRPr>
          </a:p>
        </p:txBody>
      </p:sp>
      <p:pic>
        <p:nvPicPr>
          <p:cNvPr id="64" name="Picture 63">
            <a:extLst>
              <a:ext uri="{FF2B5EF4-FFF2-40B4-BE49-F238E27FC236}">
                <a16:creationId xmlns:a16="http://schemas.microsoft.com/office/drawing/2014/main" id="{8078D5A2-4C85-F784-E3F8-06A52CB673F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42174" y="197730"/>
            <a:ext cx="544816" cy="544816"/>
          </a:xfrm>
          <a:prstGeom prst="rect">
            <a:avLst/>
          </a:prstGeom>
        </p:spPr>
      </p:pic>
    </p:spTree>
    <p:extLst>
      <p:ext uri="{BB962C8B-B14F-4D97-AF65-F5344CB8AC3E}">
        <p14:creationId xmlns:p14="http://schemas.microsoft.com/office/powerpoint/2010/main" val="169988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8">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1378</TotalTime>
  <Words>1669</Words>
  <Application>Microsoft Macintosh PowerPoint</Application>
  <PresentationFormat>Widescreen</PresentationFormat>
  <Paragraphs>208</Paragraphs>
  <Slides>30</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Raleway</vt:lpstr>
      <vt:lpstr>Roboto</vt:lpstr>
      <vt:lpstr>Teko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sharjeel ahmed</dc:creator>
  <cp:lastModifiedBy>Steven Mifsud MBE</cp:lastModifiedBy>
  <cp:revision>116</cp:revision>
  <dcterms:created xsi:type="dcterms:W3CDTF">2024-01-26T11:32:17Z</dcterms:created>
  <dcterms:modified xsi:type="dcterms:W3CDTF">2024-02-09T18:12:41Z</dcterms:modified>
</cp:coreProperties>
</file>