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C2D3-FBE7-974A-B83F-2AAD63477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921AC-335D-B04B-96BD-86658B8C6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BAD9-61AE-3749-8009-53F4DC3C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24B9C-4F9F-4148-A316-1DA3E3D4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5EA2-034F-B640-8F1B-0F626E2B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01B3-22DE-2147-896B-E3D6B8F2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CE4A7-A78F-AD4E-8F87-3144106E1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4DD78-5444-244D-A275-0AC4B3AB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789D-2DF1-EA44-8649-69A6CF4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D174-0C87-0B48-A182-7BF92598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A04C7-0804-824C-A6B7-E05A50105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9C45-3AB7-FB40-8B4E-BEEBD51F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E7B2A-EA1C-244F-81CA-929ED2EE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D6BAF-9895-A040-A32A-D95F9DA7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A05B-BC28-5B49-90A5-DA97E8F0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EE9A-1FF5-FD49-BFCE-143C0009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2E28-3715-2E4C-823D-7817B4D4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CEEC-FEB8-4041-85E2-438842BF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AE3CC-6655-2140-B42C-489D8131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67C0-504E-0749-A5FC-E454A41B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A073-0510-314E-8A40-B3E167E6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3BA4-CE73-4A4E-992F-D9C93720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128E-2C59-2B41-AD91-8CFE965B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808D-F345-C740-B139-78A08C3E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A72F5-58A8-1741-8609-E3F2E799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4A8A-982A-9F4B-A96E-ECAAA116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49B7-E176-C744-B529-78F5FDF47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77E35-4D5A-E140-89D4-9382D5139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AAFBB-F3FA-3F4F-9895-BAFE465C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7006D-3FD9-5742-A45A-D8705439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58C3B-C01C-0F45-B1DC-D305D15F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B23D-34D5-954F-9427-401A0D32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A258D-BCE0-EA4D-9274-778982A0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3AE9C-3756-5741-BD43-A27259A24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444B5-B596-DB40-A4C9-CAC479549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65DA5-EBA7-C64D-9DA9-1A6593281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ECB9C-ACC2-3545-966D-7664A31C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B6A4B-4D41-1D4D-A95B-6497F1F4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EA152-D5AE-5C44-A9C7-802B71B7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DB7B-0BB7-2143-A3C4-4EFD2AA2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BC766-BEC4-8C42-BDE7-D1A97E56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6AF45-0BC8-854C-A69A-44E8D86B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F24DC-08CE-B348-8EA3-8645F846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0A1B7-7A3C-5E4F-A014-88912F73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1C123-EC1A-434F-AA9A-F61D4B83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E346-F409-B14F-9745-77CE9848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9D81-2E43-9940-B1D8-966A2E3D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E60A-5133-B046-8D5E-DD839005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A6E12-E506-134A-A90B-C6018D5E0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CE129-F611-7243-8C0B-0E5C8B43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615AC-882E-094F-AD07-31F8C553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65C2D-1EFE-6E4B-80E3-032856F2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0D9E-6280-9F42-896A-D4CFEAE9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3838E-31AF-9B44-BE30-EF7E975D9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C734D-2DA2-6C4D-823D-BD0730C10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72CA5-5EFB-B143-A64A-276B631C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3140-4838-3541-9E17-ED5705C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C07AE-58B4-CE47-BCD9-A877A7B3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52F64-A1AE-C040-A7AF-2D6DAD7B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740E-4875-8F4A-B6D3-06683F23C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AA4F-8ECA-5B47-9FD2-30FDA40B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AEC55-5C52-084F-8D68-C09365E8604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ECD53-2B38-2F44-9A58-C6B116044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991FF-DD0F-7A42-952F-39964368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F8FD-FA2E-DD40-BD4A-47B32FB1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ed with a headboard and a lamp&#10;&#10;Description automatically generated">
            <a:extLst>
              <a:ext uri="{FF2B5EF4-FFF2-40B4-BE49-F238E27FC236}">
                <a16:creationId xmlns:a16="http://schemas.microsoft.com/office/drawing/2014/main" id="{00C94AE0-9878-8742-9DBC-740ADA0C05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7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ving room with a piano and chairs&#10;&#10;Description automatically generated">
            <a:extLst>
              <a:ext uri="{FF2B5EF4-FFF2-40B4-BE49-F238E27FC236}">
                <a16:creationId xmlns:a16="http://schemas.microsoft.com/office/drawing/2014/main" id="{86A3D722-F220-8B45-B9FF-704ABD96C5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iving room with a fireplace and furniture&#10;&#10;Description automatically generated">
            <a:extLst>
              <a:ext uri="{FF2B5EF4-FFF2-40B4-BE49-F238E27FC236}">
                <a16:creationId xmlns:a16="http://schemas.microsoft.com/office/drawing/2014/main" id="{26B7594C-3AE5-3F42-87DE-7C4DB02497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white cabinets and a large island&#10;&#10;Description automatically generated">
            <a:extLst>
              <a:ext uri="{FF2B5EF4-FFF2-40B4-BE49-F238E27FC236}">
                <a16:creationId xmlns:a16="http://schemas.microsoft.com/office/drawing/2014/main" id="{4BD0ED3F-CEBF-6644-9883-A1171A3EC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7" name="Picture 6" descr="A dining room with a chandelier and a table&#10;&#10;Description automatically generated">
            <a:extLst>
              <a:ext uri="{FF2B5EF4-FFF2-40B4-BE49-F238E27FC236}">
                <a16:creationId xmlns:a16="http://schemas.microsoft.com/office/drawing/2014/main" id="{F2483338-9AB1-2F4B-BB07-F93D90078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edroom with a four poster bed and a chair&#10;&#10;Description automatically generated">
            <a:extLst>
              <a:ext uri="{FF2B5EF4-FFF2-40B4-BE49-F238E27FC236}">
                <a16:creationId xmlns:a16="http://schemas.microsoft.com/office/drawing/2014/main" id="{9F6476CE-50E1-9E40-996E-07E5652EBC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60" y="643466"/>
            <a:ext cx="4596129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esk in a room with a lamp and a picture frame&#10;&#10;Description automatically generated">
            <a:extLst>
              <a:ext uri="{FF2B5EF4-FFF2-40B4-BE49-F238E27FC236}">
                <a16:creationId xmlns:a16="http://schemas.microsoft.com/office/drawing/2014/main" id="{B48AE460-E7B3-BB43-B267-ABE8B287D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8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ning room with a chandelier and a table&#10;&#10;Description automatically generated">
            <a:extLst>
              <a:ext uri="{FF2B5EF4-FFF2-40B4-BE49-F238E27FC236}">
                <a16:creationId xmlns:a16="http://schemas.microsoft.com/office/drawing/2014/main" id="{60C24B60-1E95-C342-8468-AB1B3069E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edroom with a bed and pictures on the wall&#10;&#10;Description automatically generated">
            <a:extLst>
              <a:ext uri="{FF2B5EF4-FFF2-40B4-BE49-F238E27FC236}">
                <a16:creationId xmlns:a16="http://schemas.microsoft.com/office/drawing/2014/main" id="{B187A4CF-3274-6B4A-8CD9-9D99C3D72E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69" y="643466"/>
            <a:ext cx="3983312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hair next to a window&#10;&#10;Description automatically generated">
            <a:extLst>
              <a:ext uri="{FF2B5EF4-FFF2-40B4-BE49-F238E27FC236}">
                <a16:creationId xmlns:a16="http://schemas.microsoft.com/office/drawing/2014/main" id="{43E69D22-4F93-4E44-9182-0057C9946E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831" y="643467"/>
            <a:ext cx="37186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2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ning room with a glass table and chairs&#10;&#10;Description automatically generated">
            <a:extLst>
              <a:ext uri="{FF2B5EF4-FFF2-40B4-BE49-F238E27FC236}">
                <a16:creationId xmlns:a16="http://schemas.microsoft.com/office/drawing/2014/main" id="{C060A8A2-5F3F-BF46-97D0-FB812D030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574" y="643467"/>
            <a:ext cx="44568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om with a fireplace and chairs&#10;&#10;Description automatically generated">
            <a:extLst>
              <a:ext uri="{FF2B5EF4-FFF2-40B4-BE49-F238E27FC236}">
                <a16:creationId xmlns:a16="http://schemas.microsoft.com/office/drawing/2014/main" id="{62B7BCFD-7BD1-8F47-8AD3-79659CAAD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574" y="643467"/>
            <a:ext cx="44568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oor with butterflies on the wall&#10;&#10;Description automatically generated">
            <a:extLst>
              <a:ext uri="{FF2B5EF4-FFF2-40B4-BE49-F238E27FC236}">
                <a16:creationId xmlns:a16="http://schemas.microsoft.com/office/drawing/2014/main" id="{61E51238-BE56-E540-B7FF-B2497FA28E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988" y="643467"/>
            <a:ext cx="4456852" cy="557106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hallway with a chandelier and a green wall&#10;&#10;Description automatically generated">
            <a:extLst>
              <a:ext uri="{FF2B5EF4-FFF2-40B4-BE49-F238E27FC236}">
                <a16:creationId xmlns:a16="http://schemas.microsoft.com/office/drawing/2014/main" id="{40934D2A-F761-0448-8D8E-C221E49868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60" y="643467"/>
            <a:ext cx="37186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iving room with a couch and a coffee table&#10;&#10;Description automatically generated">
            <a:extLst>
              <a:ext uri="{FF2B5EF4-FFF2-40B4-BE49-F238E27FC236}">
                <a16:creationId xmlns:a16="http://schemas.microsoft.com/office/drawing/2014/main" id="{4E852003-E66C-0542-8B70-5046B72D9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344" y="643467"/>
            <a:ext cx="3983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iving room with a fireplace and couches&#10;&#10;Description automatically generated">
            <a:extLst>
              <a:ext uri="{FF2B5EF4-FFF2-40B4-BE49-F238E27FC236}">
                <a16:creationId xmlns:a16="http://schemas.microsoft.com/office/drawing/2014/main" id="{062ECE9D-8C89-EE48-BED6-884ECB1AA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9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n the wall&#10;&#10;Description automatically generated">
            <a:extLst>
              <a:ext uri="{FF2B5EF4-FFF2-40B4-BE49-F238E27FC236}">
                <a16:creationId xmlns:a16="http://schemas.microsoft.com/office/drawing/2014/main" id="{03ED0D79-3FD4-9C49-82B5-C319F13FEF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82" y="643466"/>
            <a:ext cx="3718686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couch with a red rabbit on the wall&#10;&#10;Description automatically generated">
            <a:extLst>
              <a:ext uri="{FF2B5EF4-FFF2-40B4-BE49-F238E27FC236}">
                <a16:creationId xmlns:a16="http://schemas.microsoft.com/office/drawing/2014/main" id="{A18B7BDF-96D3-C641-8659-58B1C4116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831" y="643467"/>
            <a:ext cx="37186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ed with a lamp next to it&#10;&#10;Description automatically generated">
            <a:extLst>
              <a:ext uri="{FF2B5EF4-FFF2-40B4-BE49-F238E27FC236}">
                <a16:creationId xmlns:a16="http://schemas.microsoft.com/office/drawing/2014/main" id="{D91D2D7B-E00E-D44B-9462-3C601E4B69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57" y="643467"/>
            <a:ext cx="37186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7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Dalia Stoniene</dc:creator>
  <cp:lastModifiedBy>Dalia Stoniene</cp:lastModifiedBy>
  <cp:revision>2</cp:revision>
  <dcterms:created xsi:type="dcterms:W3CDTF">2024-02-01T15:05:57Z</dcterms:created>
  <dcterms:modified xsi:type="dcterms:W3CDTF">2024-02-01T15:09:32Z</dcterms:modified>
</cp:coreProperties>
</file>