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076" r:id="rId4"/>
    <p:sldMasterId id="2147484349" r:id="rId5"/>
    <p:sldMasterId id="2147484361" r:id="rId6"/>
  </p:sldMasterIdLst>
  <p:notesMasterIdLst>
    <p:notesMasterId r:id="rId50"/>
  </p:notesMasterIdLst>
  <p:handoutMasterIdLst>
    <p:handoutMasterId r:id="rId51"/>
  </p:handoutMasterIdLst>
  <p:sldIdLst>
    <p:sldId id="257" r:id="rId7"/>
    <p:sldId id="841" r:id="rId8"/>
    <p:sldId id="458" r:id="rId9"/>
    <p:sldId id="858" r:id="rId10"/>
    <p:sldId id="886" r:id="rId11"/>
    <p:sldId id="845" r:id="rId12"/>
    <p:sldId id="851" r:id="rId13"/>
    <p:sldId id="852" r:id="rId14"/>
    <p:sldId id="882" r:id="rId15"/>
    <p:sldId id="853" r:id="rId16"/>
    <p:sldId id="883" r:id="rId17"/>
    <p:sldId id="857" r:id="rId18"/>
    <p:sldId id="887" r:id="rId19"/>
    <p:sldId id="888" r:id="rId20"/>
    <p:sldId id="854" r:id="rId21"/>
    <p:sldId id="849" r:id="rId22"/>
    <p:sldId id="846" r:id="rId23"/>
    <p:sldId id="884" r:id="rId24"/>
    <p:sldId id="859" r:id="rId25"/>
    <p:sldId id="860" r:id="rId26"/>
    <p:sldId id="850" r:id="rId27"/>
    <p:sldId id="861" r:id="rId28"/>
    <p:sldId id="872" r:id="rId29"/>
    <p:sldId id="863" r:id="rId30"/>
    <p:sldId id="873" r:id="rId31"/>
    <p:sldId id="874" r:id="rId32"/>
    <p:sldId id="875" r:id="rId33"/>
    <p:sldId id="876" r:id="rId34"/>
    <p:sldId id="877" r:id="rId35"/>
    <p:sldId id="847" r:id="rId36"/>
    <p:sldId id="879" r:id="rId37"/>
    <p:sldId id="864" r:id="rId38"/>
    <p:sldId id="866" r:id="rId39"/>
    <p:sldId id="867" r:id="rId40"/>
    <p:sldId id="868" r:id="rId41"/>
    <p:sldId id="869" r:id="rId42"/>
    <p:sldId id="870" r:id="rId43"/>
    <p:sldId id="871" r:id="rId44"/>
    <p:sldId id="848" r:id="rId45"/>
    <p:sldId id="880" r:id="rId46"/>
    <p:sldId id="878" r:id="rId47"/>
    <p:sldId id="856" r:id="rId48"/>
    <p:sldId id="885" r:id="rId49"/>
  </p:sldIdLst>
  <p:sldSz cx="14630400" cy="8229600"/>
  <p:notesSz cx="7010400" cy="9296400"/>
  <p:defaultTextStyle>
    <a:defPPr>
      <a:defRPr lang="ru-RU"/>
    </a:defPPr>
    <a:lvl1pPr marL="0" algn="l" defTabSz="109665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328" algn="l" defTabSz="109665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6656" algn="l" defTabSz="109665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4985" algn="l" defTabSz="109665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3314" algn="l" defTabSz="109665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1642" algn="l" defTabSz="109665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89968" algn="l" defTabSz="109665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38299" algn="l" defTabSz="109665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6626" algn="l" defTabSz="109665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949E59B2-FB88-4F00-918B-3DCDEB4316C5}">
          <p14:sldIdLst>
            <p14:sldId id="257"/>
            <p14:sldId id="841"/>
            <p14:sldId id="458"/>
            <p14:sldId id="858"/>
            <p14:sldId id="886"/>
            <p14:sldId id="845"/>
            <p14:sldId id="851"/>
            <p14:sldId id="852"/>
            <p14:sldId id="882"/>
            <p14:sldId id="853"/>
            <p14:sldId id="883"/>
            <p14:sldId id="857"/>
            <p14:sldId id="887"/>
            <p14:sldId id="888"/>
            <p14:sldId id="854"/>
            <p14:sldId id="849"/>
            <p14:sldId id="846"/>
            <p14:sldId id="884"/>
            <p14:sldId id="859"/>
            <p14:sldId id="860"/>
            <p14:sldId id="850"/>
            <p14:sldId id="861"/>
            <p14:sldId id="872"/>
            <p14:sldId id="863"/>
            <p14:sldId id="873"/>
            <p14:sldId id="874"/>
            <p14:sldId id="875"/>
            <p14:sldId id="876"/>
            <p14:sldId id="877"/>
            <p14:sldId id="847"/>
            <p14:sldId id="879"/>
            <p14:sldId id="864"/>
            <p14:sldId id="866"/>
            <p14:sldId id="867"/>
            <p14:sldId id="868"/>
            <p14:sldId id="869"/>
            <p14:sldId id="870"/>
            <p14:sldId id="871"/>
            <p14:sldId id="848"/>
          </p14:sldIdLst>
        </p14:section>
        <p14:section name="Closing" id="{E60B9E68-E035-4E93-8EC6-D466984AA893}">
          <p14:sldIdLst>
            <p14:sldId id="880"/>
            <p14:sldId id="878"/>
            <p14:sldId id="856"/>
            <p14:sldId id="88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044" userDrawn="1">
          <p15:clr>
            <a:srgbClr val="A4A3A4"/>
          </p15:clr>
        </p15:guide>
        <p15:guide id="2" pos="232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319"/>
    <a:srgbClr val="FFFFFF"/>
    <a:srgbClr val="191B1F"/>
    <a:srgbClr val="000814"/>
    <a:srgbClr val="292D34"/>
    <a:srgbClr val="E1A198"/>
    <a:srgbClr val="EFC576"/>
    <a:srgbClr val="FDBB2D"/>
    <a:srgbClr val="1A2A6C"/>
    <a:srgbClr val="B21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F9F797-63D6-4CFD-AD4C-5F13EA7EE2C3}" v="173" dt="2024-01-30T15:43:02.077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1" autoAdjust="0"/>
    <p:restoredTop sz="95156" autoAdjust="0"/>
  </p:normalViewPr>
  <p:slideViewPr>
    <p:cSldViewPr snapToGrid="0">
      <p:cViewPr varScale="1">
        <p:scale>
          <a:sx n="91" d="100"/>
          <a:sy n="91" d="100"/>
        </p:scale>
        <p:origin x="432" y="84"/>
      </p:cViewPr>
      <p:guideLst/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56" y="96"/>
      </p:cViewPr>
      <p:guideLst>
        <p:guide orient="horz" pos="3044"/>
        <p:guide pos="2324"/>
      </p:guideLst>
    </p:cSldViewPr>
  </p:notesViewPr>
  <p:gridSpacing cx="155448" cy="15544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microsoft.com/office/2015/10/relationships/revisionInfo" Target="revisionInfo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690-4BDD-B1F9-A77B8341B85E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690-4BDD-B1F9-A77B8341B85E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690-4BDD-B1F9-A77B8341B8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03-4290-B86D-6E9E655DBC5C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03-4290-B86D-6E9E655DBC5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03-4290-B86D-6E9E655DBC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CF9-4C1A-857B-34ECFFD9A1BA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CF9-4C1A-857B-34ECFFD9A1BA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F9-4C1A-857B-34ECFFD9A1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B5-4844-9497-1BD0BAB1DF8C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B5-4844-9497-1BD0BAB1DF8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CB5-4844-9497-1BD0BAB1DF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900471-5D23-47D7-BA12-1DDC1BAB45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C579EC-0FAE-4001-B1C5-76E9B2F5DA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20EAC-8C80-42A6-89C9-71985F24FF6E}" type="datetimeFigureOut">
              <a:rPr lang="en-US" smtClean="0"/>
              <a:t>2/7/2024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67BF98-945F-4666-813B-C598B6459C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25D889-27D8-43D7-AD72-49ED314979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C4936-D40C-4B15-BF0F-F58716394C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768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891BCA8-F940-4B2C-BED6-5BA47B679EE9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C936486-6481-4517-93D6-377984602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185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665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328" algn="l" defTabSz="109665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6656" algn="l" defTabSz="109665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4985" algn="l" defTabSz="109665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3314" algn="l" defTabSz="109665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1642" algn="l" defTabSz="109665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89968" algn="l" defTabSz="109665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38299" algn="l" defTabSz="109665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6626" algn="l" defTabSz="109665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36486-6481-4517-93D6-377984602E0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189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36486-6481-4517-93D6-377984602E0D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226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36486-6481-4517-93D6-377984602E0D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422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36486-6481-4517-93D6-377984602E0D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663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36486-6481-4517-93D6-377984602E0D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806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36486-6481-4517-93D6-377984602E0D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363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36486-6481-4517-93D6-377984602E0D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503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36486-6481-4517-93D6-377984602E0D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918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36486-6481-4517-93D6-377984602E0D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327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36486-6481-4517-93D6-377984602E0D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321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36486-6481-4517-93D6-377984602E0D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593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36486-6481-4517-93D6-377984602E0D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566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36486-6481-4517-93D6-377984602E0D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085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36486-6481-4517-93D6-377984602E0D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086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8">
    <p:bg>
      <p:bgPr>
        <a:gradFill>
          <a:gsLst>
            <a:gs pos="0">
              <a:srgbClr val="EF3C24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14638518" cy="8229602"/>
          </a:xfrm>
          <a:custGeom>
            <a:avLst/>
            <a:gdLst>
              <a:gd name="connsiteX0" fmla="*/ 4432939 w 18298148"/>
              <a:gd name="connsiteY0" fmla="*/ 0 h 10288590"/>
              <a:gd name="connsiteX1" fmla="*/ 18298148 w 18298148"/>
              <a:gd name="connsiteY1" fmla="*/ 0 h 10288590"/>
              <a:gd name="connsiteX2" fmla="*/ 18298148 w 18298148"/>
              <a:gd name="connsiteY2" fmla="*/ 8664327 h 10288590"/>
              <a:gd name="connsiteX3" fmla="*/ 16692392 w 18298148"/>
              <a:gd name="connsiteY3" fmla="*/ 10288590 h 10288590"/>
              <a:gd name="connsiteX4" fmla="*/ 0 w 18298148"/>
              <a:gd name="connsiteY4" fmla="*/ 10288590 h 10288590"/>
              <a:gd name="connsiteX5" fmla="*/ 0 w 18298148"/>
              <a:gd name="connsiteY5" fmla="*/ 4466965 h 1028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98148" h="10288590">
                <a:moveTo>
                  <a:pt x="4432939" y="0"/>
                </a:moveTo>
                <a:lnTo>
                  <a:pt x="18298148" y="0"/>
                </a:lnTo>
                <a:lnTo>
                  <a:pt x="18298148" y="8664327"/>
                </a:lnTo>
                <a:lnTo>
                  <a:pt x="16692392" y="10288590"/>
                </a:lnTo>
                <a:lnTo>
                  <a:pt x="0" y="10288590"/>
                </a:lnTo>
                <a:lnTo>
                  <a:pt x="0" y="4466965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1088115" rtl="0" eaLnBrk="1" fontAlgn="auto" latinLnBrk="0" hangingPunct="1">
              <a:lnSpc>
                <a:spcPct val="100000"/>
              </a:lnSpc>
              <a:spcBef>
                <a:spcPts val="595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4" baseline="0"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22" name="H2"/>
          <p:cNvSpPr>
            <a:spLocks noGrp="1"/>
          </p:cNvSpPr>
          <p:nvPr>
            <p:ph type="title" hasCustomPrompt="1"/>
          </p:nvPr>
        </p:nvSpPr>
        <p:spPr>
          <a:xfrm>
            <a:off x="745588" y="3089521"/>
            <a:ext cx="9383150" cy="288227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100000"/>
              </a:lnSpc>
              <a:defRPr sz="6479" kern="1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H2 Title here</a:t>
            </a:r>
          </a:p>
        </p:txBody>
      </p:sp>
      <p:sp>
        <p:nvSpPr>
          <p:cNvPr id="15" name="Caption Text"/>
          <p:cNvSpPr>
            <a:spLocks noGrp="1"/>
          </p:cNvSpPr>
          <p:nvPr>
            <p:ph type="body" sz="quarter" idx="53" hasCustomPrompt="1"/>
          </p:nvPr>
        </p:nvSpPr>
        <p:spPr>
          <a:xfrm>
            <a:off x="745587" y="5971795"/>
            <a:ext cx="9383149" cy="451866"/>
          </a:xfrm>
        </p:spPr>
        <p:txBody>
          <a:bodyPr tIns="0" anchor="ctr">
            <a:noAutofit/>
          </a:bodyPr>
          <a:lstStyle>
            <a:lvl1pPr algn="l">
              <a:lnSpc>
                <a:spcPts val="4000"/>
              </a:lnSpc>
              <a:defRPr sz="2000" b="0" spc="3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Caption text here</a:t>
            </a:r>
          </a:p>
        </p:txBody>
      </p:sp>
      <p:sp>
        <p:nvSpPr>
          <p:cNvPr id="20" name="Small Triangle"/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  <p:cxnSp>
        <p:nvCxnSpPr>
          <p:cNvPr id="12" name="Top Right - Line">
            <a:extLst>
              <a:ext uri="{FF2B5EF4-FFF2-40B4-BE49-F238E27FC236}">
                <a16:creationId xmlns:a16="http://schemas.microsoft.com/office/drawing/2014/main" id="{814D9F99-4FE6-4813-8F0E-DF1B0996B200}"/>
              </a:ext>
            </a:extLst>
          </p:cNvPr>
          <p:cNvCxnSpPr/>
          <p:nvPr userDrawn="1"/>
        </p:nvCxnSpPr>
        <p:spPr>
          <a:xfrm flipV="1">
            <a:off x="14344048" y="1906"/>
            <a:ext cx="274320" cy="27432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FF658B9-F8CE-42B5-BD95-BD4EF69853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500" y="6770914"/>
            <a:ext cx="1708548" cy="116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11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Char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Large Triangle"/>
          <p:cNvSpPr/>
          <p:nvPr userDrawn="1"/>
        </p:nvSpPr>
        <p:spPr bwMode="auto">
          <a:xfrm>
            <a:off x="1" y="-1"/>
            <a:ext cx="7326810" cy="7291965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40" dirty="0"/>
          </a:p>
        </p:txBody>
      </p:sp>
      <p:sp>
        <p:nvSpPr>
          <p:cNvPr id="10" name="Bottom Triangle">
            <a:extLst>
              <a:ext uri="{FF2B5EF4-FFF2-40B4-BE49-F238E27FC236}">
                <a16:creationId xmlns:a16="http://schemas.microsoft.com/office/drawing/2014/main" id="{CE751EBF-4017-48BE-B2F1-CBBB15D63A5B}"/>
              </a:ext>
            </a:extLst>
          </p:cNvPr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6FE82D2A-5E79-4F51-90EC-1A00FFA4BC2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46325" y="3776960"/>
            <a:ext cx="5183326" cy="294451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97182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chemeClr val="tx2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Placeholder body text, description, etc. 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BAA7B4D4-72E7-4A4E-8357-CABF9F87DE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137525" y="1392238"/>
            <a:ext cx="5677022" cy="5329237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44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206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A66D39-12AA-4A4C-976A-ACEEBAC4958E}"/>
              </a:ext>
            </a:extLst>
          </p:cNvPr>
          <p:cNvSpPr>
            <a:spLocks noGrp="1"/>
          </p:cNvSpPr>
          <p:nvPr>
            <p:ph sz="quarter" idx="58" hasCustomPrompt="1"/>
          </p:nvPr>
        </p:nvSpPr>
        <p:spPr>
          <a:xfrm>
            <a:off x="0" y="-32084"/>
            <a:ext cx="14638338" cy="8261684"/>
          </a:xfrm>
          <a:custGeom>
            <a:avLst/>
            <a:gdLst>
              <a:gd name="connsiteX0" fmla="*/ 0 w 14638338"/>
              <a:gd name="connsiteY0" fmla="*/ 0 h 8229600"/>
              <a:gd name="connsiteX1" fmla="*/ 13266711 w 14638338"/>
              <a:gd name="connsiteY1" fmla="*/ 0 h 8229600"/>
              <a:gd name="connsiteX2" fmla="*/ 14638338 w 14638338"/>
              <a:gd name="connsiteY2" fmla="*/ 1371627 h 8229600"/>
              <a:gd name="connsiteX3" fmla="*/ 14638338 w 14638338"/>
              <a:gd name="connsiteY3" fmla="*/ 8229600 h 8229600"/>
              <a:gd name="connsiteX4" fmla="*/ 0 w 14638338"/>
              <a:gd name="connsiteY4" fmla="*/ 8229600 h 8229600"/>
              <a:gd name="connsiteX5" fmla="*/ 0 w 14638338"/>
              <a:gd name="connsiteY5" fmla="*/ 0 h 8229600"/>
              <a:gd name="connsiteX0" fmla="*/ 0 w 14638338"/>
              <a:gd name="connsiteY0" fmla="*/ 16042 h 8245642"/>
              <a:gd name="connsiteX1" fmla="*/ 14614248 w 14638338"/>
              <a:gd name="connsiteY1" fmla="*/ 0 h 8245642"/>
              <a:gd name="connsiteX2" fmla="*/ 14638338 w 14638338"/>
              <a:gd name="connsiteY2" fmla="*/ 1387669 h 8245642"/>
              <a:gd name="connsiteX3" fmla="*/ 14638338 w 14638338"/>
              <a:gd name="connsiteY3" fmla="*/ 8245642 h 8245642"/>
              <a:gd name="connsiteX4" fmla="*/ 0 w 14638338"/>
              <a:gd name="connsiteY4" fmla="*/ 8245642 h 8245642"/>
              <a:gd name="connsiteX5" fmla="*/ 0 w 14638338"/>
              <a:gd name="connsiteY5" fmla="*/ 16042 h 8245642"/>
              <a:gd name="connsiteX0" fmla="*/ 0 w 14638338"/>
              <a:gd name="connsiteY0" fmla="*/ 16042 h 8245642"/>
              <a:gd name="connsiteX1" fmla="*/ 14630290 w 14638338"/>
              <a:gd name="connsiteY1" fmla="*/ 0 h 8245642"/>
              <a:gd name="connsiteX2" fmla="*/ 14638338 w 14638338"/>
              <a:gd name="connsiteY2" fmla="*/ 1387669 h 8245642"/>
              <a:gd name="connsiteX3" fmla="*/ 14638338 w 14638338"/>
              <a:gd name="connsiteY3" fmla="*/ 8245642 h 8245642"/>
              <a:gd name="connsiteX4" fmla="*/ 0 w 14638338"/>
              <a:gd name="connsiteY4" fmla="*/ 8245642 h 8245642"/>
              <a:gd name="connsiteX5" fmla="*/ 0 w 14638338"/>
              <a:gd name="connsiteY5" fmla="*/ 16042 h 8245642"/>
              <a:gd name="connsiteX0" fmla="*/ 0 w 16463607"/>
              <a:gd name="connsiteY0" fmla="*/ 16042 h 8245642"/>
              <a:gd name="connsiteX1" fmla="*/ 14630290 w 16463607"/>
              <a:gd name="connsiteY1" fmla="*/ 0 h 8245642"/>
              <a:gd name="connsiteX2" fmla="*/ 14638338 w 16463607"/>
              <a:gd name="connsiteY2" fmla="*/ 8245642 h 8245642"/>
              <a:gd name="connsiteX3" fmla="*/ 0 w 16463607"/>
              <a:gd name="connsiteY3" fmla="*/ 8245642 h 8245642"/>
              <a:gd name="connsiteX4" fmla="*/ 0 w 16463607"/>
              <a:gd name="connsiteY4" fmla="*/ 16042 h 8245642"/>
              <a:gd name="connsiteX0" fmla="*/ 0 w 15715805"/>
              <a:gd name="connsiteY0" fmla="*/ 16042 h 8245642"/>
              <a:gd name="connsiteX1" fmla="*/ 14630290 w 15715805"/>
              <a:gd name="connsiteY1" fmla="*/ 0 h 8245642"/>
              <a:gd name="connsiteX2" fmla="*/ 14638338 w 15715805"/>
              <a:gd name="connsiteY2" fmla="*/ 8245642 h 8245642"/>
              <a:gd name="connsiteX3" fmla="*/ 0 w 15715805"/>
              <a:gd name="connsiteY3" fmla="*/ 8245642 h 8245642"/>
              <a:gd name="connsiteX4" fmla="*/ 0 w 15715805"/>
              <a:gd name="connsiteY4" fmla="*/ 16042 h 8245642"/>
              <a:gd name="connsiteX0" fmla="*/ 0 w 14638338"/>
              <a:gd name="connsiteY0" fmla="*/ 16042 h 8245642"/>
              <a:gd name="connsiteX1" fmla="*/ 14630290 w 14638338"/>
              <a:gd name="connsiteY1" fmla="*/ 0 h 8245642"/>
              <a:gd name="connsiteX2" fmla="*/ 14638338 w 14638338"/>
              <a:gd name="connsiteY2" fmla="*/ 8245642 h 8245642"/>
              <a:gd name="connsiteX3" fmla="*/ 0 w 14638338"/>
              <a:gd name="connsiteY3" fmla="*/ 8245642 h 8245642"/>
              <a:gd name="connsiteX4" fmla="*/ 0 w 14638338"/>
              <a:gd name="connsiteY4" fmla="*/ 16042 h 8245642"/>
              <a:gd name="connsiteX0" fmla="*/ 16042 w 14654380"/>
              <a:gd name="connsiteY0" fmla="*/ 16042 h 8245642"/>
              <a:gd name="connsiteX1" fmla="*/ 14646332 w 14654380"/>
              <a:gd name="connsiteY1" fmla="*/ 0 h 8245642"/>
              <a:gd name="connsiteX2" fmla="*/ 14654380 w 14654380"/>
              <a:gd name="connsiteY2" fmla="*/ 8245642 h 8245642"/>
              <a:gd name="connsiteX3" fmla="*/ 16042 w 14654380"/>
              <a:gd name="connsiteY3" fmla="*/ 8245642 h 8245642"/>
              <a:gd name="connsiteX4" fmla="*/ 0 w 14654380"/>
              <a:gd name="connsiteY4" fmla="*/ 6946231 h 8245642"/>
              <a:gd name="connsiteX5" fmla="*/ 16042 w 14654380"/>
              <a:gd name="connsiteY5" fmla="*/ 16042 h 8245642"/>
              <a:gd name="connsiteX0" fmla="*/ 6384758 w 14654380"/>
              <a:gd name="connsiteY0" fmla="*/ 0 h 8245642"/>
              <a:gd name="connsiteX1" fmla="*/ 14646332 w 14654380"/>
              <a:gd name="connsiteY1" fmla="*/ 0 h 8245642"/>
              <a:gd name="connsiteX2" fmla="*/ 14654380 w 14654380"/>
              <a:gd name="connsiteY2" fmla="*/ 8245642 h 8245642"/>
              <a:gd name="connsiteX3" fmla="*/ 16042 w 14654380"/>
              <a:gd name="connsiteY3" fmla="*/ 8245642 h 8245642"/>
              <a:gd name="connsiteX4" fmla="*/ 0 w 14654380"/>
              <a:gd name="connsiteY4" fmla="*/ 6946231 h 8245642"/>
              <a:gd name="connsiteX5" fmla="*/ 6384758 w 14654380"/>
              <a:gd name="connsiteY5" fmla="*/ 0 h 8245642"/>
              <a:gd name="connsiteX0" fmla="*/ 6384758 w 14654380"/>
              <a:gd name="connsiteY0" fmla="*/ 0 h 8245642"/>
              <a:gd name="connsiteX1" fmla="*/ 14646332 w 14654380"/>
              <a:gd name="connsiteY1" fmla="*/ 0 h 8245642"/>
              <a:gd name="connsiteX2" fmla="*/ 14654380 w 14654380"/>
              <a:gd name="connsiteY2" fmla="*/ 8245642 h 8245642"/>
              <a:gd name="connsiteX3" fmla="*/ 16042 w 14654380"/>
              <a:gd name="connsiteY3" fmla="*/ 8245642 h 8245642"/>
              <a:gd name="connsiteX4" fmla="*/ 0 w 14654380"/>
              <a:gd name="connsiteY4" fmla="*/ 6946231 h 8245642"/>
              <a:gd name="connsiteX5" fmla="*/ 6384758 w 14654380"/>
              <a:gd name="connsiteY5" fmla="*/ 0 h 8245642"/>
              <a:gd name="connsiteX0" fmla="*/ 6384758 w 14654380"/>
              <a:gd name="connsiteY0" fmla="*/ 0 h 8245642"/>
              <a:gd name="connsiteX1" fmla="*/ 14646332 w 14654380"/>
              <a:gd name="connsiteY1" fmla="*/ 0 h 8245642"/>
              <a:gd name="connsiteX2" fmla="*/ 14654380 w 14654380"/>
              <a:gd name="connsiteY2" fmla="*/ 8245642 h 8245642"/>
              <a:gd name="connsiteX3" fmla="*/ 16042 w 14654380"/>
              <a:gd name="connsiteY3" fmla="*/ 8245642 h 8245642"/>
              <a:gd name="connsiteX4" fmla="*/ 0 w 14654380"/>
              <a:gd name="connsiteY4" fmla="*/ 6946231 h 8245642"/>
              <a:gd name="connsiteX5" fmla="*/ 6384758 w 14654380"/>
              <a:gd name="connsiteY5" fmla="*/ 0 h 8245642"/>
              <a:gd name="connsiteX0" fmla="*/ 7315200 w 14654380"/>
              <a:gd name="connsiteY0" fmla="*/ 0 h 8261684"/>
              <a:gd name="connsiteX1" fmla="*/ 14646332 w 14654380"/>
              <a:gd name="connsiteY1" fmla="*/ 16042 h 8261684"/>
              <a:gd name="connsiteX2" fmla="*/ 14654380 w 14654380"/>
              <a:gd name="connsiteY2" fmla="*/ 8261684 h 8261684"/>
              <a:gd name="connsiteX3" fmla="*/ 16042 w 14654380"/>
              <a:gd name="connsiteY3" fmla="*/ 8261684 h 8261684"/>
              <a:gd name="connsiteX4" fmla="*/ 0 w 14654380"/>
              <a:gd name="connsiteY4" fmla="*/ 6962273 h 8261684"/>
              <a:gd name="connsiteX5" fmla="*/ 7315200 w 14654380"/>
              <a:gd name="connsiteY5" fmla="*/ 0 h 8261684"/>
              <a:gd name="connsiteX0" fmla="*/ 7299158 w 14638338"/>
              <a:gd name="connsiteY0" fmla="*/ 0 h 8261684"/>
              <a:gd name="connsiteX1" fmla="*/ 14630290 w 14638338"/>
              <a:gd name="connsiteY1" fmla="*/ 16042 h 8261684"/>
              <a:gd name="connsiteX2" fmla="*/ 14638338 w 14638338"/>
              <a:gd name="connsiteY2" fmla="*/ 8261684 h 8261684"/>
              <a:gd name="connsiteX3" fmla="*/ 0 w 14638338"/>
              <a:gd name="connsiteY3" fmla="*/ 8261684 h 8261684"/>
              <a:gd name="connsiteX4" fmla="*/ 32084 w 14638338"/>
              <a:gd name="connsiteY4" fmla="*/ 7780420 h 8261684"/>
              <a:gd name="connsiteX5" fmla="*/ 7299158 w 14638338"/>
              <a:gd name="connsiteY5" fmla="*/ 0 h 8261684"/>
              <a:gd name="connsiteX0" fmla="*/ 7299158 w 14638338"/>
              <a:gd name="connsiteY0" fmla="*/ 0 h 8261684"/>
              <a:gd name="connsiteX1" fmla="*/ 14630290 w 14638338"/>
              <a:gd name="connsiteY1" fmla="*/ 16042 h 8261684"/>
              <a:gd name="connsiteX2" fmla="*/ 14638338 w 14638338"/>
              <a:gd name="connsiteY2" fmla="*/ 8261684 h 8261684"/>
              <a:gd name="connsiteX3" fmla="*/ 0 w 14638338"/>
              <a:gd name="connsiteY3" fmla="*/ 8261684 h 8261684"/>
              <a:gd name="connsiteX4" fmla="*/ 0 w 14638338"/>
              <a:gd name="connsiteY4" fmla="*/ 7892714 h 8261684"/>
              <a:gd name="connsiteX5" fmla="*/ 7299158 w 14638338"/>
              <a:gd name="connsiteY5" fmla="*/ 0 h 8261684"/>
              <a:gd name="connsiteX0" fmla="*/ 7299158 w 14638338"/>
              <a:gd name="connsiteY0" fmla="*/ 0 h 8261684"/>
              <a:gd name="connsiteX1" fmla="*/ 14630290 w 14638338"/>
              <a:gd name="connsiteY1" fmla="*/ 16042 h 8261684"/>
              <a:gd name="connsiteX2" fmla="*/ 14638338 w 14638338"/>
              <a:gd name="connsiteY2" fmla="*/ 8261684 h 8261684"/>
              <a:gd name="connsiteX3" fmla="*/ 0 w 14638338"/>
              <a:gd name="connsiteY3" fmla="*/ 8261684 h 8261684"/>
              <a:gd name="connsiteX4" fmla="*/ 0 w 14638338"/>
              <a:gd name="connsiteY4" fmla="*/ 7892714 h 8261684"/>
              <a:gd name="connsiteX5" fmla="*/ 7299158 w 14638338"/>
              <a:gd name="connsiteY5" fmla="*/ 0 h 8261684"/>
              <a:gd name="connsiteX0" fmla="*/ 7299158 w 14638338"/>
              <a:gd name="connsiteY0" fmla="*/ 0 h 8261684"/>
              <a:gd name="connsiteX1" fmla="*/ 14630290 w 14638338"/>
              <a:gd name="connsiteY1" fmla="*/ 16042 h 8261684"/>
              <a:gd name="connsiteX2" fmla="*/ 14638338 w 14638338"/>
              <a:gd name="connsiteY2" fmla="*/ 8261684 h 8261684"/>
              <a:gd name="connsiteX3" fmla="*/ 0 w 14638338"/>
              <a:gd name="connsiteY3" fmla="*/ 8261684 h 8261684"/>
              <a:gd name="connsiteX4" fmla="*/ 0 w 14638338"/>
              <a:gd name="connsiteY4" fmla="*/ 7892714 h 8261684"/>
              <a:gd name="connsiteX5" fmla="*/ 7299158 w 14638338"/>
              <a:gd name="connsiteY5" fmla="*/ 0 h 826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38338" h="8261684">
                <a:moveTo>
                  <a:pt x="7299158" y="0"/>
                </a:moveTo>
                <a:lnTo>
                  <a:pt x="14630290" y="16042"/>
                </a:lnTo>
                <a:cubicBezTo>
                  <a:pt x="14632973" y="2764589"/>
                  <a:pt x="14635655" y="5513137"/>
                  <a:pt x="14638338" y="8261684"/>
                </a:cubicBezTo>
                <a:lnTo>
                  <a:pt x="0" y="8261684"/>
                </a:lnTo>
                <a:lnTo>
                  <a:pt x="0" y="7892714"/>
                </a:lnTo>
                <a:lnTo>
                  <a:pt x="7299158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>
              <a:defRPr sz="5500" cap="all" spc="200" baseline="0">
                <a:solidFill>
                  <a:schemeClr val="bg1"/>
                </a:solidFill>
                <a:latin typeface="+mj-lt"/>
              </a:defRPr>
            </a:lvl1pPr>
            <a:lvl2pPr>
              <a:defRPr sz="3200" cap="all" baseline="0"/>
            </a:lvl2pPr>
            <a:lvl3pPr>
              <a:defRPr sz="2800">
                <a:latin typeface="Montserrat Medium" panose="00000600000000000000" pitchFamily="50" charset="0"/>
                <a:ea typeface="Roboto Medium" panose="02000000000000000000" pitchFamily="2" charset="0"/>
              </a:defRPr>
            </a:lvl3pPr>
            <a:lvl4pPr>
              <a:defRPr sz="2200">
                <a:latin typeface="Montserrat Medium" panose="00000600000000000000" pitchFamily="50" charset="0"/>
              </a:defRPr>
            </a:lvl4pPr>
            <a:lvl5pPr>
              <a:defRPr sz="1600">
                <a:latin typeface="Montserrat Medium" panose="00000600000000000000" pitchFamily="50" charset="0"/>
              </a:defRPr>
            </a:lvl5pPr>
          </a:lstStyle>
          <a:p>
            <a:pPr lvl="0"/>
            <a:r>
              <a:rPr lang="en-US" dirty="0"/>
              <a:t>t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56" hasCustomPrompt="1"/>
          </p:nvPr>
        </p:nvSpPr>
        <p:spPr>
          <a:xfrm>
            <a:off x="13353914" y="6930391"/>
            <a:ext cx="1284605" cy="1299210"/>
          </a:xfrm>
          <a:custGeom>
            <a:avLst/>
            <a:gdLst>
              <a:gd name="connsiteX0" fmla="*/ 1605756 w 1605756"/>
              <a:gd name="connsiteY0" fmla="*/ 0 h 1624263"/>
              <a:gd name="connsiteX1" fmla="*/ 1605756 w 1605756"/>
              <a:gd name="connsiteY1" fmla="*/ 1624263 h 1624263"/>
              <a:gd name="connsiteX2" fmla="*/ 0 w 1605756"/>
              <a:gd name="connsiteY2" fmla="*/ 1624263 h 1624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5756" h="1624263">
                <a:moveTo>
                  <a:pt x="1605756" y="0"/>
                </a:moveTo>
                <a:lnTo>
                  <a:pt x="1605756" y="1624263"/>
                </a:lnTo>
                <a:lnTo>
                  <a:pt x="0" y="16242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algn="l">
              <a:lnSpc>
                <a:spcPct val="150000"/>
              </a:lnSpc>
              <a:defRPr sz="800" baseline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Color block</a:t>
            </a:r>
          </a:p>
        </p:txBody>
      </p:sp>
      <p:sp>
        <p:nvSpPr>
          <p:cNvPr id="19" name="Caption - left"/>
          <p:cNvSpPr>
            <a:spLocks noGrp="1"/>
          </p:cNvSpPr>
          <p:nvPr>
            <p:ph type="body" sz="quarter" idx="52" hasCustomPrompt="1"/>
          </p:nvPr>
        </p:nvSpPr>
        <p:spPr>
          <a:xfrm>
            <a:off x="202310" y="2261937"/>
            <a:ext cx="5539787" cy="277429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ts val="2900"/>
              </a:lnSpc>
              <a:defRPr sz="2000" b="0" spc="0">
                <a:solidFill>
                  <a:schemeClr val="tx2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lvl="0"/>
            <a:r>
              <a:rPr lang="en-US" dirty="0"/>
              <a:t>Caption text here</a:t>
            </a:r>
          </a:p>
        </p:txBody>
      </p:sp>
      <p:cxnSp>
        <p:nvCxnSpPr>
          <p:cNvPr id="11" name="Left Diagonal Line">
            <a:extLst>
              <a:ext uri="{FF2B5EF4-FFF2-40B4-BE49-F238E27FC236}">
                <a16:creationId xmlns:a16="http://schemas.microsoft.com/office/drawing/2014/main" id="{F906FFFB-425D-4106-AC5A-AE71A01FAB06}"/>
              </a:ext>
            </a:extLst>
          </p:cNvPr>
          <p:cNvCxnSpPr/>
          <p:nvPr userDrawn="1"/>
        </p:nvCxnSpPr>
        <p:spPr>
          <a:xfrm flipV="1">
            <a:off x="218352" y="1020681"/>
            <a:ext cx="864871" cy="864871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FD9BBD-E6E1-4941-8D4B-835EA68EF22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8533" y="1049899"/>
            <a:ext cx="7096667" cy="200845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27 w 10027"/>
              <a:gd name="connsiteY0" fmla="*/ 10081 h 10081"/>
              <a:gd name="connsiteX1" fmla="*/ 0 w 10027"/>
              <a:gd name="connsiteY1" fmla="*/ 0 h 10081"/>
              <a:gd name="connsiteX2" fmla="*/ 10027 w 10027"/>
              <a:gd name="connsiteY2" fmla="*/ 81 h 10081"/>
              <a:gd name="connsiteX3" fmla="*/ 8027 w 10027"/>
              <a:gd name="connsiteY3" fmla="*/ 10081 h 10081"/>
              <a:gd name="connsiteX4" fmla="*/ 27 w 10027"/>
              <a:gd name="connsiteY4" fmla="*/ 10081 h 10081"/>
              <a:gd name="connsiteX0" fmla="*/ 0 w 11535"/>
              <a:gd name="connsiteY0" fmla="*/ 9920 h 10081"/>
              <a:gd name="connsiteX1" fmla="*/ 1508 w 11535"/>
              <a:gd name="connsiteY1" fmla="*/ 0 h 10081"/>
              <a:gd name="connsiteX2" fmla="*/ 11535 w 11535"/>
              <a:gd name="connsiteY2" fmla="*/ 81 h 10081"/>
              <a:gd name="connsiteX3" fmla="*/ 9535 w 11535"/>
              <a:gd name="connsiteY3" fmla="*/ 10081 h 10081"/>
              <a:gd name="connsiteX4" fmla="*/ 0 w 11535"/>
              <a:gd name="connsiteY4" fmla="*/ 9920 h 10081"/>
              <a:gd name="connsiteX0" fmla="*/ 0 w 12751"/>
              <a:gd name="connsiteY0" fmla="*/ 9920 h 10081"/>
              <a:gd name="connsiteX1" fmla="*/ 1508 w 12751"/>
              <a:gd name="connsiteY1" fmla="*/ 0 h 10081"/>
              <a:gd name="connsiteX2" fmla="*/ 12751 w 12751"/>
              <a:gd name="connsiteY2" fmla="*/ 242 h 10081"/>
              <a:gd name="connsiteX3" fmla="*/ 9535 w 12751"/>
              <a:gd name="connsiteY3" fmla="*/ 10081 h 10081"/>
              <a:gd name="connsiteX4" fmla="*/ 0 w 12751"/>
              <a:gd name="connsiteY4" fmla="*/ 9920 h 10081"/>
              <a:gd name="connsiteX0" fmla="*/ 0 w 12751"/>
              <a:gd name="connsiteY0" fmla="*/ 9920 h 10081"/>
              <a:gd name="connsiteX1" fmla="*/ 1508 w 12751"/>
              <a:gd name="connsiteY1" fmla="*/ 0 h 10081"/>
              <a:gd name="connsiteX2" fmla="*/ 12751 w 12751"/>
              <a:gd name="connsiteY2" fmla="*/ 242 h 10081"/>
              <a:gd name="connsiteX3" fmla="*/ 9535 w 12751"/>
              <a:gd name="connsiteY3" fmla="*/ 10081 h 10081"/>
              <a:gd name="connsiteX4" fmla="*/ 0 w 12751"/>
              <a:gd name="connsiteY4" fmla="*/ 9920 h 10081"/>
              <a:gd name="connsiteX0" fmla="*/ 0 w 12751"/>
              <a:gd name="connsiteY0" fmla="*/ 9920 h 10081"/>
              <a:gd name="connsiteX1" fmla="*/ 1508 w 12751"/>
              <a:gd name="connsiteY1" fmla="*/ 0 h 10081"/>
              <a:gd name="connsiteX2" fmla="*/ 12751 w 12751"/>
              <a:gd name="connsiteY2" fmla="*/ 242 h 10081"/>
              <a:gd name="connsiteX3" fmla="*/ 9535 w 12751"/>
              <a:gd name="connsiteY3" fmla="*/ 10081 h 10081"/>
              <a:gd name="connsiteX4" fmla="*/ 0 w 12751"/>
              <a:gd name="connsiteY4" fmla="*/ 9920 h 10081"/>
              <a:gd name="connsiteX0" fmla="*/ 0 w 12751"/>
              <a:gd name="connsiteY0" fmla="*/ 9920 h 10081"/>
              <a:gd name="connsiteX1" fmla="*/ 474 w 12751"/>
              <a:gd name="connsiteY1" fmla="*/ 6656 h 10081"/>
              <a:gd name="connsiteX2" fmla="*/ 1508 w 12751"/>
              <a:gd name="connsiteY2" fmla="*/ 0 h 10081"/>
              <a:gd name="connsiteX3" fmla="*/ 12751 w 12751"/>
              <a:gd name="connsiteY3" fmla="*/ 242 h 10081"/>
              <a:gd name="connsiteX4" fmla="*/ 9535 w 12751"/>
              <a:gd name="connsiteY4" fmla="*/ 10081 h 10081"/>
              <a:gd name="connsiteX5" fmla="*/ 0 w 12751"/>
              <a:gd name="connsiteY5" fmla="*/ 9920 h 10081"/>
              <a:gd name="connsiteX0" fmla="*/ 0 w 12751"/>
              <a:gd name="connsiteY0" fmla="*/ 9920 h 10081"/>
              <a:gd name="connsiteX1" fmla="*/ 11 w 12751"/>
              <a:gd name="connsiteY1" fmla="*/ 4482 h 10081"/>
              <a:gd name="connsiteX2" fmla="*/ 1508 w 12751"/>
              <a:gd name="connsiteY2" fmla="*/ 0 h 10081"/>
              <a:gd name="connsiteX3" fmla="*/ 12751 w 12751"/>
              <a:gd name="connsiteY3" fmla="*/ 242 h 10081"/>
              <a:gd name="connsiteX4" fmla="*/ 9535 w 12751"/>
              <a:gd name="connsiteY4" fmla="*/ 10081 h 10081"/>
              <a:gd name="connsiteX5" fmla="*/ 0 w 12751"/>
              <a:gd name="connsiteY5" fmla="*/ 9920 h 10081"/>
              <a:gd name="connsiteX0" fmla="*/ 0 w 12809"/>
              <a:gd name="connsiteY0" fmla="*/ 9920 h 10081"/>
              <a:gd name="connsiteX1" fmla="*/ 11 w 12809"/>
              <a:gd name="connsiteY1" fmla="*/ 4482 h 10081"/>
              <a:gd name="connsiteX2" fmla="*/ 1508 w 12809"/>
              <a:gd name="connsiteY2" fmla="*/ 0 h 10081"/>
              <a:gd name="connsiteX3" fmla="*/ 12809 w 12809"/>
              <a:gd name="connsiteY3" fmla="*/ 81 h 10081"/>
              <a:gd name="connsiteX4" fmla="*/ 9535 w 12809"/>
              <a:gd name="connsiteY4" fmla="*/ 10081 h 10081"/>
              <a:gd name="connsiteX5" fmla="*/ 0 w 12809"/>
              <a:gd name="connsiteY5" fmla="*/ 9920 h 10081"/>
              <a:gd name="connsiteX0" fmla="*/ 0 w 12809"/>
              <a:gd name="connsiteY0" fmla="*/ 9920 h 10081"/>
              <a:gd name="connsiteX1" fmla="*/ 11 w 12809"/>
              <a:gd name="connsiteY1" fmla="*/ 4482 h 10081"/>
              <a:gd name="connsiteX2" fmla="*/ 1508 w 12809"/>
              <a:gd name="connsiteY2" fmla="*/ 0 h 10081"/>
              <a:gd name="connsiteX3" fmla="*/ 12809 w 12809"/>
              <a:gd name="connsiteY3" fmla="*/ 81 h 10081"/>
              <a:gd name="connsiteX4" fmla="*/ 9535 w 12809"/>
              <a:gd name="connsiteY4" fmla="*/ 10081 h 10081"/>
              <a:gd name="connsiteX5" fmla="*/ 0 w 12809"/>
              <a:gd name="connsiteY5" fmla="*/ 9920 h 10081"/>
              <a:gd name="connsiteX0" fmla="*/ 0 w 12809"/>
              <a:gd name="connsiteY0" fmla="*/ 9920 h 10081"/>
              <a:gd name="connsiteX1" fmla="*/ 11 w 12809"/>
              <a:gd name="connsiteY1" fmla="*/ 4482 h 10081"/>
              <a:gd name="connsiteX2" fmla="*/ 1508 w 12809"/>
              <a:gd name="connsiteY2" fmla="*/ 0 h 10081"/>
              <a:gd name="connsiteX3" fmla="*/ 12809 w 12809"/>
              <a:gd name="connsiteY3" fmla="*/ 81 h 10081"/>
              <a:gd name="connsiteX4" fmla="*/ 9535 w 12809"/>
              <a:gd name="connsiteY4" fmla="*/ 10081 h 10081"/>
              <a:gd name="connsiteX5" fmla="*/ 0 w 12809"/>
              <a:gd name="connsiteY5" fmla="*/ 9920 h 10081"/>
              <a:gd name="connsiteX0" fmla="*/ 0 w 12809"/>
              <a:gd name="connsiteY0" fmla="*/ 9920 h 10081"/>
              <a:gd name="connsiteX1" fmla="*/ 11 w 12809"/>
              <a:gd name="connsiteY1" fmla="*/ 4482 h 10081"/>
              <a:gd name="connsiteX2" fmla="*/ 1508 w 12809"/>
              <a:gd name="connsiteY2" fmla="*/ 0 h 10081"/>
              <a:gd name="connsiteX3" fmla="*/ 12809 w 12809"/>
              <a:gd name="connsiteY3" fmla="*/ 81 h 10081"/>
              <a:gd name="connsiteX4" fmla="*/ 9535 w 12809"/>
              <a:gd name="connsiteY4" fmla="*/ 10081 h 10081"/>
              <a:gd name="connsiteX5" fmla="*/ 0 w 12809"/>
              <a:gd name="connsiteY5" fmla="*/ 9920 h 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09" h="10081">
                <a:moveTo>
                  <a:pt x="0" y="9920"/>
                </a:moveTo>
                <a:cubicBezTo>
                  <a:pt x="4" y="8107"/>
                  <a:pt x="7" y="6295"/>
                  <a:pt x="11" y="4482"/>
                </a:cubicBezTo>
                <a:lnTo>
                  <a:pt x="1508" y="0"/>
                </a:lnTo>
                <a:lnTo>
                  <a:pt x="12809" y="81"/>
                </a:lnTo>
                <a:lnTo>
                  <a:pt x="9535" y="10081"/>
                </a:lnTo>
                <a:lnTo>
                  <a:pt x="0" y="9920"/>
                </a:lnTo>
                <a:close/>
              </a:path>
            </a:pathLst>
          </a:custGeom>
        </p:spPr>
        <p:txBody>
          <a:bodyPr wrap="square" lIns="731520" anchor="ctr">
            <a:noAutofit/>
          </a:bodyPr>
          <a:lstStyle>
            <a:lvl1pPr>
              <a:lnSpc>
                <a:spcPts val="5800"/>
              </a:lnSpc>
              <a:defRPr sz="4800" b="1" cap="all" spc="180" baseline="0">
                <a:latin typeface="+mj-lt"/>
              </a:defRPr>
            </a:lvl1pPr>
          </a:lstStyle>
          <a:p>
            <a:pPr lvl="0"/>
            <a:r>
              <a:rPr lang="en-US" dirty="0"/>
              <a:t>Insert head</a:t>
            </a:r>
          </a:p>
        </p:txBody>
      </p:sp>
    </p:spTree>
    <p:extLst>
      <p:ext uri="{BB962C8B-B14F-4D97-AF65-F5344CB8AC3E}">
        <p14:creationId xmlns:p14="http://schemas.microsoft.com/office/powerpoint/2010/main" val="2788567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97">
          <p15:clr>
            <a:srgbClr val="FBAE40"/>
          </p15:clr>
        </p15:guide>
        <p15:guide id="6" orient="horz" pos="7348">
          <p15:clr>
            <a:srgbClr val="FBAE40"/>
          </p15:clr>
        </p15:guide>
        <p15:guide id="7" orient="horz" pos="8164">
          <p15:clr>
            <a:srgbClr val="FBAE40"/>
          </p15:clr>
        </p15:guide>
        <p15:guide id="8" orient="horz" pos="898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Right"/>
          <p:cNvSpPr>
            <a:spLocks noGrp="1"/>
          </p:cNvSpPr>
          <p:nvPr>
            <p:ph type="pic" sz="quarter" idx="20" hasCustomPrompt="1"/>
          </p:nvPr>
        </p:nvSpPr>
        <p:spPr>
          <a:xfrm>
            <a:off x="3709426" y="0"/>
            <a:ext cx="10920975" cy="8229600"/>
          </a:xfrm>
          <a:custGeom>
            <a:avLst/>
            <a:gdLst>
              <a:gd name="connsiteX0" fmla="*/ 10288588 w 13651219"/>
              <a:gd name="connsiteY0" fmla="*/ 0 h 10288588"/>
              <a:gd name="connsiteX1" fmla="*/ 13651219 w 13651219"/>
              <a:gd name="connsiteY1" fmla="*/ 0 h 10288588"/>
              <a:gd name="connsiteX2" fmla="*/ 13651219 w 13651219"/>
              <a:gd name="connsiteY2" fmla="*/ 10288588 h 10288588"/>
              <a:gd name="connsiteX3" fmla="*/ 0 w 13651219"/>
              <a:gd name="connsiteY3" fmla="*/ 10288588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51219" h="10288588">
                <a:moveTo>
                  <a:pt x="10288588" y="0"/>
                </a:moveTo>
                <a:lnTo>
                  <a:pt x="13651219" y="0"/>
                </a:lnTo>
                <a:lnTo>
                  <a:pt x="13651219" y="10288588"/>
                </a:lnTo>
                <a:lnTo>
                  <a:pt x="0" y="10288588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1088115" rtl="0" eaLnBrk="1" fontAlgn="auto" latinLnBrk="0" hangingPunct="1">
              <a:lnSpc>
                <a:spcPct val="90000"/>
              </a:lnSpc>
              <a:spcBef>
                <a:spcPts val="119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4" baseline="0"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14" name="Picture Placeholder Left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1963892" cy="8229600"/>
          </a:xfrm>
          <a:custGeom>
            <a:avLst/>
            <a:gdLst>
              <a:gd name="connsiteX0" fmla="*/ 3700321 w 14925368"/>
              <a:gd name="connsiteY0" fmla="*/ 0 h 10288588"/>
              <a:gd name="connsiteX1" fmla="*/ 14925368 w 14925368"/>
              <a:gd name="connsiteY1" fmla="*/ 0 h 10288588"/>
              <a:gd name="connsiteX2" fmla="*/ 4636780 w 14925368"/>
              <a:gd name="connsiteY2" fmla="*/ 10288588 h 10288588"/>
              <a:gd name="connsiteX3" fmla="*/ 0 w 14925368"/>
              <a:gd name="connsiteY3" fmla="*/ 10288588 h 10288588"/>
              <a:gd name="connsiteX4" fmla="*/ 0 w 14925368"/>
              <a:gd name="connsiteY4" fmla="*/ 3700320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25368" h="10288588">
                <a:moveTo>
                  <a:pt x="3700321" y="0"/>
                </a:moveTo>
                <a:lnTo>
                  <a:pt x="14925368" y="0"/>
                </a:lnTo>
                <a:lnTo>
                  <a:pt x="4636780" y="10288588"/>
                </a:lnTo>
                <a:lnTo>
                  <a:pt x="0" y="10288588"/>
                </a:lnTo>
                <a:lnTo>
                  <a:pt x="0" y="370032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1088115" rtl="0" eaLnBrk="1" fontAlgn="auto" latinLnBrk="0" hangingPunct="1">
              <a:lnSpc>
                <a:spcPct val="90000"/>
              </a:lnSpc>
              <a:spcBef>
                <a:spcPts val="119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4" baseline="0"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56" hasCustomPrompt="1"/>
          </p:nvPr>
        </p:nvSpPr>
        <p:spPr>
          <a:xfrm>
            <a:off x="13353914" y="6930391"/>
            <a:ext cx="1284605" cy="1299210"/>
          </a:xfrm>
          <a:custGeom>
            <a:avLst/>
            <a:gdLst>
              <a:gd name="connsiteX0" fmla="*/ 1605756 w 1605756"/>
              <a:gd name="connsiteY0" fmla="*/ 0 h 1624263"/>
              <a:gd name="connsiteX1" fmla="*/ 1605756 w 1605756"/>
              <a:gd name="connsiteY1" fmla="*/ 1624263 h 1624263"/>
              <a:gd name="connsiteX2" fmla="*/ 0 w 1605756"/>
              <a:gd name="connsiteY2" fmla="*/ 1624263 h 1624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5756" h="1624263">
                <a:moveTo>
                  <a:pt x="1605756" y="0"/>
                </a:moveTo>
                <a:lnTo>
                  <a:pt x="1605756" y="1624263"/>
                </a:lnTo>
                <a:lnTo>
                  <a:pt x="0" y="16242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algn="l">
              <a:lnSpc>
                <a:spcPct val="150000"/>
              </a:lnSpc>
              <a:defRPr sz="800" baseline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Color block</a:t>
            </a:r>
          </a:p>
        </p:txBody>
      </p:sp>
      <p:sp>
        <p:nvSpPr>
          <p:cNvPr id="19" name="Caption - left"/>
          <p:cNvSpPr>
            <a:spLocks noGrp="1"/>
          </p:cNvSpPr>
          <p:nvPr>
            <p:ph type="body" sz="quarter" idx="52" hasCustomPrompt="1"/>
          </p:nvPr>
        </p:nvSpPr>
        <p:spPr>
          <a:xfrm>
            <a:off x="1101645" y="5036234"/>
            <a:ext cx="4073466" cy="281353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1900" b="0" spc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Caption text here</a:t>
            </a:r>
          </a:p>
        </p:txBody>
      </p:sp>
      <p:sp>
        <p:nvSpPr>
          <p:cNvPr id="20" name="Caption Right"/>
          <p:cNvSpPr>
            <a:spLocks noGrp="1"/>
          </p:cNvSpPr>
          <p:nvPr>
            <p:ph type="body" sz="quarter" idx="57" hasCustomPrompt="1"/>
          </p:nvPr>
        </p:nvSpPr>
        <p:spPr>
          <a:xfrm>
            <a:off x="6565132" y="5036234"/>
            <a:ext cx="4073466" cy="281353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1900" b="1" spc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Caption text here</a:t>
            </a:r>
          </a:p>
        </p:txBody>
      </p:sp>
    </p:spTree>
    <p:extLst>
      <p:ext uri="{BB962C8B-B14F-4D97-AF65-F5344CB8AC3E}">
        <p14:creationId xmlns:p14="http://schemas.microsoft.com/office/powerpoint/2010/main" val="230222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97">
          <p15:clr>
            <a:srgbClr val="FBAE40"/>
          </p15:clr>
        </p15:guide>
        <p15:guide id="6" orient="horz" pos="7348">
          <p15:clr>
            <a:srgbClr val="FBAE40"/>
          </p15:clr>
        </p15:guide>
        <p15:guide id="7" orient="horz" pos="8164">
          <p15:clr>
            <a:srgbClr val="FBAE40"/>
          </p15:clr>
        </p15:guide>
        <p15:guide id="8" orient="horz" pos="898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op Left Triangle"/>
          <p:cNvSpPr/>
          <p:nvPr userDrawn="1"/>
        </p:nvSpPr>
        <p:spPr bwMode="auto">
          <a:xfrm>
            <a:off x="1" y="0"/>
            <a:ext cx="3347887" cy="3331966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40" dirty="0"/>
          </a:p>
        </p:txBody>
      </p:sp>
      <p:sp>
        <p:nvSpPr>
          <p:cNvPr id="18" name="Top - Middle"/>
          <p:cNvSpPr>
            <a:spLocks noGrp="1"/>
          </p:cNvSpPr>
          <p:nvPr>
            <p:ph type="pic" sz="quarter" idx="19" hasCustomPrompt="1"/>
          </p:nvPr>
        </p:nvSpPr>
        <p:spPr>
          <a:xfrm>
            <a:off x="9473240" y="1249999"/>
            <a:ext cx="1440000" cy="1439778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marR="0" indent="0" algn="ctr" defTabSz="536630" rtl="0" eaLnBrk="1" fontAlgn="auto" latinLnBrk="0" hangingPunct="1">
              <a:lnSpc>
                <a:spcPct val="150000"/>
              </a:lnSpc>
              <a:spcBef>
                <a:spcPts val="119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Drop your image here</a:t>
            </a:r>
          </a:p>
        </p:txBody>
      </p:sp>
      <p:cxnSp>
        <p:nvCxnSpPr>
          <p:cNvPr id="19" name="Right Line Vertical"/>
          <p:cNvCxnSpPr/>
          <p:nvPr userDrawn="1"/>
        </p:nvCxnSpPr>
        <p:spPr>
          <a:xfrm>
            <a:off x="11388267" y="878971"/>
            <a:ext cx="0" cy="6622978"/>
          </a:xfrm>
          <a:prstGeom prst="line">
            <a:avLst/>
          </a:prstGeom>
          <a:ln w="3175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op - Right"/>
          <p:cNvSpPr>
            <a:spLocks noGrp="1"/>
          </p:cNvSpPr>
          <p:nvPr>
            <p:ph type="pic" sz="quarter" idx="40" hasCustomPrompt="1"/>
          </p:nvPr>
        </p:nvSpPr>
        <p:spPr>
          <a:xfrm>
            <a:off x="11864542" y="1249999"/>
            <a:ext cx="1440000" cy="1439778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marR="0" indent="0" algn="ctr" defTabSz="536630" rtl="0" eaLnBrk="1" fontAlgn="auto" latinLnBrk="0" hangingPunct="1">
              <a:lnSpc>
                <a:spcPct val="150000"/>
              </a:lnSpc>
              <a:spcBef>
                <a:spcPts val="119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Drop your image here</a:t>
            </a:r>
          </a:p>
        </p:txBody>
      </p:sp>
      <p:cxnSp>
        <p:nvCxnSpPr>
          <p:cNvPr id="22" name="Top line Horizontal"/>
          <p:cNvCxnSpPr/>
          <p:nvPr userDrawn="1"/>
        </p:nvCxnSpPr>
        <p:spPr>
          <a:xfrm flipH="1">
            <a:off x="6897650" y="3070717"/>
            <a:ext cx="6624000" cy="0"/>
          </a:xfrm>
          <a:prstGeom prst="line">
            <a:avLst/>
          </a:prstGeom>
          <a:ln w="3175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Middle - Midd"/>
          <p:cNvSpPr>
            <a:spLocks noGrp="1"/>
          </p:cNvSpPr>
          <p:nvPr>
            <p:ph type="pic" sz="quarter" idx="41" hasCustomPrompt="1"/>
          </p:nvPr>
        </p:nvSpPr>
        <p:spPr>
          <a:xfrm>
            <a:off x="9473240" y="3512477"/>
            <a:ext cx="1440000" cy="1439778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marR="0" indent="0" algn="ctr" defTabSz="536630" rtl="0" eaLnBrk="1" fontAlgn="auto" latinLnBrk="0" hangingPunct="1">
              <a:lnSpc>
                <a:spcPct val="150000"/>
              </a:lnSpc>
              <a:spcBef>
                <a:spcPts val="119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29" name="Middle - Right"/>
          <p:cNvSpPr>
            <a:spLocks noGrp="1"/>
          </p:cNvSpPr>
          <p:nvPr>
            <p:ph type="pic" sz="quarter" idx="42" hasCustomPrompt="1"/>
          </p:nvPr>
        </p:nvSpPr>
        <p:spPr>
          <a:xfrm>
            <a:off x="11876945" y="3512477"/>
            <a:ext cx="1440000" cy="1439778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marR="0" indent="0" algn="ctr" defTabSz="536630" rtl="0" eaLnBrk="1" fontAlgn="auto" latinLnBrk="0" hangingPunct="1">
              <a:lnSpc>
                <a:spcPct val="150000"/>
              </a:lnSpc>
              <a:spcBef>
                <a:spcPts val="119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Drop your image here</a:t>
            </a:r>
          </a:p>
        </p:txBody>
      </p:sp>
      <p:cxnSp>
        <p:nvCxnSpPr>
          <p:cNvPr id="30" name="Bottom line horizontal"/>
          <p:cNvCxnSpPr/>
          <p:nvPr userDrawn="1"/>
        </p:nvCxnSpPr>
        <p:spPr>
          <a:xfrm flipH="1">
            <a:off x="6897650" y="5382315"/>
            <a:ext cx="6624000" cy="0"/>
          </a:xfrm>
          <a:prstGeom prst="line">
            <a:avLst/>
          </a:prstGeom>
          <a:ln w="3175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Bottom - Middle"/>
          <p:cNvSpPr>
            <a:spLocks noGrp="1"/>
          </p:cNvSpPr>
          <p:nvPr>
            <p:ph type="pic" sz="quarter" idx="43" hasCustomPrompt="1"/>
          </p:nvPr>
        </p:nvSpPr>
        <p:spPr>
          <a:xfrm>
            <a:off x="9459774" y="5774955"/>
            <a:ext cx="1440000" cy="1439778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marR="0" indent="0" algn="ctr" defTabSz="536630" rtl="0" eaLnBrk="1" fontAlgn="auto" latinLnBrk="0" hangingPunct="1">
              <a:lnSpc>
                <a:spcPct val="150000"/>
              </a:lnSpc>
              <a:spcBef>
                <a:spcPts val="119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32" name="Bottom - Right"/>
          <p:cNvSpPr>
            <a:spLocks noGrp="1"/>
          </p:cNvSpPr>
          <p:nvPr>
            <p:ph type="pic" sz="quarter" idx="44" hasCustomPrompt="1"/>
          </p:nvPr>
        </p:nvSpPr>
        <p:spPr>
          <a:xfrm>
            <a:off x="11851076" y="5774955"/>
            <a:ext cx="1440000" cy="1439778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marR="0" indent="0" algn="ctr" defTabSz="536630" rtl="0" eaLnBrk="1" fontAlgn="auto" latinLnBrk="0" hangingPunct="1">
              <a:lnSpc>
                <a:spcPct val="150000"/>
              </a:lnSpc>
              <a:spcBef>
                <a:spcPts val="119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Drop your image here</a:t>
            </a:r>
          </a:p>
        </p:txBody>
      </p:sp>
      <p:cxnSp>
        <p:nvCxnSpPr>
          <p:cNvPr id="33" name="Left Line"/>
          <p:cNvCxnSpPr/>
          <p:nvPr userDrawn="1"/>
        </p:nvCxnSpPr>
        <p:spPr>
          <a:xfrm>
            <a:off x="8991607" y="878971"/>
            <a:ext cx="0" cy="6622978"/>
          </a:xfrm>
          <a:prstGeom prst="line">
            <a:avLst/>
          </a:prstGeom>
          <a:ln w="3175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op - Left"/>
          <p:cNvSpPr>
            <a:spLocks noGrp="1"/>
          </p:cNvSpPr>
          <p:nvPr>
            <p:ph type="pic" sz="quarter" idx="45" hasCustomPrompt="1"/>
          </p:nvPr>
        </p:nvSpPr>
        <p:spPr>
          <a:xfrm>
            <a:off x="7080529" y="1249999"/>
            <a:ext cx="1440000" cy="1439778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marR="0" indent="0" algn="ctr" defTabSz="536630" rtl="0" eaLnBrk="1" fontAlgn="auto" latinLnBrk="0" hangingPunct="1">
              <a:lnSpc>
                <a:spcPct val="150000"/>
              </a:lnSpc>
              <a:spcBef>
                <a:spcPts val="119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35" name="Middle - Left"/>
          <p:cNvSpPr>
            <a:spLocks noGrp="1" noChangeAspect="1"/>
          </p:cNvSpPr>
          <p:nvPr>
            <p:ph type="pic" sz="quarter" idx="46" hasCustomPrompt="1"/>
          </p:nvPr>
        </p:nvSpPr>
        <p:spPr>
          <a:xfrm>
            <a:off x="7080529" y="3512477"/>
            <a:ext cx="1440000" cy="1439778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marR="0" indent="0" algn="ctr" defTabSz="536630" rtl="0" eaLnBrk="1" fontAlgn="auto" latinLnBrk="0" hangingPunct="1">
              <a:lnSpc>
                <a:spcPct val="150000"/>
              </a:lnSpc>
              <a:spcBef>
                <a:spcPts val="119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36" name="Bottom_Left"/>
          <p:cNvSpPr>
            <a:spLocks noGrp="1"/>
          </p:cNvSpPr>
          <p:nvPr>
            <p:ph type="pic" sz="quarter" idx="47" hasCustomPrompt="1"/>
          </p:nvPr>
        </p:nvSpPr>
        <p:spPr>
          <a:xfrm>
            <a:off x="7067063" y="5774955"/>
            <a:ext cx="1440000" cy="1439778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marR="0" indent="0" algn="ctr" defTabSz="536630" rtl="0" eaLnBrk="1" fontAlgn="auto" latinLnBrk="0" hangingPunct="1">
              <a:lnSpc>
                <a:spcPct val="150000"/>
              </a:lnSpc>
              <a:spcBef>
                <a:spcPts val="119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39" name="Small Triangle"/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  <p:cxnSp>
        <p:nvCxnSpPr>
          <p:cNvPr id="24" name="Top Right - Line">
            <a:extLst>
              <a:ext uri="{FF2B5EF4-FFF2-40B4-BE49-F238E27FC236}">
                <a16:creationId xmlns:a16="http://schemas.microsoft.com/office/drawing/2014/main" id="{1C989733-4CA4-48FF-8F02-4ABCBFEA345B}"/>
              </a:ext>
            </a:extLst>
          </p:cNvPr>
          <p:cNvCxnSpPr/>
          <p:nvPr userDrawn="1"/>
        </p:nvCxnSpPr>
        <p:spPr>
          <a:xfrm flipV="1">
            <a:off x="14344048" y="1906"/>
            <a:ext cx="274320" cy="27432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276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6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6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6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6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/>
      <p:bldP spid="21" grpId="0" animBg="1"/>
      <p:bldP spid="26" grpId="0" animBg="1"/>
      <p:bldP spid="29" grpId="0" animBg="1"/>
      <p:bldP spid="31" grpId="0" animBg="1"/>
      <p:bldP spid="32" grpId="0" animBg="1"/>
      <p:bldP spid="34" grpId="0" build="p" animBg="1"/>
      <p:bldP spid="35" grpId="0" animBg="1"/>
      <p:bldP spid="3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Large Triangle"/>
          <p:cNvSpPr/>
          <p:nvPr userDrawn="1"/>
        </p:nvSpPr>
        <p:spPr bwMode="auto">
          <a:xfrm>
            <a:off x="1" y="-1"/>
            <a:ext cx="7326810" cy="7291965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40" dirty="0"/>
          </a:p>
        </p:txBody>
      </p:sp>
      <p:sp>
        <p:nvSpPr>
          <p:cNvPr id="19" name="H2"/>
          <p:cNvSpPr>
            <a:spLocks noGrp="1"/>
          </p:cNvSpPr>
          <p:nvPr>
            <p:ph type="body" sz="quarter" idx="42" hasCustomPrompt="1"/>
          </p:nvPr>
        </p:nvSpPr>
        <p:spPr>
          <a:xfrm>
            <a:off x="1266826" y="3480236"/>
            <a:ext cx="4323472" cy="1949015"/>
          </a:xfrm>
          <a:prstGeom prst="rect">
            <a:avLst/>
          </a:prstGeom>
        </p:spPr>
        <p:txBody>
          <a:bodyPr tIns="91440">
            <a:noAutofit/>
          </a:bodyPr>
          <a:lstStyle>
            <a:lvl1pPr algn="l">
              <a:lnSpc>
                <a:spcPct val="100000"/>
              </a:lnSpc>
              <a:spcBef>
                <a:spcPts val="240"/>
              </a:spcBef>
              <a:defRPr sz="6479" b="1" cap="all" baseline="0">
                <a:solidFill>
                  <a:srgbClr val="000814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H2 Title here</a:t>
            </a:r>
          </a:p>
        </p:txBody>
      </p:sp>
      <p:cxnSp>
        <p:nvCxnSpPr>
          <p:cNvPr id="23" name="Left Diagonal Line"/>
          <p:cNvCxnSpPr/>
          <p:nvPr userDrawn="1"/>
        </p:nvCxnSpPr>
        <p:spPr>
          <a:xfrm flipV="1">
            <a:off x="1266826" y="1516379"/>
            <a:ext cx="864871" cy="864871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H3">
            <a:extLst>
              <a:ext uri="{FF2B5EF4-FFF2-40B4-BE49-F238E27FC236}">
                <a16:creationId xmlns:a16="http://schemas.microsoft.com/office/drawing/2014/main" id="{7DD2793F-BE98-4CE2-BD64-758706AFA24C}"/>
              </a:ext>
            </a:extLst>
          </p:cNvPr>
          <p:cNvSpPr>
            <a:spLocks noGrp="1"/>
          </p:cNvSpPr>
          <p:nvPr userDrawn="1">
            <p:ph sz="quarter" idx="45" hasCustomPrompt="1"/>
          </p:nvPr>
        </p:nvSpPr>
        <p:spPr>
          <a:xfrm>
            <a:off x="6449697" y="3626513"/>
            <a:ext cx="6050278" cy="894687"/>
          </a:xfrm>
          <a:prstGeom prst="rect">
            <a:avLst/>
          </a:prstGeom>
        </p:spPr>
        <p:txBody>
          <a:bodyPr bIns="182880" anchor="b" anchorCtr="0">
            <a:normAutofit/>
          </a:bodyPr>
          <a:lstStyle>
            <a:lvl1pPr>
              <a:defRPr sz="4200" b="1" cap="all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H3 text here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CB45A8C9-1C9D-418D-9DFB-5F0468586EBD}"/>
              </a:ext>
            </a:extLst>
          </p:cNvPr>
          <p:cNvSpPr>
            <a:spLocks noGrp="1"/>
          </p:cNvSpPr>
          <p:nvPr userDrawn="1">
            <p:ph sz="quarter" idx="46" hasCustomPrompt="1"/>
          </p:nvPr>
        </p:nvSpPr>
        <p:spPr>
          <a:xfrm>
            <a:off x="6449697" y="4603087"/>
            <a:ext cx="6050278" cy="3111501"/>
          </a:xfrm>
          <a:prstGeom prst="rect">
            <a:avLst/>
          </a:prstGeom>
        </p:spPr>
        <p:txBody>
          <a:bodyPr tIns="228600" numCol="2" spcCol="621792" anchor="t" anchorCtr="0">
            <a:noAutofit/>
          </a:bodyPr>
          <a:lstStyle>
            <a:lvl1pPr>
              <a:lnSpc>
                <a:spcPts val="2800"/>
              </a:lnSpc>
              <a:defRPr sz="1800">
                <a:latin typeface="+mn-lt"/>
                <a:ea typeface="Roboto" panose="02000000000000000000" pitchFamily="2" charset="0"/>
              </a:defRPr>
            </a:lvl1pPr>
            <a:lvl2pPr>
              <a:lnSpc>
                <a:spcPts val="2800"/>
              </a:lnSpc>
              <a:defRPr sz="1800">
                <a:latin typeface="+mn-lt"/>
              </a:defRPr>
            </a:lvl2pPr>
            <a:lvl3pPr>
              <a:lnSpc>
                <a:spcPts val="2800"/>
              </a:lnSpc>
              <a:defRPr sz="1800">
                <a:latin typeface="+mn-lt"/>
              </a:defRPr>
            </a:lvl3pPr>
            <a:lvl4pPr>
              <a:lnSpc>
                <a:spcPts val="2800"/>
              </a:lnSpc>
              <a:defRPr sz="1800">
                <a:latin typeface="+mn-lt"/>
              </a:defRPr>
            </a:lvl4pPr>
            <a:lvl5pPr>
              <a:lnSpc>
                <a:spcPts val="2800"/>
              </a:lnSpc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insert table, chart, infographic, picture on computer, picture on web, video or text </a:t>
            </a:r>
          </a:p>
        </p:txBody>
      </p:sp>
      <p:sp>
        <p:nvSpPr>
          <p:cNvPr id="10" name="Bottom Triangle">
            <a:extLst>
              <a:ext uri="{FF2B5EF4-FFF2-40B4-BE49-F238E27FC236}">
                <a16:creationId xmlns:a16="http://schemas.microsoft.com/office/drawing/2014/main" id="{CE751EBF-4017-48BE-B2F1-CBBB15D63A5B}"/>
              </a:ext>
            </a:extLst>
          </p:cNvPr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  <p:cxnSp>
        <p:nvCxnSpPr>
          <p:cNvPr id="11" name="Top Right - Line">
            <a:extLst>
              <a:ext uri="{FF2B5EF4-FFF2-40B4-BE49-F238E27FC236}">
                <a16:creationId xmlns:a16="http://schemas.microsoft.com/office/drawing/2014/main" id="{34492B91-CE48-4527-946C-9ECBA657AB25}"/>
              </a:ext>
            </a:extLst>
          </p:cNvPr>
          <p:cNvCxnSpPr/>
          <p:nvPr userDrawn="1"/>
        </p:nvCxnSpPr>
        <p:spPr>
          <a:xfrm flipV="1">
            <a:off x="14344048" y="1906"/>
            <a:ext cx="274320" cy="27432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506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Shape"/>
          <p:cNvSpPr/>
          <p:nvPr userDrawn="1"/>
        </p:nvSpPr>
        <p:spPr bwMode="auto">
          <a:xfrm>
            <a:off x="3859532" y="0"/>
            <a:ext cx="10770870" cy="8229600"/>
          </a:xfrm>
          <a:custGeom>
            <a:avLst/>
            <a:gdLst>
              <a:gd name="connsiteX0" fmla="*/ 6869416 w 8975725"/>
              <a:gd name="connsiteY0" fmla="*/ 0 h 6858000"/>
              <a:gd name="connsiteX1" fmla="*/ 8975725 w 8975725"/>
              <a:gd name="connsiteY1" fmla="*/ 0 h 6858000"/>
              <a:gd name="connsiteX2" fmla="*/ 8975725 w 8975725"/>
              <a:gd name="connsiteY2" fmla="*/ 6858000 h 6858000"/>
              <a:gd name="connsiteX3" fmla="*/ 0 w 89757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75725" h="6858000">
                <a:moveTo>
                  <a:pt x="6869416" y="0"/>
                </a:moveTo>
                <a:lnTo>
                  <a:pt x="8975725" y="0"/>
                </a:lnTo>
                <a:lnTo>
                  <a:pt x="89757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40" dirty="0"/>
          </a:p>
        </p:txBody>
      </p:sp>
      <p:sp>
        <p:nvSpPr>
          <p:cNvPr id="20" name="Body Text"/>
          <p:cNvSpPr>
            <a:spLocks noGrp="1"/>
          </p:cNvSpPr>
          <p:nvPr>
            <p:ph type="body" sz="quarter" idx="39" hasCustomPrompt="1"/>
          </p:nvPr>
        </p:nvSpPr>
        <p:spPr>
          <a:xfrm>
            <a:off x="1266825" y="4521319"/>
            <a:ext cx="5183506" cy="2191901"/>
          </a:xfrm>
          <a:prstGeom prst="rect">
            <a:avLst/>
          </a:prstGeom>
        </p:spPr>
        <p:txBody>
          <a:bodyPr tIns="0">
            <a:noAutofit/>
          </a:bodyPr>
          <a:lstStyle>
            <a:lvl1pPr algn="l">
              <a:lnSpc>
                <a:spcPts val="3000"/>
              </a:lnSpc>
              <a:spcBef>
                <a:spcPts val="0"/>
              </a:spcBef>
              <a:defRPr sz="1800" b="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insert table, chart, infographic, picture on computer, picture on web, video or text </a:t>
            </a:r>
          </a:p>
        </p:txBody>
      </p:sp>
      <p:sp>
        <p:nvSpPr>
          <p:cNvPr id="24" name="Body Bold Body"/>
          <p:cNvSpPr>
            <a:spLocks noGrp="1"/>
          </p:cNvSpPr>
          <p:nvPr>
            <p:ph type="body" sz="quarter" idx="46" hasCustomPrompt="1"/>
          </p:nvPr>
        </p:nvSpPr>
        <p:spPr>
          <a:xfrm>
            <a:off x="1266825" y="3900288"/>
            <a:ext cx="5159002" cy="43243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50000"/>
              </a:lnSpc>
              <a:defRPr sz="2200" b="1" cap="all" spc="100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Body Bold text here</a:t>
            </a:r>
          </a:p>
        </p:txBody>
      </p:sp>
      <p:cxnSp>
        <p:nvCxnSpPr>
          <p:cNvPr id="15" name="Left Line"/>
          <p:cNvCxnSpPr/>
          <p:nvPr userDrawn="1"/>
        </p:nvCxnSpPr>
        <p:spPr>
          <a:xfrm>
            <a:off x="0" y="3454301"/>
            <a:ext cx="1097280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ottom Triangle"/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  <p:cxnSp>
        <p:nvCxnSpPr>
          <p:cNvPr id="8" name="Top Right - Line">
            <a:extLst>
              <a:ext uri="{FF2B5EF4-FFF2-40B4-BE49-F238E27FC236}">
                <a16:creationId xmlns:a16="http://schemas.microsoft.com/office/drawing/2014/main" id="{94F41DE3-F7AF-4179-B7A3-7A42F9B3568C}"/>
              </a:ext>
            </a:extLst>
          </p:cNvPr>
          <p:cNvCxnSpPr/>
          <p:nvPr userDrawn="1"/>
        </p:nvCxnSpPr>
        <p:spPr>
          <a:xfrm flipV="1">
            <a:off x="14344048" y="1906"/>
            <a:ext cx="274320" cy="27432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176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 cap="all" spc="15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Bottom Triangle">
            <a:extLst>
              <a:ext uri="{FF2B5EF4-FFF2-40B4-BE49-F238E27FC236}">
                <a16:creationId xmlns:a16="http://schemas.microsoft.com/office/drawing/2014/main" id="{ADCFE8DE-9F2B-4158-AF25-DA4CCBC6A591}"/>
              </a:ext>
            </a:extLst>
          </p:cNvPr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  <p:sp>
        <p:nvSpPr>
          <p:cNvPr id="5" name="Left BG Shape">
            <a:extLst>
              <a:ext uri="{FF2B5EF4-FFF2-40B4-BE49-F238E27FC236}">
                <a16:creationId xmlns:a16="http://schemas.microsoft.com/office/drawing/2014/main" id="{410539EC-A073-4923-BD85-8F02BC950B6D}"/>
              </a:ext>
            </a:extLst>
          </p:cNvPr>
          <p:cNvSpPr/>
          <p:nvPr userDrawn="1"/>
        </p:nvSpPr>
        <p:spPr bwMode="auto">
          <a:xfrm>
            <a:off x="0" y="0"/>
            <a:ext cx="8268926" cy="8229600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40" dirty="0"/>
          </a:p>
        </p:txBody>
      </p:sp>
    </p:spTree>
    <p:extLst>
      <p:ext uri="{BB962C8B-B14F-4D97-AF65-F5344CB8AC3E}">
        <p14:creationId xmlns:p14="http://schemas.microsoft.com/office/powerpoint/2010/main" val="517659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800" cap="all" spc="150" normalizeH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Bottom Triangle">
            <a:extLst>
              <a:ext uri="{FF2B5EF4-FFF2-40B4-BE49-F238E27FC236}">
                <a16:creationId xmlns:a16="http://schemas.microsoft.com/office/drawing/2014/main" id="{34E0B247-B17B-4A61-AEC2-CA79B02A73D5}"/>
              </a:ext>
            </a:extLst>
          </p:cNvPr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  <p:sp>
        <p:nvSpPr>
          <p:cNvPr id="5" name="Left BG Shape">
            <a:extLst>
              <a:ext uri="{FF2B5EF4-FFF2-40B4-BE49-F238E27FC236}">
                <a16:creationId xmlns:a16="http://schemas.microsoft.com/office/drawing/2014/main" id="{8DFDB52F-9F36-4D6F-A025-E3CD3C84388E}"/>
              </a:ext>
            </a:extLst>
          </p:cNvPr>
          <p:cNvSpPr/>
          <p:nvPr userDrawn="1"/>
        </p:nvSpPr>
        <p:spPr bwMode="auto">
          <a:xfrm>
            <a:off x="0" y="0"/>
            <a:ext cx="8268926" cy="8229600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40" dirty="0"/>
          </a:p>
        </p:txBody>
      </p:sp>
    </p:spTree>
    <p:extLst>
      <p:ext uri="{BB962C8B-B14F-4D97-AF65-F5344CB8AC3E}">
        <p14:creationId xmlns:p14="http://schemas.microsoft.com/office/powerpoint/2010/main" val="3692780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Bottom Triangle">
            <a:extLst>
              <a:ext uri="{FF2B5EF4-FFF2-40B4-BE49-F238E27FC236}">
                <a16:creationId xmlns:a16="http://schemas.microsoft.com/office/drawing/2014/main" id="{9CF33261-5E56-4342-9DD5-07B20F2094C2}"/>
              </a:ext>
            </a:extLst>
          </p:cNvPr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</p:spTree>
    <p:extLst>
      <p:ext uri="{BB962C8B-B14F-4D97-AF65-F5344CB8AC3E}">
        <p14:creationId xmlns:p14="http://schemas.microsoft.com/office/powerpoint/2010/main" val="2141300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h1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Bottom Triangle">
            <a:extLst>
              <a:ext uri="{FF2B5EF4-FFF2-40B4-BE49-F238E27FC236}">
                <a16:creationId xmlns:a16="http://schemas.microsoft.com/office/drawing/2014/main" id="{1E5E18F9-6456-44AF-85C0-AA9EABF1025F}"/>
              </a:ext>
            </a:extLst>
          </p:cNvPr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  <p:sp>
        <p:nvSpPr>
          <p:cNvPr id="6" name="Left BG Shape">
            <a:extLst>
              <a:ext uri="{FF2B5EF4-FFF2-40B4-BE49-F238E27FC236}">
                <a16:creationId xmlns:a16="http://schemas.microsoft.com/office/drawing/2014/main" id="{D68B68CB-9C7C-42CB-B682-F3F2BA077875}"/>
              </a:ext>
            </a:extLst>
          </p:cNvPr>
          <p:cNvSpPr/>
          <p:nvPr userDrawn="1"/>
        </p:nvSpPr>
        <p:spPr bwMode="auto">
          <a:xfrm>
            <a:off x="0" y="0"/>
            <a:ext cx="8268926" cy="8229600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40" dirty="0"/>
          </a:p>
        </p:txBody>
      </p:sp>
    </p:spTree>
    <p:extLst>
      <p:ext uri="{BB962C8B-B14F-4D97-AF65-F5344CB8AC3E}">
        <p14:creationId xmlns:p14="http://schemas.microsoft.com/office/powerpoint/2010/main" val="3649735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Right"/>
          <p:cNvSpPr>
            <a:spLocks noGrp="1"/>
          </p:cNvSpPr>
          <p:nvPr>
            <p:ph type="pic" sz="quarter" idx="20" hasCustomPrompt="1"/>
          </p:nvPr>
        </p:nvSpPr>
        <p:spPr>
          <a:xfrm>
            <a:off x="3709428" y="0"/>
            <a:ext cx="10920975" cy="8229600"/>
          </a:xfrm>
          <a:custGeom>
            <a:avLst/>
            <a:gdLst>
              <a:gd name="connsiteX0" fmla="*/ 10288588 w 13651219"/>
              <a:gd name="connsiteY0" fmla="*/ 0 h 10288588"/>
              <a:gd name="connsiteX1" fmla="*/ 13651219 w 13651219"/>
              <a:gd name="connsiteY1" fmla="*/ 0 h 10288588"/>
              <a:gd name="connsiteX2" fmla="*/ 13651219 w 13651219"/>
              <a:gd name="connsiteY2" fmla="*/ 10288588 h 10288588"/>
              <a:gd name="connsiteX3" fmla="*/ 0 w 13651219"/>
              <a:gd name="connsiteY3" fmla="*/ 10288588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51219" h="10288588">
                <a:moveTo>
                  <a:pt x="10288588" y="0"/>
                </a:moveTo>
                <a:lnTo>
                  <a:pt x="13651219" y="0"/>
                </a:lnTo>
                <a:lnTo>
                  <a:pt x="13651219" y="10288588"/>
                </a:lnTo>
                <a:lnTo>
                  <a:pt x="0" y="10288588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1088115" rtl="0" eaLnBrk="1" fontAlgn="auto" latinLnBrk="0" hangingPunct="1">
              <a:lnSpc>
                <a:spcPct val="90000"/>
              </a:lnSpc>
              <a:spcBef>
                <a:spcPts val="119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4" baseline="0"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14" name="Picture Placeholder Left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1963892" cy="8229600"/>
          </a:xfrm>
          <a:custGeom>
            <a:avLst/>
            <a:gdLst>
              <a:gd name="connsiteX0" fmla="*/ 3700321 w 14925368"/>
              <a:gd name="connsiteY0" fmla="*/ 0 h 10288588"/>
              <a:gd name="connsiteX1" fmla="*/ 14925368 w 14925368"/>
              <a:gd name="connsiteY1" fmla="*/ 0 h 10288588"/>
              <a:gd name="connsiteX2" fmla="*/ 4636780 w 14925368"/>
              <a:gd name="connsiteY2" fmla="*/ 10288588 h 10288588"/>
              <a:gd name="connsiteX3" fmla="*/ 0 w 14925368"/>
              <a:gd name="connsiteY3" fmla="*/ 10288588 h 10288588"/>
              <a:gd name="connsiteX4" fmla="*/ 0 w 14925368"/>
              <a:gd name="connsiteY4" fmla="*/ 3700320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25368" h="10288588">
                <a:moveTo>
                  <a:pt x="3700321" y="0"/>
                </a:moveTo>
                <a:lnTo>
                  <a:pt x="14925368" y="0"/>
                </a:lnTo>
                <a:lnTo>
                  <a:pt x="4636780" y="10288588"/>
                </a:lnTo>
                <a:lnTo>
                  <a:pt x="0" y="10288588"/>
                </a:lnTo>
                <a:lnTo>
                  <a:pt x="0" y="370032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1088115" rtl="0" eaLnBrk="1" fontAlgn="auto" latinLnBrk="0" hangingPunct="1">
              <a:lnSpc>
                <a:spcPct val="90000"/>
              </a:lnSpc>
              <a:spcBef>
                <a:spcPts val="119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4" baseline="0"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56" hasCustomPrompt="1"/>
          </p:nvPr>
        </p:nvSpPr>
        <p:spPr>
          <a:xfrm>
            <a:off x="13353917" y="6930391"/>
            <a:ext cx="1284605" cy="1299210"/>
          </a:xfrm>
          <a:custGeom>
            <a:avLst/>
            <a:gdLst>
              <a:gd name="connsiteX0" fmla="*/ 1605756 w 1605756"/>
              <a:gd name="connsiteY0" fmla="*/ 0 h 1624263"/>
              <a:gd name="connsiteX1" fmla="*/ 1605756 w 1605756"/>
              <a:gd name="connsiteY1" fmla="*/ 1624263 h 1624263"/>
              <a:gd name="connsiteX2" fmla="*/ 0 w 1605756"/>
              <a:gd name="connsiteY2" fmla="*/ 1624263 h 1624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5756" h="1624263">
                <a:moveTo>
                  <a:pt x="1605756" y="0"/>
                </a:moveTo>
                <a:lnTo>
                  <a:pt x="1605756" y="1624263"/>
                </a:lnTo>
                <a:lnTo>
                  <a:pt x="0" y="16242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algn="l">
              <a:lnSpc>
                <a:spcPct val="150000"/>
              </a:lnSpc>
              <a:defRPr sz="800" baseline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Color block</a:t>
            </a:r>
          </a:p>
        </p:txBody>
      </p:sp>
      <p:sp>
        <p:nvSpPr>
          <p:cNvPr id="19" name="Caption - left"/>
          <p:cNvSpPr>
            <a:spLocks noGrp="1"/>
          </p:cNvSpPr>
          <p:nvPr>
            <p:ph type="body" sz="quarter" idx="52" hasCustomPrompt="1"/>
          </p:nvPr>
        </p:nvSpPr>
        <p:spPr>
          <a:xfrm>
            <a:off x="1101645" y="5036235"/>
            <a:ext cx="4073466" cy="281353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1900" b="0" spc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Caption text here</a:t>
            </a:r>
          </a:p>
        </p:txBody>
      </p:sp>
      <p:sp>
        <p:nvSpPr>
          <p:cNvPr id="20" name="Caption Right"/>
          <p:cNvSpPr>
            <a:spLocks noGrp="1"/>
          </p:cNvSpPr>
          <p:nvPr>
            <p:ph type="body" sz="quarter" idx="57" hasCustomPrompt="1"/>
          </p:nvPr>
        </p:nvSpPr>
        <p:spPr>
          <a:xfrm>
            <a:off x="6565132" y="5036235"/>
            <a:ext cx="4073466" cy="281353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1900" b="1" spc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Caption text here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25644A9-E582-453A-99AF-96F800D5B8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6" y="7362823"/>
            <a:ext cx="854112" cy="58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17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Char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97" userDrawn="1">
          <p15:clr>
            <a:srgbClr val="FBAE40"/>
          </p15:clr>
        </p15:guide>
        <p15:guide id="6" orient="horz" pos="7348" userDrawn="1">
          <p15:clr>
            <a:srgbClr val="FBAE40"/>
          </p15:clr>
        </p15:guide>
        <p15:guide id="7" orient="horz" pos="8164" userDrawn="1">
          <p15:clr>
            <a:srgbClr val="FBAE40"/>
          </p15:clr>
        </p15:guide>
        <p15:guide id="8" orient="horz" pos="898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7746" y="438150"/>
            <a:ext cx="12618720" cy="159067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Bottom Triangle">
            <a:extLst>
              <a:ext uri="{FF2B5EF4-FFF2-40B4-BE49-F238E27FC236}">
                <a16:creationId xmlns:a16="http://schemas.microsoft.com/office/drawing/2014/main" id="{55326560-BF3F-4478-A0C6-3C25DDCBEB49}"/>
              </a:ext>
            </a:extLst>
          </p:cNvPr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  <p:sp>
        <p:nvSpPr>
          <p:cNvPr id="8" name="Left BG Shape">
            <a:extLst>
              <a:ext uri="{FF2B5EF4-FFF2-40B4-BE49-F238E27FC236}">
                <a16:creationId xmlns:a16="http://schemas.microsoft.com/office/drawing/2014/main" id="{CB9A2461-8F7F-46B0-A5F0-884B0B8A5D30}"/>
              </a:ext>
            </a:extLst>
          </p:cNvPr>
          <p:cNvSpPr/>
          <p:nvPr userDrawn="1"/>
        </p:nvSpPr>
        <p:spPr bwMode="auto">
          <a:xfrm>
            <a:off x="0" y="0"/>
            <a:ext cx="8268926" cy="8229600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40" dirty="0"/>
          </a:p>
        </p:txBody>
      </p:sp>
    </p:spTree>
    <p:extLst>
      <p:ext uri="{BB962C8B-B14F-4D97-AF65-F5344CB8AC3E}">
        <p14:creationId xmlns:p14="http://schemas.microsoft.com/office/powerpoint/2010/main" val="2080368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820" cap="all" spc="300" baseline="0"/>
            </a:lvl1pPr>
          </a:lstStyle>
          <a:p>
            <a:r>
              <a:rPr lang="en-US" dirty="0"/>
              <a:t>h1</a:t>
            </a:r>
          </a:p>
        </p:txBody>
      </p:sp>
      <p:sp>
        <p:nvSpPr>
          <p:cNvPr id="3" name="Bottom Triangle">
            <a:extLst>
              <a:ext uri="{FF2B5EF4-FFF2-40B4-BE49-F238E27FC236}">
                <a16:creationId xmlns:a16="http://schemas.microsoft.com/office/drawing/2014/main" id="{491CE213-76D8-46C2-AB38-58BFF3C4A136}"/>
              </a:ext>
            </a:extLst>
          </p:cNvPr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  <p:sp>
        <p:nvSpPr>
          <p:cNvPr id="4" name="Left BG Shape">
            <a:extLst>
              <a:ext uri="{FF2B5EF4-FFF2-40B4-BE49-F238E27FC236}">
                <a16:creationId xmlns:a16="http://schemas.microsoft.com/office/drawing/2014/main" id="{592707BE-CB12-40FC-AD94-83C9A1B589E7}"/>
              </a:ext>
            </a:extLst>
          </p:cNvPr>
          <p:cNvSpPr/>
          <p:nvPr userDrawn="1"/>
        </p:nvSpPr>
        <p:spPr bwMode="auto">
          <a:xfrm>
            <a:off x="0" y="0"/>
            <a:ext cx="8268926" cy="8229600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4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9C6CA20-772D-4968-A62E-450606B7F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4688" y="2468880"/>
            <a:ext cx="12722930" cy="4573906"/>
          </a:xfrm>
        </p:spPr>
        <p:txBody>
          <a:bodyPr/>
          <a:lstStyle>
            <a:lvl1pPr marL="0" indent="0">
              <a:buNone/>
              <a:defRPr sz="2000">
                <a:latin typeface="Montserrat SemiBold" panose="00000700000000000000" pitchFamily="2" charset="0"/>
              </a:defRPr>
            </a:lvl1pPr>
            <a:lvl2pPr marL="834390" indent="-285750">
              <a:buFont typeface="Arial" panose="020B0604020202020204" pitchFamily="34" charset="0"/>
              <a:buChar char="•"/>
              <a:defRPr sz="1800"/>
            </a:lvl2pPr>
            <a:lvl3pPr marL="1383030" indent="-285750">
              <a:buFont typeface="Arial" panose="020B0604020202020204" pitchFamily="34" charset="0"/>
              <a:buChar char="•"/>
              <a:defRPr sz="1600"/>
            </a:lvl3pPr>
            <a:lvl4pPr marL="1931670" indent="-285750">
              <a:buFont typeface="Arial" panose="020B0604020202020204" pitchFamily="34" charset="0"/>
              <a:buChar char="•"/>
              <a:defRPr sz="1400"/>
            </a:lvl4pPr>
            <a:lvl5pPr marL="2480310" indent="-285750">
              <a:buFont typeface="Arial" panose="020B0604020202020204" pitchFamily="34" charset="0"/>
              <a:buChar char="•"/>
              <a:defRPr sz="14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802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ttom Triangle">
            <a:extLst>
              <a:ext uri="{FF2B5EF4-FFF2-40B4-BE49-F238E27FC236}">
                <a16:creationId xmlns:a16="http://schemas.microsoft.com/office/drawing/2014/main" id="{0BA35423-B497-4B62-8542-73704C94E0F1}"/>
              </a:ext>
            </a:extLst>
          </p:cNvPr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  <p:sp>
        <p:nvSpPr>
          <p:cNvPr id="3" name="Left BG Shape">
            <a:extLst>
              <a:ext uri="{FF2B5EF4-FFF2-40B4-BE49-F238E27FC236}">
                <a16:creationId xmlns:a16="http://schemas.microsoft.com/office/drawing/2014/main" id="{2FC8C110-1783-4596-954D-4EBBB8F9961F}"/>
              </a:ext>
            </a:extLst>
          </p:cNvPr>
          <p:cNvSpPr/>
          <p:nvPr userDrawn="1"/>
        </p:nvSpPr>
        <p:spPr bwMode="auto">
          <a:xfrm>
            <a:off x="0" y="0"/>
            <a:ext cx="8268926" cy="8229600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40" dirty="0"/>
          </a:p>
        </p:txBody>
      </p:sp>
    </p:spTree>
    <p:extLst>
      <p:ext uri="{BB962C8B-B14F-4D97-AF65-F5344CB8AC3E}">
        <p14:creationId xmlns:p14="http://schemas.microsoft.com/office/powerpoint/2010/main" val="15243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BG Shape">
            <a:extLst>
              <a:ext uri="{FF2B5EF4-FFF2-40B4-BE49-F238E27FC236}">
                <a16:creationId xmlns:a16="http://schemas.microsoft.com/office/drawing/2014/main" id="{593CFEE4-2B0F-4AAE-9549-E525981701EE}"/>
              </a:ext>
            </a:extLst>
          </p:cNvPr>
          <p:cNvSpPr/>
          <p:nvPr userDrawn="1"/>
        </p:nvSpPr>
        <p:spPr bwMode="auto">
          <a:xfrm>
            <a:off x="0" y="0"/>
            <a:ext cx="8268926" cy="8229600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4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4200">
                <a:latin typeface="+mj-lt"/>
              </a:defRPr>
            </a:lvl1pPr>
          </a:lstStyle>
          <a:p>
            <a:r>
              <a:rPr lang="en-US" dirty="0"/>
              <a:t>h3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200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Bottom Triangle">
            <a:extLst>
              <a:ext uri="{FF2B5EF4-FFF2-40B4-BE49-F238E27FC236}">
                <a16:creationId xmlns:a16="http://schemas.microsoft.com/office/drawing/2014/main" id="{9F173D60-9A28-4200-AB5F-646450BDC832}"/>
              </a:ext>
            </a:extLst>
          </p:cNvPr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</p:spTree>
    <p:extLst>
      <p:ext uri="{BB962C8B-B14F-4D97-AF65-F5344CB8AC3E}">
        <p14:creationId xmlns:p14="http://schemas.microsoft.com/office/powerpoint/2010/main" val="3531073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BG Shape">
            <a:extLst>
              <a:ext uri="{FF2B5EF4-FFF2-40B4-BE49-F238E27FC236}">
                <a16:creationId xmlns:a16="http://schemas.microsoft.com/office/drawing/2014/main" id="{DA86B024-50E2-4F6F-88DE-BA5A2076F6A4}"/>
              </a:ext>
            </a:extLst>
          </p:cNvPr>
          <p:cNvSpPr/>
          <p:nvPr userDrawn="1"/>
        </p:nvSpPr>
        <p:spPr bwMode="auto">
          <a:xfrm>
            <a:off x="0" y="0"/>
            <a:ext cx="8268926" cy="8229600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4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Bottom Triangle">
            <a:extLst>
              <a:ext uri="{FF2B5EF4-FFF2-40B4-BE49-F238E27FC236}">
                <a16:creationId xmlns:a16="http://schemas.microsoft.com/office/drawing/2014/main" id="{DD30A1D8-21F9-45EE-B421-6BCBAA5BB520}"/>
              </a:ext>
            </a:extLst>
          </p:cNvPr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</p:spTree>
    <p:extLst>
      <p:ext uri="{BB962C8B-B14F-4D97-AF65-F5344CB8AC3E}">
        <p14:creationId xmlns:p14="http://schemas.microsoft.com/office/powerpoint/2010/main" val="2666488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Bottom Triangle">
            <a:extLst>
              <a:ext uri="{FF2B5EF4-FFF2-40B4-BE49-F238E27FC236}">
                <a16:creationId xmlns:a16="http://schemas.microsoft.com/office/drawing/2014/main" id="{A8BA9160-F6B9-4D80-A9AA-BE036536E180}"/>
              </a:ext>
            </a:extLst>
          </p:cNvPr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  <p:sp>
        <p:nvSpPr>
          <p:cNvPr id="5" name="Bottom Triangle">
            <a:extLst>
              <a:ext uri="{FF2B5EF4-FFF2-40B4-BE49-F238E27FC236}">
                <a16:creationId xmlns:a16="http://schemas.microsoft.com/office/drawing/2014/main" id="{9448C201-73CC-4B24-BD55-AF5AC3D31955}"/>
              </a:ext>
            </a:extLst>
          </p:cNvPr>
          <p:cNvSpPr/>
          <p:nvPr userDrawn="1"/>
        </p:nvSpPr>
        <p:spPr bwMode="auto">
          <a:xfrm flipH="1">
            <a:off x="13506314" y="70827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  <p:sp>
        <p:nvSpPr>
          <p:cNvPr id="6" name="Left BG Shape">
            <a:extLst>
              <a:ext uri="{FF2B5EF4-FFF2-40B4-BE49-F238E27FC236}">
                <a16:creationId xmlns:a16="http://schemas.microsoft.com/office/drawing/2014/main" id="{D22F22ED-75C9-472A-ABC3-090C2280BE1C}"/>
              </a:ext>
            </a:extLst>
          </p:cNvPr>
          <p:cNvSpPr/>
          <p:nvPr userDrawn="1"/>
        </p:nvSpPr>
        <p:spPr bwMode="auto">
          <a:xfrm>
            <a:off x="0" y="0"/>
            <a:ext cx="8268926" cy="8229600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40" dirty="0"/>
          </a:p>
        </p:txBody>
      </p:sp>
    </p:spTree>
    <p:extLst>
      <p:ext uri="{BB962C8B-B14F-4D97-AF65-F5344CB8AC3E}">
        <p14:creationId xmlns:p14="http://schemas.microsoft.com/office/powerpoint/2010/main" val="2300042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Bottom Triangle">
            <a:extLst>
              <a:ext uri="{FF2B5EF4-FFF2-40B4-BE49-F238E27FC236}">
                <a16:creationId xmlns:a16="http://schemas.microsoft.com/office/drawing/2014/main" id="{D12395DA-96D0-4BC5-AFCD-9D2D7650CE9E}"/>
              </a:ext>
            </a:extLst>
          </p:cNvPr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  <p:sp>
        <p:nvSpPr>
          <p:cNvPr id="5" name="Left BG Shape">
            <a:extLst>
              <a:ext uri="{FF2B5EF4-FFF2-40B4-BE49-F238E27FC236}">
                <a16:creationId xmlns:a16="http://schemas.microsoft.com/office/drawing/2014/main" id="{242C2024-0AB9-410F-9AA7-F34D9F3D5C2D}"/>
              </a:ext>
            </a:extLst>
          </p:cNvPr>
          <p:cNvSpPr/>
          <p:nvPr userDrawn="1"/>
        </p:nvSpPr>
        <p:spPr bwMode="auto">
          <a:xfrm>
            <a:off x="0" y="0"/>
            <a:ext cx="8268926" cy="8229600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40" dirty="0"/>
          </a:p>
        </p:txBody>
      </p:sp>
    </p:spTree>
    <p:extLst>
      <p:ext uri="{BB962C8B-B14F-4D97-AF65-F5344CB8AC3E}">
        <p14:creationId xmlns:p14="http://schemas.microsoft.com/office/powerpoint/2010/main" val="3293046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9">
            <a:extLst>
              <a:ext uri="{FF2B5EF4-FFF2-40B4-BE49-F238E27FC236}">
                <a16:creationId xmlns:a16="http://schemas.microsoft.com/office/drawing/2014/main" id="{467543E6-A8B7-4B0D-8734-5802CEED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928" y="726141"/>
            <a:ext cx="6535271" cy="2255598"/>
          </a:xfrm>
        </p:spPr>
        <p:txBody>
          <a:bodyPr lIns="457200" anchor="ctr" anchorCtr="0">
            <a:noAutofit/>
          </a:bodyPr>
          <a:lstStyle>
            <a:lvl1pPr>
              <a:defRPr sz="4200" b="0" i="0">
                <a:latin typeface="+mj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5816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 noChangeAspect="1"/>
          </p:cNvSpPr>
          <p:nvPr>
            <p:ph type="pic" sz="quarter" idx="16"/>
          </p:nvPr>
        </p:nvSpPr>
        <p:spPr>
          <a:xfrm>
            <a:off x="1169893" y="2182633"/>
            <a:ext cx="4114800" cy="566458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44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icture Placeholder 8"/>
          <p:cNvSpPr>
            <a:spLocks noGrp="1" noChangeAspect="1"/>
          </p:cNvSpPr>
          <p:nvPr>
            <p:ph type="pic" sz="quarter" idx="17"/>
          </p:nvPr>
        </p:nvSpPr>
        <p:spPr>
          <a:xfrm>
            <a:off x="5434819" y="2182633"/>
            <a:ext cx="4114800" cy="566458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44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icture Placeholder 8"/>
          <p:cNvSpPr>
            <a:spLocks noGrp="1" noChangeAspect="1"/>
          </p:cNvSpPr>
          <p:nvPr>
            <p:ph type="pic" sz="quarter" idx="18"/>
          </p:nvPr>
        </p:nvSpPr>
        <p:spPr>
          <a:xfrm>
            <a:off x="9699745" y="2182633"/>
            <a:ext cx="4114800" cy="566458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44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D85F2489-9396-47CB-943B-E730C964C6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9893" y="658906"/>
            <a:ext cx="12644652" cy="1456492"/>
          </a:xfrm>
        </p:spPr>
        <p:txBody>
          <a:bodyPr lIns="0" bIns="137160" anchor="b" anchorCtr="0">
            <a:noAutofit/>
          </a:bodyPr>
          <a:lstStyle>
            <a:lvl1pPr algn="ctr">
              <a:defRPr sz="4800" b="1" i="0" cap="all" baseline="0">
                <a:solidFill>
                  <a:schemeClr val="accent1"/>
                </a:solidFill>
                <a:latin typeface="+mj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Insert h3</a:t>
            </a:r>
          </a:p>
        </p:txBody>
      </p:sp>
    </p:spTree>
    <p:extLst>
      <p:ext uri="{BB962C8B-B14F-4D97-AF65-F5344CB8AC3E}">
        <p14:creationId xmlns:p14="http://schemas.microsoft.com/office/powerpoint/2010/main" val="2844467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3576918" y="2182632"/>
            <a:ext cx="10237627" cy="566458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44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31CA7A89-14AC-4E91-A004-E24CDA0D52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9893" y="658906"/>
            <a:ext cx="12644652" cy="1360963"/>
          </a:xfrm>
        </p:spPr>
        <p:txBody>
          <a:bodyPr lIns="0" bIns="137160" anchor="b" anchorCtr="0">
            <a:noAutofit/>
          </a:bodyPr>
          <a:lstStyle>
            <a:lvl1pPr algn="ctr">
              <a:defRPr sz="4800" b="1" i="0" cap="all" baseline="0">
                <a:solidFill>
                  <a:schemeClr val="accent1"/>
                </a:solidFill>
                <a:latin typeface="+mj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Insert h3</a:t>
            </a:r>
          </a:p>
        </p:txBody>
      </p:sp>
    </p:spTree>
    <p:extLst>
      <p:ext uri="{BB962C8B-B14F-4D97-AF65-F5344CB8AC3E}">
        <p14:creationId xmlns:p14="http://schemas.microsoft.com/office/powerpoint/2010/main" val="2482366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2"/>
            <a:ext cx="7315198" cy="8229602"/>
          </a:xfrm>
          <a:custGeom>
            <a:avLst/>
            <a:gdLst>
              <a:gd name="connsiteX0" fmla="*/ 2810548 w 9143997"/>
              <a:gd name="connsiteY0" fmla="*/ 0 h 10288591"/>
              <a:gd name="connsiteX1" fmla="*/ 9143997 w 9143997"/>
              <a:gd name="connsiteY1" fmla="*/ 0 h 10288591"/>
              <a:gd name="connsiteX2" fmla="*/ 9143997 w 9143997"/>
              <a:gd name="connsiteY2" fmla="*/ 10288591 h 10288591"/>
              <a:gd name="connsiteX3" fmla="*/ 0 w 9143997"/>
              <a:gd name="connsiteY3" fmla="*/ 10288591 h 10288591"/>
              <a:gd name="connsiteX4" fmla="*/ 0 w 9143997"/>
              <a:gd name="connsiteY4" fmla="*/ 2802240 h 10288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97" h="10288591">
                <a:moveTo>
                  <a:pt x="2810548" y="0"/>
                </a:moveTo>
                <a:lnTo>
                  <a:pt x="9143997" y="0"/>
                </a:lnTo>
                <a:lnTo>
                  <a:pt x="9143997" y="10288591"/>
                </a:lnTo>
                <a:lnTo>
                  <a:pt x="0" y="10288591"/>
                </a:lnTo>
                <a:lnTo>
                  <a:pt x="0" y="280224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1088115" rtl="0" eaLnBrk="1" fontAlgn="auto" latinLnBrk="0" hangingPunct="1">
              <a:lnSpc>
                <a:spcPct val="100000"/>
              </a:lnSpc>
              <a:spcBef>
                <a:spcPts val="595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4" baseline="0"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8180250" y="5537801"/>
            <a:ext cx="5183326" cy="1392591"/>
          </a:xfrm>
        </p:spPr>
        <p:txBody>
          <a:bodyPr>
            <a:normAutofit/>
          </a:bodyPr>
          <a:lstStyle>
            <a:lvl1pPr algn="l">
              <a:lnSpc>
                <a:spcPts val="35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8180254" y="2815465"/>
            <a:ext cx="5183325" cy="2443700"/>
          </a:xfrm>
        </p:spPr>
        <p:txBody>
          <a:bodyPr anchor="b">
            <a:noAutofit/>
          </a:bodyPr>
          <a:lstStyle>
            <a:lvl1pPr algn="l">
              <a:lnSpc>
                <a:spcPct val="150000"/>
              </a:lnSpc>
              <a:defRPr sz="4320" b="1" baseline="0">
                <a:solidFill>
                  <a:srgbClr val="000814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H4 Title here</a:t>
            </a:r>
          </a:p>
        </p:txBody>
      </p:sp>
      <p:sp>
        <p:nvSpPr>
          <p:cNvPr id="8" name="Bottom Triangle"/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  <p:cxnSp>
        <p:nvCxnSpPr>
          <p:cNvPr id="12" name="Top Right - Line">
            <a:extLst>
              <a:ext uri="{FF2B5EF4-FFF2-40B4-BE49-F238E27FC236}">
                <a16:creationId xmlns:a16="http://schemas.microsoft.com/office/drawing/2014/main" id="{23141D58-A2D0-44A0-82A0-CDBC29196E69}"/>
              </a:ext>
            </a:extLst>
          </p:cNvPr>
          <p:cNvCxnSpPr/>
          <p:nvPr userDrawn="1"/>
        </p:nvCxnSpPr>
        <p:spPr>
          <a:xfrm flipV="1">
            <a:off x="14344048" y="1906"/>
            <a:ext cx="274320" cy="27432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84626BE-A1BF-48D4-8537-9133B8E088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6" y="7362823"/>
            <a:ext cx="854112" cy="58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46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ll Phone Pictu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73" y="1224323"/>
            <a:ext cx="3035011" cy="61641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295" y="1224323"/>
            <a:ext cx="3035011" cy="6164131"/>
          </a:xfrm>
          <a:prstGeom prst="rect">
            <a:avLst/>
          </a:prstGeom>
        </p:spPr>
      </p:pic>
      <p:sp>
        <p:nvSpPr>
          <p:cNvPr id="12" name="iphone 1 - picture placeholder"/>
          <p:cNvSpPr>
            <a:spLocks noGrp="1" noChangeAspect="1"/>
          </p:cNvSpPr>
          <p:nvPr>
            <p:ph type="pic" sz="quarter" idx="14"/>
          </p:nvPr>
        </p:nvSpPr>
        <p:spPr>
          <a:xfrm>
            <a:off x="7426396" y="2065966"/>
            <a:ext cx="2518030" cy="448526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44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iphone 2 - picture placeholder"/>
          <p:cNvSpPr>
            <a:spLocks noGrp="1" noChangeAspect="1"/>
          </p:cNvSpPr>
          <p:nvPr>
            <p:ph type="pic" sz="quarter" idx="15"/>
          </p:nvPr>
        </p:nvSpPr>
        <p:spPr>
          <a:xfrm>
            <a:off x="11035975" y="2065966"/>
            <a:ext cx="2518030" cy="448526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44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3B97AF7A-DBEA-49D5-B96F-DC1BB6E2B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928" y="3068889"/>
            <a:ext cx="6275965" cy="2255598"/>
          </a:xfrm>
        </p:spPr>
        <p:txBody>
          <a:bodyPr lIns="457200" anchor="ctr" anchorCtr="0">
            <a:noAutofit/>
          </a:bodyPr>
          <a:lstStyle>
            <a:lvl1pPr>
              <a:defRPr sz="4200" b="0" i="0">
                <a:latin typeface="+mj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Insert header/text</a:t>
            </a:r>
          </a:p>
        </p:txBody>
      </p:sp>
    </p:spTree>
    <p:extLst>
      <p:ext uri="{BB962C8B-B14F-4D97-AF65-F5344CB8AC3E}">
        <p14:creationId xmlns:p14="http://schemas.microsoft.com/office/powerpoint/2010/main" val="2471391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0" y="3"/>
            <a:ext cx="14630400" cy="8229599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44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086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onry Galle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04BB63FC-86B4-49EE-95B6-697E79B63DB5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1593395" y="237473"/>
            <a:ext cx="2203708" cy="3840480"/>
          </a:xfrm>
        </p:spPr>
        <p:txBody>
          <a:bodyPr anchor="ctr">
            <a:noAutofit/>
          </a:bodyPr>
          <a:lstStyle>
            <a:lvl1pPr>
              <a:defRPr sz="1200" b="1"/>
            </a:lvl1pPr>
          </a:lstStyle>
          <a:p>
            <a:r>
              <a:rPr lang="en-US" dirty="0"/>
              <a:t>Drag n Drop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804115E1-AEF8-42D2-B334-C13F87651B37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9285623" y="237473"/>
            <a:ext cx="2203708" cy="3840480"/>
          </a:xfrm>
        </p:spPr>
        <p:txBody>
          <a:bodyPr anchor="ctr">
            <a:noAutofit/>
          </a:bodyPr>
          <a:lstStyle>
            <a:lvl1pPr>
              <a:defRPr sz="1200" b="1"/>
            </a:lvl1pPr>
          </a:lstStyle>
          <a:p>
            <a:r>
              <a:rPr lang="en-US" dirty="0"/>
              <a:t>Drag n Drop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0A73FD3C-EFE4-4A5F-8694-ACB50EAD3753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447066" y="237473"/>
            <a:ext cx="2734493" cy="3840480"/>
          </a:xfrm>
        </p:spPr>
        <p:txBody>
          <a:bodyPr anchor="ctr">
            <a:noAutofit/>
          </a:bodyPr>
          <a:lstStyle>
            <a:lvl1pPr>
              <a:defRPr sz="1200" b="1"/>
            </a:lvl1pPr>
          </a:lstStyle>
          <a:p>
            <a:r>
              <a:rPr lang="en-US" dirty="0"/>
              <a:t>Drag n Drop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01588568-FFDE-47DE-989E-E0893BB552C1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285624" y="4178944"/>
            <a:ext cx="4511479" cy="3840480"/>
          </a:xfrm>
        </p:spPr>
        <p:txBody>
          <a:bodyPr anchor="ctr">
            <a:noAutofit/>
          </a:bodyPr>
          <a:lstStyle>
            <a:lvl1pPr>
              <a:defRPr sz="1200" b="1"/>
            </a:lvl1pPr>
          </a:lstStyle>
          <a:p>
            <a:r>
              <a:rPr lang="en-US" dirty="0"/>
              <a:t>Drag n Drop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9B41FC89-9D1B-43B4-A59C-3871F718B453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47066" y="4178944"/>
            <a:ext cx="2734493" cy="3840480"/>
          </a:xfrm>
        </p:spPr>
        <p:txBody>
          <a:bodyPr anchor="ctr">
            <a:noAutofit/>
          </a:bodyPr>
          <a:lstStyle>
            <a:lvl1pPr>
              <a:defRPr sz="1200" b="1"/>
            </a:lvl1pPr>
          </a:lstStyle>
          <a:p>
            <a:r>
              <a:rPr lang="en-US" dirty="0"/>
              <a:t>Drag n Drop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3E8626-4C71-422D-A8E7-BBF38BE8AE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8375" y="209550"/>
            <a:ext cx="5375275" cy="7810500"/>
          </a:xfrm>
        </p:spPr>
        <p:txBody>
          <a:bodyPr anchor="ctr" anchorCtr="0"/>
          <a:lstStyle>
            <a:lvl1pPr marL="0" indent="0">
              <a:lnSpc>
                <a:spcPts val="8600"/>
              </a:lnSpc>
              <a:buNone/>
              <a:defRPr sz="7600" b="1" baseline="0">
                <a:latin typeface="+mj-lt"/>
              </a:defRPr>
            </a:lvl1pPr>
          </a:lstStyle>
          <a:p>
            <a:pPr lvl="0"/>
            <a:r>
              <a:rPr lang="en-US" dirty="0"/>
              <a:t>Intros &amp; headers go here</a:t>
            </a:r>
          </a:p>
        </p:txBody>
      </p:sp>
    </p:spTree>
    <p:extLst>
      <p:ext uri="{BB962C8B-B14F-4D97-AF65-F5344CB8AC3E}">
        <p14:creationId xmlns:p14="http://schemas.microsoft.com/office/powerpoint/2010/main" val="3900307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Large Triangle">
            <a:extLst>
              <a:ext uri="{FF2B5EF4-FFF2-40B4-BE49-F238E27FC236}">
                <a16:creationId xmlns:a16="http://schemas.microsoft.com/office/drawing/2014/main" id="{B26EE827-8766-4C97-B111-2EA476D2D339}"/>
              </a:ext>
            </a:extLst>
          </p:cNvPr>
          <p:cNvSpPr/>
          <p:nvPr userDrawn="1"/>
        </p:nvSpPr>
        <p:spPr bwMode="auto">
          <a:xfrm>
            <a:off x="-371215" y="-296839"/>
            <a:ext cx="8865440" cy="8823278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40" dirty="0"/>
          </a:p>
        </p:txBody>
      </p:sp>
      <p:sp>
        <p:nvSpPr>
          <p:cNvPr id="9" name="Bottom Triangle">
            <a:extLst>
              <a:ext uri="{FF2B5EF4-FFF2-40B4-BE49-F238E27FC236}">
                <a16:creationId xmlns:a16="http://schemas.microsoft.com/office/drawing/2014/main" id="{748FC87D-A528-4231-8543-CDA78CD924C2}"/>
              </a:ext>
            </a:extLst>
          </p:cNvPr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  <p:cxnSp>
        <p:nvCxnSpPr>
          <p:cNvPr id="4" name="Top Right - Line">
            <a:extLst>
              <a:ext uri="{FF2B5EF4-FFF2-40B4-BE49-F238E27FC236}">
                <a16:creationId xmlns:a16="http://schemas.microsoft.com/office/drawing/2014/main" id="{A20C8E9A-BED5-444D-B5DA-DF397B9EC763}"/>
              </a:ext>
            </a:extLst>
          </p:cNvPr>
          <p:cNvCxnSpPr>
            <a:cxnSpLocks/>
          </p:cNvCxnSpPr>
          <p:nvPr userDrawn="1"/>
        </p:nvCxnSpPr>
        <p:spPr>
          <a:xfrm flipV="1">
            <a:off x="1612231" y="1792706"/>
            <a:ext cx="1101057" cy="109487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3 Title">
            <a:extLst>
              <a:ext uri="{FF2B5EF4-FFF2-40B4-BE49-F238E27FC236}">
                <a16:creationId xmlns:a16="http://schemas.microsoft.com/office/drawing/2014/main" id="{7CAB15DF-4F65-45EE-BD05-53F2E9CBE16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74758" y="2027982"/>
            <a:ext cx="5562767" cy="85959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4400" b="1" cap="all" spc="100" baseline="0">
                <a:solidFill>
                  <a:srgbClr val="000814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H3 Title here</a:t>
            </a:r>
          </a:p>
        </p:txBody>
      </p:sp>
      <p:sp>
        <p:nvSpPr>
          <p:cNvPr id="10" name="H4 - 1">
            <a:extLst>
              <a:ext uri="{FF2B5EF4-FFF2-40B4-BE49-F238E27FC236}">
                <a16:creationId xmlns:a16="http://schemas.microsoft.com/office/drawing/2014/main" id="{C6349959-14BD-4CEA-9842-4D378D9377F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574757" y="3308815"/>
            <a:ext cx="5562767" cy="4371509"/>
          </a:xfrm>
        </p:spPr>
        <p:txBody>
          <a:bodyPr tIns="91440">
            <a:noAutofit/>
          </a:bodyPr>
          <a:lstStyle>
            <a:lvl1pPr marL="0" indent="0" algn="l">
              <a:lnSpc>
                <a:spcPct val="100000"/>
              </a:lnSpc>
              <a:spcBef>
                <a:spcPts val="240"/>
              </a:spcBef>
              <a:buNone/>
              <a:defRPr sz="2000" b="0" baseline="0">
                <a:solidFill>
                  <a:srgbClr val="000814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F55A99A-EB00-44BF-90EE-D6B11EA590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94224" y="2027982"/>
            <a:ext cx="4969113" cy="469349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44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749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B5C4C9-5067-45C3-85B0-C4F82DA010CC}"/>
              </a:ext>
            </a:extLst>
          </p:cNvPr>
          <p:cNvSpPr/>
          <p:nvPr userDrawn="1"/>
        </p:nvSpPr>
        <p:spPr>
          <a:xfrm>
            <a:off x="0" y="2937510"/>
            <a:ext cx="7315200" cy="3314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7915901-5ECB-423E-996F-EE619DDF30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05957" y="1474470"/>
            <a:ext cx="5277723" cy="558927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44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5C168E-9162-4C38-BEDE-F3D0FA13CC46}"/>
              </a:ext>
            </a:extLst>
          </p:cNvPr>
          <p:cNvSpPr/>
          <p:nvPr userDrawn="1"/>
        </p:nvSpPr>
        <p:spPr>
          <a:xfrm>
            <a:off x="13956030" y="2937510"/>
            <a:ext cx="674370" cy="3314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3 Title">
            <a:extLst>
              <a:ext uri="{FF2B5EF4-FFF2-40B4-BE49-F238E27FC236}">
                <a16:creationId xmlns:a16="http://schemas.microsoft.com/office/drawing/2014/main" id="{438E985B-AC6E-445B-8866-AD8FC192B9B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638248" y="2770932"/>
            <a:ext cx="6032032" cy="85959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4400" b="1" cap="all" spc="100" baseline="0">
                <a:solidFill>
                  <a:srgbClr val="000814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H3 Title here</a:t>
            </a:r>
          </a:p>
        </p:txBody>
      </p:sp>
      <p:sp>
        <p:nvSpPr>
          <p:cNvPr id="7" name="H4 - 1">
            <a:extLst>
              <a:ext uri="{FF2B5EF4-FFF2-40B4-BE49-F238E27FC236}">
                <a16:creationId xmlns:a16="http://schemas.microsoft.com/office/drawing/2014/main" id="{C6101E84-007D-465F-9C14-0E9390DBE42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638247" y="4051765"/>
            <a:ext cx="6032033" cy="2703365"/>
          </a:xfrm>
        </p:spPr>
        <p:txBody>
          <a:bodyPr tIns="91440">
            <a:noAutofit/>
          </a:bodyPr>
          <a:lstStyle>
            <a:lvl1pPr marL="0" indent="0" algn="l">
              <a:lnSpc>
                <a:spcPct val="100000"/>
              </a:lnSpc>
              <a:spcBef>
                <a:spcPts val="240"/>
              </a:spcBef>
              <a:buNone/>
              <a:defRPr sz="2000" b="0" baseline="0">
                <a:solidFill>
                  <a:srgbClr val="000814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Bottom Triangle">
            <a:extLst>
              <a:ext uri="{FF2B5EF4-FFF2-40B4-BE49-F238E27FC236}">
                <a16:creationId xmlns:a16="http://schemas.microsoft.com/office/drawing/2014/main" id="{6F9E74E8-8638-4A92-AEB3-DF305FD83D14}"/>
              </a:ext>
            </a:extLst>
          </p:cNvPr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</p:spTree>
    <p:extLst>
      <p:ext uri="{BB962C8B-B14F-4D97-AF65-F5344CB8AC3E}">
        <p14:creationId xmlns:p14="http://schemas.microsoft.com/office/powerpoint/2010/main" val="2623811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F55A99A-EB00-44BF-90EE-D6B11EA590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37880" y="0"/>
            <a:ext cx="5677320" cy="82296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44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Bottom Triangle">
            <a:extLst>
              <a:ext uri="{FF2B5EF4-FFF2-40B4-BE49-F238E27FC236}">
                <a16:creationId xmlns:a16="http://schemas.microsoft.com/office/drawing/2014/main" id="{748FC87D-A528-4231-8543-CDA78CD924C2}"/>
              </a:ext>
            </a:extLst>
          </p:cNvPr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  <p:sp>
        <p:nvSpPr>
          <p:cNvPr id="8" name="H3 Title">
            <a:extLst>
              <a:ext uri="{FF2B5EF4-FFF2-40B4-BE49-F238E27FC236}">
                <a16:creationId xmlns:a16="http://schemas.microsoft.com/office/drawing/2014/main" id="{7CAB15DF-4F65-45EE-BD05-53F2E9CBE16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 rot="16200000">
            <a:off x="-1612885" y="4099994"/>
            <a:ext cx="5003619" cy="85959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4400" b="1" cap="all" spc="100" baseline="0">
                <a:solidFill>
                  <a:srgbClr val="000814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H3 Title here</a:t>
            </a:r>
          </a:p>
        </p:txBody>
      </p:sp>
      <p:sp>
        <p:nvSpPr>
          <p:cNvPr id="10" name="H4 - 1">
            <a:extLst>
              <a:ext uri="{FF2B5EF4-FFF2-40B4-BE49-F238E27FC236}">
                <a16:creationId xmlns:a16="http://schemas.microsoft.com/office/drawing/2014/main" id="{C6349959-14BD-4CEA-9842-4D378D9377F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335297" y="2329891"/>
            <a:ext cx="4783986" cy="493540"/>
          </a:xfrm>
        </p:spPr>
        <p:txBody>
          <a:bodyPr tIns="91440">
            <a:noAutofit/>
          </a:bodyPr>
          <a:lstStyle>
            <a:lvl1pPr marL="0" indent="0" algn="l">
              <a:lnSpc>
                <a:spcPct val="100000"/>
              </a:lnSpc>
              <a:spcBef>
                <a:spcPts val="240"/>
              </a:spcBef>
              <a:buNone/>
              <a:defRPr sz="2000" b="0" baseline="0">
                <a:solidFill>
                  <a:srgbClr val="000814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BF29E8-5816-4DA9-A899-DBFF12CA7363}"/>
              </a:ext>
            </a:extLst>
          </p:cNvPr>
          <p:cNvGrpSpPr/>
          <p:nvPr userDrawn="1"/>
        </p:nvGrpSpPr>
        <p:grpSpPr>
          <a:xfrm>
            <a:off x="7701947" y="2329890"/>
            <a:ext cx="548140" cy="493540"/>
            <a:chOff x="2221623" y="1534442"/>
            <a:chExt cx="548140" cy="49354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D966DDF-0B01-4BA1-8830-65586921C81E}"/>
                </a:ext>
              </a:extLst>
            </p:cNvPr>
            <p:cNvSpPr/>
            <p:nvPr userDrawn="1"/>
          </p:nvSpPr>
          <p:spPr>
            <a:xfrm>
              <a:off x="2221623" y="1534442"/>
              <a:ext cx="526368" cy="493540"/>
            </a:xfrm>
            <a:prstGeom prst="rect">
              <a:avLst/>
            </a:prstGeom>
            <a:solidFill>
              <a:srgbClr val="0008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Black" panose="020F0A02020204030203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99A41C4-F715-41DA-A43F-BF5AEFC435A0}"/>
                </a:ext>
              </a:extLst>
            </p:cNvPr>
            <p:cNvSpPr txBox="1"/>
            <p:nvPr userDrawn="1"/>
          </p:nvSpPr>
          <p:spPr>
            <a:xfrm>
              <a:off x="2328605" y="1568846"/>
              <a:ext cx="441158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Lato Black" panose="020F0A02020204030203" pitchFamily="34" charset="0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E8516C-F6C7-4D90-BBC4-E642D8EF9EDA}"/>
              </a:ext>
            </a:extLst>
          </p:cNvPr>
          <p:cNvGrpSpPr/>
          <p:nvPr userDrawn="1"/>
        </p:nvGrpSpPr>
        <p:grpSpPr>
          <a:xfrm>
            <a:off x="7701947" y="3033716"/>
            <a:ext cx="548140" cy="493540"/>
            <a:chOff x="2221623" y="1534442"/>
            <a:chExt cx="548140" cy="4935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FD86BF-7174-405E-9951-2866E3C60F41}"/>
                </a:ext>
              </a:extLst>
            </p:cNvPr>
            <p:cNvSpPr/>
            <p:nvPr userDrawn="1"/>
          </p:nvSpPr>
          <p:spPr>
            <a:xfrm>
              <a:off x="2221623" y="1534442"/>
              <a:ext cx="526368" cy="493540"/>
            </a:xfrm>
            <a:prstGeom prst="rect">
              <a:avLst/>
            </a:prstGeom>
            <a:solidFill>
              <a:srgbClr val="0008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Black" panose="020F0A0202020403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F2B2EC-883D-465F-8173-02178CA05E74}"/>
                </a:ext>
              </a:extLst>
            </p:cNvPr>
            <p:cNvSpPr txBox="1"/>
            <p:nvPr userDrawn="1"/>
          </p:nvSpPr>
          <p:spPr>
            <a:xfrm>
              <a:off x="2328605" y="1568846"/>
              <a:ext cx="441158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Lato Black" panose="020F0A02020204030203" pitchFamily="34" charset="0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C8D654-B88B-4024-ABA5-34DD67DAEEA3}"/>
              </a:ext>
            </a:extLst>
          </p:cNvPr>
          <p:cNvGrpSpPr/>
          <p:nvPr userDrawn="1"/>
        </p:nvGrpSpPr>
        <p:grpSpPr>
          <a:xfrm>
            <a:off x="7701947" y="3737542"/>
            <a:ext cx="548140" cy="493540"/>
            <a:chOff x="2221623" y="1534442"/>
            <a:chExt cx="548140" cy="49354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A674D38-430D-4982-8893-BE74FD521EF7}"/>
                </a:ext>
              </a:extLst>
            </p:cNvPr>
            <p:cNvSpPr/>
            <p:nvPr userDrawn="1"/>
          </p:nvSpPr>
          <p:spPr>
            <a:xfrm>
              <a:off x="2221623" y="1534442"/>
              <a:ext cx="526368" cy="493540"/>
            </a:xfrm>
            <a:prstGeom prst="rect">
              <a:avLst/>
            </a:prstGeom>
            <a:solidFill>
              <a:srgbClr val="0008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Black" panose="020F0A0202020403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894114-0BDA-4305-A7C6-060BFE4B5A4D}"/>
                </a:ext>
              </a:extLst>
            </p:cNvPr>
            <p:cNvSpPr txBox="1"/>
            <p:nvPr userDrawn="1"/>
          </p:nvSpPr>
          <p:spPr>
            <a:xfrm>
              <a:off x="2328605" y="1568846"/>
              <a:ext cx="441158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Lato Black" panose="020F0A02020204030203" pitchFamily="34" charset="0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EA6905-CEA3-4268-9A6B-001A23DF5254}"/>
              </a:ext>
            </a:extLst>
          </p:cNvPr>
          <p:cNvGrpSpPr/>
          <p:nvPr userDrawn="1"/>
        </p:nvGrpSpPr>
        <p:grpSpPr>
          <a:xfrm>
            <a:off x="7701947" y="4441368"/>
            <a:ext cx="548140" cy="493540"/>
            <a:chOff x="2221623" y="1534442"/>
            <a:chExt cx="548140" cy="49354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ABB5A9F-925D-400B-A07A-E2163A7140F6}"/>
                </a:ext>
              </a:extLst>
            </p:cNvPr>
            <p:cNvSpPr/>
            <p:nvPr userDrawn="1"/>
          </p:nvSpPr>
          <p:spPr>
            <a:xfrm>
              <a:off x="2221623" y="1534442"/>
              <a:ext cx="526368" cy="493540"/>
            </a:xfrm>
            <a:prstGeom prst="rect">
              <a:avLst/>
            </a:prstGeom>
            <a:solidFill>
              <a:srgbClr val="0008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Black" panose="020F0A0202020403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7ABAD2-5F25-4DF2-9307-C1110CB9A505}"/>
                </a:ext>
              </a:extLst>
            </p:cNvPr>
            <p:cNvSpPr txBox="1"/>
            <p:nvPr userDrawn="1"/>
          </p:nvSpPr>
          <p:spPr>
            <a:xfrm>
              <a:off x="2328605" y="1568846"/>
              <a:ext cx="441158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Lato Black" panose="020F0A02020204030203" pitchFamily="34" charset="0"/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95B454E-B714-4FDD-880B-F7375C22861F}"/>
              </a:ext>
            </a:extLst>
          </p:cNvPr>
          <p:cNvGrpSpPr/>
          <p:nvPr userDrawn="1"/>
        </p:nvGrpSpPr>
        <p:grpSpPr>
          <a:xfrm>
            <a:off x="7701947" y="5145194"/>
            <a:ext cx="548140" cy="493540"/>
            <a:chOff x="2221623" y="1534442"/>
            <a:chExt cx="548140" cy="49354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5630DD4-5574-4925-8BD1-9194915ED5EB}"/>
                </a:ext>
              </a:extLst>
            </p:cNvPr>
            <p:cNvSpPr/>
            <p:nvPr userDrawn="1"/>
          </p:nvSpPr>
          <p:spPr>
            <a:xfrm>
              <a:off x="2221623" y="1534442"/>
              <a:ext cx="526368" cy="493540"/>
            </a:xfrm>
            <a:prstGeom prst="rect">
              <a:avLst/>
            </a:prstGeom>
            <a:solidFill>
              <a:srgbClr val="0008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Black" panose="020F0A02020204030203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271F123-DD83-4156-BAC5-73BAC37DBA26}"/>
                </a:ext>
              </a:extLst>
            </p:cNvPr>
            <p:cNvSpPr txBox="1"/>
            <p:nvPr userDrawn="1"/>
          </p:nvSpPr>
          <p:spPr>
            <a:xfrm>
              <a:off x="2328605" y="1568846"/>
              <a:ext cx="441158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Lato Black" panose="020F0A02020204030203" pitchFamily="34" charset="0"/>
                </a:rPr>
                <a:t>5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1D8456-6CF7-4694-B046-E198F777A3F6}"/>
              </a:ext>
            </a:extLst>
          </p:cNvPr>
          <p:cNvGrpSpPr/>
          <p:nvPr userDrawn="1"/>
        </p:nvGrpSpPr>
        <p:grpSpPr>
          <a:xfrm>
            <a:off x="7701947" y="5849022"/>
            <a:ext cx="548140" cy="493540"/>
            <a:chOff x="2221623" y="1534442"/>
            <a:chExt cx="548140" cy="49354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0D4D3EE-AF4E-4B50-914B-B244EAF01750}"/>
                </a:ext>
              </a:extLst>
            </p:cNvPr>
            <p:cNvSpPr/>
            <p:nvPr userDrawn="1"/>
          </p:nvSpPr>
          <p:spPr>
            <a:xfrm>
              <a:off x="2221623" y="1534442"/>
              <a:ext cx="526368" cy="493540"/>
            </a:xfrm>
            <a:prstGeom prst="rect">
              <a:avLst/>
            </a:prstGeom>
            <a:solidFill>
              <a:srgbClr val="0008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Black" panose="020F0A02020204030203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B9E1212-6DCA-4F21-8867-83062C8051E2}"/>
                </a:ext>
              </a:extLst>
            </p:cNvPr>
            <p:cNvSpPr txBox="1"/>
            <p:nvPr userDrawn="1"/>
          </p:nvSpPr>
          <p:spPr>
            <a:xfrm>
              <a:off x="2328605" y="1568846"/>
              <a:ext cx="441158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Lato Black" panose="020F0A02020204030203" pitchFamily="34" charset="0"/>
                </a:rPr>
                <a:t>6</a:t>
              </a:r>
            </a:p>
          </p:txBody>
        </p:sp>
      </p:grpSp>
      <p:sp>
        <p:nvSpPr>
          <p:cNvPr id="27" name="H4 - 1">
            <a:extLst>
              <a:ext uri="{FF2B5EF4-FFF2-40B4-BE49-F238E27FC236}">
                <a16:creationId xmlns:a16="http://schemas.microsoft.com/office/drawing/2014/main" id="{A008F216-0376-4EA7-B6AE-C3B629EB5B0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335297" y="3033717"/>
            <a:ext cx="4783986" cy="493540"/>
          </a:xfrm>
        </p:spPr>
        <p:txBody>
          <a:bodyPr tIns="91440">
            <a:noAutofit/>
          </a:bodyPr>
          <a:lstStyle>
            <a:lvl1pPr marL="0" indent="0" algn="l">
              <a:lnSpc>
                <a:spcPct val="100000"/>
              </a:lnSpc>
              <a:spcBef>
                <a:spcPts val="240"/>
              </a:spcBef>
              <a:buNone/>
              <a:defRPr sz="2000" b="0" baseline="0">
                <a:solidFill>
                  <a:srgbClr val="000814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H4 - 1">
            <a:extLst>
              <a:ext uri="{FF2B5EF4-FFF2-40B4-BE49-F238E27FC236}">
                <a16:creationId xmlns:a16="http://schemas.microsoft.com/office/drawing/2014/main" id="{AB6BB22B-6E84-40C6-A686-8FB0128B855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335297" y="3737543"/>
            <a:ext cx="4783986" cy="493540"/>
          </a:xfrm>
        </p:spPr>
        <p:txBody>
          <a:bodyPr tIns="91440">
            <a:noAutofit/>
          </a:bodyPr>
          <a:lstStyle>
            <a:lvl1pPr marL="0" indent="0" algn="l">
              <a:lnSpc>
                <a:spcPct val="100000"/>
              </a:lnSpc>
              <a:spcBef>
                <a:spcPts val="240"/>
              </a:spcBef>
              <a:buNone/>
              <a:defRPr sz="2000" b="0" baseline="0">
                <a:solidFill>
                  <a:srgbClr val="000814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H4 - 1">
            <a:extLst>
              <a:ext uri="{FF2B5EF4-FFF2-40B4-BE49-F238E27FC236}">
                <a16:creationId xmlns:a16="http://schemas.microsoft.com/office/drawing/2014/main" id="{F02CC93F-00C7-4248-B5E0-32AEEE57833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335297" y="4441369"/>
            <a:ext cx="4783986" cy="493540"/>
          </a:xfrm>
        </p:spPr>
        <p:txBody>
          <a:bodyPr tIns="91440">
            <a:noAutofit/>
          </a:bodyPr>
          <a:lstStyle>
            <a:lvl1pPr marL="0" indent="0" algn="l">
              <a:lnSpc>
                <a:spcPct val="100000"/>
              </a:lnSpc>
              <a:spcBef>
                <a:spcPts val="240"/>
              </a:spcBef>
              <a:buNone/>
              <a:defRPr sz="2000" b="0" baseline="0">
                <a:solidFill>
                  <a:srgbClr val="000814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H4 - 1">
            <a:extLst>
              <a:ext uri="{FF2B5EF4-FFF2-40B4-BE49-F238E27FC236}">
                <a16:creationId xmlns:a16="http://schemas.microsoft.com/office/drawing/2014/main" id="{CF013953-A65C-4290-A208-078619DD964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335297" y="5145195"/>
            <a:ext cx="4783986" cy="493540"/>
          </a:xfrm>
        </p:spPr>
        <p:txBody>
          <a:bodyPr tIns="91440">
            <a:noAutofit/>
          </a:bodyPr>
          <a:lstStyle>
            <a:lvl1pPr marL="0" indent="0" algn="l">
              <a:lnSpc>
                <a:spcPct val="100000"/>
              </a:lnSpc>
              <a:spcBef>
                <a:spcPts val="240"/>
              </a:spcBef>
              <a:buNone/>
              <a:defRPr sz="2000" b="0" baseline="0">
                <a:solidFill>
                  <a:srgbClr val="000814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H4 - 1">
            <a:extLst>
              <a:ext uri="{FF2B5EF4-FFF2-40B4-BE49-F238E27FC236}">
                <a16:creationId xmlns:a16="http://schemas.microsoft.com/office/drawing/2014/main" id="{05F431A0-AD53-4887-A46B-AE1BD63D87C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335297" y="5849020"/>
            <a:ext cx="4783986" cy="493540"/>
          </a:xfrm>
        </p:spPr>
        <p:txBody>
          <a:bodyPr tIns="91440">
            <a:noAutofit/>
          </a:bodyPr>
          <a:lstStyle>
            <a:lvl1pPr marL="0" indent="0" algn="l">
              <a:lnSpc>
                <a:spcPct val="100000"/>
              </a:lnSpc>
              <a:spcBef>
                <a:spcPts val="240"/>
              </a:spcBef>
              <a:buNone/>
              <a:defRPr sz="2000" b="0" baseline="0">
                <a:solidFill>
                  <a:srgbClr val="000814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75920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ottom Triangle"/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  <p:sp>
        <p:nvSpPr>
          <p:cNvPr id="33" name="Left BG Shape"/>
          <p:cNvSpPr/>
          <p:nvPr userDrawn="1"/>
        </p:nvSpPr>
        <p:spPr bwMode="auto">
          <a:xfrm>
            <a:off x="0" y="0"/>
            <a:ext cx="8268926" cy="8229600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40" dirty="0"/>
          </a:p>
        </p:txBody>
      </p:sp>
      <p:grpSp>
        <p:nvGrpSpPr>
          <p:cNvPr id="2" name="Computer"/>
          <p:cNvGrpSpPr/>
          <p:nvPr userDrawn="1"/>
        </p:nvGrpSpPr>
        <p:grpSpPr>
          <a:xfrm>
            <a:off x="5644715" y="860494"/>
            <a:ext cx="11727886" cy="6673426"/>
            <a:chOff x="4703929" y="717077"/>
            <a:chExt cx="9773238" cy="5561188"/>
          </a:xfrm>
        </p:grpSpPr>
        <p:sp>
          <p:nvSpPr>
            <p:cNvPr id="35" name="Computer Part 6"/>
            <p:cNvSpPr/>
            <p:nvPr userDrawn="1"/>
          </p:nvSpPr>
          <p:spPr>
            <a:xfrm>
              <a:off x="5555970" y="717077"/>
              <a:ext cx="7984744" cy="5414294"/>
            </a:xfrm>
            <a:custGeom>
              <a:avLst/>
              <a:gdLst>
                <a:gd name="connsiteX0" fmla="*/ 593737 w 15796902"/>
                <a:gd name="connsiteY0" fmla="*/ 0 h 10799762"/>
                <a:gd name="connsiteX1" fmla="*/ 2968613 w 15796902"/>
                <a:gd name="connsiteY1" fmla="*/ 0 h 10799762"/>
                <a:gd name="connsiteX2" fmla="*/ 2968615 w 15796902"/>
                <a:gd name="connsiteY2" fmla="*/ 0 h 10799762"/>
                <a:gd name="connsiteX3" fmla="*/ 12828290 w 15796902"/>
                <a:gd name="connsiteY3" fmla="*/ 0 h 10799762"/>
                <a:gd name="connsiteX4" fmla="*/ 14287500 w 15796902"/>
                <a:gd name="connsiteY4" fmla="*/ 0 h 10799762"/>
                <a:gd name="connsiteX5" fmla="*/ 15203166 w 15796902"/>
                <a:gd name="connsiteY5" fmla="*/ 0 h 10799762"/>
                <a:gd name="connsiteX6" fmla="*/ 15796902 w 15796902"/>
                <a:gd name="connsiteY6" fmla="*/ 593737 h 10799762"/>
                <a:gd name="connsiteX7" fmla="*/ 15796902 w 15796902"/>
                <a:gd name="connsiteY7" fmla="*/ 5080012 h 10799762"/>
                <a:gd name="connsiteX8" fmla="*/ 15796902 w 15796902"/>
                <a:gd name="connsiteY8" fmla="*/ 5719750 h 10799762"/>
                <a:gd name="connsiteX9" fmla="*/ 15796902 w 15796902"/>
                <a:gd name="connsiteY9" fmla="*/ 10206025 h 10799762"/>
                <a:gd name="connsiteX10" fmla="*/ 15203166 w 15796902"/>
                <a:gd name="connsiteY10" fmla="*/ 10799762 h 10799762"/>
                <a:gd name="connsiteX11" fmla="*/ 14287500 w 15796902"/>
                <a:gd name="connsiteY11" fmla="*/ 10799762 h 10799762"/>
                <a:gd name="connsiteX12" fmla="*/ 12828290 w 15796902"/>
                <a:gd name="connsiteY12" fmla="*/ 10799762 h 10799762"/>
                <a:gd name="connsiteX13" fmla="*/ 2968613 w 15796902"/>
                <a:gd name="connsiteY13" fmla="*/ 10799762 h 10799762"/>
                <a:gd name="connsiteX14" fmla="*/ 1781175 w 15796902"/>
                <a:gd name="connsiteY14" fmla="*/ 10799762 h 10799762"/>
                <a:gd name="connsiteX15" fmla="*/ 593737 w 15796902"/>
                <a:gd name="connsiteY15" fmla="*/ 10799762 h 10799762"/>
                <a:gd name="connsiteX16" fmla="*/ 0 w 15796902"/>
                <a:gd name="connsiteY16" fmla="*/ 10206025 h 10799762"/>
                <a:gd name="connsiteX17" fmla="*/ 0 w 15796902"/>
                <a:gd name="connsiteY17" fmla="*/ 5719750 h 10799762"/>
                <a:gd name="connsiteX18" fmla="*/ 0 w 15796902"/>
                <a:gd name="connsiteY18" fmla="*/ 5080012 h 10799762"/>
                <a:gd name="connsiteX19" fmla="*/ 0 w 15796902"/>
                <a:gd name="connsiteY19" fmla="*/ 593737 h 10799762"/>
                <a:gd name="connsiteX20" fmla="*/ 593737 w 15796902"/>
                <a:gd name="connsiteY20" fmla="*/ 0 h 10799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796902" h="10799762">
                  <a:moveTo>
                    <a:pt x="593737" y="0"/>
                  </a:moveTo>
                  <a:lnTo>
                    <a:pt x="2968613" y="0"/>
                  </a:lnTo>
                  <a:lnTo>
                    <a:pt x="2968615" y="0"/>
                  </a:lnTo>
                  <a:lnTo>
                    <a:pt x="12828290" y="0"/>
                  </a:lnTo>
                  <a:lnTo>
                    <a:pt x="14287500" y="0"/>
                  </a:lnTo>
                  <a:lnTo>
                    <a:pt x="15203166" y="0"/>
                  </a:lnTo>
                  <a:cubicBezTo>
                    <a:pt x="15531078" y="0"/>
                    <a:pt x="15796902" y="265825"/>
                    <a:pt x="15796902" y="593737"/>
                  </a:cubicBezTo>
                  <a:lnTo>
                    <a:pt x="15796902" y="5080012"/>
                  </a:lnTo>
                  <a:lnTo>
                    <a:pt x="15796902" y="5719750"/>
                  </a:lnTo>
                  <a:lnTo>
                    <a:pt x="15796902" y="10206025"/>
                  </a:lnTo>
                  <a:cubicBezTo>
                    <a:pt x="15796902" y="10533937"/>
                    <a:pt x="15531078" y="10799762"/>
                    <a:pt x="15203166" y="10799762"/>
                  </a:cubicBezTo>
                  <a:lnTo>
                    <a:pt x="14287500" y="10799762"/>
                  </a:lnTo>
                  <a:lnTo>
                    <a:pt x="12828290" y="10799762"/>
                  </a:lnTo>
                  <a:lnTo>
                    <a:pt x="2968613" y="10799762"/>
                  </a:lnTo>
                  <a:lnTo>
                    <a:pt x="1781175" y="10799762"/>
                  </a:lnTo>
                  <a:lnTo>
                    <a:pt x="593737" y="10799762"/>
                  </a:lnTo>
                  <a:cubicBezTo>
                    <a:pt x="265825" y="10799762"/>
                    <a:pt x="0" y="10533937"/>
                    <a:pt x="0" y="10206025"/>
                  </a:cubicBezTo>
                  <a:lnTo>
                    <a:pt x="0" y="5719750"/>
                  </a:lnTo>
                  <a:lnTo>
                    <a:pt x="0" y="5080012"/>
                  </a:lnTo>
                  <a:lnTo>
                    <a:pt x="0" y="593737"/>
                  </a:lnTo>
                  <a:cubicBezTo>
                    <a:pt x="0" y="265825"/>
                    <a:pt x="265825" y="0"/>
                    <a:pt x="59373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2" dirty="0"/>
            </a:p>
          </p:txBody>
        </p:sp>
        <p:sp>
          <p:nvSpPr>
            <p:cNvPr id="37" name="Computer Part 5"/>
            <p:cNvSpPr/>
            <p:nvPr userDrawn="1"/>
          </p:nvSpPr>
          <p:spPr>
            <a:xfrm>
              <a:off x="4703929" y="6202089"/>
              <a:ext cx="9773238" cy="76176"/>
            </a:xfrm>
            <a:custGeom>
              <a:avLst/>
              <a:gdLst>
                <a:gd name="connsiteX0" fmla="*/ 0 w 19335232"/>
                <a:gd name="connsiteY0" fmla="*/ 0 h 333694"/>
                <a:gd name="connsiteX1" fmla="*/ 19335232 w 19335232"/>
                <a:gd name="connsiteY1" fmla="*/ 0 h 333694"/>
                <a:gd name="connsiteX2" fmla="*/ 19322694 w 19335232"/>
                <a:gd name="connsiteY2" fmla="*/ 40390 h 333694"/>
                <a:gd name="connsiteX3" fmla="*/ 18880202 w 19335232"/>
                <a:gd name="connsiteY3" fmla="*/ 333694 h 333694"/>
                <a:gd name="connsiteX4" fmla="*/ 455030 w 19335232"/>
                <a:gd name="connsiteY4" fmla="*/ 333694 h 333694"/>
                <a:gd name="connsiteX5" fmla="*/ 12538 w 19335232"/>
                <a:gd name="connsiteY5" fmla="*/ 40390 h 33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35232" h="333694">
                  <a:moveTo>
                    <a:pt x="0" y="0"/>
                  </a:moveTo>
                  <a:lnTo>
                    <a:pt x="19335232" y="0"/>
                  </a:lnTo>
                  <a:lnTo>
                    <a:pt x="19322694" y="40390"/>
                  </a:lnTo>
                  <a:cubicBezTo>
                    <a:pt x="19249792" y="212753"/>
                    <a:pt x="19079120" y="333694"/>
                    <a:pt x="18880202" y="333694"/>
                  </a:cubicBezTo>
                  <a:lnTo>
                    <a:pt x="455030" y="333694"/>
                  </a:lnTo>
                  <a:cubicBezTo>
                    <a:pt x="256112" y="333694"/>
                    <a:pt x="85441" y="212753"/>
                    <a:pt x="12538" y="40390"/>
                  </a:cubicBezTo>
                  <a:close/>
                </a:path>
              </a:pathLst>
            </a:custGeom>
            <a:gradFill flip="none" rotWithShape="1">
              <a:gsLst>
                <a:gs pos="89000">
                  <a:srgbClr val="828282"/>
                </a:gs>
                <a:gs pos="0">
                  <a:srgbClr val="C5C5C5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2" dirty="0"/>
            </a:p>
          </p:txBody>
        </p:sp>
        <p:sp>
          <p:nvSpPr>
            <p:cNvPr id="7" name="Computer Part 4"/>
            <p:cNvSpPr/>
            <p:nvPr userDrawn="1"/>
          </p:nvSpPr>
          <p:spPr>
            <a:xfrm>
              <a:off x="4703929" y="6015623"/>
              <a:ext cx="9773238" cy="186467"/>
            </a:xfrm>
            <a:prstGeom prst="rect">
              <a:avLst/>
            </a:prstGeom>
            <a:gradFill flip="none" rotWithShape="1">
              <a:gsLst>
                <a:gs pos="2000">
                  <a:srgbClr val="D5D5D5"/>
                </a:gs>
                <a:gs pos="1000">
                  <a:srgbClr val="F2F2F2"/>
                </a:gs>
                <a:gs pos="0">
                  <a:schemeClr val="tx1">
                    <a:alpha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2" dirty="0"/>
            </a:p>
          </p:txBody>
        </p:sp>
        <p:sp>
          <p:nvSpPr>
            <p:cNvPr id="38" name="Computer Part 3"/>
            <p:cNvSpPr/>
            <p:nvPr userDrawn="1"/>
          </p:nvSpPr>
          <p:spPr>
            <a:xfrm>
              <a:off x="8891012" y="6018701"/>
              <a:ext cx="1351391" cy="106495"/>
            </a:xfrm>
            <a:custGeom>
              <a:avLst/>
              <a:gdLst>
                <a:gd name="connsiteX0" fmla="*/ 0 w 2673572"/>
                <a:gd name="connsiteY0" fmla="*/ 0 h 212424"/>
                <a:gd name="connsiteX1" fmla="*/ 2673572 w 2673572"/>
                <a:gd name="connsiteY1" fmla="*/ 0 h 212424"/>
                <a:gd name="connsiteX2" fmla="*/ 2662629 w 2673572"/>
                <a:gd name="connsiteY2" fmla="*/ 54207 h 212424"/>
                <a:gd name="connsiteX3" fmla="*/ 2423935 w 2673572"/>
                <a:gd name="connsiteY3" fmla="*/ 212424 h 212424"/>
                <a:gd name="connsiteX4" fmla="*/ 249637 w 2673572"/>
                <a:gd name="connsiteY4" fmla="*/ 212424 h 212424"/>
                <a:gd name="connsiteX5" fmla="*/ 10944 w 2673572"/>
                <a:gd name="connsiteY5" fmla="*/ 54207 h 21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3572" h="212424">
                  <a:moveTo>
                    <a:pt x="0" y="0"/>
                  </a:moveTo>
                  <a:lnTo>
                    <a:pt x="2673572" y="0"/>
                  </a:lnTo>
                  <a:lnTo>
                    <a:pt x="2662629" y="54207"/>
                  </a:lnTo>
                  <a:cubicBezTo>
                    <a:pt x="2623302" y="147185"/>
                    <a:pt x="2531237" y="212424"/>
                    <a:pt x="2423935" y="212424"/>
                  </a:cubicBezTo>
                  <a:lnTo>
                    <a:pt x="249637" y="212424"/>
                  </a:lnTo>
                  <a:cubicBezTo>
                    <a:pt x="142335" y="212424"/>
                    <a:pt x="50270" y="147185"/>
                    <a:pt x="10944" y="54207"/>
                  </a:cubicBezTo>
                  <a:close/>
                </a:path>
              </a:pathLst>
            </a:custGeom>
            <a:gradFill>
              <a:gsLst>
                <a:gs pos="88000">
                  <a:srgbClr val="F2F2F2"/>
                </a:gs>
                <a:gs pos="12000">
                  <a:srgbClr val="F2F2F2"/>
                </a:gs>
                <a:gs pos="100000">
                  <a:srgbClr val="828282"/>
                </a:gs>
                <a:gs pos="0">
                  <a:srgbClr val="828282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2" dirty="0"/>
            </a:p>
          </p:txBody>
        </p:sp>
        <p:grpSp>
          <p:nvGrpSpPr>
            <p:cNvPr id="27" name="Группа 26"/>
            <p:cNvGrpSpPr/>
            <p:nvPr userDrawn="1"/>
          </p:nvGrpSpPr>
          <p:grpSpPr>
            <a:xfrm flipH="1">
              <a:off x="9572513" y="890239"/>
              <a:ext cx="23483" cy="22921"/>
              <a:chOff x="13422299" y="954496"/>
              <a:chExt cx="127026" cy="125005"/>
            </a:xfrm>
          </p:grpSpPr>
          <p:sp>
            <p:nvSpPr>
              <p:cNvPr id="30" name="Computer Part 2"/>
              <p:cNvSpPr/>
              <p:nvPr userDrawn="1"/>
            </p:nvSpPr>
            <p:spPr>
              <a:xfrm>
                <a:off x="13422301" y="954496"/>
                <a:ext cx="127023" cy="125004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82" dirty="0"/>
              </a:p>
            </p:txBody>
          </p:sp>
          <p:sp>
            <p:nvSpPr>
              <p:cNvPr id="34" name="Computer Part 1"/>
              <p:cNvSpPr/>
              <p:nvPr userDrawn="1"/>
            </p:nvSpPr>
            <p:spPr>
              <a:xfrm>
                <a:off x="13422299" y="954497"/>
                <a:ext cx="127026" cy="125004"/>
              </a:xfrm>
              <a:prstGeom prst="ellipse">
                <a:avLst/>
              </a:prstGeom>
              <a:solidFill>
                <a:srgbClr val="002060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82" dirty="0"/>
              </a:p>
            </p:txBody>
          </p:sp>
        </p:grpSp>
      </p:grpSp>
      <p:sp>
        <p:nvSpPr>
          <p:cNvPr id="36" name="Pic Placeholder - Computer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6975609" y="1298860"/>
            <a:ext cx="8970125" cy="5631884"/>
          </a:xfrm>
          <a:prstGeom prst="rect">
            <a:avLst/>
          </a:prstGeom>
          <a:solidFill>
            <a:schemeClr val="bg1">
              <a:alpha val="10000"/>
            </a:schemeClr>
          </a:solidFill>
          <a:ln w="3175">
            <a:solidFill>
              <a:schemeClr val="tx1">
                <a:alpha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204" baseline="0"/>
            </a:lvl1pPr>
          </a:lstStyle>
          <a:p>
            <a:r>
              <a:rPr lang="en-US" dirty="0"/>
              <a:t>Drop your image here</a:t>
            </a:r>
          </a:p>
        </p:txBody>
      </p:sp>
      <p:cxnSp>
        <p:nvCxnSpPr>
          <p:cNvPr id="24" name="Top Right - Line">
            <a:extLst>
              <a:ext uri="{FF2B5EF4-FFF2-40B4-BE49-F238E27FC236}">
                <a16:creationId xmlns:a16="http://schemas.microsoft.com/office/drawing/2014/main" id="{AA5EBEDE-DF0A-4B57-A86E-DFEF0DBF68BE}"/>
              </a:ext>
            </a:extLst>
          </p:cNvPr>
          <p:cNvCxnSpPr/>
          <p:nvPr userDrawn="1"/>
        </p:nvCxnSpPr>
        <p:spPr>
          <a:xfrm flipV="1">
            <a:off x="14344048" y="1906"/>
            <a:ext cx="274320" cy="27432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Top Right - Line">
            <a:extLst>
              <a:ext uri="{FF2B5EF4-FFF2-40B4-BE49-F238E27FC236}">
                <a16:creationId xmlns:a16="http://schemas.microsoft.com/office/drawing/2014/main" id="{E10113D2-F5D7-4D3C-9643-DB31FF297FBA}"/>
              </a:ext>
            </a:extLst>
          </p:cNvPr>
          <p:cNvCxnSpPr>
            <a:cxnSpLocks/>
          </p:cNvCxnSpPr>
          <p:nvPr userDrawn="1"/>
        </p:nvCxnSpPr>
        <p:spPr>
          <a:xfrm flipV="1">
            <a:off x="1582176" y="2171703"/>
            <a:ext cx="739919" cy="718123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BD46003F-E8A4-455D-9DB9-39F8C79D66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6" y="7362823"/>
            <a:ext cx="854112" cy="58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43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Char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eft Top Triangle BG"/>
          <p:cNvSpPr/>
          <p:nvPr userDrawn="1"/>
        </p:nvSpPr>
        <p:spPr bwMode="auto">
          <a:xfrm flipH="1" flipV="1">
            <a:off x="3" y="2"/>
            <a:ext cx="3337558" cy="3332011"/>
          </a:xfrm>
          <a:custGeom>
            <a:avLst/>
            <a:gdLst>
              <a:gd name="connsiteX0" fmla="*/ 4652951 w 4652951"/>
              <a:gd name="connsiteY0" fmla="*/ 4645218 h 4645218"/>
              <a:gd name="connsiteX1" fmla="*/ 0 w 4652951"/>
              <a:gd name="connsiteY1" fmla="*/ 4645218 h 4645218"/>
              <a:gd name="connsiteX2" fmla="*/ 4652951 w 4652951"/>
              <a:gd name="connsiteY2" fmla="*/ 0 h 464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52951" h="4645218">
                <a:moveTo>
                  <a:pt x="4652951" y="4645218"/>
                </a:moveTo>
                <a:lnTo>
                  <a:pt x="0" y="4645218"/>
                </a:lnTo>
                <a:lnTo>
                  <a:pt x="4652951" y="0"/>
                </a:lnTo>
                <a:close/>
              </a:path>
            </a:pathLst>
          </a:custGeom>
          <a:solidFill>
            <a:schemeClr val="tx1">
              <a:alpha val="2000"/>
            </a:schemeClr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40" dirty="0"/>
          </a:p>
        </p:txBody>
      </p:sp>
      <p:sp>
        <p:nvSpPr>
          <p:cNvPr id="13" name="H3 Title"/>
          <p:cNvSpPr>
            <a:spLocks noGrp="1"/>
          </p:cNvSpPr>
          <p:nvPr>
            <p:ph type="body" sz="quarter" idx="39" hasCustomPrompt="1"/>
          </p:nvPr>
        </p:nvSpPr>
        <p:spPr>
          <a:xfrm>
            <a:off x="1267427" y="1074409"/>
            <a:ext cx="12096150" cy="85959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319" b="1" cap="all" spc="100" baseline="0">
                <a:solidFill>
                  <a:srgbClr val="000814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H3 Title here</a:t>
            </a:r>
          </a:p>
        </p:txBody>
      </p:sp>
      <p:sp>
        <p:nvSpPr>
          <p:cNvPr id="47" name="H4 - 1"/>
          <p:cNvSpPr>
            <a:spLocks noGrp="1"/>
          </p:cNvSpPr>
          <p:nvPr>
            <p:ph type="body" sz="quarter" idx="50" hasCustomPrompt="1"/>
          </p:nvPr>
        </p:nvSpPr>
        <p:spPr>
          <a:xfrm>
            <a:off x="1267426" y="6255134"/>
            <a:ext cx="2575116" cy="847434"/>
          </a:xfrm>
        </p:spPr>
        <p:txBody>
          <a:bodyPr tIns="91440">
            <a:noAutofit/>
          </a:bodyPr>
          <a:lstStyle>
            <a:lvl1pPr algn="ctr">
              <a:lnSpc>
                <a:spcPct val="100000"/>
              </a:lnSpc>
              <a:spcBef>
                <a:spcPts val="240"/>
              </a:spcBef>
              <a:defRPr sz="2000" b="0" baseline="0">
                <a:solidFill>
                  <a:srgbClr val="000814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H5 Title here</a:t>
            </a:r>
          </a:p>
        </p:txBody>
      </p:sp>
      <p:sp>
        <p:nvSpPr>
          <p:cNvPr id="48" name="H4 - 2"/>
          <p:cNvSpPr>
            <a:spLocks noGrp="1"/>
          </p:cNvSpPr>
          <p:nvPr>
            <p:ph type="body" sz="quarter" idx="51" hasCustomPrompt="1"/>
          </p:nvPr>
        </p:nvSpPr>
        <p:spPr>
          <a:xfrm>
            <a:off x="4395947" y="6255134"/>
            <a:ext cx="2587932" cy="847434"/>
          </a:xfrm>
        </p:spPr>
        <p:txBody>
          <a:bodyPr tIns="91440">
            <a:noAutofit/>
          </a:bodyPr>
          <a:lstStyle>
            <a:lvl1pPr algn="ctr">
              <a:lnSpc>
                <a:spcPct val="100000"/>
              </a:lnSpc>
              <a:spcBef>
                <a:spcPts val="240"/>
              </a:spcBef>
              <a:defRPr sz="2000" b="0" baseline="0">
                <a:solidFill>
                  <a:srgbClr val="000814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H4 Title here</a:t>
            </a:r>
          </a:p>
        </p:txBody>
      </p:sp>
      <p:sp>
        <p:nvSpPr>
          <p:cNvPr id="49" name="H4 - 3"/>
          <p:cNvSpPr>
            <a:spLocks noGrp="1"/>
          </p:cNvSpPr>
          <p:nvPr>
            <p:ph type="body" sz="quarter" idx="52" hasCustomPrompt="1"/>
          </p:nvPr>
        </p:nvSpPr>
        <p:spPr>
          <a:xfrm>
            <a:off x="7652790" y="6255134"/>
            <a:ext cx="2587931" cy="847434"/>
          </a:xfrm>
        </p:spPr>
        <p:txBody>
          <a:bodyPr tIns="91440">
            <a:noAutofit/>
          </a:bodyPr>
          <a:lstStyle>
            <a:lvl1pPr algn="ctr">
              <a:lnSpc>
                <a:spcPct val="100000"/>
              </a:lnSpc>
              <a:spcBef>
                <a:spcPts val="240"/>
              </a:spcBef>
              <a:defRPr sz="2000" b="0" baseline="0">
                <a:solidFill>
                  <a:srgbClr val="000814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H4 Title here</a:t>
            </a:r>
          </a:p>
        </p:txBody>
      </p:sp>
      <p:sp>
        <p:nvSpPr>
          <p:cNvPr id="50" name="H4 - 4"/>
          <p:cNvSpPr>
            <a:spLocks noGrp="1"/>
          </p:cNvSpPr>
          <p:nvPr>
            <p:ph type="body" sz="quarter" idx="53" hasCustomPrompt="1"/>
          </p:nvPr>
        </p:nvSpPr>
        <p:spPr>
          <a:xfrm>
            <a:off x="10775647" y="6255134"/>
            <a:ext cx="2587931" cy="847434"/>
          </a:xfrm>
        </p:spPr>
        <p:txBody>
          <a:bodyPr tIns="91440">
            <a:noAutofit/>
          </a:bodyPr>
          <a:lstStyle>
            <a:lvl1pPr algn="ctr">
              <a:lnSpc>
                <a:spcPct val="100000"/>
              </a:lnSpc>
              <a:spcBef>
                <a:spcPts val="240"/>
              </a:spcBef>
              <a:defRPr sz="2000" b="0" baseline="0">
                <a:solidFill>
                  <a:srgbClr val="000814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H4 Title here</a:t>
            </a:r>
          </a:p>
        </p:txBody>
      </p:sp>
      <p:graphicFrame>
        <p:nvGraphicFramePr>
          <p:cNvPr id="23" name="Chart 1a"/>
          <p:cNvGraphicFramePr/>
          <p:nvPr userDrawn="1">
            <p:extLst>
              <p:ext uri="{D42A27DB-BD31-4B8C-83A1-F6EECF244321}">
                <p14:modId xmlns:p14="http://schemas.microsoft.com/office/powerpoint/2010/main" val="2206970210"/>
              </p:ext>
            </p:extLst>
          </p:nvPr>
        </p:nvGraphicFramePr>
        <p:xfrm>
          <a:off x="764345" y="3017202"/>
          <a:ext cx="3617303" cy="2987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Oval 1"/>
          <p:cNvSpPr/>
          <p:nvPr userDrawn="1"/>
        </p:nvSpPr>
        <p:spPr>
          <a:xfrm>
            <a:off x="1297278" y="3235338"/>
            <a:ext cx="2551432" cy="25510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40" dirty="0"/>
          </a:p>
        </p:txBody>
      </p:sp>
      <p:graphicFrame>
        <p:nvGraphicFramePr>
          <p:cNvPr id="27" name="Chart 2a"/>
          <p:cNvGraphicFramePr/>
          <p:nvPr userDrawn="1">
            <p:extLst>
              <p:ext uri="{D42A27DB-BD31-4B8C-83A1-F6EECF244321}">
                <p14:modId xmlns:p14="http://schemas.microsoft.com/office/powerpoint/2010/main" val="3661201603"/>
              </p:ext>
            </p:extLst>
          </p:nvPr>
        </p:nvGraphicFramePr>
        <p:xfrm>
          <a:off x="3870963" y="3022692"/>
          <a:ext cx="3617303" cy="2987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Oval 26"/>
          <p:cNvSpPr/>
          <p:nvPr userDrawn="1"/>
        </p:nvSpPr>
        <p:spPr>
          <a:xfrm>
            <a:off x="4403896" y="3240830"/>
            <a:ext cx="2551432" cy="25510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40" dirty="0">
              <a:latin typeface="Montserrat SemiBold" panose="00000700000000000000" pitchFamily="50" charset="0"/>
            </a:endParaRPr>
          </a:p>
        </p:txBody>
      </p:sp>
      <p:graphicFrame>
        <p:nvGraphicFramePr>
          <p:cNvPr id="30" name="Chart 3a"/>
          <p:cNvGraphicFramePr/>
          <p:nvPr userDrawn="1">
            <p:extLst>
              <p:ext uri="{D42A27DB-BD31-4B8C-83A1-F6EECF244321}">
                <p14:modId xmlns:p14="http://schemas.microsoft.com/office/powerpoint/2010/main" val="1763986283"/>
              </p:ext>
            </p:extLst>
          </p:nvPr>
        </p:nvGraphicFramePr>
        <p:xfrm>
          <a:off x="7138103" y="3008414"/>
          <a:ext cx="3617303" cy="2987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Oval 3"/>
          <p:cNvSpPr/>
          <p:nvPr userDrawn="1"/>
        </p:nvSpPr>
        <p:spPr>
          <a:xfrm>
            <a:off x="7671037" y="3226552"/>
            <a:ext cx="2551432" cy="25510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40" dirty="0"/>
          </a:p>
        </p:txBody>
      </p:sp>
      <p:graphicFrame>
        <p:nvGraphicFramePr>
          <p:cNvPr id="33" name="Chart 4a"/>
          <p:cNvGraphicFramePr/>
          <p:nvPr userDrawn="1">
            <p:extLst>
              <p:ext uri="{D42A27DB-BD31-4B8C-83A1-F6EECF244321}">
                <p14:modId xmlns:p14="http://schemas.microsoft.com/office/powerpoint/2010/main" val="4257859223"/>
              </p:ext>
            </p:extLst>
          </p:nvPr>
        </p:nvGraphicFramePr>
        <p:xfrm>
          <a:off x="10251219" y="3008414"/>
          <a:ext cx="3617303" cy="2987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Oval 4"/>
          <p:cNvSpPr/>
          <p:nvPr userDrawn="1"/>
        </p:nvSpPr>
        <p:spPr>
          <a:xfrm>
            <a:off x="10784151" y="3226552"/>
            <a:ext cx="2551432" cy="25510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40" dirty="0"/>
          </a:p>
        </p:txBody>
      </p:sp>
      <p:sp>
        <p:nvSpPr>
          <p:cNvPr id="36" name="#1"/>
          <p:cNvSpPr>
            <a:spLocks noGrp="1"/>
          </p:cNvSpPr>
          <p:nvPr>
            <p:ph type="body" sz="quarter" idx="54" hasCustomPrompt="1"/>
          </p:nvPr>
        </p:nvSpPr>
        <p:spPr>
          <a:xfrm>
            <a:off x="1267426" y="4080586"/>
            <a:ext cx="2575116" cy="847434"/>
          </a:xfrm>
        </p:spPr>
        <p:txBody>
          <a:bodyPr tIns="91440" anchor="ctr">
            <a:noAutofit/>
          </a:bodyPr>
          <a:lstStyle>
            <a:lvl1pPr algn="ctr">
              <a:lnSpc>
                <a:spcPct val="100000"/>
              </a:lnSpc>
              <a:spcBef>
                <a:spcPts val="240"/>
              </a:spcBef>
              <a:defRPr sz="5500" b="0" baseline="0">
                <a:solidFill>
                  <a:schemeClr val="accent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/>
              <a:t>70</a:t>
            </a:r>
            <a:endParaRPr lang="en-US" dirty="0"/>
          </a:p>
        </p:txBody>
      </p:sp>
      <p:sp>
        <p:nvSpPr>
          <p:cNvPr id="37" name="#2"/>
          <p:cNvSpPr>
            <a:spLocks noGrp="1"/>
          </p:cNvSpPr>
          <p:nvPr>
            <p:ph type="body" sz="quarter" idx="55" hasCustomPrompt="1"/>
          </p:nvPr>
        </p:nvSpPr>
        <p:spPr>
          <a:xfrm>
            <a:off x="4395947" y="4080586"/>
            <a:ext cx="2587932" cy="847434"/>
          </a:xfrm>
        </p:spPr>
        <p:txBody>
          <a:bodyPr tIns="91440" anchor="ctr">
            <a:noAutofit/>
          </a:bodyPr>
          <a:lstStyle>
            <a:lvl1pPr algn="ctr">
              <a:lnSpc>
                <a:spcPct val="100000"/>
              </a:lnSpc>
              <a:spcBef>
                <a:spcPts val="240"/>
              </a:spcBef>
              <a:defRPr sz="5500" b="0" baseline="0">
                <a:solidFill>
                  <a:schemeClr val="accent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/>
              <a:t>90</a:t>
            </a:r>
            <a:endParaRPr lang="en-US" dirty="0"/>
          </a:p>
        </p:txBody>
      </p:sp>
      <p:sp>
        <p:nvSpPr>
          <p:cNvPr id="38" name="#3"/>
          <p:cNvSpPr>
            <a:spLocks noGrp="1"/>
          </p:cNvSpPr>
          <p:nvPr>
            <p:ph type="body" sz="quarter" idx="56" hasCustomPrompt="1"/>
          </p:nvPr>
        </p:nvSpPr>
        <p:spPr>
          <a:xfrm>
            <a:off x="7652790" y="4080586"/>
            <a:ext cx="2587931" cy="847434"/>
          </a:xfrm>
        </p:spPr>
        <p:txBody>
          <a:bodyPr tIns="91440" anchor="ctr">
            <a:noAutofit/>
          </a:bodyPr>
          <a:lstStyle>
            <a:lvl1pPr algn="ctr">
              <a:lnSpc>
                <a:spcPct val="100000"/>
              </a:lnSpc>
              <a:spcBef>
                <a:spcPts val="240"/>
              </a:spcBef>
              <a:defRPr sz="5500" b="0" baseline="0">
                <a:solidFill>
                  <a:schemeClr val="accent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/>
              <a:t>30</a:t>
            </a:r>
            <a:endParaRPr lang="en-US" dirty="0"/>
          </a:p>
        </p:txBody>
      </p:sp>
      <p:sp>
        <p:nvSpPr>
          <p:cNvPr id="39" name="#4"/>
          <p:cNvSpPr>
            <a:spLocks noGrp="1"/>
          </p:cNvSpPr>
          <p:nvPr>
            <p:ph type="body" sz="quarter" idx="57" hasCustomPrompt="1"/>
          </p:nvPr>
        </p:nvSpPr>
        <p:spPr>
          <a:xfrm>
            <a:off x="10775647" y="4080586"/>
            <a:ext cx="2587931" cy="847434"/>
          </a:xfrm>
        </p:spPr>
        <p:txBody>
          <a:bodyPr tIns="91440" anchor="ctr">
            <a:noAutofit/>
          </a:bodyPr>
          <a:lstStyle>
            <a:lvl1pPr algn="ctr">
              <a:lnSpc>
                <a:spcPct val="100000"/>
              </a:lnSpc>
              <a:spcBef>
                <a:spcPts val="240"/>
              </a:spcBef>
              <a:defRPr sz="5500" b="0" baseline="0">
                <a:solidFill>
                  <a:schemeClr val="accent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/>
              <a:t>50</a:t>
            </a:r>
            <a:endParaRPr lang="en-US" dirty="0"/>
          </a:p>
        </p:txBody>
      </p:sp>
      <p:sp>
        <p:nvSpPr>
          <p:cNvPr id="40" name="Bottom Triangle"/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  <p:cxnSp>
        <p:nvCxnSpPr>
          <p:cNvPr id="25" name="Top Right - Line">
            <a:extLst>
              <a:ext uri="{FF2B5EF4-FFF2-40B4-BE49-F238E27FC236}">
                <a16:creationId xmlns:a16="http://schemas.microsoft.com/office/drawing/2014/main" id="{6741AB39-2239-40C0-99FF-21E885F07773}"/>
              </a:ext>
            </a:extLst>
          </p:cNvPr>
          <p:cNvCxnSpPr/>
          <p:nvPr userDrawn="1"/>
        </p:nvCxnSpPr>
        <p:spPr>
          <a:xfrm flipV="1">
            <a:off x="14344048" y="1906"/>
            <a:ext cx="274320" cy="27432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40CB502F-25F3-4F3D-A773-2AA20729A1B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6" y="7362823"/>
            <a:ext cx="854112" cy="58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56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01"/>
          <p:cNvSpPr>
            <a:spLocks noGrp="1"/>
          </p:cNvSpPr>
          <p:nvPr>
            <p:ph type="pic" sz="quarter" idx="104" hasCustomPrompt="1"/>
          </p:nvPr>
        </p:nvSpPr>
        <p:spPr>
          <a:xfrm>
            <a:off x="1351322" y="2212369"/>
            <a:ext cx="1646786" cy="1306238"/>
          </a:xfrm>
          <a:custGeom>
            <a:avLst/>
            <a:gdLst>
              <a:gd name="connsiteX0" fmla="*/ 284480 w 897237"/>
              <a:gd name="connsiteY0" fmla="*/ 126982 h 711692"/>
              <a:gd name="connsiteX1" fmla="*/ 183091 w 897237"/>
              <a:gd name="connsiteY1" fmla="*/ 189982 h 711692"/>
              <a:gd name="connsiteX2" fmla="*/ 150607 w 897237"/>
              <a:gd name="connsiteY2" fmla="*/ 356338 h 711692"/>
              <a:gd name="connsiteX3" fmla="*/ 183091 w 897237"/>
              <a:gd name="connsiteY3" fmla="*/ 522695 h 711692"/>
              <a:gd name="connsiteX4" fmla="*/ 284480 w 897237"/>
              <a:gd name="connsiteY4" fmla="*/ 585694 h 711692"/>
              <a:gd name="connsiteX5" fmla="*/ 385869 w 897237"/>
              <a:gd name="connsiteY5" fmla="*/ 522695 h 711692"/>
              <a:gd name="connsiteX6" fmla="*/ 418352 w 897237"/>
              <a:gd name="connsiteY6" fmla="*/ 356338 h 711692"/>
              <a:gd name="connsiteX7" fmla="*/ 385869 w 897237"/>
              <a:gd name="connsiteY7" fmla="*/ 189982 h 711692"/>
              <a:gd name="connsiteX8" fmla="*/ 284480 w 897237"/>
              <a:gd name="connsiteY8" fmla="*/ 126982 h 711692"/>
              <a:gd name="connsiteX9" fmla="*/ 618664 w 897237"/>
              <a:gd name="connsiteY9" fmla="*/ 11813 h 711692"/>
              <a:gd name="connsiteX10" fmla="*/ 897237 w 897237"/>
              <a:gd name="connsiteY10" fmla="*/ 11813 h 711692"/>
              <a:gd name="connsiteX11" fmla="*/ 897237 w 897237"/>
              <a:gd name="connsiteY11" fmla="*/ 699879 h 711692"/>
              <a:gd name="connsiteX12" fmla="*/ 749583 w 897237"/>
              <a:gd name="connsiteY12" fmla="*/ 699879 h 711692"/>
              <a:gd name="connsiteX13" fmla="*/ 749583 w 897237"/>
              <a:gd name="connsiteY13" fmla="*/ 142733 h 711692"/>
              <a:gd name="connsiteX14" fmla="*/ 618664 w 897237"/>
              <a:gd name="connsiteY14" fmla="*/ 142733 h 711692"/>
              <a:gd name="connsiteX15" fmla="*/ 284480 w 897237"/>
              <a:gd name="connsiteY15" fmla="*/ 0 h 711692"/>
              <a:gd name="connsiteX16" fmla="*/ 498085 w 897237"/>
              <a:gd name="connsiteY16" fmla="*/ 96959 h 711692"/>
              <a:gd name="connsiteX17" fmla="*/ 568959 w 897237"/>
              <a:gd name="connsiteY17" fmla="*/ 355846 h 711692"/>
              <a:gd name="connsiteX18" fmla="*/ 498085 w 897237"/>
              <a:gd name="connsiteY18" fmla="*/ 614733 h 711692"/>
              <a:gd name="connsiteX19" fmla="*/ 284480 w 897237"/>
              <a:gd name="connsiteY19" fmla="*/ 711692 h 711692"/>
              <a:gd name="connsiteX20" fmla="*/ 70874 w 897237"/>
              <a:gd name="connsiteY20" fmla="*/ 614733 h 711692"/>
              <a:gd name="connsiteX21" fmla="*/ 0 w 897237"/>
              <a:gd name="connsiteY21" fmla="*/ 355846 h 711692"/>
              <a:gd name="connsiteX22" fmla="*/ 70874 w 897237"/>
              <a:gd name="connsiteY22" fmla="*/ 96959 h 711692"/>
              <a:gd name="connsiteX23" fmla="*/ 284480 w 897237"/>
              <a:gd name="connsiteY23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7237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8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2" y="425243"/>
                  <a:pt x="418352" y="356338"/>
                </a:cubicBezTo>
                <a:cubicBezTo>
                  <a:pt x="418352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618664" y="11813"/>
                </a:moveTo>
                <a:lnTo>
                  <a:pt x="897237" y="11813"/>
                </a:lnTo>
                <a:lnTo>
                  <a:pt x="897237" y="699879"/>
                </a:lnTo>
                <a:lnTo>
                  <a:pt x="749583" y="699879"/>
                </a:lnTo>
                <a:lnTo>
                  <a:pt x="749583" y="142733"/>
                </a:lnTo>
                <a:lnTo>
                  <a:pt x="618664" y="142733"/>
                </a:ln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5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5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5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5" y="0"/>
                  <a:pt x="28448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536630" rtl="0" eaLnBrk="1" fontAlgn="auto" latinLnBrk="0" hangingPunct="1">
              <a:lnSpc>
                <a:spcPct val="150000"/>
              </a:lnSpc>
              <a:spcBef>
                <a:spcPts val="119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24" name="02"/>
          <p:cNvSpPr>
            <a:spLocks noGrp="1"/>
          </p:cNvSpPr>
          <p:nvPr>
            <p:ph type="pic" sz="quarter" idx="105" hasCustomPrompt="1"/>
          </p:nvPr>
        </p:nvSpPr>
        <p:spPr>
          <a:xfrm>
            <a:off x="3624701" y="2212369"/>
            <a:ext cx="2037036" cy="1306238"/>
          </a:xfrm>
          <a:custGeom>
            <a:avLst/>
            <a:gdLst>
              <a:gd name="connsiteX0" fmla="*/ 284480 w 1109860"/>
              <a:gd name="connsiteY0" fmla="*/ 126982 h 711692"/>
              <a:gd name="connsiteX1" fmla="*/ 183091 w 1109860"/>
              <a:gd name="connsiteY1" fmla="*/ 189982 h 711692"/>
              <a:gd name="connsiteX2" fmla="*/ 150607 w 1109860"/>
              <a:gd name="connsiteY2" fmla="*/ 356338 h 711692"/>
              <a:gd name="connsiteX3" fmla="*/ 183091 w 1109860"/>
              <a:gd name="connsiteY3" fmla="*/ 522695 h 711692"/>
              <a:gd name="connsiteX4" fmla="*/ 284480 w 1109860"/>
              <a:gd name="connsiteY4" fmla="*/ 585694 h 711692"/>
              <a:gd name="connsiteX5" fmla="*/ 385869 w 1109860"/>
              <a:gd name="connsiteY5" fmla="*/ 522695 h 711692"/>
              <a:gd name="connsiteX6" fmla="*/ 418353 w 1109860"/>
              <a:gd name="connsiteY6" fmla="*/ 356338 h 711692"/>
              <a:gd name="connsiteX7" fmla="*/ 385869 w 1109860"/>
              <a:gd name="connsiteY7" fmla="*/ 189982 h 711692"/>
              <a:gd name="connsiteX8" fmla="*/ 284480 w 1109860"/>
              <a:gd name="connsiteY8" fmla="*/ 126982 h 711692"/>
              <a:gd name="connsiteX9" fmla="*/ 865246 w 1109860"/>
              <a:gd name="connsiteY9" fmla="*/ 3938 h 711692"/>
              <a:gd name="connsiteX10" fmla="*/ 1021760 w 1109860"/>
              <a:gd name="connsiteY10" fmla="*/ 60539 h 711692"/>
              <a:gd name="connsiteX11" fmla="*/ 1089188 w 1109860"/>
              <a:gd name="connsiteY11" fmla="*/ 214591 h 711692"/>
              <a:gd name="connsiteX12" fmla="*/ 1062119 w 1109860"/>
              <a:gd name="connsiteY12" fmla="*/ 316472 h 711692"/>
              <a:gd name="connsiteX13" fmla="*/ 962206 w 1109860"/>
              <a:gd name="connsiteY13" fmla="*/ 440994 h 711692"/>
              <a:gd name="connsiteX14" fmla="*/ 838177 w 1109860"/>
              <a:gd name="connsiteY14" fmla="*/ 569945 h 711692"/>
              <a:gd name="connsiteX15" fmla="*/ 1109860 w 1109860"/>
              <a:gd name="connsiteY15" fmla="*/ 569945 h 711692"/>
              <a:gd name="connsiteX16" fmla="*/ 1109860 w 1109860"/>
              <a:gd name="connsiteY16" fmla="*/ 707755 h 711692"/>
              <a:gd name="connsiteX17" fmla="*/ 624570 w 1109860"/>
              <a:gd name="connsiteY17" fmla="*/ 707755 h 711692"/>
              <a:gd name="connsiteX18" fmla="*/ 624570 w 1109860"/>
              <a:gd name="connsiteY18" fmla="*/ 593569 h 711692"/>
              <a:gd name="connsiteX19" fmla="*/ 826364 w 1109860"/>
              <a:gd name="connsiteY19" fmla="*/ 386854 h 711692"/>
              <a:gd name="connsiteX20" fmla="*/ 913480 w 1109860"/>
              <a:gd name="connsiteY20" fmla="*/ 287926 h 711692"/>
              <a:gd name="connsiteX21" fmla="*/ 939566 w 1109860"/>
              <a:gd name="connsiteY21" fmla="*/ 216560 h 711692"/>
              <a:gd name="connsiteX22" fmla="*/ 916925 w 1109860"/>
              <a:gd name="connsiteY22" fmla="*/ 158975 h 711692"/>
              <a:gd name="connsiteX23" fmla="*/ 858848 w 1109860"/>
              <a:gd name="connsiteY23" fmla="*/ 135842 h 711692"/>
              <a:gd name="connsiteX24" fmla="*/ 735803 w 1109860"/>
              <a:gd name="connsiteY24" fmla="*/ 228372 h 711692"/>
              <a:gd name="connsiteX25" fmla="*/ 612758 w 1109860"/>
              <a:gd name="connsiteY25" fmla="*/ 155530 h 711692"/>
              <a:gd name="connsiteX26" fmla="*/ 718577 w 1109860"/>
              <a:gd name="connsiteY26" fmla="*/ 42328 h 711692"/>
              <a:gd name="connsiteX27" fmla="*/ 865246 w 1109860"/>
              <a:gd name="connsiteY27" fmla="*/ 3938 h 711692"/>
              <a:gd name="connsiteX28" fmla="*/ 284480 w 1109860"/>
              <a:gd name="connsiteY28" fmla="*/ 0 h 711692"/>
              <a:gd name="connsiteX29" fmla="*/ 498085 w 1109860"/>
              <a:gd name="connsiteY29" fmla="*/ 96959 h 711692"/>
              <a:gd name="connsiteX30" fmla="*/ 568959 w 1109860"/>
              <a:gd name="connsiteY30" fmla="*/ 355846 h 711692"/>
              <a:gd name="connsiteX31" fmla="*/ 498085 w 1109860"/>
              <a:gd name="connsiteY31" fmla="*/ 614733 h 711692"/>
              <a:gd name="connsiteX32" fmla="*/ 284480 w 1109860"/>
              <a:gd name="connsiteY32" fmla="*/ 711692 h 711692"/>
              <a:gd name="connsiteX33" fmla="*/ 70874 w 1109860"/>
              <a:gd name="connsiteY33" fmla="*/ 614733 h 711692"/>
              <a:gd name="connsiteX34" fmla="*/ 0 w 1109860"/>
              <a:gd name="connsiteY34" fmla="*/ 355846 h 711692"/>
              <a:gd name="connsiteX35" fmla="*/ 70874 w 1109860"/>
              <a:gd name="connsiteY35" fmla="*/ 96959 h 711692"/>
              <a:gd name="connsiteX36" fmla="*/ 284480 w 1109860"/>
              <a:gd name="connsiteY36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09860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8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8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865246" y="3938"/>
                </a:moveTo>
                <a:cubicBezTo>
                  <a:pt x="924636" y="3938"/>
                  <a:pt x="976808" y="22805"/>
                  <a:pt x="1021760" y="60539"/>
                </a:cubicBezTo>
                <a:cubicBezTo>
                  <a:pt x="1066712" y="98273"/>
                  <a:pt x="1089188" y="149624"/>
                  <a:pt x="1089188" y="214591"/>
                </a:cubicBezTo>
                <a:cubicBezTo>
                  <a:pt x="1089188" y="250028"/>
                  <a:pt x="1080165" y="283988"/>
                  <a:pt x="1062119" y="316472"/>
                </a:cubicBezTo>
                <a:cubicBezTo>
                  <a:pt x="1044072" y="348956"/>
                  <a:pt x="1010768" y="390464"/>
                  <a:pt x="962206" y="440994"/>
                </a:cubicBezTo>
                <a:lnTo>
                  <a:pt x="838177" y="569945"/>
                </a:lnTo>
                <a:lnTo>
                  <a:pt x="1109860" y="569945"/>
                </a:lnTo>
                <a:lnTo>
                  <a:pt x="1109860" y="707755"/>
                </a:lnTo>
                <a:lnTo>
                  <a:pt x="624570" y="707755"/>
                </a:lnTo>
                <a:lnTo>
                  <a:pt x="624570" y="593569"/>
                </a:lnTo>
                <a:lnTo>
                  <a:pt x="826364" y="386854"/>
                </a:lnTo>
                <a:cubicBezTo>
                  <a:pt x="867051" y="345511"/>
                  <a:pt x="896090" y="312535"/>
                  <a:pt x="913480" y="287926"/>
                </a:cubicBezTo>
                <a:cubicBezTo>
                  <a:pt x="930870" y="263317"/>
                  <a:pt x="939566" y="239528"/>
                  <a:pt x="939566" y="216560"/>
                </a:cubicBezTo>
                <a:cubicBezTo>
                  <a:pt x="939566" y="193592"/>
                  <a:pt x="932019" y="174396"/>
                  <a:pt x="916925" y="158975"/>
                </a:cubicBezTo>
                <a:cubicBezTo>
                  <a:pt x="901832" y="143553"/>
                  <a:pt x="882473" y="135842"/>
                  <a:pt x="858848" y="135842"/>
                </a:cubicBezTo>
                <a:cubicBezTo>
                  <a:pt x="815536" y="135842"/>
                  <a:pt x="774521" y="166686"/>
                  <a:pt x="735803" y="228372"/>
                </a:cubicBezTo>
                <a:lnTo>
                  <a:pt x="612758" y="155530"/>
                </a:lnTo>
                <a:cubicBezTo>
                  <a:pt x="644914" y="105656"/>
                  <a:pt x="680187" y="67922"/>
                  <a:pt x="718577" y="42328"/>
                </a:cubicBezTo>
                <a:cubicBezTo>
                  <a:pt x="756967" y="16735"/>
                  <a:pt x="805857" y="3938"/>
                  <a:pt x="865246" y="3938"/>
                </a:cubicBez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5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5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5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5" y="0"/>
                  <a:pt x="28448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536630" rtl="0" eaLnBrk="1" fontAlgn="auto" latinLnBrk="0" hangingPunct="1">
              <a:lnSpc>
                <a:spcPct val="150000"/>
              </a:lnSpc>
              <a:spcBef>
                <a:spcPts val="119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25" name="03"/>
          <p:cNvSpPr>
            <a:spLocks noGrp="1"/>
          </p:cNvSpPr>
          <p:nvPr>
            <p:ph type="pic" sz="quarter" idx="106" hasCustomPrompt="1"/>
          </p:nvPr>
        </p:nvSpPr>
        <p:spPr>
          <a:xfrm>
            <a:off x="6167078" y="2212369"/>
            <a:ext cx="1960742" cy="1306238"/>
          </a:xfrm>
          <a:custGeom>
            <a:avLst/>
            <a:gdLst>
              <a:gd name="connsiteX0" fmla="*/ 284480 w 1068292"/>
              <a:gd name="connsiteY0" fmla="*/ 126982 h 711692"/>
              <a:gd name="connsiteX1" fmla="*/ 183091 w 1068292"/>
              <a:gd name="connsiteY1" fmla="*/ 189982 h 711692"/>
              <a:gd name="connsiteX2" fmla="*/ 150607 w 1068292"/>
              <a:gd name="connsiteY2" fmla="*/ 356338 h 711692"/>
              <a:gd name="connsiteX3" fmla="*/ 183091 w 1068292"/>
              <a:gd name="connsiteY3" fmla="*/ 522695 h 711692"/>
              <a:gd name="connsiteX4" fmla="*/ 284480 w 1068292"/>
              <a:gd name="connsiteY4" fmla="*/ 585694 h 711692"/>
              <a:gd name="connsiteX5" fmla="*/ 385869 w 1068292"/>
              <a:gd name="connsiteY5" fmla="*/ 522695 h 711692"/>
              <a:gd name="connsiteX6" fmla="*/ 418353 w 1068292"/>
              <a:gd name="connsiteY6" fmla="*/ 356338 h 711692"/>
              <a:gd name="connsiteX7" fmla="*/ 385869 w 1068292"/>
              <a:gd name="connsiteY7" fmla="*/ 189982 h 711692"/>
              <a:gd name="connsiteX8" fmla="*/ 284480 w 1068292"/>
              <a:gd name="connsiteY8" fmla="*/ 126982 h 711692"/>
              <a:gd name="connsiteX9" fmla="*/ 614503 w 1068292"/>
              <a:gd name="connsiteY9" fmla="*/ 7875 h 711692"/>
              <a:gd name="connsiteX10" fmla="*/ 1035808 w 1068292"/>
              <a:gd name="connsiteY10" fmla="*/ 7875 h 711692"/>
              <a:gd name="connsiteX11" fmla="*/ 1035808 w 1068292"/>
              <a:gd name="connsiteY11" fmla="*/ 114186 h 711692"/>
              <a:gd name="connsiteX12" fmla="*/ 895045 w 1068292"/>
              <a:gd name="connsiteY12" fmla="*/ 274636 h 711692"/>
              <a:gd name="connsiteX13" fmla="*/ 1023011 w 1068292"/>
              <a:gd name="connsiteY13" fmla="*/ 344034 h 711692"/>
              <a:gd name="connsiteX14" fmla="*/ 1068292 w 1068292"/>
              <a:gd name="connsiteY14" fmla="*/ 472493 h 711692"/>
              <a:gd name="connsiteX15" fmla="*/ 994957 w 1068292"/>
              <a:gd name="connsiteY15" fmla="*/ 642295 h 711692"/>
              <a:gd name="connsiteX16" fmla="*/ 807437 w 1068292"/>
              <a:gd name="connsiteY16" fmla="*/ 703817 h 711692"/>
              <a:gd name="connsiteX17" fmla="*/ 576113 w 1068292"/>
              <a:gd name="connsiteY17" fmla="*/ 623099 h 711692"/>
              <a:gd name="connsiteX18" fmla="*/ 639112 w 1068292"/>
              <a:gd name="connsiteY18" fmla="*/ 501039 h 711692"/>
              <a:gd name="connsiteX19" fmla="*/ 813344 w 1068292"/>
              <a:gd name="connsiteY19" fmla="*/ 569944 h 711692"/>
              <a:gd name="connsiteX20" fmla="*/ 889631 w 1068292"/>
              <a:gd name="connsiteY20" fmla="*/ 547304 h 711692"/>
              <a:gd name="connsiteX21" fmla="*/ 919654 w 1068292"/>
              <a:gd name="connsiteY21" fmla="*/ 481844 h 711692"/>
              <a:gd name="connsiteX22" fmla="*/ 885202 w 1068292"/>
              <a:gd name="connsiteY22" fmla="*/ 413923 h 711692"/>
              <a:gd name="connsiteX23" fmla="*/ 789719 w 1068292"/>
              <a:gd name="connsiteY23" fmla="*/ 388822 h 711692"/>
              <a:gd name="connsiteX24" fmla="*/ 698174 w 1068292"/>
              <a:gd name="connsiteY24" fmla="*/ 407525 h 711692"/>
              <a:gd name="connsiteX25" fmla="*/ 698174 w 1068292"/>
              <a:gd name="connsiteY25" fmla="*/ 294323 h 711692"/>
              <a:gd name="connsiteX26" fmla="*/ 830077 w 1068292"/>
              <a:gd name="connsiteY26" fmla="*/ 138795 h 711692"/>
              <a:gd name="connsiteX27" fmla="*/ 614503 w 1068292"/>
              <a:gd name="connsiteY27" fmla="*/ 138795 h 711692"/>
              <a:gd name="connsiteX28" fmla="*/ 284480 w 1068292"/>
              <a:gd name="connsiteY28" fmla="*/ 0 h 711692"/>
              <a:gd name="connsiteX29" fmla="*/ 498086 w 1068292"/>
              <a:gd name="connsiteY29" fmla="*/ 96959 h 711692"/>
              <a:gd name="connsiteX30" fmla="*/ 568959 w 1068292"/>
              <a:gd name="connsiteY30" fmla="*/ 355846 h 711692"/>
              <a:gd name="connsiteX31" fmla="*/ 498086 w 1068292"/>
              <a:gd name="connsiteY31" fmla="*/ 614733 h 711692"/>
              <a:gd name="connsiteX32" fmla="*/ 284480 w 1068292"/>
              <a:gd name="connsiteY32" fmla="*/ 711692 h 711692"/>
              <a:gd name="connsiteX33" fmla="*/ 70874 w 1068292"/>
              <a:gd name="connsiteY33" fmla="*/ 614733 h 711692"/>
              <a:gd name="connsiteX34" fmla="*/ 0 w 1068292"/>
              <a:gd name="connsiteY34" fmla="*/ 355846 h 711692"/>
              <a:gd name="connsiteX35" fmla="*/ 70874 w 1068292"/>
              <a:gd name="connsiteY35" fmla="*/ 96959 h 711692"/>
              <a:gd name="connsiteX36" fmla="*/ 284480 w 1068292"/>
              <a:gd name="connsiteY36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68292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8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8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614503" y="7875"/>
                </a:moveTo>
                <a:lnTo>
                  <a:pt x="1035808" y="7875"/>
                </a:lnTo>
                <a:lnTo>
                  <a:pt x="1035808" y="114186"/>
                </a:lnTo>
                <a:lnTo>
                  <a:pt x="895045" y="274636"/>
                </a:lnTo>
                <a:cubicBezTo>
                  <a:pt x="950169" y="283824"/>
                  <a:pt x="992825" y="306956"/>
                  <a:pt x="1023011" y="344034"/>
                </a:cubicBezTo>
                <a:cubicBezTo>
                  <a:pt x="1053198" y="381111"/>
                  <a:pt x="1068292" y="423931"/>
                  <a:pt x="1068292" y="472493"/>
                </a:cubicBezTo>
                <a:cubicBezTo>
                  <a:pt x="1068292" y="544679"/>
                  <a:pt x="1043847" y="601280"/>
                  <a:pt x="994957" y="642295"/>
                </a:cubicBezTo>
                <a:cubicBezTo>
                  <a:pt x="946068" y="683309"/>
                  <a:pt x="883561" y="703817"/>
                  <a:pt x="807437" y="703817"/>
                </a:cubicBezTo>
                <a:cubicBezTo>
                  <a:pt x="731314" y="703817"/>
                  <a:pt x="654206" y="676911"/>
                  <a:pt x="576113" y="623099"/>
                </a:cubicBezTo>
                <a:lnTo>
                  <a:pt x="639112" y="501039"/>
                </a:lnTo>
                <a:cubicBezTo>
                  <a:pt x="704080" y="546976"/>
                  <a:pt x="762157" y="569944"/>
                  <a:pt x="813344" y="569944"/>
                </a:cubicBezTo>
                <a:cubicBezTo>
                  <a:pt x="844187" y="569944"/>
                  <a:pt x="869616" y="562398"/>
                  <a:pt x="889631" y="547304"/>
                </a:cubicBezTo>
                <a:cubicBezTo>
                  <a:pt x="909647" y="532211"/>
                  <a:pt x="919654" y="510391"/>
                  <a:pt x="919654" y="481844"/>
                </a:cubicBezTo>
                <a:cubicBezTo>
                  <a:pt x="919654" y="453298"/>
                  <a:pt x="908170" y="430657"/>
                  <a:pt x="885202" y="413923"/>
                </a:cubicBezTo>
                <a:cubicBezTo>
                  <a:pt x="862233" y="397189"/>
                  <a:pt x="830406" y="388822"/>
                  <a:pt x="789719" y="388822"/>
                </a:cubicBezTo>
                <a:cubicBezTo>
                  <a:pt x="768063" y="388822"/>
                  <a:pt x="737548" y="395056"/>
                  <a:pt x="698174" y="407525"/>
                </a:cubicBezTo>
                <a:lnTo>
                  <a:pt x="698174" y="294323"/>
                </a:lnTo>
                <a:lnTo>
                  <a:pt x="830077" y="138795"/>
                </a:lnTo>
                <a:lnTo>
                  <a:pt x="614503" y="138795"/>
                </a:ln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6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6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6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6" y="0"/>
                  <a:pt x="28448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536630" rtl="0" eaLnBrk="1" fontAlgn="auto" latinLnBrk="0" hangingPunct="1">
              <a:lnSpc>
                <a:spcPct val="150000"/>
              </a:lnSpc>
              <a:spcBef>
                <a:spcPts val="119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26" name="04"/>
          <p:cNvSpPr>
            <a:spLocks noGrp="1"/>
          </p:cNvSpPr>
          <p:nvPr>
            <p:ph type="pic" sz="quarter" idx="107" hasCustomPrompt="1"/>
          </p:nvPr>
        </p:nvSpPr>
        <p:spPr>
          <a:xfrm>
            <a:off x="8663693" y="2212369"/>
            <a:ext cx="2098466" cy="1306238"/>
          </a:xfrm>
          <a:custGeom>
            <a:avLst/>
            <a:gdLst>
              <a:gd name="connsiteX0" fmla="*/ 284480 w 1143329"/>
              <a:gd name="connsiteY0" fmla="*/ 126982 h 711692"/>
              <a:gd name="connsiteX1" fmla="*/ 183091 w 1143329"/>
              <a:gd name="connsiteY1" fmla="*/ 189982 h 711692"/>
              <a:gd name="connsiteX2" fmla="*/ 150607 w 1143329"/>
              <a:gd name="connsiteY2" fmla="*/ 356338 h 711692"/>
              <a:gd name="connsiteX3" fmla="*/ 183091 w 1143329"/>
              <a:gd name="connsiteY3" fmla="*/ 522695 h 711692"/>
              <a:gd name="connsiteX4" fmla="*/ 284480 w 1143329"/>
              <a:gd name="connsiteY4" fmla="*/ 585694 h 711692"/>
              <a:gd name="connsiteX5" fmla="*/ 385869 w 1143329"/>
              <a:gd name="connsiteY5" fmla="*/ 522695 h 711692"/>
              <a:gd name="connsiteX6" fmla="*/ 418353 w 1143329"/>
              <a:gd name="connsiteY6" fmla="*/ 356338 h 711692"/>
              <a:gd name="connsiteX7" fmla="*/ 385869 w 1143329"/>
              <a:gd name="connsiteY7" fmla="*/ 189982 h 711692"/>
              <a:gd name="connsiteX8" fmla="*/ 284480 w 1143329"/>
              <a:gd name="connsiteY8" fmla="*/ 126982 h 711692"/>
              <a:gd name="connsiteX9" fmla="*/ 886412 w 1143329"/>
              <a:gd name="connsiteY9" fmla="*/ 11812 h 711692"/>
              <a:gd name="connsiteX10" fmla="*/ 1053752 w 1143329"/>
              <a:gd name="connsiteY10" fmla="*/ 11812 h 711692"/>
              <a:gd name="connsiteX11" fmla="*/ 820460 w 1143329"/>
              <a:gd name="connsiteY11" fmla="*/ 402603 h 711692"/>
              <a:gd name="connsiteX12" fmla="*/ 917911 w 1143329"/>
              <a:gd name="connsiteY12" fmla="*/ 402603 h 711692"/>
              <a:gd name="connsiteX13" fmla="*/ 917911 w 1143329"/>
              <a:gd name="connsiteY13" fmla="*/ 282511 h 711692"/>
              <a:gd name="connsiteX14" fmla="*/ 1065565 w 1143329"/>
              <a:gd name="connsiteY14" fmla="*/ 282511 h 711692"/>
              <a:gd name="connsiteX15" fmla="*/ 1065565 w 1143329"/>
              <a:gd name="connsiteY15" fmla="*/ 402603 h 711692"/>
              <a:gd name="connsiteX16" fmla="*/ 1143329 w 1143329"/>
              <a:gd name="connsiteY16" fmla="*/ 402603 h 711692"/>
              <a:gd name="connsiteX17" fmla="*/ 1143329 w 1143329"/>
              <a:gd name="connsiteY17" fmla="*/ 535492 h 711692"/>
              <a:gd name="connsiteX18" fmla="*/ 1065565 w 1143329"/>
              <a:gd name="connsiteY18" fmla="*/ 535492 h 711692"/>
              <a:gd name="connsiteX19" fmla="*/ 1065565 w 1143329"/>
              <a:gd name="connsiteY19" fmla="*/ 699880 h 711692"/>
              <a:gd name="connsiteX20" fmla="*/ 917911 w 1143329"/>
              <a:gd name="connsiteY20" fmla="*/ 699880 h 711692"/>
              <a:gd name="connsiteX21" fmla="*/ 917911 w 1143329"/>
              <a:gd name="connsiteY21" fmla="*/ 535492 h 711692"/>
              <a:gd name="connsiteX22" fmla="*/ 641306 w 1143329"/>
              <a:gd name="connsiteY22" fmla="*/ 535492 h 711692"/>
              <a:gd name="connsiteX23" fmla="*/ 641306 w 1143329"/>
              <a:gd name="connsiteY23" fmla="*/ 418353 h 711692"/>
              <a:gd name="connsiteX24" fmla="*/ 284480 w 1143329"/>
              <a:gd name="connsiteY24" fmla="*/ 0 h 711692"/>
              <a:gd name="connsiteX25" fmla="*/ 498086 w 1143329"/>
              <a:gd name="connsiteY25" fmla="*/ 96959 h 711692"/>
              <a:gd name="connsiteX26" fmla="*/ 568959 w 1143329"/>
              <a:gd name="connsiteY26" fmla="*/ 355846 h 711692"/>
              <a:gd name="connsiteX27" fmla="*/ 498086 w 1143329"/>
              <a:gd name="connsiteY27" fmla="*/ 614733 h 711692"/>
              <a:gd name="connsiteX28" fmla="*/ 284480 w 1143329"/>
              <a:gd name="connsiteY28" fmla="*/ 711692 h 711692"/>
              <a:gd name="connsiteX29" fmla="*/ 70874 w 1143329"/>
              <a:gd name="connsiteY29" fmla="*/ 614733 h 711692"/>
              <a:gd name="connsiteX30" fmla="*/ 0 w 1143329"/>
              <a:gd name="connsiteY30" fmla="*/ 355846 h 711692"/>
              <a:gd name="connsiteX31" fmla="*/ 70874 w 1143329"/>
              <a:gd name="connsiteY31" fmla="*/ 96959 h 711692"/>
              <a:gd name="connsiteX32" fmla="*/ 284480 w 1143329"/>
              <a:gd name="connsiteY32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43329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8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8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886412" y="11812"/>
                </a:moveTo>
                <a:lnTo>
                  <a:pt x="1053752" y="11812"/>
                </a:lnTo>
                <a:lnTo>
                  <a:pt x="820460" y="402603"/>
                </a:lnTo>
                <a:lnTo>
                  <a:pt x="917911" y="402603"/>
                </a:lnTo>
                <a:lnTo>
                  <a:pt x="917911" y="282511"/>
                </a:lnTo>
                <a:lnTo>
                  <a:pt x="1065565" y="282511"/>
                </a:lnTo>
                <a:lnTo>
                  <a:pt x="1065565" y="402603"/>
                </a:lnTo>
                <a:lnTo>
                  <a:pt x="1143329" y="402603"/>
                </a:lnTo>
                <a:lnTo>
                  <a:pt x="1143329" y="535492"/>
                </a:lnTo>
                <a:lnTo>
                  <a:pt x="1065565" y="535492"/>
                </a:lnTo>
                <a:lnTo>
                  <a:pt x="1065565" y="699880"/>
                </a:lnTo>
                <a:lnTo>
                  <a:pt x="917911" y="699880"/>
                </a:lnTo>
                <a:lnTo>
                  <a:pt x="917911" y="535492"/>
                </a:lnTo>
                <a:lnTo>
                  <a:pt x="641306" y="535492"/>
                </a:lnTo>
                <a:lnTo>
                  <a:pt x="641306" y="418353"/>
                </a:ln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6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6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6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6" y="0"/>
                  <a:pt x="28448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536630" rtl="0" eaLnBrk="1" fontAlgn="auto" latinLnBrk="0" hangingPunct="1">
              <a:lnSpc>
                <a:spcPct val="150000"/>
              </a:lnSpc>
              <a:spcBef>
                <a:spcPts val="119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27" name="05"/>
          <p:cNvSpPr>
            <a:spLocks noGrp="1"/>
          </p:cNvSpPr>
          <p:nvPr>
            <p:ph type="pic" sz="quarter" idx="108" hasCustomPrompt="1"/>
          </p:nvPr>
        </p:nvSpPr>
        <p:spPr>
          <a:xfrm>
            <a:off x="11406377" y="2212369"/>
            <a:ext cx="1982378" cy="1306238"/>
          </a:xfrm>
          <a:custGeom>
            <a:avLst/>
            <a:gdLst>
              <a:gd name="connsiteX0" fmla="*/ 284480 w 1080080"/>
              <a:gd name="connsiteY0" fmla="*/ 126982 h 711692"/>
              <a:gd name="connsiteX1" fmla="*/ 183091 w 1080080"/>
              <a:gd name="connsiteY1" fmla="*/ 189982 h 711692"/>
              <a:gd name="connsiteX2" fmla="*/ 150607 w 1080080"/>
              <a:gd name="connsiteY2" fmla="*/ 356338 h 711692"/>
              <a:gd name="connsiteX3" fmla="*/ 183091 w 1080080"/>
              <a:gd name="connsiteY3" fmla="*/ 522695 h 711692"/>
              <a:gd name="connsiteX4" fmla="*/ 284480 w 1080080"/>
              <a:gd name="connsiteY4" fmla="*/ 585694 h 711692"/>
              <a:gd name="connsiteX5" fmla="*/ 385869 w 1080080"/>
              <a:gd name="connsiteY5" fmla="*/ 522695 h 711692"/>
              <a:gd name="connsiteX6" fmla="*/ 418352 w 1080080"/>
              <a:gd name="connsiteY6" fmla="*/ 356338 h 711692"/>
              <a:gd name="connsiteX7" fmla="*/ 385869 w 1080080"/>
              <a:gd name="connsiteY7" fmla="*/ 189982 h 711692"/>
              <a:gd name="connsiteX8" fmla="*/ 284480 w 1080080"/>
              <a:gd name="connsiteY8" fmla="*/ 126982 h 711692"/>
              <a:gd name="connsiteX9" fmla="*/ 623337 w 1080080"/>
              <a:gd name="connsiteY9" fmla="*/ 7876 h 711692"/>
              <a:gd name="connsiteX10" fmla="*/ 1038737 w 1080080"/>
              <a:gd name="connsiteY10" fmla="*/ 7876 h 711692"/>
              <a:gd name="connsiteX11" fmla="*/ 1038737 w 1080080"/>
              <a:gd name="connsiteY11" fmla="*/ 140764 h 711692"/>
              <a:gd name="connsiteX12" fmla="*/ 767054 w 1080080"/>
              <a:gd name="connsiteY12" fmla="*/ 140764 h 711692"/>
              <a:gd name="connsiteX13" fmla="*/ 767054 w 1080080"/>
              <a:gd name="connsiteY13" fmla="*/ 255934 h 711692"/>
              <a:gd name="connsiteX14" fmla="*/ 836943 w 1080080"/>
              <a:gd name="connsiteY14" fmla="*/ 247075 h 711692"/>
              <a:gd name="connsiteX15" fmla="*/ 1008222 w 1080080"/>
              <a:gd name="connsiteY15" fmla="*/ 307121 h 711692"/>
              <a:gd name="connsiteX16" fmla="*/ 1080080 w 1080080"/>
              <a:gd name="connsiteY16" fmla="*/ 469048 h 711692"/>
              <a:gd name="connsiteX17" fmla="*/ 1005761 w 1080080"/>
              <a:gd name="connsiteY17" fmla="*/ 637373 h 711692"/>
              <a:gd name="connsiteX18" fmla="*/ 822177 w 1080080"/>
              <a:gd name="connsiteY18" fmla="*/ 703817 h 711692"/>
              <a:gd name="connsiteX19" fmla="*/ 588884 w 1080080"/>
              <a:gd name="connsiteY19" fmla="*/ 600459 h 711692"/>
              <a:gd name="connsiteX20" fmla="*/ 669601 w 1080080"/>
              <a:gd name="connsiteY20" fmla="*/ 488243 h 711692"/>
              <a:gd name="connsiteX21" fmla="*/ 693226 w 1080080"/>
              <a:gd name="connsiteY21" fmla="*/ 509898 h 711692"/>
              <a:gd name="connsiteX22" fmla="*/ 747366 w 1080080"/>
              <a:gd name="connsiteY22" fmla="*/ 543859 h 711692"/>
              <a:gd name="connsiteX23" fmla="*/ 826115 w 1080080"/>
              <a:gd name="connsiteY23" fmla="*/ 565022 h 711692"/>
              <a:gd name="connsiteX24" fmla="*/ 896005 w 1080080"/>
              <a:gd name="connsiteY24" fmla="*/ 541398 h 711692"/>
              <a:gd name="connsiteX25" fmla="*/ 926520 w 1080080"/>
              <a:gd name="connsiteY25" fmla="*/ 471509 h 711692"/>
              <a:gd name="connsiteX26" fmla="*/ 893543 w 1080080"/>
              <a:gd name="connsiteY26" fmla="*/ 400143 h 711692"/>
              <a:gd name="connsiteX27" fmla="*/ 808396 w 1080080"/>
              <a:gd name="connsiteY27" fmla="*/ 375042 h 711692"/>
              <a:gd name="connsiteX28" fmla="*/ 687320 w 1080080"/>
              <a:gd name="connsiteY28" fmla="*/ 412447 h 711692"/>
              <a:gd name="connsiteX29" fmla="*/ 623337 w 1080080"/>
              <a:gd name="connsiteY29" fmla="*/ 343542 h 711692"/>
              <a:gd name="connsiteX30" fmla="*/ 284480 w 1080080"/>
              <a:gd name="connsiteY30" fmla="*/ 0 h 711692"/>
              <a:gd name="connsiteX31" fmla="*/ 498085 w 1080080"/>
              <a:gd name="connsiteY31" fmla="*/ 96959 h 711692"/>
              <a:gd name="connsiteX32" fmla="*/ 568959 w 1080080"/>
              <a:gd name="connsiteY32" fmla="*/ 355846 h 711692"/>
              <a:gd name="connsiteX33" fmla="*/ 498085 w 1080080"/>
              <a:gd name="connsiteY33" fmla="*/ 614733 h 711692"/>
              <a:gd name="connsiteX34" fmla="*/ 284480 w 1080080"/>
              <a:gd name="connsiteY34" fmla="*/ 711692 h 711692"/>
              <a:gd name="connsiteX35" fmla="*/ 70874 w 1080080"/>
              <a:gd name="connsiteY35" fmla="*/ 614733 h 711692"/>
              <a:gd name="connsiteX36" fmla="*/ 0 w 1080080"/>
              <a:gd name="connsiteY36" fmla="*/ 355846 h 711692"/>
              <a:gd name="connsiteX37" fmla="*/ 70874 w 1080080"/>
              <a:gd name="connsiteY37" fmla="*/ 96959 h 711692"/>
              <a:gd name="connsiteX38" fmla="*/ 284480 w 1080080"/>
              <a:gd name="connsiteY38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80080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8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6" y="585694"/>
                  <a:pt x="364213" y="564694"/>
                  <a:pt x="385869" y="522695"/>
                </a:cubicBezTo>
                <a:cubicBezTo>
                  <a:pt x="407525" y="480696"/>
                  <a:pt x="418352" y="425243"/>
                  <a:pt x="418352" y="356338"/>
                </a:cubicBezTo>
                <a:cubicBezTo>
                  <a:pt x="418352" y="287433"/>
                  <a:pt x="407525" y="231981"/>
                  <a:pt x="385869" y="189982"/>
                </a:cubicBezTo>
                <a:cubicBezTo>
                  <a:pt x="364213" y="147982"/>
                  <a:pt x="330416" y="126982"/>
                  <a:pt x="284480" y="126982"/>
                </a:cubicBezTo>
                <a:close/>
                <a:moveTo>
                  <a:pt x="623337" y="7876"/>
                </a:moveTo>
                <a:lnTo>
                  <a:pt x="1038737" y="7876"/>
                </a:lnTo>
                <a:lnTo>
                  <a:pt x="1038737" y="140764"/>
                </a:lnTo>
                <a:lnTo>
                  <a:pt x="767054" y="140764"/>
                </a:lnTo>
                <a:lnTo>
                  <a:pt x="767054" y="255934"/>
                </a:lnTo>
                <a:cubicBezTo>
                  <a:pt x="787397" y="250028"/>
                  <a:pt x="810694" y="247075"/>
                  <a:pt x="836943" y="247075"/>
                </a:cubicBezTo>
                <a:cubicBezTo>
                  <a:pt x="903223" y="247075"/>
                  <a:pt x="960316" y="267090"/>
                  <a:pt x="1008222" y="307121"/>
                </a:cubicBezTo>
                <a:cubicBezTo>
                  <a:pt x="1056127" y="347151"/>
                  <a:pt x="1080080" y="401127"/>
                  <a:pt x="1080080" y="469048"/>
                </a:cubicBezTo>
                <a:cubicBezTo>
                  <a:pt x="1080080" y="536969"/>
                  <a:pt x="1055307" y="593077"/>
                  <a:pt x="1005761" y="637373"/>
                </a:cubicBezTo>
                <a:cubicBezTo>
                  <a:pt x="956215" y="681669"/>
                  <a:pt x="895020" y="703817"/>
                  <a:pt x="822177" y="703817"/>
                </a:cubicBezTo>
                <a:cubicBezTo>
                  <a:pt x="728991" y="703817"/>
                  <a:pt x="651227" y="669364"/>
                  <a:pt x="588884" y="600459"/>
                </a:cubicBezTo>
                <a:lnTo>
                  <a:pt x="669601" y="488243"/>
                </a:lnTo>
                <a:cubicBezTo>
                  <a:pt x="675508" y="494149"/>
                  <a:pt x="683382" y="501368"/>
                  <a:pt x="693226" y="509898"/>
                </a:cubicBezTo>
                <a:cubicBezTo>
                  <a:pt x="703070" y="518429"/>
                  <a:pt x="721116" y="529750"/>
                  <a:pt x="747366" y="543859"/>
                </a:cubicBezTo>
                <a:cubicBezTo>
                  <a:pt x="773616" y="557968"/>
                  <a:pt x="799865" y="565022"/>
                  <a:pt x="826115" y="565022"/>
                </a:cubicBezTo>
                <a:cubicBezTo>
                  <a:pt x="852364" y="565022"/>
                  <a:pt x="875661" y="557148"/>
                  <a:pt x="896005" y="541398"/>
                </a:cubicBezTo>
                <a:cubicBezTo>
                  <a:pt x="916348" y="525648"/>
                  <a:pt x="926520" y="502352"/>
                  <a:pt x="926520" y="471509"/>
                </a:cubicBezTo>
                <a:cubicBezTo>
                  <a:pt x="926520" y="440665"/>
                  <a:pt x="915527" y="416877"/>
                  <a:pt x="893543" y="400143"/>
                </a:cubicBezTo>
                <a:cubicBezTo>
                  <a:pt x="871559" y="383409"/>
                  <a:pt x="843177" y="375042"/>
                  <a:pt x="808396" y="375042"/>
                </a:cubicBezTo>
                <a:cubicBezTo>
                  <a:pt x="773616" y="375042"/>
                  <a:pt x="733257" y="387510"/>
                  <a:pt x="687320" y="412447"/>
                </a:cubicBezTo>
                <a:lnTo>
                  <a:pt x="623337" y="343542"/>
                </a:ln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5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5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5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5" y="0"/>
                  <a:pt x="28448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536630" rtl="0" eaLnBrk="1" fontAlgn="auto" latinLnBrk="0" hangingPunct="1">
              <a:lnSpc>
                <a:spcPct val="150000"/>
              </a:lnSpc>
              <a:spcBef>
                <a:spcPts val="119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28" name="06"/>
          <p:cNvSpPr>
            <a:spLocks noGrp="1"/>
          </p:cNvSpPr>
          <p:nvPr>
            <p:ph type="pic" sz="quarter" idx="109" hasCustomPrompt="1"/>
          </p:nvPr>
        </p:nvSpPr>
        <p:spPr>
          <a:xfrm>
            <a:off x="1117494" y="4833558"/>
            <a:ext cx="2114442" cy="1306238"/>
          </a:xfrm>
          <a:custGeom>
            <a:avLst/>
            <a:gdLst>
              <a:gd name="connsiteX0" fmla="*/ 912342 w 1152034"/>
              <a:gd name="connsiteY0" fmla="*/ 379963 h 711692"/>
              <a:gd name="connsiteX1" fmla="*/ 835561 w 1152034"/>
              <a:gd name="connsiteY1" fmla="*/ 407033 h 711692"/>
              <a:gd name="connsiteX2" fmla="*/ 804554 w 1152034"/>
              <a:gd name="connsiteY2" fmla="*/ 477414 h 711692"/>
              <a:gd name="connsiteX3" fmla="*/ 834085 w 1152034"/>
              <a:gd name="connsiteY3" fmla="*/ 551734 h 711692"/>
              <a:gd name="connsiteX4" fmla="*/ 907912 w 1152034"/>
              <a:gd name="connsiteY4" fmla="*/ 582741 h 711692"/>
              <a:gd name="connsiteX5" fmla="*/ 981739 w 1152034"/>
              <a:gd name="connsiteY5" fmla="*/ 555179 h 711692"/>
              <a:gd name="connsiteX6" fmla="*/ 1011270 w 1152034"/>
              <a:gd name="connsiteY6" fmla="*/ 483813 h 711692"/>
              <a:gd name="connsiteX7" fmla="*/ 984692 w 1152034"/>
              <a:gd name="connsiteY7" fmla="*/ 409986 h 711692"/>
              <a:gd name="connsiteX8" fmla="*/ 912342 w 1152034"/>
              <a:gd name="connsiteY8" fmla="*/ 379963 h 711692"/>
              <a:gd name="connsiteX9" fmla="*/ 284480 w 1152034"/>
              <a:gd name="connsiteY9" fmla="*/ 126982 h 711692"/>
              <a:gd name="connsiteX10" fmla="*/ 183091 w 1152034"/>
              <a:gd name="connsiteY10" fmla="*/ 189982 h 711692"/>
              <a:gd name="connsiteX11" fmla="*/ 150607 w 1152034"/>
              <a:gd name="connsiteY11" fmla="*/ 356339 h 711692"/>
              <a:gd name="connsiteX12" fmla="*/ 183091 w 1152034"/>
              <a:gd name="connsiteY12" fmla="*/ 522695 h 711692"/>
              <a:gd name="connsiteX13" fmla="*/ 284480 w 1152034"/>
              <a:gd name="connsiteY13" fmla="*/ 585694 h 711692"/>
              <a:gd name="connsiteX14" fmla="*/ 385869 w 1152034"/>
              <a:gd name="connsiteY14" fmla="*/ 522695 h 711692"/>
              <a:gd name="connsiteX15" fmla="*/ 418352 w 1152034"/>
              <a:gd name="connsiteY15" fmla="*/ 356339 h 711692"/>
              <a:gd name="connsiteX16" fmla="*/ 385869 w 1152034"/>
              <a:gd name="connsiteY16" fmla="*/ 189982 h 711692"/>
              <a:gd name="connsiteX17" fmla="*/ 284480 w 1152034"/>
              <a:gd name="connsiteY17" fmla="*/ 126982 h 711692"/>
              <a:gd name="connsiteX18" fmla="*/ 920709 w 1152034"/>
              <a:gd name="connsiteY18" fmla="*/ 0 h 711692"/>
              <a:gd name="connsiteX19" fmla="*/ 1012747 w 1152034"/>
              <a:gd name="connsiteY19" fmla="*/ 14274 h 711692"/>
              <a:gd name="connsiteX20" fmla="*/ 1080175 w 1152034"/>
              <a:gd name="connsiteY20" fmla="*/ 43312 h 711692"/>
              <a:gd name="connsiteX21" fmla="*/ 1132347 w 1152034"/>
              <a:gd name="connsiteY21" fmla="*/ 80718 h 711692"/>
              <a:gd name="connsiteX22" fmla="*/ 1059504 w 1152034"/>
              <a:gd name="connsiteY22" fmla="*/ 188997 h 711692"/>
              <a:gd name="connsiteX23" fmla="*/ 1042277 w 1152034"/>
              <a:gd name="connsiteY23" fmla="*/ 173248 h 711692"/>
              <a:gd name="connsiteX24" fmla="*/ 997489 w 1152034"/>
              <a:gd name="connsiteY24" fmla="*/ 147654 h 711692"/>
              <a:gd name="connsiteX25" fmla="*/ 932521 w 1152034"/>
              <a:gd name="connsiteY25" fmla="*/ 131904 h 711692"/>
              <a:gd name="connsiteX26" fmla="*/ 833593 w 1152034"/>
              <a:gd name="connsiteY26" fmla="*/ 174724 h 711692"/>
              <a:gd name="connsiteX27" fmla="*/ 790773 w 1152034"/>
              <a:gd name="connsiteY27" fmla="*/ 291371 h 711692"/>
              <a:gd name="connsiteX28" fmla="*/ 926615 w 1152034"/>
              <a:gd name="connsiteY28" fmla="*/ 250027 h 711692"/>
              <a:gd name="connsiteX29" fmla="*/ 1087558 w 1152034"/>
              <a:gd name="connsiteY29" fmla="*/ 313027 h 711692"/>
              <a:gd name="connsiteX30" fmla="*/ 1152034 w 1152034"/>
              <a:gd name="connsiteY30" fmla="*/ 480860 h 711692"/>
              <a:gd name="connsiteX31" fmla="*/ 1082636 w 1152034"/>
              <a:gd name="connsiteY31" fmla="*/ 648693 h 711692"/>
              <a:gd name="connsiteX32" fmla="*/ 907912 w 1152034"/>
              <a:gd name="connsiteY32" fmla="*/ 711692 h 711692"/>
              <a:gd name="connsiteX33" fmla="*/ 781422 w 1152034"/>
              <a:gd name="connsiteY33" fmla="*/ 683638 h 711692"/>
              <a:gd name="connsiteX34" fmla="*/ 698243 w 1152034"/>
              <a:gd name="connsiteY34" fmla="*/ 605382 h 711692"/>
              <a:gd name="connsiteX35" fmla="*/ 639181 w 1152034"/>
              <a:gd name="connsiteY35" fmla="*/ 361260 h 711692"/>
              <a:gd name="connsiteX36" fmla="*/ 662314 w 1152034"/>
              <a:gd name="connsiteY36" fmla="*/ 195396 h 711692"/>
              <a:gd name="connsiteX37" fmla="*/ 725805 w 1152034"/>
              <a:gd name="connsiteY37" fmla="*/ 82686 h 711692"/>
              <a:gd name="connsiteX38" fmla="*/ 920709 w 1152034"/>
              <a:gd name="connsiteY38" fmla="*/ 0 h 711692"/>
              <a:gd name="connsiteX39" fmla="*/ 284480 w 1152034"/>
              <a:gd name="connsiteY39" fmla="*/ 0 h 711692"/>
              <a:gd name="connsiteX40" fmla="*/ 498085 w 1152034"/>
              <a:gd name="connsiteY40" fmla="*/ 96959 h 711692"/>
              <a:gd name="connsiteX41" fmla="*/ 568959 w 1152034"/>
              <a:gd name="connsiteY41" fmla="*/ 355846 h 711692"/>
              <a:gd name="connsiteX42" fmla="*/ 498085 w 1152034"/>
              <a:gd name="connsiteY42" fmla="*/ 614733 h 711692"/>
              <a:gd name="connsiteX43" fmla="*/ 284480 w 1152034"/>
              <a:gd name="connsiteY43" fmla="*/ 711692 h 711692"/>
              <a:gd name="connsiteX44" fmla="*/ 70874 w 1152034"/>
              <a:gd name="connsiteY44" fmla="*/ 614733 h 711692"/>
              <a:gd name="connsiteX45" fmla="*/ 0 w 1152034"/>
              <a:gd name="connsiteY45" fmla="*/ 355846 h 711692"/>
              <a:gd name="connsiteX46" fmla="*/ 70874 w 1152034"/>
              <a:gd name="connsiteY46" fmla="*/ 96959 h 711692"/>
              <a:gd name="connsiteX47" fmla="*/ 284480 w 1152034"/>
              <a:gd name="connsiteY47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2034" h="711692">
                <a:moveTo>
                  <a:pt x="912342" y="379963"/>
                </a:moveTo>
                <a:cubicBezTo>
                  <a:pt x="881827" y="379963"/>
                  <a:pt x="856233" y="388986"/>
                  <a:pt x="835561" y="407033"/>
                </a:cubicBezTo>
                <a:cubicBezTo>
                  <a:pt x="814890" y="425079"/>
                  <a:pt x="804554" y="448540"/>
                  <a:pt x="804554" y="477414"/>
                </a:cubicBezTo>
                <a:cubicBezTo>
                  <a:pt x="804554" y="506289"/>
                  <a:pt x="814397" y="531062"/>
                  <a:pt x="834085" y="551734"/>
                </a:cubicBezTo>
                <a:cubicBezTo>
                  <a:pt x="853772" y="572405"/>
                  <a:pt x="878381" y="582741"/>
                  <a:pt x="907912" y="582741"/>
                </a:cubicBezTo>
                <a:cubicBezTo>
                  <a:pt x="937443" y="582741"/>
                  <a:pt x="962052" y="573553"/>
                  <a:pt x="981739" y="555179"/>
                </a:cubicBezTo>
                <a:cubicBezTo>
                  <a:pt x="1001426" y="536804"/>
                  <a:pt x="1011270" y="513015"/>
                  <a:pt x="1011270" y="483813"/>
                </a:cubicBezTo>
                <a:cubicBezTo>
                  <a:pt x="1011270" y="454610"/>
                  <a:pt x="1002411" y="430001"/>
                  <a:pt x="984692" y="409986"/>
                </a:cubicBezTo>
                <a:cubicBezTo>
                  <a:pt x="966974" y="389970"/>
                  <a:pt x="942857" y="379963"/>
                  <a:pt x="912342" y="379963"/>
                </a:cubicBezTo>
                <a:close/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9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2" y="425243"/>
                  <a:pt x="418352" y="356339"/>
                </a:cubicBezTo>
                <a:cubicBezTo>
                  <a:pt x="418352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920709" y="0"/>
                </a:moveTo>
                <a:cubicBezTo>
                  <a:pt x="952865" y="0"/>
                  <a:pt x="983544" y="4758"/>
                  <a:pt x="1012747" y="14274"/>
                </a:cubicBezTo>
                <a:cubicBezTo>
                  <a:pt x="1041949" y="23789"/>
                  <a:pt x="1064426" y="33469"/>
                  <a:pt x="1080175" y="43312"/>
                </a:cubicBezTo>
                <a:cubicBezTo>
                  <a:pt x="1095925" y="53155"/>
                  <a:pt x="1113316" y="65624"/>
                  <a:pt x="1132347" y="80718"/>
                </a:cubicBezTo>
                <a:lnTo>
                  <a:pt x="1059504" y="188997"/>
                </a:lnTo>
                <a:cubicBezTo>
                  <a:pt x="1055566" y="185060"/>
                  <a:pt x="1049824" y="179810"/>
                  <a:pt x="1042277" y="173248"/>
                </a:cubicBezTo>
                <a:cubicBezTo>
                  <a:pt x="1034731" y="166685"/>
                  <a:pt x="1019801" y="158154"/>
                  <a:pt x="997489" y="147654"/>
                </a:cubicBezTo>
                <a:cubicBezTo>
                  <a:pt x="975177" y="137155"/>
                  <a:pt x="953521" y="131904"/>
                  <a:pt x="932521" y="131904"/>
                </a:cubicBezTo>
                <a:cubicBezTo>
                  <a:pt x="889866" y="131904"/>
                  <a:pt x="856889" y="146178"/>
                  <a:pt x="833593" y="174724"/>
                </a:cubicBezTo>
                <a:cubicBezTo>
                  <a:pt x="810296" y="203271"/>
                  <a:pt x="796023" y="242153"/>
                  <a:pt x="790773" y="291371"/>
                </a:cubicBezTo>
                <a:cubicBezTo>
                  <a:pt x="833429" y="263809"/>
                  <a:pt x="878709" y="250027"/>
                  <a:pt x="926615" y="250027"/>
                </a:cubicBezTo>
                <a:cubicBezTo>
                  <a:pt x="990927" y="250027"/>
                  <a:pt x="1044574" y="271027"/>
                  <a:pt x="1087558" y="313027"/>
                </a:cubicBezTo>
                <a:cubicBezTo>
                  <a:pt x="1130542" y="355026"/>
                  <a:pt x="1152034" y="410970"/>
                  <a:pt x="1152034" y="480860"/>
                </a:cubicBezTo>
                <a:cubicBezTo>
                  <a:pt x="1152034" y="550749"/>
                  <a:pt x="1128901" y="606694"/>
                  <a:pt x="1082636" y="648693"/>
                </a:cubicBezTo>
                <a:cubicBezTo>
                  <a:pt x="1036371" y="690692"/>
                  <a:pt x="978130" y="711692"/>
                  <a:pt x="907912" y="711692"/>
                </a:cubicBezTo>
                <a:cubicBezTo>
                  <a:pt x="859350" y="711692"/>
                  <a:pt x="817187" y="702341"/>
                  <a:pt x="781422" y="683638"/>
                </a:cubicBezTo>
                <a:cubicBezTo>
                  <a:pt x="745657" y="664935"/>
                  <a:pt x="717930" y="638849"/>
                  <a:pt x="698243" y="605382"/>
                </a:cubicBezTo>
                <a:cubicBezTo>
                  <a:pt x="658869" y="540414"/>
                  <a:pt x="639181" y="459040"/>
                  <a:pt x="639181" y="361260"/>
                </a:cubicBezTo>
                <a:cubicBezTo>
                  <a:pt x="639181" y="298261"/>
                  <a:pt x="646892" y="242973"/>
                  <a:pt x="662314" y="195396"/>
                </a:cubicBezTo>
                <a:cubicBezTo>
                  <a:pt x="677735" y="147818"/>
                  <a:pt x="698899" y="110248"/>
                  <a:pt x="725805" y="82686"/>
                </a:cubicBezTo>
                <a:cubicBezTo>
                  <a:pt x="778304" y="27563"/>
                  <a:pt x="843272" y="0"/>
                  <a:pt x="920709" y="0"/>
                </a:cubicBez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5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5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5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5" y="0"/>
                  <a:pt x="28448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536630" rtl="0" eaLnBrk="1" fontAlgn="auto" latinLnBrk="0" hangingPunct="1">
              <a:lnSpc>
                <a:spcPct val="150000"/>
              </a:lnSpc>
              <a:spcBef>
                <a:spcPts val="119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29" name="07"/>
          <p:cNvSpPr>
            <a:spLocks noGrp="1"/>
          </p:cNvSpPr>
          <p:nvPr>
            <p:ph type="pic" sz="quarter" idx="110" hasCustomPrompt="1"/>
          </p:nvPr>
        </p:nvSpPr>
        <p:spPr>
          <a:xfrm>
            <a:off x="3598066" y="4833558"/>
            <a:ext cx="2090315" cy="1306238"/>
          </a:xfrm>
          <a:custGeom>
            <a:avLst/>
            <a:gdLst>
              <a:gd name="connsiteX0" fmla="*/ 284480 w 1138889"/>
              <a:gd name="connsiteY0" fmla="*/ 126982 h 711692"/>
              <a:gd name="connsiteX1" fmla="*/ 183091 w 1138889"/>
              <a:gd name="connsiteY1" fmla="*/ 189982 h 711692"/>
              <a:gd name="connsiteX2" fmla="*/ 150607 w 1138889"/>
              <a:gd name="connsiteY2" fmla="*/ 356339 h 711692"/>
              <a:gd name="connsiteX3" fmla="*/ 183091 w 1138889"/>
              <a:gd name="connsiteY3" fmla="*/ 522695 h 711692"/>
              <a:gd name="connsiteX4" fmla="*/ 284480 w 1138889"/>
              <a:gd name="connsiteY4" fmla="*/ 585694 h 711692"/>
              <a:gd name="connsiteX5" fmla="*/ 385869 w 1138889"/>
              <a:gd name="connsiteY5" fmla="*/ 522695 h 711692"/>
              <a:gd name="connsiteX6" fmla="*/ 418353 w 1138889"/>
              <a:gd name="connsiteY6" fmla="*/ 356339 h 711692"/>
              <a:gd name="connsiteX7" fmla="*/ 385869 w 1138889"/>
              <a:gd name="connsiteY7" fmla="*/ 189982 h 711692"/>
              <a:gd name="connsiteX8" fmla="*/ 284480 w 1138889"/>
              <a:gd name="connsiteY8" fmla="*/ 126982 h 711692"/>
              <a:gd name="connsiteX9" fmla="*/ 641787 w 1138889"/>
              <a:gd name="connsiteY9" fmla="*/ 11812 h 711692"/>
              <a:gd name="connsiteX10" fmla="*/ 1138889 w 1138889"/>
              <a:gd name="connsiteY10" fmla="*/ 11812 h 711692"/>
              <a:gd name="connsiteX11" fmla="*/ 1138889 w 1138889"/>
              <a:gd name="connsiteY11" fmla="*/ 127966 h 711692"/>
              <a:gd name="connsiteX12" fmla="*/ 860315 w 1138889"/>
              <a:gd name="connsiteY12" fmla="*/ 699880 h 711692"/>
              <a:gd name="connsiteX13" fmla="*/ 692974 w 1138889"/>
              <a:gd name="connsiteY13" fmla="*/ 699880 h 711692"/>
              <a:gd name="connsiteX14" fmla="*/ 958751 w 1138889"/>
              <a:gd name="connsiteY14" fmla="*/ 143716 h 711692"/>
              <a:gd name="connsiteX15" fmla="*/ 785504 w 1138889"/>
              <a:gd name="connsiteY15" fmla="*/ 143716 h 711692"/>
              <a:gd name="connsiteX16" fmla="*/ 785504 w 1138889"/>
              <a:gd name="connsiteY16" fmla="*/ 232309 h 711692"/>
              <a:gd name="connsiteX17" fmla="*/ 641787 w 1138889"/>
              <a:gd name="connsiteY17" fmla="*/ 232309 h 711692"/>
              <a:gd name="connsiteX18" fmla="*/ 284480 w 1138889"/>
              <a:gd name="connsiteY18" fmla="*/ 0 h 711692"/>
              <a:gd name="connsiteX19" fmla="*/ 498085 w 1138889"/>
              <a:gd name="connsiteY19" fmla="*/ 96959 h 711692"/>
              <a:gd name="connsiteX20" fmla="*/ 568959 w 1138889"/>
              <a:gd name="connsiteY20" fmla="*/ 355846 h 711692"/>
              <a:gd name="connsiteX21" fmla="*/ 498085 w 1138889"/>
              <a:gd name="connsiteY21" fmla="*/ 614733 h 711692"/>
              <a:gd name="connsiteX22" fmla="*/ 284480 w 1138889"/>
              <a:gd name="connsiteY22" fmla="*/ 711692 h 711692"/>
              <a:gd name="connsiteX23" fmla="*/ 70874 w 1138889"/>
              <a:gd name="connsiteY23" fmla="*/ 614733 h 711692"/>
              <a:gd name="connsiteX24" fmla="*/ 0 w 1138889"/>
              <a:gd name="connsiteY24" fmla="*/ 355846 h 711692"/>
              <a:gd name="connsiteX25" fmla="*/ 70874 w 1138889"/>
              <a:gd name="connsiteY25" fmla="*/ 96959 h 711692"/>
              <a:gd name="connsiteX26" fmla="*/ 284480 w 1138889"/>
              <a:gd name="connsiteY26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38889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9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9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641787" y="11812"/>
                </a:moveTo>
                <a:lnTo>
                  <a:pt x="1138889" y="11812"/>
                </a:lnTo>
                <a:lnTo>
                  <a:pt x="1138889" y="127966"/>
                </a:lnTo>
                <a:lnTo>
                  <a:pt x="860315" y="699880"/>
                </a:lnTo>
                <a:lnTo>
                  <a:pt x="692974" y="699880"/>
                </a:lnTo>
                <a:lnTo>
                  <a:pt x="958751" y="143716"/>
                </a:lnTo>
                <a:lnTo>
                  <a:pt x="785504" y="143716"/>
                </a:lnTo>
                <a:lnTo>
                  <a:pt x="785504" y="232309"/>
                </a:lnTo>
                <a:lnTo>
                  <a:pt x="641787" y="232309"/>
                </a:ln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5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5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5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5" y="0"/>
                  <a:pt x="28448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536630" rtl="0" eaLnBrk="1" fontAlgn="auto" latinLnBrk="0" hangingPunct="1">
              <a:lnSpc>
                <a:spcPct val="150000"/>
              </a:lnSpc>
              <a:spcBef>
                <a:spcPts val="119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30" name="08"/>
          <p:cNvSpPr>
            <a:spLocks noGrp="1"/>
          </p:cNvSpPr>
          <p:nvPr>
            <p:ph type="pic" sz="quarter" idx="111" hasCustomPrompt="1"/>
          </p:nvPr>
        </p:nvSpPr>
        <p:spPr>
          <a:xfrm>
            <a:off x="6072716" y="4833558"/>
            <a:ext cx="2149466" cy="1306238"/>
          </a:xfrm>
          <a:custGeom>
            <a:avLst/>
            <a:gdLst>
              <a:gd name="connsiteX0" fmla="*/ 908293 w 1171116"/>
              <a:gd name="connsiteY0" fmla="*/ 401619 h 711692"/>
              <a:gd name="connsiteX1" fmla="*/ 832497 w 1171116"/>
              <a:gd name="connsiteY1" fmla="*/ 425243 h 711692"/>
              <a:gd name="connsiteX2" fmla="*/ 799029 w 1171116"/>
              <a:gd name="connsiteY2" fmla="*/ 493164 h 711692"/>
              <a:gd name="connsiteX3" fmla="*/ 833482 w 1171116"/>
              <a:gd name="connsiteY3" fmla="*/ 560593 h 711692"/>
              <a:gd name="connsiteX4" fmla="*/ 908293 w 1171116"/>
              <a:gd name="connsiteY4" fmla="*/ 583726 h 711692"/>
              <a:gd name="connsiteX5" fmla="*/ 983104 w 1171116"/>
              <a:gd name="connsiteY5" fmla="*/ 560593 h 711692"/>
              <a:gd name="connsiteX6" fmla="*/ 1017556 w 1171116"/>
              <a:gd name="connsiteY6" fmla="*/ 493164 h 711692"/>
              <a:gd name="connsiteX7" fmla="*/ 984088 w 1171116"/>
              <a:gd name="connsiteY7" fmla="*/ 425243 h 711692"/>
              <a:gd name="connsiteX8" fmla="*/ 908293 w 1171116"/>
              <a:gd name="connsiteY8" fmla="*/ 401619 h 711692"/>
              <a:gd name="connsiteX9" fmla="*/ 284480 w 1171116"/>
              <a:gd name="connsiteY9" fmla="*/ 126982 h 711692"/>
              <a:gd name="connsiteX10" fmla="*/ 183091 w 1171116"/>
              <a:gd name="connsiteY10" fmla="*/ 189982 h 711692"/>
              <a:gd name="connsiteX11" fmla="*/ 150607 w 1171116"/>
              <a:gd name="connsiteY11" fmla="*/ 356339 h 711692"/>
              <a:gd name="connsiteX12" fmla="*/ 183091 w 1171116"/>
              <a:gd name="connsiteY12" fmla="*/ 522695 h 711692"/>
              <a:gd name="connsiteX13" fmla="*/ 284480 w 1171116"/>
              <a:gd name="connsiteY13" fmla="*/ 585694 h 711692"/>
              <a:gd name="connsiteX14" fmla="*/ 385869 w 1171116"/>
              <a:gd name="connsiteY14" fmla="*/ 522695 h 711692"/>
              <a:gd name="connsiteX15" fmla="*/ 418353 w 1171116"/>
              <a:gd name="connsiteY15" fmla="*/ 356339 h 711692"/>
              <a:gd name="connsiteX16" fmla="*/ 385869 w 1171116"/>
              <a:gd name="connsiteY16" fmla="*/ 189982 h 711692"/>
              <a:gd name="connsiteX17" fmla="*/ 284480 w 1171116"/>
              <a:gd name="connsiteY17" fmla="*/ 126982 h 711692"/>
              <a:gd name="connsiteX18" fmla="*/ 908293 w 1171116"/>
              <a:gd name="connsiteY18" fmla="*/ 119108 h 711692"/>
              <a:gd name="connsiteX19" fmla="*/ 842341 w 1171116"/>
              <a:gd name="connsiteY19" fmla="*/ 142732 h 711692"/>
              <a:gd name="connsiteX20" fmla="*/ 814779 w 1171116"/>
              <a:gd name="connsiteY20" fmla="*/ 201302 h 711692"/>
              <a:gd name="connsiteX21" fmla="*/ 842833 w 1171116"/>
              <a:gd name="connsiteY21" fmla="*/ 259871 h 711692"/>
              <a:gd name="connsiteX22" fmla="*/ 908293 w 1171116"/>
              <a:gd name="connsiteY22" fmla="*/ 283496 h 711692"/>
              <a:gd name="connsiteX23" fmla="*/ 973753 w 1171116"/>
              <a:gd name="connsiteY23" fmla="*/ 259871 h 711692"/>
              <a:gd name="connsiteX24" fmla="*/ 1001807 w 1171116"/>
              <a:gd name="connsiteY24" fmla="*/ 201302 h 711692"/>
              <a:gd name="connsiteX25" fmla="*/ 974245 w 1171116"/>
              <a:gd name="connsiteY25" fmla="*/ 142732 h 711692"/>
              <a:gd name="connsiteX26" fmla="*/ 908293 w 1171116"/>
              <a:gd name="connsiteY26" fmla="*/ 119108 h 711692"/>
              <a:gd name="connsiteX27" fmla="*/ 908293 w 1171116"/>
              <a:gd name="connsiteY27" fmla="*/ 0 h 711692"/>
              <a:gd name="connsiteX28" fmla="*/ 1078587 w 1171116"/>
              <a:gd name="connsiteY28" fmla="*/ 54140 h 711692"/>
              <a:gd name="connsiteX29" fmla="*/ 1146507 w 1171116"/>
              <a:gd name="connsiteY29" fmla="*/ 187521 h 711692"/>
              <a:gd name="connsiteX30" fmla="*/ 1085477 w 1171116"/>
              <a:gd name="connsiteY30" fmla="*/ 323854 h 711692"/>
              <a:gd name="connsiteX31" fmla="*/ 1171116 w 1171116"/>
              <a:gd name="connsiteY31" fmla="*/ 497102 h 711692"/>
              <a:gd name="connsiteX32" fmla="*/ 1098274 w 1171116"/>
              <a:gd name="connsiteY32" fmla="*/ 649678 h 711692"/>
              <a:gd name="connsiteX33" fmla="*/ 908293 w 1171116"/>
              <a:gd name="connsiteY33" fmla="*/ 711692 h 711692"/>
              <a:gd name="connsiteX34" fmla="*/ 718311 w 1171116"/>
              <a:gd name="connsiteY34" fmla="*/ 649678 h 711692"/>
              <a:gd name="connsiteX35" fmla="*/ 645469 w 1171116"/>
              <a:gd name="connsiteY35" fmla="*/ 497102 h 711692"/>
              <a:gd name="connsiteX36" fmla="*/ 731108 w 1171116"/>
              <a:gd name="connsiteY36" fmla="*/ 323854 h 711692"/>
              <a:gd name="connsiteX37" fmla="*/ 669094 w 1171116"/>
              <a:gd name="connsiteY37" fmla="*/ 187029 h 711692"/>
              <a:gd name="connsiteX38" fmla="*/ 737507 w 1171116"/>
              <a:gd name="connsiteY38" fmla="*/ 54140 h 711692"/>
              <a:gd name="connsiteX39" fmla="*/ 908293 w 1171116"/>
              <a:gd name="connsiteY39" fmla="*/ 0 h 711692"/>
              <a:gd name="connsiteX40" fmla="*/ 284480 w 1171116"/>
              <a:gd name="connsiteY40" fmla="*/ 0 h 711692"/>
              <a:gd name="connsiteX41" fmla="*/ 498086 w 1171116"/>
              <a:gd name="connsiteY41" fmla="*/ 96959 h 711692"/>
              <a:gd name="connsiteX42" fmla="*/ 568959 w 1171116"/>
              <a:gd name="connsiteY42" fmla="*/ 355846 h 711692"/>
              <a:gd name="connsiteX43" fmla="*/ 498086 w 1171116"/>
              <a:gd name="connsiteY43" fmla="*/ 614733 h 711692"/>
              <a:gd name="connsiteX44" fmla="*/ 284480 w 1171116"/>
              <a:gd name="connsiteY44" fmla="*/ 711692 h 711692"/>
              <a:gd name="connsiteX45" fmla="*/ 70874 w 1171116"/>
              <a:gd name="connsiteY45" fmla="*/ 614733 h 711692"/>
              <a:gd name="connsiteX46" fmla="*/ 0 w 1171116"/>
              <a:gd name="connsiteY46" fmla="*/ 355846 h 711692"/>
              <a:gd name="connsiteX47" fmla="*/ 70874 w 1171116"/>
              <a:gd name="connsiteY47" fmla="*/ 96959 h 711692"/>
              <a:gd name="connsiteX48" fmla="*/ 284480 w 1171116"/>
              <a:gd name="connsiteY48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71116" h="711692">
                <a:moveTo>
                  <a:pt x="908293" y="401619"/>
                </a:moveTo>
                <a:cubicBezTo>
                  <a:pt x="880075" y="401619"/>
                  <a:pt x="854809" y="409494"/>
                  <a:pt x="832497" y="425243"/>
                </a:cubicBezTo>
                <a:cubicBezTo>
                  <a:pt x="810185" y="440993"/>
                  <a:pt x="799029" y="463633"/>
                  <a:pt x="799029" y="493164"/>
                </a:cubicBezTo>
                <a:cubicBezTo>
                  <a:pt x="799029" y="522695"/>
                  <a:pt x="810513" y="545171"/>
                  <a:pt x="833482" y="560593"/>
                </a:cubicBezTo>
                <a:cubicBezTo>
                  <a:pt x="856450" y="576015"/>
                  <a:pt x="881387" y="583726"/>
                  <a:pt x="908293" y="583726"/>
                </a:cubicBezTo>
                <a:cubicBezTo>
                  <a:pt x="935198" y="583726"/>
                  <a:pt x="960136" y="576015"/>
                  <a:pt x="983104" y="560593"/>
                </a:cubicBezTo>
                <a:cubicBezTo>
                  <a:pt x="1006072" y="545171"/>
                  <a:pt x="1017556" y="522695"/>
                  <a:pt x="1017556" y="493164"/>
                </a:cubicBezTo>
                <a:cubicBezTo>
                  <a:pt x="1017556" y="463633"/>
                  <a:pt x="1006400" y="440993"/>
                  <a:pt x="984088" y="425243"/>
                </a:cubicBezTo>
                <a:cubicBezTo>
                  <a:pt x="961776" y="409494"/>
                  <a:pt x="936511" y="401619"/>
                  <a:pt x="908293" y="401619"/>
                </a:cubicBezTo>
                <a:close/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9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9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908293" y="119108"/>
                </a:moveTo>
                <a:cubicBezTo>
                  <a:pt x="882699" y="119108"/>
                  <a:pt x="860715" y="126982"/>
                  <a:pt x="842341" y="142732"/>
                </a:cubicBezTo>
                <a:cubicBezTo>
                  <a:pt x="823966" y="158482"/>
                  <a:pt x="814779" y="178005"/>
                  <a:pt x="814779" y="201302"/>
                </a:cubicBezTo>
                <a:cubicBezTo>
                  <a:pt x="814779" y="224598"/>
                  <a:pt x="824130" y="244121"/>
                  <a:pt x="842833" y="259871"/>
                </a:cubicBezTo>
                <a:cubicBezTo>
                  <a:pt x="861536" y="275621"/>
                  <a:pt x="883356" y="283496"/>
                  <a:pt x="908293" y="283496"/>
                </a:cubicBezTo>
                <a:cubicBezTo>
                  <a:pt x="933230" y="283496"/>
                  <a:pt x="955050" y="275621"/>
                  <a:pt x="973753" y="259871"/>
                </a:cubicBezTo>
                <a:cubicBezTo>
                  <a:pt x="992455" y="244121"/>
                  <a:pt x="1001807" y="224598"/>
                  <a:pt x="1001807" y="201302"/>
                </a:cubicBezTo>
                <a:cubicBezTo>
                  <a:pt x="1001807" y="178005"/>
                  <a:pt x="992619" y="158482"/>
                  <a:pt x="974245" y="142732"/>
                </a:cubicBezTo>
                <a:cubicBezTo>
                  <a:pt x="955870" y="126982"/>
                  <a:pt x="933886" y="119108"/>
                  <a:pt x="908293" y="119108"/>
                </a:cubicBezTo>
                <a:close/>
                <a:moveTo>
                  <a:pt x="908293" y="0"/>
                </a:moveTo>
                <a:cubicBezTo>
                  <a:pt x="976542" y="0"/>
                  <a:pt x="1033306" y="18047"/>
                  <a:pt x="1078587" y="54140"/>
                </a:cubicBezTo>
                <a:cubicBezTo>
                  <a:pt x="1123867" y="90233"/>
                  <a:pt x="1146507" y="134693"/>
                  <a:pt x="1146507" y="187521"/>
                </a:cubicBezTo>
                <a:cubicBezTo>
                  <a:pt x="1146507" y="240348"/>
                  <a:pt x="1126164" y="285793"/>
                  <a:pt x="1085477" y="323854"/>
                </a:cubicBezTo>
                <a:cubicBezTo>
                  <a:pt x="1142570" y="367822"/>
                  <a:pt x="1171116" y="425572"/>
                  <a:pt x="1171116" y="497102"/>
                </a:cubicBezTo>
                <a:cubicBezTo>
                  <a:pt x="1171116" y="557476"/>
                  <a:pt x="1146835" y="608334"/>
                  <a:pt x="1098274" y="649678"/>
                </a:cubicBezTo>
                <a:cubicBezTo>
                  <a:pt x="1049712" y="691021"/>
                  <a:pt x="986385" y="711692"/>
                  <a:pt x="908293" y="711692"/>
                </a:cubicBezTo>
                <a:cubicBezTo>
                  <a:pt x="830200" y="711692"/>
                  <a:pt x="766874" y="691021"/>
                  <a:pt x="718311" y="649678"/>
                </a:cubicBezTo>
                <a:cubicBezTo>
                  <a:pt x="669750" y="608334"/>
                  <a:pt x="645469" y="557476"/>
                  <a:pt x="645469" y="497102"/>
                </a:cubicBezTo>
                <a:cubicBezTo>
                  <a:pt x="645469" y="425572"/>
                  <a:pt x="674015" y="367822"/>
                  <a:pt x="731108" y="323854"/>
                </a:cubicBezTo>
                <a:cubicBezTo>
                  <a:pt x="689765" y="285136"/>
                  <a:pt x="669094" y="239528"/>
                  <a:pt x="669094" y="187029"/>
                </a:cubicBezTo>
                <a:cubicBezTo>
                  <a:pt x="669094" y="134529"/>
                  <a:pt x="691898" y="90233"/>
                  <a:pt x="737507" y="54140"/>
                </a:cubicBezTo>
                <a:cubicBezTo>
                  <a:pt x="783115" y="18047"/>
                  <a:pt x="840044" y="0"/>
                  <a:pt x="908293" y="0"/>
                </a:cubicBez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6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6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6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6" y="0"/>
                  <a:pt x="28448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536630" rtl="0" eaLnBrk="1" fontAlgn="auto" latinLnBrk="0" hangingPunct="1">
              <a:lnSpc>
                <a:spcPct val="150000"/>
              </a:lnSpc>
              <a:spcBef>
                <a:spcPts val="119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31" name="09"/>
          <p:cNvSpPr>
            <a:spLocks noGrp="1"/>
          </p:cNvSpPr>
          <p:nvPr>
            <p:ph type="pic" sz="quarter" idx="112" hasCustomPrompt="1"/>
          </p:nvPr>
        </p:nvSpPr>
        <p:spPr>
          <a:xfrm>
            <a:off x="8635395" y="4833558"/>
            <a:ext cx="2155062" cy="1306238"/>
          </a:xfrm>
          <a:custGeom>
            <a:avLst/>
            <a:gdLst>
              <a:gd name="connsiteX0" fmla="*/ 905436 w 1174166"/>
              <a:gd name="connsiteY0" fmla="*/ 128951 h 711692"/>
              <a:gd name="connsiteX1" fmla="*/ 833086 w 1174166"/>
              <a:gd name="connsiteY1" fmla="*/ 157006 h 711692"/>
              <a:gd name="connsiteX2" fmla="*/ 805032 w 1174166"/>
              <a:gd name="connsiteY2" fmla="*/ 228371 h 711692"/>
              <a:gd name="connsiteX3" fmla="*/ 830625 w 1174166"/>
              <a:gd name="connsiteY3" fmla="*/ 301706 h 711692"/>
              <a:gd name="connsiteX4" fmla="*/ 901991 w 1174166"/>
              <a:gd name="connsiteY4" fmla="*/ 331729 h 711692"/>
              <a:gd name="connsiteX5" fmla="*/ 978279 w 1174166"/>
              <a:gd name="connsiteY5" fmla="*/ 305152 h 711692"/>
              <a:gd name="connsiteX6" fmla="*/ 1008794 w 1174166"/>
              <a:gd name="connsiteY6" fmla="*/ 235262 h 711692"/>
              <a:gd name="connsiteX7" fmla="*/ 979263 w 1174166"/>
              <a:gd name="connsiteY7" fmla="*/ 160451 h 711692"/>
              <a:gd name="connsiteX8" fmla="*/ 905436 w 1174166"/>
              <a:gd name="connsiteY8" fmla="*/ 128951 h 711692"/>
              <a:gd name="connsiteX9" fmla="*/ 284480 w 1174166"/>
              <a:gd name="connsiteY9" fmla="*/ 126982 h 711692"/>
              <a:gd name="connsiteX10" fmla="*/ 183091 w 1174166"/>
              <a:gd name="connsiteY10" fmla="*/ 189982 h 711692"/>
              <a:gd name="connsiteX11" fmla="*/ 150607 w 1174166"/>
              <a:gd name="connsiteY11" fmla="*/ 356339 h 711692"/>
              <a:gd name="connsiteX12" fmla="*/ 183091 w 1174166"/>
              <a:gd name="connsiteY12" fmla="*/ 522695 h 711692"/>
              <a:gd name="connsiteX13" fmla="*/ 284480 w 1174166"/>
              <a:gd name="connsiteY13" fmla="*/ 585694 h 711692"/>
              <a:gd name="connsiteX14" fmla="*/ 385869 w 1174166"/>
              <a:gd name="connsiteY14" fmla="*/ 522695 h 711692"/>
              <a:gd name="connsiteX15" fmla="*/ 418353 w 1174166"/>
              <a:gd name="connsiteY15" fmla="*/ 356339 h 711692"/>
              <a:gd name="connsiteX16" fmla="*/ 385869 w 1174166"/>
              <a:gd name="connsiteY16" fmla="*/ 189982 h 711692"/>
              <a:gd name="connsiteX17" fmla="*/ 284480 w 1174166"/>
              <a:gd name="connsiteY17" fmla="*/ 126982 h 711692"/>
              <a:gd name="connsiteX18" fmla="*/ 905436 w 1174166"/>
              <a:gd name="connsiteY18" fmla="*/ 0 h 711692"/>
              <a:gd name="connsiteX19" fmla="*/ 1031927 w 1174166"/>
              <a:gd name="connsiteY19" fmla="*/ 28055 h 711692"/>
              <a:gd name="connsiteX20" fmla="*/ 1116089 w 1174166"/>
              <a:gd name="connsiteY20" fmla="*/ 106311 h 711692"/>
              <a:gd name="connsiteX21" fmla="*/ 1174166 w 1174166"/>
              <a:gd name="connsiteY21" fmla="*/ 350432 h 711692"/>
              <a:gd name="connsiteX22" fmla="*/ 1151034 w 1174166"/>
              <a:gd name="connsiteY22" fmla="*/ 516297 h 711692"/>
              <a:gd name="connsiteX23" fmla="*/ 1088527 w 1174166"/>
              <a:gd name="connsiteY23" fmla="*/ 629006 h 711692"/>
              <a:gd name="connsiteX24" fmla="*/ 892640 w 1174166"/>
              <a:gd name="connsiteY24" fmla="*/ 711692 h 711692"/>
              <a:gd name="connsiteX25" fmla="*/ 800110 w 1174166"/>
              <a:gd name="connsiteY25" fmla="*/ 697419 h 711692"/>
              <a:gd name="connsiteX26" fmla="*/ 733173 w 1174166"/>
              <a:gd name="connsiteY26" fmla="*/ 668872 h 711692"/>
              <a:gd name="connsiteX27" fmla="*/ 681002 w 1174166"/>
              <a:gd name="connsiteY27" fmla="*/ 631959 h 711692"/>
              <a:gd name="connsiteX28" fmla="*/ 757782 w 1174166"/>
              <a:gd name="connsiteY28" fmla="*/ 523679 h 711692"/>
              <a:gd name="connsiteX29" fmla="*/ 775993 w 1174166"/>
              <a:gd name="connsiteY29" fmla="*/ 538937 h 711692"/>
              <a:gd name="connsiteX30" fmla="*/ 819797 w 1174166"/>
              <a:gd name="connsiteY30" fmla="*/ 564038 h 711692"/>
              <a:gd name="connsiteX31" fmla="*/ 880827 w 1174166"/>
              <a:gd name="connsiteY31" fmla="*/ 579788 h 711692"/>
              <a:gd name="connsiteX32" fmla="*/ 979756 w 1174166"/>
              <a:gd name="connsiteY32" fmla="*/ 536968 h 711692"/>
              <a:gd name="connsiteX33" fmla="*/ 1022575 w 1174166"/>
              <a:gd name="connsiteY33" fmla="*/ 420322 h 711692"/>
              <a:gd name="connsiteX34" fmla="*/ 886733 w 1174166"/>
              <a:gd name="connsiteY34" fmla="*/ 462649 h 711692"/>
              <a:gd name="connsiteX35" fmla="*/ 725791 w 1174166"/>
              <a:gd name="connsiteY35" fmla="*/ 399158 h 711692"/>
              <a:gd name="connsiteX36" fmla="*/ 661315 w 1174166"/>
              <a:gd name="connsiteY36" fmla="*/ 231325 h 711692"/>
              <a:gd name="connsiteX37" fmla="*/ 730713 w 1174166"/>
              <a:gd name="connsiteY37" fmla="*/ 63492 h 711692"/>
              <a:gd name="connsiteX38" fmla="*/ 905436 w 1174166"/>
              <a:gd name="connsiteY38" fmla="*/ 0 h 711692"/>
              <a:gd name="connsiteX39" fmla="*/ 284480 w 1174166"/>
              <a:gd name="connsiteY39" fmla="*/ 0 h 711692"/>
              <a:gd name="connsiteX40" fmla="*/ 498086 w 1174166"/>
              <a:gd name="connsiteY40" fmla="*/ 96959 h 711692"/>
              <a:gd name="connsiteX41" fmla="*/ 568959 w 1174166"/>
              <a:gd name="connsiteY41" fmla="*/ 355846 h 711692"/>
              <a:gd name="connsiteX42" fmla="*/ 498086 w 1174166"/>
              <a:gd name="connsiteY42" fmla="*/ 614733 h 711692"/>
              <a:gd name="connsiteX43" fmla="*/ 284480 w 1174166"/>
              <a:gd name="connsiteY43" fmla="*/ 711692 h 711692"/>
              <a:gd name="connsiteX44" fmla="*/ 70874 w 1174166"/>
              <a:gd name="connsiteY44" fmla="*/ 614733 h 711692"/>
              <a:gd name="connsiteX45" fmla="*/ 0 w 1174166"/>
              <a:gd name="connsiteY45" fmla="*/ 355846 h 711692"/>
              <a:gd name="connsiteX46" fmla="*/ 70874 w 1174166"/>
              <a:gd name="connsiteY46" fmla="*/ 96959 h 711692"/>
              <a:gd name="connsiteX47" fmla="*/ 284480 w 1174166"/>
              <a:gd name="connsiteY47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4166" h="711692">
                <a:moveTo>
                  <a:pt x="905436" y="128951"/>
                </a:moveTo>
                <a:cubicBezTo>
                  <a:pt x="875906" y="128951"/>
                  <a:pt x="851788" y="138303"/>
                  <a:pt x="833086" y="157006"/>
                </a:cubicBezTo>
                <a:cubicBezTo>
                  <a:pt x="814383" y="175708"/>
                  <a:pt x="805032" y="199497"/>
                  <a:pt x="805032" y="228371"/>
                </a:cubicBezTo>
                <a:cubicBezTo>
                  <a:pt x="805032" y="257246"/>
                  <a:pt x="813563" y="281691"/>
                  <a:pt x="830625" y="301706"/>
                </a:cubicBezTo>
                <a:cubicBezTo>
                  <a:pt x="847687" y="321722"/>
                  <a:pt x="871476" y="331729"/>
                  <a:pt x="901991" y="331729"/>
                </a:cubicBezTo>
                <a:cubicBezTo>
                  <a:pt x="932506" y="331729"/>
                  <a:pt x="957936" y="322870"/>
                  <a:pt x="978279" y="305152"/>
                </a:cubicBezTo>
                <a:cubicBezTo>
                  <a:pt x="998622" y="287433"/>
                  <a:pt x="1008794" y="264137"/>
                  <a:pt x="1008794" y="235262"/>
                </a:cubicBezTo>
                <a:cubicBezTo>
                  <a:pt x="1008794" y="206387"/>
                  <a:pt x="998950" y="181451"/>
                  <a:pt x="979263" y="160451"/>
                </a:cubicBezTo>
                <a:cubicBezTo>
                  <a:pt x="959576" y="139451"/>
                  <a:pt x="934967" y="128951"/>
                  <a:pt x="905436" y="128951"/>
                </a:cubicBezTo>
                <a:close/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9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9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905436" y="0"/>
                </a:moveTo>
                <a:cubicBezTo>
                  <a:pt x="953998" y="0"/>
                  <a:pt x="996161" y="9351"/>
                  <a:pt x="1031927" y="28055"/>
                </a:cubicBezTo>
                <a:cubicBezTo>
                  <a:pt x="1067692" y="46757"/>
                  <a:pt x="1095746" y="72843"/>
                  <a:pt x="1116089" y="106311"/>
                </a:cubicBezTo>
                <a:cubicBezTo>
                  <a:pt x="1154807" y="171279"/>
                  <a:pt x="1174166" y="252653"/>
                  <a:pt x="1174166" y="350432"/>
                </a:cubicBezTo>
                <a:cubicBezTo>
                  <a:pt x="1174166" y="413431"/>
                  <a:pt x="1166455" y="468719"/>
                  <a:pt x="1151034" y="516297"/>
                </a:cubicBezTo>
                <a:cubicBezTo>
                  <a:pt x="1135612" y="563874"/>
                  <a:pt x="1114777" y="601444"/>
                  <a:pt x="1088527" y="629006"/>
                </a:cubicBezTo>
                <a:cubicBezTo>
                  <a:pt x="1034715" y="684130"/>
                  <a:pt x="969419" y="711692"/>
                  <a:pt x="892640" y="711692"/>
                </a:cubicBezTo>
                <a:cubicBezTo>
                  <a:pt x="860484" y="711692"/>
                  <a:pt x="829640" y="706935"/>
                  <a:pt x="800110" y="697419"/>
                </a:cubicBezTo>
                <a:cubicBezTo>
                  <a:pt x="770579" y="687904"/>
                  <a:pt x="748267" y="678388"/>
                  <a:pt x="733173" y="668872"/>
                </a:cubicBezTo>
                <a:cubicBezTo>
                  <a:pt x="718080" y="659357"/>
                  <a:pt x="700690" y="647052"/>
                  <a:pt x="681002" y="631959"/>
                </a:cubicBezTo>
                <a:lnTo>
                  <a:pt x="757782" y="523679"/>
                </a:lnTo>
                <a:cubicBezTo>
                  <a:pt x="762376" y="527617"/>
                  <a:pt x="768446" y="532703"/>
                  <a:pt x="775993" y="538937"/>
                </a:cubicBezTo>
                <a:cubicBezTo>
                  <a:pt x="783540" y="545171"/>
                  <a:pt x="798141" y="553538"/>
                  <a:pt x="819797" y="564038"/>
                </a:cubicBezTo>
                <a:cubicBezTo>
                  <a:pt x="841453" y="574538"/>
                  <a:pt x="861796" y="579788"/>
                  <a:pt x="880827" y="579788"/>
                </a:cubicBezTo>
                <a:cubicBezTo>
                  <a:pt x="923483" y="579788"/>
                  <a:pt x="956459" y="565514"/>
                  <a:pt x="979756" y="536968"/>
                </a:cubicBezTo>
                <a:cubicBezTo>
                  <a:pt x="1003052" y="508422"/>
                  <a:pt x="1017325" y="469540"/>
                  <a:pt x="1022575" y="420322"/>
                </a:cubicBezTo>
                <a:cubicBezTo>
                  <a:pt x="980576" y="448540"/>
                  <a:pt x="935295" y="462649"/>
                  <a:pt x="886733" y="462649"/>
                </a:cubicBezTo>
                <a:cubicBezTo>
                  <a:pt x="822422" y="462649"/>
                  <a:pt x="768775" y="441485"/>
                  <a:pt x="725791" y="399158"/>
                </a:cubicBezTo>
                <a:cubicBezTo>
                  <a:pt x="682807" y="356831"/>
                  <a:pt x="661315" y="300886"/>
                  <a:pt x="661315" y="231325"/>
                </a:cubicBezTo>
                <a:cubicBezTo>
                  <a:pt x="661315" y="161763"/>
                  <a:pt x="684448" y="105819"/>
                  <a:pt x="730713" y="63492"/>
                </a:cubicBezTo>
                <a:cubicBezTo>
                  <a:pt x="776977" y="21164"/>
                  <a:pt x="835219" y="0"/>
                  <a:pt x="905436" y="0"/>
                </a:cubicBez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6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6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6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6" y="0"/>
                  <a:pt x="28448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536630" rtl="0" eaLnBrk="1" fontAlgn="auto" latinLnBrk="0" hangingPunct="1">
              <a:lnSpc>
                <a:spcPct val="150000"/>
              </a:lnSpc>
              <a:spcBef>
                <a:spcPts val="119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C76E465-3C42-4561-9696-F6F304230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6" y="7362823"/>
            <a:ext cx="854112" cy="58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76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0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F55A99A-EB00-44BF-90EE-D6B11EA590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37880" y="0"/>
            <a:ext cx="5677320" cy="82296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44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Bottom Triangle">
            <a:extLst>
              <a:ext uri="{FF2B5EF4-FFF2-40B4-BE49-F238E27FC236}">
                <a16:creationId xmlns:a16="http://schemas.microsoft.com/office/drawing/2014/main" id="{748FC87D-A528-4231-8543-CDA78CD924C2}"/>
              </a:ext>
            </a:extLst>
          </p:cNvPr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  <p:sp>
        <p:nvSpPr>
          <p:cNvPr id="8" name="H3 Title">
            <a:extLst>
              <a:ext uri="{FF2B5EF4-FFF2-40B4-BE49-F238E27FC236}">
                <a16:creationId xmlns:a16="http://schemas.microsoft.com/office/drawing/2014/main" id="{7CAB15DF-4F65-45EE-BD05-53F2E9CBE16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 rot="16200000">
            <a:off x="-1612885" y="4099994"/>
            <a:ext cx="5003619" cy="85959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4400" b="1" cap="all" spc="100" baseline="0">
                <a:solidFill>
                  <a:srgbClr val="000814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H3 Title here</a:t>
            </a:r>
          </a:p>
        </p:txBody>
      </p:sp>
      <p:sp>
        <p:nvSpPr>
          <p:cNvPr id="10" name="H4 - 1">
            <a:extLst>
              <a:ext uri="{FF2B5EF4-FFF2-40B4-BE49-F238E27FC236}">
                <a16:creationId xmlns:a16="http://schemas.microsoft.com/office/drawing/2014/main" id="{C6349959-14BD-4CEA-9842-4D378D9377F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335297" y="2329891"/>
            <a:ext cx="4783986" cy="493540"/>
          </a:xfrm>
        </p:spPr>
        <p:txBody>
          <a:bodyPr tIns="91440">
            <a:noAutofit/>
          </a:bodyPr>
          <a:lstStyle>
            <a:lvl1pPr marL="0" indent="0" algn="l">
              <a:lnSpc>
                <a:spcPct val="100000"/>
              </a:lnSpc>
              <a:spcBef>
                <a:spcPts val="240"/>
              </a:spcBef>
              <a:buNone/>
              <a:defRPr sz="2000" b="0" baseline="0">
                <a:solidFill>
                  <a:srgbClr val="000814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BF29E8-5816-4DA9-A899-DBFF12CA7363}"/>
              </a:ext>
            </a:extLst>
          </p:cNvPr>
          <p:cNvGrpSpPr/>
          <p:nvPr userDrawn="1"/>
        </p:nvGrpSpPr>
        <p:grpSpPr>
          <a:xfrm>
            <a:off x="7701947" y="2329890"/>
            <a:ext cx="548140" cy="493540"/>
            <a:chOff x="2221623" y="1534442"/>
            <a:chExt cx="548140" cy="49354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D966DDF-0B01-4BA1-8830-65586921C81E}"/>
                </a:ext>
              </a:extLst>
            </p:cNvPr>
            <p:cNvSpPr/>
            <p:nvPr userDrawn="1"/>
          </p:nvSpPr>
          <p:spPr>
            <a:xfrm>
              <a:off x="2221623" y="1534442"/>
              <a:ext cx="526368" cy="493540"/>
            </a:xfrm>
            <a:prstGeom prst="rect">
              <a:avLst/>
            </a:prstGeom>
            <a:solidFill>
              <a:srgbClr val="0008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Black" panose="020F0A02020204030203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99A41C4-F715-41DA-A43F-BF5AEFC435A0}"/>
                </a:ext>
              </a:extLst>
            </p:cNvPr>
            <p:cNvSpPr txBox="1"/>
            <p:nvPr userDrawn="1"/>
          </p:nvSpPr>
          <p:spPr>
            <a:xfrm>
              <a:off x="2328605" y="1568846"/>
              <a:ext cx="441158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Lato Black" panose="020F0A02020204030203" pitchFamily="34" charset="0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E8516C-F6C7-4D90-BBC4-E642D8EF9EDA}"/>
              </a:ext>
            </a:extLst>
          </p:cNvPr>
          <p:cNvGrpSpPr/>
          <p:nvPr userDrawn="1"/>
        </p:nvGrpSpPr>
        <p:grpSpPr>
          <a:xfrm>
            <a:off x="7701947" y="3033716"/>
            <a:ext cx="548140" cy="493540"/>
            <a:chOff x="2221623" y="1534442"/>
            <a:chExt cx="548140" cy="4935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FD86BF-7174-405E-9951-2866E3C60F41}"/>
                </a:ext>
              </a:extLst>
            </p:cNvPr>
            <p:cNvSpPr/>
            <p:nvPr userDrawn="1"/>
          </p:nvSpPr>
          <p:spPr>
            <a:xfrm>
              <a:off x="2221623" y="1534442"/>
              <a:ext cx="526368" cy="493540"/>
            </a:xfrm>
            <a:prstGeom prst="rect">
              <a:avLst/>
            </a:prstGeom>
            <a:solidFill>
              <a:srgbClr val="0008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Black" panose="020F0A0202020403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F2B2EC-883D-465F-8173-02178CA05E74}"/>
                </a:ext>
              </a:extLst>
            </p:cNvPr>
            <p:cNvSpPr txBox="1"/>
            <p:nvPr userDrawn="1"/>
          </p:nvSpPr>
          <p:spPr>
            <a:xfrm>
              <a:off x="2328605" y="1568846"/>
              <a:ext cx="441158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Lato Black" panose="020F0A02020204030203" pitchFamily="34" charset="0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C8D654-B88B-4024-ABA5-34DD67DAEEA3}"/>
              </a:ext>
            </a:extLst>
          </p:cNvPr>
          <p:cNvGrpSpPr/>
          <p:nvPr userDrawn="1"/>
        </p:nvGrpSpPr>
        <p:grpSpPr>
          <a:xfrm>
            <a:off x="7701947" y="3737542"/>
            <a:ext cx="548140" cy="493540"/>
            <a:chOff x="2221623" y="1534442"/>
            <a:chExt cx="548140" cy="49354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A674D38-430D-4982-8893-BE74FD521EF7}"/>
                </a:ext>
              </a:extLst>
            </p:cNvPr>
            <p:cNvSpPr/>
            <p:nvPr userDrawn="1"/>
          </p:nvSpPr>
          <p:spPr>
            <a:xfrm>
              <a:off x="2221623" y="1534442"/>
              <a:ext cx="526368" cy="493540"/>
            </a:xfrm>
            <a:prstGeom prst="rect">
              <a:avLst/>
            </a:prstGeom>
            <a:solidFill>
              <a:srgbClr val="0008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Black" panose="020F0A0202020403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894114-0BDA-4305-A7C6-060BFE4B5A4D}"/>
                </a:ext>
              </a:extLst>
            </p:cNvPr>
            <p:cNvSpPr txBox="1"/>
            <p:nvPr userDrawn="1"/>
          </p:nvSpPr>
          <p:spPr>
            <a:xfrm>
              <a:off x="2328605" y="1568846"/>
              <a:ext cx="441158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Lato Black" panose="020F0A02020204030203" pitchFamily="34" charset="0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EA6905-CEA3-4268-9A6B-001A23DF5254}"/>
              </a:ext>
            </a:extLst>
          </p:cNvPr>
          <p:cNvGrpSpPr/>
          <p:nvPr userDrawn="1"/>
        </p:nvGrpSpPr>
        <p:grpSpPr>
          <a:xfrm>
            <a:off x="7701947" y="4441368"/>
            <a:ext cx="548140" cy="493540"/>
            <a:chOff x="2221623" y="1534442"/>
            <a:chExt cx="548140" cy="49354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ABB5A9F-925D-400B-A07A-E2163A7140F6}"/>
                </a:ext>
              </a:extLst>
            </p:cNvPr>
            <p:cNvSpPr/>
            <p:nvPr userDrawn="1"/>
          </p:nvSpPr>
          <p:spPr>
            <a:xfrm>
              <a:off x="2221623" y="1534442"/>
              <a:ext cx="526368" cy="493540"/>
            </a:xfrm>
            <a:prstGeom prst="rect">
              <a:avLst/>
            </a:prstGeom>
            <a:solidFill>
              <a:srgbClr val="0008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Black" panose="020F0A0202020403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7ABAD2-5F25-4DF2-9307-C1110CB9A505}"/>
                </a:ext>
              </a:extLst>
            </p:cNvPr>
            <p:cNvSpPr txBox="1"/>
            <p:nvPr userDrawn="1"/>
          </p:nvSpPr>
          <p:spPr>
            <a:xfrm>
              <a:off x="2328605" y="1568846"/>
              <a:ext cx="441158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Lato Black" panose="020F0A02020204030203" pitchFamily="34" charset="0"/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95B454E-B714-4FDD-880B-F7375C22861F}"/>
              </a:ext>
            </a:extLst>
          </p:cNvPr>
          <p:cNvGrpSpPr/>
          <p:nvPr userDrawn="1"/>
        </p:nvGrpSpPr>
        <p:grpSpPr>
          <a:xfrm>
            <a:off x="7701947" y="5145194"/>
            <a:ext cx="548140" cy="493540"/>
            <a:chOff x="2221623" y="1534442"/>
            <a:chExt cx="548140" cy="49354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5630DD4-5574-4925-8BD1-9194915ED5EB}"/>
                </a:ext>
              </a:extLst>
            </p:cNvPr>
            <p:cNvSpPr/>
            <p:nvPr userDrawn="1"/>
          </p:nvSpPr>
          <p:spPr>
            <a:xfrm>
              <a:off x="2221623" y="1534442"/>
              <a:ext cx="526368" cy="493540"/>
            </a:xfrm>
            <a:prstGeom prst="rect">
              <a:avLst/>
            </a:prstGeom>
            <a:solidFill>
              <a:srgbClr val="0008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Black" panose="020F0A02020204030203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271F123-DD83-4156-BAC5-73BAC37DBA26}"/>
                </a:ext>
              </a:extLst>
            </p:cNvPr>
            <p:cNvSpPr txBox="1"/>
            <p:nvPr userDrawn="1"/>
          </p:nvSpPr>
          <p:spPr>
            <a:xfrm>
              <a:off x="2328605" y="1568846"/>
              <a:ext cx="441158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Lato Black" panose="020F0A02020204030203" pitchFamily="34" charset="0"/>
                </a:rPr>
                <a:t>5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1D8456-6CF7-4694-B046-E198F777A3F6}"/>
              </a:ext>
            </a:extLst>
          </p:cNvPr>
          <p:cNvGrpSpPr/>
          <p:nvPr userDrawn="1"/>
        </p:nvGrpSpPr>
        <p:grpSpPr>
          <a:xfrm>
            <a:off x="7701947" y="5849022"/>
            <a:ext cx="548140" cy="493540"/>
            <a:chOff x="2221623" y="1534442"/>
            <a:chExt cx="548140" cy="49354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0D4D3EE-AF4E-4B50-914B-B244EAF01750}"/>
                </a:ext>
              </a:extLst>
            </p:cNvPr>
            <p:cNvSpPr/>
            <p:nvPr userDrawn="1"/>
          </p:nvSpPr>
          <p:spPr>
            <a:xfrm>
              <a:off x="2221623" y="1534442"/>
              <a:ext cx="526368" cy="493540"/>
            </a:xfrm>
            <a:prstGeom prst="rect">
              <a:avLst/>
            </a:prstGeom>
            <a:solidFill>
              <a:srgbClr val="0008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Black" panose="020F0A02020204030203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B9E1212-6DCA-4F21-8867-83062C8051E2}"/>
                </a:ext>
              </a:extLst>
            </p:cNvPr>
            <p:cNvSpPr txBox="1"/>
            <p:nvPr userDrawn="1"/>
          </p:nvSpPr>
          <p:spPr>
            <a:xfrm>
              <a:off x="2328605" y="1568846"/>
              <a:ext cx="441158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Lato Black" panose="020F0A02020204030203" pitchFamily="34" charset="0"/>
                </a:rPr>
                <a:t>6</a:t>
              </a:r>
            </a:p>
          </p:txBody>
        </p:sp>
      </p:grpSp>
      <p:sp>
        <p:nvSpPr>
          <p:cNvPr id="27" name="H4 - 1">
            <a:extLst>
              <a:ext uri="{FF2B5EF4-FFF2-40B4-BE49-F238E27FC236}">
                <a16:creationId xmlns:a16="http://schemas.microsoft.com/office/drawing/2014/main" id="{A008F216-0376-4EA7-B6AE-C3B629EB5B0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335297" y="3033717"/>
            <a:ext cx="4783986" cy="493540"/>
          </a:xfrm>
        </p:spPr>
        <p:txBody>
          <a:bodyPr tIns="91440">
            <a:noAutofit/>
          </a:bodyPr>
          <a:lstStyle>
            <a:lvl1pPr marL="0" indent="0" algn="l">
              <a:lnSpc>
                <a:spcPct val="100000"/>
              </a:lnSpc>
              <a:spcBef>
                <a:spcPts val="240"/>
              </a:spcBef>
              <a:buNone/>
              <a:defRPr sz="2000" b="0" baseline="0">
                <a:solidFill>
                  <a:srgbClr val="000814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H4 - 1">
            <a:extLst>
              <a:ext uri="{FF2B5EF4-FFF2-40B4-BE49-F238E27FC236}">
                <a16:creationId xmlns:a16="http://schemas.microsoft.com/office/drawing/2014/main" id="{AB6BB22B-6E84-40C6-A686-8FB0128B855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335297" y="3737543"/>
            <a:ext cx="4783986" cy="493540"/>
          </a:xfrm>
        </p:spPr>
        <p:txBody>
          <a:bodyPr tIns="91440">
            <a:noAutofit/>
          </a:bodyPr>
          <a:lstStyle>
            <a:lvl1pPr marL="0" indent="0" algn="l">
              <a:lnSpc>
                <a:spcPct val="100000"/>
              </a:lnSpc>
              <a:spcBef>
                <a:spcPts val="240"/>
              </a:spcBef>
              <a:buNone/>
              <a:defRPr sz="2000" b="0" baseline="0">
                <a:solidFill>
                  <a:srgbClr val="000814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H4 - 1">
            <a:extLst>
              <a:ext uri="{FF2B5EF4-FFF2-40B4-BE49-F238E27FC236}">
                <a16:creationId xmlns:a16="http://schemas.microsoft.com/office/drawing/2014/main" id="{F02CC93F-00C7-4248-B5E0-32AEEE57833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335297" y="4441369"/>
            <a:ext cx="4783986" cy="493540"/>
          </a:xfrm>
        </p:spPr>
        <p:txBody>
          <a:bodyPr tIns="91440">
            <a:noAutofit/>
          </a:bodyPr>
          <a:lstStyle>
            <a:lvl1pPr marL="0" indent="0" algn="l">
              <a:lnSpc>
                <a:spcPct val="100000"/>
              </a:lnSpc>
              <a:spcBef>
                <a:spcPts val="240"/>
              </a:spcBef>
              <a:buNone/>
              <a:defRPr sz="2000" b="0" baseline="0">
                <a:solidFill>
                  <a:srgbClr val="000814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H4 - 1">
            <a:extLst>
              <a:ext uri="{FF2B5EF4-FFF2-40B4-BE49-F238E27FC236}">
                <a16:creationId xmlns:a16="http://schemas.microsoft.com/office/drawing/2014/main" id="{CF013953-A65C-4290-A208-078619DD964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335297" y="5145195"/>
            <a:ext cx="4783986" cy="493540"/>
          </a:xfrm>
        </p:spPr>
        <p:txBody>
          <a:bodyPr tIns="91440">
            <a:noAutofit/>
          </a:bodyPr>
          <a:lstStyle>
            <a:lvl1pPr marL="0" indent="0" algn="l">
              <a:lnSpc>
                <a:spcPct val="100000"/>
              </a:lnSpc>
              <a:spcBef>
                <a:spcPts val="240"/>
              </a:spcBef>
              <a:buNone/>
              <a:defRPr sz="2000" b="0" baseline="0">
                <a:solidFill>
                  <a:srgbClr val="000814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H4 - 1">
            <a:extLst>
              <a:ext uri="{FF2B5EF4-FFF2-40B4-BE49-F238E27FC236}">
                <a16:creationId xmlns:a16="http://schemas.microsoft.com/office/drawing/2014/main" id="{05F431A0-AD53-4887-A46B-AE1BD63D87C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335297" y="5849020"/>
            <a:ext cx="4783986" cy="493540"/>
          </a:xfrm>
        </p:spPr>
        <p:txBody>
          <a:bodyPr tIns="91440">
            <a:noAutofit/>
          </a:bodyPr>
          <a:lstStyle>
            <a:lvl1pPr marL="0" indent="0" algn="l">
              <a:lnSpc>
                <a:spcPct val="100000"/>
              </a:lnSpc>
              <a:spcBef>
                <a:spcPts val="240"/>
              </a:spcBef>
              <a:buNone/>
              <a:defRPr sz="2000" b="0" baseline="0">
                <a:solidFill>
                  <a:srgbClr val="000814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07137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820" cap="all" spc="300" baseline="0"/>
            </a:lvl1pPr>
          </a:lstStyle>
          <a:p>
            <a:r>
              <a:rPr lang="en-US" dirty="0"/>
              <a:t>h1</a:t>
            </a:r>
          </a:p>
        </p:txBody>
      </p:sp>
      <p:sp>
        <p:nvSpPr>
          <p:cNvPr id="3" name="Bottom Triangle">
            <a:extLst>
              <a:ext uri="{FF2B5EF4-FFF2-40B4-BE49-F238E27FC236}">
                <a16:creationId xmlns:a16="http://schemas.microsoft.com/office/drawing/2014/main" id="{491CE213-76D8-46C2-AB38-58BFF3C4A136}"/>
              </a:ext>
            </a:extLst>
          </p:cNvPr>
          <p:cNvSpPr/>
          <p:nvPr userDrawn="1"/>
        </p:nvSpPr>
        <p:spPr bwMode="auto">
          <a:xfrm flipH="1">
            <a:off x="13353914" y="6930390"/>
            <a:ext cx="1284606" cy="12992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40" dirty="0"/>
          </a:p>
        </p:txBody>
      </p:sp>
      <p:sp>
        <p:nvSpPr>
          <p:cNvPr id="4" name="Left BG Shape">
            <a:extLst>
              <a:ext uri="{FF2B5EF4-FFF2-40B4-BE49-F238E27FC236}">
                <a16:creationId xmlns:a16="http://schemas.microsoft.com/office/drawing/2014/main" id="{592707BE-CB12-40FC-AD94-83C9A1B589E7}"/>
              </a:ext>
            </a:extLst>
          </p:cNvPr>
          <p:cNvSpPr/>
          <p:nvPr userDrawn="1"/>
        </p:nvSpPr>
        <p:spPr bwMode="auto">
          <a:xfrm>
            <a:off x="0" y="0"/>
            <a:ext cx="8268926" cy="8229600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09711" tIns="54856" rIns="109711" bIns="54856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4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9C6CA20-772D-4968-A62E-450606B7F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4688" y="2468880"/>
            <a:ext cx="12722930" cy="4573906"/>
          </a:xfrm>
        </p:spPr>
        <p:txBody>
          <a:bodyPr/>
          <a:lstStyle>
            <a:lvl1pPr marL="0" indent="0">
              <a:buNone/>
              <a:defRPr sz="2000">
                <a:latin typeface="Montserrat SemiBold" panose="00000700000000000000" pitchFamily="2" charset="0"/>
              </a:defRPr>
            </a:lvl1pPr>
            <a:lvl2pPr marL="834390" indent="-285750">
              <a:buFont typeface="Arial" panose="020B0604020202020204" pitchFamily="34" charset="0"/>
              <a:buChar char="•"/>
              <a:defRPr sz="1800"/>
            </a:lvl2pPr>
            <a:lvl3pPr marL="1383030" indent="-285750">
              <a:buFont typeface="Arial" panose="020B0604020202020204" pitchFamily="34" charset="0"/>
              <a:buChar char="•"/>
              <a:defRPr sz="1600"/>
            </a:lvl3pPr>
            <a:lvl4pPr marL="1931670" indent="-285750">
              <a:buFont typeface="Arial" panose="020B0604020202020204" pitchFamily="34" charset="0"/>
              <a:buChar char="•"/>
              <a:defRPr sz="1400"/>
            </a:lvl4pPr>
            <a:lvl5pPr marL="2480310" indent="-285750">
              <a:buFont typeface="Arial" panose="020B0604020202020204" pitchFamily="34" charset="0"/>
              <a:buChar char="•"/>
              <a:defRPr sz="14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9546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418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ody"/>
          <p:cNvSpPr>
            <a:spLocks noGrp="1"/>
          </p:cNvSpPr>
          <p:nvPr>
            <p:ph type="body" idx="1"/>
          </p:nvPr>
        </p:nvSpPr>
        <p:spPr>
          <a:xfrm>
            <a:off x="1025736" y="3118442"/>
            <a:ext cx="12617926" cy="42936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1"/>
            <a:r>
              <a:rPr lang="en-US" dirty="0"/>
              <a:t>Text</a:t>
            </a:r>
          </a:p>
          <a:p>
            <a:pPr lvl="3"/>
            <a:r>
              <a:rPr lang="en-US" dirty="0"/>
              <a:t>Text</a:t>
            </a:r>
          </a:p>
          <a:p>
            <a:pPr lvl="4"/>
            <a:r>
              <a:rPr lang="en-US" dirty="0"/>
              <a:t>Text</a:t>
            </a:r>
          </a:p>
          <a:p>
            <a:pPr marL="0" marR="0" lvl="0" indent="0" algn="l" defTabSz="1088115" rtl="0" eaLnBrk="1" fontAlgn="auto" latinLnBrk="0" hangingPunct="1">
              <a:lnSpc>
                <a:spcPct val="150000"/>
              </a:lnSpc>
              <a:spcBef>
                <a:spcPts val="595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dirty="0"/>
              <a:t>Text</a:t>
            </a:r>
          </a:p>
          <a:p>
            <a:pPr lvl="5"/>
            <a:r>
              <a:rPr lang="en-US" dirty="0"/>
              <a:t>Text</a:t>
            </a:r>
          </a:p>
          <a:p>
            <a:pPr lvl="6"/>
            <a:r>
              <a:rPr lang="en-US" dirty="0"/>
              <a:t>Text</a:t>
            </a:r>
          </a:p>
          <a:p>
            <a:pPr lvl="7"/>
            <a:endParaRPr lang="en-US" dirty="0"/>
          </a:p>
        </p:txBody>
      </p:sp>
      <p:sp>
        <p:nvSpPr>
          <p:cNvPr id="18" name="TITLE"/>
          <p:cNvSpPr>
            <a:spLocks noGrp="1"/>
          </p:cNvSpPr>
          <p:nvPr>
            <p:ph type="title"/>
          </p:nvPr>
        </p:nvSpPr>
        <p:spPr>
          <a:xfrm>
            <a:off x="1036726" y="866777"/>
            <a:ext cx="12617926" cy="19488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7011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185" r:id="rId2"/>
    <p:sldLayoutId id="2147484142" r:id="rId3"/>
    <p:sldLayoutId id="2147484155" r:id="rId4"/>
    <p:sldLayoutId id="2147484161" r:id="rId5"/>
    <p:sldLayoutId id="2147484171" r:id="rId6"/>
    <p:sldLayoutId id="2147484410" r:id="rId7"/>
    <p:sldLayoutId id="2147484411" r:id="rId8"/>
    <p:sldLayoutId id="2147484415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Char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088115" rtl="0" eaLnBrk="1" latinLnBrk="0" hangingPunct="1">
        <a:lnSpc>
          <a:spcPct val="90000"/>
        </a:lnSpc>
        <a:spcBef>
          <a:spcPct val="0"/>
        </a:spcBef>
        <a:buNone/>
        <a:defRPr sz="6479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1088115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ct val="100000"/>
        <a:buFontTx/>
        <a:buNone/>
        <a:tabLst/>
        <a:defRPr sz="2400" b="0" kern="1200">
          <a:solidFill>
            <a:srgbClr val="000814"/>
          </a:solidFill>
          <a:latin typeface="+mn-lt"/>
          <a:ea typeface="Roboto Black" panose="02000000000000000000" pitchFamily="2" charset="0"/>
          <a:cs typeface="+mn-cs"/>
        </a:defRPr>
      </a:lvl1pPr>
      <a:lvl2pPr marL="0" indent="0" algn="l" defTabSz="536630" rtl="0" eaLnBrk="1" latinLnBrk="0" hangingPunct="1">
        <a:lnSpc>
          <a:spcPct val="114000"/>
        </a:lnSpc>
        <a:spcBef>
          <a:spcPts val="0"/>
        </a:spcBef>
        <a:spcAft>
          <a:spcPts val="0"/>
        </a:spcAft>
        <a:buSzPct val="100000"/>
        <a:buFontTx/>
        <a:buNone/>
        <a:defRPr sz="4500" b="0" kern="1200" baseline="0">
          <a:solidFill>
            <a:srgbClr val="000814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0" indent="0" algn="l" defTabSz="536630" rtl="0" eaLnBrk="1" latinLnBrk="0" hangingPunct="1">
        <a:lnSpc>
          <a:spcPct val="150000"/>
        </a:lnSpc>
        <a:spcBef>
          <a:spcPts val="595"/>
        </a:spcBef>
        <a:buSzPct val="100000"/>
        <a:buFontTx/>
        <a:buNone/>
        <a:defRPr sz="1204" kern="1200" baseline="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3pPr>
      <a:lvl4pPr marL="0" indent="0" algn="l" defTabSz="1088115" rtl="0" eaLnBrk="1" latinLnBrk="0" hangingPunct="1">
        <a:lnSpc>
          <a:spcPct val="114000"/>
        </a:lnSpc>
        <a:spcBef>
          <a:spcPts val="0"/>
        </a:spcBef>
        <a:spcAft>
          <a:spcPts val="0"/>
        </a:spcAft>
        <a:buSzPct val="100000"/>
        <a:buFontTx/>
        <a:buNone/>
        <a:defRPr sz="3400" b="0" kern="1200">
          <a:solidFill>
            <a:srgbClr val="000814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0" indent="0" algn="l" defTabSz="1088115" rtl="0" eaLnBrk="1" latinLnBrk="0" hangingPunct="1">
        <a:lnSpc>
          <a:spcPct val="114000"/>
        </a:lnSpc>
        <a:spcBef>
          <a:spcPts val="0"/>
        </a:spcBef>
        <a:spcAft>
          <a:spcPts val="0"/>
        </a:spcAft>
        <a:buSzPct val="100000"/>
        <a:buFontTx/>
        <a:buNone/>
        <a:defRPr sz="2800" b="0" kern="1200" baseline="0">
          <a:solidFill>
            <a:srgbClr val="000814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0" indent="0" algn="l" defTabSz="1088115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Tx/>
        <a:buNone/>
        <a:defRPr sz="2200" b="0" kern="1200">
          <a:solidFill>
            <a:srgbClr val="000814"/>
          </a:solidFill>
          <a:latin typeface="+mn-lt"/>
          <a:ea typeface="Roboto" panose="02000000000000000000" pitchFamily="2" charset="0"/>
          <a:cs typeface="+mn-cs"/>
        </a:defRPr>
      </a:lvl6pPr>
      <a:lvl7pPr marL="0" indent="0" algn="l" defTabSz="1088115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Tx/>
        <a:buNone/>
        <a:defRPr sz="1600" b="0" kern="1200" baseline="0">
          <a:solidFill>
            <a:srgbClr val="000814"/>
          </a:solidFill>
          <a:latin typeface="+mn-lt"/>
          <a:ea typeface="Roboto" panose="02000000000000000000" pitchFamily="2" charset="0"/>
          <a:cs typeface="+mn-cs"/>
        </a:defRPr>
      </a:lvl7pPr>
      <a:lvl8pPr marL="0" marR="0" indent="0" algn="l" defTabSz="1088115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2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4843" indent="0" algn="l" defTabSz="1088115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None/>
        <a:defRPr sz="214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15" rtl="0" eaLnBrk="1" latinLnBrk="0" hangingPunct="1">
        <a:defRPr sz="2142" kern="1200">
          <a:solidFill>
            <a:schemeClr val="tx1"/>
          </a:solidFill>
          <a:latin typeface="+mn-lt"/>
          <a:ea typeface="+mn-ea"/>
          <a:cs typeface="+mn-cs"/>
        </a:defRPr>
      </a:lvl1pPr>
      <a:lvl2pPr marL="544058" algn="l" defTabSz="1088115" rtl="0" eaLnBrk="1" latinLnBrk="0" hangingPunct="1">
        <a:defRPr sz="2142" kern="1200">
          <a:solidFill>
            <a:schemeClr val="tx1"/>
          </a:solidFill>
          <a:latin typeface="+mn-lt"/>
          <a:ea typeface="+mn-ea"/>
          <a:cs typeface="+mn-cs"/>
        </a:defRPr>
      </a:lvl2pPr>
      <a:lvl3pPr marL="1088115" algn="l" defTabSz="1088115" rtl="0" eaLnBrk="1" latinLnBrk="0" hangingPunct="1">
        <a:defRPr sz="2142" kern="1200">
          <a:solidFill>
            <a:schemeClr val="tx1"/>
          </a:solidFill>
          <a:latin typeface="+mn-lt"/>
          <a:ea typeface="+mn-ea"/>
          <a:cs typeface="+mn-cs"/>
        </a:defRPr>
      </a:lvl3pPr>
      <a:lvl4pPr marL="1632173" algn="l" defTabSz="1088115" rtl="0" eaLnBrk="1" latinLnBrk="0" hangingPunct="1">
        <a:defRPr sz="2142" kern="1200">
          <a:solidFill>
            <a:schemeClr val="tx1"/>
          </a:solidFill>
          <a:latin typeface="+mn-lt"/>
          <a:ea typeface="+mn-ea"/>
          <a:cs typeface="+mn-cs"/>
        </a:defRPr>
      </a:lvl4pPr>
      <a:lvl5pPr marL="2176232" algn="l" defTabSz="1088115" rtl="0" eaLnBrk="1" latinLnBrk="0" hangingPunct="1">
        <a:defRPr sz="2142" kern="1200">
          <a:solidFill>
            <a:schemeClr val="tx1"/>
          </a:solidFill>
          <a:latin typeface="+mn-lt"/>
          <a:ea typeface="+mn-ea"/>
          <a:cs typeface="+mn-cs"/>
        </a:defRPr>
      </a:lvl5pPr>
      <a:lvl6pPr marL="2720288" algn="l" defTabSz="1088115" rtl="0" eaLnBrk="1" latinLnBrk="0" hangingPunct="1">
        <a:defRPr sz="2142" kern="1200">
          <a:solidFill>
            <a:schemeClr val="tx1"/>
          </a:solidFill>
          <a:latin typeface="+mn-lt"/>
          <a:ea typeface="+mn-ea"/>
          <a:cs typeface="+mn-cs"/>
        </a:defRPr>
      </a:lvl6pPr>
      <a:lvl7pPr marL="3264347" algn="l" defTabSz="1088115" rtl="0" eaLnBrk="1" latinLnBrk="0" hangingPunct="1">
        <a:defRPr sz="2142" kern="1200">
          <a:solidFill>
            <a:schemeClr val="tx1"/>
          </a:solidFill>
          <a:latin typeface="+mn-lt"/>
          <a:ea typeface="+mn-ea"/>
          <a:cs typeface="+mn-cs"/>
        </a:defRPr>
      </a:lvl7pPr>
      <a:lvl8pPr marL="3808405" algn="l" defTabSz="1088115" rtl="0" eaLnBrk="1" latinLnBrk="0" hangingPunct="1">
        <a:defRPr sz="2142" kern="1200">
          <a:solidFill>
            <a:schemeClr val="tx1"/>
          </a:solidFill>
          <a:latin typeface="+mn-lt"/>
          <a:ea typeface="+mn-ea"/>
          <a:cs typeface="+mn-cs"/>
        </a:defRPr>
      </a:lvl8pPr>
      <a:lvl9pPr marL="4352462" algn="l" defTabSz="1088115" rtl="0" eaLnBrk="1" latinLnBrk="0" hangingPunct="1">
        <a:defRPr sz="21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81D7BC3-79D2-442C-9346-6DD9E09D7E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6" y="7362823"/>
            <a:ext cx="854112" cy="580370"/>
          </a:xfrm>
          <a:prstGeom prst="rect">
            <a:avLst/>
          </a:prstGeom>
        </p:spPr>
      </p:pic>
      <p:sp>
        <p:nvSpPr>
          <p:cNvPr id="6" name="Body">
            <a:extLst>
              <a:ext uri="{FF2B5EF4-FFF2-40B4-BE49-F238E27FC236}">
                <a16:creationId xmlns:a16="http://schemas.microsoft.com/office/drawing/2014/main" id="{DDA63669-0538-4AFC-B656-031111D78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5736" y="3118442"/>
            <a:ext cx="12617926" cy="42936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1"/>
            <a:r>
              <a:rPr lang="en-US" dirty="0"/>
              <a:t>Text</a:t>
            </a:r>
          </a:p>
          <a:p>
            <a:pPr lvl="3"/>
            <a:r>
              <a:rPr lang="en-US" dirty="0"/>
              <a:t>Text</a:t>
            </a:r>
          </a:p>
          <a:p>
            <a:pPr lvl="4"/>
            <a:r>
              <a:rPr lang="en-US" dirty="0"/>
              <a:t>Text</a:t>
            </a:r>
          </a:p>
          <a:p>
            <a:pPr marL="0" marR="0" lvl="0" indent="0" algn="l" defTabSz="1088115" rtl="0" eaLnBrk="1" fontAlgn="auto" latinLnBrk="0" hangingPunct="1">
              <a:lnSpc>
                <a:spcPct val="150000"/>
              </a:lnSpc>
              <a:spcBef>
                <a:spcPts val="595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dirty="0"/>
              <a:t>Text</a:t>
            </a:r>
          </a:p>
          <a:p>
            <a:pPr lvl="5"/>
            <a:r>
              <a:rPr lang="en-US" dirty="0"/>
              <a:t>Text</a:t>
            </a:r>
          </a:p>
          <a:p>
            <a:pPr lvl="6"/>
            <a:r>
              <a:rPr lang="en-US" dirty="0"/>
              <a:t>Text</a:t>
            </a:r>
          </a:p>
          <a:p>
            <a:pPr lvl="7"/>
            <a:endParaRPr lang="en-US" dirty="0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E70A2152-6E94-45E3-BCB6-7D340F8EC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726" y="866777"/>
            <a:ext cx="12617926" cy="19488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0582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0" r:id="rId2"/>
    <p:sldLayoutId id="2147484352" r:id="rId3"/>
    <p:sldLayoutId id="2147484353" r:id="rId4"/>
    <p:sldLayoutId id="2147484355" r:id="rId5"/>
    <p:sldLayoutId id="2147484356" r:id="rId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088115" rtl="0" eaLnBrk="1" latinLnBrk="0" hangingPunct="1">
        <a:lnSpc>
          <a:spcPct val="90000"/>
        </a:lnSpc>
        <a:spcBef>
          <a:spcPct val="0"/>
        </a:spcBef>
        <a:buNone/>
        <a:defRPr sz="6479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1088115" rtl="0" eaLnBrk="1" fontAlgn="auto" latinLnBrk="0" hangingPunct="1">
        <a:lnSpc>
          <a:spcPts val="3400"/>
        </a:lnSpc>
        <a:spcBef>
          <a:spcPts val="0"/>
        </a:spcBef>
        <a:spcAft>
          <a:spcPts val="0"/>
        </a:spcAft>
        <a:buClrTx/>
        <a:buSzPct val="100000"/>
        <a:buFontTx/>
        <a:buNone/>
        <a:tabLst/>
        <a:defRPr sz="2400" b="0" kern="1200">
          <a:solidFill>
            <a:srgbClr val="000814"/>
          </a:solidFill>
          <a:latin typeface="+mn-lt"/>
          <a:ea typeface="Roboto Black" panose="02000000000000000000" pitchFamily="2" charset="0"/>
          <a:cs typeface="+mn-cs"/>
        </a:defRPr>
      </a:lvl1pPr>
      <a:lvl2pPr marL="0" indent="0" algn="l" defTabSz="536630" rtl="0" eaLnBrk="1" latinLnBrk="0" hangingPunct="1">
        <a:lnSpc>
          <a:spcPts val="7400"/>
        </a:lnSpc>
        <a:spcBef>
          <a:spcPts val="0"/>
        </a:spcBef>
        <a:buSzPct val="100000"/>
        <a:buFontTx/>
        <a:buNone/>
        <a:defRPr sz="4500" b="0" kern="1200" baseline="0">
          <a:solidFill>
            <a:srgbClr val="000814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0" indent="0" algn="l" defTabSz="536630" rtl="0" eaLnBrk="1" latinLnBrk="0" hangingPunct="1">
        <a:lnSpc>
          <a:spcPct val="150000"/>
        </a:lnSpc>
        <a:spcBef>
          <a:spcPts val="595"/>
        </a:spcBef>
        <a:buSzPct val="100000"/>
        <a:buFontTx/>
        <a:buNone/>
        <a:defRPr sz="1204" kern="1200" baseline="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3pPr>
      <a:lvl4pPr marL="0" indent="0" algn="l" defTabSz="1088115" rtl="0" eaLnBrk="1" latinLnBrk="0" hangingPunct="1">
        <a:lnSpc>
          <a:spcPts val="3800"/>
        </a:lnSpc>
        <a:spcBef>
          <a:spcPts val="0"/>
        </a:spcBef>
        <a:buSzPct val="100000"/>
        <a:buFontTx/>
        <a:buNone/>
        <a:defRPr sz="3400" b="0" kern="1200">
          <a:solidFill>
            <a:srgbClr val="000814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0" indent="0" algn="l" defTabSz="1088115" rtl="0" eaLnBrk="1" latinLnBrk="0" hangingPunct="1">
        <a:lnSpc>
          <a:spcPts val="3800"/>
        </a:lnSpc>
        <a:spcBef>
          <a:spcPts val="0"/>
        </a:spcBef>
        <a:buSzPct val="100000"/>
        <a:buFontTx/>
        <a:buNone/>
        <a:defRPr sz="2800" b="0" kern="1200" baseline="0">
          <a:solidFill>
            <a:srgbClr val="000814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0" indent="0" algn="l" defTabSz="1088115" rtl="0" eaLnBrk="1" latinLnBrk="0" hangingPunct="1">
        <a:lnSpc>
          <a:spcPts val="2600"/>
        </a:lnSpc>
        <a:spcBef>
          <a:spcPts val="0"/>
        </a:spcBef>
        <a:buFontTx/>
        <a:buNone/>
        <a:defRPr sz="2200" b="0" kern="1200">
          <a:solidFill>
            <a:srgbClr val="000814"/>
          </a:solidFill>
          <a:latin typeface="+mn-lt"/>
          <a:ea typeface="Roboto" panose="02000000000000000000" pitchFamily="2" charset="0"/>
          <a:cs typeface="+mn-cs"/>
        </a:defRPr>
      </a:lvl6pPr>
      <a:lvl7pPr marL="0" indent="0" algn="l" defTabSz="1088115" rtl="0" eaLnBrk="1" latinLnBrk="0" hangingPunct="1">
        <a:lnSpc>
          <a:spcPts val="2600"/>
        </a:lnSpc>
        <a:spcBef>
          <a:spcPts val="0"/>
        </a:spcBef>
        <a:buFontTx/>
        <a:buNone/>
        <a:defRPr sz="1600" b="0" kern="1200" baseline="0">
          <a:solidFill>
            <a:srgbClr val="000814"/>
          </a:solidFill>
          <a:latin typeface="+mn-lt"/>
          <a:ea typeface="Roboto" panose="02000000000000000000" pitchFamily="2" charset="0"/>
          <a:cs typeface="+mn-cs"/>
        </a:defRPr>
      </a:lvl7pPr>
      <a:lvl8pPr marL="0" marR="0" indent="0" algn="l" defTabSz="1088115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2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4843" indent="0" algn="l" defTabSz="1088115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None/>
        <a:defRPr sz="214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15" rtl="0" eaLnBrk="1" latinLnBrk="0" hangingPunct="1">
        <a:defRPr sz="2142" kern="1200">
          <a:solidFill>
            <a:schemeClr val="tx1"/>
          </a:solidFill>
          <a:latin typeface="+mn-lt"/>
          <a:ea typeface="+mn-ea"/>
          <a:cs typeface="+mn-cs"/>
        </a:defRPr>
      </a:lvl1pPr>
      <a:lvl2pPr marL="544058" algn="l" defTabSz="1088115" rtl="0" eaLnBrk="1" latinLnBrk="0" hangingPunct="1">
        <a:defRPr sz="2142" kern="1200">
          <a:solidFill>
            <a:schemeClr val="tx1"/>
          </a:solidFill>
          <a:latin typeface="+mn-lt"/>
          <a:ea typeface="+mn-ea"/>
          <a:cs typeface="+mn-cs"/>
        </a:defRPr>
      </a:lvl2pPr>
      <a:lvl3pPr marL="1088115" algn="l" defTabSz="1088115" rtl="0" eaLnBrk="1" latinLnBrk="0" hangingPunct="1">
        <a:defRPr sz="2142" kern="1200">
          <a:solidFill>
            <a:schemeClr val="tx1"/>
          </a:solidFill>
          <a:latin typeface="+mn-lt"/>
          <a:ea typeface="+mn-ea"/>
          <a:cs typeface="+mn-cs"/>
        </a:defRPr>
      </a:lvl3pPr>
      <a:lvl4pPr marL="1632173" algn="l" defTabSz="1088115" rtl="0" eaLnBrk="1" latinLnBrk="0" hangingPunct="1">
        <a:defRPr sz="2142" kern="1200">
          <a:solidFill>
            <a:schemeClr val="tx1"/>
          </a:solidFill>
          <a:latin typeface="+mn-lt"/>
          <a:ea typeface="+mn-ea"/>
          <a:cs typeface="+mn-cs"/>
        </a:defRPr>
      </a:lvl4pPr>
      <a:lvl5pPr marL="2176232" algn="l" defTabSz="1088115" rtl="0" eaLnBrk="1" latinLnBrk="0" hangingPunct="1">
        <a:defRPr sz="2142" kern="1200">
          <a:solidFill>
            <a:schemeClr val="tx1"/>
          </a:solidFill>
          <a:latin typeface="+mn-lt"/>
          <a:ea typeface="+mn-ea"/>
          <a:cs typeface="+mn-cs"/>
        </a:defRPr>
      </a:lvl5pPr>
      <a:lvl6pPr marL="2720288" algn="l" defTabSz="1088115" rtl="0" eaLnBrk="1" latinLnBrk="0" hangingPunct="1">
        <a:defRPr sz="2142" kern="1200">
          <a:solidFill>
            <a:schemeClr val="tx1"/>
          </a:solidFill>
          <a:latin typeface="+mn-lt"/>
          <a:ea typeface="+mn-ea"/>
          <a:cs typeface="+mn-cs"/>
        </a:defRPr>
      </a:lvl6pPr>
      <a:lvl7pPr marL="3264347" algn="l" defTabSz="1088115" rtl="0" eaLnBrk="1" latinLnBrk="0" hangingPunct="1">
        <a:defRPr sz="2142" kern="1200">
          <a:solidFill>
            <a:schemeClr val="tx1"/>
          </a:solidFill>
          <a:latin typeface="+mn-lt"/>
          <a:ea typeface="+mn-ea"/>
          <a:cs typeface="+mn-cs"/>
        </a:defRPr>
      </a:lvl7pPr>
      <a:lvl8pPr marL="3808405" algn="l" defTabSz="1088115" rtl="0" eaLnBrk="1" latinLnBrk="0" hangingPunct="1">
        <a:defRPr sz="2142" kern="1200">
          <a:solidFill>
            <a:schemeClr val="tx1"/>
          </a:solidFill>
          <a:latin typeface="+mn-lt"/>
          <a:ea typeface="+mn-ea"/>
          <a:cs typeface="+mn-cs"/>
        </a:defRPr>
      </a:lvl8pPr>
      <a:lvl9pPr marL="4352462" algn="l" defTabSz="1088115" rtl="0" eaLnBrk="1" latinLnBrk="0" hangingPunct="1">
        <a:defRPr sz="21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1"/>
          <p:cNvSpPr>
            <a:spLocks noGrp="1"/>
          </p:cNvSpPr>
          <p:nvPr>
            <p:ph type="title"/>
          </p:nvPr>
        </p:nvSpPr>
        <p:spPr>
          <a:xfrm>
            <a:off x="954688" y="438150"/>
            <a:ext cx="12669872" cy="1590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H1 header</a:t>
            </a:r>
          </a:p>
        </p:txBody>
      </p:sp>
      <p:sp>
        <p:nvSpPr>
          <p:cNvPr id="3" name="Body"/>
          <p:cNvSpPr>
            <a:spLocks noGrp="1"/>
          </p:cNvSpPr>
          <p:nvPr>
            <p:ph type="body" idx="1"/>
          </p:nvPr>
        </p:nvSpPr>
        <p:spPr>
          <a:xfrm>
            <a:off x="954688" y="2190750"/>
            <a:ext cx="12669872" cy="5221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Up Arrow">
            <a:extLst>
              <a:ext uri="{FF2B5EF4-FFF2-40B4-BE49-F238E27FC236}">
                <a16:creationId xmlns:a16="http://schemas.microsoft.com/office/drawing/2014/main" id="{883FC38B-B22A-42C3-BB0C-7E50435AF017}"/>
              </a:ext>
            </a:extLst>
          </p:cNvPr>
          <p:cNvSpPr/>
          <p:nvPr userDrawn="1"/>
        </p:nvSpPr>
        <p:spPr>
          <a:xfrm rot="2700000" flipH="1">
            <a:off x="13972437" y="7645737"/>
            <a:ext cx="159620" cy="159620"/>
          </a:xfrm>
          <a:custGeom>
            <a:avLst/>
            <a:gdLst>
              <a:gd name="connsiteX0" fmla="*/ 216347 w 216347"/>
              <a:gd name="connsiteY0" fmla="*/ 347 h 216347"/>
              <a:gd name="connsiteX1" fmla="*/ 216000 w 216347"/>
              <a:gd name="connsiteY1" fmla="*/ 347 h 216347"/>
              <a:gd name="connsiteX2" fmla="*/ 216000 w 216347"/>
              <a:gd name="connsiteY2" fmla="*/ 0 h 216347"/>
              <a:gd name="connsiteX3" fmla="*/ 0 w 216347"/>
              <a:gd name="connsiteY3" fmla="*/ 0 h 216347"/>
              <a:gd name="connsiteX4" fmla="*/ 0 w 216347"/>
              <a:gd name="connsiteY4" fmla="*/ 28800 h 216347"/>
              <a:gd name="connsiteX5" fmla="*/ 187546 w 216347"/>
              <a:gd name="connsiteY5" fmla="*/ 28800 h 216347"/>
              <a:gd name="connsiteX6" fmla="*/ 187547 w 216347"/>
              <a:gd name="connsiteY6" fmla="*/ 216347 h 216347"/>
              <a:gd name="connsiteX7" fmla="*/ 216347 w 216347"/>
              <a:gd name="connsiteY7" fmla="*/ 216347 h 21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347" h="216347">
                <a:moveTo>
                  <a:pt x="216347" y="347"/>
                </a:moveTo>
                <a:lnTo>
                  <a:pt x="216000" y="347"/>
                </a:lnTo>
                <a:lnTo>
                  <a:pt x="216000" y="0"/>
                </a:lnTo>
                <a:lnTo>
                  <a:pt x="0" y="0"/>
                </a:lnTo>
                <a:lnTo>
                  <a:pt x="0" y="28800"/>
                </a:lnTo>
                <a:lnTo>
                  <a:pt x="187546" y="28800"/>
                </a:lnTo>
                <a:lnTo>
                  <a:pt x="187547" y="216347"/>
                </a:lnTo>
                <a:lnTo>
                  <a:pt x="216347" y="21634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848425C-AA22-462F-AE4D-A1DBC0EB770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6" y="7362823"/>
            <a:ext cx="854112" cy="580370"/>
          </a:xfrm>
          <a:prstGeom prst="rect">
            <a:avLst/>
          </a:prstGeom>
        </p:spPr>
      </p:pic>
      <p:cxnSp>
        <p:nvCxnSpPr>
          <p:cNvPr id="12" name="Top Right - Line">
            <a:extLst>
              <a:ext uri="{FF2B5EF4-FFF2-40B4-BE49-F238E27FC236}">
                <a16:creationId xmlns:a16="http://schemas.microsoft.com/office/drawing/2014/main" id="{B1F9D7EC-FD62-4E77-8F09-BFD4D54FE794}"/>
              </a:ext>
            </a:extLst>
          </p:cNvPr>
          <p:cNvCxnSpPr/>
          <p:nvPr userDrawn="1"/>
        </p:nvCxnSpPr>
        <p:spPr>
          <a:xfrm flipV="1">
            <a:off x="14344048" y="1906"/>
            <a:ext cx="274320" cy="27432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92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  <p:sldLayoutId id="2147484375" r:id="rId12"/>
    <p:sldLayoutId id="2147484376" r:id="rId13"/>
    <p:sldLayoutId id="2147484377" r:id="rId14"/>
    <p:sldLayoutId id="2147484378" r:id="rId15"/>
    <p:sldLayoutId id="2147484379" r:id="rId16"/>
    <p:sldLayoutId id="2147484380" r:id="rId17"/>
    <p:sldLayoutId id="2147484406" r:id="rId18"/>
    <p:sldLayoutId id="2147484409" r:id="rId19"/>
    <p:sldLayoutId id="2147484408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Word"/>
      </p:transition>
    </mc:Choice>
    <mc:Fallback xmlns="">
      <p:transition spd="slow">
        <p:fade/>
      </p:transition>
    </mc:Fallback>
  </mc:AlternateConten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b="1" kern="1200" cap="all" baseline="0">
          <a:solidFill>
            <a:srgbClr val="000814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0" indent="-182880" algn="l" defTabSz="1097280" rtl="0" eaLnBrk="1" latinLnBrk="0" hangingPunct="1">
        <a:lnSpc>
          <a:spcPts val="4300"/>
        </a:lnSpc>
        <a:spcBef>
          <a:spcPts val="0"/>
        </a:spcBef>
        <a:buClr>
          <a:schemeClr val="accent1"/>
        </a:buClr>
        <a:buSzPct val="80000"/>
        <a:buFont typeface="montserrat medium" panose="00000600000000000000" pitchFamily="50" charset="0"/>
        <a:buChar char="‐"/>
        <a:defRPr sz="3360" kern="1200">
          <a:solidFill>
            <a:schemeClr val="tx2"/>
          </a:solidFill>
          <a:latin typeface="+mn-lt"/>
          <a:ea typeface="Lato Medium" panose="020F0502020204030203" pitchFamily="34" charset="0"/>
          <a:cs typeface="Lato Medium" panose="020F0502020204030203" pitchFamily="34" charset="0"/>
        </a:defRPr>
      </a:lvl1pPr>
      <a:lvl2pPr marL="365760" indent="-182880" algn="l" defTabSz="1097280" rtl="0" eaLnBrk="1" latinLnBrk="0" hangingPunct="1">
        <a:lnSpc>
          <a:spcPts val="4000"/>
        </a:lnSpc>
        <a:spcBef>
          <a:spcPts val="0"/>
        </a:spcBef>
        <a:buClr>
          <a:schemeClr val="accent1"/>
        </a:buClr>
        <a:buSzPct val="80000"/>
        <a:buFont typeface="montserrat medium" panose="00000600000000000000" pitchFamily="50" charset="0"/>
        <a:buChar char="‐"/>
        <a:defRPr sz="2880" kern="1200">
          <a:solidFill>
            <a:schemeClr val="tx2"/>
          </a:solidFill>
          <a:latin typeface="+mn-lt"/>
          <a:ea typeface="Lato Medium" panose="020F0502020204030203" pitchFamily="34" charset="0"/>
          <a:cs typeface="Lato Medium" panose="020F0502020204030203" pitchFamily="34" charset="0"/>
        </a:defRPr>
      </a:lvl2pPr>
      <a:lvl3pPr marL="548640" indent="-182880" algn="l" defTabSz="1097280" rtl="0" eaLnBrk="1" latinLnBrk="0" hangingPunct="1">
        <a:lnSpc>
          <a:spcPts val="3400"/>
        </a:lnSpc>
        <a:spcBef>
          <a:spcPts val="0"/>
        </a:spcBef>
        <a:buClr>
          <a:schemeClr val="accent1"/>
        </a:buClr>
        <a:buSzPct val="80000"/>
        <a:buFont typeface="montserrat medium" panose="00000600000000000000" pitchFamily="50" charset="0"/>
        <a:buChar char="‐"/>
        <a:defRPr sz="2400" kern="1200">
          <a:solidFill>
            <a:schemeClr val="tx2"/>
          </a:solidFill>
          <a:latin typeface="+mn-lt"/>
          <a:ea typeface="Lato Medium" panose="020F0502020204030203" pitchFamily="34" charset="0"/>
          <a:cs typeface="Lato Medium" panose="020F0502020204030203" pitchFamily="34" charset="0"/>
        </a:defRPr>
      </a:lvl3pPr>
      <a:lvl4pPr marL="731520" indent="-182880" algn="l" defTabSz="1097280" rtl="0" eaLnBrk="1" latinLnBrk="0" hangingPunct="1">
        <a:lnSpc>
          <a:spcPts val="3100"/>
        </a:lnSpc>
        <a:spcBef>
          <a:spcPts val="0"/>
        </a:spcBef>
        <a:buClr>
          <a:schemeClr val="accent1"/>
        </a:buClr>
        <a:buSzPct val="80000"/>
        <a:buFont typeface="montserrat medium" panose="00000600000000000000" pitchFamily="50" charset="0"/>
        <a:buChar char="‐"/>
        <a:defRPr sz="2160" kern="1200">
          <a:solidFill>
            <a:schemeClr val="tx2"/>
          </a:solidFill>
          <a:latin typeface="+mn-lt"/>
          <a:ea typeface="Lato Medium" panose="020F0502020204030203" pitchFamily="34" charset="0"/>
          <a:cs typeface="Lato Medium" panose="020F0502020204030203" pitchFamily="34" charset="0"/>
        </a:defRPr>
      </a:lvl4pPr>
      <a:lvl5pPr marL="914400" indent="-182880" algn="l" defTabSz="1097280" rtl="0" eaLnBrk="1" latinLnBrk="0" hangingPunct="1">
        <a:lnSpc>
          <a:spcPts val="3100"/>
        </a:lnSpc>
        <a:spcBef>
          <a:spcPts val="600"/>
        </a:spcBef>
        <a:buClr>
          <a:schemeClr val="accent1"/>
        </a:buClr>
        <a:buSzPct val="80000"/>
        <a:buFont typeface="montserrat medium" panose="00000600000000000000" pitchFamily="50" charset="0"/>
        <a:buChar char="‐"/>
        <a:defRPr sz="2160" kern="1200">
          <a:solidFill>
            <a:schemeClr val="tx2"/>
          </a:solidFill>
          <a:latin typeface="+mn-lt"/>
          <a:ea typeface="Lato Medium" panose="020F0502020204030203" pitchFamily="34" charset="0"/>
          <a:cs typeface="Lato Medium" panose="020F0502020204030203" pitchFamily="34" charset="0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>
          <p15:clr>
            <a:srgbClr val="F26B43"/>
          </p15:clr>
        </p15:guide>
        <p15:guide id="2" pos="46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9C6D1-A99B-4475-B1C5-5A5F6D69D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588" y="3089521"/>
            <a:ext cx="9986052" cy="2882273"/>
          </a:xfrm>
        </p:spPr>
        <p:txBody>
          <a:bodyPr/>
          <a:lstStyle/>
          <a:p>
            <a:r>
              <a:rPr lang="en-US" sz="6450" dirty="0"/>
              <a:t>Rethinking how timber is used in construction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8137C-80AC-49FF-B936-DA3BD8C86B0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45587" y="5715000"/>
            <a:ext cx="9383149" cy="708661"/>
          </a:xfrm>
        </p:spPr>
        <p:txBody>
          <a:bodyPr/>
          <a:lstStyle/>
          <a:p>
            <a:r>
              <a:rPr lang="en-US" spc="300" dirty="0">
                <a:ea typeface="Roboto Black"/>
              </a:rPr>
              <a:t>FEBRUARY 13, 2024 | 10:00AM</a:t>
            </a:r>
            <a:endParaRPr lang="en-US" spc="30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C928316-61A4-0E83-F406-D15731B5D2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09A158-530C-4360-4113-1A90B24F4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7" y="27563"/>
            <a:ext cx="1520913" cy="190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Fire Protection 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2798940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Timber in concealed spaces must be protected.  </a:t>
            </a:r>
          </a:p>
          <a:p>
            <a:pPr marL="557743" lvl="8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8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1A50AE-255F-E088-FF53-530A01A11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22" y="1817703"/>
            <a:ext cx="10106896" cy="6009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4D8A21-F280-CE15-E0B9-65987E59418D}"/>
              </a:ext>
            </a:extLst>
          </p:cNvPr>
          <p:cNvSpPr txBox="1"/>
          <p:nvPr/>
        </p:nvSpPr>
        <p:spPr>
          <a:xfrm>
            <a:off x="9244484" y="7581445"/>
            <a:ext cx="1316334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Source: WoodWorks</a:t>
            </a:r>
          </a:p>
        </p:txBody>
      </p:sp>
    </p:spTree>
    <p:extLst>
      <p:ext uri="{BB962C8B-B14F-4D97-AF65-F5344CB8AC3E}">
        <p14:creationId xmlns:p14="http://schemas.microsoft.com/office/powerpoint/2010/main" val="1190394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39EC56-736A-E134-D257-5354DADC1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13" y="1729991"/>
            <a:ext cx="10140506" cy="6345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Special Inspections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2798940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Required special inspections for Types IV-A, IV-B and IV-C construction under the 2021 IBC</a:t>
            </a:r>
          </a:p>
          <a:p>
            <a:pPr lvl="8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4D8A21-F280-CE15-E0B9-65987E59418D}"/>
              </a:ext>
            </a:extLst>
          </p:cNvPr>
          <p:cNvSpPr txBox="1"/>
          <p:nvPr/>
        </p:nvSpPr>
        <p:spPr>
          <a:xfrm>
            <a:off x="8630176" y="1864690"/>
            <a:ext cx="2058853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Source: International Code Council</a:t>
            </a:r>
          </a:p>
        </p:txBody>
      </p:sp>
    </p:spTree>
    <p:extLst>
      <p:ext uri="{BB962C8B-B14F-4D97-AF65-F5344CB8AC3E}">
        <p14:creationId xmlns:p14="http://schemas.microsoft.com/office/powerpoint/2010/main" val="1290912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Primary Design Options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2798940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Timber over Steel  / Timber over Timber / Timber over Concrete</a:t>
            </a:r>
          </a:p>
          <a:p>
            <a:pPr marL="557743" lvl="8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8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6389A2-0B9A-FE8C-4CF9-594DE1A17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08" y="1752314"/>
            <a:ext cx="11804822" cy="6196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5285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Panel Selection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2798940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 Major Types of Structural Floor Panels</a:t>
            </a:r>
          </a:p>
          <a:p>
            <a:pPr marL="557743" lvl="8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8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F63D3-A07D-1904-D534-940128A9B2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41"/>
          <a:stretch/>
        </p:blipFill>
        <p:spPr>
          <a:xfrm>
            <a:off x="306211" y="1934654"/>
            <a:ext cx="2693634" cy="253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614F4E-405B-0896-FEB6-0013DEAE9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321" y="1927627"/>
            <a:ext cx="3653074" cy="25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8CBE26-1AA7-06EA-7B2A-264413268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485" y="1934654"/>
            <a:ext cx="3766572" cy="2513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EC3B27-9FB9-2273-BBD4-91FEE9BC4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4507" y="1927627"/>
            <a:ext cx="3679710" cy="25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9BB282C-F06C-F980-69D0-E29B81213B28}"/>
              </a:ext>
            </a:extLst>
          </p:cNvPr>
          <p:cNvSpPr txBox="1">
            <a:spLocks/>
          </p:cNvSpPr>
          <p:nvPr/>
        </p:nvSpPr>
        <p:spPr>
          <a:xfrm>
            <a:off x="306211" y="4657077"/>
            <a:ext cx="2693634" cy="213015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CLT</a:t>
            </a:r>
          </a:p>
          <a:p>
            <a:r>
              <a:rPr lang="en-US" dirty="0"/>
              <a:t>(Cross Laminated Timber)</a:t>
            </a:r>
          </a:p>
          <a:p>
            <a:pPr marL="557743" lvl="8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8"/>
            <a:endParaRPr lang="en-US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E4C20CD-D71F-1913-3AEB-DA92C5825D18}"/>
              </a:ext>
            </a:extLst>
          </p:cNvPr>
          <p:cNvSpPr txBox="1">
            <a:spLocks/>
          </p:cNvSpPr>
          <p:nvPr/>
        </p:nvSpPr>
        <p:spPr>
          <a:xfrm>
            <a:off x="3098321" y="4657077"/>
            <a:ext cx="2693634" cy="213015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DLT</a:t>
            </a:r>
          </a:p>
          <a:p>
            <a:r>
              <a:rPr lang="en-US" dirty="0"/>
              <a:t>(Dowel Laminated Timber)</a:t>
            </a:r>
          </a:p>
          <a:p>
            <a:pPr marL="557743" lvl="8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8"/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0CCA6DB-EF0D-61E3-87AE-F352FDD69758}"/>
              </a:ext>
            </a:extLst>
          </p:cNvPr>
          <p:cNvSpPr txBox="1">
            <a:spLocks/>
          </p:cNvSpPr>
          <p:nvPr/>
        </p:nvSpPr>
        <p:spPr>
          <a:xfrm>
            <a:off x="6853391" y="4657077"/>
            <a:ext cx="3514497" cy="213015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NLT</a:t>
            </a:r>
          </a:p>
          <a:p>
            <a:r>
              <a:rPr lang="en-US" dirty="0"/>
              <a:t>(Nail Laminated Timber)</a:t>
            </a:r>
          </a:p>
          <a:p>
            <a:pPr marL="557743" lvl="8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8"/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80A0236-AFFC-967F-262C-FF4C446481E0}"/>
              </a:ext>
            </a:extLst>
          </p:cNvPr>
          <p:cNvSpPr txBox="1">
            <a:spLocks/>
          </p:cNvSpPr>
          <p:nvPr/>
        </p:nvSpPr>
        <p:spPr>
          <a:xfrm>
            <a:off x="10720413" y="4657077"/>
            <a:ext cx="3514497" cy="213015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GLT</a:t>
            </a:r>
          </a:p>
          <a:p>
            <a:r>
              <a:rPr lang="en-US" dirty="0"/>
              <a:t>(Glue Laminated Timber)</a:t>
            </a:r>
          </a:p>
          <a:p>
            <a:pPr marL="557743" lvl="8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283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DLT Profiles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2798940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Standard / Acoustic / Specialty &amp; Service Chases</a:t>
            </a:r>
          </a:p>
          <a:p>
            <a:pPr marL="557743" lvl="8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8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6AC136-CB6E-F63D-45B4-A84165C28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62" y="1930447"/>
            <a:ext cx="10024581" cy="1948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656199-FAB3-B660-16B2-1202A5090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62" y="4195268"/>
            <a:ext cx="10024582" cy="3261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D9B3BD-5473-2D7E-D146-BBE0D1F50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7816" y="4192867"/>
            <a:ext cx="3512401" cy="2802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F84671-CE9A-9E82-7A1C-40E564B75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7817" y="1930447"/>
            <a:ext cx="3757593" cy="1948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879DBC1-CE72-26A0-E4EA-C2F07A77EED8}"/>
              </a:ext>
            </a:extLst>
          </p:cNvPr>
          <p:cNvSpPr txBox="1"/>
          <p:nvPr/>
        </p:nvSpPr>
        <p:spPr>
          <a:xfrm>
            <a:off x="10864239" y="7354961"/>
            <a:ext cx="1489777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Source: StructureCraft</a:t>
            </a:r>
          </a:p>
        </p:txBody>
      </p:sp>
    </p:spTree>
    <p:extLst>
      <p:ext uri="{BB962C8B-B14F-4D97-AF65-F5344CB8AC3E}">
        <p14:creationId xmlns:p14="http://schemas.microsoft.com/office/powerpoint/2010/main" val="469908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AD27E41-DEFB-2324-ED10-8E028A4C2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1695" y="2124568"/>
            <a:ext cx="4463215" cy="110083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Vibration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3" y="1238933"/>
            <a:ext cx="8803094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/>
            <a:endParaRPr lang="en-US" dirty="0"/>
          </a:p>
          <a:p>
            <a:pPr lvl="8"/>
            <a:r>
              <a:rPr lang="en-US" u="sng" dirty="0"/>
              <a:t>Vibration can be reduced in mass timber buildings by:</a:t>
            </a:r>
          </a:p>
          <a:p>
            <a:pPr lvl="8"/>
            <a:endParaRPr lang="en-US" dirty="0"/>
          </a:p>
          <a:p>
            <a:pPr lvl="8"/>
            <a:r>
              <a:rPr lang="en-US" b="1" dirty="0"/>
              <a:t>Using shorter spans and heavier mass floors.</a:t>
            </a:r>
          </a:p>
          <a:p>
            <a:pPr marL="557743" lvl="8" indent="-342900">
              <a:buFont typeface="Arial" panose="020B0604020202020204" pitchFamily="34" charset="0"/>
              <a:buChar char="•"/>
            </a:pPr>
            <a:r>
              <a:rPr lang="en-US" dirty="0"/>
              <a:t>Shorter spans will increase the mass of the floor, which will make it more resistant to vibration. Heavier mass floors will also be more resistant to vibration.</a:t>
            </a:r>
          </a:p>
          <a:p>
            <a:pPr lvl="8"/>
            <a:r>
              <a:rPr lang="en-US" b="1" dirty="0"/>
              <a:t>Using composite system effects.</a:t>
            </a:r>
          </a:p>
          <a:p>
            <a:pPr marL="557743" lvl="8" indent="-342900">
              <a:buFont typeface="Arial" panose="020B0604020202020204" pitchFamily="34" charset="0"/>
              <a:buChar char="•"/>
            </a:pPr>
            <a:r>
              <a:rPr lang="en-US" dirty="0"/>
              <a:t>Mass timber floor panels are rarely used as the only component of a floor assembly. Other structural and nonstructural components can increase the overall effective stiffness of the floor, which will reduce vibration.</a:t>
            </a:r>
          </a:p>
          <a:p>
            <a:pPr lvl="8"/>
            <a:r>
              <a:rPr lang="en-US" b="1" dirty="0"/>
              <a:t>Avoiding designing corridors and circulation areas at mid-span locations </a:t>
            </a:r>
          </a:p>
          <a:p>
            <a:pPr marL="557743" lvl="8" indent="-342900">
              <a:buFont typeface="Arial" panose="020B0604020202020204" pitchFamily="34" charset="0"/>
              <a:buChar char="•"/>
            </a:pPr>
            <a:r>
              <a:rPr lang="en-US" dirty="0"/>
              <a:t>This will help to reduce the potential for people to feel vibration.</a:t>
            </a:r>
          </a:p>
          <a:p>
            <a:pPr lvl="8"/>
            <a:r>
              <a:rPr lang="en-US" b="1" dirty="0"/>
              <a:t>Using partitions and nonstructural walls.</a:t>
            </a:r>
          </a:p>
          <a:p>
            <a:pPr marL="557743" lvl="8" indent="-342900">
              <a:buFont typeface="Arial" panose="020B0604020202020204" pitchFamily="34" charset="0"/>
              <a:buChar char="•"/>
            </a:pPr>
            <a:r>
              <a:rPr lang="en-US" dirty="0"/>
              <a:t>Partitions and nonstructural walls can help to improve vibration performance by imparting additional mass and stiffness to the floor.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8C384-4CD0-62F5-5F0F-B4A2FAFA5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961" y="3590710"/>
            <a:ext cx="4463214" cy="2875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4D8A21-F280-CE15-E0B9-65987E59418D}"/>
              </a:ext>
            </a:extLst>
          </p:cNvPr>
          <p:cNvSpPr txBox="1"/>
          <p:nvPr/>
        </p:nvSpPr>
        <p:spPr>
          <a:xfrm>
            <a:off x="9871391" y="3601220"/>
            <a:ext cx="1316334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Source: WoodWorks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9DB39F3-3FDE-D658-0D31-9221DBBF5A25}"/>
              </a:ext>
            </a:extLst>
          </p:cNvPr>
          <p:cNvSpPr txBox="1">
            <a:spLocks/>
          </p:cNvSpPr>
          <p:nvPr/>
        </p:nvSpPr>
        <p:spPr>
          <a:xfrm>
            <a:off x="9839861" y="6477169"/>
            <a:ext cx="5044006" cy="77356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/>
              <a:t>Resonant modal response analysis results across a typical floorplate</a:t>
            </a:r>
          </a:p>
          <a:p>
            <a:pPr lvl="8"/>
            <a:endParaRPr lang="en-US" sz="16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1F37BE-E02E-6464-6542-F19F90231764}"/>
              </a:ext>
            </a:extLst>
          </p:cNvPr>
          <p:cNvSpPr txBox="1"/>
          <p:nvPr/>
        </p:nvSpPr>
        <p:spPr>
          <a:xfrm>
            <a:off x="12822756" y="3016615"/>
            <a:ext cx="1316334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Source: WoodWorks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1CF933-F47D-A358-BFD6-BF9B70E64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2791" y="1213585"/>
            <a:ext cx="4367395" cy="80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61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617926" cy="1948814"/>
          </a:xfrm>
        </p:spPr>
        <p:txBody>
          <a:bodyPr/>
          <a:lstStyle/>
          <a:p>
            <a:r>
              <a:rPr lang="en-US" sz="5400" dirty="0"/>
              <a:t>Hybrid construction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6D8CDB-46A9-C0DA-556E-7455E591080D}"/>
              </a:ext>
            </a:extLst>
          </p:cNvPr>
          <p:cNvGrpSpPr/>
          <p:nvPr/>
        </p:nvGrpSpPr>
        <p:grpSpPr>
          <a:xfrm>
            <a:off x="524260" y="1175623"/>
            <a:ext cx="11935696" cy="6863058"/>
            <a:chOff x="524260" y="1175623"/>
            <a:chExt cx="10572145" cy="5723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0FA70AA-CFED-21A2-0EBC-DFAC0D4E1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260" y="1175623"/>
              <a:ext cx="10562813" cy="169452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D86F48-4856-7BC1-7ECE-FB08F9A33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591" y="2955654"/>
              <a:ext cx="10562813" cy="196068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BF35068-1ECE-D880-BDF0-98E913246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591" y="4997110"/>
              <a:ext cx="10562814" cy="1902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8924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9A35A18-1AC5-FA12-9892-70E0E580CE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r="20653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A3FC63-F296-42D3-9A66-C3EE7A49CDE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180254" y="2815465"/>
            <a:ext cx="5957777" cy="2443700"/>
          </a:xfrm>
        </p:spPr>
        <p:txBody>
          <a:bodyPr/>
          <a:lstStyle/>
          <a:p>
            <a:r>
              <a:rPr lang="en-US" sz="5400" dirty="0"/>
              <a:t>PRECONSTRUCTION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4B6525-6126-4640-8FF1-8860D0155BF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</a:rPr>
              <a:t>Acquire skills in project planning specific to mass timber construction including coordination, buyout, risk management, and regulatory compliance ensuring successful project execution from concept to completion. </a:t>
            </a:r>
            <a:endParaRPr lang="en-US" dirty="0">
              <a:solidFill>
                <a:srgbClr val="00081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F8D578-8145-0C9C-281A-3B16D3039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6872" y="7708236"/>
            <a:ext cx="693336" cy="4711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DCBEEF-E910-1B32-EFF4-9BC5433DC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7" y="27564"/>
            <a:ext cx="919677" cy="114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79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Precon contracting Strategies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2B4A4815-A608-F3A9-53B5-8294409B03DE}"/>
              </a:ext>
            </a:extLst>
          </p:cNvPr>
          <p:cNvSpPr txBox="1">
            <a:spLocks/>
          </p:cNvSpPr>
          <p:nvPr/>
        </p:nvSpPr>
        <p:spPr>
          <a:xfrm>
            <a:off x="453921" y="1238933"/>
            <a:ext cx="13991283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843" marR="0" lvl="8" indent="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1851D9B-A967-52B2-BD47-406247DE96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707996"/>
              </p:ext>
            </p:extLst>
          </p:nvPr>
        </p:nvGraphicFramePr>
        <p:xfrm>
          <a:off x="521250" y="1562553"/>
          <a:ext cx="13587900" cy="2885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9300">
                  <a:extLst>
                    <a:ext uri="{9D8B030D-6E8A-4147-A177-3AD203B41FA5}">
                      <a16:colId xmlns:a16="http://schemas.microsoft.com/office/drawing/2014/main" val="4155621335"/>
                    </a:ext>
                  </a:extLst>
                </a:gridCol>
                <a:gridCol w="4529300">
                  <a:extLst>
                    <a:ext uri="{9D8B030D-6E8A-4147-A177-3AD203B41FA5}">
                      <a16:colId xmlns:a16="http://schemas.microsoft.com/office/drawing/2014/main" val="2694705326"/>
                    </a:ext>
                  </a:extLst>
                </a:gridCol>
                <a:gridCol w="4529300">
                  <a:extLst>
                    <a:ext uri="{9D8B030D-6E8A-4147-A177-3AD203B41FA5}">
                      <a16:colId xmlns:a16="http://schemas.microsoft.com/office/drawing/2014/main" val="33136358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Delegated Design (SD Start)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Design/Assist (DD Start)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Design-Bid-Build (CD Start)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927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+ Single point of design responsibility</a:t>
                      </a:r>
                    </a:p>
                    <a:p>
                      <a:r>
                        <a:rPr lang="en-US" dirty="0"/>
                        <a:t>+ Construction input on day 1</a:t>
                      </a:r>
                    </a:p>
                    <a:p>
                      <a:r>
                        <a:rPr lang="en-US" dirty="0"/>
                        <a:t>+ Designer with most experience </a:t>
                      </a:r>
                    </a:p>
                    <a:p>
                      <a:r>
                        <a:rPr lang="en-US" dirty="0"/>
                        <a:t>+ Expert resource part of team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 Early construction input</a:t>
                      </a:r>
                    </a:p>
                    <a:p>
                      <a:r>
                        <a:rPr lang="en-US" dirty="0"/>
                        <a:t>+ Early design feedback</a:t>
                      </a:r>
                    </a:p>
                    <a:p>
                      <a:r>
                        <a:rPr lang="en-US" dirty="0"/>
                        <a:t>+ Early pricing 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 Competitive Bidding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508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 Typically locked in for construction</a:t>
                      </a:r>
                    </a:p>
                    <a:p>
                      <a:r>
                        <a:rPr lang="en-US" dirty="0"/>
                        <a:t>- GMP accounting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 Share design responsibility</a:t>
                      </a:r>
                    </a:p>
                    <a:p>
                      <a:r>
                        <a:rPr lang="en-US" dirty="0"/>
                        <a:t>- Deferred submittals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 No construction input during design</a:t>
                      </a:r>
                    </a:p>
                    <a:p>
                      <a:r>
                        <a:rPr lang="en-US" dirty="0"/>
                        <a:t>- No ability for early coordination</a:t>
                      </a:r>
                    </a:p>
                    <a:p>
                      <a:r>
                        <a:rPr lang="en-US" dirty="0"/>
                        <a:t>- Longer schedule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708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1099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Design is front loaded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F48B94-987D-F930-ADEE-1C39C82FC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22" y="1249443"/>
            <a:ext cx="9831767" cy="6706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FA9D2D-EDEB-91AD-EE82-E6EAF9C49265}"/>
              </a:ext>
            </a:extLst>
          </p:cNvPr>
          <p:cNvSpPr txBox="1"/>
          <p:nvPr/>
        </p:nvSpPr>
        <p:spPr>
          <a:xfrm>
            <a:off x="8895785" y="7651332"/>
            <a:ext cx="1316334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Source: WoodWorks</a:t>
            </a:r>
          </a:p>
        </p:txBody>
      </p:sp>
    </p:spTree>
    <p:extLst>
      <p:ext uri="{BB962C8B-B14F-4D97-AF65-F5344CB8AC3E}">
        <p14:creationId xmlns:p14="http://schemas.microsoft.com/office/powerpoint/2010/main" val="1843522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302A6-1516-494E-960C-B8034485F37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 b="1" dirty="0"/>
              <a:t>Session 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4563F4-67A3-495D-AF9E-56EB5610048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74440-C0B5-44C4-B7BE-5F03403DF86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en-US" dirty="0"/>
              <a:t>Preconstruction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A14B18-905E-48EA-B1AD-5302A45C761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r>
              <a:rPr lang="en-US" dirty="0"/>
              <a:t>Construction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527460-E7C2-48C2-9A2C-C9EC74789A1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r>
              <a:rPr lang="en-US" dirty="0"/>
              <a:t>Operation &amp; Maintenance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D54D7C-813E-0398-CC77-0CD66BA119B8}"/>
              </a:ext>
            </a:extLst>
          </p:cNvPr>
          <p:cNvSpPr/>
          <p:nvPr/>
        </p:nvSpPr>
        <p:spPr bwMode="auto">
          <a:xfrm>
            <a:off x="7506119" y="5024176"/>
            <a:ext cx="829178" cy="1537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pic>
        <p:nvPicPr>
          <p:cNvPr id="11" name="Picture Placeholder 10" descr="A building under construction with orange netting&#10;&#10;Description automatically generated">
            <a:extLst>
              <a:ext uri="{FF2B5EF4-FFF2-40B4-BE49-F238E27FC236}">
                <a16:creationId xmlns:a16="http://schemas.microsoft.com/office/drawing/2014/main" id="{5D4E46D5-8352-8DC3-C6A5-1180D127AB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r="5183"/>
          <a:stretch>
            <a:fillRect/>
          </a:stretch>
        </p:blipFill>
        <p:spPr/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1FEC17-AE28-10B8-63FE-8520FE1CB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6872" y="7708236"/>
            <a:ext cx="693336" cy="4711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B6A60B-6B8E-8358-2D42-EEC5BB576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7" y="27563"/>
            <a:ext cx="1520913" cy="190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1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Modeling / fabrication schedule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131BC-DDF2-BBD4-2AC9-A4EBF8318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22" y="1170321"/>
            <a:ext cx="10261895" cy="6913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FA9D2D-EDEB-91AD-EE82-E6EAF9C49265}"/>
              </a:ext>
            </a:extLst>
          </p:cNvPr>
          <p:cNvSpPr txBox="1"/>
          <p:nvPr/>
        </p:nvSpPr>
        <p:spPr>
          <a:xfrm>
            <a:off x="9549086" y="1170321"/>
            <a:ext cx="1166731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Source: Timberlab</a:t>
            </a:r>
          </a:p>
        </p:txBody>
      </p:sp>
    </p:spTree>
    <p:extLst>
      <p:ext uri="{BB962C8B-B14F-4D97-AF65-F5344CB8AC3E}">
        <p14:creationId xmlns:p14="http://schemas.microsoft.com/office/powerpoint/2010/main" val="1859578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Schedule &amp; budget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2798940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lvl="8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6ACE31-D3AF-61A9-DD41-9995CE9A4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68" y="1225911"/>
            <a:ext cx="12361329" cy="6779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FA5A85-8F49-203C-E1C8-203695EE6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647" y="7744217"/>
            <a:ext cx="1316850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76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Site &amp; Sequence planning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2798940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lvl="8"/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2DDD4F4-CF0B-2E04-8B33-D105A136146E}"/>
              </a:ext>
            </a:extLst>
          </p:cNvPr>
          <p:cNvSpPr txBox="1">
            <a:spLocks/>
          </p:cNvSpPr>
          <p:nvPr/>
        </p:nvSpPr>
        <p:spPr>
          <a:xfrm>
            <a:off x="453923" y="1238933"/>
            <a:ext cx="8803094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/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C25565B-D622-E8A8-A5CD-EB893A7043C9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3968134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Lato Medium" panose="020F0502020204030203" pitchFamily="34" charset="0"/>
              </a:rPr>
              <a:t>Sequence Planning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814"/>
                </a:solidFill>
                <a:latin typeface="Lato Medium" panose="020F0502020204030203" pitchFamily="34" charset="0"/>
              </a:rPr>
              <a:t>Erection Sequen</a:t>
            </a:r>
            <a:r>
              <a:rPr lang="en-US" dirty="0">
                <a:latin typeface="Lato Medium" panose="020F0502020204030203" pitchFamily="34" charset="0"/>
              </a:rPr>
              <a:t>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814"/>
                </a:solidFill>
                <a:latin typeface="Lato Medium" panose="020F0502020204030203" pitchFamily="34" charset="0"/>
              </a:rPr>
              <a:t>Delivery Sequence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Lato Medium" panose="020F0502020204030203" pitchFamily="34" charset="0"/>
              </a:rPr>
              <a:t>Fabrication Sequence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814"/>
                </a:solidFill>
                <a:latin typeface="Lato Medium" panose="020F0502020204030203" pitchFamily="34" charset="0"/>
              </a:rPr>
              <a:t>Submittal Sequence</a:t>
            </a:r>
          </a:p>
          <a:p>
            <a:r>
              <a:rPr lang="en-US" dirty="0">
                <a:latin typeface="Lato Medium" panose="020F0502020204030203" pitchFamily="34" charset="0"/>
              </a:rPr>
              <a:t>Staging Plan &amp; Logistics </a:t>
            </a:r>
          </a:p>
          <a:p>
            <a:r>
              <a:rPr lang="en-US" dirty="0">
                <a:solidFill>
                  <a:srgbClr val="000814"/>
                </a:solidFill>
                <a:latin typeface="Lato Medium" panose="020F0502020204030203" pitchFamily="34" charset="0"/>
              </a:rPr>
              <a:t>Weatherproofing Strategies </a:t>
            </a:r>
          </a:p>
          <a:p>
            <a:r>
              <a:rPr lang="en-US" dirty="0">
                <a:latin typeface="Lato Medium" panose="020F0502020204030203" pitchFamily="34" charset="0"/>
              </a:rPr>
              <a:t>Crane Selection</a:t>
            </a:r>
            <a:endParaRPr lang="en-US" dirty="0">
              <a:solidFill>
                <a:srgbClr val="000814"/>
              </a:solidFill>
              <a:latin typeface="Lato Medium" panose="020F0502020204030203" pitchFamily="34" charset="0"/>
            </a:endParaRPr>
          </a:p>
          <a:p>
            <a:pPr marL="557743" marR="0" lvl="8" indent="-34290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14843" marR="0" lvl="8" indent="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1" name="Arrow: Curved Right 20">
            <a:extLst>
              <a:ext uri="{FF2B5EF4-FFF2-40B4-BE49-F238E27FC236}">
                <a16:creationId xmlns:a16="http://schemas.microsoft.com/office/drawing/2014/main" id="{BC96390C-AE53-8C03-0D0C-DD7C8FBC2FF0}"/>
              </a:ext>
            </a:extLst>
          </p:cNvPr>
          <p:cNvSpPr/>
          <p:nvPr/>
        </p:nvSpPr>
        <p:spPr bwMode="auto">
          <a:xfrm>
            <a:off x="208344" y="1815992"/>
            <a:ext cx="245578" cy="474134"/>
          </a:xfrm>
          <a:prstGeom prst="curvedRightArrow">
            <a:avLst/>
          </a:prstGeom>
          <a:noFill/>
          <a:ln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2" name="Arrow: Curved Right 21">
            <a:extLst>
              <a:ext uri="{FF2B5EF4-FFF2-40B4-BE49-F238E27FC236}">
                <a16:creationId xmlns:a16="http://schemas.microsoft.com/office/drawing/2014/main" id="{C6B6AB10-7BA2-FC86-31FB-35FE24308CCA}"/>
              </a:ext>
            </a:extLst>
          </p:cNvPr>
          <p:cNvSpPr/>
          <p:nvPr/>
        </p:nvSpPr>
        <p:spPr bwMode="auto">
          <a:xfrm>
            <a:off x="208344" y="2312512"/>
            <a:ext cx="245578" cy="474134"/>
          </a:xfrm>
          <a:prstGeom prst="curvedRightArrow">
            <a:avLst/>
          </a:prstGeom>
          <a:noFill/>
          <a:ln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3" name="Arrow: Curved Right 22">
            <a:extLst>
              <a:ext uri="{FF2B5EF4-FFF2-40B4-BE49-F238E27FC236}">
                <a16:creationId xmlns:a16="http://schemas.microsoft.com/office/drawing/2014/main" id="{7AB13B31-5807-8C35-0CBB-A724A42A06B8}"/>
              </a:ext>
            </a:extLst>
          </p:cNvPr>
          <p:cNvSpPr/>
          <p:nvPr/>
        </p:nvSpPr>
        <p:spPr bwMode="auto">
          <a:xfrm>
            <a:off x="208344" y="2798127"/>
            <a:ext cx="245578" cy="474134"/>
          </a:xfrm>
          <a:prstGeom prst="curvedRightArrow">
            <a:avLst/>
          </a:prstGeom>
          <a:noFill/>
          <a:ln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EF15A08-8ECA-B5DC-FCEA-0FD07E31C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342" y="1365549"/>
            <a:ext cx="9635568" cy="5106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9744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Polished &amp; Exposed slabs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3968134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Lato Medium" panose="020F0502020204030203" pitchFamily="34" charset="0"/>
              </a:rPr>
              <a:t>Topping slabs are thin, buy out low shrinkage concrete to minimize cracking </a:t>
            </a:r>
            <a:endParaRPr lang="en-US" dirty="0">
              <a:solidFill>
                <a:srgbClr val="000814"/>
              </a:solidFill>
              <a:latin typeface="Lato Medium" panose="020F0502020204030203" pitchFamily="34" charset="0"/>
            </a:endParaRPr>
          </a:p>
          <a:p>
            <a:pPr marL="557743" marR="0" lvl="8" indent="-34290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14843" marR="0" lvl="8" indent="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7BCE5A-977E-2A2A-DC94-25E3D0643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93" y="1785818"/>
            <a:ext cx="7152789" cy="6145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520BE9-31A5-4960-D42D-E07B7071E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4590" y="1780610"/>
            <a:ext cx="4894583" cy="6159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092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Bracing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2798940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814"/>
                </a:solidFill>
                <a:effectLst/>
                <a:uLnTx/>
                <a:uFillTx/>
                <a:latin typeface="Franklin Gothic Book" panose="020B0503020102020204"/>
                <a:ea typeface="Roboto Black" panose="02000000000000000000" pitchFamily="2" charset="0"/>
                <a:cs typeface="+mn-cs"/>
              </a:rPr>
              <a:t>Coordinate bracing plans with floor finishes &amp; budget for any repairs</a:t>
            </a:r>
          </a:p>
          <a:p>
            <a:pPr marL="557743" marR="0" lvl="8" indent="-34290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14843" marR="0" lvl="8" indent="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B37531-E3E6-84EE-46A8-2C7671CFCC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99"/>
          <a:stretch/>
        </p:blipFill>
        <p:spPr>
          <a:xfrm>
            <a:off x="9142489" y="1780610"/>
            <a:ext cx="4110373" cy="5935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F1AAB0-CFB2-D26F-C934-C6EDAAB7A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15" y="1780610"/>
            <a:ext cx="8273471" cy="5926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9367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Fall protection costs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3968134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Lato Medium" panose="020F0502020204030203" pitchFamily="34" charset="0"/>
              </a:rPr>
              <a:t>Buy out a sturdy, coordinated fall protection barrier which works for all subsequent trades</a:t>
            </a: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14843" marR="0" lvl="8" indent="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2491F1-4C3C-0737-36EB-2BD05B1FB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22" y="1780610"/>
            <a:ext cx="7588477" cy="4731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B62EF8-57A7-17DE-D95C-A13A37CA9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125" y="1780610"/>
            <a:ext cx="6014696" cy="4735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2327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Fall protection coordination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1" y="1238933"/>
            <a:ext cx="13991283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Lato Medium" panose="020F0502020204030203" pitchFamily="34" charset="0"/>
              </a:rPr>
              <a:t>For hybrid structures, use “Perimeter Protection Products” at steel areas adjacent to timber. </a:t>
            </a:r>
          </a:p>
          <a:p>
            <a:r>
              <a:rPr lang="en-US" dirty="0">
                <a:latin typeface="Lato Medium" panose="020F0502020204030203" pitchFamily="34" charset="0"/>
              </a:rPr>
              <a:t>(No L Angle Posts)  </a:t>
            </a:r>
            <a:endParaRPr lang="en-US" dirty="0">
              <a:solidFill>
                <a:srgbClr val="000814"/>
              </a:solidFill>
              <a:latin typeface="Lato Medium" panose="020F0502020204030203" pitchFamily="34" charset="0"/>
            </a:endParaRPr>
          </a:p>
          <a:p>
            <a:pPr marL="214843" marR="0" lvl="8" indent="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CDF540-298E-D27F-B1A0-1D24015E4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43" y="2162550"/>
            <a:ext cx="9155534" cy="5152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C84CC7-6598-5865-BDF9-61AECFBB9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753" y="2160236"/>
            <a:ext cx="4191419" cy="5154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0404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Rust protection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1" y="1238933"/>
            <a:ext cx="13991283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814"/>
                </a:solidFill>
                <a:latin typeface="Lato Medium" panose="020F0502020204030203" pitchFamily="34" charset="0"/>
              </a:rPr>
              <a:t>Buy out galvanized bolts &amp; priming of all steel within 5 horizontal feet of any timber</a:t>
            </a:r>
          </a:p>
          <a:p>
            <a:pPr marL="214843" marR="0" lvl="8" indent="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7AAA25-E667-9FFC-5CFB-7A2FFFD86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16" y="1796184"/>
            <a:ext cx="3303692" cy="5873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F34BE9-ADB2-6EDE-474B-EBB718863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380" y="1800503"/>
            <a:ext cx="9291600" cy="5869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189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Spray Fireproofing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1" y="1238933"/>
            <a:ext cx="13991283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814"/>
                </a:solidFill>
                <a:latin typeface="Lato Medium" panose="020F0502020204030203" pitchFamily="34" charset="0"/>
              </a:rPr>
              <a:t>Buy out temporary protection and lath at timber transitions and primed steel areas</a:t>
            </a:r>
          </a:p>
          <a:p>
            <a:pPr marL="214843" marR="0" lvl="8" indent="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93547D-378F-E742-1F07-E565B1E4B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20" y="1780610"/>
            <a:ext cx="3789778" cy="6294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F0C55-5395-8DDC-B846-5AEB67AEF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549" y="1787599"/>
            <a:ext cx="7903748" cy="6287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7906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MEP Hidden Costs 		 	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1" y="1238933"/>
            <a:ext cx="13991283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814"/>
                </a:solidFill>
                <a:latin typeface="Lato Medium" panose="020F0502020204030203" pitchFamily="34" charset="0"/>
              </a:rPr>
              <a:t>Pilot hole drilling and load distribution</a:t>
            </a:r>
          </a:p>
          <a:p>
            <a:pPr marL="214843" marR="0" lvl="8" indent="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ED77F9-9B93-E1A6-EACA-DAECF6617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94" y="1780610"/>
            <a:ext cx="9443424" cy="5314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23F6EE-E909-0CDA-DD8B-53E3C2A07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6470" y="1780610"/>
            <a:ext cx="3797836" cy="533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39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C279221-3C80-4BA7-D760-F4D87BB5A9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4" b="18374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A3FC63-F296-42D3-9A66-C3EE7A49CDE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 sz="5400" dirty="0"/>
              <a:t>DESIGN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4B6525-6126-4640-8FF1-8860D0155BF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814"/>
                </a:solidFill>
              </a:rPr>
              <a:t>Develop the ability to integrate mass timber seamlessly into architectural designs, considering structural, aesthetic, and sustainability aspects to create innovative and functional spaces.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F8D578-8145-0C9C-281A-3B16D3039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6872" y="7708236"/>
            <a:ext cx="693336" cy="4711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50BE7E-250A-C901-79DE-E86FE5427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7" y="27564"/>
            <a:ext cx="919677" cy="114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750B892-0692-40C9-D5F3-B9ED4D9465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2" b="4502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A3FC63-F296-42D3-9A66-C3EE7A49CDE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180254" y="2815465"/>
            <a:ext cx="5957777" cy="2443700"/>
          </a:xfrm>
        </p:spPr>
        <p:txBody>
          <a:bodyPr/>
          <a:lstStyle/>
          <a:p>
            <a:r>
              <a:rPr lang="en-US" sz="5400" dirty="0"/>
              <a:t>CONSTRUCTION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4B6525-6126-4640-8FF1-8860D0155BF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>
            <a:normAutofit fontScale="92500"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</a:rPr>
              <a:t>Master the techniques and methodologies unique to mass timber construction from site preparation and installation to quality control and temporary protection. </a:t>
            </a:r>
            <a:endParaRPr lang="en-US" dirty="0">
              <a:solidFill>
                <a:srgbClr val="00081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F8D578-8145-0C9C-281A-3B16D3039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6872" y="7708236"/>
            <a:ext cx="693336" cy="471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50FB61-E6E2-4123-6F5E-AED7989FD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7" y="27564"/>
            <a:ext cx="919677" cy="114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57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Sun Tanning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2798940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814"/>
                </a:solidFill>
                <a:effectLst/>
                <a:uLnTx/>
                <a:uFillTx/>
                <a:latin typeface="Franklin Gothic Book" panose="020B0503020102020204"/>
                <a:ea typeface="Roboto Black" panose="02000000000000000000" pitchFamily="2" charset="0"/>
                <a:cs typeface="+mn-cs"/>
              </a:rPr>
              <a:t>Results of bracing directly to timber with rigid protection such as cardboard</a:t>
            </a:r>
          </a:p>
          <a:p>
            <a:pPr marL="557743" marR="0" lvl="8" indent="-34290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14843" marR="0" lvl="8" indent="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380BE-7771-44BF-34D4-EAC861580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89" y="2096160"/>
            <a:ext cx="6940432" cy="5875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AE7F14-B78B-E4DA-A161-4B72B9EA1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219" y="2096160"/>
            <a:ext cx="4118188" cy="5881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2326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Sun Tanning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2798940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dirty="0">
                <a:latin typeface="Franklin Gothic Book" panose="020B0503020102020204"/>
              </a:rPr>
              <a:t>Can be avoided by using a flexible material that creates a gradient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814"/>
              </a:solidFill>
              <a:effectLst/>
              <a:uLnTx/>
              <a:uFillTx/>
              <a:latin typeface="Franklin Gothic Book" panose="020B0503020102020204"/>
              <a:ea typeface="Roboto Black" panose="02000000000000000000" pitchFamily="2" charset="0"/>
              <a:cs typeface="+mn-cs"/>
            </a:endParaRPr>
          </a:p>
          <a:p>
            <a:pPr marL="557743" marR="0" lvl="8" indent="-34290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14843" marR="0" lvl="8" indent="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4C3627-133C-8A38-227C-5434C0EFA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22" y="2252356"/>
            <a:ext cx="7658100" cy="4309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7FEA48D-9651-873B-D281-BA28E6DE124E}"/>
              </a:ext>
            </a:extLst>
          </p:cNvPr>
          <p:cNvSpPr/>
          <p:nvPr/>
        </p:nvSpPr>
        <p:spPr bwMode="auto">
          <a:xfrm>
            <a:off x="1308838" y="5239648"/>
            <a:ext cx="548640" cy="492369"/>
          </a:xfrm>
          <a:prstGeom prst="ellipse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727AB57-2409-8532-C69A-AEB48529D2A0}"/>
              </a:ext>
            </a:extLst>
          </p:cNvPr>
          <p:cNvSpPr/>
          <p:nvPr/>
        </p:nvSpPr>
        <p:spPr bwMode="auto">
          <a:xfrm>
            <a:off x="4788245" y="4203329"/>
            <a:ext cx="762001" cy="663527"/>
          </a:xfrm>
          <a:prstGeom prst="ellipse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671600-90F7-1369-CD96-7B4FFEEBD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4080" y="2252356"/>
            <a:ext cx="5544264" cy="4309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6544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Sun Tanning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2798940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dirty="0">
                <a:latin typeface="Franklin Gothic Book" panose="020B0503020102020204"/>
              </a:rPr>
              <a:t>Can be avoided by using adjustable protection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814"/>
              </a:solidFill>
              <a:effectLst/>
              <a:uLnTx/>
              <a:uFillTx/>
              <a:latin typeface="Franklin Gothic Book" panose="020B0503020102020204"/>
              <a:ea typeface="Roboto Black" panose="02000000000000000000" pitchFamily="2" charset="0"/>
              <a:cs typeface="+mn-cs"/>
            </a:endParaRPr>
          </a:p>
          <a:p>
            <a:pPr marL="557743" marR="0" lvl="8" indent="-34290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14843" marR="0" lvl="8" indent="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DA76D4-4A36-8392-2707-C501F6E7D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17" y="1822825"/>
            <a:ext cx="9177873" cy="5550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EABB6E-86EC-58E6-17B3-105EF6666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7310" y="1816379"/>
            <a:ext cx="3504537" cy="5556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2631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Regular Cleaning 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2798940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814"/>
                </a:solidFill>
                <a:latin typeface="Lato Medium" panose="020F0502020204030203" pitchFamily="34" charset="0"/>
              </a:rPr>
              <a:t>Keep decks clean. Dirty water will Stain beams below when water drips down. </a:t>
            </a:r>
          </a:p>
          <a:p>
            <a:pPr marL="557743" marR="0" lvl="8" indent="-34290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14843" marR="0" lvl="8" indent="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C79C9B-5F66-6358-408E-0A3BE39AA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92" y="1785774"/>
            <a:ext cx="3371426" cy="5413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74573C-6765-6DFF-5CFB-23A910699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271" y="1780609"/>
            <a:ext cx="10176931" cy="5418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7252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Water Channeling &amp; Diversion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2798940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814"/>
                </a:solidFill>
                <a:latin typeface="Lato Medium" panose="020F0502020204030203" pitchFamily="34" charset="0"/>
              </a:rPr>
              <a:t>Seal gaps next to columns and over beams</a:t>
            </a:r>
          </a:p>
          <a:p>
            <a:pPr marL="557743" marR="0" lvl="8" indent="-34290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14843" marR="0" lvl="8" indent="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1EEAAE-37F5-F4DD-781D-6E6C1A4CE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22" y="1780609"/>
            <a:ext cx="3858743" cy="5384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5FD8F-3774-72E9-2F40-091421E7D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495" y="1780609"/>
            <a:ext cx="9532560" cy="5364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3306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Topping Slab Protection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2798940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814"/>
                </a:solidFill>
                <a:latin typeface="Lato Medium" panose="020F0502020204030203" pitchFamily="34" charset="0"/>
              </a:rPr>
              <a:t>Ensure a water source is available to hose down timber before and after topping slab pours</a:t>
            </a:r>
          </a:p>
          <a:p>
            <a:pPr marL="557743" marR="0" lvl="8" indent="-34290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14843" marR="0" lvl="8" indent="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842E1-2B4E-BA31-0BD1-6D3B096DA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22" y="1780610"/>
            <a:ext cx="12539019" cy="6067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2681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Topping Slab Protection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2798940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Lato Medium" panose="020F0502020204030203" pitchFamily="34" charset="0"/>
              </a:rPr>
              <a:t>Buy out the installation of a plastic slip sheet to be installed prior to concrete placement </a:t>
            </a:r>
            <a:endParaRPr lang="en-US" dirty="0">
              <a:solidFill>
                <a:srgbClr val="000814"/>
              </a:solidFill>
              <a:latin typeface="Lato Medium" panose="020F0502020204030203" pitchFamily="34" charset="0"/>
            </a:endParaRPr>
          </a:p>
          <a:p>
            <a:pPr marL="557743" marR="0" lvl="8" indent="-34290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14843" marR="0" lvl="8" indent="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7F6471-9F63-17D7-394C-7061665B4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45" y="1740099"/>
            <a:ext cx="8980675" cy="5054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730FAB-CB00-BFF1-E07E-37ED920576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978"/>
          <a:stretch/>
        </p:blipFill>
        <p:spPr>
          <a:xfrm>
            <a:off x="9748806" y="1740099"/>
            <a:ext cx="4578009" cy="5051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544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Topping Slab finish Protection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3968134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Lato Medium" panose="020F0502020204030203" pitchFamily="34" charset="0"/>
              </a:rPr>
              <a:t>Physical protection is needed around columns during pours to prevent damage from concrete floats</a:t>
            </a:r>
            <a:endParaRPr lang="en-US" dirty="0">
              <a:solidFill>
                <a:srgbClr val="000814"/>
              </a:solidFill>
              <a:latin typeface="Lato Medium" panose="020F0502020204030203" pitchFamily="34" charset="0"/>
            </a:endParaRPr>
          </a:p>
          <a:p>
            <a:pPr marL="557743" marR="0" lvl="8" indent="-34290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14843" marR="0" lvl="8" indent="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2AAF7D-A069-4E02-D031-C094DBCFA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228" y="1802205"/>
            <a:ext cx="7485352" cy="581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F2825-72D9-81D1-8481-E7A9D6333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163" y="1797044"/>
            <a:ext cx="5354754" cy="5819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5942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aint brushes on a wood surface&#10;&#10;Description automatically generated">
            <a:extLst>
              <a:ext uri="{FF2B5EF4-FFF2-40B4-BE49-F238E27FC236}">
                <a16:creationId xmlns:a16="http://schemas.microsoft.com/office/drawing/2014/main" id="{BF46ABF5-054D-7DC6-7C4F-26684FBDB8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4" r="20394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A3FC63-F296-42D3-9A66-C3EE7A49CDE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180254" y="2815465"/>
            <a:ext cx="5957777" cy="24437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dirty="0"/>
              <a:t>OPERATION &amp; MAINTENANCE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4B6525-6126-4640-8FF1-8860D0155BF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180250" y="5537801"/>
            <a:ext cx="6283895" cy="2264287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</a:rPr>
              <a:t>Understanding the long-term implications of mass timber structures, including lifecycle analysis, maintenance considerations, and sustainable practices enabling informed decision-making for the ongoing performance and resilience of timber structures. </a:t>
            </a:r>
            <a:endParaRPr lang="en-US" dirty="0">
              <a:solidFill>
                <a:srgbClr val="00081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F8D578-8145-0C9C-281A-3B16D3039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6872" y="7708236"/>
            <a:ext cx="693336" cy="4711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3C4DBE-AF7A-2FD6-B476-509B7F788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7" y="27564"/>
            <a:ext cx="919677" cy="114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60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13798B-9162-7704-3992-1D1B5B83F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113" y="2231193"/>
            <a:ext cx="5211503" cy="5030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Sustainability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3" y="1238933"/>
            <a:ext cx="8803094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4D8A21-F280-CE15-E0B9-65987E59418D}"/>
              </a:ext>
            </a:extLst>
          </p:cNvPr>
          <p:cNvSpPr txBox="1"/>
          <p:nvPr/>
        </p:nvSpPr>
        <p:spPr>
          <a:xfrm>
            <a:off x="12055282" y="7015380"/>
            <a:ext cx="1316334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Source: WoodWorks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CAFC2C-91A1-2A2B-7CC4-F8B9C9B72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22" y="2231193"/>
            <a:ext cx="7255173" cy="5030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1754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F19BBE-1FA1-5D01-C4BE-3880C1D3F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98" y="4114800"/>
            <a:ext cx="6994257" cy="383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Commissioning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3800557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/>
            <a:r>
              <a:rPr lang="en-US" u="sng" dirty="0"/>
              <a:t>Important Steps:</a:t>
            </a:r>
          </a:p>
          <a:p>
            <a:pPr lvl="8"/>
            <a:r>
              <a:rPr lang="en-US" b="1" dirty="0"/>
              <a:t>Gradually increase heat over several days. </a:t>
            </a:r>
            <a:r>
              <a:rPr lang="en-US" dirty="0"/>
              <a:t>This will help to prevent the wood from drying out too quickly and cracking.</a:t>
            </a:r>
          </a:p>
          <a:p>
            <a:pPr lvl="8"/>
            <a:r>
              <a:rPr lang="en-US" b="1" dirty="0"/>
              <a:t>Use a dehumidifier to help control the humidity level in the building.</a:t>
            </a:r>
            <a:r>
              <a:rPr lang="en-US" dirty="0"/>
              <a:t> The ideal humidity level for mass timber is between 40% and 60%.</a:t>
            </a:r>
          </a:p>
          <a:p>
            <a:pPr lvl="8"/>
            <a:r>
              <a:rPr lang="en-US" b="1" dirty="0"/>
              <a:t>Avoid placing furniture or other objects directly against the mass timber walls or ceilings. </a:t>
            </a:r>
            <a:r>
              <a:rPr lang="en-US" dirty="0"/>
              <a:t>This will help to create a space for air to circulate and prevent moisture from building up.</a:t>
            </a:r>
          </a:p>
          <a:p>
            <a:pPr lvl="8"/>
            <a:r>
              <a:rPr lang="en-US" b="1" dirty="0"/>
              <a:t>Regularly inspect the mass timber for signs of moisture damage</a:t>
            </a:r>
            <a:r>
              <a:rPr lang="en-US" dirty="0"/>
              <a:t>, such as cracks, stains, or warping. If any damage is found, it should be repaired immediately to prevent further problems.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4D8A21-F280-CE15-E0B9-65987E59418D}"/>
              </a:ext>
            </a:extLst>
          </p:cNvPr>
          <p:cNvSpPr txBox="1"/>
          <p:nvPr/>
        </p:nvSpPr>
        <p:spPr>
          <a:xfrm>
            <a:off x="712699" y="7683714"/>
            <a:ext cx="1477842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Source: StructureCraft</a:t>
            </a:r>
          </a:p>
        </p:txBody>
      </p:sp>
    </p:spTree>
    <p:extLst>
      <p:ext uri="{BB962C8B-B14F-4D97-AF65-F5344CB8AC3E}">
        <p14:creationId xmlns:p14="http://schemas.microsoft.com/office/powerpoint/2010/main" val="947930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maintenance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1" y="1238933"/>
            <a:ext cx="13991283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Lato Medium" panose="020F0502020204030203" pitchFamily="34" charset="0"/>
              </a:rPr>
              <a:t>Periodic scraping of sap after initial turnover</a:t>
            </a:r>
            <a:endParaRPr lang="en-US" dirty="0">
              <a:solidFill>
                <a:srgbClr val="000814"/>
              </a:solidFill>
              <a:latin typeface="Lato Medium" panose="020F0502020204030203" pitchFamily="34" charset="0"/>
            </a:endParaRPr>
          </a:p>
          <a:p>
            <a:pPr marL="214843" marR="0" lvl="8" indent="0" algn="l" defTabSz="1088115" rtl="0" eaLnBrk="1" fontAlgn="auto" latinLnBrk="0" hangingPunct="1">
              <a:lnSpc>
                <a:spcPct val="9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4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9C450-E06E-F947-8D56-8E4583084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89" y="1780610"/>
            <a:ext cx="4530697" cy="596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47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Repairs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3800557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/>
            <a:r>
              <a:rPr lang="en-US" u="sng" dirty="0"/>
              <a:t>Damage &amp; Repairs:</a:t>
            </a:r>
          </a:p>
          <a:p>
            <a:pPr lvl="8"/>
            <a:r>
              <a:rPr lang="en-US" dirty="0"/>
              <a:t>Repairing damage to mass timber structures can be a complex and time-consuming process, so it is important to consult with a qualified professional before attempting any repairs.</a:t>
            </a:r>
          </a:p>
          <a:p>
            <a:pPr lvl="8"/>
            <a:endParaRPr lang="en-US" b="1" dirty="0"/>
          </a:p>
          <a:p>
            <a:pPr lvl="8"/>
            <a:r>
              <a:rPr lang="en-US" b="1" dirty="0"/>
              <a:t>In general, the following steps may be involved in repairing damage to mass timber structures:</a:t>
            </a:r>
          </a:p>
          <a:p>
            <a:pPr lvl="8"/>
            <a:endParaRPr lang="en-US" b="1" dirty="0"/>
          </a:p>
          <a:p>
            <a:pPr marL="557743" lvl="8" indent="-342900">
              <a:buFont typeface="Arial" panose="020B0604020202020204" pitchFamily="34" charset="0"/>
              <a:buChar char="•"/>
            </a:pPr>
            <a:r>
              <a:rPr lang="en-US" b="1" dirty="0"/>
              <a:t>Dry the affected area thoroughly. </a:t>
            </a:r>
            <a:r>
              <a:rPr lang="en-US" dirty="0"/>
              <a:t>This can be done by using fans, heaters, or dehumidifiers. </a:t>
            </a:r>
          </a:p>
          <a:p>
            <a:pPr marL="557743" lvl="8" indent="-342900">
              <a:buFont typeface="Arial" panose="020B0604020202020204" pitchFamily="34" charset="0"/>
              <a:buChar char="•"/>
            </a:pPr>
            <a:r>
              <a:rPr lang="en-US" b="1" dirty="0"/>
              <a:t>Remove any loose debris or materials from the area.</a:t>
            </a:r>
          </a:p>
          <a:p>
            <a:pPr marL="557743" lvl="8" indent="-342900">
              <a:buFont typeface="Arial" panose="020B0604020202020204" pitchFamily="34" charset="0"/>
              <a:buChar char="•"/>
            </a:pPr>
            <a:r>
              <a:rPr lang="en-US" b="1" dirty="0"/>
              <a:t>Apply a sealant or filler to the damaged area.</a:t>
            </a:r>
          </a:p>
          <a:p>
            <a:pPr marL="557743" lvl="8" indent="-342900">
              <a:buFont typeface="Arial" panose="020B0604020202020204" pitchFamily="34" charset="0"/>
              <a:buChar char="•"/>
            </a:pPr>
            <a:r>
              <a:rPr lang="en-US" b="1" dirty="0"/>
              <a:t>Sand the area smooth and apply a finish.</a:t>
            </a:r>
          </a:p>
          <a:p>
            <a:pPr lvl="8"/>
            <a:endParaRPr lang="en-US" b="1" dirty="0"/>
          </a:p>
          <a:p>
            <a:pPr lvl="8"/>
            <a:r>
              <a:rPr lang="en-US" dirty="0"/>
              <a:t>The specific steps involved in repairing damage will vary depending on the type and extent of the damage.</a:t>
            </a:r>
          </a:p>
        </p:txBody>
      </p:sp>
    </p:spTree>
    <p:extLst>
      <p:ext uri="{BB962C8B-B14F-4D97-AF65-F5344CB8AC3E}">
        <p14:creationId xmlns:p14="http://schemas.microsoft.com/office/powerpoint/2010/main" val="4033947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BA690B-A426-6FEF-4C40-CBAE050A55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FF6319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8498E-3D74-F1FA-893D-B6940B5578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49"/>
          <a:stretch/>
        </p:blipFill>
        <p:spPr>
          <a:xfrm>
            <a:off x="885029" y="1953228"/>
            <a:ext cx="5974725" cy="4594075"/>
          </a:xfrm>
          <a:prstGeom prst="rect">
            <a:avLst/>
          </a:prstGeom>
        </p:spPr>
      </p:pic>
      <p:pic>
        <p:nvPicPr>
          <p:cNvPr id="26" name="Picture 25" descr="A person in a suit&#10;&#10;Description automatically generated">
            <a:extLst>
              <a:ext uri="{FF2B5EF4-FFF2-40B4-BE49-F238E27FC236}">
                <a16:creationId xmlns:a16="http://schemas.microsoft.com/office/drawing/2014/main" id="{13F886C9-50F8-7134-79C7-8AB713AEA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75" y="2667739"/>
            <a:ext cx="2693813" cy="2894122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1192BF3-498D-9B79-EB2C-D08CBDA1038A}"/>
              </a:ext>
            </a:extLst>
          </p:cNvPr>
          <p:cNvSpPr txBox="1"/>
          <p:nvPr/>
        </p:nvSpPr>
        <p:spPr>
          <a:xfrm>
            <a:off x="9739418" y="3489435"/>
            <a:ext cx="504792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 Ritucci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Manager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Thomas.Ritucci@whiting-turner.com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(540) 748-8224</a:t>
            </a:r>
          </a:p>
        </p:txBody>
      </p:sp>
    </p:spTree>
    <p:extLst>
      <p:ext uri="{BB962C8B-B14F-4D97-AF65-F5344CB8AC3E}">
        <p14:creationId xmlns:p14="http://schemas.microsoft.com/office/powerpoint/2010/main" val="43774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Sustainability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3" y="1238933"/>
            <a:ext cx="8803094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A38A74-DA80-14D4-E25F-01746DDF2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21" y="1780610"/>
            <a:ext cx="5544312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1A154B5-9D9D-C4E2-FAC3-E797CAD6CC5A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2798940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Heavy Timber vs Mass Timber</a:t>
            </a:r>
          </a:p>
          <a:p>
            <a:pPr marL="557743" lvl="8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8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242FD1-1802-2418-3D94-E82CBC3D7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750" y="3210325"/>
            <a:ext cx="3371335" cy="31791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47210A-900F-CDC9-FEC6-67612F6266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900"/>
          <a:stretch/>
        </p:blipFill>
        <p:spPr>
          <a:xfrm>
            <a:off x="9731797" y="1630901"/>
            <a:ext cx="4227784" cy="5572125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AF15DBE8-B374-B10A-FEB9-C66E2A6FDEE3}"/>
              </a:ext>
            </a:extLst>
          </p:cNvPr>
          <p:cNvSpPr/>
          <p:nvPr/>
        </p:nvSpPr>
        <p:spPr bwMode="auto">
          <a:xfrm>
            <a:off x="9471378" y="4416963"/>
            <a:ext cx="688622" cy="380815"/>
          </a:xfrm>
          <a:prstGeom prst="rightArrow">
            <a:avLst/>
          </a:prstGeom>
          <a:solidFill>
            <a:srgbClr val="FF6319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06983AEB-6657-2356-B74F-2F5FEDAB2ECD}"/>
              </a:ext>
            </a:extLst>
          </p:cNvPr>
          <p:cNvSpPr txBox="1">
            <a:spLocks/>
          </p:cNvSpPr>
          <p:nvPr/>
        </p:nvSpPr>
        <p:spPr>
          <a:xfrm>
            <a:off x="1262242" y="7298296"/>
            <a:ext cx="3750026" cy="6509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Old Growth = Heavy Timber</a:t>
            </a:r>
          </a:p>
          <a:p>
            <a:pPr marL="557743" lvl="8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8"/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BCC73AB-4556-D3A4-1B98-CF6859E6234E}"/>
              </a:ext>
            </a:extLst>
          </p:cNvPr>
          <p:cNvSpPr txBox="1">
            <a:spLocks/>
          </p:cNvSpPr>
          <p:nvPr/>
        </p:nvSpPr>
        <p:spPr>
          <a:xfrm>
            <a:off x="8190323" y="7347948"/>
            <a:ext cx="3750026" cy="65094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New Growth = Mass Timber</a:t>
            </a:r>
          </a:p>
          <a:p>
            <a:pPr marL="557743" lvl="8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004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Major Design Steps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2798940" cy="683628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i="0" dirty="0">
                <a:solidFill>
                  <a:srgbClr val="47484C"/>
                </a:solidFill>
                <a:effectLst/>
                <a:latin typeface="Google Sans Text"/>
              </a:rPr>
              <a:t>Pre-Design</a:t>
            </a:r>
            <a:endParaRPr lang="en-US" b="0" i="0" dirty="0">
              <a:solidFill>
                <a:srgbClr val="47484C"/>
              </a:solidFill>
              <a:effectLst/>
              <a:latin typeface="Google Sans Tex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7484C"/>
                </a:solidFill>
                <a:effectLst/>
                <a:latin typeface="Google Sans Text"/>
              </a:rPr>
              <a:t>Understanding what’s unique or critical to mass timber projects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7484C"/>
                </a:solidFill>
                <a:effectLst/>
                <a:latin typeface="Google Sans Text"/>
              </a:rPr>
              <a:t>Coordination and timing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7484C"/>
                </a:solidFill>
                <a:effectLst/>
                <a:latin typeface="Google Sans Text"/>
              </a:rPr>
              <a:t>Insurance requirements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7484C"/>
                </a:solidFill>
                <a:effectLst/>
                <a:latin typeface="Google Sans Text"/>
              </a:rPr>
              <a:t>Fabricator and installer experience/availability</a:t>
            </a:r>
          </a:p>
          <a:p>
            <a:pPr algn="l"/>
            <a:r>
              <a:rPr lang="en-US" b="1" i="0" dirty="0">
                <a:solidFill>
                  <a:srgbClr val="47484C"/>
                </a:solidFill>
                <a:effectLst/>
                <a:latin typeface="Google Sans Text"/>
              </a:rPr>
              <a:t>Schematic Design</a:t>
            </a:r>
            <a:endParaRPr lang="en-US" b="0" i="0" dirty="0">
              <a:solidFill>
                <a:srgbClr val="47484C"/>
              </a:solidFill>
              <a:effectLst/>
              <a:latin typeface="Google Sans Tex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7484C"/>
                </a:solidFill>
                <a:effectLst/>
                <a:latin typeface="Google Sans Text"/>
              </a:rPr>
              <a:t>Mass timber building systems (CLT/DLT/NLT)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7484C"/>
                </a:solidFill>
                <a:effectLst/>
                <a:latin typeface="Google Sans Text"/>
              </a:rPr>
              <a:t>Efficient structural grid designs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7484C"/>
                </a:solidFill>
                <a:effectLst/>
                <a:latin typeface="Google Sans Text"/>
              </a:rPr>
              <a:t>Acoustics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7484C"/>
                </a:solidFill>
                <a:effectLst/>
                <a:latin typeface="Google Sans Text"/>
              </a:rPr>
              <a:t>Fire resistance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7484C"/>
                </a:solidFill>
                <a:effectLst/>
                <a:latin typeface="Google Sans Text"/>
              </a:rPr>
              <a:t>MEPF system programing</a:t>
            </a:r>
          </a:p>
          <a:p>
            <a:pPr algn="l"/>
            <a:r>
              <a:rPr lang="en-US" b="1" i="0" dirty="0">
                <a:solidFill>
                  <a:srgbClr val="47484C"/>
                </a:solidFill>
                <a:effectLst/>
                <a:latin typeface="Google Sans Text"/>
              </a:rPr>
              <a:t>Design Development</a:t>
            </a:r>
            <a:endParaRPr lang="en-US" b="0" i="0" dirty="0">
              <a:solidFill>
                <a:srgbClr val="47484C"/>
              </a:solidFill>
              <a:effectLst/>
              <a:latin typeface="Google Sans Tex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7484C"/>
                </a:solidFill>
                <a:effectLst/>
                <a:latin typeface="Google Sans Text"/>
              </a:rPr>
              <a:t>Cost estimating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7484C"/>
                </a:solidFill>
                <a:effectLst/>
                <a:latin typeface="Google Sans Text"/>
              </a:rPr>
              <a:t>Pre-construction coordination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7484C"/>
                </a:solidFill>
                <a:effectLst/>
                <a:latin typeface="Google Sans Text"/>
              </a:rPr>
              <a:t>MEPF systems routing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7484C"/>
                </a:solidFill>
                <a:effectLst/>
                <a:latin typeface="Google Sans Text"/>
              </a:rPr>
              <a:t>Fire protection coverage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7484C"/>
                </a:solidFill>
                <a:effectLst/>
                <a:latin typeface="Google Sans Text"/>
              </a:rPr>
              <a:t>Building enclosure connections</a:t>
            </a:r>
          </a:p>
        </p:txBody>
      </p:sp>
    </p:spTree>
    <p:extLst>
      <p:ext uri="{BB962C8B-B14F-4D97-AF65-F5344CB8AC3E}">
        <p14:creationId xmlns:p14="http://schemas.microsoft.com/office/powerpoint/2010/main" val="3059728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Fire Resistance 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2798940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Fire resistance of mass timber is directly tied to the size/thickness of each member. </a:t>
            </a:r>
          </a:p>
          <a:p>
            <a:pPr marL="557743" lvl="8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8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DF2906-7404-D6AD-4FD8-4810289C7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11" y="2538907"/>
            <a:ext cx="6880461" cy="3932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F739D1-3799-675C-E993-B45F437D72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93" r="8330" b="36747"/>
          <a:stretch/>
        </p:blipFill>
        <p:spPr>
          <a:xfrm>
            <a:off x="7397257" y="2553712"/>
            <a:ext cx="7002032" cy="393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845B584-84D3-4DAA-FFC0-A582BE4E1C82}"/>
              </a:ext>
            </a:extLst>
          </p:cNvPr>
          <p:cNvSpPr txBox="1">
            <a:spLocks/>
          </p:cNvSpPr>
          <p:nvPr/>
        </p:nvSpPr>
        <p:spPr>
          <a:xfrm>
            <a:off x="335168" y="6471743"/>
            <a:ext cx="12798940" cy="456834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Reduction in member width and depth over time.</a:t>
            </a:r>
          </a:p>
          <a:p>
            <a:pPr marL="557743" lvl="8" indent="-342900">
              <a:buFont typeface="Arial" panose="020B0604020202020204" pitchFamily="34" charset="0"/>
              <a:buChar char="•"/>
            </a:pPr>
            <a:endParaRPr lang="en-US" i="1" dirty="0"/>
          </a:p>
          <a:p>
            <a:pPr lvl="8"/>
            <a:endParaRPr lang="en-US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8E48EE-0D86-4B92-1F0F-187468F0BD68}"/>
              </a:ext>
            </a:extLst>
          </p:cNvPr>
          <p:cNvSpPr txBox="1"/>
          <p:nvPr/>
        </p:nvSpPr>
        <p:spPr>
          <a:xfrm>
            <a:off x="5831896" y="6225522"/>
            <a:ext cx="1268753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Source: TR 10, AWC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FE38DE-C9D4-6232-FB91-B9786B810482}"/>
              </a:ext>
            </a:extLst>
          </p:cNvPr>
          <p:cNvSpPr txBox="1"/>
          <p:nvPr/>
        </p:nvSpPr>
        <p:spPr>
          <a:xfrm>
            <a:off x="12691068" y="6240326"/>
            <a:ext cx="1708221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Source: David Barber, ARUP</a:t>
            </a:r>
          </a:p>
        </p:txBody>
      </p:sp>
    </p:spTree>
    <p:extLst>
      <p:ext uri="{BB962C8B-B14F-4D97-AF65-F5344CB8AC3E}">
        <p14:creationId xmlns:p14="http://schemas.microsoft.com/office/powerpoint/2010/main" val="2062558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Fire Resistance 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3D5D75-ACA6-7783-D0A0-828ADE5CC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22" y="1226893"/>
            <a:ext cx="12279086" cy="6858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098EEE-74E0-824B-4E44-8C9E660BD8F2}"/>
              </a:ext>
            </a:extLst>
          </p:cNvPr>
          <p:cNvSpPr txBox="1"/>
          <p:nvPr/>
        </p:nvSpPr>
        <p:spPr>
          <a:xfrm>
            <a:off x="10761785" y="1316633"/>
            <a:ext cx="1879041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Source: Building Safety Journal</a:t>
            </a:r>
          </a:p>
        </p:txBody>
      </p:sp>
    </p:spTree>
    <p:extLst>
      <p:ext uri="{BB962C8B-B14F-4D97-AF65-F5344CB8AC3E}">
        <p14:creationId xmlns:p14="http://schemas.microsoft.com/office/powerpoint/2010/main" val="1089270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BF57F7-6A73-54BC-F9AA-EE0DF4D58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68" y="1780609"/>
            <a:ext cx="8404724" cy="5681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0A8DFF-06DB-E57D-E957-CE2FF846C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859" y="1780609"/>
            <a:ext cx="4973846" cy="5681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553A5DE-93A7-44DF-B4A8-64C9D17E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22" y="-168204"/>
            <a:ext cx="12917694" cy="1948814"/>
          </a:xfrm>
        </p:spPr>
        <p:txBody>
          <a:bodyPr/>
          <a:lstStyle/>
          <a:p>
            <a:r>
              <a:rPr lang="en-US" sz="5400" dirty="0"/>
              <a:t>Code Adoption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3BF058-2424-4293-95BC-07862514D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47" y="7716128"/>
            <a:ext cx="686127" cy="466224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07F8D09-BBCE-3482-D354-A73F0D89296F}"/>
              </a:ext>
            </a:extLst>
          </p:cNvPr>
          <p:cNvSpPr txBox="1">
            <a:spLocks/>
          </p:cNvSpPr>
          <p:nvPr/>
        </p:nvSpPr>
        <p:spPr>
          <a:xfrm>
            <a:off x="453922" y="1238933"/>
            <a:ext cx="12798940" cy="68362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08811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 b="0" kern="1200">
                <a:solidFill>
                  <a:srgbClr val="000814"/>
                </a:solidFill>
                <a:latin typeface="+mn-lt"/>
                <a:ea typeface="Roboto Black" panose="02000000000000000000" pitchFamily="2" charset="0"/>
                <a:cs typeface="+mn-cs"/>
              </a:defRPr>
            </a:lvl1pPr>
            <a:lvl2pPr marL="0" indent="0" algn="l" defTabSz="53663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45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536630" rtl="0" eaLnBrk="1" latinLnBrk="0" hangingPunct="1">
              <a:lnSpc>
                <a:spcPct val="150000"/>
              </a:lnSpc>
              <a:spcBef>
                <a:spcPts val="595"/>
              </a:spcBef>
              <a:buSzPct val="100000"/>
              <a:buFontTx/>
              <a:buNone/>
              <a:defRPr sz="1204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3400" b="0" kern="120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 sz="2800" b="0" kern="1200" baseline="0">
                <a:solidFill>
                  <a:srgbClr val="00081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kern="120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6pPr>
            <a:lvl7pPr marL="0" indent="0" algn="l" defTabSz="1088115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kern="1200" baseline="0">
                <a:solidFill>
                  <a:srgbClr val="000814"/>
                </a:solidFill>
                <a:latin typeface="+mn-lt"/>
                <a:ea typeface="Roboto" panose="02000000000000000000" pitchFamily="2" charset="0"/>
                <a:cs typeface="+mn-cs"/>
              </a:defRPr>
            </a:lvl7pPr>
            <a:lvl8pPr marL="0" marR="0" indent="0" algn="l" defTabSz="108811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4843" indent="0" algn="l" defTabSz="108811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sz="21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 of January 2024 (visit AWC.org for interactive map)</a:t>
            </a:r>
          </a:p>
          <a:p>
            <a:pPr marL="557743" lvl="8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8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4D8A21-F280-CE15-E0B9-65987E59418D}"/>
              </a:ext>
            </a:extLst>
          </p:cNvPr>
          <p:cNvSpPr txBox="1"/>
          <p:nvPr/>
        </p:nvSpPr>
        <p:spPr>
          <a:xfrm>
            <a:off x="6759326" y="7177093"/>
            <a:ext cx="1932727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Source: American Wood Council</a:t>
            </a:r>
          </a:p>
        </p:txBody>
      </p:sp>
    </p:spTree>
    <p:extLst>
      <p:ext uri="{BB962C8B-B14F-4D97-AF65-F5344CB8AC3E}">
        <p14:creationId xmlns:p14="http://schemas.microsoft.com/office/powerpoint/2010/main" val="3659760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Main">
  <a:themeElements>
    <a:clrScheme name="Whiting-Turner Colors">
      <a:dk1>
        <a:srgbClr val="000000"/>
      </a:dk1>
      <a:lt1>
        <a:sysClr val="window" lastClr="FFFFFF"/>
      </a:lt1>
      <a:dk2>
        <a:srgbClr val="1B2630"/>
      </a:dk2>
      <a:lt2>
        <a:srgbClr val="C7C8CA"/>
      </a:lt2>
      <a:accent1>
        <a:srgbClr val="F26323"/>
      </a:accent1>
      <a:accent2>
        <a:srgbClr val="008E9D"/>
      </a:accent2>
      <a:accent3>
        <a:srgbClr val="595958"/>
      </a:accent3>
      <a:accent4>
        <a:srgbClr val="D4DF38"/>
      </a:accent4>
      <a:accent5>
        <a:srgbClr val="ED0D78"/>
      </a:accent5>
      <a:accent6>
        <a:srgbClr val="2DB786"/>
      </a:accent6>
      <a:hlink>
        <a:srgbClr val="144B9D"/>
      </a:hlink>
      <a:folHlink>
        <a:srgbClr val="BA539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ымчатое стекло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>
          <a:solidFill>
            <a:schemeClr val="tx1"/>
          </a:solidFill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Basic" id="{E1943ED4-74EF-4F8C-B10E-AE5D64934FE9}" vid="{0DB25F52-A022-425B-980A-129996713691}"/>
    </a:ext>
  </a:extLst>
</a:theme>
</file>

<file path=ppt/theme/theme2.xml><?xml version="1.0" encoding="utf-8"?>
<a:theme xmlns:a="http://schemas.openxmlformats.org/drawingml/2006/main" name="2_Main">
  <a:themeElements>
    <a:clrScheme name="Whiting-Turner Colors">
      <a:dk1>
        <a:srgbClr val="000000"/>
      </a:dk1>
      <a:lt1>
        <a:sysClr val="window" lastClr="FFFFFF"/>
      </a:lt1>
      <a:dk2>
        <a:srgbClr val="1B2630"/>
      </a:dk2>
      <a:lt2>
        <a:srgbClr val="C7C8CA"/>
      </a:lt2>
      <a:accent1>
        <a:srgbClr val="F26323"/>
      </a:accent1>
      <a:accent2>
        <a:srgbClr val="008E9D"/>
      </a:accent2>
      <a:accent3>
        <a:srgbClr val="595958"/>
      </a:accent3>
      <a:accent4>
        <a:srgbClr val="D4DF38"/>
      </a:accent4>
      <a:accent5>
        <a:srgbClr val="ED0D78"/>
      </a:accent5>
      <a:accent6>
        <a:srgbClr val="2DB786"/>
      </a:accent6>
      <a:hlink>
        <a:srgbClr val="144B9D"/>
      </a:hlink>
      <a:folHlink>
        <a:srgbClr val="BA539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ымчатое стекло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>
          <a:solidFill>
            <a:schemeClr val="tx1"/>
          </a:solidFill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Basic" id="{E1943ED4-74EF-4F8C-B10E-AE5D64934FE9}" vid="{0DB25F52-A022-425B-980A-129996713691}"/>
    </a:ext>
  </a:extLst>
</a:theme>
</file>

<file path=ppt/theme/theme3.xml><?xml version="1.0" encoding="utf-8"?>
<a:theme xmlns:a="http://schemas.openxmlformats.org/drawingml/2006/main" name="1_Pattern Powerpoint Template">
  <a:themeElements>
    <a:clrScheme name="Whiting-Turner Colors">
      <a:dk1>
        <a:srgbClr val="000000"/>
      </a:dk1>
      <a:lt1>
        <a:sysClr val="window" lastClr="FFFFFF"/>
      </a:lt1>
      <a:dk2>
        <a:srgbClr val="1B2630"/>
      </a:dk2>
      <a:lt2>
        <a:srgbClr val="C7C8CA"/>
      </a:lt2>
      <a:accent1>
        <a:srgbClr val="F26323"/>
      </a:accent1>
      <a:accent2>
        <a:srgbClr val="008E9D"/>
      </a:accent2>
      <a:accent3>
        <a:srgbClr val="595958"/>
      </a:accent3>
      <a:accent4>
        <a:srgbClr val="D4DF38"/>
      </a:accent4>
      <a:accent5>
        <a:srgbClr val="ED0D78"/>
      </a:accent5>
      <a:accent6>
        <a:srgbClr val="2DB786"/>
      </a:accent6>
      <a:hlink>
        <a:srgbClr val="144B9D"/>
      </a:hlink>
      <a:folHlink>
        <a:srgbClr val="BA539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latin typeface="Franklin Gothic Book" panose="020B05030201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8FC0B8FA947547B6E4DF193C5C4857" ma:contentTypeVersion="18" ma:contentTypeDescription="Create a new document." ma:contentTypeScope="" ma:versionID="d89f68c552eb887ade58599735300234">
  <xsd:schema xmlns:xsd="http://www.w3.org/2001/XMLSchema" xmlns:xs="http://www.w3.org/2001/XMLSchema" xmlns:p="http://schemas.microsoft.com/office/2006/metadata/properties" xmlns:ns2="b5503776-4895-4a99-b5a3-287a180972d9" xmlns:ns3="4a722770-5457-4562-984e-2c4f9b887b2e" xmlns:ns4="7041e7c5-bbf6-4883-acfd-1685657a5ba6" targetNamespace="http://schemas.microsoft.com/office/2006/metadata/properties" ma:root="true" ma:fieldsID="446e1cec0794bf8c90c0ca923a947fe9" ns2:_="" ns3:_="" ns4:_="">
    <xsd:import namespace="b5503776-4895-4a99-b5a3-287a180972d9"/>
    <xsd:import namespace="4a722770-5457-4562-984e-2c4f9b887b2e"/>
    <xsd:import namespace="7041e7c5-bbf6-4883-acfd-1685657a5b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03776-4895-4a99-b5a3-287a180972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d9b8865-344b-45a0-ad38-e5c018b29e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722770-5457-4562-984e-2c4f9b887b2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41e7c5-bbf6-4883-acfd-1685657a5ba6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8a5da611-4d02-4a46-9c86-76a5b8bca602}" ma:internalName="TaxCatchAll" ma:showField="CatchAllData" ma:web="b9dfa49d-be36-4b29-93dd-8147f7ee0c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041e7c5-bbf6-4883-acfd-1685657a5ba6" xsi:nil="true"/>
    <SharedWithUsers xmlns="4a722770-5457-4562-984e-2c4f9b887b2e">
      <UserInfo>
        <DisplayName>Adams, Michael</DisplayName>
        <AccountId>53</AccountId>
        <AccountType/>
      </UserInfo>
      <UserInfo>
        <DisplayName>Johnson, Samantha</DisplayName>
        <AccountId>680</AccountId>
        <AccountType/>
      </UserInfo>
    </SharedWithUsers>
    <lcf76f155ced4ddcb4097134ff3c332f xmlns="b5503776-4895-4a99-b5a3-287a180972d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2EA8A1-5ADA-4004-8929-D8B36740CB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651B7A-F0C6-470F-AA12-06676ED45C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503776-4895-4a99-b5a3-287a180972d9"/>
    <ds:schemaRef ds:uri="4a722770-5457-4562-984e-2c4f9b887b2e"/>
    <ds:schemaRef ds:uri="7041e7c5-bbf6-4883-acfd-1685657a5b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A4974D-3867-4629-8AE1-E973A4777AEF}">
  <ds:schemaRefs>
    <ds:schemaRef ds:uri="http://schemas.microsoft.com/office/2006/metadata/properties"/>
    <ds:schemaRef ds:uri="0d9399da-d521-402c-8568-3405635b5790"/>
    <ds:schemaRef ds:uri="http://schemas.microsoft.com/sharepoint/v3"/>
    <ds:schemaRef ds:uri="dfe3dc0a-9a80-4650-ab70-815775f28767"/>
    <ds:schemaRef ds:uri="http://purl.org/dc/terms/"/>
    <ds:schemaRef ds:uri="http://schemas.microsoft.com/office/2006/documentManagement/types"/>
    <ds:schemaRef ds:uri="http://purl.org/dc/dcmitype/"/>
    <ds:schemaRef ds:uri="7041e7c5-bbf6-4883-acfd-1685657a5ba6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4a722770-5457-4562-984e-2c4f9b887b2e"/>
    <ds:schemaRef ds:uri="b5503776-4895-4a99-b5a3-287a180972d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1188</Words>
  <Application>Microsoft Office PowerPoint</Application>
  <PresentationFormat>Custom</PresentationFormat>
  <Paragraphs>189</Paragraphs>
  <Slides>43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1_Main</vt:lpstr>
      <vt:lpstr>2_Main</vt:lpstr>
      <vt:lpstr>1_Pattern Powerpoint Template</vt:lpstr>
      <vt:lpstr>Rethinking how timber is used in construction </vt:lpstr>
      <vt:lpstr>PowerPoint Presentation</vt:lpstr>
      <vt:lpstr>PowerPoint Presentation</vt:lpstr>
      <vt:lpstr>Sustainability</vt:lpstr>
      <vt:lpstr>Sustainability</vt:lpstr>
      <vt:lpstr>Major Design Steps</vt:lpstr>
      <vt:lpstr>Fire Resistance </vt:lpstr>
      <vt:lpstr>Fire Resistance </vt:lpstr>
      <vt:lpstr>Code Adoption</vt:lpstr>
      <vt:lpstr>Fire Protection </vt:lpstr>
      <vt:lpstr>Special Inspections</vt:lpstr>
      <vt:lpstr>Primary Design Options</vt:lpstr>
      <vt:lpstr>Panel Selection</vt:lpstr>
      <vt:lpstr>DLT Profiles</vt:lpstr>
      <vt:lpstr>Vibration</vt:lpstr>
      <vt:lpstr>Hybrid construction</vt:lpstr>
      <vt:lpstr>PowerPoint Presentation</vt:lpstr>
      <vt:lpstr>Precon contracting Strategies</vt:lpstr>
      <vt:lpstr>Design is front loaded</vt:lpstr>
      <vt:lpstr>Modeling / fabrication schedule</vt:lpstr>
      <vt:lpstr>Schedule &amp; budget</vt:lpstr>
      <vt:lpstr>Site &amp; Sequence planning</vt:lpstr>
      <vt:lpstr>Polished &amp; Exposed slabs</vt:lpstr>
      <vt:lpstr>Bracing</vt:lpstr>
      <vt:lpstr>Fall protection costs</vt:lpstr>
      <vt:lpstr>Fall protection coordination</vt:lpstr>
      <vt:lpstr>Rust protection</vt:lpstr>
      <vt:lpstr>Spray Fireproofing</vt:lpstr>
      <vt:lpstr>MEP Hidden Costs     </vt:lpstr>
      <vt:lpstr>PowerPoint Presentation</vt:lpstr>
      <vt:lpstr>Sun Tanning</vt:lpstr>
      <vt:lpstr>Sun Tanning</vt:lpstr>
      <vt:lpstr>Sun Tanning</vt:lpstr>
      <vt:lpstr>Regular Cleaning </vt:lpstr>
      <vt:lpstr>Water Channeling &amp; Diversion</vt:lpstr>
      <vt:lpstr>Topping Slab Protection</vt:lpstr>
      <vt:lpstr>Topping Slab Protection</vt:lpstr>
      <vt:lpstr>Topping Slab finish Protection</vt:lpstr>
      <vt:lpstr>PowerPoint Presentation</vt:lpstr>
      <vt:lpstr>Commissioning</vt:lpstr>
      <vt:lpstr>maintenance</vt:lpstr>
      <vt:lpstr>Repairs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/>
  <cp:lastModifiedBy/>
  <cp:revision>16</cp:revision>
  <dcterms:created xsi:type="dcterms:W3CDTF">2019-05-17T20:47:40Z</dcterms:created>
  <dcterms:modified xsi:type="dcterms:W3CDTF">2024-02-07T10:22:24Z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0x01010040E8EEE6A8C5984B83D5E153B270DF43</vt:lpwstr>
  </property>
  <property fmtid="{D5CDD505-2E9C-101B-9397-08002B2CF9AE}" pid="3" name="MSIP_Label_41b9c7f5-9513-40c6-a842-9e2708161061_Enabled">
    <vt:lpwstr>true</vt:lpwstr>
  </property>
  <property fmtid="{D5CDD505-2E9C-101B-9397-08002B2CF9AE}" pid="4" name="MSIP_Label_41b9c7f5-9513-40c6-a842-9e2708161061_SetDate">
    <vt:lpwstr>2020-03-17T20:21:57Z</vt:lpwstr>
  </property>
  <property fmtid="{D5CDD505-2E9C-101B-9397-08002B2CF9AE}" pid="5" name="MSIP_Label_41b9c7f5-9513-40c6-a842-9e2708161061_Method">
    <vt:lpwstr>Privileged</vt:lpwstr>
  </property>
  <property fmtid="{D5CDD505-2E9C-101B-9397-08002B2CF9AE}" pid="6" name="MSIP_Label_41b9c7f5-9513-40c6-a842-9e2708161061_Name">
    <vt:lpwstr>41b9c7f5-9513-40c6-a842-9e2708161061</vt:lpwstr>
  </property>
  <property fmtid="{D5CDD505-2E9C-101B-9397-08002B2CF9AE}" pid="7" name="MSIP_Label_41b9c7f5-9513-40c6-a842-9e2708161061_SiteId">
    <vt:lpwstr>e05675ba-c568-489a-a43d-4cf3830c6af0</vt:lpwstr>
  </property>
  <property fmtid="{D5CDD505-2E9C-101B-9397-08002B2CF9AE}" pid="8" name="MSIP_Label_41b9c7f5-9513-40c6-a842-9e2708161061_ActionId">
    <vt:lpwstr>669461ef-d6ba-44f0-9243-00006e6cfde0</vt:lpwstr>
  </property>
  <property fmtid="{D5CDD505-2E9C-101B-9397-08002B2CF9AE}" pid="9" name="MSIP_Label_41b9c7f5-9513-40c6-a842-9e2708161061_ContentBits">
    <vt:lpwstr>0</vt:lpwstr>
  </property>
  <property fmtid="{D5CDD505-2E9C-101B-9397-08002B2CF9AE}" pid="10" name="MediaServiceImageTags">
    <vt:lpwstr/>
  </property>
</Properties>
</file>