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2" r:id="rId4"/>
    <p:sldMasterId id="2147483819" r:id="rId5"/>
    <p:sldMasterId id="2147483835" r:id="rId6"/>
  </p:sldMasterIdLst>
  <p:notesMasterIdLst>
    <p:notesMasterId r:id="rId30"/>
  </p:notesMasterIdLst>
  <p:sldIdLst>
    <p:sldId id="259" r:id="rId7"/>
    <p:sldId id="664" r:id="rId8"/>
    <p:sldId id="2040" r:id="rId9"/>
    <p:sldId id="822" r:id="rId10"/>
    <p:sldId id="570" r:id="rId11"/>
    <p:sldId id="574" r:id="rId12"/>
    <p:sldId id="575" r:id="rId13"/>
    <p:sldId id="576" r:id="rId14"/>
    <p:sldId id="363" r:id="rId15"/>
    <p:sldId id="368" r:id="rId16"/>
    <p:sldId id="2043" r:id="rId17"/>
    <p:sldId id="2048" r:id="rId18"/>
    <p:sldId id="366" r:id="rId19"/>
    <p:sldId id="2037" r:id="rId20"/>
    <p:sldId id="553" r:id="rId21"/>
    <p:sldId id="2045" r:id="rId22"/>
    <p:sldId id="2052" r:id="rId23"/>
    <p:sldId id="2042" r:id="rId24"/>
    <p:sldId id="820" r:id="rId25"/>
    <p:sldId id="2050" r:id="rId26"/>
    <p:sldId id="2041" r:id="rId27"/>
    <p:sldId id="2051" r:id="rId28"/>
    <p:sldId id="298" r:id="rId2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DDF1EF6-EE98-4CA5-B329-D4CA3E3FFC83}">
          <p14:sldIdLst>
            <p14:sldId id="259"/>
            <p14:sldId id="664"/>
            <p14:sldId id="2040"/>
            <p14:sldId id="822"/>
            <p14:sldId id="570"/>
            <p14:sldId id="574"/>
            <p14:sldId id="575"/>
            <p14:sldId id="576"/>
            <p14:sldId id="363"/>
            <p14:sldId id="368"/>
            <p14:sldId id="2043"/>
            <p14:sldId id="2048"/>
            <p14:sldId id="366"/>
            <p14:sldId id="2037"/>
            <p14:sldId id="553"/>
            <p14:sldId id="2045"/>
            <p14:sldId id="2052"/>
            <p14:sldId id="2042"/>
            <p14:sldId id="820"/>
            <p14:sldId id="2050"/>
            <p14:sldId id="2041"/>
            <p14:sldId id="2051"/>
            <p14:sldId id="298"/>
          </p14:sldIdLst>
        </p14:section>
        <p14:section name="Untitled Section" id="{20EA0A10-5248-47B2-874A-8F8E878B810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E5F4"/>
    <a:srgbClr val="A5BDE3"/>
    <a:srgbClr val="CEDDE5"/>
    <a:srgbClr val="B2C7E8"/>
    <a:srgbClr val="7B9ED7"/>
    <a:srgbClr val="315DA5"/>
    <a:srgbClr val="F2F2F2"/>
    <a:srgbClr val="323E48"/>
    <a:srgbClr val="6C747B"/>
    <a:srgbClr val="DDE2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CB920D-8168-4D3D-8EEF-836B2B1640D0}" v="186" dt="2024-02-09T18:35:04.779"/>
    <p1510:client id="{D9B035E5-4B7B-4D64-B61B-21FBB79B2C33}" v="96" dt="2024-02-09T15:58:57.2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0" d="100"/>
          <a:sy n="150" d="100"/>
        </p:scale>
        <p:origin x="2886"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tts, David A." userId="fff1741c-3a30-45a9-a9fa-3ef5f787e8bf" providerId="ADAL" clId="{BFCB920D-8168-4D3D-8EEF-836B2B1640D0}"/>
    <pc:docChg chg="undo custSel addSld delSld modSld sldOrd modSection">
      <pc:chgData name="Butts, David A." userId="fff1741c-3a30-45a9-a9fa-3ef5f787e8bf" providerId="ADAL" clId="{BFCB920D-8168-4D3D-8EEF-836B2B1640D0}" dt="2024-02-10T00:34:37.610" v="4557" actId="729"/>
      <pc:docMkLst>
        <pc:docMk/>
      </pc:docMkLst>
      <pc:sldChg chg="modSp mod">
        <pc:chgData name="Butts, David A." userId="fff1741c-3a30-45a9-a9fa-3ef5f787e8bf" providerId="ADAL" clId="{BFCB920D-8168-4D3D-8EEF-836B2B1640D0}" dt="2024-02-01T21:12:28.765" v="2897" actId="6549"/>
        <pc:sldMkLst>
          <pc:docMk/>
          <pc:sldMk cId="2250125788" sldId="259"/>
        </pc:sldMkLst>
        <pc:spChg chg="mod">
          <ac:chgData name="Butts, David A." userId="fff1741c-3a30-45a9-a9fa-3ef5f787e8bf" providerId="ADAL" clId="{BFCB920D-8168-4D3D-8EEF-836B2B1640D0}" dt="2024-01-09T18:47:28.674" v="196" actId="20577"/>
          <ac:spMkLst>
            <pc:docMk/>
            <pc:sldMk cId="2250125788" sldId="259"/>
            <ac:spMk id="2" creationId="{1D3160BB-BFC4-45C0-957F-73FC1A313501}"/>
          </ac:spMkLst>
        </pc:spChg>
        <pc:spChg chg="mod">
          <ac:chgData name="Butts, David A." userId="fff1741c-3a30-45a9-a9fa-3ef5f787e8bf" providerId="ADAL" clId="{BFCB920D-8168-4D3D-8EEF-836B2B1640D0}" dt="2024-01-09T18:46:47.316" v="51" actId="20577"/>
          <ac:spMkLst>
            <pc:docMk/>
            <pc:sldMk cId="2250125788" sldId="259"/>
            <ac:spMk id="3" creationId="{BBC8B827-6A4F-CE77-8B33-A65BAA87F8D0}"/>
          </ac:spMkLst>
        </pc:spChg>
        <pc:spChg chg="mod">
          <ac:chgData name="Butts, David A." userId="fff1741c-3a30-45a9-a9fa-3ef5f787e8bf" providerId="ADAL" clId="{BFCB920D-8168-4D3D-8EEF-836B2B1640D0}" dt="2024-01-09T18:46:37.521" v="38"/>
          <ac:spMkLst>
            <pc:docMk/>
            <pc:sldMk cId="2250125788" sldId="259"/>
            <ac:spMk id="4" creationId="{97F1753D-369B-4CCF-86D1-8E6F561A10C5}"/>
          </ac:spMkLst>
        </pc:spChg>
        <pc:spChg chg="mod">
          <ac:chgData name="Butts, David A." userId="fff1741c-3a30-45a9-a9fa-3ef5f787e8bf" providerId="ADAL" clId="{BFCB920D-8168-4D3D-8EEF-836B2B1640D0}" dt="2024-02-01T21:12:28.765" v="2897" actId="6549"/>
          <ac:spMkLst>
            <pc:docMk/>
            <pc:sldMk cId="2250125788" sldId="259"/>
            <ac:spMk id="5" creationId="{BB13E87E-DA8B-4D16-8662-524DC1D82657}"/>
          </ac:spMkLst>
        </pc:spChg>
      </pc:sldChg>
      <pc:sldChg chg="modSp mod">
        <pc:chgData name="Butts, David A." userId="fff1741c-3a30-45a9-a9fa-3ef5f787e8bf" providerId="ADAL" clId="{BFCB920D-8168-4D3D-8EEF-836B2B1640D0}" dt="2024-01-10T18:33:51.382" v="524" actId="20577"/>
        <pc:sldMkLst>
          <pc:docMk/>
          <pc:sldMk cId="3877270233" sldId="298"/>
        </pc:sldMkLst>
        <pc:spChg chg="mod">
          <ac:chgData name="Butts, David A." userId="fff1741c-3a30-45a9-a9fa-3ef5f787e8bf" providerId="ADAL" clId="{BFCB920D-8168-4D3D-8EEF-836B2B1640D0}" dt="2024-01-10T18:33:51.382" v="524" actId="20577"/>
          <ac:spMkLst>
            <pc:docMk/>
            <pc:sldMk cId="3877270233" sldId="298"/>
            <ac:spMk id="4" creationId="{D19CAA7D-8962-4665-A6E7-8EA8B063C09A}"/>
          </ac:spMkLst>
        </pc:spChg>
      </pc:sldChg>
      <pc:sldChg chg="modSp del mod modClrScheme chgLayout">
        <pc:chgData name="Butts, David A." userId="fff1741c-3a30-45a9-a9fa-3ef5f787e8bf" providerId="ADAL" clId="{BFCB920D-8168-4D3D-8EEF-836B2B1640D0}" dt="2024-01-29T16:25:19.640" v="2014" actId="47"/>
        <pc:sldMkLst>
          <pc:docMk/>
          <pc:sldMk cId="2967615170" sldId="348"/>
        </pc:sldMkLst>
        <pc:spChg chg="mod">
          <ac:chgData name="Butts, David A." userId="fff1741c-3a30-45a9-a9fa-3ef5f787e8bf" providerId="ADAL" clId="{BFCB920D-8168-4D3D-8EEF-836B2B1640D0}" dt="2024-01-09T18:52:51.821" v="207" actId="26606"/>
          <ac:spMkLst>
            <pc:docMk/>
            <pc:sldMk cId="2967615170" sldId="348"/>
            <ac:spMk id="2" creationId="{4D1A079C-B102-4EEC-9E8A-1D5ADF066D5F}"/>
          </ac:spMkLst>
        </pc:spChg>
        <pc:spChg chg="mod">
          <ac:chgData name="Butts, David A." userId="fff1741c-3a30-45a9-a9fa-3ef5f787e8bf" providerId="ADAL" clId="{BFCB920D-8168-4D3D-8EEF-836B2B1640D0}" dt="2024-01-09T18:52:51.821" v="207" actId="26606"/>
          <ac:spMkLst>
            <pc:docMk/>
            <pc:sldMk cId="2967615170" sldId="348"/>
            <ac:spMk id="3" creationId="{7148832C-5EA8-4107-9014-3F3A74EF6708}"/>
          </ac:spMkLst>
        </pc:spChg>
        <pc:grpChg chg="add mod">
          <ac:chgData name="Butts, David A." userId="fff1741c-3a30-45a9-a9fa-3ef5f787e8bf" providerId="ADAL" clId="{BFCB920D-8168-4D3D-8EEF-836B2B1640D0}" dt="2024-01-09T18:52:51.821" v="207" actId="26606"/>
          <ac:grpSpMkLst>
            <pc:docMk/>
            <pc:sldMk cId="2967615170" sldId="348"/>
            <ac:grpSpMk id="28" creationId="{C3FCAE4B-A342-4DED-BBF0-32332612D7C2}"/>
          </ac:grpSpMkLst>
        </pc:grpChg>
      </pc:sldChg>
      <pc:sldChg chg="modSp del mod modShow">
        <pc:chgData name="Butts, David A." userId="fff1741c-3a30-45a9-a9fa-3ef5f787e8bf" providerId="ADAL" clId="{BFCB920D-8168-4D3D-8EEF-836B2B1640D0}" dt="2024-01-29T16:05:02.878" v="1448" actId="2696"/>
        <pc:sldMkLst>
          <pc:docMk/>
          <pc:sldMk cId="1021253790" sldId="349"/>
        </pc:sldMkLst>
        <pc:spChg chg="mod">
          <ac:chgData name="Butts, David A." userId="fff1741c-3a30-45a9-a9fa-3ef5f787e8bf" providerId="ADAL" clId="{BFCB920D-8168-4D3D-8EEF-836B2B1640D0}" dt="2024-01-09T18:45:52.183" v="30" actId="20577"/>
          <ac:spMkLst>
            <pc:docMk/>
            <pc:sldMk cId="1021253790" sldId="349"/>
            <ac:spMk id="2" creationId="{4D1A079C-B102-4EEC-9E8A-1D5ADF066D5F}"/>
          </ac:spMkLst>
        </pc:spChg>
        <pc:spChg chg="mod">
          <ac:chgData name="Butts, David A." userId="fff1741c-3a30-45a9-a9fa-3ef5f787e8bf" providerId="ADAL" clId="{BFCB920D-8168-4D3D-8EEF-836B2B1640D0}" dt="2024-01-09T18:45:57.613" v="37" actId="20577"/>
          <ac:spMkLst>
            <pc:docMk/>
            <pc:sldMk cId="1021253790" sldId="349"/>
            <ac:spMk id="3" creationId="{7148832C-5EA8-4107-9014-3F3A74EF6708}"/>
          </ac:spMkLst>
        </pc:spChg>
      </pc:sldChg>
      <pc:sldChg chg="addSp modSp mod ord">
        <pc:chgData name="Butts, David A." userId="fff1741c-3a30-45a9-a9fa-3ef5f787e8bf" providerId="ADAL" clId="{BFCB920D-8168-4D3D-8EEF-836B2B1640D0}" dt="2024-02-09T16:56:45.480" v="4548"/>
        <pc:sldMkLst>
          <pc:docMk/>
          <pc:sldMk cId="3049724159" sldId="366"/>
        </pc:sldMkLst>
        <pc:spChg chg="mod">
          <ac:chgData name="Butts, David A." userId="fff1741c-3a30-45a9-a9fa-3ef5f787e8bf" providerId="ADAL" clId="{BFCB920D-8168-4D3D-8EEF-836B2B1640D0}" dt="2024-01-30T20:43:17.757" v="2893" actId="20577"/>
          <ac:spMkLst>
            <pc:docMk/>
            <pc:sldMk cId="3049724159" sldId="366"/>
            <ac:spMk id="2" creationId="{4D1A079C-B102-4EEC-9E8A-1D5ADF066D5F}"/>
          </ac:spMkLst>
        </pc:spChg>
        <pc:spChg chg="mod">
          <ac:chgData name="Butts, David A." userId="fff1741c-3a30-45a9-a9fa-3ef5f787e8bf" providerId="ADAL" clId="{BFCB920D-8168-4D3D-8EEF-836B2B1640D0}" dt="2024-01-10T14:15:45.974" v="356" actId="20577"/>
          <ac:spMkLst>
            <pc:docMk/>
            <pc:sldMk cId="3049724159" sldId="366"/>
            <ac:spMk id="3" creationId="{7148832C-5EA8-4107-9014-3F3A74EF6708}"/>
          </ac:spMkLst>
        </pc:spChg>
        <pc:spChg chg="add mod">
          <ac:chgData name="Butts, David A." userId="fff1741c-3a30-45a9-a9fa-3ef5f787e8bf" providerId="ADAL" clId="{BFCB920D-8168-4D3D-8EEF-836B2B1640D0}" dt="2024-02-09T16:56:45.480" v="4548"/>
          <ac:spMkLst>
            <pc:docMk/>
            <pc:sldMk cId="3049724159" sldId="366"/>
            <ac:spMk id="4" creationId="{791DB31E-29A1-4A6D-7889-7E66B3ACA2D3}"/>
          </ac:spMkLst>
        </pc:spChg>
      </pc:sldChg>
      <pc:sldChg chg="del">
        <pc:chgData name="Butts, David A." userId="fff1741c-3a30-45a9-a9fa-3ef5f787e8bf" providerId="ADAL" clId="{BFCB920D-8168-4D3D-8EEF-836B2B1640D0}" dt="2024-01-10T14:16:18.875" v="390" actId="2696"/>
        <pc:sldMkLst>
          <pc:docMk/>
          <pc:sldMk cId="1554788283" sldId="367"/>
        </pc:sldMkLst>
      </pc:sldChg>
      <pc:sldChg chg="mod modShow">
        <pc:chgData name="Butts, David A." userId="fff1741c-3a30-45a9-a9fa-3ef5f787e8bf" providerId="ADAL" clId="{BFCB920D-8168-4D3D-8EEF-836B2B1640D0}" dt="2024-02-10T00:34:37.610" v="4557" actId="729"/>
        <pc:sldMkLst>
          <pc:docMk/>
          <pc:sldMk cId="1629442296" sldId="368"/>
        </pc:sldMkLst>
      </pc:sldChg>
      <pc:sldChg chg="addSp delSp modSp add mod ord modClrScheme chgLayout">
        <pc:chgData name="Butts, David A." userId="fff1741c-3a30-45a9-a9fa-3ef5f787e8bf" providerId="ADAL" clId="{BFCB920D-8168-4D3D-8EEF-836B2B1640D0}" dt="2024-02-09T16:39:48.439" v="4262" actId="20577"/>
        <pc:sldMkLst>
          <pc:docMk/>
          <pc:sldMk cId="555222555" sldId="553"/>
        </pc:sldMkLst>
        <pc:spChg chg="add del mod">
          <ac:chgData name="Butts, David A." userId="fff1741c-3a30-45a9-a9fa-3ef5f787e8bf" providerId="ADAL" clId="{BFCB920D-8168-4D3D-8EEF-836B2B1640D0}" dt="2024-02-02T15:53:44.698" v="3016" actId="6264"/>
          <ac:spMkLst>
            <pc:docMk/>
            <pc:sldMk cId="555222555" sldId="553"/>
            <ac:spMk id="2" creationId="{CE5E0EE4-3EE8-145E-914B-9672D9A34F25}"/>
          </ac:spMkLst>
        </pc:spChg>
        <pc:spChg chg="mod ord">
          <ac:chgData name="Butts, David A." userId="fff1741c-3a30-45a9-a9fa-3ef5f787e8bf" providerId="ADAL" clId="{BFCB920D-8168-4D3D-8EEF-836B2B1640D0}" dt="2024-02-02T16:00:35.962" v="3107" actId="700"/>
          <ac:spMkLst>
            <pc:docMk/>
            <pc:sldMk cId="555222555" sldId="553"/>
            <ac:spMk id="3" creationId="{00000000-0000-0000-0000-000000000000}"/>
          </ac:spMkLst>
        </pc:spChg>
        <pc:spChg chg="add del mod">
          <ac:chgData name="Butts, David A." userId="fff1741c-3a30-45a9-a9fa-3ef5f787e8bf" providerId="ADAL" clId="{BFCB920D-8168-4D3D-8EEF-836B2B1640D0}" dt="2024-02-02T15:53:44.698" v="3016" actId="6264"/>
          <ac:spMkLst>
            <pc:docMk/>
            <pc:sldMk cId="555222555" sldId="553"/>
            <ac:spMk id="4" creationId="{CED56EB7-4091-23AC-5A3C-540A3E4F96D4}"/>
          </ac:spMkLst>
        </pc:spChg>
        <pc:spChg chg="del mod ord">
          <ac:chgData name="Butts, David A." userId="fff1741c-3a30-45a9-a9fa-3ef5f787e8bf" providerId="ADAL" clId="{BFCB920D-8168-4D3D-8EEF-836B2B1640D0}" dt="2024-02-02T15:56:41.612" v="3050" actId="478"/>
          <ac:spMkLst>
            <pc:docMk/>
            <pc:sldMk cId="555222555" sldId="553"/>
            <ac:spMk id="6" creationId="{439487CC-6196-1721-D17D-F31E260FE63E}"/>
          </ac:spMkLst>
        </pc:spChg>
        <pc:spChg chg="add del mod">
          <ac:chgData name="Butts, David A." userId="fff1741c-3a30-45a9-a9fa-3ef5f787e8bf" providerId="ADAL" clId="{BFCB920D-8168-4D3D-8EEF-836B2B1640D0}" dt="2024-02-02T15:53:44.698" v="3016" actId="6264"/>
          <ac:spMkLst>
            <pc:docMk/>
            <pc:sldMk cId="555222555" sldId="553"/>
            <ac:spMk id="7" creationId="{B9DB61DA-F6DE-B3DE-7E6D-CBA65DAE6897}"/>
          </ac:spMkLst>
        </pc:spChg>
        <pc:spChg chg="mod ord">
          <ac:chgData name="Butts, David A." userId="fff1741c-3a30-45a9-a9fa-3ef5f787e8bf" providerId="ADAL" clId="{BFCB920D-8168-4D3D-8EEF-836B2B1640D0}" dt="2024-02-02T16:00:35.962" v="3107" actId="700"/>
          <ac:spMkLst>
            <pc:docMk/>
            <pc:sldMk cId="555222555" sldId="553"/>
            <ac:spMk id="8" creationId="{00000000-0000-0000-0000-000000000000}"/>
          </ac:spMkLst>
        </pc:spChg>
        <pc:spChg chg="mod">
          <ac:chgData name="Butts, David A." userId="fff1741c-3a30-45a9-a9fa-3ef5f787e8bf" providerId="ADAL" clId="{BFCB920D-8168-4D3D-8EEF-836B2B1640D0}" dt="2024-02-09T16:39:48.439" v="4262" actId="20577"/>
          <ac:spMkLst>
            <pc:docMk/>
            <pc:sldMk cId="555222555" sldId="553"/>
            <ac:spMk id="9" creationId="{71754010-6AAF-F8A3-2F91-585333858200}"/>
          </ac:spMkLst>
        </pc:spChg>
        <pc:spChg chg="add del mod">
          <ac:chgData name="Butts, David A." userId="fff1741c-3a30-45a9-a9fa-3ef5f787e8bf" providerId="ADAL" clId="{BFCB920D-8168-4D3D-8EEF-836B2B1640D0}" dt="2024-02-02T15:56:46.305" v="3051" actId="478"/>
          <ac:spMkLst>
            <pc:docMk/>
            <pc:sldMk cId="555222555" sldId="553"/>
            <ac:spMk id="16" creationId="{05E46B82-ED6A-276E-9A40-900641E5C9E2}"/>
          </ac:spMkLst>
        </pc:spChg>
        <pc:picChg chg="add del mod">
          <ac:chgData name="Butts, David A." userId="fff1741c-3a30-45a9-a9fa-3ef5f787e8bf" providerId="ADAL" clId="{BFCB920D-8168-4D3D-8EEF-836B2B1640D0}" dt="2024-02-09T15:56:55.250" v="4204" actId="478"/>
          <ac:picMkLst>
            <pc:docMk/>
            <pc:sldMk cId="555222555" sldId="553"/>
            <ac:picMk id="4" creationId="{6D7AD4A8-5ED5-CCA8-B550-FEEAA3DDE40E}"/>
          </ac:picMkLst>
        </pc:picChg>
        <pc:picChg chg="mod">
          <ac:chgData name="Butts, David A." userId="fff1741c-3a30-45a9-a9fa-3ef5f787e8bf" providerId="ADAL" clId="{BFCB920D-8168-4D3D-8EEF-836B2B1640D0}" dt="2024-02-02T15:58:06.567" v="3072" actId="1076"/>
          <ac:picMkLst>
            <pc:docMk/>
            <pc:sldMk cId="555222555" sldId="553"/>
            <ac:picMk id="5" creationId="{325BB5AC-57C8-2F66-91E9-804127059785}"/>
          </ac:picMkLst>
        </pc:picChg>
        <pc:picChg chg="add del mod">
          <ac:chgData name="Butts, David A." userId="fff1741c-3a30-45a9-a9fa-3ef5f787e8bf" providerId="ADAL" clId="{BFCB920D-8168-4D3D-8EEF-836B2B1640D0}" dt="2024-02-09T16:38:43.499" v="4210" actId="478"/>
          <ac:picMkLst>
            <pc:docMk/>
            <pc:sldMk cId="555222555" sldId="553"/>
            <ac:picMk id="6" creationId="{364EF3EC-C988-B53A-377C-3425094BAB51}"/>
          </ac:picMkLst>
        </pc:picChg>
        <pc:picChg chg="mod">
          <ac:chgData name="Butts, David A." userId="fff1741c-3a30-45a9-a9fa-3ef5f787e8bf" providerId="ADAL" clId="{BFCB920D-8168-4D3D-8EEF-836B2B1640D0}" dt="2024-02-09T15:54:23.739" v="4198" actId="1076"/>
          <ac:picMkLst>
            <pc:docMk/>
            <pc:sldMk cId="555222555" sldId="553"/>
            <ac:picMk id="10" creationId="{8FC954AB-7696-04BA-161B-04DE0D57A1EC}"/>
          </ac:picMkLst>
        </pc:picChg>
        <pc:picChg chg="mod">
          <ac:chgData name="Butts, David A." userId="fff1741c-3a30-45a9-a9fa-3ef5f787e8bf" providerId="ADAL" clId="{BFCB920D-8168-4D3D-8EEF-836B2B1640D0}" dt="2024-02-09T15:54:27.635" v="4200" actId="1076"/>
          <ac:picMkLst>
            <pc:docMk/>
            <pc:sldMk cId="555222555" sldId="553"/>
            <ac:picMk id="11" creationId="{0C7DDCAF-C6A6-688A-C19E-6E8772A68252}"/>
          </ac:picMkLst>
        </pc:picChg>
        <pc:picChg chg="mod">
          <ac:chgData name="Butts, David A." userId="fff1741c-3a30-45a9-a9fa-3ef5f787e8bf" providerId="ADAL" clId="{BFCB920D-8168-4D3D-8EEF-836B2B1640D0}" dt="2024-02-09T15:54:30.411" v="4201" actId="1076"/>
          <ac:picMkLst>
            <pc:docMk/>
            <pc:sldMk cId="555222555" sldId="553"/>
            <ac:picMk id="12" creationId="{A03DCF6C-1797-F3CE-B0A9-2CD91B2E803C}"/>
          </ac:picMkLst>
        </pc:picChg>
        <pc:picChg chg="mod">
          <ac:chgData name="Butts, David A." userId="fff1741c-3a30-45a9-a9fa-3ef5f787e8bf" providerId="ADAL" clId="{BFCB920D-8168-4D3D-8EEF-836B2B1640D0}" dt="2024-02-09T15:54:33.100" v="4202" actId="1076"/>
          <ac:picMkLst>
            <pc:docMk/>
            <pc:sldMk cId="555222555" sldId="553"/>
            <ac:picMk id="13" creationId="{786C2312-E73D-522B-0191-EAE8718E87D4}"/>
          </ac:picMkLst>
        </pc:picChg>
        <pc:picChg chg="mod">
          <ac:chgData name="Butts, David A." userId="fff1741c-3a30-45a9-a9fa-3ef5f787e8bf" providerId="ADAL" clId="{BFCB920D-8168-4D3D-8EEF-836B2B1640D0}" dt="2024-02-09T15:54:36.037" v="4203" actId="1076"/>
          <ac:picMkLst>
            <pc:docMk/>
            <pc:sldMk cId="555222555" sldId="553"/>
            <ac:picMk id="14" creationId="{04856248-C615-4777-8334-A4987952D3C4}"/>
          </ac:picMkLst>
        </pc:picChg>
        <pc:picChg chg="add mod">
          <ac:chgData name="Butts, David A." userId="fff1741c-3a30-45a9-a9fa-3ef5f787e8bf" providerId="ADAL" clId="{BFCB920D-8168-4D3D-8EEF-836B2B1640D0}" dt="2024-02-09T16:38:51.839" v="4213" actId="1076"/>
          <ac:picMkLst>
            <pc:docMk/>
            <pc:sldMk cId="555222555" sldId="553"/>
            <ac:picMk id="15" creationId="{0EE3C4DD-BE44-8910-6A12-28372C862850}"/>
          </ac:picMkLst>
        </pc:picChg>
        <pc:picChg chg="del">
          <ac:chgData name="Butts, David A." userId="fff1741c-3a30-45a9-a9fa-3ef5f787e8bf" providerId="ADAL" clId="{BFCB920D-8168-4D3D-8EEF-836B2B1640D0}" dt="2024-02-09T15:51:41.910" v="4186" actId="478"/>
          <ac:picMkLst>
            <pc:docMk/>
            <pc:sldMk cId="555222555" sldId="553"/>
            <ac:picMk id="18" creationId="{A9D5F773-DECB-C43B-3068-6F0324DD310A}"/>
          </ac:picMkLst>
        </pc:picChg>
        <pc:picChg chg="add mod">
          <ac:chgData name="Butts, David A." userId="fff1741c-3a30-45a9-a9fa-3ef5f787e8bf" providerId="ADAL" clId="{BFCB920D-8168-4D3D-8EEF-836B2B1640D0}" dt="2024-02-02T15:58:14.380" v="3074" actId="1076"/>
          <ac:picMkLst>
            <pc:docMk/>
            <pc:sldMk cId="555222555" sldId="553"/>
            <ac:picMk id="19" creationId="{D6EB62D6-9EE3-5457-5CF6-22085773888F}"/>
          </ac:picMkLst>
        </pc:picChg>
        <pc:picChg chg="mod">
          <ac:chgData name="Butts, David A." userId="fff1741c-3a30-45a9-a9fa-3ef5f787e8bf" providerId="ADAL" clId="{BFCB920D-8168-4D3D-8EEF-836B2B1640D0}" dt="2024-02-09T15:54:25.899" v="4199" actId="1076"/>
          <ac:picMkLst>
            <pc:docMk/>
            <pc:sldMk cId="555222555" sldId="553"/>
            <ac:picMk id="21" creationId="{3691C543-83CF-375C-2257-CD330DCFAA5C}"/>
          </ac:picMkLst>
        </pc:picChg>
      </pc:sldChg>
      <pc:sldChg chg="addSp delSp modSp mod modClrScheme chgLayout">
        <pc:chgData name="Butts, David A." userId="fff1741c-3a30-45a9-a9fa-3ef5f787e8bf" providerId="ADAL" clId="{BFCB920D-8168-4D3D-8EEF-836B2B1640D0}" dt="2024-02-02T18:35:26.106" v="3912" actId="20577"/>
        <pc:sldMkLst>
          <pc:docMk/>
          <pc:sldMk cId="2639156178" sldId="664"/>
        </pc:sldMkLst>
        <pc:spChg chg="add del mod ord">
          <ac:chgData name="Butts, David A." userId="fff1741c-3a30-45a9-a9fa-3ef5f787e8bf" providerId="ADAL" clId="{BFCB920D-8168-4D3D-8EEF-836B2B1640D0}" dt="2024-01-09T18:49:50.375" v="200" actId="700"/>
          <ac:spMkLst>
            <pc:docMk/>
            <pc:sldMk cId="2639156178" sldId="664"/>
            <ac:spMk id="2" creationId="{ED2C8BB6-0BE6-FB35-C755-075C17686109}"/>
          </ac:spMkLst>
        </pc:spChg>
        <pc:spChg chg="mod ord">
          <ac:chgData name="Butts, David A." userId="fff1741c-3a30-45a9-a9fa-3ef5f787e8bf" providerId="ADAL" clId="{BFCB920D-8168-4D3D-8EEF-836B2B1640D0}" dt="2024-02-02T18:35:26.106" v="3912" actId="20577"/>
          <ac:spMkLst>
            <pc:docMk/>
            <pc:sldMk cId="2639156178" sldId="664"/>
            <ac:spMk id="8" creationId="{77F5965C-A14C-42DD-96BB-FE61E72454CE}"/>
          </ac:spMkLst>
        </pc:spChg>
        <pc:spChg chg="mod ord">
          <ac:chgData name="Butts, David A." userId="fff1741c-3a30-45a9-a9fa-3ef5f787e8bf" providerId="ADAL" clId="{BFCB920D-8168-4D3D-8EEF-836B2B1640D0}" dt="2024-02-02T18:35:00.744" v="3902" actId="20577"/>
          <ac:spMkLst>
            <pc:docMk/>
            <pc:sldMk cId="2639156178" sldId="664"/>
            <ac:spMk id="31" creationId="{8B48CBC8-F637-47FA-B03E-5894E2386ECD}"/>
          </ac:spMkLst>
        </pc:spChg>
        <pc:spChg chg="add del mod ord">
          <ac:chgData name="Butts, David A." userId="fff1741c-3a30-45a9-a9fa-3ef5f787e8bf" providerId="ADAL" clId="{BFCB920D-8168-4D3D-8EEF-836B2B1640D0}" dt="2024-01-09T18:50:01.139" v="201" actId="700"/>
          <ac:spMkLst>
            <pc:docMk/>
            <pc:sldMk cId="2639156178" sldId="664"/>
            <ac:spMk id="32" creationId="{D18396ED-D53A-3045-DB72-36290C981F3C}"/>
          </ac:spMkLst>
        </pc:spChg>
        <pc:spChg chg="add del">
          <ac:chgData name="Butts, David A." userId="fff1741c-3a30-45a9-a9fa-3ef5f787e8bf" providerId="ADAL" clId="{BFCB920D-8168-4D3D-8EEF-836B2B1640D0}" dt="2024-01-09T18:50:01.139" v="201" actId="700"/>
          <ac:spMkLst>
            <pc:docMk/>
            <pc:sldMk cId="2639156178" sldId="664"/>
            <ac:spMk id="33" creationId="{0AC8361A-96F1-2C2F-0F42-1BDF5D09F0D8}"/>
          </ac:spMkLst>
        </pc:spChg>
      </pc:sldChg>
      <pc:sldChg chg="del">
        <pc:chgData name="Butts, David A." userId="fff1741c-3a30-45a9-a9fa-3ef5f787e8bf" providerId="ADAL" clId="{BFCB920D-8168-4D3D-8EEF-836B2B1640D0}" dt="2024-01-09T18:53:29.520" v="209" actId="2696"/>
        <pc:sldMkLst>
          <pc:docMk/>
          <pc:sldMk cId="1939505335" sldId="794"/>
        </pc:sldMkLst>
      </pc:sldChg>
      <pc:sldChg chg="del">
        <pc:chgData name="Butts, David A." userId="fff1741c-3a30-45a9-a9fa-3ef5f787e8bf" providerId="ADAL" clId="{BFCB920D-8168-4D3D-8EEF-836B2B1640D0}" dt="2024-01-09T18:45:19.533" v="0" actId="2696"/>
        <pc:sldMkLst>
          <pc:docMk/>
          <pc:sldMk cId="1824318520" sldId="795"/>
        </pc:sldMkLst>
      </pc:sldChg>
      <pc:sldChg chg="del">
        <pc:chgData name="Butts, David A." userId="fff1741c-3a30-45a9-a9fa-3ef5f787e8bf" providerId="ADAL" clId="{BFCB920D-8168-4D3D-8EEF-836B2B1640D0}" dt="2024-01-09T18:53:33.448" v="210" actId="2696"/>
        <pc:sldMkLst>
          <pc:docMk/>
          <pc:sldMk cId="3858231745" sldId="796"/>
        </pc:sldMkLst>
      </pc:sldChg>
      <pc:sldChg chg="modSp mod ord">
        <pc:chgData name="Butts, David A." userId="fff1741c-3a30-45a9-a9fa-3ef5f787e8bf" providerId="ADAL" clId="{BFCB920D-8168-4D3D-8EEF-836B2B1640D0}" dt="2024-01-30T22:09:20.166" v="2896" actId="20577"/>
        <pc:sldMkLst>
          <pc:docMk/>
          <pc:sldMk cId="521873544" sldId="820"/>
        </pc:sldMkLst>
        <pc:spChg chg="mod">
          <ac:chgData name="Butts, David A." userId="fff1741c-3a30-45a9-a9fa-3ef5f787e8bf" providerId="ADAL" clId="{BFCB920D-8168-4D3D-8EEF-836B2B1640D0}" dt="2024-01-30T22:09:20.166" v="2896" actId="20577"/>
          <ac:spMkLst>
            <pc:docMk/>
            <pc:sldMk cId="521873544" sldId="820"/>
            <ac:spMk id="4" creationId="{FE6B6597-5A3D-4340-8A25-5D958A18E421}"/>
          </ac:spMkLst>
        </pc:spChg>
      </pc:sldChg>
      <pc:sldChg chg="addSp delSp modSp mod modClrScheme chgLayout">
        <pc:chgData name="Butts, David A." userId="fff1741c-3a30-45a9-a9fa-3ef5f787e8bf" providerId="ADAL" clId="{BFCB920D-8168-4D3D-8EEF-836B2B1640D0}" dt="2024-02-02T16:58:16.264" v="3656" actId="1076"/>
        <pc:sldMkLst>
          <pc:docMk/>
          <pc:sldMk cId="145953981" sldId="822"/>
        </pc:sldMkLst>
        <pc:spChg chg="mod ord">
          <ac:chgData name="Butts, David A." userId="fff1741c-3a30-45a9-a9fa-3ef5f787e8bf" providerId="ADAL" clId="{BFCB920D-8168-4D3D-8EEF-836B2B1640D0}" dt="2024-01-25T20:03:58.559" v="913" actId="26606"/>
          <ac:spMkLst>
            <pc:docMk/>
            <pc:sldMk cId="145953981" sldId="822"/>
            <ac:spMk id="2" creationId="{4D1A079C-B102-4EEC-9E8A-1D5ADF066D5F}"/>
          </ac:spMkLst>
        </pc:spChg>
        <pc:spChg chg="add del mod">
          <ac:chgData name="Butts, David A." userId="fff1741c-3a30-45a9-a9fa-3ef5f787e8bf" providerId="ADAL" clId="{BFCB920D-8168-4D3D-8EEF-836B2B1640D0}" dt="2024-02-01T21:22:57.737" v="2906" actId="478"/>
          <ac:spMkLst>
            <pc:docMk/>
            <pc:sldMk cId="145953981" sldId="822"/>
            <ac:spMk id="5" creationId="{A9F41958-08FA-B4F5-ECC0-DF1A2BF8801A}"/>
          </ac:spMkLst>
        </pc:spChg>
        <pc:spChg chg="del">
          <ac:chgData name="Butts, David A." userId="fff1741c-3a30-45a9-a9fa-3ef5f787e8bf" providerId="ADAL" clId="{BFCB920D-8168-4D3D-8EEF-836B2B1640D0}" dt="2024-01-24T13:56:15.387" v="787" actId="478"/>
          <ac:spMkLst>
            <pc:docMk/>
            <pc:sldMk cId="145953981" sldId="822"/>
            <ac:spMk id="9" creationId="{D7FE4E24-15BA-7798-FDD1-8D695280DCB9}"/>
          </ac:spMkLst>
        </pc:spChg>
        <pc:spChg chg="del">
          <ac:chgData name="Butts, David A." userId="fff1741c-3a30-45a9-a9fa-3ef5f787e8bf" providerId="ADAL" clId="{BFCB920D-8168-4D3D-8EEF-836B2B1640D0}" dt="2024-01-24T13:56:23.748" v="788" actId="478"/>
          <ac:spMkLst>
            <pc:docMk/>
            <pc:sldMk cId="145953981" sldId="822"/>
            <ac:spMk id="10" creationId="{4ECE80A8-1955-9F66-D825-9A268D60F0C2}"/>
          </ac:spMkLst>
        </pc:spChg>
        <pc:spChg chg="del mod">
          <ac:chgData name="Butts, David A." userId="fff1741c-3a30-45a9-a9fa-3ef5f787e8bf" providerId="ADAL" clId="{BFCB920D-8168-4D3D-8EEF-836B2B1640D0}" dt="2024-01-24T13:56:09.981" v="786" actId="478"/>
          <ac:spMkLst>
            <pc:docMk/>
            <pc:sldMk cId="145953981" sldId="822"/>
            <ac:spMk id="12" creationId="{BB7A3CD4-909E-D6CA-388C-7339D78D7E8D}"/>
          </ac:spMkLst>
        </pc:spChg>
        <pc:spChg chg="del">
          <ac:chgData name="Butts, David A." userId="fff1741c-3a30-45a9-a9fa-3ef5f787e8bf" providerId="ADAL" clId="{BFCB920D-8168-4D3D-8EEF-836B2B1640D0}" dt="2024-01-24T13:56:15.387" v="787" actId="478"/>
          <ac:spMkLst>
            <pc:docMk/>
            <pc:sldMk cId="145953981" sldId="822"/>
            <ac:spMk id="13" creationId="{9298536A-CFA3-62A0-7774-BA22D3683377}"/>
          </ac:spMkLst>
        </pc:spChg>
        <pc:spChg chg="del">
          <ac:chgData name="Butts, David A." userId="fff1741c-3a30-45a9-a9fa-3ef5f787e8bf" providerId="ADAL" clId="{BFCB920D-8168-4D3D-8EEF-836B2B1640D0}" dt="2024-01-24T13:56:23.748" v="788" actId="478"/>
          <ac:spMkLst>
            <pc:docMk/>
            <pc:sldMk cId="145953981" sldId="822"/>
            <ac:spMk id="15" creationId="{44482CF0-AAA5-5633-BA2C-2171041B10E7}"/>
          </ac:spMkLst>
        </pc:spChg>
        <pc:spChg chg="del">
          <ac:chgData name="Butts, David A." userId="fff1741c-3a30-45a9-a9fa-3ef5f787e8bf" providerId="ADAL" clId="{BFCB920D-8168-4D3D-8EEF-836B2B1640D0}" dt="2024-01-24T13:56:23.748" v="788" actId="478"/>
          <ac:spMkLst>
            <pc:docMk/>
            <pc:sldMk cId="145953981" sldId="822"/>
            <ac:spMk id="16" creationId="{0B91F436-A47F-A26F-3C4C-580F1A692C45}"/>
          </ac:spMkLst>
        </pc:spChg>
        <pc:spChg chg="del">
          <ac:chgData name="Butts, David A." userId="fff1741c-3a30-45a9-a9fa-3ef5f787e8bf" providerId="ADAL" clId="{BFCB920D-8168-4D3D-8EEF-836B2B1640D0}" dt="2024-01-24T13:56:15.387" v="787" actId="478"/>
          <ac:spMkLst>
            <pc:docMk/>
            <pc:sldMk cId="145953981" sldId="822"/>
            <ac:spMk id="18" creationId="{A83AA7E7-8E19-F2F2-8D2D-3EDE55590547}"/>
          </ac:spMkLst>
        </pc:spChg>
        <pc:spChg chg="add del mod">
          <ac:chgData name="Butts, David A." userId="fff1741c-3a30-45a9-a9fa-3ef5f787e8bf" providerId="ADAL" clId="{BFCB920D-8168-4D3D-8EEF-836B2B1640D0}" dt="2024-02-01T21:22:52.248" v="2905" actId="21"/>
          <ac:spMkLst>
            <pc:docMk/>
            <pc:sldMk cId="145953981" sldId="822"/>
            <ac:spMk id="1031" creationId="{12321D93-2335-C10C-F2E9-28BB7D3030D6}"/>
          </ac:spMkLst>
        </pc:spChg>
        <pc:graphicFrameChg chg="add mod">
          <ac:chgData name="Butts, David A." userId="fff1741c-3a30-45a9-a9fa-3ef5f787e8bf" providerId="ADAL" clId="{BFCB920D-8168-4D3D-8EEF-836B2B1640D0}" dt="2024-02-02T16:58:16.264" v="3656" actId="1076"/>
          <ac:graphicFrameMkLst>
            <pc:docMk/>
            <pc:sldMk cId="145953981" sldId="822"/>
            <ac:graphicFrameMk id="3" creationId="{99A6A043-1A48-F17F-86F6-AC39619D5301}"/>
          </ac:graphicFrameMkLst>
        </pc:graphicFrameChg>
        <pc:picChg chg="add mod">
          <ac:chgData name="Butts, David A." userId="fff1741c-3a30-45a9-a9fa-3ef5f787e8bf" providerId="ADAL" clId="{BFCB920D-8168-4D3D-8EEF-836B2B1640D0}" dt="2024-01-25T20:03:58.559" v="913" actId="26606"/>
          <ac:picMkLst>
            <pc:docMk/>
            <pc:sldMk cId="145953981" sldId="822"/>
            <ac:picMk id="1026" creationId="{0655575F-40EC-07FA-863B-6E4E18631461}"/>
          </ac:picMkLst>
        </pc:picChg>
        <pc:cxnChg chg="del mod">
          <ac:chgData name="Butts, David A." userId="fff1741c-3a30-45a9-a9fa-3ef5f787e8bf" providerId="ADAL" clId="{BFCB920D-8168-4D3D-8EEF-836B2B1640D0}" dt="2024-01-24T13:56:07.328" v="784" actId="478"/>
          <ac:cxnSpMkLst>
            <pc:docMk/>
            <pc:sldMk cId="145953981" sldId="822"/>
            <ac:cxnSpMk id="19" creationId="{15E9CF15-F8B7-C089-4846-C871723B89FF}"/>
          </ac:cxnSpMkLst>
        </pc:cxnChg>
        <pc:cxnChg chg="del mod">
          <ac:chgData name="Butts, David A." userId="fff1741c-3a30-45a9-a9fa-3ef5f787e8bf" providerId="ADAL" clId="{BFCB920D-8168-4D3D-8EEF-836B2B1640D0}" dt="2024-01-24T13:56:15.387" v="787" actId="478"/>
          <ac:cxnSpMkLst>
            <pc:docMk/>
            <pc:sldMk cId="145953981" sldId="822"/>
            <ac:cxnSpMk id="21" creationId="{9D2599F6-6211-C4FA-A6D9-7ADA9DAA0A12}"/>
          </ac:cxnSpMkLst>
        </pc:cxnChg>
        <pc:cxnChg chg="del mod">
          <ac:chgData name="Butts, David A." userId="fff1741c-3a30-45a9-a9fa-3ef5f787e8bf" providerId="ADAL" clId="{BFCB920D-8168-4D3D-8EEF-836B2B1640D0}" dt="2024-01-24T13:56:15.387" v="787" actId="478"/>
          <ac:cxnSpMkLst>
            <pc:docMk/>
            <pc:sldMk cId="145953981" sldId="822"/>
            <ac:cxnSpMk id="22" creationId="{346BCFAD-9531-D407-CA6D-BC9D3110031F}"/>
          </ac:cxnSpMkLst>
        </pc:cxnChg>
        <pc:cxnChg chg="del">
          <ac:chgData name="Butts, David A." userId="fff1741c-3a30-45a9-a9fa-3ef5f787e8bf" providerId="ADAL" clId="{BFCB920D-8168-4D3D-8EEF-836B2B1640D0}" dt="2024-01-24T13:56:15.387" v="787" actId="478"/>
          <ac:cxnSpMkLst>
            <pc:docMk/>
            <pc:sldMk cId="145953981" sldId="822"/>
            <ac:cxnSpMk id="24" creationId="{BEBFA9BC-9037-473E-D614-C29B71C39825}"/>
          </ac:cxnSpMkLst>
        </pc:cxnChg>
        <pc:cxnChg chg="del">
          <ac:chgData name="Butts, David A." userId="fff1741c-3a30-45a9-a9fa-3ef5f787e8bf" providerId="ADAL" clId="{BFCB920D-8168-4D3D-8EEF-836B2B1640D0}" dt="2024-01-24T13:56:15.387" v="787" actId="478"/>
          <ac:cxnSpMkLst>
            <pc:docMk/>
            <pc:sldMk cId="145953981" sldId="822"/>
            <ac:cxnSpMk id="25" creationId="{1044B694-23E2-972B-425D-F17C4604F0C0}"/>
          </ac:cxnSpMkLst>
        </pc:cxnChg>
        <pc:cxnChg chg="del">
          <ac:chgData name="Butts, David A." userId="fff1741c-3a30-45a9-a9fa-3ef5f787e8bf" providerId="ADAL" clId="{BFCB920D-8168-4D3D-8EEF-836B2B1640D0}" dt="2024-01-24T13:56:15.387" v="787" actId="478"/>
          <ac:cxnSpMkLst>
            <pc:docMk/>
            <pc:sldMk cId="145953981" sldId="822"/>
            <ac:cxnSpMk id="26" creationId="{24C0EC4F-C24C-8504-EB49-2B93C25595E3}"/>
          </ac:cxnSpMkLst>
        </pc:cxnChg>
        <pc:cxnChg chg="del">
          <ac:chgData name="Butts, David A." userId="fff1741c-3a30-45a9-a9fa-3ef5f787e8bf" providerId="ADAL" clId="{BFCB920D-8168-4D3D-8EEF-836B2B1640D0}" dt="2024-01-24T13:56:15.387" v="787" actId="478"/>
          <ac:cxnSpMkLst>
            <pc:docMk/>
            <pc:sldMk cId="145953981" sldId="822"/>
            <ac:cxnSpMk id="27" creationId="{7ECC5419-4679-F227-97DD-4BF662BF0C3C}"/>
          </ac:cxnSpMkLst>
        </pc:cxnChg>
      </pc:sldChg>
      <pc:sldChg chg="del">
        <pc:chgData name="Butts, David A." userId="fff1741c-3a30-45a9-a9fa-3ef5f787e8bf" providerId="ADAL" clId="{BFCB920D-8168-4D3D-8EEF-836B2B1640D0}" dt="2024-01-09T18:53:37.746" v="211" actId="2696"/>
        <pc:sldMkLst>
          <pc:docMk/>
          <pc:sldMk cId="781051754" sldId="823"/>
        </pc:sldMkLst>
      </pc:sldChg>
      <pc:sldChg chg="del">
        <pc:chgData name="Butts, David A." userId="fff1741c-3a30-45a9-a9fa-3ef5f787e8bf" providerId="ADAL" clId="{BFCB920D-8168-4D3D-8EEF-836B2B1640D0}" dt="2024-01-09T18:53:47.598" v="213" actId="2696"/>
        <pc:sldMkLst>
          <pc:docMk/>
          <pc:sldMk cId="2957485850" sldId="824"/>
        </pc:sldMkLst>
      </pc:sldChg>
      <pc:sldChg chg="del">
        <pc:chgData name="Butts, David A." userId="fff1741c-3a30-45a9-a9fa-3ef5f787e8bf" providerId="ADAL" clId="{BFCB920D-8168-4D3D-8EEF-836B2B1640D0}" dt="2024-01-09T18:53:41.178" v="212" actId="2696"/>
        <pc:sldMkLst>
          <pc:docMk/>
          <pc:sldMk cId="4089676692" sldId="827"/>
        </pc:sldMkLst>
      </pc:sldChg>
      <pc:sldChg chg="del">
        <pc:chgData name="Butts, David A." userId="fff1741c-3a30-45a9-a9fa-3ef5f787e8bf" providerId="ADAL" clId="{BFCB920D-8168-4D3D-8EEF-836B2B1640D0}" dt="2024-01-09T18:53:50.914" v="214" actId="2696"/>
        <pc:sldMkLst>
          <pc:docMk/>
          <pc:sldMk cId="2745138908" sldId="828"/>
        </pc:sldMkLst>
      </pc:sldChg>
      <pc:sldChg chg="del">
        <pc:chgData name="Butts, David A." userId="fff1741c-3a30-45a9-a9fa-3ef5f787e8bf" providerId="ADAL" clId="{BFCB920D-8168-4D3D-8EEF-836B2B1640D0}" dt="2024-01-09T18:53:53.812" v="215" actId="2696"/>
        <pc:sldMkLst>
          <pc:docMk/>
          <pc:sldMk cId="334337334" sldId="2035"/>
        </pc:sldMkLst>
      </pc:sldChg>
      <pc:sldChg chg="addSp modSp add mod modAnim">
        <pc:chgData name="Butts, David A." userId="fff1741c-3a30-45a9-a9fa-3ef5f787e8bf" providerId="ADAL" clId="{BFCB920D-8168-4D3D-8EEF-836B2B1640D0}" dt="2024-02-09T16:56:17.213" v="4530" actId="20577"/>
        <pc:sldMkLst>
          <pc:docMk/>
          <pc:sldMk cId="122263006" sldId="2037"/>
        </pc:sldMkLst>
        <pc:spChg chg="add mod">
          <ac:chgData name="Butts, David A." userId="fff1741c-3a30-45a9-a9fa-3ef5f787e8bf" providerId="ADAL" clId="{BFCB920D-8168-4D3D-8EEF-836B2B1640D0}" dt="2024-02-09T16:56:17.213" v="4530" actId="20577"/>
          <ac:spMkLst>
            <pc:docMk/>
            <pc:sldMk cId="122263006" sldId="2037"/>
            <ac:spMk id="3" creationId="{E822D843-83A3-FEEC-C71B-ED6A1CA40A32}"/>
          </ac:spMkLst>
        </pc:spChg>
      </pc:sldChg>
      <pc:sldChg chg="addSp delSp modSp del mod modClrScheme modAnim chgLayout">
        <pc:chgData name="Butts, David A." userId="fff1741c-3a30-45a9-a9fa-3ef5f787e8bf" providerId="ADAL" clId="{BFCB920D-8168-4D3D-8EEF-836B2B1640D0}" dt="2024-02-02T18:34:22.053" v="3896" actId="2696"/>
        <pc:sldMkLst>
          <pc:docMk/>
          <pc:sldMk cId="1394136798" sldId="2037"/>
        </pc:sldMkLst>
        <pc:spChg chg="add del mod">
          <ac:chgData name="Butts, David A." userId="fff1741c-3a30-45a9-a9fa-3ef5f787e8bf" providerId="ADAL" clId="{BFCB920D-8168-4D3D-8EEF-836B2B1640D0}" dt="2024-02-02T18:20:05.093" v="3867" actId="20577"/>
          <ac:spMkLst>
            <pc:docMk/>
            <pc:sldMk cId="1394136798" sldId="2037"/>
            <ac:spMk id="2" creationId="{FA0EABB6-3479-F961-EEE0-8464E776439F}"/>
          </ac:spMkLst>
        </pc:spChg>
        <pc:spChg chg="add del mod">
          <ac:chgData name="Butts, David A." userId="fff1741c-3a30-45a9-a9fa-3ef5f787e8bf" providerId="ADAL" clId="{BFCB920D-8168-4D3D-8EEF-836B2B1640D0}" dt="2024-01-29T16:19:38.064" v="2007" actId="478"/>
          <ac:spMkLst>
            <pc:docMk/>
            <pc:sldMk cId="1394136798" sldId="2037"/>
            <ac:spMk id="11" creationId="{CB22763B-0861-978A-1797-DE860FBD5F51}"/>
          </ac:spMkLst>
        </pc:spChg>
        <pc:graphicFrameChg chg="mod">
          <ac:chgData name="Butts, David A." userId="fff1741c-3a30-45a9-a9fa-3ef5f787e8bf" providerId="ADAL" clId="{BFCB920D-8168-4D3D-8EEF-836B2B1640D0}" dt="2024-02-02T15:55:18.199" v="3049" actId="20577"/>
          <ac:graphicFrameMkLst>
            <pc:docMk/>
            <pc:sldMk cId="1394136798" sldId="2037"/>
            <ac:graphicFrameMk id="14" creationId="{D11470DD-02D1-FC8F-0D16-1C08FBF9F560}"/>
          </ac:graphicFrameMkLst>
        </pc:graphicFrameChg>
        <pc:picChg chg="del">
          <ac:chgData name="Butts, David A." userId="fff1741c-3a30-45a9-a9fa-3ef5f787e8bf" providerId="ADAL" clId="{BFCB920D-8168-4D3D-8EEF-836B2B1640D0}" dt="2024-01-29T16:07:58.522" v="1586" actId="478"/>
          <ac:picMkLst>
            <pc:docMk/>
            <pc:sldMk cId="1394136798" sldId="2037"/>
            <ac:picMk id="3" creationId="{3949E09B-92AB-12EE-5808-DDF35DFE4E9A}"/>
          </ac:picMkLst>
        </pc:picChg>
        <pc:picChg chg="add mod">
          <ac:chgData name="Butts, David A." userId="fff1741c-3a30-45a9-a9fa-3ef5f787e8bf" providerId="ADAL" clId="{BFCB920D-8168-4D3D-8EEF-836B2B1640D0}" dt="2024-01-29T16:18:23.896" v="1988"/>
          <ac:picMkLst>
            <pc:docMk/>
            <pc:sldMk cId="1394136798" sldId="2037"/>
            <ac:picMk id="5" creationId="{95FBE475-C053-0293-3118-0C4975461FEF}"/>
          </ac:picMkLst>
        </pc:picChg>
        <pc:picChg chg="add mod ord">
          <ac:chgData name="Butts, David A." userId="fff1741c-3a30-45a9-a9fa-3ef5f787e8bf" providerId="ADAL" clId="{BFCB920D-8168-4D3D-8EEF-836B2B1640D0}" dt="2024-01-29T17:42:32.708" v="2531" actId="1076"/>
          <ac:picMkLst>
            <pc:docMk/>
            <pc:sldMk cId="1394136798" sldId="2037"/>
            <ac:picMk id="7" creationId="{E5D2D5E4-D652-FA6F-4F4A-A17CBFEA51C0}"/>
          </ac:picMkLst>
        </pc:picChg>
        <pc:picChg chg="add mod">
          <ac:chgData name="Butts, David A." userId="fff1741c-3a30-45a9-a9fa-3ef5f787e8bf" providerId="ADAL" clId="{BFCB920D-8168-4D3D-8EEF-836B2B1640D0}" dt="2024-01-29T17:40:02.849" v="2519" actId="1076"/>
          <ac:picMkLst>
            <pc:docMk/>
            <pc:sldMk cId="1394136798" sldId="2037"/>
            <ac:picMk id="9" creationId="{DAE2E5E8-7B0A-F1E2-817C-9A757B87EE36}"/>
          </ac:picMkLst>
        </pc:picChg>
      </pc:sldChg>
      <pc:sldChg chg="del">
        <pc:chgData name="Butts, David A." userId="fff1741c-3a30-45a9-a9fa-3ef5f787e8bf" providerId="ADAL" clId="{BFCB920D-8168-4D3D-8EEF-836B2B1640D0}" dt="2024-01-10T18:33:41.180" v="511" actId="2696"/>
        <pc:sldMkLst>
          <pc:docMk/>
          <pc:sldMk cId="3340484341" sldId="2038"/>
        </pc:sldMkLst>
      </pc:sldChg>
      <pc:sldChg chg="new del">
        <pc:chgData name="Butts, David A." userId="fff1741c-3a30-45a9-a9fa-3ef5f787e8bf" providerId="ADAL" clId="{BFCB920D-8168-4D3D-8EEF-836B2B1640D0}" dt="2024-01-10T14:14:07.317" v="235" actId="2696"/>
        <pc:sldMkLst>
          <pc:docMk/>
          <pc:sldMk cId="609256499" sldId="2039"/>
        </pc:sldMkLst>
      </pc:sldChg>
      <pc:sldChg chg="del">
        <pc:chgData name="Butts, David A." userId="fff1741c-3a30-45a9-a9fa-3ef5f787e8bf" providerId="ADAL" clId="{BFCB920D-8168-4D3D-8EEF-836B2B1640D0}" dt="2024-01-09T18:53:58.930" v="216" actId="2696"/>
        <pc:sldMkLst>
          <pc:docMk/>
          <pc:sldMk cId="1558396572" sldId="2039"/>
        </pc:sldMkLst>
      </pc:sldChg>
      <pc:sldChg chg="delSp modSp new mod">
        <pc:chgData name="Butts, David A." userId="fff1741c-3a30-45a9-a9fa-3ef5f787e8bf" providerId="ADAL" clId="{BFCB920D-8168-4D3D-8EEF-836B2B1640D0}" dt="2024-01-29T16:41:02.037" v="2490" actId="20577"/>
        <pc:sldMkLst>
          <pc:docMk/>
          <pc:sldMk cId="368709517" sldId="2040"/>
        </pc:sldMkLst>
        <pc:spChg chg="mod">
          <ac:chgData name="Butts, David A." userId="fff1741c-3a30-45a9-a9fa-3ef5f787e8bf" providerId="ADAL" clId="{BFCB920D-8168-4D3D-8EEF-836B2B1640D0}" dt="2024-01-29T16:41:02.037" v="2490" actId="20577"/>
          <ac:spMkLst>
            <pc:docMk/>
            <pc:sldMk cId="368709517" sldId="2040"/>
            <ac:spMk id="2" creationId="{1575E035-B05A-92F2-007D-E7E29EB5C77A}"/>
          </ac:spMkLst>
        </pc:spChg>
        <pc:spChg chg="del">
          <ac:chgData name="Butts, David A." userId="fff1741c-3a30-45a9-a9fa-3ef5f787e8bf" providerId="ADAL" clId="{BFCB920D-8168-4D3D-8EEF-836B2B1640D0}" dt="2024-01-10T14:14:24.965" v="247" actId="21"/>
          <ac:spMkLst>
            <pc:docMk/>
            <pc:sldMk cId="368709517" sldId="2040"/>
            <ac:spMk id="3" creationId="{2B28C55C-5A4D-29D5-0991-333DBC7FD86A}"/>
          </ac:spMkLst>
        </pc:spChg>
      </pc:sldChg>
      <pc:sldChg chg="del">
        <pc:chgData name="Butts, David A." userId="fff1741c-3a30-45a9-a9fa-3ef5f787e8bf" providerId="ADAL" clId="{BFCB920D-8168-4D3D-8EEF-836B2B1640D0}" dt="2024-01-09T18:54:10.401" v="218" actId="2696"/>
        <pc:sldMkLst>
          <pc:docMk/>
          <pc:sldMk cId="1336739978" sldId="2040"/>
        </pc:sldMkLst>
      </pc:sldChg>
      <pc:sldChg chg="add del">
        <pc:chgData name="Butts, David A." userId="fff1741c-3a30-45a9-a9fa-3ef5f787e8bf" providerId="ADAL" clId="{BFCB920D-8168-4D3D-8EEF-836B2B1640D0}" dt="2024-01-10T14:14:09.210" v="236" actId="2696"/>
        <pc:sldMkLst>
          <pc:docMk/>
          <pc:sldMk cId="2801066608" sldId="2041"/>
        </pc:sldMkLst>
      </pc:sldChg>
      <pc:sldChg chg="add del">
        <pc:chgData name="Butts, David A." userId="fff1741c-3a30-45a9-a9fa-3ef5f787e8bf" providerId="ADAL" clId="{BFCB920D-8168-4D3D-8EEF-836B2B1640D0}" dt="2024-01-10T14:13:59.829" v="233" actId="2696"/>
        <pc:sldMkLst>
          <pc:docMk/>
          <pc:sldMk cId="3400514152" sldId="2041"/>
        </pc:sldMkLst>
      </pc:sldChg>
      <pc:sldChg chg="modSp mod">
        <pc:chgData name="Butts, David A." userId="fff1741c-3a30-45a9-a9fa-3ef5f787e8bf" providerId="ADAL" clId="{BFCB920D-8168-4D3D-8EEF-836B2B1640D0}" dt="2024-01-10T18:33:29.570" v="510" actId="20577"/>
        <pc:sldMkLst>
          <pc:docMk/>
          <pc:sldMk cId="3848059142" sldId="2041"/>
        </pc:sldMkLst>
        <pc:spChg chg="mod">
          <ac:chgData name="Butts, David A." userId="fff1741c-3a30-45a9-a9fa-3ef5f787e8bf" providerId="ADAL" clId="{BFCB920D-8168-4D3D-8EEF-836B2B1640D0}" dt="2024-01-10T18:33:29.570" v="510" actId="20577"/>
          <ac:spMkLst>
            <pc:docMk/>
            <pc:sldMk cId="3848059142" sldId="2041"/>
            <ac:spMk id="2" creationId="{1575E035-B05A-92F2-007D-E7E29EB5C77A}"/>
          </ac:spMkLst>
        </pc:spChg>
      </pc:sldChg>
      <pc:sldChg chg="modSp mod">
        <pc:chgData name="Butts, David A." userId="fff1741c-3a30-45a9-a9fa-3ef5f787e8bf" providerId="ADAL" clId="{BFCB920D-8168-4D3D-8EEF-836B2B1640D0}" dt="2024-01-10T18:33:01.774" v="456" actId="20577"/>
        <pc:sldMkLst>
          <pc:docMk/>
          <pc:sldMk cId="3550804399" sldId="2042"/>
        </pc:sldMkLst>
        <pc:spChg chg="mod">
          <ac:chgData name="Butts, David A." userId="fff1741c-3a30-45a9-a9fa-3ef5f787e8bf" providerId="ADAL" clId="{BFCB920D-8168-4D3D-8EEF-836B2B1640D0}" dt="2024-01-10T18:33:01.774" v="456" actId="20577"/>
          <ac:spMkLst>
            <pc:docMk/>
            <pc:sldMk cId="3550804399" sldId="2042"/>
            <ac:spMk id="2" creationId="{1575E035-B05A-92F2-007D-E7E29EB5C77A}"/>
          </ac:spMkLst>
        </pc:spChg>
      </pc:sldChg>
      <pc:sldChg chg="modSp mod ord">
        <pc:chgData name="Butts, David A." userId="fff1741c-3a30-45a9-a9fa-3ef5f787e8bf" providerId="ADAL" clId="{BFCB920D-8168-4D3D-8EEF-836B2B1640D0}" dt="2024-01-29T16:41:57.284" v="2515" actId="6549"/>
        <pc:sldMkLst>
          <pc:docMk/>
          <pc:sldMk cId="2221979359" sldId="2043"/>
        </pc:sldMkLst>
        <pc:spChg chg="mod">
          <ac:chgData name="Butts, David A." userId="fff1741c-3a30-45a9-a9fa-3ef5f787e8bf" providerId="ADAL" clId="{BFCB920D-8168-4D3D-8EEF-836B2B1640D0}" dt="2024-01-29T16:41:57.284" v="2515" actId="6549"/>
          <ac:spMkLst>
            <pc:docMk/>
            <pc:sldMk cId="2221979359" sldId="2043"/>
            <ac:spMk id="2" creationId="{1575E035-B05A-92F2-007D-E7E29EB5C77A}"/>
          </ac:spMkLst>
        </pc:spChg>
      </pc:sldChg>
      <pc:sldChg chg="modSp del mod">
        <pc:chgData name="Butts, David A." userId="fff1741c-3a30-45a9-a9fa-3ef5f787e8bf" providerId="ADAL" clId="{BFCB920D-8168-4D3D-8EEF-836B2B1640D0}" dt="2024-01-29T16:41:38.081" v="2493" actId="47"/>
        <pc:sldMkLst>
          <pc:docMk/>
          <pc:sldMk cId="814538861" sldId="2044"/>
        </pc:sldMkLst>
        <pc:spChg chg="mod">
          <ac:chgData name="Butts, David A." userId="fff1741c-3a30-45a9-a9fa-3ef5f787e8bf" providerId="ADAL" clId="{BFCB920D-8168-4D3D-8EEF-836B2B1640D0}" dt="2024-01-10T18:32:19.256" v="411" actId="6549"/>
          <ac:spMkLst>
            <pc:docMk/>
            <pc:sldMk cId="814538861" sldId="2044"/>
            <ac:spMk id="2" creationId="{1575E035-B05A-92F2-007D-E7E29EB5C77A}"/>
          </ac:spMkLst>
        </pc:spChg>
      </pc:sldChg>
      <pc:sldChg chg="addSp delSp modSp mod ord">
        <pc:chgData name="Butts, David A." userId="fff1741c-3a30-45a9-a9fa-3ef5f787e8bf" providerId="ADAL" clId="{BFCB920D-8168-4D3D-8EEF-836B2B1640D0}" dt="2024-02-09T16:57:11.023" v="4555" actId="5793"/>
        <pc:sldMkLst>
          <pc:docMk/>
          <pc:sldMk cId="3206970246" sldId="2045"/>
        </pc:sldMkLst>
        <pc:spChg chg="mod">
          <ac:chgData name="Butts, David A." userId="fff1741c-3a30-45a9-a9fa-3ef5f787e8bf" providerId="ADAL" clId="{BFCB920D-8168-4D3D-8EEF-836B2B1640D0}" dt="2024-01-11T19:03:34.673" v="603" actId="20577"/>
          <ac:spMkLst>
            <pc:docMk/>
            <pc:sldMk cId="3206970246" sldId="2045"/>
            <ac:spMk id="2" creationId="{4D1A079C-B102-4EEC-9E8A-1D5ADF066D5F}"/>
          </ac:spMkLst>
        </pc:spChg>
        <pc:spChg chg="add del mod">
          <ac:chgData name="Butts, David A." userId="fff1741c-3a30-45a9-a9fa-3ef5f787e8bf" providerId="ADAL" clId="{BFCB920D-8168-4D3D-8EEF-836B2B1640D0}" dt="2024-01-11T18:59:06.821" v="575"/>
          <ac:spMkLst>
            <pc:docMk/>
            <pc:sldMk cId="3206970246" sldId="2045"/>
            <ac:spMk id="3" creationId="{29699F8F-2958-8A82-71F9-1743A81949BF}"/>
          </ac:spMkLst>
        </pc:spChg>
        <pc:spChg chg="add mod">
          <ac:chgData name="Butts, David A." userId="fff1741c-3a30-45a9-a9fa-3ef5f787e8bf" providerId="ADAL" clId="{BFCB920D-8168-4D3D-8EEF-836B2B1640D0}" dt="2024-02-09T16:57:11.023" v="4555" actId="5793"/>
          <ac:spMkLst>
            <pc:docMk/>
            <pc:sldMk cId="3206970246" sldId="2045"/>
            <ac:spMk id="4" creationId="{24BBA921-58A1-B2E5-F220-9C372A0E7303}"/>
          </ac:spMkLst>
        </pc:spChg>
        <pc:spChg chg="del">
          <ac:chgData name="Butts, David A." userId="fff1741c-3a30-45a9-a9fa-3ef5f787e8bf" providerId="ADAL" clId="{BFCB920D-8168-4D3D-8EEF-836B2B1640D0}" dt="2024-01-11T18:38:36.869" v="567" actId="478"/>
          <ac:spMkLst>
            <pc:docMk/>
            <pc:sldMk cId="3206970246" sldId="2045"/>
            <ac:spMk id="9" creationId="{D7FE4E24-15BA-7798-FDD1-8D695280DCB9}"/>
          </ac:spMkLst>
        </pc:spChg>
        <pc:spChg chg="del mod">
          <ac:chgData name="Butts, David A." userId="fff1741c-3a30-45a9-a9fa-3ef5f787e8bf" providerId="ADAL" clId="{BFCB920D-8168-4D3D-8EEF-836B2B1640D0}" dt="2024-01-11T18:38:48.359" v="572" actId="478"/>
          <ac:spMkLst>
            <pc:docMk/>
            <pc:sldMk cId="3206970246" sldId="2045"/>
            <ac:spMk id="10" creationId="{4ECE80A8-1955-9F66-D825-9A268D60F0C2}"/>
          </ac:spMkLst>
        </pc:spChg>
        <pc:spChg chg="del">
          <ac:chgData name="Butts, David A." userId="fff1741c-3a30-45a9-a9fa-3ef5f787e8bf" providerId="ADAL" clId="{BFCB920D-8168-4D3D-8EEF-836B2B1640D0}" dt="2024-01-11T18:38:43.375" v="569" actId="478"/>
          <ac:spMkLst>
            <pc:docMk/>
            <pc:sldMk cId="3206970246" sldId="2045"/>
            <ac:spMk id="12" creationId="{BB7A3CD4-909E-D6CA-388C-7339D78D7E8D}"/>
          </ac:spMkLst>
        </pc:spChg>
        <pc:spChg chg="del">
          <ac:chgData name="Butts, David A." userId="fff1741c-3a30-45a9-a9fa-3ef5f787e8bf" providerId="ADAL" clId="{BFCB920D-8168-4D3D-8EEF-836B2B1640D0}" dt="2024-01-11T18:38:36.869" v="567" actId="478"/>
          <ac:spMkLst>
            <pc:docMk/>
            <pc:sldMk cId="3206970246" sldId="2045"/>
            <ac:spMk id="13" creationId="{9298536A-CFA3-62A0-7774-BA22D3683377}"/>
          </ac:spMkLst>
        </pc:spChg>
        <pc:spChg chg="del">
          <ac:chgData name="Butts, David A." userId="fff1741c-3a30-45a9-a9fa-3ef5f787e8bf" providerId="ADAL" clId="{BFCB920D-8168-4D3D-8EEF-836B2B1640D0}" dt="2024-01-11T18:38:45.323" v="570" actId="478"/>
          <ac:spMkLst>
            <pc:docMk/>
            <pc:sldMk cId="3206970246" sldId="2045"/>
            <ac:spMk id="15" creationId="{44482CF0-AAA5-5633-BA2C-2171041B10E7}"/>
          </ac:spMkLst>
        </pc:spChg>
        <pc:spChg chg="del">
          <ac:chgData name="Butts, David A." userId="fff1741c-3a30-45a9-a9fa-3ef5f787e8bf" providerId="ADAL" clId="{BFCB920D-8168-4D3D-8EEF-836B2B1640D0}" dt="2024-01-11T18:38:41.182" v="568" actId="478"/>
          <ac:spMkLst>
            <pc:docMk/>
            <pc:sldMk cId="3206970246" sldId="2045"/>
            <ac:spMk id="16" creationId="{0B91F436-A47F-A26F-3C4C-580F1A692C45}"/>
          </ac:spMkLst>
        </pc:spChg>
        <pc:spChg chg="del">
          <ac:chgData name="Butts, David A." userId="fff1741c-3a30-45a9-a9fa-3ef5f787e8bf" providerId="ADAL" clId="{BFCB920D-8168-4D3D-8EEF-836B2B1640D0}" dt="2024-01-11T18:38:36.869" v="567" actId="478"/>
          <ac:spMkLst>
            <pc:docMk/>
            <pc:sldMk cId="3206970246" sldId="2045"/>
            <ac:spMk id="18" creationId="{A83AA7E7-8E19-F2F2-8D2D-3EDE55590547}"/>
          </ac:spMkLst>
        </pc:spChg>
        <pc:graphicFrameChg chg="add mod">
          <ac:chgData name="Butts, David A." userId="fff1741c-3a30-45a9-a9fa-3ef5f787e8bf" providerId="ADAL" clId="{BFCB920D-8168-4D3D-8EEF-836B2B1640D0}" dt="2024-01-29T16:38:10.128" v="2315" actId="20577"/>
          <ac:graphicFrameMkLst>
            <pc:docMk/>
            <pc:sldMk cId="3206970246" sldId="2045"/>
            <ac:graphicFrameMk id="3" creationId="{48E4532F-D1D0-B3A1-AB28-792BF895A87C}"/>
          </ac:graphicFrameMkLst>
        </pc:graphicFrameChg>
        <pc:picChg chg="add mod">
          <ac:chgData name="Butts, David A." userId="fff1741c-3a30-45a9-a9fa-3ef5f787e8bf" providerId="ADAL" clId="{BFCB920D-8168-4D3D-8EEF-836B2B1640D0}" dt="2024-01-11T18:59:17.230" v="578" actId="1076"/>
          <ac:picMkLst>
            <pc:docMk/>
            <pc:sldMk cId="3206970246" sldId="2045"/>
            <ac:picMk id="5" creationId="{BDD1BA7B-8A1F-F73A-07D0-1EE224EC581F}"/>
          </ac:picMkLst>
        </pc:picChg>
        <pc:cxnChg chg="del mod">
          <ac:chgData name="Butts, David A." userId="fff1741c-3a30-45a9-a9fa-3ef5f787e8bf" providerId="ADAL" clId="{BFCB920D-8168-4D3D-8EEF-836B2B1640D0}" dt="2024-01-11T18:38:36.869" v="567" actId="478"/>
          <ac:cxnSpMkLst>
            <pc:docMk/>
            <pc:sldMk cId="3206970246" sldId="2045"/>
            <ac:cxnSpMk id="19" creationId="{15E9CF15-F8B7-C089-4846-C871723B89FF}"/>
          </ac:cxnSpMkLst>
        </pc:cxnChg>
        <pc:cxnChg chg="del mod">
          <ac:chgData name="Butts, David A." userId="fff1741c-3a30-45a9-a9fa-3ef5f787e8bf" providerId="ADAL" clId="{BFCB920D-8168-4D3D-8EEF-836B2B1640D0}" dt="2024-01-11T18:38:36.869" v="567" actId="478"/>
          <ac:cxnSpMkLst>
            <pc:docMk/>
            <pc:sldMk cId="3206970246" sldId="2045"/>
            <ac:cxnSpMk id="21" creationId="{9D2599F6-6211-C4FA-A6D9-7ADA9DAA0A12}"/>
          </ac:cxnSpMkLst>
        </pc:cxnChg>
        <pc:cxnChg chg="del mod">
          <ac:chgData name="Butts, David A." userId="fff1741c-3a30-45a9-a9fa-3ef5f787e8bf" providerId="ADAL" clId="{BFCB920D-8168-4D3D-8EEF-836B2B1640D0}" dt="2024-01-11T18:38:36.869" v="567" actId="478"/>
          <ac:cxnSpMkLst>
            <pc:docMk/>
            <pc:sldMk cId="3206970246" sldId="2045"/>
            <ac:cxnSpMk id="22" creationId="{346BCFAD-9531-D407-CA6D-BC9D3110031F}"/>
          </ac:cxnSpMkLst>
        </pc:cxnChg>
        <pc:cxnChg chg="del">
          <ac:chgData name="Butts, David A." userId="fff1741c-3a30-45a9-a9fa-3ef5f787e8bf" providerId="ADAL" clId="{BFCB920D-8168-4D3D-8EEF-836B2B1640D0}" dt="2024-01-11T18:38:36.869" v="567" actId="478"/>
          <ac:cxnSpMkLst>
            <pc:docMk/>
            <pc:sldMk cId="3206970246" sldId="2045"/>
            <ac:cxnSpMk id="24" creationId="{BEBFA9BC-9037-473E-D614-C29B71C39825}"/>
          </ac:cxnSpMkLst>
        </pc:cxnChg>
        <pc:cxnChg chg="del">
          <ac:chgData name="Butts, David A." userId="fff1741c-3a30-45a9-a9fa-3ef5f787e8bf" providerId="ADAL" clId="{BFCB920D-8168-4D3D-8EEF-836B2B1640D0}" dt="2024-01-11T18:38:36.869" v="567" actId="478"/>
          <ac:cxnSpMkLst>
            <pc:docMk/>
            <pc:sldMk cId="3206970246" sldId="2045"/>
            <ac:cxnSpMk id="25" creationId="{1044B694-23E2-972B-425D-F17C4604F0C0}"/>
          </ac:cxnSpMkLst>
        </pc:cxnChg>
        <pc:cxnChg chg="del">
          <ac:chgData name="Butts, David A." userId="fff1741c-3a30-45a9-a9fa-3ef5f787e8bf" providerId="ADAL" clId="{BFCB920D-8168-4D3D-8EEF-836B2B1640D0}" dt="2024-01-11T18:38:36.869" v="567" actId="478"/>
          <ac:cxnSpMkLst>
            <pc:docMk/>
            <pc:sldMk cId="3206970246" sldId="2045"/>
            <ac:cxnSpMk id="26" creationId="{24C0EC4F-C24C-8504-EB49-2B93C25595E3}"/>
          </ac:cxnSpMkLst>
        </pc:cxnChg>
        <pc:cxnChg chg="del">
          <ac:chgData name="Butts, David A." userId="fff1741c-3a30-45a9-a9fa-3ef5f787e8bf" providerId="ADAL" clId="{BFCB920D-8168-4D3D-8EEF-836B2B1640D0}" dt="2024-01-11T18:38:36.869" v="567" actId="478"/>
          <ac:cxnSpMkLst>
            <pc:docMk/>
            <pc:sldMk cId="3206970246" sldId="2045"/>
            <ac:cxnSpMk id="27" creationId="{7ECC5419-4679-F227-97DD-4BF662BF0C3C}"/>
          </ac:cxnSpMkLst>
        </pc:cxnChg>
      </pc:sldChg>
      <pc:sldChg chg="addSp delSp modSp add del mod ord">
        <pc:chgData name="Butts, David A." userId="fff1741c-3a30-45a9-a9fa-3ef5f787e8bf" providerId="ADAL" clId="{BFCB920D-8168-4D3D-8EEF-836B2B1640D0}" dt="2024-02-02T18:36:04.906" v="3913" actId="2696"/>
        <pc:sldMkLst>
          <pc:docMk/>
          <pc:sldMk cId="2764610185" sldId="2046"/>
        </pc:sldMkLst>
        <pc:spChg chg="mod">
          <ac:chgData name="Butts, David A." userId="fff1741c-3a30-45a9-a9fa-3ef5f787e8bf" providerId="ADAL" clId="{BFCB920D-8168-4D3D-8EEF-836B2B1640D0}" dt="2024-01-11T19:21:05.686" v="627" actId="20577"/>
          <ac:spMkLst>
            <pc:docMk/>
            <pc:sldMk cId="2764610185" sldId="2046"/>
            <ac:spMk id="2" creationId="{4D1A079C-B102-4EEC-9E8A-1D5ADF066D5F}"/>
          </ac:spMkLst>
        </pc:spChg>
        <pc:spChg chg="add mod">
          <ac:chgData name="Butts, David A." userId="fff1741c-3a30-45a9-a9fa-3ef5f787e8bf" providerId="ADAL" clId="{BFCB920D-8168-4D3D-8EEF-836B2B1640D0}" dt="2024-01-17T19:05:14.439" v="767" actId="20577"/>
          <ac:spMkLst>
            <pc:docMk/>
            <pc:sldMk cId="2764610185" sldId="2046"/>
            <ac:spMk id="3" creationId="{4187148D-D8CA-DB3F-A502-06CE29B0419C}"/>
          </ac:spMkLst>
        </pc:spChg>
        <pc:picChg chg="del">
          <ac:chgData name="Butts, David A." userId="fff1741c-3a30-45a9-a9fa-3ef5f787e8bf" providerId="ADAL" clId="{BFCB920D-8168-4D3D-8EEF-836B2B1640D0}" dt="2024-01-11T19:21:08.581" v="628" actId="478"/>
          <ac:picMkLst>
            <pc:docMk/>
            <pc:sldMk cId="2764610185" sldId="2046"/>
            <ac:picMk id="5" creationId="{BDD1BA7B-8A1F-F73A-07D0-1EE224EC581F}"/>
          </ac:picMkLst>
        </pc:picChg>
      </pc:sldChg>
      <pc:sldChg chg="add del">
        <pc:chgData name="Butts, David A." userId="fff1741c-3a30-45a9-a9fa-3ef5f787e8bf" providerId="ADAL" clId="{BFCB920D-8168-4D3D-8EEF-836B2B1640D0}" dt="2024-01-29T16:25:06.054" v="2013" actId="47"/>
        <pc:sldMkLst>
          <pc:docMk/>
          <pc:sldMk cId="3256545344" sldId="2047"/>
        </pc:sldMkLst>
      </pc:sldChg>
      <pc:sldChg chg="addSp delSp modSp add mod modAnim">
        <pc:chgData name="Butts, David A." userId="fff1741c-3a30-45a9-a9fa-3ef5f787e8bf" providerId="ADAL" clId="{BFCB920D-8168-4D3D-8EEF-836B2B1640D0}" dt="2024-02-09T16:56:35.845" v="4547" actId="20577"/>
        <pc:sldMkLst>
          <pc:docMk/>
          <pc:sldMk cId="610368949" sldId="2048"/>
        </pc:sldMkLst>
        <pc:spChg chg="add mod">
          <ac:chgData name="Butts, David A." userId="fff1741c-3a30-45a9-a9fa-3ef5f787e8bf" providerId="ADAL" clId="{BFCB920D-8168-4D3D-8EEF-836B2B1640D0}" dt="2024-02-09T15:19:44.965" v="4178" actId="5793"/>
          <ac:spMkLst>
            <pc:docMk/>
            <pc:sldMk cId="610368949" sldId="2048"/>
            <ac:spMk id="3" creationId="{AD358B48-997D-7180-65C2-2796215D5581}"/>
          </ac:spMkLst>
        </pc:spChg>
        <pc:spChg chg="add mod">
          <ac:chgData name="Butts, David A." userId="fff1741c-3a30-45a9-a9fa-3ef5f787e8bf" providerId="ADAL" clId="{BFCB920D-8168-4D3D-8EEF-836B2B1640D0}" dt="2024-02-09T16:56:35.845" v="4547" actId="20577"/>
          <ac:spMkLst>
            <pc:docMk/>
            <pc:sldMk cId="610368949" sldId="2048"/>
            <ac:spMk id="5" creationId="{F0C05699-54E9-774A-81C0-5F1257CD1E3C}"/>
          </ac:spMkLst>
        </pc:spChg>
        <pc:spChg chg="mod">
          <ac:chgData name="Butts, David A." userId="fff1741c-3a30-45a9-a9fa-3ef5f787e8bf" providerId="ADAL" clId="{BFCB920D-8168-4D3D-8EEF-836B2B1640D0}" dt="2024-02-09T15:20:20.925" v="4184" actId="1076"/>
          <ac:spMkLst>
            <pc:docMk/>
            <pc:sldMk cId="610368949" sldId="2048"/>
            <ac:spMk id="11" creationId="{3C5A62B4-3D96-02DB-4F7C-3CD691BE32D1}"/>
          </ac:spMkLst>
        </pc:spChg>
        <pc:spChg chg="mod">
          <ac:chgData name="Butts, David A." userId="fff1741c-3a30-45a9-a9fa-3ef5f787e8bf" providerId="ADAL" clId="{BFCB920D-8168-4D3D-8EEF-836B2B1640D0}" dt="2024-02-09T15:20:25.470" v="4185" actId="1076"/>
          <ac:spMkLst>
            <pc:docMk/>
            <pc:sldMk cId="610368949" sldId="2048"/>
            <ac:spMk id="12" creationId="{9DC65B6C-0B88-24A5-D5D2-E6C5B4C07E35}"/>
          </ac:spMkLst>
        </pc:spChg>
        <pc:spChg chg="del">
          <ac:chgData name="Butts, David A." userId="fff1741c-3a30-45a9-a9fa-3ef5f787e8bf" providerId="ADAL" clId="{BFCB920D-8168-4D3D-8EEF-836B2B1640D0}" dt="2024-02-09T15:20:11.023" v="4180" actId="478"/>
          <ac:spMkLst>
            <pc:docMk/>
            <pc:sldMk cId="610368949" sldId="2048"/>
            <ac:spMk id="15" creationId="{A43D6EE5-29EF-418F-64E2-96BAE0362A8D}"/>
          </ac:spMkLst>
        </pc:spChg>
        <pc:spChg chg="del">
          <ac:chgData name="Butts, David A." userId="fff1741c-3a30-45a9-a9fa-3ef5f787e8bf" providerId="ADAL" clId="{BFCB920D-8168-4D3D-8EEF-836B2B1640D0}" dt="2024-02-09T15:20:12.766" v="4181" actId="478"/>
          <ac:spMkLst>
            <pc:docMk/>
            <pc:sldMk cId="610368949" sldId="2048"/>
            <ac:spMk id="17" creationId="{3351FC5F-35C1-E666-AA07-B03164F1DFF3}"/>
          </ac:spMkLst>
        </pc:spChg>
        <pc:spChg chg="del">
          <ac:chgData name="Butts, David A." userId="fff1741c-3a30-45a9-a9fa-3ef5f787e8bf" providerId="ADAL" clId="{BFCB920D-8168-4D3D-8EEF-836B2B1640D0}" dt="2024-02-09T15:20:14.191" v="4182" actId="478"/>
          <ac:spMkLst>
            <pc:docMk/>
            <pc:sldMk cId="610368949" sldId="2048"/>
            <ac:spMk id="19" creationId="{92CBCDB4-2FE3-E797-FDF0-5496819AB7E2}"/>
          </ac:spMkLst>
        </pc:spChg>
        <pc:spChg chg="del">
          <ac:chgData name="Butts, David A." userId="fff1741c-3a30-45a9-a9fa-3ef5f787e8bf" providerId="ADAL" clId="{BFCB920D-8168-4D3D-8EEF-836B2B1640D0}" dt="2024-02-09T15:20:15.663" v="4183" actId="478"/>
          <ac:spMkLst>
            <pc:docMk/>
            <pc:sldMk cId="610368949" sldId="2048"/>
            <ac:spMk id="21" creationId="{30E7FA8A-B165-83FE-46B4-0A4EF4A5AE5F}"/>
          </ac:spMkLst>
        </pc:spChg>
      </pc:sldChg>
      <pc:sldChg chg="addSp modSp add del mod modClrScheme chgLayout">
        <pc:chgData name="Butts, David A." userId="fff1741c-3a30-45a9-a9fa-3ef5f787e8bf" providerId="ADAL" clId="{BFCB920D-8168-4D3D-8EEF-836B2B1640D0}" dt="2024-02-02T18:34:22.053" v="3896" actId="2696"/>
        <pc:sldMkLst>
          <pc:docMk/>
          <pc:sldMk cId="4099480901" sldId="2048"/>
        </pc:sldMkLst>
        <pc:spChg chg="mod ord">
          <ac:chgData name="Butts, David A." userId="fff1741c-3a30-45a9-a9fa-3ef5f787e8bf" providerId="ADAL" clId="{BFCB920D-8168-4D3D-8EEF-836B2B1640D0}" dt="2024-01-25T20:14:18.337" v="1150" actId="26606"/>
          <ac:spMkLst>
            <pc:docMk/>
            <pc:sldMk cId="4099480901" sldId="2048"/>
            <ac:spMk id="2" creationId="{4D1A079C-B102-4EEC-9E8A-1D5ADF066D5F}"/>
          </ac:spMkLst>
        </pc:spChg>
        <pc:spChg chg="add mod">
          <ac:chgData name="Butts, David A." userId="fff1741c-3a30-45a9-a9fa-3ef5f787e8bf" providerId="ADAL" clId="{BFCB920D-8168-4D3D-8EEF-836B2B1640D0}" dt="2024-01-25T20:29:01.921" v="1445" actId="1076"/>
          <ac:spMkLst>
            <pc:docMk/>
            <pc:sldMk cId="4099480901" sldId="2048"/>
            <ac:spMk id="11" creationId="{3C5A62B4-3D96-02DB-4F7C-3CD691BE32D1}"/>
          </ac:spMkLst>
        </pc:spChg>
        <pc:spChg chg="add mod">
          <ac:chgData name="Butts, David A." userId="fff1741c-3a30-45a9-a9fa-3ef5f787e8bf" providerId="ADAL" clId="{BFCB920D-8168-4D3D-8EEF-836B2B1640D0}" dt="2024-01-25T20:28:56.020" v="1444" actId="20577"/>
          <ac:spMkLst>
            <pc:docMk/>
            <pc:sldMk cId="4099480901" sldId="2048"/>
            <ac:spMk id="12" creationId="{9DC65B6C-0B88-24A5-D5D2-E6C5B4C07E35}"/>
          </ac:spMkLst>
        </pc:spChg>
        <pc:spChg chg="add mod">
          <ac:chgData name="Butts, David A." userId="fff1741c-3a30-45a9-a9fa-3ef5f787e8bf" providerId="ADAL" clId="{BFCB920D-8168-4D3D-8EEF-836B2B1640D0}" dt="2024-01-25T20:14:18.337" v="1150" actId="26606"/>
          <ac:spMkLst>
            <pc:docMk/>
            <pc:sldMk cId="4099480901" sldId="2048"/>
            <ac:spMk id="15" creationId="{A43D6EE5-29EF-418F-64E2-96BAE0362A8D}"/>
          </ac:spMkLst>
        </pc:spChg>
        <pc:spChg chg="add mod">
          <ac:chgData name="Butts, David A." userId="fff1741c-3a30-45a9-a9fa-3ef5f787e8bf" providerId="ADAL" clId="{BFCB920D-8168-4D3D-8EEF-836B2B1640D0}" dt="2024-01-25T20:14:18.337" v="1150" actId="26606"/>
          <ac:spMkLst>
            <pc:docMk/>
            <pc:sldMk cId="4099480901" sldId="2048"/>
            <ac:spMk id="17" creationId="{3351FC5F-35C1-E666-AA07-B03164F1DFF3}"/>
          </ac:spMkLst>
        </pc:spChg>
        <pc:spChg chg="add mod">
          <ac:chgData name="Butts, David A." userId="fff1741c-3a30-45a9-a9fa-3ef5f787e8bf" providerId="ADAL" clId="{BFCB920D-8168-4D3D-8EEF-836B2B1640D0}" dt="2024-01-25T20:14:18.337" v="1150" actId="26606"/>
          <ac:spMkLst>
            <pc:docMk/>
            <pc:sldMk cId="4099480901" sldId="2048"/>
            <ac:spMk id="19" creationId="{92CBCDB4-2FE3-E797-FDF0-5496819AB7E2}"/>
          </ac:spMkLst>
        </pc:spChg>
        <pc:spChg chg="add mod">
          <ac:chgData name="Butts, David A." userId="fff1741c-3a30-45a9-a9fa-3ef5f787e8bf" providerId="ADAL" clId="{BFCB920D-8168-4D3D-8EEF-836B2B1640D0}" dt="2024-01-25T20:14:18.337" v="1150" actId="26606"/>
          <ac:spMkLst>
            <pc:docMk/>
            <pc:sldMk cId="4099480901" sldId="2048"/>
            <ac:spMk id="21" creationId="{30E7FA8A-B165-83FE-46B4-0A4EF4A5AE5F}"/>
          </ac:spMkLst>
        </pc:spChg>
        <pc:spChg chg="add mod">
          <ac:chgData name="Butts, David A." userId="fff1741c-3a30-45a9-a9fa-3ef5f787e8bf" providerId="ADAL" clId="{BFCB920D-8168-4D3D-8EEF-836B2B1640D0}" dt="2024-01-25T20:16:50.890" v="1348" actId="115"/>
          <ac:spMkLst>
            <pc:docMk/>
            <pc:sldMk cId="4099480901" sldId="2048"/>
            <ac:spMk id="23" creationId="{5088A6F1-83A4-AAEF-4DA2-635269628613}"/>
          </ac:spMkLst>
        </pc:spChg>
        <pc:picChg chg="add mod">
          <ac:chgData name="Butts, David A." userId="fff1741c-3a30-45a9-a9fa-3ef5f787e8bf" providerId="ADAL" clId="{BFCB920D-8168-4D3D-8EEF-836B2B1640D0}" dt="2024-01-25T20:14:18.337" v="1150" actId="26606"/>
          <ac:picMkLst>
            <pc:docMk/>
            <pc:sldMk cId="4099480901" sldId="2048"/>
            <ac:picMk id="4" creationId="{6E998BB4-D234-77D5-F41B-12204B9D3E1A}"/>
          </ac:picMkLst>
        </pc:picChg>
        <pc:picChg chg="add mod ord">
          <ac:chgData name="Butts, David A." userId="fff1741c-3a30-45a9-a9fa-3ef5f787e8bf" providerId="ADAL" clId="{BFCB920D-8168-4D3D-8EEF-836B2B1640D0}" dt="2024-01-25T20:14:18.337" v="1150" actId="26606"/>
          <ac:picMkLst>
            <pc:docMk/>
            <pc:sldMk cId="4099480901" sldId="2048"/>
            <ac:picMk id="6" creationId="{5741BBC5-E8B7-F46C-15FF-C6426B52580C}"/>
          </ac:picMkLst>
        </pc:picChg>
        <pc:picChg chg="add mod">
          <ac:chgData name="Butts, David A." userId="fff1741c-3a30-45a9-a9fa-3ef5f787e8bf" providerId="ADAL" clId="{BFCB920D-8168-4D3D-8EEF-836B2B1640D0}" dt="2024-01-25T20:14:18.337" v="1150" actId="26606"/>
          <ac:picMkLst>
            <pc:docMk/>
            <pc:sldMk cId="4099480901" sldId="2048"/>
            <ac:picMk id="8" creationId="{B01C07CE-0CE6-BBD9-12B7-B78ACFE352B7}"/>
          </ac:picMkLst>
        </pc:picChg>
        <pc:picChg chg="add mod ord">
          <ac:chgData name="Butts, David A." userId="fff1741c-3a30-45a9-a9fa-3ef5f787e8bf" providerId="ADAL" clId="{BFCB920D-8168-4D3D-8EEF-836B2B1640D0}" dt="2024-01-25T20:14:18.337" v="1150" actId="26606"/>
          <ac:picMkLst>
            <pc:docMk/>
            <pc:sldMk cId="4099480901" sldId="2048"/>
            <ac:picMk id="10" creationId="{ED0C658E-19F4-89A7-EECF-3A0EB67C95E4}"/>
          </ac:picMkLst>
        </pc:picChg>
      </pc:sldChg>
      <pc:sldChg chg="addSp delSp modSp del mod">
        <pc:chgData name="Butts, David A." userId="fff1741c-3a30-45a9-a9fa-3ef5f787e8bf" providerId="ADAL" clId="{BFCB920D-8168-4D3D-8EEF-836B2B1640D0}" dt="2024-02-02T18:20:51.916" v="3868" actId="47"/>
        <pc:sldMkLst>
          <pc:docMk/>
          <pc:sldMk cId="3046219589" sldId="2049"/>
        </pc:sldMkLst>
        <pc:spChg chg="mod">
          <ac:chgData name="Butts, David A." userId="fff1741c-3a30-45a9-a9fa-3ef5f787e8bf" providerId="ADAL" clId="{BFCB920D-8168-4D3D-8EEF-836B2B1640D0}" dt="2024-02-02T18:19:22.804" v="3805" actId="20577"/>
          <ac:spMkLst>
            <pc:docMk/>
            <pc:sldMk cId="3046219589" sldId="2049"/>
            <ac:spMk id="2" creationId="{4D1A079C-B102-4EEC-9E8A-1D5ADF066D5F}"/>
          </ac:spMkLst>
        </pc:spChg>
        <pc:spChg chg="mod">
          <ac:chgData name="Butts, David A." userId="fff1741c-3a30-45a9-a9fa-3ef5f787e8bf" providerId="ADAL" clId="{BFCB920D-8168-4D3D-8EEF-836B2B1640D0}" dt="2024-02-02T16:38:43.428" v="3654" actId="20577"/>
          <ac:spMkLst>
            <pc:docMk/>
            <pc:sldMk cId="3046219589" sldId="2049"/>
            <ac:spMk id="3" creationId="{7A6FA066-CC27-18F6-18C4-CD05A669E3F9}"/>
          </ac:spMkLst>
        </pc:spChg>
        <pc:spChg chg="add mod">
          <ac:chgData name="Butts, David A." userId="fff1741c-3a30-45a9-a9fa-3ef5f787e8bf" providerId="ADAL" clId="{BFCB920D-8168-4D3D-8EEF-836B2B1640D0}" dt="2024-02-02T17:44:38.642" v="3754" actId="1076"/>
          <ac:spMkLst>
            <pc:docMk/>
            <pc:sldMk cId="3046219589" sldId="2049"/>
            <ac:spMk id="7" creationId="{10F6E1AC-4DA6-9587-A9DA-B976FCAB8BBB}"/>
          </ac:spMkLst>
        </pc:spChg>
        <pc:graphicFrameChg chg="add del mod">
          <ac:chgData name="Butts, David A." userId="fff1741c-3a30-45a9-a9fa-3ef5f787e8bf" providerId="ADAL" clId="{BFCB920D-8168-4D3D-8EEF-836B2B1640D0}" dt="2024-02-02T18:19:27.993" v="3806" actId="478"/>
          <ac:graphicFrameMkLst>
            <pc:docMk/>
            <pc:sldMk cId="3046219589" sldId="2049"/>
            <ac:graphicFrameMk id="4" creationId="{131EC1BB-62D3-DCEB-B2DA-AF0C050E271F}"/>
          </ac:graphicFrameMkLst>
        </pc:graphicFrameChg>
        <pc:picChg chg="add del mod">
          <ac:chgData name="Butts, David A." userId="fff1741c-3a30-45a9-a9fa-3ef5f787e8bf" providerId="ADAL" clId="{BFCB920D-8168-4D3D-8EEF-836B2B1640D0}" dt="2024-02-02T18:06:47.028" v="3766" actId="478"/>
          <ac:picMkLst>
            <pc:docMk/>
            <pc:sldMk cId="3046219589" sldId="2049"/>
            <ac:picMk id="6" creationId="{2DA0DF3F-EEBE-5FC9-2E16-2D49908E6E0D}"/>
          </ac:picMkLst>
        </pc:picChg>
      </pc:sldChg>
      <pc:sldChg chg="addSp modSp del mod">
        <pc:chgData name="Butts, David A." userId="fff1741c-3a30-45a9-a9fa-3ef5f787e8bf" providerId="ADAL" clId="{BFCB920D-8168-4D3D-8EEF-836B2B1640D0}" dt="2024-01-29T16:20:06.573" v="2012" actId="2696"/>
        <pc:sldMkLst>
          <pc:docMk/>
          <pc:sldMk cId="923741674" sldId="2050"/>
        </pc:sldMkLst>
        <pc:spChg chg="add mod">
          <ac:chgData name="Butts, David A." userId="fff1741c-3a30-45a9-a9fa-3ef5f787e8bf" providerId="ADAL" clId="{BFCB920D-8168-4D3D-8EEF-836B2B1640D0}" dt="2024-01-29T16:07:19.311" v="1585" actId="6549"/>
          <ac:spMkLst>
            <pc:docMk/>
            <pc:sldMk cId="923741674" sldId="2050"/>
            <ac:spMk id="3" creationId="{962B8E24-0993-B488-7981-910D09CA3190}"/>
          </ac:spMkLst>
        </pc:spChg>
      </pc:sldChg>
      <pc:sldChg chg="addSp delSp modSp add mod">
        <pc:chgData name="Butts, David A." userId="fff1741c-3a30-45a9-a9fa-3ef5f787e8bf" providerId="ADAL" clId="{BFCB920D-8168-4D3D-8EEF-836B2B1640D0}" dt="2024-02-02T18:12:54.957" v="3767" actId="20577"/>
        <pc:sldMkLst>
          <pc:docMk/>
          <pc:sldMk cId="3032339193" sldId="2050"/>
        </pc:sldMkLst>
        <pc:spChg chg="del mod">
          <ac:chgData name="Butts, David A." userId="fff1741c-3a30-45a9-a9fa-3ef5f787e8bf" providerId="ADAL" clId="{BFCB920D-8168-4D3D-8EEF-836B2B1640D0}" dt="2024-02-02T15:39:54.155" v="2999" actId="478"/>
          <ac:spMkLst>
            <pc:docMk/>
            <pc:sldMk cId="3032339193" sldId="2050"/>
            <ac:spMk id="2" creationId="{858CD14E-F1F9-269D-5D3A-8CCF0024711C}"/>
          </ac:spMkLst>
        </pc:spChg>
        <pc:spChg chg="del">
          <ac:chgData name="Butts, David A." userId="fff1741c-3a30-45a9-a9fa-3ef5f787e8bf" providerId="ADAL" clId="{BFCB920D-8168-4D3D-8EEF-836B2B1640D0}" dt="2024-02-02T15:39:55.819" v="3000" actId="478"/>
          <ac:spMkLst>
            <pc:docMk/>
            <pc:sldMk cId="3032339193" sldId="2050"/>
            <ac:spMk id="3" creationId="{0EFD7A98-8659-AEDF-907B-8F85DC31922D}"/>
          </ac:spMkLst>
        </pc:spChg>
        <pc:spChg chg="mod">
          <ac:chgData name="Butts, David A." userId="fff1741c-3a30-45a9-a9fa-3ef5f787e8bf" providerId="ADAL" clId="{BFCB920D-8168-4D3D-8EEF-836B2B1640D0}" dt="2024-02-02T15:39:36.708" v="2996" actId="20577"/>
          <ac:spMkLst>
            <pc:docMk/>
            <pc:sldMk cId="3032339193" sldId="2050"/>
            <ac:spMk id="4" creationId="{FE6B6597-5A3D-4340-8A25-5D958A18E421}"/>
          </ac:spMkLst>
        </pc:spChg>
        <pc:spChg chg="del">
          <ac:chgData name="Butts, David A." userId="fff1741c-3a30-45a9-a9fa-3ef5f787e8bf" providerId="ADAL" clId="{BFCB920D-8168-4D3D-8EEF-836B2B1640D0}" dt="2024-02-02T15:39:57.720" v="3001" actId="478"/>
          <ac:spMkLst>
            <pc:docMk/>
            <pc:sldMk cId="3032339193" sldId="2050"/>
            <ac:spMk id="12" creationId="{4DEACD06-6F99-FA3D-25A2-36FA74EA779E}"/>
          </ac:spMkLst>
        </pc:spChg>
        <pc:spChg chg="del">
          <ac:chgData name="Butts, David A." userId="fff1741c-3a30-45a9-a9fa-3ef5f787e8bf" providerId="ADAL" clId="{BFCB920D-8168-4D3D-8EEF-836B2B1640D0}" dt="2024-02-02T15:40:02.600" v="3003" actId="478"/>
          <ac:spMkLst>
            <pc:docMk/>
            <pc:sldMk cId="3032339193" sldId="2050"/>
            <ac:spMk id="13" creationId="{799D73C1-C39A-515F-B996-FC83D2729BE2}"/>
          </ac:spMkLst>
        </pc:spChg>
        <pc:spChg chg="del">
          <ac:chgData name="Butts, David A." userId="fff1741c-3a30-45a9-a9fa-3ef5f787e8bf" providerId="ADAL" clId="{BFCB920D-8168-4D3D-8EEF-836B2B1640D0}" dt="2024-02-02T15:40:07.099" v="3004" actId="478"/>
          <ac:spMkLst>
            <pc:docMk/>
            <pc:sldMk cId="3032339193" sldId="2050"/>
            <ac:spMk id="14" creationId="{6549203F-4D70-2CC4-1E87-26B6ECE23F87}"/>
          </ac:spMkLst>
        </pc:spChg>
        <pc:spChg chg="del">
          <ac:chgData name="Butts, David A." userId="fff1741c-3a30-45a9-a9fa-3ef5f787e8bf" providerId="ADAL" clId="{BFCB920D-8168-4D3D-8EEF-836B2B1640D0}" dt="2024-02-02T15:40:08.701" v="3005" actId="478"/>
          <ac:spMkLst>
            <pc:docMk/>
            <pc:sldMk cId="3032339193" sldId="2050"/>
            <ac:spMk id="15" creationId="{69B79195-478F-9F36-841F-B19EE58B5E9C}"/>
          </ac:spMkLst>
        </pc:spChg>
        <pc:spChg chg="del">
          <ac:chgData name="Butts, David A." userId="fff1741c-3a30-45a9-a9fa-3ef5f787e8bf" providerId="ADAL" clId="{BFCB920D-8168-4D3D-8EEF-836B2B1640D0}" dt="2024-02-02T15:40:10.648" v="3006" actId="478"/>
          <ac:spMkLst>
            <pc:docMk/>
            <pc:sldMk cId="3032339193" sldId="2050"/>
            <ac:spMk id="16" creationId="{0BF1B891-3171-1743-2830-56CF7ED99955}"/>
          </ac:spMkLst>
        </pc:spChg>
        <pc:spChg chg="del">
          <ac:chgData name="Butts, David A." userId="fff1741c-3a30-45a9-a9fa-3ef5f787e8bf" providerId="ADAL" clId="{BFCB920D-8168-4D3D-8EEF-836B2B1640D0}" dt="2024-02-02T15:40:00.751" v="3002" actId="478"/>
          <ac:spMkLst>
            <pc:docMk/>
            <pc:sldMk cId="3032339193" sldId="2050"/>
            <ac:spMk id="17" creationId="{A71BECCC-F65A-766D-C7C5-129D7DF31A56}"/>
          </ac:spMkLst>
        </pc:spChg>
        <pc:spChg chg="del">
          <ac:chgData name="Butts, David A." userId="fff1741c-3a30-45a9-a9fa-3ef5f787e8bf" providerId="ADAL" clId="{BFCB920D-8168-4D3D-8EEF-836B2B1640D0}" dt="2024-02-02T15:40:12.373" v="3007" actId="478"/>
          <ac:spMkLst>
            <pc:docMk/>
            <pc:sldMk cId="3032339193" sldId="2050"/>
            <ac:spMk id="19" creationId="{356486A2-F8EF-B93A-431A-16E01D98C0B3}"/>
          </ac:spMkLst>
        </pc:spChg>
        <pc:graphicFrameChg chg="add mod">
          <ac:chgData name="Butts, David A." userId="fff1741c-3a30-45a9-a9fa-3ef5f787e8bf" providerId="ADAL" clId="{BFCB920D-8168-4D3D-8EEF-836B2B1640D0}" dt="2024-02-02T18:12:54.957" v="3767" actId="20577"/>
          <ac:graphicFrameMkLst>
            <pc:docMk/>
            <pc:sldMk cId="3032339193" sldId="2050"/>
            <ac:graphicFrameMk id="23" creationId="{73F8CC52-2CD1-58E0-73EF-A805D0441007}"/>
          </ac:graphicFrameMkLst>
        </pc:graphicFrameChg>
        <pc:picChg chg="del">
          <ac:chgData name="Butts, David A." userId="fff1741c-3a30-45a9-a9fa-3ef5f787e8bf" providerId="ADAL" clId="{BFCB920D-8168-4D3D-8EEF-836B2B1640D0}" dt="2024-02-02T15:39:46.890" v="2997" actId="478"/>
          <ac:picMkLst>
            <pc:docMk/>
            <pc:sldMk cId="3032339193" sldId="2050"/>
            <ac:picMk id="5" creationId="{2F247E9B-5F64-0C85-B88E-2B1F7FC7BE7C}"/>
          </ac:picMkLst>
        </pc:picChg>
        <pc:picChg chg="del">
          <ac:chgData name="Butts, David A." userId="fff1741c-3a30-45a9-a9fa-3ef5f787e8bf" providerId="ADAL" clId="{BFCB920D-8168-4D3D-8EEF-836B2B1640D0}" dt="2024-02-02T15:39:46.890" v="2997" actId="478"/>
          <ac:picMkLst>
            <pc:docMk/>
            <pc:sldMk cId="3032339193" sldId="2050"/>
            <ac:picMk id="6" creationId="{B67B6876-F166-A11E-93DA-37C535C63BFD}"/>
          </ac:picMkLst>
        </pc:picChg>
        <pc:picChg chg="del">
          <ac:chgData name="Butts, David A." userId="fff1741c-3a30-45a9-a9fa-3ef5f787e8bf" providerId="ADAL" clId="{BFCB920D-8168-4D3D-8EEF-836B2B1640D0}" dt="2024-02-02T15:39:46.890" v="2997" actId="478"/>
          <ac:picMkLst>
            <pc:docMk/>
            <pc:sldMk cId="3032339193" sldId="2050"/>
            <ac:picMk id="7" creationId="{49EB8710-ACCF-FDD0-AD33-4128E02959FB}"/>
          </ac:picMkLst>
        </pc:picChg>
        <pc:picChg chg="del">
          <ac:chgData name="Butts, David A." userId="fff1741c-3a30-45a9-a9fa-3ef5f787e8bf" providerId="ADAL" clId="{BFCB920D-8168-4D3D-8EEF-836B2B1640D0}" dt="2024-02-02T15:39:46.890" v="2997" actId="478"/>
          <ac:picMkLst>
            <pc:docMk/>
            <pc:sldMk cId="3032339193" sldId="2050"/>
            <ac:picMk id="8" creationId="{6BFEA997-746B-7211-639F-6045A9E787AB}"/>
          </ac:picMkLst>
        </pc:picChg>
        <pc:picChg chg="del">
          <ac:chgData name="Butts, David A." userId="fff1741c-3a30-45a9-a9fa-3ef5f787e8bf" providerId="ADAL" clId="{BFCB920D-8168-4D3D-8EEF-836B2B1640D0}" dt="2024-02-02T15:39:46.890" v="2997" actId="478"/>
          <ac:picMkLst>
            <pc:docMk/>
            <pc:sldMk cId="3032339193" sldId="2050"/>
            <ac:picMk id="9" creationId="{C2140E1F-739E-EA10-5907-A78B2C132DB4}"/>
          </ac:picMkLst>
        </pc:picChg>
        <pc:picChg chg="del">
          <ac:chgData name="Butts, David A." userId="fff1741c-3a30-45a9-a9fa-3ef5f787e8bf" providerId="ADAL" clId="{BFCB920D-8168-4D3D-8EEF-836B2B1640D0}" dt="2024-02-02T15:39:46.890" v="2997" actId="478"/>
          <ac:picMkLst>
            <pc:docMk/>
            <pc:sldMk cId="3032339193" sldId="2050"/>
            <ac:picMk id="10" creationId="{09F1A9EA-BFB0-8A7D-3E88-480581F964D9}"/>
          </ac:picMkLst>
        </pc:picChg>
        <pc:picChg chg="del">
          <ac:chgData name="Butts, David A." userId="fff1741c-3a30-45a9-a9fa-3ef5f787e8bf" providerId="ADAL" clId="{BFCB920D-8168-4D3D-8EEF-836B2B1640D0}" dt="2024-02-02T15:39:46.890" v="2997" actId="478"/>
          <ac:picMkLst>
            <pc:docMk/>
            <pc:sldMk cId="3032339193" sldId="2050"/>
            <ac:picMk id="11" creationId="{5669C7CF-93F0-0452-95EC-F711F77D323C}"/>
          </ac:picMkLst>
        </pc:picChg>
        <pc:picChg chg="del">
          <ac:chgData name="Butts, David A." userId="fff1741c-3a30-45a9-a9fa-3ef5f787e8bf" providerId="ADAL" clId="{BFCB920D-8168-4D3D-8EEF-836B2B1640D0}" dt="2024-02-02T15:39:46.890" v="2997" actId="478"/>
          <ac:picMkLst>
            <pc:docMk/>
            <pc:sldMk cId="3032339193" sldId="2050"/>
            <ac:picMk id="18" creationId="{20B8374E-4660-E867-E271-96D288B71746}"/>
          </ac:picMkLst>
        </pc:picChg>
        <pc:picChg chg="del">
          <ac:chgData name="Butts, David A." userId="fff1741c-3a30-45a9-a9fa-3ef5f787e8bf" providerId="ADAL" clId="{BFCB920D-8168-4D3D-8EEF-836B2B1640D0}" dt="2024-02-02T15:39:46.890" v="2997" actId="478"/>
          <ac:picMkLst>
            <pc:docMk/>
            <pc:sldMk cId="3032339193" sldId="2050"/>
            <ac:picMk id="20" creationId="{A290F507-C689-B6BC-3E7C-F003374AB7DF}"/>
          </ac:picMkLst>
        </pc:picChg>
        <pc:picChg chg="add mod">
          <ac:chgData name="Butts, David A." userId="fff1741c-3a30-45a9-a9fa-3ef5f787e8bf" providerId="ADAL" clId="{BFCB920D-8168-4D3D-8EEF-836B2B1640D0}" dt="2024-02-02T16:01:46.915" v="3109" actId="1076"/>
          <ac:picMkLst>
            <pc:docMk/>
            <pc:sldMk cId="3032339193" sldId="2050"/>
            <ac:picMk id="22" creationId="{10EB9442-D185-1813-A0AF-ECCD01BAE75F}"/>
          </ac:picMkLst>
        </pc:picChg>
      </pc:sldChg>
      <pc:sldChg chg="addSp delSp modSp mod">
        <pc:chgData name="Butts, David A." userId="fff1741c-3a30-45a9-a9fa-3ef5f787e8bf" providerId="ADAL" clId="{BFCB920D-8168-4D3D-8EEF-836B2B1640D0}" dt="2024-02-09T16:54:00.915" v="4481" actId="20577"/>
        <pc:sldMkLst>
          <pc:docMk/>
          <pc:sldMk cId="67261833" sldId="2051"/>
        </pc:sldMkLst>
        <pc:spChg chg="mod">
          <ac:chgData name="Butts, David A." userId="fff1741c-3a30-45a9-a9fa-3ef5f787e8bf" providerId="ADAL" clId="{BFCB920D-8168-4D3D-8EEF-836B2B1640D0}" dt="2024-02-02T16:17:20.608" v="3478" actId="5793"/>
          <ac:spMkLst>
            <pc:docMk/>
            <pc:sldMk cId="67261833" sldId="2051"/>
            <ac:spMk id="4" creationId="{FE6B6597-5A3D-4340-8A25-5D958A18E421}"/>
          </ac:spMkLst>
        </pc:spChg>
        <pc:spChg chg="add mod">
          <ac:chgData name="Butts, David A." userId="fff1741c-3a30-45a9-a9fa-3ef5f787e8bf" providerId="ADAL" clId="{BFCB920D-8168-4D3D-8EEF-836B2B1640D0}" dt="2024-02-09T16:54:00.915" v="4481" actId="20577"/>
          <ac:spMkLst>
            <pc:docMk/>
            <pc:sldMk cId="67261833" sldId="2051"/>
            <ac:spMk id="5" creationId="{E7C135BB-4436-490C-C2B9-F3160BF6D165}"/>
          </ac:spMkLst>
        </pc:spChg>
        <pc:graphicFrameChg chg="mod">
          <ac:chgData name="Butts, David A." userId="fff1741c-3a30-45a9-a9fa-3ef5f787e8bf" providerId="ADAL" clId="{BFCB920D-8168-4D3D-8EEF-836B2B1640D0}" dt="2024-02-02T16:58:57.426" v="3657" actId="20577"/>
          <ac:graphicFrameMkLst>
            <pc:docMk/>
            <pc:sldMk cId="67261833" sldId="2051"/>
            <ac:graphicFrameMk id="23" creationId="{73F8CC52-2CD1-58E0-73EF-A805D0441007}"/>
          </ac:graphicFrameMkLst>
        </pc:graphicFrameChg>
        <pc:picChg chg="add mod">
          <ac:chgData name="Butts, David A." userId="fff1741c-3a30-45a9-a9fa-3ef5f787e8bf" providerId="ADAL" clId="{BFCB920D-8168-4D3D-8EEF-836B2B1640D0}" dt="2024-02-09T16:52:29.421" v="4407" actId="1076"/>
          <ac:picMkLst>
            <pc:docMk/>
            <pc:sldMk cId="67261833" sldId="2051"/>
            <ac:picMk id="3" creationId="{E3555321-0F74-ABFF-D763-E1D2455CF164}"/>
          </ac:picMkLst>
        </pc:picChg>
        <pc:picChg chg="del">
          <ac:chgData name="Butts, David A." userId="fff1741c-3a30-45a9-a9fa-3ef5f787e8bf" providerId="ADAL" clId="{BFCB920D-8168-4D3D-8EEF-836B2B1640D0}" dt="2024-02-02T16:17:23.122" v="3479" actId="478"/>
          <ac:picMkLst>
            <pc:docMk/>
            <pc:sldMk cId="67261833" sldId="2051"/>
            <ac:picMk id="22" creationId="{10EB9442-D185-1813-A0AF-ECCD01BAE75F}"/>
          </ac:picMkLst>
        </pc:picChg>
      </pc:sldChg>
      <pc:sldChg chg="addSp modSp add mod ord">
        <pc:chgData name="Butts, David A." userId="fff1741c-3a30-45a9-a9fa-3ef5f787e8bf" providerId="ADAL" clId="{BFCB920D-8168-4D3D-8EEF-836B2B1640D0}" dt="2024-02-09T16:45:51.211" v="4398" actId="14100"/>
        <pc:sldMkLst>
          <pc:docMk/>
          <pc:sldMk cId="642181841" sldId="2052"/>
        </pc:sldMkLst>
        <pc:spChg chg="add mod">
          <ac:chgData name="Butts, David A." userId="fff1741c-3a30-45a9-a9fa-3ef5f787e8bf" providerId="ADAL" clId="{BFCB920D-8168-4D3D-8EEF-836B2B1640D0}" dt="2024-02-09T16:44:07.183" v="4385"/>
          <ac:spMkLst>
            <pc:docMk/>
            <pc:sldMk cId="642181841" sldId="2052"/>
            <ac:spMk id="5" creationId="{A5F3D72F-A440-9F3E-44FA-93317187F0A8}"/>
          </ac:spMkLst>
        </pc:spChg>
        <pc:graphicFrameChg chg="mod">
          <ac:chgData name="Butts, David A." userId="fff1741c-3a30-45a9-a9fa-3ef5f787e8bf" providerId="ADAL" clId="{BFCB920D-8168-4D3D-8EEF-836B2B1640D0}" dt="2024-02-09T16:45:51.211" v="4398" actId="14100"/>
          <ac:graphicFrameMkLst>
            <pc:docMk/>
            <pc:sldMk cId="642181841" sldId="2052"/>
            <ac:graphicFrameMk id="14" creationId="{D11470DD-02D1-FC8F-0D16-1C08FBF9F560}"/>
          </ac:graphicFrameMkLst>
        </pc:graphicFrameChg>
        <pc:picChg chg="add mod">
          <ac:chgData name="Butts, David A." userId="fff1741c-3a30-45a9-a9fa-3ef5f787e8bf" providerId="ADAL" clId="{BFCB920D-8168-4D3D-8EEF-836B2B1640D0}" dt="2024-02-09T16:44:59.128" v="4387" actId="1076"/>
          <ac:picMkLst>
            <pc:docMk/>
            <pc:sldMk cId="642181841" sldId="2052"/>
            <ac:picMk id="4" creationId="{707A7CEE-32D0-A4A2-1DC7-1B9C04B72650}"/>
          </ac:picMkLst>
        </pc:picChg>
      </pc:sldChg>
      <pc:sldChg chg="delSp modSp add del mod delAnim">
        <pc:chgData name="Butts, David A." userId="fff1741c-3a30-45a9-a9fa-3ef5f787e8bf" providerId="ADAL" clId="{BFCB920D-8168-4D3D-8EEF-836B2B1640D0}" dt="2024-02-02T18:34:22.053" v="3896" actId="2696"/>
        <pc:sldMkLst>
          <pc:docMk/>
          <pc:sldMk cId="1091265900" sldId="2052"/>
        </pc:sldMkLst>
        <pc:spChg chg="mod">
          <ac:chgData name="Butts, David A." userId="fff1741c-3a30-45a9-a9fa-3ef5f787e8bf" providerId="ADAL" clId="{BFCB920D-8168-4D3D-8EEF-836B2B1640D0}" dt="2024-02-02T18:23:14.134" v="3893" actId="20577"/>
          <ac:spMkLst>
            <pc:docMk/>
            <pc:sldMk cId="1091265900" sldId="2052"/>
            <ac:spMk id="2" creationId="{FA0EABB6-3479-F961-EEE0-8464E776439F}"/>
          </ac:spMkLst>
        </pc:spChg>
        <pc:picChg chg="del">
          <ac:chgData name="Butts, David A." userId="fff1741c-3a30-45a9-a9fa-3ef5f787e8bf" providerId="ADAL" clId="{BFCB920D-8168-4D3D-8EEF-836B2B1640D0}" dt="2024-02-02T18:23:17.550" v="3895" actId="478"/>
          <ac:picMkLst>
            <pc:docMk/>
            <pc:sldMk cId="1091265900" sldId="2052"/>
            <ac:picMk id="7" creationId="{E5D2D5E4-D652-FA6F-4F4A-A17CBFEA51C0}"/>
          </ac:picMkLst>
        </pc:picChg>
        <pc:picChg chg="del">
          <ac:chgData name="Butts, David A." userId="fff1741c-3a30-45a9-a9fa-3ef5f787e8bf" providerId="ADAL" clId="{BFCB920D-8168-4D3D-8EEF-836B2B1640D0}" dt="2024-02-02T18:23:16.840" v="3894" actId="478"/>
          <ac:picMkLst>
            <pc:docMk/>
            <pc:sldMk cId="1091265900" sldId="2052"/>
            <ac:picMk id="9" creationId="{DAE2E5E8-7B0A-F1E2-817C-9A757B87EE36}"/>
          </ac:picMkLst>
        </pc:picChg>
      </pc:sldChg>
      <pc:sldChg chg="delSp add del mod">
        <pc:chgData name="Butts, David A." userId="fff1741c-3a30-45a9-a9fa-3ef5f787e8bf" providerId="ADAL" clId="{BFCB920D-8168-4D3D-8EEF-836B2B1640D0}" dt="2024-02-02T18:20:56.263" v="3869" actId="47"/>
        <pc:sldMkLst>
          <pc:docMk/>
          <pc:sldMk cId="3765708695" sldId="2052"/>
        </pc:sldMkLst>
        <pc:graphicFrameChg chg="del">
          <ac:chgData name="Butts, David A." userId="fff1741c-3a30-45a9-a9fa-3ef5f787e8bf" providerId="ADAL" clId="{BFCB920D-8168-4D3D-8EEF-836B2B1640D0}" dt="2024-02-02T18:06:41.381" v="3765" actId="478"/>
          <ac:graphicFrameMkLst>
            <pc:docMk/>
            <pc:sldMk cId="3765708695" sldId="2052"/>
            <ac:graphicFrameMk id="4" creationId="{131EC1BB-62D3-DCEB-B2DA-AF0C050E271F}"/>
          </ac:graphicFrameMkLst>
        </pc:graphicFrameChg>
      </pc:sldChg>
    </pc:docChg>
  </pc:docChgLst>
  <pc:docChgLst>
    <pc:chgData name="Matkowski, Laurie" userId="7d1a2a77-2d85-42b0-ac4b-19f9f2cfed03" providerId="ADAL" clId="{D9B035E5-4B7B-4D64-B61B-21FBB79B2C33}"/>
    <pc:docChg chg="undo custSel modSld">
      <pc:chgData name="Matkowski, Laurie" userId="7d1a2a77-2d85-42b0-ac4b-19f9f2cfed03" providerId="ADAL" clId="{D9B035E5-4B7B-4D64-B61B-21FBB79B2C33}" dt="2024-02-09T15:58:57.295" v="83" actId="20577"/>
      <pc:docMkLst>
        <pc:docMk/>
      </pc:docMkLst>
      <pc:sldChg chg="addSp delSp modSp mod">
        <pc:chgData name="Matkowski, Laurie" userId="7d1a2a77-2d85-42b0-ac4b-19f9f2cfed03" providerId="ADAL" clId="{D9B035E5-4B7B-4D64-B61B-21FBB79B2C33}" dt="2024-02-09T15:50:29.595" v="67" actId="1076"/>
        <pc:sldMkLst>
          <pc:docMk/>
          <pc:sldMk cId="1706170810" sldId="363"/>
        </pc:sldMkLst>
        <pc:spChg chg="add mod">
          <ac:chgData name="Matkowski, Laurie" userId="7d1a2a77-2d85-42b0-ac4b-19f9f2cfed03" providerId="ADAL" clId="{D9B035E5-4B7B-4D64-B61B-21FBB79B2C33}" dt="2024-02-09T15:11:54.366" v="49"/>
          <ac:spMkLst>
            <pc:docMk/>
            <pc:sldMk cId="1706170810" sldId="363"/>
            <ac:spMk id="2" creationId="{B616FAD8-0DD6-AF0B-A716-57A8B4643133}"/>
          </ac:spMkLst>
        </pc:spChg>
        <pc:spChg chg="mod">
          <ac:chgData name="Matkowski, Laurie" userId="7d1a2a77-2d85-42b0-ac4b-19f9f2cfed03" providerId="ADAL" clId="{D9B035E5-4B7B-4D64-B61B-21FBB79B2C33}" dt="2024-02-09T15:20:22.327" v="66" actId="1076"/>
          <ac:spMkLst>
            <pc:docMk/>
            <pc:sldMk cId="1706170810" sldId="363"/>
            <ac:spMk id="3" creationId="{00000000-0000-0000-0000-000000000000}"/>
          </ac:spMkLst>
        </pc:spChg>
        <pc:spChg chg="add mod">
          <ac:chgData name="Matkowski, Laurie" userId="7d1a2a77-2d85-42b0-ac4b-19f9f2cfed03" providerId="ADAL" clId="{D9B035E5-4B7B-4D64-B61B-21FBB79B2C33}" dt="2024-02-09T15:11:54.366" v="49"/>
          <ac:spMkLst>
            <pc:docMk/>
            <pc:sldMk cId="1706170810" sldId="363"/>
            <ac:spMk id="5" creationId="{73E466E5-E70F-23A7-C838-116794F2E045}"/>
          </ac:spMkLst>
        </pc:spChg>
        <pc:spChg chg="mod">
          <ac:chgData name="Matkowski, Laurie" userId="7d1a2a77-2d85-42b0-ac4b-19f9f2cfed03" providerId="ADAL" clId="{D9B035E5-4B7B-4D64-B61B-21FBB79B2C33}" dt="2024-02-09T15:50:29.595" v="67" actId="1076"/>
          <ac:spMkLst>
            <pc:docMk/>
            <pc:sldMk cId="1706170810" sldId="363"/>
            <ac:spMk id="12" creationId="{00000000-0000-0000-0000-000000000000}"/>
          </ac:spMkLst>
        </pc:spChg>
        <pc:spChg chg="del mod">
          <ac:chgData name="Matkowski, Laurie" userId="7d1a2a77-2d85-42b0-ac4b-19f9f2cfed03" providerId="ADAL" clId="{D9B035E5-4B7B-4D64-B61B-21FBB79B2C33}" dt="2024-02-09T15:14:44.660" v="61" actId="478"/>
          <ac:spMkLst>
            <pc:docMk/>
            <pc:sldMk cId="1706170810" sldId="363"/>
            <ac:spMk id="15" creationId="{00000000-0000-0000-0000-000000000000}"/>
          </ac:spMkLst>
        </pc:spChg>
      </pc:sldChg>
      <pc:sldChg chg="addSp delSp modSp mod">
        <pc:chgData name="Matkowski, Laurie" userId="7d1a2a77-2d85-42b0-ac4b-19f9f2cfed03" providerId="ADAL" clId="{D9B035E5-4B7B-4D64-B61B-21FBB79B2C33}" dt="2024-02-09T15:58:57.295" v="83" actId="20577"/>
        <pc:sldMkLst>
          <pc:docMk/>
          <pc:sldMk cId="1629442296" sldId="368"/>
        </pc:sldMkLst>
        <pc:spChg chg="add mod">
          <ac:chgData name="Matkowski, Laurie" userId="7d1a2a77-2d85-42b0-ac4b-19f9f2cfed03" providerId="ADAL" clId="{D9B035E5-4B7B-4D64-B61B-21FBB79B2C33}" dt="2024-02-09T15:58:07.461" v="70"/>
          <ac:spMkLst>
            <pc:docMk/>
            <pc:sldMk cId="1629442296" sldId="368"/>
            <ac:spMk id="2" creationId="{6C725B05-A6D8-D0A1-4F54-869BAB2B7F04}"/>
          </ac:spMkLst>
        </pc:spChg>
        <pc:spChg chg="mod">
          <ac:chgData name="Matkowski, Laurie" userId="7d1a2a77-2d85-42b0-ac4b-19f9f2cfed03" providerId="ADAL" clId="{D9B035E5-4B7B-4D64-B61B-21FBB79B2C33}" dt="2024-02-09T15:58:57.295" v="83" actId="20577"/>
          <ac:spMkLst>
            <pc:docMk/>
            <pc:sldMk cId="1629442296" sldId="368"/>
            <ac:spMk id="7" creationId="{00000000-0000-0000-0000-000000000000}"/>
          </ac:spMkLst>
        </pc:spChg>
        <pc:spChg chg="del">
          <ac:chgData name="Matkowski, Laurie" userId="7d1a2a77-2d85-42b0-ac4b-19f9f2cfed03" providerId="ADAL" clId="{D9B035E5-4B7B-4D64-B61B-21FBB79B2C33}" dt="2024-02-09T15:57:55.629" v="69" actId="478"/>
          <ac:spMkLst>
            <pc:docMk/>
            <pc:sldMk cId="1629442296" sldId="368"/>
            <ac:spMk id="14" creationId="{00000000-0000-0000-0000-000000000000}"/>
          </ac:spMkLst>
        </pc:spChg>
        <pc:picChg chg="del">
          <ac:chgData name="Matkowski, Laurie" userId="7d1a2a77-2d85-42b0-ac4b-19f9f2cfed03" providerId="ADAL" clId="{D9B035E5-4B7B-4D64-B61B-21FBB79B2C33}" dt="2024-02-09T15:57:51.789" v="68" actId="478"/>
          <ac:picMkLst>
            <pc:docMk/>
            <pc:sldMk cId="1629442296" sldId="368"/>
            <ac:picMk id="6" creationId="{00000000-0000-0000-0000-000000000000}"/>
          </ac:picMkLst>
        </pc:picChg>
      </pc:sldChg>
      <pc:sldChg chg="addSp modSp mod">
        <pc:chgData name="Matkowski, Laurie" userId="7d1a2a77-2d85-42b0-ac4b-19f9f2cfed03" providerId="ADAL" clId="{D9B035E5-4B7B-4D64-B61B-21FBB79B2C33}" dt="2024-02-09T15:12:40.220" v="55" actId="1076"/>
        <pc:sldMkLst>
          <pc:docMk/>
          <pc:sldMk cId="2386573842" sldId="570"/>
        </pc:sldMkLst>
        <pc:spChg chg="add mod">
          <ac:chgData name="Matkowski, Laurie" userId="7d1a2a77-2d85-42b0-ac4b-19f9f2cfed03" providerId="ADAL" clId="{D9B035E5-4B7B-4D64-B61B-21FBB79B2C33}" dt="2024-02-09T15:08:36.264" v="9" actId="208"/>
          <ac:spMkLst>
            <pc:docMk/>
            <pc:sldMk cId="2386573842" sldId="570"/>
            <ac:spMk id="3" creationId="{56376BB9-C77B-43E4-F1C8-A97B297D10A8}"/>
          </ac:spMkLst>
        </pc:spChg>
        <pc:spChg chg="add mod">
          <ac:chgData name="Matkowski, Laurie" userId="7d1a2a77-2d85-42b0-ac4b-19f9f2cfed03" providerId="ADAL" clId="{D9B035E5-4B7B-4D64-B61B-21FBB79B2C33}" dt="2024-02-09T15:09:11.287" v="12" actId="208"/>
          <ac:spMkLst>
            <pc:docMk/>
            <pc:sldMk cId="2386573842" sldId="570"/>
            <ac:spMk id="4" creationId="{D8955268-5A9D-D5C6-F1D0-EFACC51AC265}"/>
          </ac:spMkLst>
        </pc:spChg>
        <pc:spChg chg="mod">
          <ac:chgData name="Matkowski, Laurie" userId="7d1a2a77-2d85-42b0-ac4b-19f9f2cfed03" providerId="ADAL" clId="{D9B035E5-4B7B-4D64-B61B-21FBB79B2C33}" dt="2024-02-09T15:12:40.220" v="55" actId="1076"/>
          <ac:spMkLst>
            <pc:docMk/>
            <pc:sldMk cId="2386573842" sldId="570"/>
            <ac:spMk id="5" creationId="{D483C19D-E757-4830-91BC-81C37FC3D4BA}"/>
          </ac:spMkLst>
        </pc:spChg>
        <pc:grpChg chg="mod">
          <ac:chgData name="Matkowski, Laurie" userId="7d1a2a77-2d85-42b0-ac4b-19f9f2cfed03" providerId="ADAL" clId="{D9B035E5-4B7B-4D64-B61B-21FBB79B2C33}" dt="2024-02-09T15:12:32.827" v="53" actId="1076"/>
          <ac:grpSpMkLst>
            <pc:docMk/>
            <pc:sldMk cId="2386573842" sldId="570"/>
            <ac:grpSpMk id="2" creationId="{E898CF54-F721-4746-A37F-B19020A336EB}"/>
          </ac:grpSpMkLst>
        </pc:grpChg>
      </pc:sldChg>
      <pc:sldChg chg="modSp mod">
        <pc:chgData name="Matkowski, Laurie" userId="7d1a2a77-2d85-42b0-ac4b-19f9f2cfed03" providerId="ADAL" clId="{D9B035E5-4B7B-4D64-B61B-21FBB79B2C33}" dt="2024-02-09T15:11:00.983" v="29" actId="20577"/>
        <pc:sldMkLst>
          <pc:docMk/>
          <pc:sldMk cId="996611073" sldId="574"/>
        </pc:sldMkLst>
        <pc:spChg chg="mod">
          <ac:chgData name="Matkowski, Laurie" userId="7d1a2a77-2d85-42b0-ac4b-19f9f2cfed03" providerId="ADAL" clId="{D9B035E5-4B7B-4D64-B61B-21FBB79B2C33}" dt="2024-02-09T15:11:00.983" v="29" actId="20577"/>
          <ac:spMkLst>
            <pc:docMk/>
            <pc:sldMk cId="996611073" sldId="574"/>
            <ac:spMk id="2" creationId="{804A7054-0851-4587-B126-35740B1AB150}"/>
          </ac:spMkLst>
        </pc:spChg>
      </pc:sldChg>
      <pc:sldChg chg="addSp modSp mod">
        <pc:chgData name="Matkowski, Laurie" userId="7d1a2a77-2d85-42b0-ac4b-19f9f2cfed03" providerId="ADAL" clId="{D9B035E5-4B7B-4D64-B61B-21FBB79B2C33}" dt="2024-02-09T15:11:47.042" v="47"/>
        <pc:sldMkLst>
          <pc:docMk/>
          <pc:sldMk cId="222497274" sldId="575"/>
        </pc:sldMkLst>
        <pc:spChg chg="mod">
          <ac:chgData name="Matkowski, Laurie" userId="7d1a2a77-2d85-42b0-ac4b-19f9f2cfed03" providerId="ADAL" clId="{D9B035E5-4B7B-4D64-B61B-21FBB79B2C33}" dt="2024-02-09T15:11:16.641" v="39" actId="20577"/>
          <ac:spMkLst>
            <pc:docMk/>
            <pc:sldMk cId="222497274" sldId="575"/>
            <ac:spMk id="2" creationId="{804A7054-0851-4587-B126-35740B1AB150}"/>
          </ac:spMkLst>
        </pc:spChg>
        <pc:spChg chg="add mod">
          <ac:chgData name="Matkowski, Laurie" userId="7d1a2a77-2d85-42b0-ac4b-19f9f2cfed03" providerId="ADAL" clId="{D9B035E5-4B7B-4D64-B61B-21FBB79B2C33}" dt="2024-02-09T15:11:47.042" v="47"/>
          <ac:spMkLst>
            <pc:docMk/>
            <pc:sldMk cId="222497274" sldId="575"/>
            <ac:spMk id="4" creationId="{FBA46394-79C3-E5C9-49B6-AD522726EDAE}"/>
          </ac:spMkLst>
        </pc:spChg>
        <pc:spChg chg="add mod">
          <ac:chgData name="Matkowski, Laurie" userId="7d1a2a77-2d85-42b0-ac4b-19f9f2cfed03" providerId="ADAL" clId="{D9B035E5-4B7B-4D64-B61B-21FBB79B2C33}" dt="2024-02-09T15:11:47.042" v="47"/>
          <ac:spMkLst>
            <pc:docMk/>
            <pc:sldMk cId="222497274" sldId="575"/>
            <ac:spMk id="6" creationId="{A1DD17AC-0E35-E338-2F33-61BC8F3B8AF6}"/>
          </ac:spMkLst>
        </pc:spChg>
      </pc:sldChg>
      <pc:sldChg chg="addSp delSp modSp mod">
        <pc:chgData name="Matkowski, Laurie" userId="7d1a2a77-2d85-42b0-ac4b-19f9f2cfed03" providerId="ADAL" clId="{D9B035E5-4B7B-4D64-B61B-21FBB79B2C33}" dt="2024-02-09T15:18:23.953" v="65" actId="1076"/>
        <pc:sldMkLst>
          <pc:docMk/>
          <pc:sldMk cId="688127605" sldId="576"/>
        </pc:sldMkLst>
        <pc:spChg chg="mod">
          <ac:chgData name="Matkowski, Laurie" userId="7d1a2a77-2d85-42b0-ac4b-19f9f2cfed03" providerId="ADAL" clId="{D9B035E5-4B7B-4D64-B61B-21FBB79B2C33}" dt="2024-02-09T15:11:24.175" v="44" actId="20577"/>
          <ac:spMkLst>
            <pc:docMk/>
            <pc:sldMk cId="688127605" sldId="576"/>
            <ac:spMk id="2" creationId="{804A7054-0851-4587-B126-35740B1AB150}"/>
          </ac:spMkLst>
        </pc:spChg>
        <pc:spChg chg="del">
          <ac:chgData name="Matkowski, Laurie" userId="7d1a2a77-2d85-42b0-ac4b-19f9f2cfed03" providerId="ADAL" clId="{D9B035E5-4B7B-4D64-B61B-21FBB79B2C33}" dt="2024-02-09T15:11:34.432" v="46" actId="478"/>
          <ac:spMkLst>
            <pc:docMk/>
            <pc:sldMk cId="688127605" sldId="576"/>
            <ac:spMk id="6" creationId="{FC9AF842-351B-4431-880F-E8AA9DA30998}"/>
          </ac:spMkLst>
        </pc:spChg>
        <pc:spChg chg="add mod">
          <ac:chgData name="Matkowski, Laurie" userId="7d1a2a77-2d85-42b0-ac4b-19f9f2cfed03" providerId="ADAL" clId="{D9B035E5-4B7B-4D64-B61B-21FBB79B2C33}" dt="2024-02-09T15:11:50.879" v="48"/>
          <ac:spMkLst>
            <pc:docMk/>
            <pc:sldMk cId="688127605" sldId="576"/>
            <ac:spMk id="7" creationId="{F1EFFB73-C73B-284D-EEBB-A1950ABAEAAA}"/>
          </ac:spMkLst>
        </pc:spChg>
        <pc:spChg chg="add mod">
          <ac:chgData name="Matkowski, Laurie" userId="7d1a2a77-2d85-42b0-ac4b-19f9f2cfed03" providerId="ADAL" clId="{D9B035E5-4B7B-4D64-B61B-21FBB79B2C33}" dt="2024-02-09T15:11:50.879" v="48"/>
          <ac:spMkLst>
            <pc:docMk/>
            <pc:sldMk cId="688127605" sldId="576"/>
            <ac:spMk id="8" creationId="{BA876D77-30A8-BC16-5255-B5E438841FC5}"/>
          </ac:spMkLst>
        </pc:spChg>
        <pc:picChg chg="del">
          <ac:chgData name="Matkowski, Laurie" userId="7d1a2a77-2d85-42b0-ac4b-19f9f2cfed03" providerId="ADAL" clId="{D9B035E5-4B7B-4D64-B61B-21FBB79B2C33}" dt="2024-02-09T15:11:30.582" v="45" actId="478"/>
          <ac:picMkLst>
            <pc:docMk/>
            <pc:sldMk cId="688127605" sldId="576"/>
            <ac:picMk id="4" creationId="{F1ADB9BB-47E4-4044-987F-9A247CFDBDF7}"/>
          </ac:picMkLst>
        </pc:picChg>
        <pc:picChg chg="add mod">
          <ac:chgData name="Matkowski, Laurie" userId="7d1a2a77-2d85-42b0-ac4b-19f9f2cfed03" providerId="ADAL" clId="{D9B035E5-4B7B-4D64-B61B-21FBB79B2C33}" dt="2024-02-09T15:18:23.953" v="65" actId="1076"/>
          <ac:picMkLst>
            <pc:docMk/>
            <pc:sldMk cId="688127605" sldId="576"/>
            <ac:picMk id="10" creationId="{79DED94B-E8A4-3A6C-E351-3851DEB48AAE}"/>
          </ac:picMkLst>
        </pc:picChg>
      </pc:sldChg>
      <pc:sldChg chg="modSp">
        <pc:chgData name="Matkowski, Laurie" userId="7d1a2a77-2d85-42b0-ac4b-19f9f2cfed03" providerId="ADAL" clId="{D9B035E5-4B7B-4D64-B61B-21FBB79B2C33}" dt="2024-02-09T15:12:12.709" v="51" actId="20577"/>
        <pc:sldMkLst>
          <pc:docMk/>
          <pc:sldMk cId="145953981" sldId="822"/>
        </pc:sldMkLst>
        <pc:graphicFrameChg chg="mod">
          <ac:chgData name="Matkowski, Laurie" userId="7d1a2a77-2d85-42b0-ac4b-19f9f2cfed03" providerId="ADAL" clId="{D9B035E5-4B7B-4D64-B61B-21FBB79B2C33}" dt="2024-02-09T15:12:12.709" v="51" actId="20577"/>
          <ac:graphicFrameMkLst>
            <pc:docMk/>
            <pc:sldMk cId="145953981" sldId="822"/>
            <ac:graphicFrameMk id="3" creationId="{99A6A043-1A48-F17F-86F6-AC39619D5301}"/>
          </ac:graphicFrameMkLst>
        </pc:graphicFrameChg>
      </pc:sldChg>
    </pc:docChg>
  </pc:docChgLst>
  <pc:docChgLst>
    <pc:chgData name="Birch, Christian" userId="55652d27-5a9f-4c89-b0a8-510620052971" providerId="ADAL" clId="{6A642D20-94F0-445F-8A40-A1F91DB5F2B7}"/>
    <pc:docChg chg="custSel addSld modSld modSection">
      <pc:chgData name="Birch, Christian" userId="55652d27-5a9f-4c89-b0a8-510620052971" providerId="ADAL" clId="{6A642D20-94F0-445F-8A40-A1F91DB5F2B7}" dt="2024-01-24T15:24:07.142" v="205" actId="20577"/>
      <pc:docMkLst>
        <pc:docMk/>
      </pc:docMkLst>
      <pc:sldChg chg="modSp mod">
        <pc:chgData name="Birch, Christian" userId="55652d27-5a9f-4c89-b0a8-510620052971" providerId="ADAL" clId="{6A642D20-94F0-445F-8A40-A1F91DB5F2B7}" dt="2024-01-24T15:21:05.685" v="121" actId="20577"/>
        <pc:sldMkLst>
          <pc:docMk/>
          <pc:sldMk cId="4099480901" sldId="2048"/>
        </pc:sldMkLst>
        <pc:spChg chg="mod">
          <ac:chgData name="Birch, Christian" userId="55652d27-5a9f-4c89-b0a8-510620052971" providerId="ADAL" clId="{6A642D20-94F0-445F-8A40-A1F91DB5F2B7}" dt="2024-01-24T15:21:05.685" v="121" actId="20577"/>
          <ac:spMkLst>
            <pc:docMk/>
            <pc:sldMk cId="4099480901" sldId="2048"/>
            <ac:spMk id="2" creationId="{4D1A079C-B102-4EEC-9E8A-1D5ADF066D5F}"/>
          </ac:spMkLst>
        </pc:spChg>
      </pc:sldChg>
      <pc:sldChg chg="addSp modSp add mod">
        <pc:chgData name="Birch, Christian" userId="55652d27-5a9f-4c89-b0a8-510620052971" providerId="ADAL" clId="{6A642D20-94F0-445F-8A40-A1F91DB5F2B7}" dt="2024-01-24T15:24:07.142" v="205" actId="20577"/>
        <pc:sldMkLst>
          <pc:docMk/>
          <pc:sldMk cId="3046219589" sldId="2049"/>
        </pc:sldMkLst>
        <pc:spChg chg="mod">
          <ac:chgData name="Birch, Christian" userId="55652d27-5a9f-4c89-b0a8-510620052971" providerId="ADAL" clId="{6A642D20-94F0-445F-8A40-A1F91DB5F2B7}" dt="2024-01-24T15:19:13.802" v="51" actId="20577"/>
          <ac:spMkLst>
            <pc:docMk/>
            <pc:sldMk cId="3046219589" sldId="2049"/>
            <ac:spMk id="2" creationId="{4D1A079C-B102-4EEC-9E8A-1D5ADF066D5F}"/>
          </ac:spMkLst>
        </pc:spChg>
        <pc:spChg chg="add mod">
          <ac:chgData name="Birch, Christian" userId="55652d27-5a9f-4c89-b0a8-510620052971" providerId="ADAL" clId="{6A642D20-94F0-445F-8A40-A1F91DB5F2B7}" dt="2024-01-24T15:24:07.142" v="205" actId="20577"/>
          <ac:spMkLst>
            <pc:docMk/>
            <pc:sldMk cId="3046219589" sldId="2049"/>
            <ac:spMk id="3" creationId="{7A6FA066-CC27-18F6-18C4-CD05A669E3F9}"/>
          </ac:spMkLst>
        </pc:spChg>
      </pc:sldChg>
      <pc:sldChg chg="addSp delSp modSp add mod">
        <pc:chgData name="Birch, Christian" userId="55652d27-5a9f-4c89-b0a8-510620052971" providerId="ADAL" clId="{6A642D20-94F0-445F-8A40-A1F91DB5F2B7}" dt="2024-01-24T15:22:55.593" v="161" actId="478"/>
        <pc:sldMkLst>
          <pc:docMk/>
          <pc:sldMk cId="923741674" sldId="2050"/>
        </pc:sldMkLst>
        <pc:spChg chg="mod">
          <ac:chgData name="Birch, Christian" userId="55652d27-5a9f-4c89-b0a8-510620052971" providerId="ADAL" clId="{6A642D20-94F0-445F-8A40-A1F91DB5F2B7}" dt="2024-01-24T15:22:34.072" v="159" actId="6549"/>
          <ac:spMkLst>
            <pc:docMk/>
            <pc:sldMk cId="923741674" sldId="2050"/>
            <ac:spMk id="2" creationId="{4D1A079C-B102-4EEC-9E8A-1D5ADF066D5F}"/>
          </ac:spMkLst>
        </pc:spChg>
        <pc:spChg chg="add del mod">
          <ac:chgData name="Birch, Christian" userId="55652d27-5a9f-4c89-b0a8-510620052971" providerId="ADAL" clId="{6A642D20-94F0-445F-8A40-A1F91DB5F2B7}" dt="2024-01-24T15:22:55.593" v="161" actId="478"/>
          <ac:spMkLst>
            <pc:docMk/>
            <pc:sldMk cId="923741674" sldId="2050"/>
            <ac:spMk id="3" creationId="{3A0E2565-6ABE-DA21-B979-253840DC1A2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975182-F29A-4BAC-BD6F-514EE19DC21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5CB4ED7-279C-4DFD-96CD-B2525D8D11F1}">
      <dgm:prSet/>
      <dgm:spPr/>
      <dgm:t>
        <a:bodyPr/>
        <a:lstStyle/>
        <a:p>
          <a:r>
            <a:rPr lang="en-US" b="1"/>
            <a:t>A technologically modern urban area…</a:t>
          </a:r>
        </a:p>
      </dgm:t>
    </dgm:pt>
    <dgm:pt modelId="{03625EE8-255C-4229-AC0F-B1855AB1FFDC}" type="parTrans" cxnId="{7583842B-B971-43FC-ACBA-197A997F7AA3}">
      <dgm:prSet/>
      <dgm:spPr/>
      <dgm:t>
        <a:bodyPr/>
        <a:lstStyle/>
        <a:p>
          <a:endParaRPr lang="en-US"/>
        </a:p>
      </dgm:t>
    </dgm:pt>
    <dgm:pt modelId="{5A3B06C7-B2C6-4FB9-9DC7-88430698A895}" type="sibTrans" cxnId="{7583842B-B971-43FC-ACBA-197A997F7AA3}">
      <dgm:prSet/>
      <dgm:spPr/>
      <dgm:t>
        <a:bodyPr/>
        <a:lstStyle/>
        <a:p>
          <a:endParaRPr lang="en-US"/>
        </a:p>
      </dgm:t>
    </dgm:pt>
    <dgm:pt modelId="{FF2DFFCC-96A5-4AF0-BC4E-FC58C1293E0C}">
      <dgm:prSet/>
      <dgm:spPr/>
      <dgm:t>
        <a:bodyPr/>
        <a:lstStyle/>
        <a:p>
          <a:r>
            <a:rPr lang="en-US" b="1"/>
            <a:t>…Uses electronic methods and sensors to gather specific data (including IOT)</a:t>
          </a:r>
        </a:p>
      </dgm:t>
    </dgm:pt>
    <dgm:pt modelId="{D90A3EE6-DE85-42CE-A3CE-F8AD0CECA71B}" type="parTrans" cxnId="{81E5098D-0D40-423E-B99C-513C36471D11}">
      <dgm:prSet/>
      <dgm:spPr/>
      <dgm:t>
        <a:bodyPr/>
        <a:lstStyle/>
        <a:p>
          <a:endParaRPr lang="en-US"/>
        </a:p>
      </dgm:t>
    </dgm:pt>
    <dgm:pt modelId="{31DB6698-119D-400E-8F1F-B178011C6AAF}" type="sibTrans" cxnId="{81E5098D-0D40-423E-B99C-513C36471D11}">
      <dgm:prSet/>
      <dgm:spPr/>
      <dgm:t>
        <a:bodyPr/>
        <a:lstStyle/>
        <a:p>
          <a:endParaRPr lang="en-US"/>
        </a:p>
      </dgm:t>
    </dgm:pt>
    <dgm:pt modelId="{7BD085A2-B241-4C8F-BFD1-03FC9D368EA8}">
      <dgm:prSet/>
      <dgm:spPr/>
      <dgm:t>
        <a:bodyPr/>
        <a:lstStyle/>
        <a:p>
          <a:r>
            <a:rPr lang="en-US" b="1"/>
            <a:t>…Builds data helps to manage resources and services</a:t>
          </a:r>
        </a:p>
      </dgm:t>
    </dgm:pt>
    <dgm:pt modelId="{CB0DAB76-CF9E-4ECD-8EB5-59DEBE5CFBF7}" type="parTrans" cxnId="{E1459316-C8BA-4BBC-9C38-2032D9BF0BCE}">
      <dgm:prSet/>
      <dgm:spPr/>
      <dgm:t>
        <a:bodyPr/>
        <a:lstStyle/>
        <a:p>
          <a:endParaRPr lang="en-US"/>
        </a:p>
      </dgm:t>
    </dgm:pt>
    <dgm:pt modelId="{492B3440-CFAE-4475-BC70-F599E97E2F41}" type="sibTrans" cxnId="{E1459316-C8BA-4BBC-9C38-2032D9BF0BCE}">
      <dgm:prSet/>
      <dgm:spPr/>
      <dgm:t>
        <a:bodyPr/>
        <a:lstStyle/>
        <a:p>
          <a:endParaRPr lang="en-US"/>
        </a:p>
      </dgm:t>
    </dgm:pt>
    <dgm:pt modelId="{97497710-EA62-43A3-B435-0E9C4E0D8F05}">
      <dgm:prSet/>
      <dgm:spPr/>
      <dgm:t>
        <a:bodyPr/>
        <a:lstStyle/>
        <a:p>
          <a:r>
            <a:rPr lang="en-US" b="1"/>
            <a:t>…Leverages data to help improve operations</a:t>
          </a:r>
        </a:p>
      </dgm:t>
    </dgm:pt>
    <dgm:pt modelId="{491F1153-9CA9-4510-817F-173D1BFA0CA2}" type="parTrans" cxnId="{730C8625-645D-4369-BD04-E2F2F6E8DA58}">
      <dgm:prSet/>
      <dgm:spPr/>
      <dgm:t>
        <a:bodyPr/>
        <a:lstStyle/>
        <a:p>
          <a:endParaRPr lang="en-US"/>
        </a:p>
      </dgm:t>
    </dgm:pt>
    <dgm:pt modelId="{CA9D0E55-A807-4AE9-8D8A-DB97129783C4}" type="sibTrans" cxnId="{730C8625-645D-4369-BD04-E2F2F6E8DA58}">
      <dgm:prSet/>
      <dgm:spPr/>
      <dgm:t>
        <a:bodyPr/>
        <a:lstStyle/>
        <a:p>
          <a:endParaRPr lang="en-US"/>
        </a:p>
      </dgm:t>
    </dgm:pt>
    <dgm:pt modelId="{9D3CBD42-6DEE-4581-B628-4F0C6FF4BB54}">
      <dgm:prSet/>
      <dgm:spPr/>
      <dgm:t>
        <a:bodyPr/>
        <a:lstStyle/>
        <a:p>
          <a:endParaRPr lang="en-US"/>
        </a:p>
      </dgm:t>
    </dgm:pt>
    <dgm:pt modelId="{8C116A73-9EAB-4571-8981-537AC1EB6840}" type="parTrans" cxnId="{F0DA15C1-BD82-449E-8201-01202D7863A9}">
      <dgm:prSet/>
      <dgm:spPr/>
      <dgm:t>
        <a:bodyPr/>
        <a:lstStyle/>
        <a:p>
          <a:endParaRPr lang="en-US"/>
        </a:p>
      </dgm:t>
    </dgm:pt>
    <dgm:pt modelId="{C3E5D8E5-D1C4-44B5-9618-B6D8D2F7BF77}" type="sibTrans" cxnId="{F0DA15C1-BD82-449E-8201-01202D7863A9}">
      <dgm:prSet/>
      <dgm:spPr/>
      <dgm:t>
        <a:bodyPr/>
        <a:lstStyle/>
        <a:p>
          <a:endParaRPr lang="en-US"/>
        </a:p>
      </dgm:t>
    </dgm:pt>
    <dgm:pt modelId="{56199E10-81AF-4CF0-8C5B-B9C28F9D1E83}" type="pres">
      <dgm:prSet presAssocID="{29975182-F29A-4BAC-BD6F-514EE19DC212}" presName="linear" presStyleCnt="0">
        <dgm:presLayoutVars>
          <dgm:animLvl val="lvl"/>
          <dgm:resizeHandles val="exact"/>
        </dgm:presLayoutVars>
      </dgm:prSet>
      <dgm:spPr/>
    </dgm:pt>
    <dgm:pt modelId="{C707B229-36DE-4B6C-A7E9-90D3DAFC9F3E}" type="pres">
      <dgm:prSet presAssocID="{05CB4ED7-279C-4DFD-96CD-B2525D8D11F1}" presName="parentText" presStyleLbl="node1" presStyleIdx="0" presStyleCnt="4" custScaleY="164935">
        <dgm:presLayoutVars>
          <dgm:chMax val="0"/>
          <dgm:bulletEnabled val="1"/>
        </dgm:presLayoutVars>
      </dgm:prSet>
      <dgm:spPr/>
    </dgm:pt>
    <dgm:pt modelId="{A9FDA432-F83E-462A-9684-3CED3C635786}" type="pres">
      <dgm:prSet presAssocID="{5A3B06C7-B2C6-4FB9-9DC7-88430698A895}" presName="spacer" presStyleCnt="0"/>
      <dgm:spPr/>
    </dgm:pt>
    <dgm:pt modelId="{105AC008-6023-49F3-9FCD-EDC5D96D214B}" type="pres">
      <dgm:prSet presAssocID="{FF2DFFCC-96A5-4AF0-BC4E-FC58C1293E0C}" presName="parentText" presStyleLbl="node1" presStyleIdx="1" presStyleCnt="4" custScaleY="164935">
        <dgm:presLayoutVars>
          <dgm:chMax val="0"/>
          <dgm:bulletEnabled val="1"/>
        </dgm:presLayoutVars>
      </dgm:prSet>
      <dgm:spPr/>
    </dgm:pt>
    <dgm:pt modelId="{17D37328-CD85-4CF4-AF52-45B36E7EF091}" type="pres">
      <dgm:prSet presAssocID="{31DB6698-119D-400E-8F1F-B178011C6AAF}" presName="spacer" presStyleCnt="0"/>
      <dgm:spPr/>
    </dgm:pt>
    <dgm:pt modelId="{AA97BE64-9477-49AF-8620-134C26B1B345}" type="pres">
      <dgm:prSet presAssocID="{7BD085A2-B241-4C8F-BFD1-03FC9D368EA8}" presName="parentText" presStyleLbl="node1" presStyleIdx="2" presStyleCnt="4" custScaleY="164935">
        <dgm:presLayoutVars>
          <dgm:chMax val="0"/>
          <dgm:bulletEnabled val="1"/>
        </dgm:presLayoutVars>
      </dgm:prSet>
      <dgm:spPr/>
    </dgm:pt>
    <dgm:pt modelId="{BD104EE5-96AE-4786-A8C2-C0722B1E5CBD}" type="pres">
      <dgm:prSet presAssocID="{492B3440-CFAE-4475-BC70-F599E97E2F41}" presName="spacer" presStyleCnt="0"/>
      <dgm:spPr/>
    </dgm:pt>
    <dgm:pt modelId="{F3DACC20-5590-4929-BDDE-2D007A39E3AE}" type="pres">
      <dgm:prSet presAssocID="{97497710-EA62-43A3-B435-0E9C4E0D8F05}" presName="parentText" presStyleLbl="node1" presStyleIdx="3" presStyleCnt="4" custScaleY="164935">
        <dgm:presLayoutVars>
          <dgm:chMax val="0"/>
          <dgm:bulletEnabled val="1"/>
        </dgm:presLayoutVars>
      </dgm:prSet>
      <dgm:spPr/>
    </dgm:pt>
    <dgm:pt modelId="{58C45E67-6955-44A7-A104-22F140083B63}" type="pres">
      <dgm:prSet presAssocID="{97497710-EA62-43A3-B435-0E9C4E0D8F05}" presName="childText" presStyleLbl="revTx" presStyleIdx="0" presStyleCnt="1">
        <dgm:presLayoutVars>
          <dgm:bulletEnabled val="1"/>
        </dgm:presLayoutVars>
      </dgm:prSet>
      <dgm:spPr/>
    </dgm:pt>
  </dgm:ptLst>
  <dgm:cxnLst>
    <dgm:cxn modelId="{E1459316-C8BA-4BBC-9C38-2032D9BF0BCE}" srcId="{29975182-F29A-4BAC-BD6F-514EE19DC212}" destId="{7BD085A2-B241-4C8F-BFD1-03FC9D368EA8}" srcOrd="2" destOrd="0" parTransId="{CB0DAB76-CF9E-4ECD-8EB5-59DEBE5CFBF7}" sibTransId="{492B3440-CFAE-4475-BC70-F599E97E2F41}"/>
    <dgm:cxn modelId="{D0F27F18-A490-4EE2-ADAC-FE0969902F70}" type="presOf" srcId="{FF2DFFCC-96A5-4AF0-BC4E-FC58C1293E0C}" destId="{105AC008-6023-49F3-9FCD-EDC5D96D214B}" srcOrd="0" destOrd="0" presId="urn:microsoft.com/office/officeart/2005/8/layout/vList2"/>
    <dgm:cxn modelId="{730C8625-645D-4369-BD04-E2F2F6E8DA58}" srcId="{29975182-F29A-4BAC-BD6F-514EE19DC212}" destId="{97497710-EA62-43A3-B435-0E9C4E0D8F05}" srcOrd="3" destOrd="0" parTransId="{491F1153-9CA9-4510-817F-173D1BFA0CA2}" sibTransId="{CA9D0E55-A807-4AE9-8D8A-DB97129783C4}"/>
    <dgm:cxn modelId="{7583842B-B971-43FC-ACBA-197A997F7AA3}" srcId="{29975182-F29A-4BAC-BD6F-514EE19DC212}" destId="{05CB4ED7-279C-4DFD-96CD-B2525D8D11F1}" srcOrd="0" destOrd="0" parTransId="{03625EE8-255C-4229-AC0F-B1855AB1FFDC}" sibTransId="{5A3B06C7-B2C6-4FB9-9DC7-88430698A895}"/>
    <dgm:cxn modelId="{006BD92C-3FDD-48BA-8ECF-8D3F6113EC7C}" type="presOf" srcId="{9D3CBD42-6DEE-4581-B628-4F0C6FF4BB54}" destId="{58C45E67-6955-44A7-A104-22F140083B63}" srcOrd="0" destOrd="0" presId="urn:microsoft.com/office/officeart/2005/8/layout/vList2"/>
    <dgm:cxn modelId="{81E5098D-0D40-423E-B99C-513C36471D11}" srcId="{29975182-F29A-4BAC-BD6F-514EE19DC212}" destId="{FF2DFFCC-96A5-4AF0-BC4E-FC58C1293E0C}" srcOrd="1" destOrd="0" parTransId="{D90A3EE6-DE85-42CE-A3CE-F8AD0CECA71B}" sibTransId="{31DB6698-119D-400E-8F1F-B178011C6AAF}"/>
    <dgm:cxn modelId="{5FF6C997-E858-4BAB-BAE4-67BCA3E821B1}" type="presOf" srcId="{29975182-F29A-4BAC-BD6F-514EE19DC212}" destId="{56199E10-81AF-4CF0-8C5B-B9C28F9D1E83}" srcOrd="0" destOrd="0" presId="urn:microsoft.com/office/officeart/2005/8/layout/vList2"/>
    <dgm:cxn modelId="{F0DA15C1-BD82-449E-8201-01202D7863A9}" srcId="{97497710-EA62-43A3-B435-0E9C4E0D8F05}" destId="{9D3CBD42-6DEE-4581-B628-4F0C6FF4BB54}" srcOrd="0" destOrd="0" parTransId="{8C116A73-9EAB-4571-8981-537AC1EB6840}" sibTransId="{C3E5D8E5-D1C4-44B5-9618-B6D8D2F7BF77}"/>
    <dgm:cxn modelId="{4FA1DED7-AA3A-46E8-B47E-21D4596C4B8B}" type="presOf" srcId="{05CB4ED7-279C-4DFD-96CD-B2525D8D11F1}" destId="{C707B229-36DE-4B6C-A7E9-90D3DAFC9F3E}" srcOrd="0" destOrd="0" presId="urn:microsoft.com/office/officeart/2005/8/layout/vList2"/>
    <dgm:cxn modelId="{CAA7EDDF-786B-4E76-BB53-C839F0B53966}" type="presOf" srcId="{7BD085A2-B241-4C8F-BFD1-03FC9D368EA8}" destId="{AA97BE64-9477-49AF-8620-134C26B1B345}" srcOrd="0" destOrd="0" presId="urn:microsoft.com/office/officeart/2005/8/layout/vList2"/>
    <dgm:cxn modelId="{C2F9E6E6-D004-480A-B4C4-B85BCBC40DDB}" type="presOf" srcId="{97497710-EA62-43A3-B435-0E9C4E0D8F05}" destId="{F3DACC20-5590-4929-BDDE-2D007A39E3AE}" srcOrd="0" destOrd="0" presId="urn:microsoft.com/office/officeart/2005/8/layout/vList2"/>
    <dgm:cxn modelId="{2182E99B-277D-4187-BD02-D353EE2065C3}" type="presParOf" srcId="{56199E10-81AF-4CF0-8C5B-B9C28F9D1E83}" destId="{C707B229-36DE-4B6C-A7E9-90D3DAFC9F3E}" srcOrd="0" destOrd="0" presId="urn:microsoft.com/office/officeart/2005/8/layout/vList2"/>
    <dgm:cxn modelId="{81EE3C12-CDD1-4C32-ABAB-AB247DABB8EC}" type="presParOf" srcId="{56199E10-81AF-4CF0-8C5B-B9C28F9D1E83}" destId="{A9FDA432-F83E-462A-9684-3CED3C635786}" srcOrd="1" destOrd="0" presId="urn:microsoft.com/office/officeart/2005/8/layout/vList2"/>
    <dgm:cxn modelId="{F99BE6EA-94C6-48C7-BA4A-F80BA5879A66}" type="presParOf" srcId="{56199E10-81AF-4CF0-8C5B-B9C28F9D1E83}" destId="{105AC008-6023-49F3-9FCD-EDC5D96D214B}" srcOrd="2" destOrd="0" presId="urn:microsoft.com/office/officeart/2005/8/layout/vList2"/>
    <dgm:cxn modelId="{B052480B-D240-4D17-989B-9FBF20547CCB}" type="presParOf" srcId="{56199E10-81AF-4CF0-8C5B-B9C28F9D1E83}" destId="{17D37328-CD85-4CF4-AF52-45B36E7EF091}" srcOrd="3" destOrd="0" presId="urn:microsoft.com/office/officeart/2005/8/layout/vList2"/>
    <dgm:cxn modelId="{BC036BF5-6E05-48C8-BF6A-3F7CC8743C88}" type="presParOf" srcId="{56199E10-81AF-4CF0-8C5B-B9C28F9D1E83}" destId="{AA97BE64-9477-49AF-8620-134C26B1B345}" srcOrd="4" destOrd="0" presId="urn:microsoft.com/office/officeart/2005/8/layout/vList2"/>
    <dgm:cxn modelId="{62ECFB5F-7B18-4278-8E28-C928A9BA1668}" type="presParOf" srcId="{56199E10-81AF-4CF0-8C5B-B9C28F9D1E83}" destId="{BD104EE5-96AE-4786-A8C2-C0722B1E5CBD}" srcOrd="5" destOrd="0" presId="urn:microsoft.com/office/officeart/2005/8/layout/vList2"/>
    <dgm:cxn modelId="{51EAD3A2-EC2F-420C-9870-2CE0E727234A}" type="presParOf" srcId="{56199E10-81AF-4CF0-8C5B-B9C28F9D1E83}" destId="{F3DACC20-5590-4929-BDDE-2D007A39E3AE}" srcOrd="6" destOrd="0" presId="urn:microsoft.com/office/officeart/2005/8/layout/vList2"/>
    <dgm:cxn modelId="{56EAD3F5-8387-4EF6-AF94-5D6A6BDFCE09}" type="presParOf" srcId="{56199E10-81AF-4CF0-8C5B-B9C28F9D1E83}" destId="{58C45E67-6955-44A7-A104-22F140083B63}"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975182-F29A-4BAC-BD6F-514EE19DC21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5CB4ED7-279C-4DFD-96CD-B2525D8D11F1}">
      <dgm:prSet/>
      <dgm:spPr/>
      <dgm:t>
        <a:bodyPr/>
        <a:lstStyle/>
        <a:p>
          <a:r>
            <a:rPr lang="en-US" b="1"/>
            <a:t>Virtual representation of real-world objects</a:t>
          </a:r>
        </a:p>
      </dgm:t>
    </dgm:pt>
    <dgm:pt modelId="{03625EE8-255C-4229-AC0F-B1855AB1FFDC}" type="parTrans" cxnId="{7583842B-B971-43FC-ACBA-197A997F7AA3}">
      <dgm:prSet/>
      <dgm:spPr/>
      <dgm:t>
        <a:bodyPr/>
        <a:lstStyle/>
        <a:p>
          <a:endParaRPr lang="en-US"/>
        </a:p>
      </dgm:t>
    </dgm:pt>
    <dgm:pt modelId="{5A3B06C7-B2C6-4FB9-9DC7-88430698A895}" type="sibTrans" cxnId="{7583842B-B971-43FC-ACBA-197A997F7AA3}">
      <dgm:prSet/>
      <dgm:spPr/>
      <dgm:t>
        <a:bodyPr/>
        <a:lstStyle/>
        <a:p>
          <a:endParaRPr lang="en-US"/>
        </a:p>
      </dgm:t>
    </dgm:pt>
    <dgm:pt modelId="{FF2DFFCC-96A5-4AF0-BC4E-FC58C1293E0C}">
      <dgm:prSet/>
      <dgm:spPr/>
      <dgm:t>
        <a:bodyPr/>
        <a:lstStyle/>
        <a:p>
          <a:r>
            <a:rPr lang="en-US" b="1"/>
            <a:t>Maintained throughout a structure’s life cycle</a:t>
          </a:r>
        </a:p>
      </dgm:t>
    </dgm:pt>
    <dgm:pt modelId="{D90A3EE6-DE85-42CE-A3CE-F8AD0CECA71B}" type="parTrans" cxnId="{81E5098D-0D40-423E-B99C-513C36471D11}">
      <dgm:prSet/>
      <dgm:spPr/>
      <dgm:t>
        <a:bodyPr/>
        <a:lstStyle/>
        <a:p>
          <a:endParaRPr lang="en-US"/>
        </a:p>
      </dgm:t>
    </dgm:pt>
    <dgm:pt modelId="{31DB6698-119D-400E-8F1F-B178011C6AAF}" type="sibTrans" cxnId="{81E5098D-0D40-423E-B99C-513C36471D11}">
      <dgm:prSet/>
      <dgm:spPr/>
      <dgm:t>
        <a:bodyPr/>
        <a:lstStyle/>
        <a:p>
          <a:endParaRPr lang="en-US"/>
        </a:p>
      </dgm:t>
    </dgm:pt>
    <dgm:pt modelId="{7BD085A2-B241-4C8F-BFD1-03FC9D368EA8}">
      <dgm:prSet/>
      <dgm:spPr/>
      <dgm:t>
        <a:bodyPr/>
        <a:lstStyle/>
        <a:p>
          <a:r>
            <a:rPr lang="en-US" b="1"/>
            <a:t>Leverages sensors to monitor behavior and operations</a:t>
          </a:r>
        </a:p>
      </dgm:t>
    </dgm:pt>
    <dgm:pt modelId="{CB0DAB76-CF9E-4ECD-8EB5-59DEBE5CFBF7}" type="parTrans" cxnId="{E1459316-C8BA-4BBC-9C38-2032D9BF0BCE}">
      <dgm:prSet/>
      <dgm:spPr/>
      <dgm:t>
        <a:bodyPr/>
        <a:lstStyle/>
        <a:p>
          <a:endParaRPr lang="en-US"/>
        </a:p>
      </dgm:t>
    </dgm:pt>
    <dgm:pt modelId="{492B3440-CFAE-4475-BC70-F599E97E2F41}" type="sibTrans" cxnId="{E1459316-C8BA-4BBC-9C38-2032D9BF0BCE}">
      <dgm:prSet/>
      <dgm:spPr/>
      <dgm:t>
        <a:bodyPr/>
        <a:lstStyle/>
        <a:p>
          <a:endParaRPr lang="en-US"/>
        </a:p>
      </dgm:t>
    </dgm:pt>
    <dgm:pt modelId="{97497710-EA62-43A3-B435-0E9C4E0D8F05}">
      <dgm:prSet/>
      <dgm:spPr/>
      <dgm:t>
        <a:bodyPr/>
        <a:lstStyle/>
        <a:p>
          <a:r>
            <a:rPr lang="en-US" b="1"/>
            <a:t>Operates from single element to entire assembly</a:t>
          </a:r>
        </a:p>
      </dgm:t>
    </dgm:pt>
    <dgm:pt modelId="{491F1153-9CA9-4510-817F-173D1BFA0CA2}" type="parTrans" cxnId="{730C8625-645D-4369-BD04-E2F2F6E8DA58}">
      <dgm:prSet/>
      <dgm:spPr/>
      <dgm:t>
        <a:bodyPr/>
        <a:lstStyle/>
        <a:p>
          <a:endParaRPr lang="en-US"/>
        </a:p>
      </dgm:t>
    </dgm:pt>
    <dgm:pt modelId="{CA9D0E55-A807-4AE9-8D8A-DB97129783C4}" type="sibTrans" cxnId="{730C8625-645D-4369-BD04-E2F2F6E8DA58}">
      <dgm:prSet/>
      <dgm:spPr/>
      <dgm:t>
        <a:bodyPr/>
        <a:lstStyle/>
        <a:p>
          <a:endParaRPr lang="en-US"/>
        </a:p>
      </dgm:t>
    </dgm:pt>
    <dgm:pt modelId="{9D3CBD42-6DEE-4581-B628-4F0C6FF4BB54}">
      <dgm:prSet/>
      <dgm:spPr/>
      <dgm:t>
        <a:bodyPr/>
        <a:lstStyle/>
        <a:p>
          <a:endParaRPr lang="en-US"/>
        </a:p>
      </dgm:t>
    </dgm:pt>
    <dgm:pt modelId="{8C116A73-9EAB-4571-8981-537AC1EB6840}" type="parTrans" cxnId="{F0DA15C1-BD82-449E-8201-01202D7863A9}">
      <dgm:prSet/>
      <dgm:spPr/>
      <dgm:t>
        <a:bodyPr/>
        <a:lstStyle/>
        <a:p>
          <a:endParaRPr lang="en-US"/>
        </a:p>
      </dgm:t>
    </dgm:pt>
    <dgm:pt modelId="{C3E5D8E5-D1C4-44B5-9618-B6D8D2F7BF77}" type="sibTrans" cxnId="{F0DA15C1-BD82-449E-8201-01202D7863A9}">
      <dgm:prSet/>
      <dgm:spPr/>
      <dgm:t>
        <a:bodyPr/>
        <a:lstStyle/>
        <a:p>
          <a:endParaRPr lang="en-US"/>
        </a:p>
      </dgm:t>
    </dgm:pt>
    <dgm:pt modelId="{13AD055F-D72B-42E5-9F44-6CF62CBF01EF}">
      <dgm:prSet/>
      <dgm:spPr/>
      <dgm:t>
        <a:bodyPr/>
        <a:lstStyle/>
        <a:p>
          <a:r>
            <a:rPr lang="en-US" b="1"/>
            <a:t>The data connection for BIM content and Smart City objectives</a:t>
          </a:r>
        </a:p>
      </dgm:t>
    </dgm:pt>
    <dgm:pt modelId="{B2529FB4-A05B-4AE2-87E5-4F16C263AB66}" type="parTrans" cxnId="{A0FC80CA-A870-4D52-AD9A-BB0727067370}">
      <dgm:prSet/>
      <dgm:spPr/>
      <dgm:t>
        <a:bodyPr/>
        <a:lstStyle/>
        <a:p>
          <a:endParaRPr lang="en-US"/>
        </a:p>
      </dgm:t>
    </dgm:pt>
    <dgm:pt modelId="{1824406F-C4AF-4C44-9E52-CD2EEE9939C7}" type="sibTrans" cxnId="{A0FC80CA-A870-4D52-AD9A-BB0727067370}">
      <dgm:prSet/>
      <dgm:spPr/>
      <dgm:t>
        <a:bodyPr/>
        <a:lstStyle/>
        <a:p>
          <a:endParaRPr lang="en-US"/>
        </a:p>
      </dgm:t>
    </dgm:pt>
    <dgm:pt modelId="{56199E10-81AF-4CF0-8C5B-B9C28F9D1E83}" type="pres">
      <dgm:prSet presAssocID="{29975182-F29A-4BAC-BD6F-514EE19DC212}" presName="linear" presStyleCnt="0">
        <dgm:presLayoutVars>
          <dgm:animLvl val="lvl"/>
          <dgm:resizeHandles val="exact"/>
        </dgm:presLayoutVars>
      </dgm:prSet>
      <dgm:spPr/>
    </dgm:pt>
    <dgm:pt modelId="{C707B229-36DE-4B6C-A7E9-90D3DAFC9F3E}" type="pres">
      <dgm:prSet presAssocID="{05CB4ED7-279C-4DFD-96CD-B2525D8D11F1}" presName="parentText" presStyleLbl="node1" presStyleIdx="0" presStyleCnt="5" custScaleY="164935">
        <dgm:presLayoutVars>
          <dgm:chMax val="0"/>
          <dgm:bulletEnabled val="1"/>
        </dgm:presLayoutVars>
      </dgm:prSet>
      <dgm:spPr/>
    </dgm:pt>
    <dgm:pt modelId="{A9FDA432-F83E-462A-9684-3CED3C635786}" type="pres">
      <dgm:prSet presAssocID="{5A3B06C7-B2C6-4FB9-9DC7-88430698A895}" presName="spacer" presStyleCnt="0"/>
      <dgm:spPr/>
    </dgm:pt>
    <dgm:pt modelId="{105AC008-6023-49F3-9FCD-EDC5D96D214B}" type="pres">
      <dgm:prSet presAssocID="{FF2DFFCC-96A5-4AF0-BC4E-FC58C1293E0C}" presName="parentText" presStyleLbl="node1" presStyleIdx="1" presStyleCnt="5" custScaleY="164935">
        <dgm:presLayoutVars>
          <dgm:chMax val="0"/>
          <dgm:bulletEnabled val="1"/>
        </dgm:presLayoutVars>
      </dgm:prSet>
      <dgm:spPr/>
    </dgm:pt>
    <dgm:pt modelId="{17D37328-CD85-4CF4-AF52-45B36E7EF091}" type="pres">
      <dgm:prSet presAssocID="{31DB6698-119D-400E-8F1F-B178011C6AAF}" presName="spacer" presStyleCnt="0"/>
      <dgm:spPr/>
    </dgm:pt>
    <dgm:pt modelId="{AA97BE64-9477-49AF-8620-134C26B1B345}" type="pres">
      <dgm:prSet presAssocID="{7BD085A2-B241-4C8F-BFD1-03FC9D368EA8}" presName="parentText" presStyleLbl="node1" presStyleIdx="2" presStyleCnt="5" custScaleY="164935">
        <dgm:presLayoutVars>
          <dgm:chMax val="0"/>
          <dgm:bulletEnabled val="1"/>
        </dgm:presLayoutVars>
      </dgm:prSet>
      <dgm:spPr/>
    </dgm:pt>
    <dgm:pt modelId="{BD104EE5-96AE-4786-A8C2-C0722B1E5CBD}" type="pres">
      <dgm:prSet presAssocID="{492B3440-CFAE-4475-BC70-F599E97E2F41}" presName="spacer" presStyleCnt="0"/>
      <dgm:spPr/>
    </dgm:pt>
    <dgm:pt modelId="{F3DACC20-5590-4929-BDDE-2D007A39E3AE}" type="pres">
      <dgm:prSet presAssocID="{97497710-EA62-43A3-B435-0E9C4E0D8F05}" presName="parentText" presStyleLbl="node1" presStyleIdx="3" presStyleCnt="5" custScaleY="164935">
        <dgm:presLayoutVars>
          <dgm:chMax val="0"/>
          <dgm:bulletEnabled val="1"/>
        </dgm:presLayoutVars>
      </dgm:prSet>
      <dgm:spPr/>
    </dgm:pt>
    <dgm:pt modelId="{58C45E67-6955-44A7-A104-22F140083B63}" type="pres">
      <dgm:prSet presAssocID="{97497710-EA62-43A3-B435-0E9C4E0D8F05}" presName="childText" presStyleLbl="revTx" presStyleIdx="0" presStyleCnt="1">
        <dgm:presLayoutVars>
          <dgm:bulletEnabled val="1"/>
        </dgm:presLayoutVars>
      </dgm:prSet>
      <dgm:spPr/>
    </dgm:pt>
    <dgm:pt modelId="{1177EF93-5147-453E-8684-CD4850FA9675}" type="pres">
      <dgm:prSet presAssocID="{13AD055F-D72B-42E5-9F44-6CF62CBF01EF}" presName="parentText" presStyleLbl="node1" presStyleIdx="4" presStyleCnt="5" custScaleY="164935" custLinFactNeighborX="-14" custLinFactNeighborY="-79640">
        <dgm:presLayoutVars>
          <dgm:chMax val="0"/>
          <dgm:bulletEnabled val="1"/>
        </dgm:presLayoutVars>
      </dgm:prSet>
      <dgm:spPr/>
    </dgm:pt>
  </dgm:ptLst>
  <dgm:cxnLst>
    <dgm:cxn modelId="{E1459316-C8BA-4BBC-9C38-2032D9BF0BCE}" srcId="{29975182-F29A-4BAC-BD6F-514EE19DC212}" destId="{7BD085A2-B241-4C8F-BFD1-03FC9D368EA8}" srcOrd="2" destOrd="0" parTransId="{CB0DAB76-CF9E-4ECD-8EB5-59DEBE5CFBF7}" sibTransId="{492B3440-CFAE-4475-BC70-F599E97E2F41}"/>
    <dgm:cxn modelId="{D0F27F18-A490-4EE2-ADAC-FE0969902F70}" type="presOf" srcId="{FF2DFFCC-96A5-4AF0-BC4E-FC58C1293E0C}" destId="{105AC008-6023-49F3-9FCD-EDC5D96D214B}" srcOrd="0" destOrd="0" presId="urn:microsoft.com/office/officeart/2005/8/layout/vList2"/>
    <dgm:cxn modelId="{730C8625-645D-4369-BD04-E2F2F6E8DA58}" srcId="{29975182-F29A-4BAC-BD6F-514EE19DC212}" destId="{97497710-EA62-43A3-B435-0E9C4E0D8F05}" srcOrd="3" destOrd="0" parTransId="{491F1153-9CA9-4510-817F-173D1BFA0CA2}" sibTransId="{CA9D0E55-A807-4AE9-8D8A-DB97129783C4}"/>
    <dgm:cxn modelId="{7583842B-B971-43FC-ACBA-197A997F7AA3}" srcId="{29975182-F29A-4BAC-BD6F-514EE19DC212}" destId="{05CB4ED7-279C-4DFD-96CD-B2525D8D11F1}" srcOrd="0" destOrd="0" parTransId="{03625EE8-255C-4229-AC0F-B1855AB1FFDC}" sibTransId="{5A3B06C7-B2C6-4FB9-9DC7-88430698A895}"/>
    <dgm:cxn modelId="{006BD92C-3FDD-48BA-8ECF-8D3F6113EC7C}" type="presOf" srcId="{9D3CBD42-6DEE-4581-B628-4F0C6FF4BB54}" destId="{58C45E67-6955-44A7-A104-22F140083B63}" srcOrd="0" destOrd="0" presId="urn:microsoft.com/office/officeart/2005/8/layout/vList2"/>
    <dgm:cxn modelId="{81E5098D-0D40-423E-B99C-513C36471D11}" srcId="{29975182-F29A-4BAC-BD6F-514EE19DC212}" destId="{FF2DFFCC-96A5-4AF0-BC4E-FC58C1293E0C}" srcOrd="1" destOrd="0" parTransId="{D90A3EE6-DE85-42CE-A3CE-F8AD0CECA71B}" sibTransId="{31DB6698-119D-400E-8F1F-B178011C6AAF}"/>
    <dgm:cxn modelId="{5FF6C997-E858-4BAB-BAE4-67BCA3E821B1}" type="presOf" srcId="{29975182-F29A-4BAC-BD6F-514EE19DC212}" destId="{56199E10-81AF-4CF0-8C5B-B9C28F9D1E83}" srcOrd="0" destOrd="0" presId="urn:microsoft.com/office/officeart/2005/8/layout/vList2"/>
    <dgm:cxn modelId="{F0DA15C1-BD82-449E-8201-01202D7863A9}" srcId="{97497710-EA62-43A3-B435-0E9C4E0D8F05}" destId="{9D3CBD42-6DEE-4581-B628-4F0C6FF4BB54}" srcOrd="0" destOrd="0" parTransId="{8C116A73-9EAB-4571-8981-537AC1EB6840}" sibTransId="{C3E5D8E5-D1C4-44B5-9618-B6D8D2F7BF77}"/>
    <dgm:cxn modelId="{A0FC80CA-A870-4D52-AD9A-BB0727067370}" srcId="{29975182-F29A-4BAC-BD6F-514EE19DC212}" destId="{13AD055F-D72B-42E5-9F44-6CF62CBF01EF}" srcOrd="4" destOrd="0" parTransId="{B2529FB4-A05B-4AE2-87E5-4F16C263AB66}" sibTransId="{1824406F-C4AF-4C44-9E52-CD2EEE9939C7}"/>
    <dgm:cxn modelId="{4FA1DED7-AA3A-46E8-B47E-21D4596C4B8B}" type="presOf" srcId="{05CB4ED7-279C-4DFD-96CD-B2525D8D11F1}" destId="{C707B229-36DE-4B6C-A7E9-90D3DAFC9F3E}" srcOrd="0" destOrd="0" presId="urn:microsoft.com/office/officeart/2005/8/layout/vList2"/>
    <dgm:cxn modelId="{CAA7EDDF-786B-4E76-BB53-C839F0B53966}" type="presOf" srcId="{7BD085A2-B241-4C8F-BFD1-03FC9D368EA8}" destId="{AA97BE64-9477-49AF-8620-134C26B1B345}" srcOrd="0" destOrd="0" presId="urn:microsoft.com/office/officeart/2005/8/layout/vList2"/>
    <dgm:cxn modelId="{C2F9E6E6-D004-480A-B4C4-B85BCBC40DDB}" type="presOf" srcId="{97497710-EA62-43A3-B435-0E9C4E0D8F05}" destId="{F3DACC20-5590-4929-BDDE-2D007A39E3AE}" srcOrd="0" destOrd="0" presId="urn:microsoft.com/office/officeart/2005/8/layout/vList2"/>
    <dgm:cxn modelId="{8849F4E7-BE44-4A5C-92C1-2514BB1C5210}" type="presOf" srcId="{13AD055F-D72B-42E5-9F44-6CF62CBF01EF}" destId="{1177EF93-5147-453E-8684-CD4850FA9675}" srcOrd="0" destOrd="0" presId="urn:microsoft.com/office/officeart/2005/8/layout/vList2"/>
    <dgm:cxn modelId="{2182E99B-277D-4187-BD02-D353EE2065C3}" type="presParOf" srcId="{56199E10-81AF-4CF0-8C5B-B9C28F9D1E83}" destId="{C707B229-36DE-4B6C-A7E9-90D3DAFC9F3E}" srcOrd="0" destOrd="0" presId="urn:microsoft.com/office/officeart/2005/8/layout/vList2"/>
    <dgm:cxn modelId="{81EE3C12-CDD1-4C32-ABAB-AB247DABB8EC}" type="presParOf" srcId="{56199E10-81AF-4CF0-8C5B-B9C28F9D1E83}" destId="{A9FDA432-F83E-462A-9684-3CED3C635786}" srcOrd="1" destOrd="0" presId="urn:microsoft.com/office/officeart/2005/8/layout/vList2"/>
    <dgm:cxn modelId="{F99BE6EA-94C6-48C7-BA4A-F80BA5879A66}" type="presParOf" srcId="{56199E10-81AF-4CF0-8C5B-B9C28F9D1E83}" destId="{105AC008-6023-49F3-9FCD-EDC5D96D214B}" srcOrd="2" destOrd="0" presId="urn:microsoft.com/office/officeart/2005/8/layout/vList2"/>
    <dgm:cxn modelId="{B052480B-D240-4D17-989B-9FBF20547CCB}" type="presParOf" srcId="{56199E10-81AF-4CF0-8C5B-B9C28F9D1E83}" destId="{17D37328-CD85-4CF4-AF52-45B36E7EF091}" srcOrd="3" destOrd="0" presId="urn:microsoft.com/office/officeart/2005/8/layout/vList2"/>
    <dgm:cxn modelId="{BC036BF5-6E05-48C8-BF6A-3F7CC8743C88}" type="presParOf" srcId="{56199E10-81AF-4CF0-8C5B-B9C28F9D1E83}" destId="{AA97BE64-9477-49AF-8620-134C26B1B345}" srcOrd="4" destOrd="0" presId="urn:microsoft.com/office/officeart/2005/8/layout/vList2"/>
    <dgm:cxn modelId="{62ECFB5F-7B18-4278-8E28-C928A9BA1668}" type="presParOf" srcId="{56199E10-81AF-4CF0-8C5B-B9C28F9D1E83}" destId="{BD104EE5-96AE-4786-A8C2-C0722B1E5CBD}" srcOrd="5" destOrd="0" presId="urn:microsoft.com/office/officeart/2005/8/layout/vList2"/>
    <dgm:cxn modelId="{51EAD3A2-EC2F-420C-9870-2CE0E727234A}" type="presParOf" srcId="{56199E10-81AF-4CF0-8C5B-B9C28F9D1E83}" destId="{F3DACC20-5590-4929-BDDE-2D007A39E3AE}" srcOrd="6" destOrd="0" presId="urn:microsoft.com/office/officeart/2005/8/layout/vList2"/>
    <dgm:cxn modelId="{56EAD3F5-8387-4EF6-AF94-5D6A6BDFCE09}" type="presParOf" srcId="{56199E10-81AF-4CF0-8C5B-B9C28F9D1E83}" destId="{58C45E67-6955-44A7-A104-22F140083B63}" srcOrd="7" destOrd="0" presId="urn:microsoft.com/office/officeart/2005/8/layout/vList2"/>
    <dgm:cxn modelId="{5D108315-B860-41CC-9195-C7A81F208B7D}" type="presParOf" srcId="{56199E10-81AF-4CF0-8C5B-B9C28F9D1E83}" destId="{1177EF93-5147-453E-8684-CD4850FA9675}"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975182-F29A-4BAC-BD6F-514EE19DC21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5CB4ED7-279C-4DFD-96CD-B2525D8D11F1}">
      <dgm:prSet/>
      <dgm:spPr/>
      <dgm:t>
        <a:bodyPr/>
        <a:lstStyle/>
        <a:p>
          <a:r>
            <a:rPr lang="en-US" b="1"/>
            <a:t>BIM tool usage continues to increase</a:t>
          </a:r>
        </a:p>
      </dgm:t>
    </dgm:pt>
    <dgm:pt modelId="{03625EE8-255C-4229-AC0F-B1855AB1FFDC}" type="parTrans" cxnId="{7583842B-B971-43FC-ACBA-197A997F7AA3}">
      <dgm:prSet/>
      <dgm:spPr/>
      <dgm:t>
        <a:bodyPr/>
        <a:lstStyle/>
        <a:p>
          <a:endParaRPr lang="en-US"/>
        </a:p>
      </dgm:t>
    </dgm:pt>
    <dgm:pt modelId="{5A3B06C7-B2C6-4FB9-9DC7-88430698A895}" type="sibTrans" cxnId="{7583842B-B971-43FC-ACBA-197A997F7AA3}">
      <dgm:prSet/>
      <dgm:spPr/>
      <dgm:t>
        <a:bodyPr/>
        <a:lstStyle/>
        <a:p>
          <a:endParaRPr lang="en-US"/>
        </a:p>
      </dgm:t>
    </dgm:pt>
    <dgm:pt modelId="{FF2DFFCC-96A5-4AF0-BC4E-FC58C1293E0C}">
      <dgm:prSet/>
      <dgm:spPr/>
      <dgm:t>
        <a:bodyPr/>
        <a:lstStyle/>
        <a:p>
          <a:r>
            <a:rPr lang="en-US" b="1"/>
            <a:t>Mid to Large size firms have adapted at a faster pace</a:t>
          </a:r>
        </a:p>
      </dgm:t>
    </dgm:pt>
    <dgm:pt modelId="{D90A3EE6-DE85-42CE-A3CE-F8AD0CECA71B}" type="parTrans" cxnId="{81E5098D-0D40-423E-B99C-513C36471D11}">
      <dgm:prSet/>
      <dgm:spPr/>
      <dgm:t>
        <a:bodyPr/>
        <a:lstStyle/>
        <a:p>
          <a:endParaRPr lang="en-US"/>
        </a:p>
      </dgm:t>
    </dgm:pt>
    <dgm:pt modelId="{31DB6698-119D-400E-8F1F-B178011C6AAF}" type="sibTrans" cxnId="{81E5098D-0D40-423E-B99C-513C36471D11}">
      <dgm:prSet/>
      <dgm:spPr/>
      <dgm:t>
        <a:bodyPr/>
        <a:lstStyle/>
        <a:p>
          <a:endParaRPr lang="en-US"/>
        </a:p>
      </dgm:t>
    </dgm:pt>
    <dgm:pt modelId="{7BD085A2-B241-4C8F-BFD1-03FC9D368EA8}">
      <dgm:prSet/>
      <dgm:spPr/>
      <dgm:t>
        <a:bodyPr/>
        <a:lstStyle/>
        <a:p>
          <a:r>
            <a:rPr lang="en-US" b="1"/>
            <a:t>Most frequent use by institutional firms</a:t>
          </a:r>
        </a:p>
      </dgm:t>
    </dgm:pt>
    <dgm:pt modelId="{CB0DAB76-CF9E-4ECD-8EB5-59DEBE5CFBF7}" type="parTrans" cxnId="{E1459316-C8BA-4BBC-9C38-2032D9BF0BCE}">
      <dgm:prSet/>
      <dgm:spPr/>
      <dgm:t>
        <a:bodyPr/>
        <a:lstStyle/>
        <a:p>
          <a:endParaRPr lang="en-US"/>
        </a:p>
      </dgm:t>
    </dgm:pt>
    <dgm:pt modelId="{492B3440-CFAE-4475-BC70-F599E97E2F41}" type="sibTrans" cxnId="{E1459316-C8BA-4BBC-9C38-2032D9BF0BCE}">
      <dgm:prSet/>
      <dgm:spPr/>
      <dgm:t>
        <a:bodyPr/>
        <a:lstStyle/>
        <a:p>
          <a:endParaRPr lang="en-US"/>
        </a:p>
      </dgm:t>
    </dgm:pt>
    <dgm:pt modelId="{97497710-EA62-43A3-B435-0E9C4E0D8F05}">
      <dgm:prSet/>
      <dgm:spPr/>
      <dgm:t>
        <a:bodyPr/>
        <a:lstStyle/>
        <a:p>
          <a:r>
            <a:rPr lang="en-US" b="1"/>
            <a:t>Operates from single element to entire assembly</a:t>
          </a:r>
        </a:p>
      </dgm:t>
    </dgm:pt>
    <dgm:pt modelId="{491F1153-9CA9-4510-817F-173D1BFA0CA2}" type="parTrans" cxnId="{730C8625-645D-4369-BD04-E2F2F6E8DA58}">
      <dgm:prSet/>
      <dgm:spPr/>
      <dgm:t>
        <a:bodyPr/>
        <a:lstStyle/>
        <a:p>
          <a:endParaRPr lang="en-US"/>
        </a:p>
      </dgm:t>
    </dgm:pt>
    <dgm:pt modelId="{CA9D0E55-A807-4AE9-8D8A-DB97129783C4}" type="sibTrans" cxnId="{730C8625-645D-4369-BD04-E2F2F6E8DA58}">
      <dgm:prSet/>
      <dgm:spPr/>
      <dgm:t>
        <a:bodyPr/>
        <a:lstStyle/>
        <a:p>
          <a:endParaRPr lang="en-US"/>
        </a:p>
      </dgm:t>
    </dgm:pt>
    <dgm:pt modelId="{9D3CBD42-6DEE-4581-B628-4F0C6FF4BB54}">
      <dgm:prSet/>
      <dgm:spPr/>
      <dgm:t>
        <a:bodyPr/>
        <a:lstStyle/>
        <a:p>
          <a:endParaRPr lang="en-US"/>
        </a:p>
      </dgm:t>
    </dgm:pt>
    <dgm:pt modelId="{8C116A73-9EAB-4571-8981-537AC1EB6840}" type="parTrans" cxnId="{F0DA15C1-BD82-449E-8201-01202D7863A9}">
      <dgm:prSet/>
      <dgm:spPr/>
      <dgm:t>
        <a:bodyPr/>
        <a:lstStyle/>
        <a:p>
          <a:endParaRPr lang="en-US"/>
        </a:p>
      </dgm:t>
    </dgm:pt>
    <dgm:pt modelId="{C3E5D8E5-D1C4-44B5-9618-B6D8D2F7BF77}" type="sibTrans" cxnId="{F0DA15C1-BD82-449E-8201-01202D7863A9}">
      <dgm:prSet/>
      <dgm:spPr/>
      <dgm:t>
        <a:bodyPr/>
        <a:lstStyle/>
        <a:p>
          <a:endParaRPr lang="en-US"/>
        </a:p>
      </dgm:t>
    </dgm:pt>
    <dgm:pt modelId="{13AD055F-D72B-42E5-9F44-6CF62CBF01EF}">
      <dgm:prSet/>
      <dgm:spPr/>
      <dgm:t>
        <a:bodyPr/>
        <a:lstStyle/>
        <a:p>
          <a:r>
            <a:rPr lang="en-US" b="1"/>
            <a:t>Less than 20% of all design firms do not use BIM tools</a:t>
          </a:r>
        </a:p>
      </dgm:t>
    </dgm:pt>
    <dgm:pt modelId="{B2529FB4-A05B-4AE2-87E5-4F16C263AB66}" type="parTrans" cxnId="{A0FC80CA-A870-4D52-AD9A-BB0727067370}">
      <dgm:prSet/>
      <dgm:spPr/>
      <dgm:t>
        <a:bodyPr/>
        <a:lstStyle/>
        <a:p>
          <a:endParaRPr lang="en-US"/>
        </a:p>
      </dgm:t>
    </dgm:pt>
    <dgm:pt modelId="{1824406F-C4AF-4C44-9E52-CD2EEE9939C7}" type="sibTrans" cxnId="{A0FC80CA-A870-4D52-AD9A-BB0727067370}">
      <dgm:prSet/>
      <dgm:spPr/>
      <dgm:t>
        <a:bodyPr/>
        <a:lstStyle/>
        <a:p>
          <a:endParaRPr lang="en-US"/>
        </a:p>
      </dgm:t>
    </dgm:pt>
    <dgm:pt modelId="{56199E10-81AF-4CF0-8C5B-B9C28F9D1E83}" type="pres">
      <dgm:prSet presAssocID="{29975182-F29A-4BAC-BD6F-514EE19DC212}" presName="linear" presStyleCnt="0">
        <dgm:presLayoutVars>
          <dgm:animLvl val="lvl"/>
          <dgm:resizeHandles val="exact"/>
        </dgm:presLayoutVars>
      </dgm:prSet>
      <dgm:spPr/>
    </dgm:pt>
    <dgm:pt modelId="{C707B229-36DE-4B6C-A7E9-90D3DAFC9F3E}" type="pres">
      <dgm:prSet presAssocID="{05CB4ED7-279C-4DFD-96CD-B2525D8D11F1}" presName="parentText" presStyleLbl="node1" presStyleIdx="0" presStyleCnt="5" custScaleY="164935">
        <dgm:presLayoutVars>
          <dgm:chMax val="0"/>
          <dgm:bulletEnabled val="1"/>
        </dgm:presLayoutVars>
      </dgm:prSet>
      <dgm:spPr/>
    </dgm:pt>
    <dgm:pt modelId="{A9FDA432-F83E-462A-9684-3CED3C635786}" type="pres">
      <dgm:prSet presAssocID="{5A3B06C7-B2C6-4FB9-9DC7-88430698A895}" presName="spacer" presStyleCnt="0"/>
      <dgm:spPr/>
    </dgm:pt>
    <dgm:pt modelId="{105AC008-6023-49F3-9FCD-EDC5D96D214B}" type="pres">
      <dgm:prSet presAssocID="{FF2DFFCC-96A5-4AF0-BC4E-FC58C1293E0C}" presName="parentText" presStyleLbl="node1" presStyleIdx="1" presStyleCnt="5" custScaleY="164935">
        <dgm:presLayoutVars>
          <dgm:chMax val="0"/>
          <dgm:bulletEnabled val="1"/>
        </dgm:presLayoutVars>
      </dgm:prSet>
      <dgm:spPr/>
    </dgm:pt>
    <dgm:pt modelId="{17D37328-CD85-4CF4-AF52-45B36E7EF091}" type="pres">
      <dgm:prSet presAssocID="{31DB6698-119D-400E-8F1F-B178011C6AAF}" presName="spacer" presStyleCnt="0"/>
      <dgm:spPr/>
    </dgm:pt>
    <dgm:pt modelId="{AA97BE64-9477-49AF-8620-134C26B1B345}" type="pres">
      <dgm:prSet presAssocID="{7BD085A2-B241-4C8F-BFD1-03FC9D368EA8}" presName="parentText" presStyleLbl="node1" presStyleIdx="2" presStyleCnt="5" custScaleY="164935">
        <dgm:presLayoutVars>
          <dgm:chMax val="0"/>
          <dgm:bulletEnabled val="1"/>
        </dgm:presLayoutVars>
      </dgm:prSet>
      <dgm:spPr/>
    </dgm:pt>
    <dgm:pt modelId="{BD104EE5-96AE-4786-A8C2-C0722B1E5CBD}" type="pres">
      <dgm:prSet presAssocID="{492B3440-CFAE-4475-BC70-F599E97E2F41}" presName="spacer" presStyleCnt="0"/>
      <dgm:spPr/>
    </dgm:pt>
    <dgm:pt modelId="{F3DACC20-5590-4929-BDDE-2D007A39E3AE}" type="pres">
      <dgm:prSet presAssocID="{97497710-EA62-43A3-B435-0E9C4E0D8F05}" presName="parentText" presStyleLbl="node1" presStyleIdx="3" presStyleCnt="5" custScaleY="164935">
        <dgm:presLayoutVars>
          <dgm:chMax val="0"/>
          <dgm:bulletEnabled val="1"/>
        </dgm:presLayoutVars>
      </dgm:prSet>
      <dgm:spPr/>
    </dgm:pt>
    <dgm:pt modelId="{58C45E67-6955-44A7-A104-22F140083B63}" type="pres">
      <dgm:prSet presAssocID="{97497710-EA62-43A3-B435-0E9C4E0D8F05}" presName="childText" presStyleLbl="revTx" presStyleIdx="0" presStyleCnt="1">
        <dgm:presLayoutVars>
          <dgm:bulletEnabled val="1"/>
        </dgm:presLayoutVars>
      </dgm:prSet>
      <dgm:spPr/>
    </dgm:pt>
    <dgm:pt modelId="{1177EF93-5147-453E-8684-CD4850FA9675}" type="pres">
      <dgm:prSet presAssocID="{13AD055F-D72B-42E5-9F44-6CF62CBF01EF}" presName="parentText" presStyleLbl="node1" presStyleIdx="4" presStyleCnt="5" custScaleY="164935" custLinFactNeighborX="-14" custLinFactNeighborY="-79640">
        <dgm:presLayoutVars>
          <dgm:chMax val="0"/>
          <dgm:bulletEnabled val="1"/>
        </dgm:presLayoutVars>
      </dgm:prSet>
      <dgm:spPr/>
    </dgm:pt>
  </dgm:ptLst>
  <dgm:cxnLst>
    <dgm:cxn modelId="{E1459316-C8BA-4BBC-9C38-2032D9BF0BCE}" srcId="{29975182-F29A-4BAC-BD6F-514EE19DC212}" destId="{7BD085A2-B241-4C8F-BFD1-03FC9D368EA8}" srcOrd="2" destOrd="0" parTransId="{CB0DAB76-CF9E-4ECD-8EB5-59DEBE5CFBF7}" sibTransId="{492B3440-CFAE-4475-BC70-F599E97E2F41}"/>
    <dgm:cxn modelId="{D0F27F18-A490-4EE2-ADAC-FE0969902F70}" type="presOf" srcId="{FF2DFFCC-96A5-4AF0-BC4E-FC58C1293E0C}" destId="{105AC008-6023-49F3-9FCD-EDC5D96D214B}" srcOrd="0" destOrd="0" presId="urn:microsoft.com/office/officeart/2005/8/layout/vList2"/>
    <dgm:cxn modelId="{730C8625-645D-4369-BD04-E2F2F6E8DA58}" srcId="{29975182-F29A-4BAC-BD6F-514EE19DC212}" destId="{97497710-EA62-43A3-B435-0E9C4E0D8F05}" srcOrd="3" destOrd="0" parTransId="{491F1153-9CA9-4510-817F-173D1BFA0CA2}" sibTransId="{CA9D0E55-A807-4AE9-8D8A-DB97129783C4}"/>
    <dgm:cxn modelId="{7583842B-B971-43FC-ACBA-197A997F7AA3}" srcId="{29975182-F29A-4BAC-BD6F-514EE19DC212}" destId="{05CB4ED7-279C-4DFD-96CD-B2525D8D11F1}" srcOrd="0" destOrd="0" parTransId="{03625EE8-255C-4229-AC0F-B1855AB1FFDC}" sibTransId="{5A3B06C7-B2C6-4FB9-9DC7-88430698A895}"/>
    <dgm:cxn modelId="{006BD92C-3FDD-48BA-8ECF-8D3F6113EC7C}" type="presOf" srcId="{9D3CBD42-6DEE-4581-B628-4F0C6FF4BB54}" destId="{58C45E67-6955-44A7-A104-22F140083B63}" srcOrd="0" destOrd="0" presId="urn:microsoft.com/office/officeart/2005/8/layout/vList2"/>
    <dgm:cxn modelId="{81E5098D-0D40-423E-B99C-513C36471D11}" srcId="{29975182-F29A-4BAC-BD6F-514EE19DC212}" destId="{FF2DFFCC-96A5-4AF0-BC4E-FC58C1293E0C}" srcOrd="1" destOrd="0" parTransId="{D90A3EE6-DE85-42CE-A3CE-F8AD0CECA71B}" sibTransId="{31DB6698-119D-400E-8F1F-B178011C6AAF}"/>
    <dgm:cxn modelId="{5FF6C997-E858-4BAB-BAE4-67BCA3E821B1}" type="presOf" srcId="{29975182-F29A-4BAC-BD6F-514EE19DC212}" destId="{56199E10-81AF-4CF0-8C5B-B9C28F9D1E83}" srcOrd="0" destOrd="0" presId="urn:microsoft.com/office/officeart/2005/8/layout/vList2"/>
    <dgm:cxn modelId="{F0DA15C1-BD82-449E-8201-01202D7863A9}" srcId="{97497710-EA62-43A3-B435-0E9C4E0D8F05}" destId="{9D3CBD42-6DEE-4581-B628-4F0C6FF4BB54}" srcOrd="0" destOrd="0" parTransId="{8C116A73-9EAB-4571-8981-537AC1EB6840}" sibTransId="{C3E5D8E5-D1C4-44B5-9618-B6D8D2F7BF77}"/>
    <dgm:cxn modelId="{A0FC80CA-A870-4D52-AD9A-BB0727067370}" srcId="{29975182-F29A-4BAC-BD6F-514EE19DC212}" destId="{13AD055F-D72B-42E5-9F44-6CF62CBF01EF}" srcOrd="4" destOrd="0" parTransId="{B2529FB4-A05B-4AE2-87E5-4F16C263AB66}" sibTransId="{1824406F-C4AF-4C44-9E52-CD2EEE9939C7}"/>
    <dgm:cxn modelId="{4FA1DED7-AA3A-46E8-B47E-21D4596C4B8B}" type="presOf" srcId="{05CB4ED7-279C-4DFD-96CD-B2525D8D11F1}" destId="{C707B229-36DE-4B6C-A7E9-90D3DAFC9F3E}" srcOrd="0" destOrd="0" presId="urn:microsoft.com/office/officeart/2005/8/layout/vList2"/>
    <dgm:cxn modelId="{CAA7EDDF-786B-4E76-BB53-C839F0B53966}" type="presOf" srcId="{7BD085A2-B241-4C8F-BFD1-03FC9D368EA8}" destId="{AA97BE64-9477-49AF-8620-134C26B1B345}" srcOrd="0" destOrd="0" presId="urn:microsoft.com/office/officeart/2005/8/layout/vList2"/>
    <dgm:cxn modelId="{C2F9E6E6-D004-480A-B4C4-B85BCBC40DDB}" type="presOf" srcId="{97497710-EA62-43A3-B435-0E9C4E0D8F05}" destId="{F3DACC20-5590-4929-BDDE-2D007A39E3AE}" srcOrd="0" destOrd="0" presId="urn:microsoft.com/office/officeart/2005/8/layout/vList2"/>
    <dgm:cxn modelId="{8849F4E7-BE44-4A5C-92C1-2514BB1C5210}" type="presOf" srcId="{13AD055F-D72B-42E5-9F44-6CF62CBF01EF}" destId="{1177EF93-5147-453E-8684-CD4850FA9675}" srcOrd="0" destOrd="0" presId="urn:microsoft.com/office/officeart/2005/8/layout/vList2"/>
    <dgm:cxn modelId="{2182E99B-277D-4187-BD02-D353EE2065C3}" type="presParOf" srcId="{56199E10-81AF-4CF0-8C5B-B9C28F9D1E83}" destId="{C707B229-36DE-4B6C-A7E9-90D3DAFC9F3E}" srcOrd="0" destOrd="0" presId="urn:microsoft.com/office/officeart/2005/8/layout/vList2"/>
    <dgm:cxn modelId="{81EE3C12-CDD1-4C32-ABAB-AB247DABB8EC}" type="presParOf" srcId="{56199E10-81AF-4CF0-8C5B-B9C28F9D1E83}" destId="{A9FDA432-F83E-462A-9684-3CED3C635786}" srcOrd="1" destOrd="0" presId="urn:microsoft.com/office/officeart/2005/8/layout/vList2"/>
    <dgm:cxn modelId="{F99BE6EA-94C6-48C7-BA4A-F80BA5879A66}" type="presParOf" srcId="{56199E10-81AF-4CF0-8C5B-B9C28F9D1E83}" destId="{105AC008-6023-49F3-9FCD-EDC5D96D214B}" srcOrd="2" destOrd="0" presId="urn:microsoft.com/office/officeart/2005/8/layout/vList2"/>
    <dgm:cxn modelId="{B052480B-D240-4D17-989B-9FBF20547CCB}" type="presParOf" srcId="{56199E10-81AF-4CF0-8C5B-B9C28F9D1E83}" destId="{17D37328-CD85-4CF4-AF52-45B36E7EF091}" srcOrd="3" destOrd="0" presId="urn:microsoft.com/office/officeart/2005/8/layout/vList2"/>
    <dgm:cxn modelId="{BC036BF5-6E05-48C8-BF6A-3F7CC8743C88}" type="presParOf" srcId="{56199E10-81AF-4CF0-8C5B-B9C28F9D1E83}" destId="{AA97BE64-9477-49AF-8620-134C26B1B345}" srcOrd="4" destOrd="0" presId="urn:microsoft.com/office/officeart/2005/8/layout/vList2"/>
    <dgm:cxn modelId="{62ECFB5F-7B18-4278-8E28-C928A9BA1668}" type="presParOf" srcId="{56199E10-81AF-4CF0-8C5B-B9C28F9D1E83}" destId="{BD104EE5-96AE-4786-A8C2-C0722B1E5CBD}" srcOrd="5" destOrd="0" presId="urn:microsoft.com/office/officeart/2005/8/layout/vList2"/>
    <dgm:cxn modelId="{51EAD3A2-EC2F-420C-9870-2CE0E727234A}" type="presParOf" srcId="{56199E10-81AF-4CF0-8C5B-B9C28F9D1E83}" destId="{F3DACC20-5590-4929-BDDE-2D007A39E3AE}" srcOrd="6" destOrd="0" presId="urn:microsoft.com/office/officeart/2005/8/layout/vList2"/>
    <dgm:cxn modelId="{56EAD3F5-8387-4EF6-AF94-5D6A6BDFCE09}" type="presParOf" srcId="{56199E10-81AF-4CF0-8C5B-B9C28F9D1E83}" destId="{58C45E67-6955-44A7-A104-22F140083B63}" srcOrd="7" destOrd="0" presId="urn:microsoft.com/office/officeart/2005/8/layout/vList2"/>
    <dgm:cxn modelId="{5D108315-B860-41CC-9195-C7A81F208B7D}" type="presParOf" srcId="{56199E10-81AF-4CF0-8C5B-B9C28F9D1E83}" destId="{1177EF93-5147-453E-8684-CD4850FA9675}"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975182-F29A-4BAC-BD6F-514EE19DC21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5CB4ED7-279C-4DFD-96CD-B2525D8D11F1}">
      <dgm:prSet/>
      <dgm:spPr/>
      <dgm:t>
        <a:bodyPr/>
        <a:lstStyle/>
        <a:p>
          <a:r>
            <a:rPr lang="en-US" b="1"/>
            <a:t>Dependence on Legacy Technology</a:t>
          </a:r>
        </a:p>
      </dgm:t>
    </dgm:pt>
    <dgm:pt modelId="{03625EE8-255C-4229-AC0F-B1855AB1FFDC}" type="parTrans" cxnId="{7583842B-B971-43FC-ACBA-197A997F7AA3}">
      <dgm:prSet/>
      <dgm:spPr/>
      <dgm:t>
        <a:bodyPr/>
        <a:lstStyle/>
        <a:p>
          <a:endParaRPr lang="en-US"/>
        </a:p>
      </dgm:t>
    </dgm:pt>
    <dgm:pt modelId="{5A3B06C7-B2C6-4FB9-9DC7-88430698A895}" type="sibTrans" cxnId="{7583842B-B971-43FC-ACBA-197A997F7AA3}">
      <dgm:prSet/>
      <dgm:spPr/>
      <dgm:t>
        <a:bodyPr/>
        <a:lstStyle/>
        <a:p>
          <a:endParaRPr lang="en-US"/>
        </a:p>
      </dgm:t>
    </dgm:pt>
    <dgm:pt modelId="{FF2DFFCC-96A5-4AF0-BC4E-FC58C1293E0C}">
      <dgm:prSet/>
      <dgm:spPr/>
      <dgm:t>
        <a:bodyPr/>
        <a:lstStyle/>
        <a:p>
          <a:r>
            <a:rPr lang="en-US" b="1"/>
            <a:t>Lack of Continuity for Data in project lifecycle</a:t>
          </a:r>
        </a:p>
      </dgm:t>
    </dgm:pt>
    <dgm:pt modelId="{D90A3EE6-DE85-42CE-A3CE-F8AD0CECA71B}" type="parTrans" cxnId="{81E5098D-0D40-423E-B99C-513C36471D11}">
      <dgm:prSet/>
      <dgm:spPr/>
      <dgm:t>
        <a:bodyPr/>
        <a:lstStyle/>
        <a:p>
          <a:endParaRPr lang="en-US"/>
        </a:p>
      </dgm:t>
    </dgm:pt>
    <dgm:pt modelId="{31DB6698-119D-400E-8F1F-B178011C6AAF}" type="sibTrans" cxnId="{81E5098D-0D40-423E-B99C-513C36471D11}">
      <dgm:prSet/>
      <dgm:spPr/>
      <dgm:t>
        <a:bodyPr/>
        <a:lstStyle/>
        <a:p>
          <a:endParaRPr lang="en-US"/>
        </a:p>
      </dgm:t>
    </dgm:pt>
    <dgm:pt modelId="{97497710-EA62-43A3-B435-0E9C4E0D8F05}">
      <dgm:prSet/>
      <dgm:spPr/>
      <dgm:t>
        <a:bodyPr/>
        <a:lstStyle/>
        <a:p>
          <a:r>
            <a:rPr lang="en-US" b="1"/>
            <a:t>Extended Lifecycle for Contractual obligations</a:t>
          </a:r>
        </a:p>
      </dgm:t>
    </dgm:pt>
    <dgm:pt modelId="{491F1153-9CA9-4510-817F-173D1BFA0CA2}" type="parTrans" cxnId="{730C8625-645D-4369-BD04-E2F2F6E8DA58}">
      <dgm:prSet/>
      <dgm:spPr/>
      <dgm:t>
        <a:bodyPr/>
        <a:lstStyle/>
        <a:p>
          <a:endParaRPr lang="en-US"/>
        </a:p>
      </dgm:t>
    </dgm:pt>
    <dgm:pt modelId="{CA9D0E55-A807-4AE9-8D8A-DB97129783C4}" type="sibTrans" cxnId="{730C8625-645D-4369-BD04-E2F2F6E8DA58}">
      <dgm:prSet/>
      <dgm:spPr/>
      <dgm:t>
        <a:bodyPr/>
        <a:lstStyle/>
        <a:p>
          <a:endParaRPr lang="en-US"/>
        </a:p>
      </dgm:t>
    </dgm:pt>
    <dgm:pt modelId="{9D3CBD42-6DEE-4581-B628-4F0C6FF4BB54}">
      <dgm:prSet/>
      <dgm:spPr/>
      <dgm:t>
        <a:bodyPr/>
        <a:lstStyle/>
        <a:p>
          <a:endParaRPr lang="en-US"/>
        </a:p>
      </dgm:t>
    </dgm:pt>
    <dgm:pt modelId="{8C116A73-9EAB-4571-8981-537AC1EB6840}" type="parTrans" cxnId="{F0DA15C1-BD82-449E-8201-01202D7863A9}">
      <dgm:prSet/>
      <dgm:spPr/>
      <dgm:t>
        <a:bodyPr/>
        <a:lstStyle/>
        <a:p>
          <a:endParaRPr lang="en-US"/>
        </a:p>
      </dgm:t>
    </dgm:pt>
    <dgm:pt modelId="{C3E5D8E5-D1C4-44B5-9618-B6D8D2F7BF77}" type="sibTrans" cxnId="{F0DA15C1-BD82-449E-8201-01202D7863A9}">
      <dgm:prSet/>
      <dgm:spPr/>
      <dgm:t>
        <a:bodyPr/>
        <a:lstStyle/>
        <a:p>
          <a:endParaRPr lang="en-US"/>
        </a:p>
      </dgm:t>
    </dgm:pt>
    <dgm:pt modelId="{13AD055F-D72B-42E5-9F44-6CF62CBF01EF}">
      <dgm:prSet/>
      <dgm:spPr/>
      <dgm:t>
        <a:bodyPr/>
        <a:lstStyle/>
        <a:p>
          <a:r>
            <a:rPr lang="en-US" b="1"/>
            <a:t>Outdated Standards, Workflows and Processes</a:t>
          </a:r>
        </a:p>
      </dgm:t>
    </dgm:pt>
    <dgm:pt modelId="{B2529FB4-A05B-4AE2-87E5-4F16C263AB66}" type="parTrans" cxnId="{A0FC80CA-A870-4D52-AD9A-BB0727067370}">
      <dgm:prSet/>
      <dgm:spPr/>
      <dgm:t>
        <a:bodyPr/>
        <a:lstStyle/>
        <a:p>
          <a:endParaRPr lang="en-US"/>
        </a:p>
      </dgm:t>
    </dgm:pt>
    <dgm:pt modelId="{1824406F-C4AF-4C44-9E52-CD2EEE9939C7}" type="sibTrans" cxnId="{A0FC80CA-A870-4D52-AD9A-BB0727067370}">
      <dgm:prSet/>
      <dgm:spPr/>
      <dgm:t>
        <a:bodyPr/>
        <a:lstStyle/>
        <a:p>
          <a:endParaRPr lang="en-US"/>
        </a:p>
      </dgm:t>
    </dgm:pt>
    <dgm:pt modelId="{56199E10-81AF-4CF0-8C5B-B9C28F9D1E83}" type="pres">
      <dgm:prSet presAssocID="{29975182-F29A-4BAC-BD6F-514EE19DC212}" presName="linear" presStyleCnt="0">
        <dgm:presLayoutVars>
          <dgm:animLvl val="lvl"/>
          <dgm:resizeHandles val="exact"/>
        </dgm:presLayoutVars>
      </dgm:prSet>
      <dgm:spPr/>
    </dgm:pt>
    <dgm:pt modelId="{C707B229-36DE-4B6C-A7E9-90D3DAFC9F3E}" type="pres">
      <dgm:prSet presAssocID="{05CB4ED7-279C-4DFD-96CD-B2525D8D11F1}" presName="parentText" presStyleLbl="node1" presStyleIdx="0" presStyleCnt="4" custScaleY="164935">
        <dgm:presLayoutVars>
          <dgm:chMax val="0"/>
          <dgm:bulletEnabled val="1"/>
        </dgm:presLayoutVars>
      </dgm:prSet>
      <dgm:spPr/>
    </dgm:pt>
    <dgm:pt modelId="{A9FDA432-F83E-462A-9684-3CED3C635786}" type="pres">
      <dgm:prSet presAssocID="{5A3B06C7-B2C6-4FB9-9DC7-88430698A895}" presName="spacer" presStyleCnt="0"/>
      <dgm:spPr/>
    </dgm:pt>
    <dgm:pt modelId="{105AC008-6023-49F3-9FCD-EDC5D96D214B}" type="pres">
      <dgm:prSet presAssocID="{FF2DFFCC-96A5-4AF0-BC4E-FC58C1293E0C}" presName="parentText" presStyleLbl="node1" presStyleIdx="1" presStyleCnt="4" custScaleY="164935">
        <dgm:presLayoutVars>
          <dgm:chMax val="0"/>
          <dgm:bulletEnabled val="1"/>
        </dgm:presLayoutVars>
      </dgm:prSet>
      <dgm:spPr/>
    </dgm:pt>
    <dgm:pt modelId="{17D37328-CD85-4CF4-AF52-45B36E7EF091}" type="pres">
      <dgm:prSet presAssocID="{31DB6698-119D-400E-8F1F-B178011C6AAF}" presName="spacer" presStyleCnt="0"/>
      <dgm:spPr/>
    </dgm:pt>
    <dgm:pt modelId="{F3DACC20-5590-4929-BDDE-2D007A39E3AE}" type="pres">
      <dgm:prSet presAssocID="{97497710-EA62-43A3-B435-0E9C4E0D8F05}" presName="parentText" presStyleLbl="node1" presStyleIdx="2" presStyleCnt="4" custScaleY="164935" custLinFactY="100000" custLinFactNeighborX="-385" custLinFactNeighborY="141498">
        <dgm:presLayoutVars>
          <dgm:chMax val="0"/>
          <dgm:bulletEnabled val="1"/>
        </dgm:presLayoutVars>
      </dgm:prSet>
      <dgm:spPr/>
    </dgm:pt>
    <dgm:pt modelId="{58C45E67-6955-44A7-A104-22F140083B63}" type="pres">
      <dgm:prSet presAssocID="{97497710-EA62-43A3-B435-0E9C4E0D8F05}" presName="childText" presStyleLbl="revTx" presStyleIdx="0" presStyleCnt="1">
        <dgm:presLayoutVars>
          <dgm:bulletEnabled val="1"/>
        </dgm:presLayoutVars>
      </dgm:prSet>
      <dgm:spPr/>
    </dgm:pt>
    <dgm:pt modelId="{1177EF93-5147-453E-8684-CD4850FA9675}" type="pres">
      <dgm:prSet presAssocID="{13AD055F-D72B-42E5-9F44-6CF62CBF01EF}" presName="parentText" presStyleLbl="node1" presStyleIdx="3" presStyleCnt="4" custScaleY="164935" custLinFactY="-100000" custLinFactNeighborX="-385" custLinFactNeighborY="-192623">
        <dgm:presLayoutVars>
          <dgm:chMax val="0"/>
          <dgm:bulletEnabled val="1"/>
        </dgm:presLayoutVars>
      </dgm:prSet>
      <dgm:spPr/>
    </dgm:pt>
  </dgm:ptLst>
  <dgm:cxnLst>
    <dgm:cxn modelId="{D0F27F18-A490-4EE2-ADAC-FE0969902F70}" type="presOf" srcId="{FF2DFFCC-96A5-4AF0-BC4E-FC58C1293E0C}" destId="{105AC008-6023-49F3-9FCD-EDC5D96D214B}" srcOrd="0" destOrd="0" presId="urn:microsoft.com/office/officeart/2005/8/layout/vList2"/>
    <dgm:cxn modelId="{730C8625-645D-4369-BD04-E2F2F6E8DA58}" srcId="{29975182-F29A-4BAC-BD6F-514EE19DC212}" destId="{97497710-EA62-43A3-B435-0E9C4E0D8F05}" srcOrd="2" destOrd="0" parTransId="{491F1153-9CA9-4510-817F-173D1BFA0CA2}" sibTransId="{CA9D0E55-A807-4AE9-8D8A-DB97129783C4}"/>
    <dgm:cxn modelId="{7583842B-B971-43FC-ACBA-197A997F7AA3}" srcId="{29975182-F29A-4BAC-BD6F-514EE19DC212}" destId="{05CB4ED7-279C-4DFD-96CD-B2525D8D11F1}" srcOrd="0" destOrd="0" parTransId="{03625EE8-255C-4229-AC0F-B1855AB1FFDC}" sibTransId="{5A3B06C7-B2C6-4FB9-9DC7-88430698A895}"/>
    <dgm:cxn modelId="{006BD92C-3FDD-48BA-8ECF-8D3F6113EC7C}" type="presOf" srcId="{9D3CBD42-6DEE-4581-B628-4F0C6FF4BB54}" destId="{58C45E67-6955-44A7-A104-22F140083B63}" srcOrd="0" destOrd="0" presId="urn:microsoft.com/office/officeart/2005/8/layout/vList2"/>
    <dgm:cxn modelId="{81E5098D-0D40-423E-B99C-513C36471D11}" srcId="{29975182-F29A-4BAC-BD6F-514EE19DC212}" destId="{FF2DFFCC-96A5-4AF0-BC4E-FC58C1293E0C}" srcOrd="1" destOrd="0" parTransId="{D90A3EE6-DE85-42CE-A3CE-F8AD0CECA71B}" sibTransId="{31DB6698-119D-400E-8F1F-B178011C6AAF}"/>
    <dgm:cxn modelId="{5FF6C997-E858-4BAB-BAE4-67BCA3E821B1}" type="presOf" srcId="{29975182-F29A-4BAC-BD6F-514EE19DC212}" destId="{56199E10-81AF-4CF0-8C5B-B9C28F9D1E83}" srcOrd="0" destOrd="0" presId="urn:microsoft.com/office/officeart/2005/8/layout/vList2"/>
    <dgm:cxn modelId="{F0DA15C1-BD82-449E-8201-01202D7863A9}" srcId="{97497710-EA62-43A3-B435-0E9C4E0D8F05}" destId="{9D3CBD42-6DEE-4581-B628-4F0C6FF4BB54}" srcOrd="0" destOrd="0" parTransId="{8C116A73-9EAB-4571-8981-537AC1EB6840}" sibTransId="{C3E5D8E5-D1C4-44B5-9618-B6D8D2F7BF77}"/>
    <dgm:cxn modelId="{A0FC80CA-A870-4D52-AD9A-BB0727067370}" srcId="{29975182-F29A-4BAC-BD6F-514EE19DC212}" destId="{13AD055F-D72B-42E5-9F44-6CF62CBF01EF}" srcOrd="3" destOrd="0" parTransId="{B2529FB4-A05B-4AE2-87E5-4F16C263AB66}" sibTransId="{1824406F-C4AF-4C44-9E52-CD2EEE9939C7}"/>
    <dgm:cxn modelId="{4FA1DED7-AA3A-46E8-B47E-21D4596C4B8B}" type="presOf" srcId="{05CB4ED7-279C-4DFD-96CD-B2525D8D11F1}" destId="{C707B229-36DE-4B6C-A7E9-90D3DAFC9F3E}" srcOrd="0" destOrd="0" presId="urn:microsoft.com/office/officeart/2005/8/layout/vList2"/>
    <dgm:cxn modelId="{C2F9E6E6-D004-480A-B4C4-B85BCBC40DDB}" type="presOf" srcId="{97497710-EA62-43A3-B435-0E9C4E0D8F05}" destId="{F3DACC20-5590-4929-BDDE-2D007A39E3AE}" srcOrd="0" destOrd="0" presId="urn:microsoft.com/office/officeart/2005/8/layout/vList2"/>
    <dgm:cxn modelId="{8849F4E7-BE44-4A5C-92C1-2514BB1C5210}" type="presOf" srcId="{13AD055F-D72B-42E5-9F44-6CF62CBF01EF}" destId="{1177EF93-5147-453E-8684-CD4850FA9675}" srcOrd="0" destOrd="0" presId="urn:microsoft.com/office/officeart/2005/8/layout/vList2"/>
    <dgm:cxn modelId="{2182E99B-277D-4187-BD02-D353EE2065C3}" type="presParOf" srcId="{56199E10-81AF-4CF0-8C5B-B9C28F9D1E83}" destId="{C707B229-36DE-4B6C-A7E9-90D3DAFC9F3E}" srcOrd="0" destOrd="0" presId="urn:microsoft.com/office/officeart/2005/8/layout/vList2"/>
    <dgm:cxn modelId="{81EE3C12-CDD1-4C32-ABAB-AB247DABB8EC}" type="presParOf" srcId="{56199E10-81AF-4CF0-8C5B-B9C28F9D1E83}" destId="{A9FDA432-F83E-462A-9684-3CED3C635786}" srcOrd="1" destOrd="0" presId="urn:microsoft.com/office/officeart/2005/8/layout/vList2"/>
    <dgm:cxn modelId="{F99BE6EA-94C6-48C7-BA4A-F80BA5879A66}" type="presParOf" srcId="{56199E10-81AF-4CF0-8C5B-B9C28F9D1E83}" destId="{105AC008-6023-49F3-9FCD-EDC5D96D214B}" srcOrd="2" destOrd="0" presId="urn:microsoft.com/office/officeart/2005/8/layout/vList2"/>
    <dgm:cxn modelId="{B052480B-D240-4D17-989B-9FBF20547CCB}" type="presParOf" srcId="{56199E10-81AF-4CF0-8C5B-B9C28F9D1E83}" destId="{17D37328-CD85-4CF4-AF52-45B36E7EF091}" srcOrd="3" destOrd="0" presId="urn:microsoft.com/office/officeart/2005/8/layout/vList2"/>
    <dgm:cxn modelId="{51EAD3A2-EC2F-420C-9870-2CE0E727234A}" type="presParOf" srcId="{56199E10-81AF-4CF0-8C5B-B9C28F9D1E83}" destId="{F3DACC20-5590-4929-BDDE-2D007A39E3AE}" srcOrd="4" destOrd="0" presId="urn:microsoft.com/office/officeart/2005/8/layout/vList2"/>
    <dgm:cxn modelId="{56EAD3F5-8387-4EF6-AF94-5D6A6BDFCE09}" type="presParOf" srcId="{56199E10-81AF-4CF0-8C5B-B9C28F9D1E83}" destId="{58C45E67-6955-44A7-A104-22F140083B63}" srcOrd="5" destOrd="0" presId="urn:microsoft.com/office/officeart/2005/8/layout/vList2"/>
    <dgm:cxn modelId="{5D108315-B860-41CC-9195-C7A81F208B7D}" type="presParOf" srcId="{56199E10-81AF-4CF0-8C5B-B9C28F9D1E83}" destId="{1177EF93-5147-453E-8684-CD4850FA967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9975182-F29A-4BAC-BD6F-514EE19DC21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5CB4ED7-279C-4DFD-96CD-B2525D8D11F1}">
      <dgm:prSet/>
      <dgm:spPr/>
      <dgm:t>
        <a:bodyPr/>
        <a:lstStyle/>
        <a:p>
          <a:r>
            <a:rPr lang="en-US" b="1"/>
            <a:t>Gather assets into a digital environment</a:t>
          </a:r>
        </a:p>
      </dgm:t>
    </dgm:pt>
    <dgm:pt modelId="{03625EE8-255C-4229-AC0F-B1855AB1FFDC}" type="parTrans" cxnId="{7583842B-B971-43FC-ACBA-197A997F7AA3}">
      <dgm:prSet/>
      <dgm:spPr/>
      <dgm:t>
        <a:bodyPr/>
        <a:lstStyle/>
        <a:p>
          <a:endParaRPr lang="en-US"/>
        </a:p>
      </dgm:t>
    </dgm:pt>
    <dgm:pt modelId="{5A3B06C7-B2C6-4FB9-9DC7-88430698A895}" type="sibTrans" cxnId="{7583842B-B971-43FC-ACBA-197A997F7AA3}">
      <dgm:prSet/>
      <dgm:spPr/>
      <dgm:t>
        <a:bodyPr/>
        <a:lstStyle/>
        <a:p>
          <a:endParaRPr lang="en-US"/>
        </a:p>
      </dgm:t>
    </dgm:pt>
    <dgm:pt modelId="{FF2DFFCC-96A5-4AF0-BC4E-FC58C1293E0C}">
      <dgm:prSet/>
      <dgm:spPr/>
      <dgm:t>
        <a:bodyPr/>
        <a:lstStyle/>
        <a:p>
          <a:r>
            <a:rPr lang="en-US" b="1"/>
            <a:t>Industry-based data structure – formatting, usage, etc.</a:t>
          </a:r>
        </a:p>
      </dgm:t>
    </dgm:pt>
    <dgm:pt modelId="{D90A3EE6-DE85-42CE-A3CE-F8AD0CECA71B}" type="parTrans" cxnId="{81E5098D-0D40-423E-B99C-513C36471D11}">
      <dgm:prSet/>
      <dgm:spPr/>
      <dgm:t>
        <a:bodyPr/>
        <a:lstStyle/>
        <a:p>
          <a:endParaRPr lang="en-US"/>
        </a:p>
      </dgm:t>
    </dgm:pt>
    <dgm:pt modelId="{31DB6698-119D-400E-8F1F-B178011C6AAF}" type="sibTrans" cxnId="{81E5098D-0D40-423E-B99C-513C36471D11}">
      <dgm:prSet/>
      <dgm:spPr/>
      <dgm:t>
        <a:bodyPr/>
        <a:lstStyle/>
        <a:p>
          <a:endParaRPr lang="en-US"/>
        </a:p>
      </dgm:t>
    </dgm:pt>
    <dgm:pt modelId="{7BD085A2-B241-4C8F-BFD1-03FC9D368EA8}">
      <dgm:prSet/>
      <dgm:spPr/>
      <dgm:t>
        <a:bodyPr/>
        <a:lstStyle/>
        <a:p>
          <a:r>
            <a:rPr lang="en-US" b="1"/>
            <a:t>Summary of everything connected</a:t>
          </a:r>
        </a:p>
      </dgm:t>
    </dgm:pt>
    <dgm:pt modelId="{CB0DAB76-CF9E-4ECD-8EB5-59DEBE5CFBF7}" type="parTrans" cxnId="{E1459316-C8BA-4BBC-9C38-2032D9BF0BCE}">
      <dgm:prSet/>
      <dgm:spPr/>
      <dgm:t>
        <a:bodyPr/>
        <a:lstStyle/>
        <a:p>
          <a:endParaRPr lang="en-US"/>
        </a:p>
      </dgm:t>
    </dgm:pt>
    <dgm:pt modelId="{492B3440-CFAE-4475-BC70-F599E97E2F41}" type="sibTrans" cxnId="{E1459316-C8BA-4BBC-9C38-2032D9BF0BCE}">
      <dgm:prSet/>
      <dgm:spPr/>
      <dgm:t>
        <a:bodyPr/>
        <a:lstStyle/>
        <a:p>
          <a:endParaRPr lang="en-US"/>
        </a:p>
      </dgm:t>
    </dgm:pt>
    <dgm:pt modelId="{97497710-EA62-43A3-B435-0E9C4E0D8F05}">
      <dgm:prSet/>
      <dgm:spPr/>
      <dgm:t>
        <a:bodyPr/>
        <a:lstStyle/>
        <a:p>
          <a:r>
            <a:rPr lang="en-US" b="1"/>
            <a:t>Layer connectivity to get data to the right place</a:t>
          </a:r>
        </a:p>
      </dgm:t>
    </dgm:pt>
    <dgm:pt modelId="{491F1153-9CA9-4510-817F-173D1BFA0CA2}" type="parTrans" cxnId="{730C8625-645D-4369-BD04-E2F2F6E8DA58}">
      <dgm:prSet/>
      <dgm:spPr/>
      <dgm:t>
        <a:bodyPr/>
        <a:lstStyle/>
        <a:p>
          <a:endParaRPr lang="en-US"/>
        </a:p>
      </dgm:t>
    </dgm:pt>
    <dgm:pt modelId="{CA9D0E55-A807-4AE9-8D8A-DB97129783C4}" type="sibTrans" cxnId="{730C8625-645D-4369-BD04-E2F2F6E8DA58}">
      <dgm:prSet/>
      <dgm:spPr/>
      <dgm:t>
        <a:bodyPr/>
        <a:lstStyle/>
        <a:p>
          <a:endParaRPr lang="en-US"/>
        </a:p>
      </dgm:t>
    </dgm:pt>
    <dgm:pt modelId="{9D3CBD42-6DEE-4581-B628-4F0C6FF4BB54}">
      <dgm:prSet/>
      <dgm:spPr/>
      <dgm:t>
        <a:bodyPr/>
        <a:lstStyle/>
        <a:p>
          <a:endParaRPr lang="en-US"/>
        </a:p>
      </dgm:t>
    </dgm:pt>
    <dgm:pt modelId="{8C116A73-9EAB-4571-8981-537AC1EB6840}" type="parTrans" cxnId="{F0DA15C1-BD82-449E-8201-01202D7863A9}">
      <dgm:prSet/>
      <dgm:spPr/>
      <dgm:t>
        <a:bodyPr/>
        <a:lstStyle/>
        <a:p>
          <a:endParaRPr lang="en-US"/>
        </a:p>
      </dgm:t>
    </dgm:pt>
    <dgm:pt modelId="{C3E5D8E5-D1C4-44B5-9618-B6D8D2F7BF77}" type="sibTrans" cxnId="{F0DA15C1-BD82-449E-8201-01202D7863A9}">
      <dgm:prSet/>
      <dgm:spPr/>
      <dgm:t>
        <a:bodyPr/>
        <a:lstStyle/>
        <a:p>
          <a:endParaRPr lang="en-US"/>
        </a:p>
      </dgm:t>
    </dgm:pt>
    <dgm:pt modelId="{13AD055F-D72B-42E5-9F44-6CF62CBF01EF}">
      <dgm:prSet/>
      <dgm:spPr/>
      <dgm:t>
        <a:bodyPr/>
        <a:lstStyle/>
        <a:p>
          <a:r>
            <a:rPr lang="en-US" b="1"/>
            <a:t>Leverage tools that can consume the data agnostically</a:t>
          </a:r>
        </a:p>
      </dgm:t>
    </dgm:pt>
    <dgm:pt modelId="{B2529FB4-A05B-4AE2-87E5-4F16C263AB66}" type="parTrans" cxnId="{A0FC80CA-A870-4D52-AD9A-BB0727067370}">
      <dgm:prSet/>
      <dgm:spPr/>
      <dgm:t>
        <a:bodyPr/>
        <a:lstStyle/>
        <a:p>
          <a:endParaRPr lang="en-US"/>
        </a:p>
      </dgm:t>
    </dgm:pt>
    <dgm:pt modelId="{1824406F-C4AF-4C44-9E52-CD2EEE9939C7}" type="sibTrans" cxnId="{A0FC80CA-A870-4D52-AD9A-BB0727067370}">
      <dgm:prSet/>
      <dgm:spPr/>
      <dgm:t>
        <a:bodyPr/>
        <a:lstStyle/>
        <a:p>
          <a:endParaRPr lang="en-US"/>
        </a:p>
      </dgm:t>
    </dgm:pt>
    <dgm:pt modelId="{56199E10-81AF-4CF0-8C5B-B9C28F9D1E83}" type="pres">
      <dgm:prSet presAssocID="{29975182-F29A-4BAC-BD6F-514EE19DC212}" presName="linear" presStyleCnt="0">
        <dgm:presLayoutVars>
          <dgm:animLvl val="lvl"/>
          <dgm:resizeHandles val="exact"/>
        </dgm:presLayoutVars>
      </dgm:prSet>
      <dgm:spPr/>
    </dgm:pt>
    <dgm:pt modelId="{C707B229-36DE-4B6C-A7E9-90D3DAFC9F3E}" type="pres">
      <dgm:prSet presAssocID="{05CB4ED7-279C-4DFD-96CD-B2525D8D11F1}" presName="parentText" presStyleLbl="node1" presStyleIdx="0" presStyleCnt="5" custScaleY="164935">
        <dgm:presLayoutVars>
          <dgm:chMax val="0"/>
          <dgm:bulletEnabled val="1"/>
        </dgm:presLayoutVars>
      </dgm:prSet>
      <dgm:spPr/>
    </dgm:pt>
    <dgm:pt modelId="{A9FDA432-F83E-462A-9684-3CED3C635786}" type="pres">
      <dgm:prSet presAssocID="{5A3B06C7-B2C6-4FB9-9DC7-88430698A895}" presName="spacer" presStyleCnt="0"/>
      <dgm:spPr/>
    </dgm:pt>
    <dgm:pt modelId="{105AC008-6023-49F3-9FCD-EDC5D96D214B}" type="pres">
      <dgm:prSet presAssocID="{FF2DFFCC-96A5-4AF0-BC4E-FC58C1293E0C}" presName="parentText" presStyleLbl="node1" presStyleIdx="1" presStyleCnt="5" custScaleY="164935">
        <dgm:presLayoutVars>
          <dgm:chMax val="0"/>
          <dgm:bulletEnabled val="1"/>
        </dgm:presLayoutVars>
      </dgm:prSet>
      <dgm:spPr/>
    </dgm:pt>
    <dgm:pt modelId="{17D37328-CD85-4CF4-AF52-45B36E7EF091}" type="pres">
      <dgm:prSet presAssocID="{31DB6698-119D-400E-8F1F-B178011C6AAF}" presName="spacer" presStyleCnt="0"/>
      <dgm:spPr/>
    </dgm:pt>
    <dgm:pt modelId="{AA97BE64-9477-49AF-8620-134C26B1B345}" type="pres">
      <dgm:prSet presAssocID="{7BD085A2-B241-4C8F-BFD1-03FC9D368EA8}" presName="parentText" presStyleLbl="node1" presStyleIdx="2" presStyleCnt="5" custScaleY="164935">
        <dgm:presLayoutVars>
          <dgm:chMax val="0"/>
          <dgm:bulletEnabled val="1"/>
        </dgm:presLayoutVars>
      </dgm:prSet>
      <dgm:spPr/>
    </dgm:pt>
    <dgm:pt modelId="{BD104EE5-96AE-4786-A8C2-C0722B1E5CBD}" type="pres">
      <dgm:prSet presAssocID="{492B3440-CFAE-4475-BC70-F599E97E2F41}" presName="spacer" presStyleCnt="0"/>
      <dgm:spPr/>
    </dgm:pt>
    <dgm:pt modelId="{F3DACC20-5590-4929-BDDE-2D007A39E3AE}" type="pres">
      <dgm:prSet presAssocID="{97497710-EA62-43A3-B435-0E9C4E0D8F05}" presName="parentText" presStyleLbl="node1" presStyleIdx="3" presStyleCnt="5" custScaleY="164935">
        <dgm:presLayoutVars>
          <dgm:chMax val="0"/>
          <dgm:bulletEnabled val="1"/>
        </dgm:presLayoutVars>
      </dgm:prSet>
      <dgm:spPr/>
    </dgm:pt>
    <dgm:pt modelId="{58C45E67-6955-44A7-A104-22F140083B63}" type="pres">
      <dgm:prSet presAssocID="{97497710-EA62-43A3-B435-0E9C4E0D8F05}" presName="childText" presStyleLbl="revTx" presStyleIdx="0" presStyleCnt="1">
        <dgm:presLayoutVars>
          <dgm:bulletEnabled val="1"/>
        </dgm:presLayoutVars>
      </dgm:prSet>
      <dgm:spPr/>
    </dgm:pt>
    <dgm:pt modelId="{1177EF93-5147-453E-8684-CD4850FA9675}" type="pres">
      <dgm:prSet presAssocID="{13AD055F-D72B-42E5-9F44-6CF62CBF01EF}" presName="parentText" presStyleLbl="node1" presStyleIdx="4" presStyleCnt="5" custScaleY="164935" custLinFactNeighborX="-14" custLinFactNeighborY="-79640">
        <dgm:presLayoutVars>
          <dgm:chMax val="0"/>
          <dgm:bulletEnabled val="1"/>
        </dgm:presLayoutVars>
      </dgm:prSet>
      <dgm:spPr/>
    </dgm:pt>
  </dgm:ptLst>
  <dgm:cxnLst>
    <dgm:cxn modelId="{E1459316-C8BA-4BBC-9C38-2032D9BF0BCE}" srcId="{29975182-F29A-4BAC-BD6F-514EE19DC212}" destId="{7BD085A2-B241-4C8F-BFD1-03FC9D368EA8}" srcOrd="2" destOrd="0" parTransId="{CB0DAB76-CF9E-4ECD-8EB5-59DEBE5CFBF7}" sibTransId="{492B3440-CFAE-4475-BC70-F599E97E2F41}"/>
    <dgm:cxn modelId="{D0F27F18-A490-4EE2-ADAC-FE0969902F70}" type="presOf" srcId="{FF2DFFCC-96A5-4AF0-BC4E-FC58C1293E0C}" destId="{105AC008-6023-49F3-9FCD-EDC5D96D214B}" srcOrd="0" destOrd="0" presId="urn:microsoft.com/office/officeart/2005/8/layout/vList2"/>
    <dgm:cxn modelId="{730C8625-645D-4369-BD04-E2F2F6E8DA58}" srcId="{29975182-F29A-4BAC-BD6F-514EE19DC212}" destId="{97497710-EA62-43A3-B435-0E9C4E0D8F05}" srcOrd="3" destOrd="0" parTransId="{491F1153-9CA9-4510-817F-173D1BFA0CA2}" sibTransId="{CA9D0E55-A807-4AE9-8D8A-DB97129783C4}"/>
    <dgm:cxn modelId="{7583842B-B971-43FC-ACBA-197A997F7AA3}" srcId="{29975182-F29A-4BAC-BD6F-514EE19DC212}" destId="{05CB4ED7-279C-4DFD-96CD-B2525D8D11F1}" srcOrd="0" destOrd="0" parTransId="{03625EE8-255C-4229-AC0F-B1855AB1FFDC}" sibTransId="{5A3B06C7-B2C6-4FB9-9DC7-88430698A895}"/>
    <dgm:cxn modelId="{006BD92C-3FDD-48BA-8ECF-8D3F6113EC7C}" type="presOf" srcId="{9D3CBD42-6DEE-4581-B628-4F0C6FF4BB54}" destId="{58C45E67-6955-44A7-A104-22F140083B63}" srcOrd="0" destOrd="0" presId="urn:microsoft.com/office/officeart/2005/8/layout/vList2"/>
    <dgm:cxn modelId="{81E5098D-0D40-423E-B99C-513C36471D11}" srcId="{29975182-F29A-4BAC-BD6F-514EE19DC212}" destId="{FF2DFFCC-96A5-4AF0-BC4E-FC58C1293E0C}" srcOrd="1" destOrd="0" parTransId="{D90A3EE6-DE85-42CE-A3CE-F8AD0CECA71B}" sibTransId="{31DB6698-119D-400E-8F1F-B178011C6AAF}"/>
    <dgm:cxn modelId="{5FF6C997-E858-4BAB-BAE4-67BCA3E821B1}" type="presOf" srcId="{29975182-F29A-4BAC-BD6F-514EE19DC212}" destId="{56199E10-81AF-4CF0-8C5B-B9C28F9D1E83}" srcOrd="0" destOrd="0" presId="urn:microsoft.com/office/officeart/2005/8/layout/vList2"/>
    <dgm:cxn modelId="{F0DA15C1-BD82-449E-8201-01202D7863A9}" srcId="{97497710-EA62-43A3-B435-0E9C4E0D8F05}" destId="{9D3CBD42-6DEE-4581-B628-4F0C6FF4BB54}" srcOrd="0" destOrd="0" parTransId="{8C116A73-9EAB-4571-8981-537AC1EB6840}" sibTransId="{C3E5D8E5-D1C4-44B5-9618-B6D8D2F7BF77}"/>
    <dgm:cxn modelId="{A0FC80CA-A870-4D52-AD9A-BB0727067370}" srcId="{29975182-F29A-4BAC-BD6F-514EE19DC212}" destId="{13AD055F-D72B-42E5-9F44-6CF62CBF01EF}" srcOrd="4" destOrd="0" parTransId="{B2529FB4-A05B-4AE2-87E5-4F16C263AB66}" sibTransId="{1824406F-C4AF-4C44-9E52-CD2EEE9939C7}"/>
    <dgm:cxn modelId="{4FA1DED7-AA3A-46E8-B47E-21D4596C4B8B}" type="presOf" srcId="{05CB4ED7-279C-4DFD-96CD-B2525D8D11F1}" destId="{C707B229-36DE-4B6C-A7E9-90D3DAFC9F3E}" srcOrd="0" destOrd="0" presId="urn:microsoft.com/office/officeart/2005/8/layout/vList2"/>
    <dgm:cxn modelId="{CAA7EDDF-786B-4E76-BB53-C839F0B53966}" type="presOf" srcId="{7BD085A2-B241-4C8F-BFD1-03FC9D368EA8}" destId="{AA97BE64-9477-49AF-8620-134C26B1B345}" srcOrd="0" destOrd="0" presId="urn:microsoft.com/office/officeart/2005/8/layout/vList2"/>
    <dgm:cxn modelId="{C2F9E6E6-D004-480A-B4C4-B85BCBC40DDB}" type="presOf" srcId="{97497710-EA62-43A3-B435-0E9C4E0D8F05}" destId="{F3DACC20-5590-4929-BDDE-2D007A39E3AE}" srcOrd="0" destOrd="0" presId="urn:microsoft.com/office/officeart/2005/8/layout/vList2"/>
    <dgm:cxn modelId="{8849F4E7-BE44-4A5C-92C1-2514BB1C5210}" type="presOf" srcId="{13AD055F-D72B-42E5-9F44-6CF62CBF01EF}" destId="{1177EF93-5147-453E-8684-CD4850FA9675}" srcOrd="0" destOrd="0" presId="urn:microsoft.com/office/officeart/2005/8/layout/vList2"/>
    <dgm:cxn modelId="{2182E99B-277D-4187-BD02-D353EE2065C3}" type="presParOf" srcId="{56199E10-81AF-4CF0-8C5B-B9C28F9D1E83}" destId="{C707B229-36DE-4B6C-A7E9-90D3DAFC9F3E}" srcOrd="0" destOrd="0" presId="urn:microsoft.com/office/officeart/2005/8/layout/vList2"/>
    <dgm:cxn modelId="{81EE3C12-CDD1-4C32-ABAB-AB247DABB8EC}" type="presParOf" srcId="{56199E10-81AF-4CF0-8C5B-B9C28F9D1E83}" destId="{A9FDA432-F83E-462A-9684-3CED3C635786}" srcOrd="1" destOrd="0" presId="urn:microsoft.com/office/officeart/2005/8/layout/vList2"/>
    <dgm:cxn modelId="{F99BE6EA-94C6-48C7-BA4A-F80BA5879A66}" type="presParOf" srcId="{56199E10-81AF-4CF0-8C5B-B9C28F9D1E83}" destId="{105AC008-6023-49F3-9FCD-EDC5D96D214B}" srcOrd="2" destOrd="0" presId="urn:microsoft.com/office/officeart/2005/8/layout/vList2"/>
    <dgm:cxn modelId="{B052480B-D240-4D17-989B-9FBF20547CCB}" type="presParOf" srcId="{56199E10-81AF-4CF0-8C5B-B9C28F9D1E83}" destId="{17D37328-CD85-4CF4-AF52-45B36E7EF091}" srcOrd="3" destOrd="0" presId="urn:microsoft.com/office/officeart/2005/8/layout/vList2"/>
    <dgm:cxn modelId="{BC036BF5-6E05-48C8-BF6A-3F7CC8743C88}" type="presParOf" srcId="{56199E10-81AF-4CF0-8C5B-B9C28F9D1E83}" destId="{AA97BE64-9477-49AF-8620-134C26B1B345}" srcOrd="4" destOrd="0" presId="urn:microsoft.com/office/officeart/2005/8/layout/vList2"/>
    <dgm:cxn modelId="{62ECFB5F-7B18-4278-8E28-C928A9BA1668}" type="presParOf" srcId="{56199E10-81AF-4CF0-8C5B-B9C28F9D1E83}" destId="{BD104EE5-96AE-4786-A8C2-C0722B1E5CBD}" srcOrd="5" destOrd="0" presId="urn:microsoft.com/office/officeart/2005/8/layout/vList2"/>
    <dgm:cxn modelId="{51EAD3A2-EC2F-420C-9870-2CE0E727234A}" type="presParOf" srcId="{56199E10-81AF-4CF0-8C5B-B9C28F9D1E83}" destId="{F3DACC20-5590-4929-BDDE-2D007A39E3AE}" srcOrd="6" destOrd="0" presId="urn:microsoft.com/office/officeart/2005/8/layout/vList2"/>
    <dgm:cxn modelId="{56EAD3F5-8387-4EF6-AF94-5D6A6BDFCE09}" type="presParOf" srcId="{56199E10-81AF-4CF0-8C5B-B9C28F9D1E83}" destId="{58C45E67-6955-44A7-A104-22F140083B63}" srcOrd="7" destOrd="0" presId="urn:microsoft.com/office/officeart/2005/8/layout/vList2"/>
    <dgm:cxn modelId="{5D108315-B860-41CC-9195-C7A81F208B7D}" type="presParOf" srcId="{56199E10-81AF-4CF0-8C5B-B9C28F9D1E83}" destId="{1177EF93-5147-453E-8684-CD4850FA9675}"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975182-F29A-4BAC-BD6F-514EE19DC21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5CB4ED7-279C-4DFD-96CD-B2525D8D11F1}">
      <dgm:prSet/>
      <dgm:spPr/>
      <dgm:t>
        <a:bodyPr/>
        <a:lstStyle/>
        <a:p>
          <a:r>
            <a:rPr lang="en-US" b="1"/>
            <a:t>Establishing goals and standards for CDE </a:t>
          </a:r>
        </a:p>
      </dgm:t>
    </dgm:pt>
    <dgm:pt modelId="{03625EE8-255C-4229-AC0F-B1855AB1FFDC}" type="parTrans" cxnId="{7583842B-B971-43FC-ACBA-197A997F7AA3}">
      <dgm:prSet/>
      <dgm:spPr/>
      <dgm:t>
        <a:bodyPr/>
        <a:lstStyle/>
        <a:p>
          <a:endParaRPr lang="en-US"/>
        </a:p>
      </dgm:t>
    </dgm:pt>
    <dgm:pt modelId="{5A3B06C7-B2C6-4FB9-9DC7-88430698A895}" type="sibTrans" cxnId="{7583842B-B971-43FC-ACBA-197A997F7AA3}">
      <dgm:prSet/>
      <dgm:spPr/>
      <dgm:t>
        <a:bodyPr/>
        <a:lstStyle/>
        <a:p>
          <a:endParaRPr lang="en-US"/>
        </a:p>
      </dgm:t>
    </dgm:pt>
    <dgm:pt modelId="{FF2DFFCC-96A5-4AF0-BC4E-FC58C1293E0C}">
      <dgm:prSet/>
      <dgm:spPr/>
      <dgm:t>
        <a:bodyPr/>
        <a:lstStyle/>
        <a:p>
          <a:r>
            <a:rPr lang="en-US" b="1"/>
            <a:t>Eliminate/reduce silos and barriers</a:t>
          </a:r>
        </a:p>
      </dgm:t>
    </dgm:pt>
    <dgm:pt modelId="{D90A3EE6-DE85-42CE-A3CE-F8AD0CECA71B}" type="parTrans" cxnId="{81E5098D-0D40-423E-B99C-513C36471D11}">
      <dgm:prSet/>
      <dgm:spPr/>
      <dgm:t>
        <a:bodyPr/>
        <a:lstStyle/>
        <a:p>
          <a:endParaRPr lang="en-US"/>
        </a:p>
      </dgm:t>
    </dgm:pt>
    <dgm:pt modelId="{31DB6698-119D-400E-8F1F-B178011C6AAF}" type="sibTrans" cxnId="{81E5098D-0D40-423E-B99C-513C36471D11}">
      <dgm:prSet/>
      <dgm:spPr/>
      <dgm:t>
        <a:bodyPr/>
        <a:lstStyle/>
        <a:p>
          <a:endParaRPr lang="en-US"/>
        </a:p>
      </dgm:t>
    </dgm:pt>
    <dgm:pt modelId="{7BD085A2-B241-4C8F-BFD1-03FC9D368EA8}">
      <dgm:prSet/>
      <dgm:spPr/>
      <dgm:t>
        <a:bodyPr/>
        <a:lstStyle/>
        <a:p>
          <a:r>
            <a:rPr lang="en-US" b="1"/>
            <a:t>Integrate temporal data (4D)</a:t>
          </a:r>
        </a:p>
      </dgm:t>
    </dgm:pt>
    <dgm:pt modelId="{CB0DAB76-CF9E-4ECD-8EB5-59DEBE5CFBF7}" type="parTrans" cxnId="{E1459316-C8BA-4BBC-9C38-2032D9BF0BCE}">
      <dgm:prSet/>
      <dgm:spPr/>
      <dgm:t>
        <a:bodyPr/>
        <a:lstStyle/>
        <a:p>
          <a:endParaRPr lang="en-US"/>
        </a:p>
      </dgm:t>
    </dgm:pt>
    <dgm:pt modelId="{492B3440-CFAE-4475-BC70-F599E97E2F41}" type="sibTrans" cxnId="{E1459316-C8BA-4BBC-9C38-2032D9BF0BCE}">
      <dgm:prSet/>
      <dgm:spPr/>
      <dgm:t>
        <a:bodyPr/>
        <a:lstStyle/>
        <a:p>
          <a:endParaRPr lang="en-US"/>
        </a:p>
      </dgm:t>
    </dgm:pt>
    <dgm:pt modelId="{97497710-EA62-43A3-B435-0E9C4E0D8F05}">
      <dgm:prSet/>
      <dgm:spPr/>
      <dgm:t>
        <a:bodyPr/>
        <a:lstStyle/>
        <a:p>
          <a:r>
            <a:rPr lang="en-US" b="1"/>
            <a:t>Layer connectivity to get data to the right place</a:t>
          </a:r>
        </a:p>
      </dgm:t>
    </dgm:pt>
    <dgm:pt modelId="{491F1153-9CA9-4510-817F-173D1BFA0CA2}" type="parTrans" cxnId="{730C8625-645D-4369-BD04-E2F2F6E8DA58}">
      <dgm:prSet/>
      <dgm:spPr/>
      <dgm:t>
        <a:bodyPr/>
        <a:lstStyle/>
        <a:p>
          <a:endParaRPr lang="en-US"/>
        </a:p>
      </dgm:t>
    </dgm:pt>
    <dgm:pt modelId="{CA9D0E55-A807-4AE9-8D8A-DB97129783C4}" type="sibTrans" cxnId="{730C8625-645D-4369-BD04-E2F2F6E8DA58}">
      <dgm:prSet/>
      <dgm:spPr/>
      <dgm:t>
        <a:bodyPr/>
        <a:lstStyle/>
        <a:p>
          <a:endParaRPr lang="en-US"/>
        </a:p>
      </dgm:t>
    </dgm:pt>
    <dgm:pt modelId="{9D3CBD42-6DEE-4581-B628-4F0C6FF4BB54}">
      <dgm:prSet/>
      <dgm:spPr/>
      <dgm:t>
        <a:bodyPr/>
        <a:lstStyle/>
        <a:p>
          <a:endParaRPr lang="en-US"/>
        </a:p>
      </dgm:t>
    </dgm:pt>
    <dgm:pt modelId="{8C116A73-9EAB-4571-8981-537AC1EB6840}" type="parTrans" cxnId="{F0DA15C1-BD82-449E-8201-01202D7863A9}">
      <dgm:prSet/>
      <dgm:spPr/>
      <dgm:t>
        <a:bodyPr/>
        <a:lstStyle/>
        <a:p>
          <a:endParaRPr lang="en-US"/>
        </a:p>
      </dgm:t>
    </dgm:pt>
    <dgm:pt modelId="{C3E5D8E5-D1C4-44B5-9618-B6D8D2F7BF77}" type="sibTrans" cxnId="{F0DA15C1-BD82-449E-8201-01202D7863A9}">
      <dgm:prSet/>
      <dgm:spPr/>
      <dgm:t>
        <a:bodyPr/>
        <a:lstStyle/>
        <a:p>
          <a:endParaRPr lang="en-US"/>
        </a:p>
      </dgm:t>
    </dgm:pt>
    <dgm:pt modelId="{13AD055F-D72B-42E5-9F44-6CF62CBF01EF}">
      <dgm:prSet/>
      <dgm:spPr/>
      <dgm:t>
        <a:bodyPr/>
        <a:lstStyle/>
        <a:p>
          <a:r>
            <a:rPr lang="en-US" b="1"/>
            <a:t>Leverage tools that can consume the data agnostically</a:t>
          </a:r>
        </a:p>
      </dgm:t>
    </dgm:pt>
    <dgm:pt modelId="{B2529FB4-A05B-4AE2-87E5-4F16C263AB66}" type="parTrans" cxnId="{A0FC80CA-A870-4D52-AD9A-BB0727067370}">
      <dgm:prSet/>
      <dgm:spPr/>
      <dgm:t>
        <a:bodyPr/>
        <a:lstStyle/>
        <a:p>
          <a:endParaRPr lang="en-US"/>
        </a:p>
      </dgm:t>
    </dgm:pt>
    <dgm:pt modelId="{1824406F-C4AF-4C44-9E52-CD2EEE9939C7}" type="sibTrans" cxnId="{A0FC80CA-A870-4D52-AD9A-BB0727067370}">
      <dgm:prSet/>
      <dgm:spPr/>
      <dgm:t>
        <a:bodyPr/>
        <a:lstStyle/>
        <a:p>
          <a:endParaRPr lang="en-US"/>
        </a:p>
      </dgm:t>
    </dgm:pt>
    <dgm:pt modelId="{56199E10-81AF-4CF0-8C5B-B9C28F9D1E83}" type="pres">
      <dgm:prSet presAssocID="{29975182-F29A-4BAC-BD6F-514EE19DC212}" presName="linear" presStyleCnt="0">
        <dgm:presLayoutVars>
          <dgm:animLvl val="lvl"/>
          <dgm:resizeHandles val="exact"/>
        </dgm:presLayoutVars>
      </dgm:prSet>
      <dgm:spPr/>
    </dgm:pt>
    <dgm:pt modelId="{C707B229-36DE-4B6C-A7E9-90D3DAFC9F3E}" type="pres">
      <dgm:prSet presAssocID="{05CB4ED7-279C-4DFD-96CD-B2525D8D11F1}" presName="parentText" presStyleLbl="node1" presStyleIdx="0" presStyleCnt="5" custScaleY="164935">
        <dgm:presLayoutVars>
          <dgm:chMax val="0"/>
          <dgm:bulletEnabled val="1"/>
        </dgm:presLayoutVars>
      </dgm:prSet>
      <dgm:spPr/>
    </dgm:pt>
    <dgm:pt modelId="{A9FDA432-F83E-462A-9684-3CED3C635786}" type="pres">
      <dgm:prSet presAssocID="{5A3B06C7-B2C6-4FB9-9DC7-88430698A895}" presName="spacer" presStyleCnt="0"/>
      <dgm:spPr/>
    </dgm:pt>
    <dgm:pt modelId="{105AC008-6023-49F3-9FCD-EDC5D96D214B}" type="pres">
      <dgm:prSet presAssocID="{FF2DFFCC-96A5-4AF0-BC4E-FC58C1293E0C}" presName="parentText" presStyleLbl="node1" presStyleIdx="1" presStyleCnt="5" custScaleY="164935">
        <dgm:presLayoutVars>
          <dgm:chMax val="0"/>
          <dgm:bulletEnabled val="1"/>
        </dgm:presLayoutVars>
      </dgm:prSet>
      <dgm:spPr/>
    </dgm:pt>
    <dgm:pt modelId="{17D37328-CD85-4CF4-AF52-45B36E7EF091}" type="pres">
      <dgm:prSet presAssocID="{31DB6698-119D-400E-8F1F-B178011C6AAF}" presName="spacer" presStyleCnt="0"/>
      <dgm:spPr/>
    </dgm:pt>
    <dgm:pt modelId="{AA97BE64-9477-49AF-8620-134C26B1B345}" type="pres">
      <dgm:prSet presAssocID="{7BD085A2-B241-4C8F-BFD1-03FC9D368EA8}" presName="parentText" presStyleLbl="node1" presStyleIdx="2" presStyleCnt="5" custScaleY="164935">
        <dgm:presLayoutVars>
          <dgm:chMax val="0"/>
          <dgm:bulletEnabled val="1"/>
        </dgm:presLayoutVars>
      </dgm:prSet>
      <dgm:spPr/>
    </dgm:pt>
    <dgm:pt modelId="{BD104EE5-96AE-4786-A8C2-C0722B1E5CBD}" type="pres">
      <dgm:prSet presAssocID="{492B3440-CFAE-4475-BC70-F599E97E2F41}" presName="spacer" presStyleCnt="0"/>
      <dgm:spPr/>
    </dgm:pt>
    <dgm:pt modelId="{F3DACC20-5590-4929-BDDE-2D007A39E3AE}" type="pres">
      <dgm:prSet presAssocID="{97497710-EA62-43A3-B435-0E9C4E0D8F05}" presName="parentText" presStyleLbl="node1" presStyleIdx="3" presStyleCnt="5" custScaleY="164935">
        <dgm:presLayoutVars>
          <dgm:chMax val="0"/>
          <dgm:bulletEnabled val="1"/>
        </dgm:presLayoutVars>
      </dgm:prSet>
      <dgm:spPr/>
    </dgm:pt>
    <dgm:pt modelId="{58C45E67-6955-44A7-A104-22F140083B63}" type="pres">
      <dgm:prSet presAssocID="{97497710-EA62-43A3-B435-0E9C4E0D8F05}" presName="childText" presStyleLbl="revTx" presStyleIdx="0" presStyleCnt="1">
        <dgm:presLayoutVars>
          <dgm:bulletEnabled val="1"/>
        </dgm:presLayoutVars>
      </dgm:prSet>
      <dgm:spPr/>
    </dgm:pt>
    <dgm:pt modelId="{1177EF93-5147-453E-8684-CD4850FA9675}" type="pres">
      <dgm:prSet presAssocID="{13AD055F-D72B-42E5-9F44-6CF62CBF01EF}" presName="parentText" presStyleLbl="node1" presStyleIdx="4" presStyleCnt="5" custScaleY="164935" custLinFactNeighborX="-14" custLinFactNeighborY="-79640">
        <dgm:presLayoutVars>
          <dgm:chMax val="0"/>
          <dgm:bulletEnabled val="1"/>
        </dgm:presLayoutVars>
      </dgm:prSet>
      <dgm:spPr/>
    </dgm:pt>
  </dgm:ptLst>
  <dgm:cxnLst>
    <dgm:cxn modelId="{E1459316-C8BA-4BBC-9C38-2032D9BF0BCE}" srcId="{29975182-F29A-4BAC-BD6F-514EE19DC212}" destId="{7BD085A2-B241-4C8F-BFD1-03FC9D368EA8}" srcOrd="2" destOrd="0" parTransId="{CB0DAB76-CF9E-4ECD-8EB5-59DEBE5CFBF7}" sibTransId="{492B3440-CFAE-4475-BC70-F599E97E2F41}"/>
    <dgm:cxn modelId="{D0F27F18-A490-4EE2-ADAC-FE0969902F70}" type="presOf" srcId="{FF2DFFCC-96A5-4AF0-BC4E-FC58C1293E0C}" destId="{105AC008-6023-49F3-9FCD-EDC5D96D214B}" srcOrd="0" destOrd="0" presId="urn:microsoft.com/office/officeart/2005/8/layout/vList2"/>
    <dgm:cxn modelId="{730C8625-645D-4369-BD04-E2F2F6E8DA58}" srcId="{29975182-F29A-4BAC-BD6F-514EE19DC212}" destId="{97497710-EA62-43A3-B435-0E9C4E0D8F05}" srcOrd="3" destOrd="0" parTransId="{491F1153-9CA9-4510-817F-173D1BFA0CA2}" sibTransId="{CA9D0E55-A807-4AE9-8D8A-DB97129783C4}"/>
    <dgm:cxn modelId="{7583842B-B971-43FC-ACBA-197A997F7AA3}" srcId="{29975182-F29A-4BAC-BD6F-514EE19DC212}" destId="{05CB4ED7-279C-4DFD-96CD-B2525D8D11F1}" srcOrd="0" destOrd="0" parTransId="{03625EE8-255C-4229-AC0F-B1855AB1FFDC}" sibTransId="{5A3B06C7-B2C6-4FB9-9DC7-88430698A895}"/>
    <dgm:cxn modelId="{006BD92C-3FDD-48BA-8ECF-8D3F6113EC7C}" type="presOf" srcId="{9D3CBD42-6DEE-4581-B628-4F0C6FF4BB54}" destId="{58C45E67-6955-44A7-A104-22F140083B63}" srcOrd="0" destOrd="0" presId="urn:microsoft.com/office/officeart/2005/8/layout/vList2"/>
    <dgm:cxn modelId="{81E5098D-0D40-423E-B99C-513C36471D11}" srcId="{29975182-F29A-4BAC-BD6F-514EE19DC212}" destId="{FF2DFFCC-96A5-4AF0-BC4E-FC58C1293E0C}" srcOrd="1" destOrd="0" parTransId="{D90A3EE6-DE85-42CE-A3CE-F8AD0CECA71B}" sibTransId="{31DB6698-119D-400E-8F1F-B178011C6AAF}"/>
    <dgm:cxn modelId="{5FF6C997-E858-4BAB-BAE4-67BCA3E821B1}" type="presOf" srcId="{29975182-F29A-4BAC-BD6F-514EE19DC212}" destId="{56199E10-81AF-4CF0-8C5B-B9C28F9D1E83}" srcOrd="0" destOrd="0" presId="urn:microsoft.com/office/officeart/2005/8/layout/vList2"/>
    <dgm:cxn modelId="{F0DA15C1-BD82-449E-8201-01202D7863A9}" srcId="{97497710-EA62-43A3-B435-0E9C4E0D8F05}" destId="{9D3CBD42-6DEE-4581-B628-4F0C6FF4BB54}" srcOrd="0" destOrd="0" parTransId="{8C116A73-9EAB-4571-8981-537AC1EB6840}" sibTransId="{C3E5D8E5-D1C4-44B5-9618-B6D8D2F7BF77}"/>
    <dgm:cxn modelId="{A0FC80CA-A870-4D52-AD9A-BB0727067370}" srcId="{29975182-F29A-4BAC-BD6F-514EE19DC212}" destId="{13AD055F-D72B-42E5-9F44-6CF62CBF01EF}" srcOrd="4" destOrd="0" parTransId="{B2529FB4-A05B-4AE2-87E5-4F16C263AB66}" sibTransId="{1824406F-C4AF-4C44-9E52-CD2EEE9939C7}"/>
    <dgm:cxn modelId="{4FA1DED7-AA3A-46E8-B47E-21D4596C4B8B}" type="presOf" srcId="{05CB4ED7-279C-4DFD-96CD-B2525D8D11F1}" destId="{C707B229-36DE-4B6C-A7E9-90D3DAFC9F3E}" srcOrd="0" destOrd="0" presId="urn:microsoft.com/office/officeart/2005/8/layout/vList2"/>
    <dgm:cxn modelId="{CAA7EDDF-786B-4E76-BB53-C839F0B53966}" type="presOf" srcId="{7BD085A2-B241-4C8F-BFD1-03FC9D368EA8}" destId="{AA97BE64-9477-49AF-8620-134C26B1B345}" srcOrd="0" destOrd="0" presId="urn:microsoft.com/office/officeart/2005/8/layout/vList2"/>
    <dgm:cxn modelId="{C2F9E6E6-D004-480A-B4C4-B85BCBC40DDB}" type="presOf" srcId="{97497710-EA62-43A3-B435-0E9C4E0D8F05}" destId="{F3DACC20-5590-4929-BDDE-2D007A39E3AE}" srcOrd="0" destOrd="0" presId="urn:microsoft.com/office/officeart/2005/8/layout/vList2"/>
    <dgm:cxn modelId="{8849F4E7-BE44-4A5C-92C1-2514BB1C5210}" type="presOf" srcId="{13AD055F-D72B-42E5-9F44-6CF62CBF01EF}" destId="{1177EF93-5147-453E-8684-CD4850FA9675}" srcOrd="0" destOrd="0" presId="urn:microsoft.com/office/officeart/2005/8/layout/vList2"/>
    <dgm:cxn modelId="{2182E99B-277D-4187-BD02-D353EE2065C3}" type="presParOf" srcId="{56199E10-81AF-4CF0-8C5B-B9C28F9D1E83}" destId="{C707B229-36DE-4B6C-A7E9-90D3DAFC9F3E}" srcOrd="0" destOrd="0" presId="urn:microsoft.com/office/officeart/2005/8/layout/vList2"/>
    <dgm:cxn modelId="{81EE3C12-CDD1-4C32-ABAB-AB247DABB8EC}" type="presParOf" srcId="{56199E10-81AF-4CF0-8C5B-B9C28F9D1E83}" destId="{A9FDA432-F83E-462A-9684-3CED3C635786}" srcOrd="1" destOrd="0" presId="urn:microsoft.com/office/officeart/2005/8/layout/vList2"/>
    <dgm:cxn modelId="{F99BE6EA-94C6-48C7-BA4A-F80BA5879A66}" type="presParOf" srcId="{56199E10-81AF-4CF0-8C5B-B9C28F9D1E83}" destId="{105AC008-6023-49F3-9FCD-EDC5D96D214B}" srcOrd="2" destOrd="0" presId="urn:microsoft.com/office/officeart/2005/8/layout/vList2"/>
    <dgm:cxn modelId="{B052480B-D240-4D17-989B-9FBF20547CCB}" type="presParOf" srcId="{56199E10-81AF-4CF0-8C5B-B9C28F9D1E83}" destId="{17D37328-CD85-4CF4-AF52-45B36E7EF091}" srcOrd="3" destOrd="0" presId="urn:microsoft.com/office/officeart/2005/8/layout/vList2"/>
    <dgm:cxn modelId="{BC036BF5-6E05-48C8-BF6A-3F7CC8743C88}" type="presParOf" srcId="{56199E10-81AF-4CF0-8C5B-B9C28F9D1E83}" destId="{AA97BE64-9477-49AF-8620-134C26B1B345}" srcOrd="4" destOrd="0" presId="urn:microsoft.com/office/officeart/2005/8/layout/vList2"/>
    <dgm:cxn modelId="{62ECFB5F-7B18-4278-8E28-C928A9BA1668}" type="presParOf" srcId="{56199E10-81AF-4CF0-8C5B-B9C28F9D1E83}" destId="{BD104EE5-96AE-4786-A8C2-C0722B1E5CBD}" srcOrd="5" destOrd="0" presId="urn:microsoft.com/office/officeart/2005/8/layout/vList2"/>
    <dgm:cxn modelId="{51EAD3A2-EC2F-420C-9870-2CE0E727234A}" type="presParOf" srcId="{56199E10-81AF-4CF0-8C5B-B9C28F9D1E83}" destId="{F3DACC20-5590-4929-BDDE-2D007A39E3AE}" srcOrd="6" destOrd="0" presId="urn:microsoft.com/office/officeart/2005/8/layout/vList2"/>
    <dgm:cxn modelId="{56EAD3F5-8387-4EF6-AF94-5D6A6BDFCE09}" type="presParOf" srcId="{56199E10-81AF-4CF0-8C5B-B9C28F9D1E83}" destId="{58C45E67-6955-44A7-A104-22F140083B63}" srcOrd="7" destOrd="0" presId="urn:microsoft.com/office/officeart/2005/8/layout/vList2"/>
    <dgm:cxn modelId="{5D108315-B860-41CC-9195-C7A81F208B7D}" type="presParOf" srcId="{56199E10-81AF-4CF0-8C5B-B9C28F9D1E83}" destId="{1177EF93-5147-453E-8684-CD4850FA9675}"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07B229-36DE-4B6C-A7E9-90D3DAFC9F3E}">
      <dsp:nvSpPr>
        <dsp:cNvPr id="0" name=""/>
        <dsp:cNvSpPr/>
      </dsp:nvSpPr>
      <dsp:spPr>
        <a:xfrm>
          <a:off x="0" y="59"/>
          <a:ext cx="5486400" cy="984408"/>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A technologically modern urban area…</a:t>
          </a:r>
        </a:p>
      </dsp:txBody>
      <dsp:txXfrm>
        <a:off x="48055" y="48114"/>
        <a:ext cx="5390290" cy="888298"/>
      </dsp:txXfrm>
    </dsp:sp>
    <dsp:sp modelId="{105AC008-6023-49F3-9FCD-EDC5D96D214B}">
      <dsp:nvSpPr>
        <dsp:cNvPr id="0" name=""/>
        <dsp:cNvSpPr/>
      </dsp:nvSpPr>
      <dsp:spPr>
        <a:xfrm>
          <a:off x="0" y="1024787"/>
          <a:ext cx="5486400" cy="984408"/>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…Uses electronic methods and sensors to gather specific data (including IOT)</a:t>
          </a:r>
        </a:p>
      </dsp:txBody>
      <dsp:txXfrm>
        <a:off x="48055" y="1072842"/>
        <a:ext cx="5390290" cy="888298"/>
      </dsp:txXfrm>
    </dsp:sp>
    <dsp:sp modelId="{AA97BE64-9477-49AF-8620-134C26B1B345}">
      <dsp:nvSpPr>
        <dsp:cNvPr id="0" name=""/>
        <dsp:cNvSpPr/>
      </dsp:nvSpPr>
      <dsp:spPr>
        <a:xfrm>
          <a:off x="0" y="2049516"/>
          <a:ext cx="5486400" cy="984408"/>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…Builds data helps to manage resources and services</a:t>
          </a:r>
        </a:p>
      </dsp:txBody>
      <dsp:txXfrm>
        <a:off x="48055" y="2097571"/>
        <a:ext cx="5390290" cy="888298"/>
      </dsp:txXfrm>
    </dsp:sp>
    <dsp:sp modelId="{F3DACC20-5590-4929-BDDE-2D007A39E3AE}">
      <dsp:nvSpPr>
        <dsp:cNvPr id="0" name=""/>
        <dsp:cNvSpPr/>
      </dsp:nvSpPr>
      <dsp:spPr>
        <a:xfrm>
          <a:off x="0" y="3074244"/>
          <a:ext cx="5486400" cy="984408"/>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…Leverages data to help improve operations</a:t>
          </a:r>
        </a:p>
      </dsp:txBody>
      <dsp:txXfrm>
        <a:off x="48055" y="3122299"/>
        <a:ext cx="5390290" cy="888298"/>
      </dsp:txXfrm>
    </dsp:sp>
    <dsp:sp modelId="{58C45E67-6955-44A7-A104-22F140083B63}">
      <dsp:nvSpPr>
        <dsp:cNvPr id="0" name=""/>
        <dsp:cNvSpPr/>
      </dsp:nvSpPr>
      <dsp:spPr>
        <a:xfrm>
          <a:off x="0" y="4058652"/>
          <a:ext cx="5486400" cy="23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193" tIns="17780" rIns="99568" bIns="17780" numCol="1" spcCol="1270" anchor="t" anchorCtr="0">
          <a:noAutofit/>
        </a:bodyPr>
        <a:lstStyle/>
        <a:p>
          <a:pPr marL="57150" lvl="1" indent="-57150" algn="l" defTabSz="488950">
            <a:lnSpc>
              <a:spcPct val="90000"/>
            </a:lnSpc>
            <a:spcBef>
              <a:spcPct val="0"/>
            </a:spcBef>
            <a:spcAft>
              <a:spcPct val="20000"/>
            </a:spcAft>
            <a:buChar char="•"/>
          </a:pPr>
          <a:endParaRPr lang="en-US" sz="1100" kern="1200"/>
        </a:p>
      </dsp:txBody>
      <dsp:txXfrm>
        <a:off x="0" y="4058652"/>
        <a:ext cx="5486400" cy="2318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07B229-36DE-4B6C-A7E9-90D3DAFC9F3E}">
      <dsp:nvSpPr>
        <dsp:cNvPr id="0" name=""/>
        <dsp:cNvSpPr/>
      </dsp:nvSpPr>
      <dsp:spPr>
        <a:xfrm>
          <a:off x="0" y="414150"/>
          <a:ext cx="5486400" cy="594359"/>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Virtual representation of real-world objects</a:t>
          </a:r>
        </a:p>
      </dsp:txBody>
      <dsp:txXfrm>
        <a:off x="29014" y="443164"/>
        <a:ext cx="5428372" cy="536331"/>
      </dsp:txXfrm>
    </dsp:sp>
    <dsp:sp modelId="{105AC008-6023-49F3-9FCD-EDC5D96D214B}">
      <dsp:nvSpPr>
        <dsp:cNvPr id="0" name=""/>
        <dsp:cNvSpPr/>
      </dsp:nvSpPr>
      <dsp:spPr>
        <a:xfrm>
          <a:off x="0" y="1048830"/>
          <a:ext cx="5486400" cy="594359"/>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Maintained throughout a structure’s life cycle</a:t>
          </a:r>
        </a:p>
      </dsp:txBody>
      <dsp:txXfrm>
        <a:off x="29014" y="1077844"/>
        <a:ext cx="5428372" cy="536331"/>
      </dsp:txXfrm>
    </dsp:sp>
    <dsp:sp modelId="{AA97BE64-9477-49AF-8620-134C26B1B345}">
      <dsp:nvSpPr>
        <dsp:cNvPr id="0" name=""/>
        <dsp:cNvSpPr/>
      </dsp:nvSpPr>
      <dsp:spPr>
        <a:xfrm>
          <a:off x="0" y="1683510"/>
          <a:ext cx="5486400" cy="594359"/>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Leverages sensors to monitor behavior and operations</a:t>
          </a:r>
        </a:p>
      </dsp:txBody>
      <dsp:txXfrm>
        <a:off x="29014" y="1712524"/>
        <a:ext cx="5428372" cy="536331"/>
      </dsp:txXfrm>
    </dsp:sp>
    <dsp:sp modelId="{F3DACC20-5590-4929-BDDE-2D007A39E3AE}">
      <dsp:nvSpPr>
        <dsp:cNvPr id="0" name=""/>
        <dsp:cNvSpPr/>
      </dsp:nvSpPr>
      <dsp:spPr>
        <a:xfrm>
          <a:off x="0" y="2318189"/>
          <a:ext cx="5486400" cy="594359"/>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Operates from single element to entire assembly</a:t>
          </a:r>
        </a:p>
      </dsp:txBody>
      <dsp:txXfrm>
        <a:off x="29014" y="2347203"/>
        <a:ext cx="5428372" cy="536331"/>
      </dsp:txXfrm>
    </dsp:sp>
    <dsp:sp modelId="{58C45E67-6955-44A7-A104-22F140083B63}">
      <dsp:nvSpPr>
        <dsp:cNvPr id="0" name=""/>
        <dsp:cNvSpPr/>
      </dsp:nvSpPr>
      <dsp:spPr>
        <a:xfrm>
          <a:off x="0" y="2912549"/>
          <a:ext cx="5486400" cy="23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193" tIns="17780" rIns="99568" bIns="17780" numCol="1" spcCol="1270" anchor="t" anchorCtr="0">
          <a:noAutofit/>
        </a:bodyPr>
        <a:lstStyle/>
        <a:p>
          <a:pPr marL="57150" lvl="1" indent="-57150" algn="l" defTabSz="488950">
            <a:lnSpc>
              <a:spcPct val="90000"/>
            </a:lnSpc>
            <a:spcBef>
              <a:spcPct val="0"/>
            </a:spcBef>
            <a:spcAft>
              <a:spcPct val="20000"/>
            </a:spcAft>
            <a:buChar char="•"/>
          </a:pPr>
          <a:endParaRPr lang="en-US" sz="1100" kern="1200"/>
        </a:p>
      </dsp:txBody>
      <dsp:txXfrm>
        <a:off x="0" y="2912549"/>
        <a:ext cx="5486400" cy="231840"/>
      </dsp:txXfrm>
    </dsp:sp>
    <dsp:sp modelId="{1177EF93-5147-453E-8684-CD4850FA9675}">
      <dsp:nvSpPr>
        <dsp:cNvPr id="0" name=""/>
        <dsp:cNvSpPr/>
      </dsp:nvSpPr>
      <dsp:spPr>
        <a:xfrm>
          <a:off x="0" y="2959752"/>
          <a:ext cx="5486400" cy="594359"/>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The data connection for BIM content and Smart City objectives</a:t>
          </a:r>
        </a:p>
      </dsp:txBody>
      <dsp:txXfrm>
        <a:off x="29014" y="2988766"/>
        <a:ext cx="5428372" cy="5363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07B229-36DE-4B6C-A7E9-90D3DAFC9F3E}">
      <dsp:nvSpPr>
        <dsp:cNvPr id="0" name=""/>
        <dsp:cNvSpPr/>
      </dsp:nvSpPr>
      <dsp:spPr>
        <a:xfrm>
          <a:off x="0" y="176679"/>
          <a:ext cx="5486400" cy="679268"/>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BIM tool usage continues to increase</a:t>
          </a:r>
        </a:p>
      </dsp:txBody>
      <dsp:txXfrm>
        <a:off x="33159" y="209838"/>
        <a:ext cx="5420082" cy="612950"/>
      </dsp:txXfrm>
    </dsp:sp>
    <dsp:sp modelId="{105AC008-6023-49F3-9FCD-EDC5D96D214B}">
      <dsp:nvSpPr>
        <dsp:cNvPr id="0" name=""/>
        <dsp:cNvSpPr/>
      </dsp:nvSpPr>
      <dsp:spPr>
        <a:xfrm>
          <a:off x="0" y="902027"/>
          <a:ext cx="5486400" cy="679268"/>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Mid to Large size firms have adapted at a faster pace</a:t>
          </a:r>
        </a:p>
      </dsp:txBody>
      <dsp:txXfrm>
        <a:off x="33159" y="935186"/>
        <a:ext cx="5420082" cy="612950"/>
      </dsp:txXfrm>
    </dsp:sp>
    <dsp:sp modelId="{AA97BE64-9477-49AF-8620-134C26B1B345}">
      <dsp:nvSpPr>
        <dsp:cNvPr id="0" name=""/>
        <dsp:cNvSpPr/>
      </dsp:nvSpPr>
      <dsp:spPr>
        <a:xfrm>
          <a:off x="0" y="1627375"/>
          <a:ext cx="5486400" cy="679268"/>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Most frequent use by institutional firms</a:t>
          </a:r>
        </a:p>
      </dsp:txBody>
      <dsp:txXfrm>
        <a:off x="33159" y="1660534"/>
        <a:ext cx="5420082" cy="612950"/>
      </dsp:txXfrm>
    </dsp:sp>
    <dsp:sp modelId="{F3DACC20-5590-4929-BDDE-2D007A39E3AE}">
      <dsp:nvSpPr>
        <dsp:cNvPr id="0" name=""/>
        <dsp:cNvSpPr/>
      </dsp:nvSpPr>
      <dsp:spPr>
        <a:xfrm>
          <a:off x="0" y="2352724"/>
          <a:ext cx="5486400" cy="679268"/>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Operates from single element to entire assembly</a:t>
          </a:r>
        </a:p>
      </dsp:txBody>
      <dsp:txXfrm>
        <a:off x="33159" y="2385883"/>
        <a:ext cx="5420082" cy="612950"/>
      </dsp:txXfrm>
    </dsp:sp>
    <dsp:sp modelId="{58C45E67-6955-44A7-A104-22F140083B63}">
      <dsp:nvSpPr>
        <dsp:cNvPr id="0" name=""/>
        <dsp:cNvSpPr/>
      </dsp:nvSpPr>
      <dsp:spPr>
        <a:xfrm>
          <a:off x="0" y="3031992"/>
          <a:ext cx="5486400"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193" tIns="20320" rIns="113792" bIns="20320" numCol="1" spcCol="1270" anchor="t" anchorCtr="0">
          <a:noAutofit/>
        </a:bodyPr>
        <a:lstStyle/>
        <a:p>
          <a:pPr marL="114300" lvl="1" indent="-114300" algn="l" defTabSz="533400">
            <a:lnSpc>
              <a:spcPct val="90000"/>
            </a:lnSpc>
            <a:spcBef>
              <a:spcPct val="0"/>
            </a:spcBef>
            <a:spcAft>
              <a:spcPct val="20000"/>
            </a:spcAft>
            <a:buChar char="•"/>
          </a:pPr>
          <a:endParaRPr lang="en-US" sz="1200" kern="1200"/>
        </a:p>
      </dsp:txBody>
      <dsp:txXfrm>
        <a:off x="0" y="3031992"/>
        <a:ext cx="5486400" cy="264960"/>
      </dsp:txXfrm>
    </dsp:sp>
    <dsp:sp modelId="{1177EF93-5147-453E-8684-CD4850FA9675}">
      <dsp:nvSpPr>
        <dsp:cNvPr id="0" name=""/>
        <dsp:cNvSpPr/>
      </dsp:nvSpPr>
      <dsp:spPr>
        <a:xfrm>
          <a:off x="0" y="3085938"/>
          <a:ext cx="5486400" cy="679268"/>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Less than 20% of all design firms do not use BIM tools</a:t>
          </a:r>
        </a:p>
      </dsp:txBody>
      <dsp:txXfrm>
        <a:off x="33159" y="3119097"/>
        <a:ext cx="5420082" cy="6129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07B229-36DE-4B6C-A7E9-90D3DAFC9F3E}">
      <dsp:nvSpPr>
        <dsp:cNvPr id="0" name=""/>
        <dsp:cNvSpPr/>
      </dsp:nvSpPr>
      <dsp:spPr>
        <a:xfrm>
          <a:off x="0" y="155079"/>
          <a:ext cx="5928819" cy="849085"/>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Dependence on Legacy Technology</a:t>
          </a:r>
        </a:p>
      </dsp:txBody>
      <dsp:txXfrm>
        <a:off x="41449" y="196528"/>
        <a:ext cx="5845921" cy="766187"/>
      </dsp:txXfrm>
    </dsp:sp>
    <dsp:sp modelId="{105AC008-6023-49F3-9FCD-EDC5D96D214B}">
      <dsp:nvSpPr>
        <dsp:cNvPr id="0" name=""/>
        <dsp:cNvSpPr/>
      </dsp:nvSpPr>
      <dsp:spPr>
        <a:xfrm>
          <a:off x="0" y="1061764"/>
          <a:ext cx="5928819" cy="849085"/>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Lack of Continuity for Data in project lifecycle</a:t>
          </a:r>
        </a:p>
      </dsp:txBody>
      <dsp:txXfrm>
        <a:off x="41449" y="1103213"/>
        <a:ext cx="5845921" cy="766187"/>
      </dsp:txXfrm>
    </dsp:sp>
    <dsp:sp modelId="{F3DACC20-5590-4929-BDDE-2D007A39E3AE}">
      <dsp:nvSpPr>
        <dsp:cNvPr id="0" name=""/>
        <dsp:cNvSpPr/>
      </dsp:nvSpPr>
      <dsp:spPr>
        <a:xfrm>
          <a:off x="0" y="2951891"/>
          <a:ext cx="5928819" cy="849085"/>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Extended Lifecycle for Contractual obligations</a:t>
          </a:r>
        </a:p>
      </dsp:txBody>
      <dsp:txXfrm>
        <a:off x="41449" y="2993340"/>
        <a:ext cx="5845921" cy="766187"/>
      </dsp:txXfrm>
    </dsp:sp>
    <dsp:sp modelId="{58C45E67-6955-44A7-A104-22F140083B63}">
      <dsp:nvSpPr>
        <dsp:cNvPr id="0" name=""/>
        <dsp:cNvSpPr/>
      </dsp:nvSpPr>
      <dsp:spPr>
        <a:xfrm>
          <a:off x="0" y="2817535"/>
          <a:ext cx="5928819"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240" tIns="25400" rIns="142240" bIns="25400" numCol="1" spcCol="1270" anchor="t" anchorCtr="0">
          <a:noAutofit/>
        </a:bodyPr>
        <a:lstStyle/>
        <a:p>
          <a:pPr marL="171450" lvl="1" indent="-171450" algn="l" defTabSz="711200">
            <a:lnSpc>
              <a:spcPct val="90000"/>
            </a:lnSpc>
            <a:spcBef>
              <a:spcPct val="0"/>
            </a:spcBef>
            <a:spcAft>
              <a:spcPct val="20000"/>
            </a:spcAft>
            <a:buChar char="•"/>
          </a:pPr>
          <a:endParaRPr lang="en-US" sz="1600" kern="1200"/>
        </a:p>
      </dsp:txBody>
      <dsp:txXfrm>
        <a:off x="0" y="2817535"/>
        <a:ext cx="5928819" cy="331200"/>
      </dsp:txXfrm>
    </dsp:sp>
    <dsp:sp modelId="{1177EF93-5147-453E-8684-CD4850FA9675}">
      <dsp:nvSpPr>
        <dsp:cNvPr id="0" name=""/>
        <dsp:cNvSpPr/>
      </dsp:nvSpPr>
      <dsp:spPr>
        <a:xfrm>
          <a:off x="0" y="1995968"/>
          <a:ext cx="5928819" cy="849085"/>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Outdated Standards, Workflows and Processes</a:t>
          </a:r>
        </a:p>
      </dsp:txBody>
      <dsp:txXfrm>
        <a:off x="41449" y="2037417"/>
        <a:ext cx="5845921" cy="7661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07B229-36DE-4B6C-A7E9-90D3DAFC9F3E}">
      <dsp:nvSpPr>
        <dsp:cNvPr id="0" name=""/>
        <dsp:cNvSpPr/>
      </dsp:nvSpPr>
      <dsp:spPr>
        <a:xfrm>
          <a:off x="0" y="176679"/>
          <a:ext cx="5486400" cy="679268"/>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Gather assets into a digital environment</a:t>
          </a:r>
        </a:p>
      </dsp:txBody>
      <dsp:txXfrm>
        <a:off x="33159" y="209838"/>
        <a:ext cx="5420082" cy="612950"/>
      </dsp:txXfrm>
    </dsp:sp>
    <dsp:sp modelId="{105AC008-6023-49F3-9FCD-EDC5D96D214B}">
      <dsp:nvSpPr>
        <dsp:cNvPr id="0" name=""/>
        <dsp:cNvSpPr/>
      </dsp:nvSpPr>
      <dsp:spPr>
        <a:xfrm>
          <a:off x="0" y="902027"/>
          <a:ext cx="5486400" cy="679268"/>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Industry-based data structure – formatting, usage, etc.</a:t>
          </a:r>
        </a:p>
      </dsp:txBody>
      <dsp:txXfrm>
        <a:off x="33159" y="935186"/>
        <a:ext cx="5420082" cy="612950"/>
      </dsp:txXfrm>
    </dsp:sp>
    <dsp:sp modelId="{AA97BE64-9477-49AF-8620-134C26B1B345}">
      <dsp:nvSpPr>
        <dsp:cNvPr id="0" name=""/>
        <dsp:cNvSpPr/>
      </dsp:nvSpPr>
      <dsp:spPr>
        <a:xfrm>
          <a:off x="0" y="1627375"/>
          <a:ext cx="5486400" cy="679268"/>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Summary of everything connected</a:t>
          </a:r>
        </a:p>
      </dsp:txBody>
      <dsp:txXfrm>
        <a:off x="33159" y="1660534"/>
        <a:ext cx="5420082" cy="612950"/>
      </dsp:txXfrm>
    </dsp:sp>
    <dsp:sp modelId="{F3DACC20-5590-4929-BDDE-2D007A39E3AE}">
      <dsp:nvSpPr>
        <dsp:cNvPr id="0" name=""/>
        <dsp:cNvSpPr/>
      </dsp:nvSpPr>
      <dsp:spPr>
        <a:xfrm>
          <a:off x="0" y="2352724"/>
          <a:ext cx="5486400" cy="679268"/>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Layer connectivity to get data to the right place</a:t>
          </a:r>
        </a:p>
      </dsp:txBody>
      <dsp:txXfrm>
        <a:off x="33159" y="2385883"/>
        <a:ext cx="5420082" cy="612950"/>
      </dsp:txXfrm>
    </dsp:sp>
    <dsp:sp modelId="{58C45E67-6955-44A7-A104-22F140083B63}">
      <dsp:nvSpPr>
        <dsp:cNvPr id="0" name=""/>
        <dsp:cNvSpPr/>
      </dsp:nvSpPr>
      <dsp:spPr>
        <a:xfrm>
          <a:off x="0" y="3031992"/>
          <a:ext cx="5486400"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193" tIns="20320" rIns="113792" bIns="20320" numCol="1" spcCol="1270" anchor="t" anchorCtr="0">
          <a:noAutofit/>
        </a:bodyPr>
        <a:lstStyle/>
        <a:p>
          <a:pPr marL="114300" lvl="1" indent="-114300" algn="l" defTabSz="533400">
            <a:lnSpc>
              <a:spcPct val="90000"/>
            </a:lnSpc>
            <a:spcBef>
              <a:spcPct val="0"/>
            </a:spcBef>
            <a:spcAft>
              <a:spcPct val="20000"/>
            </a:spcAft>
            <a:buChar char="•"/>
          </a:pPr>
          <a:endParaRPr lang="en-US" sz="1200" kern="1200"/>
        </a:p>
      </dsp:txBody>
      <dsp:txXfrm>
        <a:off x="0" y="3031992"/>
        <a:ext cx="5486400" cy="264960"/>
      </dsp:txXfrm>
    </dsp:sp>
    <dsp:sp modelId="{1177EF93-5147-453E-8684-CD4850FA9675}">
      <dsp:nvSpPr>
        <dsp:cNvPr id="0" name=""/>
        <dsp:cNvSpPr/>
      </dsp:nvSpPr>
      <dsp:spPr>
        <a:xfrm>
          <a:off x="0" y="3085938"/>
          <a:ext cx="5486400" cy="679268"/>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Leverage tools that can consume the data agnostically</a:t>
          </a:r>
        </a:p>
      </dsp:txBody>
      <dsp:txXfrm>
        <a:off x="33159" y="3119097"/>
        <a:ext cx="5420082" cy="6129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07B229-36DE-4B6C-A7E9-90D3DAFC9F3E}">
      <dsp:nvSpPr>
        <dsp:cNvPr id="0" name=""/>
        <dsp:cNvSpPr/>
      </dsp:nvSpPr>
      <dsp:spPr>
        <a:xfrm>
          <a:off x="0" y="176679"/>
          <a:ext cx="5486400" cy="679268"/>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Establishing goals and standards for CDE </a:t>
          </a:r>
        </a:p>
      </dsp:txBody>
      <dsp:txXfrm>
        <a:off x="33159" y="209838"/>
        <a:ext cx="5420082" cy="612950"/>
      </dsp:txXfrm>
    </dsp:sp>
    <dsp:sp modelId="{105AC008-6023-49F3-9FCD-EDC5D96D214B}">
      <dsp:nvSpPr>
        <dsp:cNvPr id="0" name=""/>
        <dsp:cNvSpPr/>
      </dsp:nvSpPr>
      <dsp:spPr>
        <a:xfrm>
          <a:off x="0" y="902027"/>
          <a:ext cx="5486400" cy="679268"/>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Eliminate/reduce silos and barriers</a:t>
          </a:r>
        </a:p>
      </dsp:txBody>
      <dsp:txXfrm>
        <a:off x="33159" y="935186"/>
        <a:ext cx="5420082" cy="612950"/>
      </dsp:txXfrm>
    </dsp:sp>
    <dsp:sp modelId="{AA97BE64-9477-49AF-8620-134C26B1B345}">
      <dsp:nvSpPr>
        <dsp:cNvPr id="0" name=""/>
        <dsp:cNvSpPr/>
      </dsp:nvSpPr>
      <dsp:spPr>
        <a:xfrm>
          <a:off x="0" y="1627375"/>
          <a:ext cx="5486400" cy="679268"/>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Integrate temporal data (4D)</a:t>
          </a:r>
        </a:p>
      </dsp:txBody>
      <dsp:txXfrm>
        <a:off x="33159" y="1660534"/>
        <a:ext cx="5420082" cy="612950"/>
      </dsp:txXfrm>
    </dsp:sp>
    <dsp:sp modelId="{F3DACC20-5590-4929-BDDE-2D007A39E3AE}">
      <dsp:nvSpPr>
        <dsp:cNvPr id="0" name=""/>
        <dsp:cNvSpPr/>
      </dsp:nvSpPr>
      <dsp:spPr>
        <a:xfrm>
          <a:off x="0" y="2352724"/>
          <a:ext cx="5486400" cy="679268"/>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Layer connectivity to get data to the right place</a:t>
          </a:r>
        </a:p>
      </dsp:txBody>
      <dsp:txXfrm>
        <a:off x="33159" y="2385883"/>
        <a:ext cx="5420082" cy="612950"/>
      </dsp:txXfrm>
    </dsp:sp>
    <dsp:sp modelId="{58C45E67-6955-44A7-A104-22F140083B63}">
      <dsp:nvSpPr>
        <dsp:cNvPr id="0" name=""/>
        <dsp:cNvSpPr/>
      </dsp:nvSpPr>
      <dsp:spPr>
        <a:xfrm>
          <a:off x="0" y="3031992"/>
          <a:ext cx="5486400"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193" tIns="20320" rIns="113792" bIns="20320" numCol="1" spcCol="1270" anchor="t" anchorCtr="0">
          <a:noAutofit/>
        </a:bodyPr>
        <a:lstStyle/>
        <a:p>
          <a:pPr marL="114300" lvl="1" indent="-114300" algn="l" defTabSz="533400">
            <a:lnSpc>
              <a:spcPct val="90000"/>
            </a:lnSpc>
            <a:spcBef>
              <a:spcPct val="0"/>
            </a:spcBef>
            <a:spcAft>
              <a:spcPct val="20000"/>
            </a:spcAft>
            <a:buChar char="•"/>
          </a:pPr>
          <a:endParaRPr lang="en-US" sz="1200" kern="1200"/>
        </a:p>
      </dsp:txBody>
      <dsp:txXfrm>
        <a:off x="0" y="3031992"/>
        <a:ext cx="5486400" cy="264960"/>
      </dsp:txXfrm>
    </dsp:sp>
    <dsp:sp modelId="{1177EF93-5147-453E-8684-CD4850FA9675}">
      <dsp:nvSpPr>
        <dsp:cNvPr id="0" name=""/>
        <dsp:cNvSpPr/>
      </dsp:nvSpPr>
      <dsp:spPr>
        <a:xfrm>
          <a:off x="0" y="3085938"/>
          <a:ext cx="5486400" cy="679268"/>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Leverage tools that can consume the data agnostically</a:t>
          </a:r>
        </a:p>
      </dsp:txBody>
      <dsp:txXfrm>
        <a:off x="33159" y="3119097"/>
        <a:ext cx="5420082" cy="6129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7F1A9653-C789-4260-B883-40DFA50186AE}" type="datetimeFigureOut">
              <a:rPr lang="en-US" smtClean="0"/>
              <a:t>2/9/2024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4AC975B2-4481-4C8C-81CC-FB25243CBEF8}" type="slidenum">
              <a:rPr lang="en-US" smtClean="0"/>
              <a:t>‹#›</a:t>
            </a:fld>
            <a:endParaRPr lang="en-US"/>
          </a:p>
        </p:txBody>
      </p:sp>
    </p:spTree>
    <p:extLst>
      <p:ext uri="{BB962C8B-B14F-4D97-AF65-F5344CB8AC3E}">
        <p14:creationId xmlns:p14="http://schemas.microsoft.com/office/powerpoint/2010/main" val="795942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agenda for this course includes the following topics:</a:t>
            </a:r>
          </a:p>
          <a:p>
            <a:endParaRPr lang="en-US"/>
          </a:p>
          <a:p>
            <a:r>
              <a:rPr lang="en-US"/>
              <a:t>An Introduction to the Engineering Technology Team, and the services offered by this group from IT Services;</a:t>
            </a:r>
          </a:p>
          <a:p>
            <a:r>
              <a:rPr lang="en-US"/>
              <a:t>An Overview of the Service Desk, where you can get product support, request software and training, and help with many other work-related items</a:t>
            </a:r>
          </a:p>
          <a:p>
            <a:r>
              <a:rPr lang="en-US"/>
              <a:t>An Overview of the Pinnacle Series training platform, which is the website where you can participate in application training, review Gannett Fleming standards and workflows, and access learning paths, courses, live events and quizzes for the software products used on a daily basis.</a:t>
            </a:r>
          </a:p>
          <a:p>
            <a:r>
              <a:rPr lang="en-US"/>
              <a:t>We will also cover the Primary Design and Document Management Platforms used to host and edit design authoring documents and content.</a:t>
            </a:r>
          </a:p>
          <a:p>
            <a:r>
              <a:rPr lang="en-US"/>
              <a:t>This includes an overview of Autodesk Construction Cloud, which is the primary design authoring cloud platform used with Autodesk design tools such as Revit, AutoCAD, Civil 3D, Plant 3D and other Autodesk applications.</a:t>
            </a:r>
          </a:p>
          <a:p>
            <a:r>
              <a:rPr lang="en-US"/>
              <a:t>We will also review Bentley ProjectWise applications that are used for design and document management;</a:t>
            </a:r>
          </a:p>
          <a:p>
            <a:r>
              <a:rPr lang="en-US"/>
              <a:t>And we will take a look at the Corporate Standards Documentation and locations needed, that support Gannett Fleming technology guidelines and usage.</a:t>
            </a:r>
          </a:p>
          <a:p>
            <a:endParaRPr lang="en-US"/>
          </a:p>
        </p:txBody>
      </p:sp>
      <p:sp>
        <p:nvSpPr>
          <p:cNvPr id="4" name="Slide Number Placeholder 3"/>
          <p:cNvSpPr>
            <a:spLocks noGrp="1"/>
          </p:cNvSpPr>
          <p:nvPr>
            <p:ph type="sldNum" sz="quarter" idx="5"/>
          </p:nvPr>
        </p:nvSpPr>
        <p:spPr/>
        <p:txBody>
          <a:bodyPr/>
          <a:lstStyle/>
          <a:p>
            <a:fld id="{4AC975B2-4481-4C8C-81CC-FB25243CBEF8}" type="slidenum">
              <a:rPr lang="en-US" smtClean="0"/>
              <a:t>2</a:t>
            </a:fld>
            <a:endParaRPr lang="en-US"/>
          </a:p>
        </p:txBody>
      </p:sp>
    </p:spTree>
    <p:extLst>
      <p:ext uri="{BB962C8B-B14F-4D97-AF65-F5344CB8AC3E}">
        <p14:creationId xmlns:p14="http://schemas.microsoft.com/office/powerpoint/2010/main" val="3296322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CA065D-44B6-4901-AB69-69BAE3E6F332}" type="slidenum">
              <a:rPr lang="en-US" smtClean="0"/>
              <a:t>14</a:t>
            </a:fld>
            <a:endParaRPr lang="en-US"/>
          </a:p>
        </p:txBody>
      </p:sp>
    </p:spTree>
    <p:extLst>
      <p:ext uri="{BB962C8B-B14F-4D97-AF65-F5344CB8AC3E}">
        <p14:creationId xmlns:p14="http://schemas.microsoft.com/office/powerpoint/2010/main" val="2766684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 during research I could not find any relevant data regarding adoption of NCS 6 or the amount of time typically consumed to comply with client, company or national CAD standards.</a:t>
            </a:r>
          </a:p>
        </p:txBody>
      </p:sp>
      <p:sp>
        <p:nvSpPr>
          <p:cNvPr id="4" name="Slide Number Placeholder 3"/>
          <p:cNvSpPr>
            <a:spLocks noGrp="1"/>
          </p:cNvSpPr>
          <p:nvPr>
            <p:ph type="sldNum" sz="quarter" idx="5"/>
          </p:nvPr>
        </p:nvSpPr>
        <p:spPr/>
        <p:txBody>
          <a:bodyPr/>
          <a:lstStyle/>
          <a:p>
            <a:fld id="{6F4BD6B2-2E3A-441A-A381-657CC07C5283}" type="slidenum">
              <a:rPr lang="en-US" smtClean="0"/>
              <a:t>15</a:t>
            </a:fld>
            <a:endParaRPr lang="en-US"/>
          </a:p>
        </p:txBody>
      </p:sp>
    </p:spTree>
    <p:extLst>
      <p:ext uri="{BB962C8B-B14F-4D97-AF65-F5344CB8AC3E}">
        <p14:creationId xmlns:p14="http://schemas.microsoft.com/office/powerpoint/2010/main" val="3874003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CA065D-44B6-4901-AB69-69BAE3E6F332}" type="slidenum">
              <a:rPr lang="en-US" smtClean="0"/>
              <a:t>17</a:t>
            </a:fld>
            <a:endParaRPr lang="en-US"/>
          </a:p>
        </p:txBody>
      </p:sp>
    </p:spTree>
    <p:extLst>
      <p:ext uri="{BB962C8B-B14F-4D97-AF65-F5344CB8AC3E}">
        <p14:creationId xmlns:p14="http://schemas.microsoft.com/office/powerpoint/2010/main" val="573829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C975B2-4481-4C8C-81CC-FB25243CBEF8}" type="slidenum">
              <a:rPr lang="en-US" smtClean="0"/>
              <a:t>23</a:t>
            </a:fld>
            <a:endParaRPr lang="en-US"/>
          </a:p>
        </p:txBody>
      </p:sp>
    </p:spTree>
    <p:extLst>
      <p:ext uri="{BB962C8B-B14F-4D97-AF65-F5344CB8AC3E}">
        <p14:creationId xmlns:p14="http://schemas.microsoft.com/office/powerpoint/2010/main" val="33586451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Slide_Re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71B994-EB8C-4304-842D-BB4713EC2754}"/>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rcRect/>
          <a:stretch/>
        </p:blipFill>
        <p:spPr>
          <a:xfrm>
            <a:off x="3384" y="1867524"/>
            <a:ext cx="12185231" cy="4989852"/>
          </a:xfrm>
          <a:prstGeom prst="rect">
            <a:avLst/>
          </a:prstGeom>
        </p:spPr>
      </p:pic>
      <p:sp>
        <p:nvSpPr>
          <p:cNvPr id="2" name="Title 1"/>
          <p:cNvSpPr>
            <a:spLocks noGrp="1"/>
          </p:cNvSpPr>
          <p:nvPr>
            <p:ph type="title"/>
          </p:nvPr>
        </p:nvSpPr>
        <p:spPr>
          <a:xfrm>
            <a:off x="914400" y="1866900"/>
            <a:ext cx="10696408" cy="1842667"/>
          </a:xfrm>
          <a:prstGeom prst="rect">
            <a:avLst/>
          </a:prstGeom>
        </p:spPr>
        <p:txBody>
          <a:bodyPr anchor="b">
            <a:noAutofit/>
          </a:bodyPr>
          <a:lstStyle>
            <a:lvl1pPr algn="l">
              <a:defRPr sz="3600" b="1" cap="all">
                <a:solidFill>
                  <a:schemeClr val="tx1"/>
                </a:solidFill>
              </a:defRPr>
            </a:lvl1pPr>
          </a:lstStyle>
          <a:p>
            <a:r>
              <a:rPr lang="en-US"/>
              <a:t>Click to edit Master title style</a:t>
            </a:r>
          </a:p>
        </p:txBody>
      </p:sp>
      <p:sp>
        <p:nvSpPr>
          <p:cNvPr id="3" name="Text Placeholder 2"/>
          <p:cNvSpPr>
            <a:spLocks noGrp="1"/>
          </p:cNvSpPr>
          <p:nvPr>
            <p:ph type="body" idx="1" hasCustomPrompt="1"/>
          </p:nvPr>
        </p:nvSpPr>
        <p:spPr>
          <a:xfrm>
            <a:off x="914400" y="4020652"/>
            <a:ext cx="10696407" cy="1070094"/>
          </a:xfrm>
        </p:spPr>
        <p:txBody>
          <a:bodyPr anchor="t">
            <a:noAutofit/>
          </a:bodyPr>
          <a:lstStyle>
            <a:lvl1pPr marL="0" indent="0" algn="l">
              <a:buNone/>
              <a:defRPr sz="1800" b="0" cap="none">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1" name="Picture 10">
            <a:extLst>
              <a:ext uri="{FF2B5EF4-FFF2-40B4-BE49-F238E27FC236}">
                <a16:creationId xmlns:a16="http://schemas.microsoft.com/office/drawing/2014/main" id="{A80721C4-60BD-432E-ACEA-61462684895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28700" y="578073"/>
            <a:ext cx="2560320" cy="710755"/>
          </a:xfrm>
          <a:prstGeom prst="rect">
            <a:avLst/>
          </a:prstGeom>
        </p:spPr>
      </p:pic>
      <p:sp>
        <p:nvSpPr>
          <p:cNvPr id="12" name="Rectangle 11">
            <a:extLst>
              <a:ext uri="{FF2B5EF4-FFF2-40B4-BE49-F238E27FC236}">
                <a16:creationId xmlns:a16="http://schemas.microsoft.com/office/drawing/2014/main" id="{4A62B576-64E3-4F30-BC26-F01DD6C7F090}"/>
              </a:ext>
            </a:extLst>
          </p:cNvPr>
          <p:cNvSpPr/>
          <p:nvPr userDrawn="1"/>
        </p:nvSpPr>
        <p:spPr>
          <a:xfrm>
            <a:off x="0" y="0"/>
            <a:ext cx="1188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12577F7-C47C-410A-835F-78D1DE582359}"/>
              </a:ext>
            </a:extLst>
          </p:cNvPr>
          <p:cNvSpPr>
            <a:spLocks noGrp="1"/>
          </p:cNvSpPr>
          <p:nvPr>
            <p:ph type="body" sz="quarter" idx="10" hasCustomPrompt="1"/>
          </p:nvPr>
        </p:nvSpPr>
        <p:spPr>
          <a:xfrm>
            <a:off x="914400" y="5477365"/>
            <a:ext cx="2628900" cy="519113"/>
          </a:xfrm>
        </p:spPr>
        <p:txBody>
          <a:bodyPr/>
          <a:lstStyle>
            <a:lvl1pPr marL="0" indent="0">
              <a:buFontTx/>
              <a:buNone/>
              <a:defRPr sz="1400">
                <a:solidFill>
                  <a:schemeClr val="accent2"/>
                </a:solidFill>
              </a:defRPr>
            </a:lvl1pPr>
          </a:lstStyle>
          <a:p>
            <a:pPr lvl="0"/>
            <a:r>
              <a:rPr lang="en-US"/>
              <a:t>Date Placeholder</a:t>
            </a:r>
          </a:p>
        </p:txBody>
      </p:sp>
      <p:cxnSp>
        <p:nvCxnSpPr>
          <p:cNvPr id="10" name="Straight Connector 9">
            <a:extLst>
              <a:ext uri="{FF2B5EF4-FFF2-40B4-BE49-F238E27FC236}">
                <a16:creationId xmlns:a16="http://schemas.microsoft.com/office/drawing/2014/main" id="{6EC195DC-A263-438F-824A-C408047E72F8}"/>
              </a:ext>
            </a:extLst>
          </p:cNvPr>
          <p:cNvCxnSpPr>
            <a:cxnSpLocks/>
          </p:cNvCxnSpPr>
          <p:nvPr userDrawn="1"/>
        </p:nvCxnSpPr>
        <p:spPr>
          <a:xfrm>
            <a:off x="1028700" y="3856236"/>
            <a:ext cx="10582107" cy="0"/>
          </a:xfrm>
          <a:prstGeom prst="line">
            <a:avLst/>
          </a:prstGeom>
          <a:ln w="9525">
            <a:solidFill>
              <a:schemeClr val="tx2"/>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6163414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_2 Imag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8C99BF7-0D03-46F1-8D7B-73FBFCD0CC08}"/>
              </a:ext>
            </a:extLst>
          </p:cNvPr>
          <p:cNvSpPr>
            <a:spLocks noGrp="1"/>
          </p:cNvSpPr>
          <p:nvPr>
            <p:ph type="pic" sz="quarter" idx="11"/>
          </p:nvPr>
        </p:nvSpPr>
        <p:spPr>
          <a:xfrm>
            <a:off x="5982877" y="430365"/>
            <a:ext cx="5637623" cy="246888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15" name="Picture Placeholder 7">
            <a:extLst>
              <a:ext uri="{FF2B5EF4-FFF2-40B4-BE49-F238E27FC236}">
                <a16:creationId xmlns:a16="http://schemas.microsoft.com/office/drawing/2014/main" id="{399FD3AF-7CB5-40DA-AF25-1E43E5118EF6}"/>
              </a:ext>
            </a:extLst>
          </p:cNvPr>
          <p:cNvSpPr>
            <a:spLocks noGrp="1"/>
          </p:cNvSpPr>
          <p:nvPr>
            <p:ph type="pic" sz="quarter" idx="12"/>
          </p:nvPr>
        </p:nvSpPr>
        <p:spPr>
          <a:xfrm>
            <a:off x="5982877" y="3189590"/>
            <a:ext cx="5637624" cy="246888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3" name="Text Placeholder 2">
            <a:extLst>
              <a:ext uri="{FF2B5EF4-FFF2-40B4-BE49-F238E27FC236}">
                <a16:creationId xmlns:a16="http://schemas.microsoft.com/office/drawing/2014/main" id="{A8572086-F656-4A25-A0D9-261DD76AB393}"/>
              </a:ext>
            </a:extLst>
          </p:cNvPr>
          <p:cNvSpPr>
            <a:spLocks noGrp="1"/>
          </p:cNvSpPr>
          <p:nvPr>
            <p:ph type="body" sz="quarter" idx="13"/>
          </p:nvPr>
        </p:nvSpPr>
        <p:spPr>
          <a:xfrm>
            <a:off x="571500" y="1714500"/>
            <a:ext cx="4976813" cy="415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331F72FB-8F2F-4DA8-ADC5-E13F06743360}"/>
              </a:ext>
            </a:extLst>
          </p:cNvPr>
          <p:cNvSpPr>
            <a:spLocks noGrp="1"/>
          </p:cNvSpPr>
          <p:nvPr>
            <p:ph type="title"/>
          </p:nvPr>
        </p:nvSpPr>
        <p:spPr>
          <a:xfrm>
            <a:off x="571500" y="485440"/>
            <a:ext cx="4976813" cy="798237"/>
          </a:xfrm>
          <a:prstGeom prst="rect">
            <a:avLst/>
          </a:prstGeom>
        </p:spPr>
        <p:txBody>
          <a:bodyPr vert="horz" lIns="91440" tIns="45720" rIns="91440" bIns="45720" rtlCol="0" anchor="b">
            <a:noAutofit/>
          </a:bodyPr>
          <a:lstStyle/>
          <a:p>
            <a:r>
              <a:rPr lang="en-US"/>
              <a:t>Click to edit Master title style</a:t>
            </a:r>
          </a:p>
        </p:txBody>
      </p:sp>
      <p:sp>
        <p:nvSpPr>
          <p:cNvPr id="4" name="Text Placeholder 3">
            <a:extLst>
              <a:ext uri="{FF2B5EF4-FFF2-40B4-BE49-F238E27FC236}">
                <a16:creationId xmlns:a16="http://schemas.microsoft.com/office/drawing/2014/main" id="{F96E9A11-052B-4892-8CB1-083860C3CD44}"/>
              </a:ext>
            </a:extLst>
          </p:cNvPr>
          <p:cNvSpPr>
            <a:spLocks noGrp="1"/>
          </p:cNvSpPr>
          <p:nvPr>
            <p:ph type="body" sz="quarter" idx="14" hasCustomPrompt="1"/>
          </p:nvPr>
        </p:nvSpPr>
        <p:spPr>
          <a:xfrm>
            <a:off x="5982876" y="2917173"/>
            <a:ext cx="5637624" cy="197628"/>
          </a:xfrm>
          <a:noFill/>
        </p:spPr>
        <p:txBody>
          <a:bodyPr lIns="0" tIns="45720" rIns="0" bIns="0" anchor="t" anchorCtr="0"/>
          <a:lstStyle>
            <a:lvl1pPr marL="0" indent="0" algn="r">
              <a:lnSpc>
                <a:spcPct val="100000"/>
              </a:lnSpc>
              <a:buFontTx/>
              <a:buNone/>
              <a:defRPr sz="700">
                <a:solidFill>
                  <a:schemeClr val="accent4"/>
                </a:solidFill>
              </a:defRPr>
            </a:lvl1pPr>
            <a:lvl2pPr marL="323850" indent="0">
              <a:buFontTx/>
              <a:buNone/>
              <a:defRPr/>
            </a:lvl2pPr>
            <a:lvl3pPr marL="571500" indent="0">
              <a:buFontTx/>
              <a:buNone/>
              <a:defRPr/>
            </a:lvl3pPr>
            <a:lvl4pPr marL="800100" indent="0">
              <a:buFontTx/>
              <a:buNone/>
              <a:defRPr/>
            </a:lvl4pPr>
            <a:lvl5pPr marL="1028700" indent="0">
              <a:buFontTx/>
              <a:buNone/>
              <a:defRPr/>
            </a:lvl5pPr>
          </a:lstStyle>
          <a:p>
            <a:pPr lvl="0"/>
            <a:r>
              <a:rPr lang="en-US"/>
              <a:t>Click to edit caption</a:t>
            </a:r>
          </a:p>
        </p:txBody>
      </p:sp>
      <p:sp>
        <p:nvSpPr>
          <p:cNvPr id="10" name="Text Placeholder 3">
            <a:extLst>
              <a:ext uri="{FF2B5EF4-FFF2-40B4-BE49-F238E27FC236}">
                <a16:creationId xmlns:a16="http://schemas.microsoft.com/office/drawing/2014/main" id="{C87275F5-33C8-4A6F-AFAF-BB7DA2E2B2BD}"/>
              </a:ext>
            </a:extLst>
          </p:cNvPr>
          <p:cNvSpPr>
            <a:spLocks noGrp="1"/>
          </p:cNvSpPr>
          <p:nvPr>
            <p:ph type="body" sz="quarter" idx="15" hasCustomPrompt="1"/>
          </p:nvPr>
        </p:nvSpPr>
        <p:spPr>
          <a:xfrm>
            <a:off x="5982876" y="5669772"/>
            <a:ext cx="5637624" cy="197628"/>
          </a:xfrm>
          <a:noFill/>
        </p:spPr>
        <p:txBody>
          <a:bodyPr lIns="0" tIns="45720" rIns="0" bIns="0" anchor="t" anchorCtr="0"/>
          <a:lstStyle>
            <a:lvl1pPr marL="0" indent="0" algn="r">
              <a:lnSpc>
                <a:spcPct val="100000"/>
              </a:lnSpc>
              <a:buFontTx/>
              <a:buNone/>
              <a:defRPr sz="700">
                <a:solidFill>
                  <a:schemeClr val="accent4"/>
                </a:solidFill>
              </a:defRPr>
            </a:lvl1pPr>
            <a:lvl2pPr marL="323850" indent="0">
              <a:buFontTx/>
              <a:buNone/>
              <a:defRPr/>
            </a:lvl2pPr>
            <a:lvl3pPr marL="571500" indent="0">
              <a:buFontTx/>
              <a:buNone/>
              <a:defRPr/>
            </a:lvl3pPr>
            <a:lvl4pPr marL="800100" indent="0">
              <a:buFontTx/>
              <a:buNone/>
              <a:defRPr/>
            </a:lvl4pPr>
            <a:lvl5pPr marL="1028700" indent="0">
              <a:buFontTx/>
              <a:buNone/>
              <a:defRPr/>
            </a:lvl5pPr>
          </a:lstStyle>
          <a:p>
            <a:pPr lvl="0"/>
            <a:r>
              <a:rPr lang="en-US"/>
              <a:t>Click to edit caption</a:t>
            </a:r>
          </a:p>
        </p:txBody>
      </p:sp>
      <p:cxnSp>
        <p:nvCxnSpPr>
          <p:cNvPr id="9" name="Straight Connector 8">
            <a:extLst>
              <a:ext uri="{FF2B5EF4-FFF2-40B4-BE49-F238E27FC236}">
                <a16:creationId xmlns:a16="http://schemas.microsoft.com/office/drawing/2014/main" id="{28700FB4-B0EB-42EE-8364-09907030493A}"/>
              </a:ext>
            </a:extLst>
          </p:cNvPr>
          <p:cNvCxnSpPr>
            <a:cxnSpLocks/>
          </p:cNvCxnSpPr>
          <p:nvPr userDrawn="1"/>
        </p:nvCxnSpPr>
        <p:spPr>
          <a:xfrm>
            <a:off x="685799" y="1485900"/>
            <a:ext cx="4862514" cy="0"/>
          </a:xfrm>
          <a:prstGeom prst="line">
            <a:avLst/>
          </a:prstGeom>
          <a:ln w="9525">
            <a:solidFill>
              <a:schemeClr val="tx2"/>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3588203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_4 Imag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8C99BF7-0D03-46F1-8D7B-73FBFCD0CC08}"/>
              </a:ext>
            </a:extLst>
          </p:cNvPr>
          <p:cNvSpPr>
            <a:spLocks noGrp="1"/>
          </p:cNvSpPr>
          <p:nvPr>
            <p:ph type="pic" sz="quarter" idx="11"/>
          </p:nvPr>
        </p:nvSpPr>
        <p:spPr>
          <a:xfrm>
            <a:off x="5982878" y="430365"/>
            <a:ext cx="2754198" cy="246888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15" name="Picture Placeholder 7">
            <a:extLst>
              <a:ext uri="{FF2B5EF4-FFF2-40B4-BE49-F238E27FC236}">
                <a16:creationId xmlns:a16="http://schemas.microsoft.com/office/drawing/2014/main" id="{399FD3AF-7CB5-40DA-AF25-1E43E5118EF6}"/>
              </a:ext>
            </a:extLst>
          </p:cNvPr>
          <p:cNvSpPr>
            <a:spLocks noGrp="1"/>
          </p:cNvSpPr>
          <p:nvPr>
            <p:ph type="pic" sz="quarter" idx="12"/>
          </p:nvPr>
        </p:nvSpPr>
        <p:spPr>
          <a:xfrm>
            <a:off x="5982876" y="3189590"/>
            <a:ext cx="2754198" cy="246888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11" name="Picture Placeholder 7">
            <a:extLst>
              <a:ext uri="{FF2B5EF4-FFF2-40B4-BE49-F238E27FC236}">
                <a16:creationId xmlns:a16="http://schemas.microsoft.com/office/drawing/2014/main" id="{0A112A1A-38DA-48D4-A926-D0A5B45C30C4}"/>
              </a:ext>
            </a:extLst>
          </p:cNvPr>
          <p:cNvSpPr>
            <a:spLocks noGrp="1"/>
          </p:cNvSpPr>
          <p:nvPr>
            <p:ph type="pic" sz="quarter" idx="13"/>
          </p:nvPr>
        </p:nvSpPr>
        <p:spPr>
          <a:xfrm>
            <a:off x="8866303" y="430365"/>
            <a:ext cx="2754198" cy="246888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12" name="Picture Placeholder 7">
            <a:extLst>
              <a:ext uri="{FF2B5EF4-FFF2-40B4-BE49-F238E27FC236}">
                <a16:creationId xmlns:a16="http://schemas.microsoft.com/office/drawing/2014/main" id="{6E3780C8-FEF0-46A1-AC0A-24FD3AACFE87}"/>
              </a:ext>
            </a:extLst>
          </p:cNvPr>
          <p:cNvSpPr>
            <a:spLocks noGrp="1"/>
          </p:cNvSpPr>
          <p:nvPr>
            <p:ph type="pic" sz="quarter" idx="14"/>
          </p:nvPr>
        </p:nvSpPr>
        <p:spPr>
          <a:xfrm>
            <a:off x="8866301" y="3189590"/>
            <a:ext cx="2754198" cy="246888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16" name="Text Placeholder 2">
            <a:extLst>
              <a:ext uri="{FF2B5EF4-FFF2-40B4-BE49-F238E27FC236}">
                <a16:creationId xmlns:a16="http://schemas.microsoft.com/office/drawing/2014/main" id="{0177D638-831A-493D-8158-B8BC7C6F35D7}"/>
              </a:ext>
            </a:extLst>
          </p:cNvPr>
          <p:cNvSpPr>
            <a:spLocks noGrp="1"/>
          </p:cNvSpPr>
          <p:nvPr>
            <p:ph type="body" sz="quarter" idx="15"/>
          </p:nvPr>
        </p:nvSpPr>
        <p:spPr>
          <a:xfrm>
            <a:off x="571500" y="1714500"/>
            <a:ext cx="4976813" cy="415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a:extLst>
              <a:ext uri="{FF2B5EF4-FFF2-40B4-BE49-F238E27FC236}">
                <a16:creationId xmlns:a16="http://schemas.microsoft.com/office/drawing/2014/main" id="{BFF1C35B-EC14-4B62-AD9D-D0BECB58A2F8}"/>
              </a:ext>
            </a:extLst>
          </p:cNvPr>
          <p:cNvSpPr>
            <a:spLocks noGrp="1"/>
          </p:cNvSpPr>
          <p:nvPr>
            <p:ph type="title"/>
          </p:nvPr>
        </p:nvSpPr>
        <p:spPr>
          <a:xfrm>
            <a:off x="571500" y="485440"/>
            <a:ext cx="4976813" cy="798237"/>
          </a:xfrm>
          <a:prstGeom prst="rect">
            <a:avLst/>
          </a:prstGeom>
        </p:spPr>
        <p:txBody>
          <a:bodyPr vert="horz" lIns="91440" tIns="45720" rIns="91440" bIns="45720" rtlCol="0" anchor="b">
            <a:noAutofit/>
          </a:bodyPr>
          <a:lstStyle/>
          <a:p>
            <a:r>
              <a:rPr lang="en-US"/>
              <a:t>Click to edit Master title style</a:t>
            </a:r>
          </a:p>
        </p:txBody>
      </p:sp>
      <p:sp>
        <p:nvSpPr>
          <p:cNvPr id="13" name="Text Placeholder 3">
            <a:extLst>
              <a:ext uri="{FF2B5EF4-FFF2-40B4-BE49-F238E27FC236}">
                <a16:creationId xmlns:a16="http://schemas.microsoft.com/office/drawing/2014/main" id="{698C16CD-6B2A-451B-81A8-276332786B3A}"/>
              </a:ext>
            </a:extLst>
          </p:cNvPr>
          <p:cNvSpPr>
            <a:spLocks noGrp="1"/>
          </p:cNvSpPr>
          <p:nvPr>
            <p:ph type="body" sz="quarter" idx="16" hasCustomPrompt="1"/>
          </p:nvPr>
        </p:nvSpPr>
        <p:spPr>
          <a:xfrm>
            <a:off x="8866299" y="2916523"/>
            <a:ext cx="2754200" cy="197628"/>
          </a:xfrm>
          <a:noFill/>
        </p:spPr>
        <p:txBody>
          <a:bodyPr lIns="0" tIns="45720" rIns="0" bIns="0" anchor="t" anchorCtr="0"/>
          <a:lstStyle>
            <a:lvl1pPr marL="0" indent="0" algn="r">
              <a:lnSpc>
                <a:spcPct val="100000"/>
              </a:lnSpc>
              <a:buFontTx/>
              <a:buNone/>
              <a:defRPr sz="700">
                <a:solidFill>
                  <a:schemeClr val="accent4"/>
                </a:solidFill>
              </a:defRPr>
            </a:lvl1pPr>
            <a:lvl2pPr marL="323850" indent="0">
              <a:buFontTx/>
              <a:buNone/>
              <a:defRPr/>
            </a:lvl2pPr>
            <a:lvl3pPr marL="571500" indent="0">
              <a:buFontTx/>
              <a:buNone/>
              <a:defRPr/>
            </a:lvl3pPr>
            <a:lvl4pPr marL="800100" indent="0">
              <a:buFontTx/>
              <a:buNone/>
              <a:defRPr/>
            </a:lvl4pPr>
            <a:lvl5pPr marL="1028700" indent="0">
              <a:buFontTx/>
              <a:buNone/>
              <a:defRPr/>
            </a:lvl5pPr>
          </a:lstStyle>
          <a:p>
            <a:pPr lvl="0"/>
            <a:r>
              <a:rPr lang="en-US"/>
              <a:t>Click to edit caption</a:t>
            </a:r>
          </a:p>
        </p:txBody>
      </p:sp>
      <p:sp>
        <p:nvSpPr>
          <p:cNvPr id="14" name="Text Placeholder 3">
            <a:extLst>
              <a:ext uri="{FF2B5EF4-FFF2-40B4-BE49-F238E27FC236}">
                <a16:creationId xmlns:a16="http://schemas.microsoft.com/office/drawing/2014/main" id="{07B16810-5A5F-47F2-9EAC-1440812E48D4}"/>
              </a:ext>
            </a:extLst>
          </p:cNvPr>
          <p:cNvSpPr>
            <a:spLocks noGrp="1"/>
          </p:cNvSpPr>
          <p:nvPr>
            <p:ph type="body" sz="quarter" idx="17" hasCustomPrompt="1"/>
          </p:nvPr>
        </p:nvSpPr>
        <p:spPr>
          <a:xfrm>
            <a:off x="8866300" y="5669772"/>
            <a:ext cx="2754199" cy="197628"/>
          </a:xfrm>
          <a:noFill/>
        </p:spPr>
        <p:txBody>
          <a:bodyPr lIns="0" tIns="45720" rIns="0" bIns="0" anchor="t" anchorCtr="0"/>
          <a:lstStyle>
            <a:lvl1pPr marL="0" indent="0" algn="r">
              <a:lnSpc>
                <a:spcPct val="100000"/>
              </a:lnSpc>
              <a:buFontTx/>
              <a:buNone/>
              <a:defRPr sz="700">
                <a:solidFill>
                  <a:schemeClr val="accent4"/>
                </a:solidFill>
              </a:defRPr>
            </a:lvl1pPr>
            <a:lvl2pPr marL="323850" indent="0">
              <a:buFontTx/>
              <a:buNone/>
              <a:defRPr/>
            </a:lvl2pPr>
            <a:lvl3pPr marL="571500" indent="0">
              <a:buFontTx/>
              <a:buNone/>
              <a:defRPr/>
            </a:lvl3pPr>
            <a:lvl4pPr marL="800100" indent="0">
              <a:buFontTx/>
              <a:buNone/>
              <a:defRPr/>
            </a:lvl4pPr>
            <a:lvl5pPr marL="1028700" indent="0">
              <a:buFontTx/>
              <a:buNone/>
              <a:defRPr/>
            </a:lvl5pPr>
          </a:lstStyle>
          <a:p>
            <a:pPr lvl="0"/>
            <a:r>
              <a:rPr lang="en-US"/>
              <a:t>Click to edit caption</a:t>
            </a:r>
          </a:p>
        </p:txBody>
      </p:sp>
      <p:sp>
        <p:nvSpPr>
          <p:cNvPr id="17" name="Text Placeholder 3">
            <a:extLst>
              <a:ext uri="{FF2B5EF4-FFF2-40B4-BE49-F238E27FC236}">
                <a16:creationId xmlns:a16="http://schemas.microsoft.com/office/drawing/2014/main" id="{077B5840-2E7A-4904-A06B-17E13F7D5099}"/>
              </a:ext>
            </a:extLst>
          </p:cNvPr>
          <p:cNvSpPr>
            <a:spLocks noGrp="1"/>
          </p:cNvSpPr>
          <p:nvPr>
            <p:ph type="body" sz="quarter" idx="18" hasCustomPrompt="1"/>
          </p:nvPr>
        </p:nvSpPr>
        <p:spPr>
          <a:xfrm>
            <a:off x="5982874" y="2916523"/>
            <a:ext cx="2754200" cy="197628"/>
          </a:xfrm>
          <a:noFill/>
        </p:spPr>
        <p:txBody>
          <a:bodyPr lIns="0" tIns="45720" rIns="0" bIns="0" anchor="t" anchorCtr="0"/>
          <a:lstStyle>
            <a:lvl1pPr marL="0" indent="0" algn="r">
              <a:lnSpc>
                <a:spcPct val="100000"/>
              </a:lnSpc>
              <a:buFontTx/>
              <a:buNone/>
              <a:defRPr sz="700">
                <a:solidFill>
                  <a:schemeClr val="accent4"/>
                </a:solidFill>
              </a:defRPr>
            </a:lvl1pPr>
            <a:lvl2pPr marL="323850" indent="0">
              <a:buFontTx/>
              <a:buNone/>
              <a:defRPr/>
            </a:lvl2pPr>
            <a:lvl3pPr marL="571500" indent="0">
              <a:buFontTx/>
              <a:buNone/>
              <a:defRPr/>
            </a:lvl3pPr>
            <a:lvl4pPr marL="800100" indent="0">
              <a:buFontTx/>
              <a:buNone/>
              <a:defRPr/>
            </a:lvl4pPr>
            <a:lvl5pPr marL="1028700" indent="0">
              <a:buFontTx/>
              <a:buNone/>
              <a:defRPr/>
            </a:lvl5pPr>
          </a:lstStyle>
          <a:p>
            <a:pPr lvl="0"/>
            <a:r>
              <a:rPr lang="en-US"/>
              <a:t>Click to edit caption</a:t>
            </a:r>
          </a:p>
        </p:txBody>
      </p:sp>
      <p:sp>
        <p:nvSpPr>
          <p:cNvPr id="18" name="Text Placeholder 3">
            <a:extLst>
              <a:ext uri="{FF2B5EF4-FFF2-40B4-BE49-F238E27FC236}">
                <a16:creationId xmlns:a16="http://schemas.microsoft.com/office/drawing/2014/main" id="{BD2E90C0-AFC0-4632-99AF-5FC1F21396B1}"/>
              </a:ext>
            </a:extLst>
          </p:cNvPr>
          <p:cNvSpPr>
            <a:spLocks noGrp="1"/>
          </p:cNvSpPr>
          <p:nvPr>
            <p:ph type="body" sz="quarter" idx="19" hasCustomPrompt="1"/>
          </p:nvPr>
        </p:nvSpPr>
        <p:spPr>
          <a:xfrm>
            <a:off x="5982875" y="5669772"/>
            <a:ext cx="2754199" cy="197628"/>
          </a:xfrm>
          <a:noFill/>
        </p:spPr>
        <p:txBody>
          <a:bodyPr lIns="0" tIns="45720" rIns="0" bIns="0" anchor="t" anchorCtr="0"/>
          <a:lstStyle>
            <a:lvl1pPr marL="0" indent="0" algn="r">
              <a:lnSpc>
                <a:spcPct val="100000"/>
              </a:lnSpc>
              <a:buFontTx/>
              <a:buNone/>
              <a:defRPr sz="700">
                <a:solidFill>
                  <a:schemeClr val="accent4"/>
                </a:solidFill>
              </a:defRPr>
            </a:lvl1pPr>
            <a:lvl2pPr marL="323850" indent="0">
              <a:buFontTx/>
              <a:buNone/>
              <a:defRPr/>
            </a:lvl2pPr>
            <a:lvl3pPr marL="571500" indent="0">
              <a:buFontTx/>
              <a:buNone/>
              <a:defRPr/>
            </a:lvl3pPr>
            <a:lvl4pPr marL="800100" indent="0">
              <a:buFontTx/>
              <a:buNone/>
              <a:defRPr/>
            </a:lvl4pPr>
            <a:lvl5pPr marL="1028700" indent="0">
              <a:buFontTx/>
              <a:buNone/>
              <a:defRPr/>
            </a:lvl5pPr>
          </a:lstStyle>
          <a:p>
            <a:pPr lvl="0"/>
            <a:r>
              <a:rPr lang="en-US"/>
              <a:t>Click to edit caption</a:t>
            </a:r>
          </a:p>
        </p:txBody>
      </p:sp>
      <p:cxnSp>
        <p:nvCxnSpPr>
          <p:cNvPr id="19" name="Straight Connector 18">
            <a:extLst>
              <a:ext uri="{FF2B5EF4-FFF2-40B4-BE49-F238E27FC236}">
                <a16:creationId xmlns:a16="http://schemas.microsoft.com/office/drawing/2014/main" id="{1D75822F-57B8-4E03-9A55-653DF706A9F4}"/>
              </a:ext>
            </a:extLst>
          </p:cNvPr>
          <p:cNvCxnSpPr>
            <a:cxnSpLocks/>
          </p:cNvCxnSpPr>
          <p:nvPr userDrawn="1"/>
        </p:nvCxnSpPr>
        <p:spPr>
          <a:xfrm>
            <a:off x="685799" y="1485900"/>
            <a:ext cx="4862514" cy="0"/>
          </a:xfrm>
          <a:prstGeom prst="line">
            <a:avLst/>
          </a:prstGeom>
          <a:ln w="9525">
            <a:solidFill>
              <a:schemeClr val="tx2"/>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4575019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and Content_4 Imag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8C99BF7-0D03-46F1-8D7B-73FBFCD0CC08}"/>
              </a:ext>
            </a:extLst>
          </p:cNvPr>
          <p:cNvSpPr>
            <a:spLocks noGrp="1"/>
          </p:cNvSpPr>
          <p:nvPr>
            <p:ph type="pic" sz="quarter" idx="11"/>
          </p:nvPr>
        </p:nvSpPr>
        <p:spPr>
          <a:xfrm>
            <a:off x="5982878" y="430365"/>
            <a:ext cx="2754198" cy="1802092"/>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11" name="Picture Placeholder 7">
            <a:extLst>
              <a:ext uri="{FF2B5EF4-FFF2-40B4-BE49-F238E27FC236}">
                <a16:creationId xmlns:a16="http://schemas.microsoft.com/office/drawing/2014/main" id="{0A112A1A-38DA-48D4-A926-D0A5B45C30C4}"/>
              </a:ext>
            </a:extLst>
          </p:cNvPr>
          <p:cNvSpPr>
            <a:spLocks noGrp="1"/>
          </p:cNvSpPr>
          <p:nvPr>
            <p:ph type="pic" sz="quarter" idx="13"/>
          </p:nvPr>
        </p:nvSpPr>
        <p:spPr>
          <a:xfrm>
            <a:off x="8866301" y="430365"/>
            <a:ext cx="2754198" cy="1802092"/>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9" name="Picture Placeholder 7">
            <a:extLst>
              <a:ext uri="{FF2B5EF4-FFF2-40B4-BE49-F238E27FC236}">
                <a16:creationId xmlns:a16="http://schemas.microsoft.com/office/drawing/2014/main" id="{DE982BA4-C6DD-4C70-97CA-6EE309ACCCA0}"/>
              </a:ext>
            </a:extLst>
          </p:cNvPr>
          <p:cNvSpPr>
            <a:spLocks noGrp="1"/>
          </p:cNvSpPr>
          <p:nvPr>
            <p:ph type="pic" sz="quarter" idx="14"/>
          </p:nvPr>
        </p:nvSpPr>
        <p:spPr>
          <a:xfrm>
            <a:off x="5982878" y="2518543"/>
            <a:ext cx="2754198" cy="3145253"/>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13" name="Picture Placeholder 7">
            <a:extLst>
              <a:ext uri="{FF2B5EF4-FFF2-40B4-BE49-F238E27FC236}">
                <a16:creationId xmlns:a16="http://schemas.microsoft.com/office/drawing/2014/main" id="{45CB212B-FD4D-4E2C-B438-D0F116F32A95}"/>
              </a:ext>
            </a:extLst>
          </p:cNvPr>
          <p:cNvSpPr>
            <a:spLocks noGrp="1"/>
          </p:cNvSpPr>
          <p:nvPr>
            <p:ph type="pic" sz="quarter" idx="15"/>
          </p:nvPr>
        </p:nvSpPr>
        <p:spPr>
          <a:xfrm>
            <a:off x="8866301" y="2518543"/>
            <a:ext cx="2754198" cy="3145253"/>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16" name="Text Placeholder 2">
            <a:extLst>
              <a:ext uri="{FF2B5EF4-FFF2-40B4-BE49-F238E27FC236}">
                <a16:creationId xmlns:a16="http://schemas.microsoft.com/office/drawing/2014/main" id="{70A9006D-339B-46B4-BB93-BB9F21CA3175}"/>
              </a:ext>
            </a:extLst>
          </p:cNvPr>
          <p:cNvSpPr>
            <a:spLocks noGrp="1"/>
          </p:cNvSpPr>
          <p:nvPr>
            <p:ph type="body" sz="quarter" idx="16"/>
          </p:nvPr>
        </p:nvSpPr>
        <p:spPr>
          <a:xfrm>
            <a:off x="571500" y="1714500"/>
            <a:ext cx="4976813" cy="415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4B90EA89-7AE7-4132-BB41-1F8C22EFAA64}"/>
              </a:ext>
            </a:extLst>
          </p:cNvPr>
          <p:cNvSpPr>
            <a:spLocks noGrp="1"/>
          </p:cNvSpPr>
          <p:nvPr>
            <p:ph type="title"/>
          </p:nvPr>
        </p:nvSpPr>
        <p:spPr>
          <a:xfrm>
            <a:off x="571500" y="485440"/>
            <a:ext cx="4976813" cy="798237"/>
          </a:xfrm>
          <a:prstGeom prst="rect">
            <a:avLst/>
          </a:prstGeom>
        </p:spPr>
        <p:txBody>
          <a:bodyPr vert="horz" lIns="91440" tIns="45720" rIns="91440" bIns="45720" rtlCol="0" anchor="b">
            <a:noAutofit/>
          </a:bodyPr>
          <a:lstStyle/>
          <a:p>
            <a:r>
              <a:rPr lang="en-US"/>
              <a:t>Click to edit Master title style</a:t>
            </a:r>
          </a:p>
        </p:txBody>
      </p:sp>
      <p:sp>
        <p:nvSpPr>
          <p:cNvPr id="14" name="Text Placeholder 3">
            <a:extLst>
              <a:ext uri="{FF2B5EF4-FFF2-40B4-BE49-F238E27FC236}">
                <a16:creationId xmlns:a16="http://schemas.microsoft.com/office/drawing/2014/main" id="{1BFA3967-DB49-47B2-B13C-A2E6B943FB7C}"/>
              </a:ext>
            </a:extLst>
          </p:cNvPr>
          <p:cNvSpPr>
            <a:spLocks noGrp="1"/>
          </p:cNvSpPr>
          <p:nvPr>
            <p:ph type="body" sz="quarter" idx="17" hasCustomPrompt="1"/>
          </p:nvPr>
        </p:nvSpPr>
        <p:spPr>
          <a:xfrm>
            <a:off x="8866299" y="2238433"/>
            <a:ext cx="2754200" cy="197628"/>
          </a:xfrm>
          <a:noFill/>
        </p:spPr>
        <p:txBody>
          <a:bodyPr lIns="0" tIns="45720" rIns="0" bIns="0" anchor="t" anchorCtr="0"/>
          <a:lstStyle>
            <a:lvl1pPr marL="0" indent="0" algn="r">
              <a:lnSpc>
                <a:spcPct val="100000"/>
              </a:lnSpc>
              <a:buFontTx/>
              <a:buNone/>
              <a:defRPr sz="700">
                <a:solidFill>
                  <a:schemeClr val="accent4"/>
                </a:solidFill>
              </a:defRPr>
            </a:lvl1pPr>
            <a:lvl2pPr marL="323850" indent="0">
              <a:buFontTx/>
              <a:buNone/>
              <a:defRPr/>
            </a:lvl2pPr>
            <a:lvl3pPr marL="571500" indent="0">
              <a:buFontTx/>
              <a:buNone/>
              <a:defRPr/>
            </a:lvl3pPr>
            <a:lvl4pPr marL="800100" indent="0">
              <a:buFontTx/>
              <a:buNone/>
              <a:defRPr/>
            </a:lvl4pPr>
            <a:lvl5pPr marL="1028700" indent="0">
              <a:buFontTx/>
              <a:buNone/>
              <a:defRPr/>
            </a:lvl5pPr>
          </a:lstStyle>
          <a:p>
            <a:pPr lvl="0"/>
            <a:r>
              <a:rPr lang="en-US"/>
              <a:t>Click to edit caption</a:t>
            </a:r>
          </a:p>
        </p:txBody>
      </p:sp>
      <p:sp>
        <p:nvSpPr>
          <p:cNvPr id="15" name="Text Placeholder 3">
            <a:extLst>
              <a:ext uri="{FF2B5EF4-FFF2-40B4-BE49-F238E27FC236}">
                <a16:creationId xmlns:a16="http://schemas.microsoft.com/office/drawing/2014/main" id="{3909130F-CBB0-4148-BD63-81F24762CAB2}"/>
              </a:ext>
            </a:extLst>
          </p:cNvPr>
          <p:cNvSpPr>
            <a:spLocks noGrp="1"/>
          </p:cNvSpPr>
          <p:nvPr>
            <p:ph type="body" sz="quarter" idx="18" hasCustomPrompt="1"/>
          </p:nvPr>
        </p:nvSpPr>
        <p:spPr>
          <a:xfrm>
            <a:off x="8866300" y="5669772"/>
            <a:ext cx="2754199" cy="197628"/>
          </a:xfrm>
          <a:noFill/>
        </p:spPr>
        <p:txBody>
          <a:bodyPr lIns="0" tIns="45720" rIns="0" bIns="0" anchor="t" anchorCtr="0"/>
          <a:lstStyle>
            <a:lvl1pPr marL="0" indent="0" algn="r">
              <a:lnSpc>
                <a:spcPct val="100000"/>
              </a:lnSpc>
              <a:buFontTx/>
              <a:buNone/>
              <a:defRPr sz="700">
                <a:solidFill>
                  <a:schemeClr val="accent4"/>
                </a:solidFill>
              </a:defRPr>
            </a:lvl1pPr>
            <a:lvl2pPr marL="323850" indent="0">
              <a:buFontTx/>
              <a:buNone/>
              <a:defRPr/>
            </a:lvl2pPr>
            <a:lvl3pPr marL="571500" indent="0">
              <a:buFontTx/>
              <a:buNone/>
              <a:defRPr/>
            </a:lvl3pPr>
            <a:lvl4pPr marL="800100" indent="0">
              <a:buFontTx/>
              <a:buNone/>
              <a:defRPr/>
            </a:lvl4pPr>
            <a:lvl5pPr marL="1028700" indent="0">
              <a:buFontTx/>
              <a:buNone/>
              <a:defRPr/>
            </a:lvl5pPr>
          </a:lstStyle>
          <a:p>
            <a:pPr lvl="0"/>
            <a:r>
              <a:rPr lang="en-US"/>
              <a:t>Click to edit caption</a:t>
            </a:r>
          </a:p>
        </p:txBody>
      </p:sp>
      <p:sp>
        <p:nvSpPr>
          <p:cNvPr id="17" name="Text Placeholder 3">
            <a:extLst>
              <a:ext uri="{FF2B5EF4-FFF2-40B4-BE49-F238E27FC236}">
                <a16:creationId xmlns:a16="http://schemas.microsoft.com/office/drawing/2014/main" id="{2648F4FC-6AF5-43F7-BA54-38791F6F7294}"/>
              </a:ext>
            </a:extLst>
          </p:cNvPr>
          <p:cNvSpPr>
            <a:spLocks noGrp="1"/>
          </p:cNvSpPr>
          <p:nvPr>
            <p:ph type="body" sz="quarter" idx="19" hasCustomPrompt="1"/>
          </p:nvPr>
        </p:nvSpPr>
        <p:spPr>
          <a:xfrm>
            <a:off x="5982874" y="2238433"/>
            <a:ext cx="2754200" cy="197628"/>
          </a:xfrm>
          <a:noFill/>
        </p:spPr>
        <p:txBody>
          <a:bodyPr lIns="0" tIns="45720" rIns="0" bIns="0" anchor="t" anchorCtr="0"/>
          <a:lstStyle>
            <a:lvl1pPr marL="0" indent="0" algn="r">
              <a:lnSpc>
                <a:spcPct val="100000"/>
              </a:lnSpc>
              <a:buFontTx/>
              <a:buNone/>
              <a:defRPr sz="700">
                <a:solidFill>
                  <a:schemeClr val="accent4"/>
                </a:solidFill>
              </a:defRPr>
            </a:lvl1pPr>
            <a:lvl2pPr marL="323850" indent="0">
              <a:buFontTx/>
              <a:buNone/>
              <a:defRPr/>
            </a:lvl2pPr>
            <a:lvl3pPr marL="571500" indent="0">
              <a:buFontTx/>
              <a:buNone/>
              <a:defRPr/>
            </a:lvl3pPr>
            <a:lvl4pPr marL="800100" indent="0">
              <a:buFontTx/>
              <a:buNone/>
              <a:defRPr/>
            </a:lvl4pPr>
            <a:lvl5pPr marL="1028700" indent="0">
              <a:buFontTx/>
              <a:buNone/>
              <a:defRPr/>
            </a:lvl5pPr>
          </a:lstStyle>
          <a:p>
            <a:pPr lvl="0"/>
            <a:r>
              <a:rPr lang="en-US"/>
              <a:t>Click to edit caption</a:t>
            </a:r>
          </a:p>
        </p:txBody>
      </p:sp>
      <p:sp>
        <p:nvSpPr>
          <p:cNvPr id="18" name="Text Placeholder 3">
            <a:extLst>
              <a:ext uri="{FF2B5EF4-FFF2-40B4-BE49-F238E27FC236}">
                <a16:creationId xmlns:a16="http://schemas.microsoft.com/office/drawing/2014/main" id="{B72FDBF7-00FE-4957-BC03-0082331F7A19}"/>
              </a:ext>
            </a:extLst>
          </p:cNvPr>
          <p:cNvSpPr>
            <a:spLocks noGrp="1"/>
          </p:cNvSpPr>
          <p:nvPr>
            <p:ph type="body" sz="quarter" idx="20" hasCustomPrompt="1"/>
          </p:nvPr>
        </p:nvSpPr>
        <p:spPr>
          <a:xfrm>
            <a:off x="5982875" y="5669772"/>
            <a:ext cx="2754199" cy="197628"/>
          </a:xfrm>
          <a:noFill/>
        </p:spPr>
        <p:txBody>
          <a:bodyPr lIns="0" tIns="45720" rIns="0" bIns="0" anchor="t" anchorCtr="0"/>
          <a:lstStyle>
            <a:lvl1pPr marL="0" indent="0" algn="r">
              <a:lnSpc>
                <a:spcPct val="100000"/>
              </a:lnSpc>
              <a:buFontTx/>
              <a:buNone/>
              <a:defRPr sz="700">
                <a:solidFill>
                  <a:schemeClr val="accent4"/>
                </a:solidFill>
              </a:defRPr>
            </a:lvl1pPr>
            <a:lvl2pPr marL="323850" indent="0">
              <a:buFontTx/>
              <a:buNone/>
              <a:defRPr/>
            </a:lvl2pPr>
            <a:lvl3pPr marL="571500" indent="0">
              <a:buFontTx/>
              <a:buNone/>
              <a:defRPr/>
            </a:lvl3pPr>
            <a:lvl4pPr marL="800100" indent="0">
              <a:buFontTx/>
              <a:buNone/>
              <a:defRPr/>
            </a:lvl4pPr>
            <a:lvl5pPr marL="1028700" indent="0">
              <a:buFontTx/>
              <a:buNone/>
              <a:defRPr/>
            </a:lvl5pPr>
          </a:lstStyle>
          <a:p>
            <a:pPr lvl="0"/>
            <a:r>
              <a:rPr lang="en-US"/>
              <a:t>Click to edit caption</a:t>
            </a:r>
          </a:p>
        </p:txBody>
      </p:sp>
      <p:cxnSp>
        <p:nvCxnSpPr>
          <p:cNvPr id="19" name="Straight Connector 18">
            <a:extLst>
              <a:ext uri="{FF2B5EF4-FFF2-40B4-BE49-F238E27FC236}">
                <a16:creationId xmlns:a16="http://schemas.microsoft.com/office/drawing/2014/main" id="{1ED49FB1-7E23-433F-BE80-5907A2A3E369}"/>
              </a:ext>
            </a:extLst>
          </p:cNvPr>
          <p:cNvCxnSpPr>
            <a:cxnSpLocks/>
          </p:cNvCxnSpPr>
          <p:nvPr userDrawn="1"/>
        </p:nvCxnSpPr>
        <p:spPr>
          <a:xfrm>
            <a:off x="685799" y="1485900"/>
            <a:ext cx="4862514" cy="0"/>
          </a:xfrm>
          <a:prstGeom prst="line">
            <a:avLst/>
          </a:prstGeom>
          <a:ln w="9525">
            <a:solidFill>
              <a:schemeClr val="tx2"/>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5294162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_1 Imag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8C99BF7-0D03-46F1-8D7B-73FBFCD0CC08}"/>
              </a:ext>
            </a:extLst>
          </p:cNvPr>
          <p:cNvSpPr>
            <a:spLocks noGrp="1"/>
          </p:cNvSpPr>
          <p:nvPr>
            <p:ph type="pic" sz="quarter" idx="11"/>
          </p:nvPr>
        </p:nvSpPr>
        <p:spPr>
          <a:xfrm>
            <a:off x="5982877" y="430365"/>
            <a:ext cx="6209123" cy="5060465"/>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9" name="Text Placeholder 2">
            <a:extLst>
              <a:ext uri="{FF2B5EF4-FFF2-40B4-BE49-F238E27FC236}">
                <a16:creationId xmlns:a16="http://schemas.microsoft.com/office/drawing/2014/main" id="{38B1F349-39D7-496F-B4CE-023BB5B41FEB}"/>
              </a:ext>
            </a:extLst>
          </p:cNvPr>
          <p:cNvSpPr>
            <a:spLocks noGrp="1"/>
          </p:cNvSpPr>
          <p:nvPr>
            <p:ph type="body" sz="quarter" idx="13"/>
          </p:nvPr>
        </p:nvSpPr>
        <p:spPr>
          <a:xfrm>
            <a:off x="571500" y="1714500"/>
            <a:ext cx="4976813" cy="415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a:extLst>
              <a:ext uri="{FF2B5EF4-FFF2-40B4-BE49-F238E27FC236}">
                <a16:creationId xmlns:a16="http://schemas.microsoft.com/office/drawing/2014/main" id="{19E1DA18-6FF7-4E5B-8354-3EE9738152D1}"/>
              </a:ext>
            </a:extLst>
          </p:cNvPr>
          <p:cNvSpPr>
            <a:spLocks noGrp="1"/>
          </p:cNvSpPr>
          <p:nvPr>
            <p:ph type="title"/>
          </p:nvPr>
        </p:nvSpPr>
        <p:spPr>
          <a:xfrm>
            <a:off x="571500" y="485440"/>
            <a:ext cx="4976813" cy="798237"/>
          </a:xfrm>
          <a:prstGeom prst="rect">
            <a:avLst/>
          </a:prstGeom>
        </p:spPr>
        <p:txBody>
          <a:bodyPr vert="horz" lIns="91440" tIns="45720" rIns="91440" bIns="45720" rtlCol="0" anchor="b">
            <a:noAutofit/>
          </a:bodyPr>
          <a:lstStyle/>
          <a:p>
            <a:r>
              <a:rPr lang="en-US"/>
              <a:t>Click to edit Master title style</a:t>
            </a:r>
          </a:p>
        </p:txBody>
      </p:sp>
      <p:sp>
        <p:nvSpPr>
          <p:cNvPr id="10" name="Text Placeholder 3">
            <a:extLst>
              <a:ext uri="{FF2B5EF4-FFF2-40B4-BE49-F238E27FC236}">
                <a16:creationId xmlns:a16="http://schemas.microsoft.com/office/drawing/2014/main" id="{D1804522-6F73-49E4-8F07-C906A6C7DB9B}"/>
              </a:ext>
            </a:extLst>
          </p:cNvPr>
          <p:cNvSpPr>
            <a:spLocks noGrp="1"/>
          </p:cNvSpPr>
          <p:nvPr>
            <p:ph type="body" sz="quarter" idx="18" hasCustomPrompt="1"/>
          </p:nvPr>
        </p:nvSpPr>
        <p:spPr>
          <a:xfrm>
            <a:off x="5982877" y="5517464"/>
            <a:ext cx="5637623" cy="349936"/>
          </a:xfrm>
          <a:noFill/>
        </p:spPr>
        <p:txBody>
          <a:bodyPr lIns="0" tIns="45720" rIns="0" bIns="0" anchor="t" anchorCtr="0"/>
          <a:lstStyle>
            <a:lvl1pPr marL="0" indent="0" algn="l">
              <a:lnSpc>
                <a:spcPct val="100000"/>
              </a:lnSpc>
              <a:buFontTx/>
              <a:buNone/>
              <a:defRPr sz="700">
                <a:solidFill>
                  <a:schemeClr val="accent4"/>
                </a:solidFill>
              </a:defRPr>
            </a:lvl1pPr>
            <a:lvl2pPr marL="323850" indent="0">
              <a:buFontTx/>
              <a:buNone/>
              <a:defRPr/>
            </a:lvl2pPr>
            <a:lvl3pPr marL="571500" indent="0">
              <a:buFontTx/>
              <a:buNone/>
              <a:defRPr/>
            </a:lvl3pPr>
            <a:lvl4pPr marL="800100" indent="0">
              <a:buFontTx/>
              <a:buNone/>
              <a:defRPr/>
            </a:lvl4pPr>
            <a:lvl5pPr marL="1028700" indent="0">
              <a:buFontTx/>
              <a:buNone/>
              <a:defRPr/>
            </a:lvl5pPr>
          </a:lstStyle>
          <a:p>
            <a:pPr lvl="0"/>
            <a:r>
              <a:rPr lang="en-US"/>
              <a:t>Click to edit caption</a:t>
            </a:r>
          </a:p>
        </p:txBody>
      </p:sp>
      <p:cxnSp>
        <p:nvCxnSpPr>
          <p:cNvPr id="7" name="Straight Connector 6">
            <a:extLst>
              <a:ext uri="{FF2B5EF4-FFF2-40B4-BE49-F238E27FC236}">
                <a16:creationId xmlns:a16="http://schemas.microsoft.com/office/drawing/2014/main" id="{4FFB968E-5A8B-4AB0-954C-0C01CED459CE}"/>
              </a:ext>
            </a:extLst>
          </p:cNvPr>
          <p:cNvCxnSpPr>
            <a:cxnSpLocks/>
          </p:cNvCxnSpPr>
          <p:nvPr userDrawn="1"/>
        </p:nvCxnSpPr>
        <p:spPr>
          <a:xfrm>
            <a:off x="685799" y="1485900"/>
            <a:ext cx="4862514" cy="0"/>
          </a:xfrm>
          <a:prstGeom prst="line">
            <a:avLst/>
          </a:prstGeom>
          <a:ln w="9525">
            <a:solidFill>
              <a:schemeClr val="tx2"/>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2710519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itle and Content_1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8C99BF7-0D03-46F1-8D7B-73FBFCD0CC08}"/>
              </a:ext>
            </a:extLst>
          </p:cNvPr>
          <p:cNvSpPr>
            <a:spLocks noGrp="1"/>
          </p:cNvSpPr>
          <p:nvPr>
            <p:ph type="pic" sz="quarter" idx="11"/>
          </p:nvPr>
        </p:nvSpPr>
        <p:spPr>
          <a:xfrm>
            <a:off x="5982877" y="1"/>
            <a:ext cx="6209123" cy="685800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11" name="Text Placeholder 2">
            <a:extLst>
              <a:ext uri="{FF2B5EF4-FFF2-40B4-BE49-F238E27FC236}">
                <a16:creationId xmlns:a16="http://schemas.microsoft.com/office/drawing/2014/main" id="{8CA41DAC-60DF-4620-B613-E260A19A9FDF}"/>
              </a:ext>
            </a:extLst>
          </p:cNvPr>
          <p:cNvSpPr>
            <a:spLocks noGrp="1"/>
          </p:cNvSpPr>
          <p:nvPr>
            <p:ph type="body" sz="quarter" idx="13"/>
          </p:nvPr>
        </p:nvSpPr>
        <p:spPr>
          <a:xfrm>
            <a:off x="571500" y="1714500"/>
            <a:ext cx="4976813" cy="3752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a:extLst>
              <a:ext uri="{FF2B5EF4-FFF2-40B4-BE49-F238E27FC236}">
                <a16:creationId xmlns:a16="http://schemas.microsoft.com/office/drawing/2014/main" id="{5FF54D04-F628-4AEC-84D9-D1CE7161B58B}"/>
              </a:ext>
            </a:extLst>
          </p:cNvPr>
          <p:cNvSpPr>
            <a:spLocks noGrp="1"/>
          </p:cNvSpPr>
          <p:nvPr>
            <p:ph type="body" sz="quarter" idx="12" hasCustomPrompt="1"/>
          </p:nvPr>
        </p:nvSpPr>
        <p:spPr>
          <a:xfrm>
            <a:off x="10019401" y="6090783"/>
            <a:ext cx="1591406" cy="441781"/>
          </a:xfrm>
          <a:blipFill>
            <a:blip r:embed="rId2"/>
            <a:stretch>
              <a:fillRect/>
            </a:stretch>
          </a:blipFill>
        </p:spPr>
        <p:txBody>
          <a:bodyPr/>
          <a:lstStyle>
            <a:lvl1pPr marL="0" indent="0">
              <a:buNone/>
              <a:defRPr/>
            </a:lvl1pPr>
          </a:lstStyle>
          <a:p>
            <a:pPr lvl="0"/>
            <a:r>
              <a:rPr lang="en-US"/>
              <a:t> </a:t>
            </a:r>
          </a:p>
        </p:txBody>
      </p:sp>
      <p:sp>
        <p:nvSpPr>
          <p:cNvPr id="6" name="Title Placeholder 1">
            <a:extLst>
              <a:ext uri="{FF2B5EF4-FFF2-40B4-BE49-F238E27FC236}">
                <a16:creationId xmlns:a16="http://schemas.microsoft.com/office/drawing/2014/main" id="{9845D40C-8D39-4E72-B80A-5788A87CF0E2}"/>
              </a:ext>
            </a:extLst>
          </p:cNvPr>
          <p:cNvSpPr>
            <a:spLocks noGrp="1"/>
          </p:cNvSpPr>
          <p:nvPr>
            <p:ph type="title"/>
          </p:nvPr>
        </p:nvSpPr>
        <p:spPr>
          <a:xfrm>
            <a:off x="571500" y="485440"/>
            <a:ext cx="4976813" cy="798237"/>
          </a:xfrm>
          <a:prstGeom prst="rect">
            <a:avLst/>
          </a:prstGeom>
        </p:spPr>
        <p:txBody>
          <a:bodyPr vert="horz" lIns="91440" tIns="45720" rIns="91440" bIns="45720" rtlCol="0" anchor="b">
            <a:noAutofit/>
          </a:bodyPr>
          <a:lstStyle/>
          <a:p>
            <a:r>
              <a:rPr lang="en-US"/>
              <a:t>Click to edit Master title style</a:t>
            </a:r>
          </a:p>
        </p:txBody>
      </p:sp>
      <p:sp>
        <p:nvSpPr>
          <p:cNvPr id="9" name="Text Placeholder 3">
            <a:extLst>
              <a:ext uri="{FF2B5EF4-FFF2-40B4-BE49-F238E27FC236}">
                <a16:creationId xmlns:a16="http://schemas.microsoft.com/office/drawing/2014/main" id="{1E92B54F-C073-4A26-80F3-7CAA49B13EDD}"/>
              </a:ext>
            </a:extLst>
          </p:cNvPr>
          <p:cNvSpPr>
            <a:spLocks noGrp="1"/>
          </p:cNvSpPr>
          <p:nvPr>
            <p:ph type="body" sz="quarter" idx="18" hasCustomPrompt="1"/>
          </p:nvPr>
        </p:nvSpPr>
        <p:spPr>
          <a:xfrm>
            <a:off x="685799" y="5898173"/>
            <a:ext cx="4862513" cy="197628"/>
          </a:xfrm>
          <a:noFill/>
        </p:spPr>
        <p:txBody>
          <a:bodyPr lIns="0" tIns="0" rIns="0" bIns="0" anchor="b"/>
          <a:lstStyle>
            <a:lvl1pPr marL="0" indent="0" algn="r">
              <a:lnSpc>
                <a:spcPct val="100000"/>
              </a:lnSpc>
              <a:buFontTx/>
              <a:buNone/>
              <a:defRPr sz="700">
                <a:solidFill>
                  <a:schemeClr val="accent4"/>
                </a:solidFill>
              </a:defRPr>
            </a:lvl1pPr>
            <a:lvl2pPr marL="323850" indent="0">
              <a:buFontTx/>
              <a:buNone/>
              <a:defRPr/>
            </a:lvl2pPr>
            <a:lvl3pPr marL="571500" indent="0">
              <a:buFontTx/>
              <a:buNone/>
              <a:defRPr/>
            </a:lvl3pPr>
            <a:lvl4pPr marL="800100" indent="0">
              <a:buFontTx/>
              <a:buNone/>
              <a:defRPr/>
            </a:lvl4pPr>
            <a:lvl5pPr marL="1028700" indent="0">
              <a:buFontTx/>
              <a:buNone/>
              <a:defRPr/>
            </a:lvl5pPr>
          </a:lstStyle>
          <a:p>
            <a:pPr lvl="0"/>
            <a:r>
              <a:rPr lang="en-US"/>
              <a:t>Click to edit caption</a:t>
            </a:r>
          </a:p>
        </p:txBody>
      </p:sp>
      <p:cxnSp>
        <p:nvCxnSpPr>
          <p:cNvPr id="10" name="Straight Connector 9">
            <a:extLst>
              <a:ext uri="{FF2B5EF4-FFF2-40B4-BE49-F238E27FC236}">
                <a16:creationId xmlns:a16="http://schemas.microsoft.com/office/drawing/2014/main" id="{B08B7691-6BEC-4076-8179-D09B55EC7E8D}"/>
              </a:ext>
            </a:extLst>
          </p:cNvPr>
          <p:cNvCxnSpPr>
            <a:cxnSpLocks/>
          </p:cNvCxnSpPr>
          <p:nvPr userDrawn="1"/>
        </p:nvCxnSpPr>
        <p:spPr>
          <a:xfrm>
            <a:off x="685799" y="1485900"/>
            <a:ext cx="4862514" cy="0"/>
          </a:xfrm>
          <a:prstGeom prst="line">
            <a:avLst/>
          </a:prstGeom>
          <a:ln w="9525">
            <a:solidFill>
              <a:schemeClr val="tx2"/>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2837455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Title and Content_1 Image_Dark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8C99BF7-0D03-46F1-8D7B-73FBFCD0CC08}"/>
              </a:ext>
            </a:extLst>
          </p:cNvPr>
          <p:cNvSpPr>
            <a:spLocks noGrp="1"/>
          </p:cNvSpPr>
          <p:nvPr>
            <p:ph type="pic" sz="quarter" idx="11" hasCustomPrompt="1"/>
          </p:nvPr>
        </p:nvSpPr>
        <p:spPr>
          <a:xfrm>
            <a:off x="5982877" y="1"/>
            <a:ext cx="6209123" cy="685800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Picture</a:t>
            </a:r>
            <a:br>
              <a:rPr lang="en-US"/>
            </a:br>
            <a:r>
              <a:rPr lang="en-US"/>
              <a:t>Dark Photo</a:t>
            </a:r>
          </a:p>
        </p:txBody>
      </p:sp>
      <p:sp>
        <p:nvSpPr>
          <p:cNvPr id="6" name="Text Placeholder 6">
            <a:extLst>
              <a:ext uri="{FF2B5EF4-FFF2-40B4-BE49-F238E27FC236}">
                <a16:creationId xmlns:a16="http://schemas.microsoft.com/office/drawing/2014/main" id="{FFE1F227-F539-4384-987B-C4333D1DC14C}"/>
              </a:ext>
            </a:extLst>
          </p:cNvPr>
          <p:cNvSpPr>
            <a:spLocks noGrp="1"/>
          </p:cNvSpPr>
          <p:nvPr>
            <p:ph type="body" sz="quarter" idx="12" hasCustomPrompt="1"/>
          </p:nvPr>
        </p:nvSpPr>
        <p:spPr>
          <a:xfrm>
            <a:off x="10019401" y="6090783"/>
            <a:ext cx="1591406" cy="441781"/>
          </a:xfrm>
          <a:blipFill>
            <a:blip r:embed="rId2"/>
            <a:stretch>
              <a:fillRect/>
            </a:stretch>
          </a:blipFill>
        </p:spPr>
        <p:txBody>
          <a:bodyPr/>
          <a:lstStyle>
            <a:lvl1pPr marL="0" indent="0">
              <a:buNone/>
              <a:defRPr/>
            </a:lvl1pPr>
          </a:lstStyle>
          <a:p>
            <a:pPr lvl="0"/>
            <a:r>
              <a:rPr lang="en-US"/>
              <a:t> </a:t>
            </a:r>
          </a:p>
        </p:txBody>
      </p:sp>
      <p:sp>
        <p:nvSpPr>
          <p:cNvPr id="9" name="Title Placeholder 1">
            <a:extLst>
              <a:ext uri="{FF2B5EF4-FFF2-40B4-BE49-F238E27FC236}">
                <a16:creationId xmlns:a16="http://schemas.microsoft.com/office/drawing/2014/main" id="{26075D9D-CF02-4C19-A94F-50AC958D2824}"/>
              </a:ext>
            </a:extLst>
          </p:cNvPr>
          <p:cNvSpPr>
            <a:spLocks noGrp="1"/>
          </p:cNvSpPr>
          <p:nvPr>
            <p:ph type="title"/>
          </p:nvPr>
        </p:nvSpPr>
        <p:spPr>
          <a:xfrm>
            <a:off x="571500" y="485440"/>
            <a:ext cx="4976813" cy="798237"/>
          </a:xfrm>
          <a:prstGeom prst="rect">
            <a:avLst/>
          </a:prstGeom>
        </p:spPr>
        <p:txBody>
          <a:bodyPr vert="horz" lIns="91440" tIns="45720" rIns="91440" bIns="45720" rtlCol="0" anchor="b">
            <a:noAutofit/>
          </a:bodyPr>
          <a:lstStyle/>
          <a:p>
            <a:r>
              <a:rPr lang="en-US"/>
              <a:t>Click to edit Master title style</a:t>
            </a:r>
          </a:p>
        </p:txBody>
      </p:sp>
      <p:sp>
        <p:nvSpPr>
          <p:cNvPr id="10" name="Text Placeholder 3">
            <a:extLst>
              <a:ext uri="{FF2B5EF4-FFF2-40B4-BE49-F238E27FC236}">
                <a16:creationId xmlns:a16="http://schemas.microsoft.com/office/drawing/2014/main" id="{E4B53760-4F51-4750-A4ED-BD793B463C9E}"/>
              </a:ext>
            </a:extLst>
          </p:cNvPr>
          <p:cNvSpPr>
            <a:spLocks noGrp="1"/>
          </p:cNvSpPr>
          <p:nvPr>
            <p:ph type="body" sz="quarter" idx="18" hasCustomPrompt="1"/>
          </p:nvPr>
        </p:nvSpPr>
        <p:spPr>
          <a:xfrm>
            <a:off x="685799" y="5898173"/>
            <a:ext cx="4862513" cy="197628"/>
          </a:xfrm>
          <a:noFill/>
        </p:spPr>
        <p:txBody>
          <a:bodyPr lIns="0" tIns="0" rIns="0" bIns="0" anchor="b"/>
          <a:lstStyle>
            <a:lvl1pPr marL="0" indent="0" algn="r">
              <a:lnSpc>
                <a:spcPct val="100000"/>
              </a:lnSpc>
              <a:buFontTx/>
              <a:buNone/>
              <a:defRPr sz="700">
                <a:solidFill>
                  <a:schemeClr val="accent4"/>
                </a:solidFill>
              </a:defRPr>
            </a:lvl1pPr>
            <a:lvl2pPr marL="323850" indent="0">
              <a:buFontTx/>
              <a:buNone/>
              <a:defRPr/>
            </a:lvl2pPr>
            <a:lvl3pPr marL="571500" indent="0">
              <a:buFontTx/>
              <a:buNone/>
              <a:defRPr/>
            </a:lvl3pPr>
            <a:lvl4pPr marL="800100" indent="0">
              <a:buFontTx/>
              <a:buNone/>
              <a:defRPr/>
            </a:lvl4pPr>
            <a:lvl5pPr marL="1028700" indent="0">
              <a:buFontTx/>
              <a:buNone/>
              <a:defRPr/>
            </a:lvl5pPr>
          </a:lstStyle>
          <a:p>
            <a:pPr lvl="0"/>
            <a:r>
              <a:rPr lang="en-US"/>
              <a:t>Click to edit caption</a:t>
            </a:r>
          </a:p>
        </p:txBody>
      </p:sp>
      <p:sp>
        <p:nvSpPr>
          <p:cNvPr id="12" name="Text Placeholder 2">
            <a:extLst>
              <a:ext uri="{FF2B5EF4-FFF2-40B4-BE49-F238E27FC236}">
                <a16:creationId xmlns:a16="http://schemas.microsoft.com/office/drawing/2014/main" id="{7EBF9F8B-412B-47AA-A199-AF60D0E8F487}"/>
              </a:ext>
            </a:extLst>
          </p:cNvPr>
          <p:cNvSpPr>
            <a:spLocks noGrp="1"/>
          </p:cNvSpPr>
          <p:nvPr>
            <p:ph type="body" sz="quarter" idx="13"/>
          </p:nvPr>
        </p:nvSpPr>
        <p:spPr>
          <a:xfrm>
            <a:off x="571500" y="1714500"/>
            <a:ext cx="4976813" cy="3752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6BF8DA0-1BA1-421C-A340-31BB26277EC1}"/>
              </a:ext>
            </a:extLst>
          </p:cNvPr>
          <p:cNvCxnSpPr>
            <a:cxnSpLocks/>
          </p:cNvCxnSpPr>
          <p:nvPr userDrawn="1"/>
        </p:nvCxnSpPr>
        <p:spPr>
          <a:xfrm>
            <a:off x="685799" y="1485900"/>
            <a:ext cx="4862514" cy="0"/>
          </a:xfrm>
          <a:prstGeom prst="line">
            <a:avLst/>
          </a:prstGeom>
          <a:ln w="9525">
            <a:solidFill>
              <a:schemeClr val="tx2"/>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4211477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and Content_1 Image_Dark Photo 0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8C99BF7-0D03-46F1-8D7B-73FBFCD0CC08}"/>
              </a:ext>
            </a:extLst>
          </p:cNvPr>
          <p:cNvSpPr>
            <a:spLocks noGrp="1"/>
          </p:cNvSpPr>
          <p:nvPr>
            <p:ph type="pic" sz="quarter" idx="11" hasCustomPrompt="1"/>
          </p:nvPr>
        </p:nvSpPr>
        <p:spPr>
          <a:xfrm>
            <a:off x="5982877" y="1"/>
            <a:ext cx="6209123" cy="685800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pPr marL="0" marR="0" lvl="0" indent="0" algn="ctr" defTabSz="457200" rtl="0" eaLnBrk="1" fontAlgn="auto" latinLnBrk="0" hangingPunct="1">
              <a:lnSpc>
                <a:spcPts val="2200"/>
              </a:lnSpc>
              <a:spcBef>
                <a:spcPts val="0"/>
              </a:spcBef>
              <a:spcAft>
                <a:spcPts val="600"/>
              </a:spcAft>
              <a:buClr>
                <a:schemeClr val="tx2"/>
              </a:buClr>
              <a:buSzPct val="100000"/>
              <a:buFontTx/>
              <a:buNone/>
              <a:tabLst/>
              <a:defRPr/>
            </a:pPr>
            <a:r>
              <a:rPr lang="en-US"/>
              <a:t>Picture</a:t>
            </a:r>
            <a:br>
              <a:rPr lang="en-US"/>
            </a:br>
            <a:r>
              <a:rPr lang="en-US"/>
              <a:t>Dark Photo</a:t>
            </a:r>
          </a:p>
        </p:txBody>
      </p:sp>
      <p:sp>
        <p:nvSpPr>
          <p:cNvPr id="6" name="Text Placeholder 6">
            <a:extLst>
              <a:ext uri="{FF2B5EF4-FFF2-40B4-BE49-F238E27FC236}">
                <a16:creationId xmlns:a16="http://schemas.microsoft.com/office/drawing/2014/main" id="{9448C526-6E2E-4599-9793-6A69A8699D09}"/>
              </a:ext>
            </a:extLst>
          </p:cNvPr>
          <p:cNvSpPr>
            <a:spLocks noGrp="1"/>
          </p:cNvSpPr>
          <p:nvPr>
            <p:ph type="body" sz="quarter" idx="12" hasCustomPrompt="1"/>
          </p:nvPr>
        </p:nvSpPr>
        <p:spPr>
          <a:xfrm>
            <a:off x="10019401" y="6090783"/>
            <a:ext cx="1591406" cy="441781"/>
          </a:xfrm>
          <a:blipFill>
            <a:blip r:embed="rId2"/>
            <a:stretch>
              <a:fillRect/>
            </a:stretch>
          </a:blipFill>
        </p:spPr>
        <p:txBody>
          <a:bodyPr/>
          <a:lstStyle>
            <a:lvl1pPr marL="0" indent="0">
              <a:buNone/>
              <a:defRPr/>
            </a:lvl1pPr>
          </a:lstStyle>
          <a:p>
            <a:pPr lvl="0"/>
            <a:r>
              <a:rPr lang="en-US"/>
              <a:t> </a:t>
            </a:r>
          </a:p>
        </p:txBody>
      </p:sp>
      <p:sp>
        <p:nvSpPr>
          <p:cNvPr id="9" name="Title Placeholder 1">
            <a:extLst>
              <a:ext uri="{FF2B5EF4-FFF2-40B4-BE49-F238E27FC236}">
                <a16:creationId xmlns:a16="http://schemas.microsoft.com/office/drawing/2014/main" id="{581DF268-7177-4F13-8D04-5096A6DD89B9}"/>
              </a:ext>
            </a:extLst>
          </p:cNvPr>
          <p:cNvSpPr>
            <a:spLocks noGrp="1"/>
          </p:cNvSpPr>
          <p:nvPr>
            <p:ph type="title"/>
          </p:nvPr>
        </p:nvSpPr>
        <p:spPr>
          <a:xfrm>
            <a:off x="571500" y="485440"/>
            <a:ext cx="4976813" cy="798237"/>
          </a:xfrm>
          <a:prstGeom prst="rect">
            <a:avLst/>
          </a:prstGeom>
        </p:spPr>
        <p:txBody>
          <a:bodyPr vert="horz" lIns="91440" tIns="45720" rIns="91440" bIns="45720" rtlCol="0" anchor="b">
            <a:noAutofit/>
          </a:bodyPr>
          <a:lstStyle/>
          <a:p>
            <a:r>
              <a:rPr lang="en-US"/>
              <a:t>Click to edit Master title style</a:t>
            </a:r>
          </a:p>
        </p:txBody>
      </p:sp>
      <p:sp>
        <p:nvSpPr>
          <p:cNvPr id="10" name="Text Placeholder 2">
            <a:extLst>
              <a:ext uri="{FF2B5EF4-FFF2-40B4-BE49-F238E27FC236}">
                <a16:creationId xmlns:a16="http://schemas.microsoft.com/office/drawing/2014/main" id="{A2AC9995-ED15-4452-963A-2F4AED14D2EC}"/>
              </a:ext>
            </a:extLst>
          </p:cNvPr>
          <p:cNvSpPr>
            <a:spLocks noGrp="1"/>
          </p:cNvSpPr>
          <p:nvPr>
            <p:ph type="body" sz="quarter" idx="13"/>
          </p:nvPr>
        </p:nvSpPr>
        <p:spPr>
          <a:xfrm>
            <a:off x="571500" y="1714500"/>
            <a:ext cx="4976813" cy="3752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38AF23AA-DDD2-4B56-B0E7-3700EDA7FA99}"/>
              </a:ext>
            </a:extLst>
          </p:cNvPr>
          <p:cNvSpPr>
            <a:spLocks noGrp="1"/>
          </p:cNvSpPr>
          <p:nvPr>
            <p:ph type="body" sz="quarter" idx="18" hasCustomPrompt="1"/>
          </p:nvPr>
        </p:nvSpPr>
        <p:spPr>
          <a:xfrm>
            <a:off x="685799" y="5898173"/>
            <a:ext cx="4862513" cy="197628"/>
          </a:xfrm>
          <a:noFill/>
        </p:spPr>
        <p:txBody>
          <a:bodyPr lIns="0" tIns="0" rIns="0" bIns="0" anchor="b"/>
          <a:lstStyle>
            <a:lvl1pPr marL="0" indent="0" algn="r">
              <a:lnSpc>
                <a:spcPct val="100000"/>
              </a:lnSpc>
              <a:buFontTx/>
              <a:buNone/>
              <a:defRPr sz="700">
                <a:solidFill>
                  <a:schemeClr val="accent4"/>
                </a:solidFill>
              </a:defRPr>
            </a:lvl1pPr>
            <a:lvl2pPr marL="323850" indent="0">
              <a:buFontTx/>
              <a:buNone/>
              <a:defRPr/>
            </a:lvl2pPr>
            <a:lvl3pPr marL="571500" indent="0">
              <a:buFontTx/>
              <a:buNone/>
              <a:defRPr/>
            </a:lvl3pPr>
            <a:lvl4pPr marL="800100" indent="0">
              <a:buFontTx/>
              <a:buNone/>
              <a:defRPr/>
            </a:lvl4pPr>
            <a:lvl5pPr marL="1028700" indent="0">
              <a:buFontTx/>
              <a:buNone/>
              <a:defRPr/>
            </a:lvl5pPr>
          </a:lstStyle>
          <a:p>
            <a:pPr lvl="0"/>
            <a:r>
              <a:rPr lang="en-US"/>
              <a:t>Click to edit caption</a:t>
            </a:r>
          </a:p>
        </p:txBody>
      </p:sp>
      <p:cxnSp>
        <p:nvCxnSpPr>
          <p:cNvPr id="11" name="Straight Connector 10">
            <a:extLst>
              <a:ext uri="{FF2B5EF4-FFF2-40B4-BE49-F238E27FC236}">
                <a16:creationId xmlns:a16="http://schemas.microsoft.com/office/drawing/2014/main" id="{7AC8173D-080A-486F-87AB-B6E8066F98D8}"/>
              </a:ext>
            </a:extLst>
          </p:cNvPr>
          <p:cNvCxnSpPr>
            <a:cxnSpLocks/>
          </p:cNvCxnSpPr>
          <p:nvPr userDrawn="1"/>
        </p:nvCxnSpPr>
        <p:spPr>
          <a:xfrm>
            <a:off x="685799" y="1485900"/>
            <a:ext cx="4862514" cy="0"/>
          </a:xfrm>
          <a:prstGeom prst="line">
            <a:avLst/>
          </a:prstGeom>
          <a:ln w="9525">
            <a:solidFill>
              <a:schemeClr val="tx2"/>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6089194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1 Image">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F9D3BBF6-3DFE-4C88-B9C5-9D28C004BF84}"/>
              </a:ext>
            </a:extLst>
          </p:cNvPr>
          <p:cNvSpPr>
            <a:spLocks noGrp="1"/>
          </p:cNvSpPr>
          <p:nvPr>
            <p:ph type="body" sz="quarter" idx="14" hasCustomPrompt="1"/>
          </p:nvPr>
        </p:nvSpPr>
        <p:spPr>
          <a:xfrm>
            <a:off x="10019401" y="6090783"/>
            <a:ext cx="1591406" cy="441781"/>
          </a:xfrm>
          <a:blipFill>
            <a:blip r:embed="rId2"/>
            <a:stretch>
              <a:fillRect/>
            </a:stretch>
          </a:blipFill>
        </p:spPr>
        <p:txBody>
          <a:bodyPr/>
          <a:lstStyle>
            <a:lvl1pPr marL="0" indent="0">
              <a:buNone/>
              <a:defRPr/>
            </a:lvl1pPr>
          </a:lstStyle>
          <a:p>
            <a:pPr lvl="0"/>
            <a:r>
              <a:rPr lang="en-US"/>
              <a:t> </a:t>
            </a:r>
          </a:p>
        </p:txBody>
      </p:sp>
      <p:sp>
        <p:nvSpPr>
          <p:cNvPr id="3" name="Picture Placeholder 7">
            <a:extLst>
              <a:ext uri="{FF2B5EF4-FFF2-40B4-BE49-F238E27FC236}">
                <a16:creationId xmlns:a16="http://schemas.microsoft.com/office/drawing/2014/main" id="{16538F13-B2E6-3FA9-257C-85951BC12BFE}"/>
              </a:ext>
            </a:extLst>
          </p:cNvPr>
          <p:cNvSpPr>
            <a:spLocks noGrp="1"/>
          </p:cNvSpPr>
          <p:nvPr>
            <p:ph type="pic" sz="quarter" idx="11"/>
          </p:nvPr>
        </p:nvSpPr>
        <p:spPr>
          <a:xfrm>
            <a:off x="118872" y="1"/>
            <a:ext cx="12073128" cy="5867399"/>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Tree>
    <p:extLst>
      <p:ext uri="{BB962C8B-B14F-4D97-AF65-F5344CB8AC3E}">
        <p14:creationId xmlns:p14="http://schemas.microsoft.com/office/powerpoint/2010/main" val="1290955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Title and Content_4 Images">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F94E99E-7BA6-4307-866B-91D9FE0250EC}"/>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rcRect/>
          <a:stretch/>
        </p:blipFill>
        <p:spPr>
          <a:xfrm>
            <a:off x="1524" y="0"/>
            <a:ext cx="12190476" cy="5867400"/>
          </a:xfrm>
          <a:prstGeom prst="rect">
            <a:avLst/>
          </a:prstGeom>
        </p:spPr>
      </p:pic>
      <p:sp>
        <p:nvSpPr>
          <p:cNvPr id="8" name="Picture Placeholder 7">
            <a:extLst>
              <a:ext uri="{FF2B5EF4-FFF2-40B4-BE49-F238E27FC236}">
                <a16:creationId xmlns:a16="http://schemas.microsoft.com/office/drawing/2014/main" id="{28C99BF7-0D03-46F1-8D7B-73FBFCD0CC08}"/>
              </a:ext>
            </a:extLst>
          </p:cNvPr>
          <p:cNvSpPr>
            <a:spLocks noGrp="1"/>
          </p:cNvSpPr>
          <p:nvPr>
            <p:ph type="pic" sz="quarter" idx="11"/>
          </p:nvPr>
        </p:nvSpPr>
        <p:spPr>
          <a:xfrm>
            <a:off x="692563" y="2565717"/>
            <a:ext cx="2468880" cy="214122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9" name="Picture Placeholder 7">
            <a:extLst>
              <a:ext uri="{FF2B5EF4-FFF2-40B4-BE49-F238E27FC236}">
                <a16:creationId xmlns:a16="http://schemas.microsoft.com/office/drawing/2014/main" id="{DDD3C6D1-18CA-45EA-805E-E62064B654A8}"/>
              </a:ext>
            </a:extLst>
          </p:cNvPr>
          <p:cNvSpPr>
            <a:spLocks noGrp="1"/>
          </p:cNvSpPr>
          <p:nvPr>
            <p:ph type="pic" sz="quarter" idx="12"/>
          </p:nvPr>
        </p:nvSpPr>
        <p:spPr>
          <a:xfrm>
            <a:off x="3517809" y="2565717"/>
            <a:ext cx="2468880" cy="214122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13" name="Picture Placeholder 7">
            <a:extLst>
              <a:ext uri="{FF2B5EF4-FFF2-40B4-BE49-F238E27FC236}">
                <a16:creationId xmlns:a16="http://schemas.microsoft.com/office/drawing/2014/main" id="{AB00860F-B9C1-418F-9E44-A86D30D304E7}"/>
              </a:ext>
            </a:extLst>
          </p:cNvPr>
          <p:cNvSpPr>
            <a:spLocks noGrp="1"/>
          </p:cNvSpPr>
          <p:nvPr>
            <p:ph type="pic" sz="quarter" idx="13"/>
          </p:nvPr>
        </p:nvSpPr>
        <p:spPr>
          <a:xfrm>
            <a:off x="6342960" y="2565717"/>
            <a:ext cx="2468880" cy="214122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14" name="Picture Placeholder 7">
            <a:extLst>
              <a:ext uri="{FF2B5EF4-FFF2-40B4-BE49-F238E27FC236}">
                <a16:creationId xmlns:a16="http://schemas.microsoft.com/office/drawing/2014/main" id="{1191FFF4-FB9A-494C-A760-5C079D276D7C}"/>
              </a:ext>
            </a:extLst>
          </p:cNvPr>
          <p:cNvSpPr>
            <a:spLocks noGrp="1"/>
          </p:cNvSpPr>
          <p:nvPr>
            <p:ph type="pic" sz="quarter" idx="14"/>
          </p:nvPr>
        </p:nvSpPr>
        <p:spPr>
          <a:xfrm>
            <a:off x="9168300" y="2565717"/>
            <a:ext cx="2468880" cy="214122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24" name="Rectangle 23">
            <a:extLst>
              <a:ext uri="{FF2B5EF4-FFF2-40B4-BE49-F238E27FC236}">
                <a16:creationId xmlns:a16="http://schemas.microsoft.com/office/drawing/2014/main" id="{2A805A79-A2F3-4768-A0CF-74BADD91419B}"/>
              </a:ext>
            </a:extLst>
          </p:cNvPr>
          <p:cNvSpPr/>
          <p:nvPr userDrawn="1"/>
        </p:nvSpPr>
        <p:spPr>
          <a:xfrm>
            <a:off x="0" y="0"/>
            <a:ext cx="1188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
            <a:extLst>
              <a:ext uri="{FF2B5EF4-FFF2-40B4-BE49-F238E27FC236}">
                <a16:creationId xmlns:a16="http://schemas.microsoft.com/office/drawing/2014/main" id="{45B2C10D-C6EE-459A-A121-19901A57CFCC}"/>
              </a:ext>
            </a:extLst>
          </p:cNvPr>
          <p:cNvSpPr>
            <a:spLocks noGrp="1"/>
          </p:cNvSpPr>
          <p:nvPr>
            <p:ph type="body" sz="quarter" idx="25"/>
          </p:nvPr>
        </p:nvSpPr>
        <p:spPr>
          <a:xfrm>
            <a:off x="692563" y="4845111"/>
            <a:ext cx="2468880" cy="746980"/>
          </a:xfrm>
        </p:spPr>
        <p:txBody>
          <a:bodyPr tIns="45720" bIns="0"/>
          <a:lstStyle>
            <a:lvl1pPr marL="0" indent="0" algn="l">
              <a:lnSpc>
                <a:spcPts val="1200"/>
              </a:lnSpc>
              <a:spcAft>
                <a:spcPts val="0"/>
              </a:spcAft>
              <a:buFontTx/>
              <a:buNone/>
              <a:defRPr sz="900"/>
            </a:lvl1pPr>
            <a:lvl2pPr marL="324000" indent="0">
              <a:buFontTx/>
              <a:buNone/>
              <a:defRPr sz="900"/>
            </a:lvl2pPr>
            <a:lvl3pPr marL="630000" indent="0">
              <a:buFontTx/>
              <a:buNone/>
              <a:defRPr sz="900"/>
            </a:lvl3pPr>
            <a:lvl4pPr marL="1008000" indent="0">
              <a:buFontTx/>
              <a:buNone/>
              <a:defRPr sz="900"/>
            </a:lvl4pPr>
            <a:lvl5pPr marL="1368000" indent="0">
              <a:buFontTx/>
              <a:buNone/>
              <a:defRPr sz="900"/>
            </a:lvl5pPr>
          </a:lstStyle>
          <a:p>
            <a:pPr lvl="0"/>
            <a:r>
              <a:rPr lang="en-US"/>
              <a:t>Click to edit Master text styles</a:t>
            </a:r>
          </a:p>
        </p:txBody>
      </p:sp>
      <p:sp>
        <p:nvSpPr>
          <p:cNvPr id="33" name="Text Placeholder 2">
            <a:extLst>
              <a:ext uri="{FF2B5EF4-FFF2-40B4-BE49-F238E27FC236}">
                <a16:creationId xmlns:a16="http://schemas.microsoft.com/office/drawing/2014/main" id="{5F80BD25-390E-4E03-8F25-088E76C8D3B3}"/>
              </a:ext>
            </a:extLst>
          </p:cNvPr>
          <p:cNvSpPr>
            <a:spLocks noGrp="1"/>
          </p:cNvSpPr>
          <p:nvPr>
            <p:ph type="body" sz="quarter" idx="26"/>
          </p:nvPr>
        </p:nvSpPr>
        <p:spPr>
          <a:xfrm>
            <a:off x="3517809" y="4845111"/>
            <a:ext cx="2468880" cy="746980"/>
          </a:xfrm>
        </p:spPr>
        <p:txBody>
          <a:bodyPr tIns="45720" bIns="0"/>
          <a:lstStyle>
            <a:lvl1pPr marL="0" indent="0" algn="l">
              <a:lnSpc>
                <a:spcPts val="1200"/>
              </a:lnSpc>
              <a:spcAft>
                <a:spcPts val="0"/>
              </a:spcAft>
              <a:buFontTx/>
              <a:buNone/>
              <a:defRPr sz="900"/>
            </a:lvl1pPr>
            <a:lvl2pPr marL="324000" indent="0">
              <a:buFontTx/>
              <a:buNone/>
              <a:defRPr sz="900"/>
            </a:lvl2pPr>
            <a:lvl3pPr marL="630000" indent="0">
              <a:buFontTx/>
              <a:buNone/>
              <a:defRPr sz="900"/>
            </a:lvl3pPr>
            <a:lvl4pPr marL="1008000" indent="0">
              <a:buFontTx/>
              <a:buNone/>
              <a:defRPr sz="900"/>
            </a:lvl4pPr>
            <a:lvl5pPr marL="1368000" indent="0">
              <a:buFontTx/>
              <a:buNone/>
              <a:defRPr sz="900"/>
            </a:lvl5pPr>
          </a:lstStyle>
          <a:p>
            <a:pPr lvl="0"/>
            <a:r>
              <a:rPr lang="en-US"/>
              <a:t>Click to edit Master text styles</a:t>
            </a:r>
          </a:p>
        </p:txBody>
      </p:sp>
      <p:sp>
        <p:nvSpPr>
          <p:cNvPr id="34" name="Text Placeholder 2">
            <a:extLst>
              <a:ext uri="{FF2B5EF4-FFF2-40B4-BE49-F238E27FC236}">
                <a16:creationId xmlns:a16="http://schemas.microsoft.com/office/drawing/2014/main" id="{040F276A-487B-40F7-991A-DCF50B18BE9F}"/>
              </a:ext>
            </a:extLst>
          </p:cNvPr>
          <p:cNvSpPr>
            <a:spLocks noGrp="1"/>
          </p:cNvSpPr>
          <p:nvPr>
            <p:ph type="body" sz="quarter" idx="27"/>
          </p:nvPr>
        </p:nvSpPr>
        <p:spPr>
          <a:xfrm>
            <a:off x="6342960" y="4845111"/>
            <a:ext cx="2468880" cy="746980"/>
          </a:xfrm>
        </p:spPr>
        <p:txBody>
          <a:bodyPr tIns="45720" bIns="0"/>
          <a:lstStyle>
            <a:lvl1pPr marL="0" indent="0" algn="l">
              <a:lnSpc>
                <a:spcPts val="1200"/>
              </a:lnSpc>
              <a:spcAft>
                <a:spcPts val="0"/>
              </a:spcAft>
              <a:buFontTx/>
              <a:buNone/>
              <a:defRPr sz="900"/>
            </a:lvl1pPr>
            <a:lvl2pPr marL="324000" indent="0">
              <a:buFontTx/>
              <a:buNone/>
              <a:defRPr sz="900"/>
            </a:lvl2pPr>
            <a:lvl3pPr marL="630000" indent="0">
              <a:buFontTx/>
              <a:buNone/>
              <a:defRPr sz="900"/>
            </a:lvl3pPr>
            <a:lvl4pPr marL="1008000" indent="0">
              <a:buFontTx/>
              <a:buNone/>
              <a:defRPr sz="900"/>
            </a:lvl4pPr>
            <a:lvl5pPr marL="1368000" indent="0">
              <a:buFontTx/>
              <a:buNone/>
              <a:defRPr sz="900"/>
            </a:lvl5pPr>
          </a:lstStyle>
          <a:p>
            <a:pPr lvl="0"/>
            <a:r>
              <a:rPr lang="en-US"/>
              <a:t>Click to edit Master text styles</a:t>
            </a:r>
          </a:p>
        </p:txBody>
      </p:sp>
      <p:sp>
        <p:nvSpPr>
          <p:cNvPr id="35" name="Text Placeholder 2">
            <a:extLst>
              <a:ext uri="{FF2B5EF4-FFF2-40B4-BE49-F238E27FC236}">
                <a16:creationId xmlns:a16="http://schemas.microsoft.com/office/drawing/2014/main" id="{C3848971-0199-4C3F-BB63-D2213D148306}"/>
              </a:ext>
            </a:extLst>
          </p:cNvPr>
          <p:cNvSpPr>
            <a:spLocks noGrp="1"/>
          </p:cNvSpPr>
          <p:nvPr>
            <p:ph type="body" sz="quarter" idx="28"/>
          </p:nvPr>
        </p:nvSpPr>
        <p:spPr>
          <a:xfrm>
            <a:off x="9168300" y="4845111"/>
            <a:ext cx="2468880" cy="746980"/>
          </a:xfrm>
        </p:spPr>
        <p:txBody>
          <a:bodyPr tIns="45720" bIns="0"/>
          <a:lstStyle>
            <a:lvl1pPr marL="0" indent="0" algn="l">
              <a:lnSpc>
                <a:spcPts val="1200"/>
              </a:lnSpc>
              <a:spcAft>
                <a:spcPts val="0"/>
              </a:spcAft>
              <a:buFontTx/>
              <a:buNone/>
              <a:defRPr sz="900"/>
            </a:lvl1pPr>
            <a:lvl2pPr marL="324000" indent="0">
              <a:buFontTx/>
              <a:buNone/>
              <a:defRPr sz="900"/>
            </a:lvl2pPr>
            <a:lvl3pPr marL="630000" indent="0">
              <a:buFontTx/>
              <a:buNone/>
              <a:defRPr sz="900"/>
            </a:lvl3pPr>
            <a:lvl4pPr marL="1008000" indent="0">
              <a:buFontTx/>
              <a:buNone/>
              <a:defRPr sz="900"/>
            </a:lvl4pPr>
            <a:lvl5pPr marL="1368000" indent="0">
              <a:buFontTx/>
              <a:buNone/>
              <a:defRPr sz="900"/>
            </a:lvl5pPr>
          </a:lstStyle>
          <a:p>
            <a:pPr lvl="0"/>
            <a:r>
              <a:rPr lang="en-US"/>
              <a:t>Click to edit Master text styles</a:t>
            </a:r>
          </a:p>
        </p:txBody>
      </p:sp>
      <p:sp>
        <p:nvSpPr>
          <p:cNvPr id="38" name="Text Placeholder 2">
            <a:extLst>
              <a:ext uri="{FF2B5EF4-FFF2-40B4-BE49-F238E27FC236}">
                <a16:creationId xmlns:a16="http://schemas.microsoft.com/office/drawing/2014/main" id="{07FB8F93-521D-43AF-91B8-BD5FC089E1C3}"/>
              </a:ext>
            </a:extLst>
          </p:cNvPr>
          <p:cNvSpPr>
            <a:spLocks noGrp="1"/>
          </p:cNvSpPr>
          <p:nvPr>
            <p:ph type="body" sz="quarter" idx="29"/>
          </p:nvPr>
        </p:nvSpPr>
        <p:spPr>
          <a:xfrm>
            <a:off x="571500" y="1714500"/>
            <a:ext cx="11065680" cy="445407"/>
          </a:xfrm>
        </p:spPr>
        <p:txBody>
          <a:bodyPr/>
          <a:lstStyle/>
          <a:p>
            <a:pPr lvl="0"/>
            <a:r>
              <a:rPr lang="en-US"/>
              <a:t>Click to edit Master text styles</a:t>
            </a:r>
          </a:p>
        </p:txBody>
      </p:sp>
      <p:sp>
        <p:nvSpPr>
          <p:cNvPr id="22" name="Rectangle 21">
            <a:extLst>
              <a:ext uri="{FF2B5EF4-FFF2-40B4-BE49-F238E27FC236}">
                <a16:creationId xmlns:a16="http://schemas.microsoft.com/office/drawing/2014/main" id="{F1801E9F-5C6D-4D8B-A75B-FB1D497CE18E}"/>
              </a:ext>
            </a:extLst>
          </p:cNvPr>
          <p:cNvSpPr/>
          <p:nvPr userDrawn="1"/>
        </p:nvSpPr>
        <p:spPr>
          <a:xfrm>
            <a:off x="692563" y="4698093"/>
            <a:ext cx="246888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3669C3F-529F-40FA-AE6F-61065324B491}"/>
              </a:ext>
            </a:extLst>
          </p:cNvPr>
          <p:cNvSpPr/>
          <p:nvPr userDrawn="1"/>
        </p:nvSpPr>
        <p:spPr>
          <a:xfrm>
            <a:off x="3517809" y="4698093"/>
            <a:ext cx="246888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AF0BA84-228F-4FD2-B246-CFF6BE2BAA40}"/>
              </a:ext>
            </a:extLst>
          </p:cNvPr>
          <p:cNvSpPr/>
          <p:nvPr userDrawn="1"/>
        </p:nvSpPr>
        <p:spPr>
          <a:xfrm>
            <a:off x="6342960" y="4698093"/>
            <a:ext cx="246888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324C4A4-4AFE-432A-A69F-E45A8F4A2180}"/>
              </a:ext>
            </a:extLst>
          </p:cNvPr>
          <p:cNvSpPr/>
          <p:nvPr userDrawn="1"/>
        </p:nvSpPr>
        <p:spPr>
          <a:xfrm>
            <a:off x="9168300" y="4698093"/>
            <a:ext cx="246888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Placeholder 1">
            <a:extLst>
              <a:ext uri="{FF2B5EF4-FFF2-40B4-BE49-F238E27FC236}">
                <a16:creationId xmlns:a16="http://schemas.microsoft.com/office/drawing/2014/main" id="{1CC0030C-C03C-4986-8BBC-2608DEE1FA1D}"/>
              </a:ext>
            </a:extLst>
          </p:cNvPr>
          <p:cNvSpPr>
            <a:spLocks noGrp="1"/>
          </p:cNvSpPr>
          <p:nvPr>
            <p:ph type="title"/>
          </p:nvPr>
        </p:nvSpPr>
        <p:spPr>
          <a:xfrm>
            <a:off x="571500" y="485440"/>
            <a:ext cx="11065680" cy="798237"/>
          </a:xfrm>
          <a:prstGeom prst="rect">
            <a:avLst/>
          </a:prstGeom>
        </p:spPr>
        <p:txBody>
          <a:bodyPr vert="horz" lIns="91440" tIns="45720" rIns="91440" bIns="45720" rtlCol="0" anchor="b">
            <a:noAutofit/>
          </a:bodyPr>
          <a:lstStyle/>
          <a:p>
            <a:r>
              <a:rPr lang="en-US"/>
              <a:t>Click to edit Master title style</a:t>
            </a:r>
          </a:p>
        </p:txBody>
      </p:sp>
      <p:cxnSp>
        <p:nvCxnSpPr>
          <p:cNvPr id="46" name="Straight Connector 45">
            <a:extLst>
              <a:ext uri="{FF2B5EF4-FFF2-40B4-BE49-F238E27FC236}">
                <a16:creationId xmlns:a16="http://schemas.microsoft.com/office/drawing/2014/main" id="{4A464FE0-89EB-4E8A-ABD2-2539CE40AF55}"/>
              </a:ext>
            </a:extLst>
          </p:cNvPr>
          <p:cNvCxnSpPr>
            <a:cxnSpLocks/>
          </p:cNvCxnSpPr>
          <p:nvPr userDrawn="1"/>
        </p:nvCxnSpPr>
        <p:spPr>
          <a:xfrm>
            <a:off x="685799" y="1485900"/>
            <a:ext cx="11029615" cy="0"/>
          </a:xfrm>
          <a:prstGeom prst="line">
            <a:avLst/>
          </a:prstGeom>
          <a:ln w="9525">
            <a:solidFill>
              <a:schemeClr val="tx2"/>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5558621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and Content_4 Images">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F94E99E-7BA6-4307-866B-91D9FE0250EC}"/>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rcRect/>
          <a:stretch/>
        </p:blipFill>
        <p:spPr>
          <a:xfrm>
            <a:off x="1524" y="0"/>
            <a:ext cx="12190476" cy="5867400"/>
          </a:xfrm>
          <a:prstGeom prst="rect">
            <a:avLst/>
          </a:prstGeom>
        </p:spPr>
      </p:pic>
      <p:sp>
        <p:nvSpPr>
          <p:cNvPr id="8" name="Picture Placeholder 7">
            <a:extLst>
              <a:ext uri="{FF2B5EF4-FFF2-40B4-BE49-F238E27FC236}">
                <a16:creationId xmlns:a16="http://schemas.microsoft.com/office/drawing/2014/main" id="{28C99BF7-0D03-46F1-8D7B-73FBFCD0CC08}"/>
              </a:ext>
            </a:extLst>
          </p:cNvPr>
          <p:cNvSpPr>
            <a:spLocks noGrp="1"/>
          </p:cNvSpPr>
          <p:nvPr>
            <p:ph type="pic" sz="quarter" idx="11"/>
          </p:nvPr>
        </p:nvSpPr>
        <p:spPr>
          <a:xfrm>
            <a:off x="692563" y="2565717"/>
            <a:ext cx="2468880" cy="214122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9" name="Picture Placeholder 7">
            <a:extLst>
              <a:ext uri="{FF2B5EF4-FFF2-40B4-BE49-F238E27FC236}">
                <a16:creationId xmlns:a16="http://schemas.microsoft.com/office/drawing/2014/main" id="{DDD3C6D1-18CA-45EA-805E-E62064B654A8}"/>
              </a:ext>
            </a:extLst>
          </p:cNvPr>
          <p:cNvSpPr>
            <a:spLocks noGrp="1"/>
          </p:cNvSpPr>
          <p:nvPr>
            <p:ph type="pic" sz="quarter" idx="12"/>
          </p:nvPr>
        </p:nvSpPr>
        <p:spPr>
          <a:xfrm>
            <a:off x="3517809" y="2565717"/>
            <a:ext cx="2468880" cy="214122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13" name="Picture Placeholder 7">
            <a:extLst>
              <a:ext uri="{FF2B5EF4-FFF2-40B4-BE49-F238E27FC236}">
                <a16:creationId xmlns:a16="http://schemas.microsoft.com/office/drawing/2014/main" id="{AB00860F-B9C1-418F-9E44-A86D30D304E7}"/>
              </a:ext>
            </a:extLst>
          </p:cNvPr>
          <p:cNvSpPr>
            <a:spLocks noGrp="1"/>
          </p:cNvSpPr>
          <p:nvPr>
            <p:ph type="pic" sz="quarter" idx="13"/>
          </p:nvPr>
        </p:nvSpPr>
        <p:spPr>
          <a:xfrm>
            <a:off x="6342960" y="2565717"/>
            <a:ext cx="2468880" cy="214122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14" name="Picture Placeholder 7">
            <a:extLst>
              <a:ext uri="{FF2B5EF4-FFF2-40B4-BE49-F238E27FC236}">
                <a16:creationId xmlns:a16="http://schemas.microsoft.com/office/drawing/2014/main" id="{1191FFF4-FB9A-494C-A760-5C079D276D7C}"/>
              </a:ext>
            </a:extLst>
          </p:cNvPr>
          <p:cNvSpPr>
            <a:spLocks noGrp="1"/>
          </p:cNvSpPr>
          <p:nvPr>
            <p:ph type="pic" sz="quarter" idx="14"/>
          </p:nvPr>
        </p:nvSpPr>
        <p:spPr>
          <a:xfrm>
            <a:off x="9168300" y="2565717"/>
            <a:ext cx="2468880" cy="214122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5" name="Rectangle 4">
            <a:extLst>
              <a:ext uri="{FF2B5EF4-FFF2-40B4-BE49-F238E27FC236}">
                <a16:creationId xmlns:a16="http://schemas.microsoft.com/office/drawing/2014/main" id="{CF18BD9B-F2B8-4E5D-AA8F-7809EA6DE10E}"/>
              </a:ext>
            </a:extLst>
          </p:cNvPr>
          <p:cNvSpPr/>
          <p:nvPr userDrawn="1"/>
        </p:nvSpPr>
        <p:spPr>
          <a:xfrm>
            <a:off x="692563" y="4698093"/>
            <a:ext cx="2468880"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D0D6B45-5ED1-430A-8424-8E7980361325}"/>
              </a:ext>
            </a:extLst>
          </p:cNvPr>
          <p:cNvSpPr/>
          <p:nvPr userDrawn="1"/>
        </p:nvSpPr>
        <p:spPr>
          <a:xfrm>
            <a:off x="3517809" y="4698093"/>
            <a:ext cx="2468880"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193B370-8AA4-4648-8D6D-64AA8959A797}"/>
              </a:ext>
            </a:extLst>
          </p:cNvPr>
          <p:cNvSpPr/>
          <p:nvPr userDrawn="1"/>
        </p:nvSpPr>
        <p:spPr>
          <a:xfrm>
            <a:off x="6342960" y="4698093"/>
            <a:ext cx="2468880"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A6A35E6-8108-4674-BC59-69E427B02A3B}"/>
              </a:ext>
            </a:extLst>
          </p:cNvPr>
          <p:cNvSpPr/>
          <p:nvPr userDrawn="1"/>
        </p:nvSpPr>
        <p:spPr>
          <a:xfrm>
            <a:off x="9168300" y="4698093"/>
            <a:ext cx="2468880"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A805A79-A2F3-4768-A0CF-74BADD91419B}"/>
              </a:ext>
            </a:extLst>
          </p:cNvPr>
          <p:cNvSpPr/>
          <p:nvPr userDrawn="1"/>
        </p:nvSpPr>
        <p:spPr>
          <a:xfrm>
            <a:off x="0" y="0"/>
            <a:ext cx="1188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
            <a:extLst>
              <a:ext uri="{FF2B5EF4-FFF2-40B4-BE49-F238E27FC236}">
                <a16:creationId xmlns:a16="http://schemas.microsoft.com/office/drawing/2014/main" id="{45B2C10D-C6EE-459A-A121-19901A57CFCC}"/>
              </a:ext>
            </a:extLst>
          </p:cNvPr>
          <p:cNvSpPr>
            <a:spLocks noGrp="1"/>
          </p:cNvSpPr>
          <p:nvPr>
            <p:ph type="body" sz="quarter" idx="25"/>
          </p:nvPr>
        </p:nvSpPr>
        <p:spPr>
          <a:xfrm>
            <a:off x="692563" y="4835586"/>
            <a:ext cx="2468880" cy="746980"/>
          </a:xfrm>
          <a:noFill/>
        </p:spPr>
        <p:txBody>
          <a:bodyPr tIns="45720" bIns="0"/>
          <a:lstStyle>
            <a:lvl1pPr marL="0" indent="0" algn="l">
              <a:lnSpc>
                <a:spcPts val="1200"/>
              </a:lnSpc>
              <a:spcAft>
                <a:spcPts val="0"/>
              </a:spcAft>
              <a:buFontTx/>
              <a:buNone/>
              <a:defRPr sz="900">
                <a:solidFill>
                  <a:schemeClr val="tx1"/>
                </a:solidFill>
              </a:defRPr>
            </a:lvl1pPr>
            <a:lvl2pPr marL="324000" indent="0">
              <a:buFontTx/>
              <a:buNone/>
              <a:defRPr sz="900"/>
            </a:lvl2pPr>
            <a:lvl3pPr marL="630000" indent="0">
              <a:buFontTx/>
              <a:buNone/>
              <a:defRPr sz="900"/>
            </a:lvl3pPr>
            <a:lvl4pPr marL="1008000" indent="0">
              <a:buFontTx/>
              <a:buNone/>
              <a:defRPr sz="900"/>
            </a:lvl4pPr>
            <a:lvl5pPr marL="1368000" indent="0">
              <a:buFontTx/>
              <a:buNone/>
              <a:defRPr sz="900"/>
            </a:lvl5pPr>
          </a:lstStyle>
          <a:p>
            <a:pPr lvl="0"/>
            <a:r>
              <a:rPr lang="en-US"/>
              <a:t>Click to edit Master text styles</a:t>
            </a:r>
          </a:p>
        </p:txBody>
      </p:sp>
      <p:sp>
        <p:nvSpPr>
          <p:cNvPr id="33" name="Text Placeholder 2">
            <a:extLst>
              <a:ext uri="{FF2B5EF4-FFF2-40B4-BE49-F238E27FC236}">
                <a16:creationId xmlns:a16="http://schemas.microsoft.com/office/drawing/2014/main" id="{5F80BD25-390E-4E03-8F25-088E76C8D3B3}"/>
              </a:ext>
            </a:extLst>
          </p:cNvPr>
          <p:cNvSpPr>
            <a:spLocks noGrp="1"/>
          </p:cNvSpPr>
          <p:nvPr>
            <p:ph type="body" sz="quarter" idx="26"/>
          </p:nvPr>
        </p:nvSpPr>
        <p:spPr>
          <a:xfrm>
            <a:off x="3517809" y="4835586"/>
            <a:ext cx="2468880" cy="746980"/>
          </a:xfrm>
          <a:noFill/>
        </p:spPr>
        <p:txBody>
          <a:bodyPr tIns="45720" bIns="0"/>
          <a:lstStyle>
            <a:lvl1pPr marL="0" indent="0" algn="l">
              <a:lnSpc>
                <a:spcPts val="1200"/>
              </a:lnSpc>
              <a:spcAft>
                <a:spcPts val="0"/>
              </a:spcAft>
              <a:buFontTx/>
              <a:buNone/>
              <a:defRPr sz="900">
                <a:solidFill>
                  <a:schemeClr val="tx1"/>
                </a:solidFill>
              </a:defRPr>
            </a:lvl1pPr>
            <a:lvl2pPr marL="324000" indent="0">
              <a:buFontTx/>
              <a:buNone/>
              <a:defRPr sz="900"/>
            </a:lvl2pPr>
            <a:lvl3pPr marL="630000" indent="0">
              <a:buFontTx/>
              <a:buNone/>
              <a:defRPr sz="900"/>
            </a:lvl3pPr>
            <a:lvl4pPr marL="1008000" indent="0">
              <a:buFontTx/>
              <a:buNone/>
              <a:defRPr sz="900"/>
            </a:lvl4pPr>
            <a:lvl5pPr marL="1368000" indent="0">
              <a:buFontTx/>
              <a:buNone/>
              <a:defRPr sz="900"/>
            </a:lvl5pPr>
          </a:lstStyle>
          <a:p>
            <a:pPr lvl="0"/>
            <a:r>
              <a:rPr lang="en-US"/>
              <a:t>Click to edit Master text styles</a:t>
            </a:r>
          </a:p>
        </p:txBody>
      </p:sp>
      <p:sp>
        <p:nvSpPr>
          <p:cNvPr id="34" name="Text Placeholder 2">
            <a:extLst>
              <a:ext uri="{FF2B5EF4-FFF2-40B4-BE49-F238E27FC236}">
                <a16:creationId xmlns:a16="http://schemas.microsoft.com/office/drawing/2014/main" id="{040F276A-487B-40F7-991A-DCF50B18BE9F}"/>
              </a:ext>
            </a:extLst>
          </p:cNvPr>
          <p:cNvSpPr>
            <a:spLocks noGrp="1"/>
          </p:cNvSpPr>
          <p:nvPr>
            <p:ph type="body" sz="quarter" idx="27"/>
          </p:nvPr>
        </p:nvSpPr>
        <p:spPr>
          <a:xfrm>
            <a:off x="6342960" y="4835586"/>
            <a:ext cx="2468880" cy="746980"/>
          </a:xfrm>
          <a:noFill/>
        </p:spPr>
        <p:txBody>
          <a:bodyPr tIns="45720" bIns="0"/>
          <a:lstStyle>
            <a:lvl1pPr marL="0" indent="0" algn="l">
              <a:lnSpc>
                <a:spcPts val="1200"/>
              </a:lnSpc>
              <a:spcAft>
                <a:spcPts val="0"/>
              </a:spcAft>
              <a:buFontTx/>
              <a:buNone/>
              <a:defRPr sz="900">
                <a:solidFill>
                  <a:schemeClr val="tx1"/>
                </a:solidFill>
              </a:defRPr>
            </a:lvl1pPr>
            <a:lvl2pPr marL="324000" indent="0">
              <a:buFontTx/>
              <a:buNone/>
              <a:defRPr sz="900"/>
            </a:lvl2pPr>
            <a:lvl3pPr marL="630000" indent="0">
              <a:buFontTx/>
              <a:buNone/>
              <a:defRPr sz="900"/>
            </a:lvl3pPr>
            <a:lvl4pPr marL="1008000" indent="0">
              <a:buFontTx/>
              <a:buNone/>
              <a:defRPr sz="900"/>
            </a:lvl4pPr>
            <a:lvl5pPr marL="1368000" indent="0">
              <a:buFontTx/>
              <a:buNone/>
              <a:defRPr sz="900"/>
            </a:lvl5pPr>
          </a:lstStyle>
          <a:p>
            <a:pPr lvl="0"/>
            <a:r>
              <a:rPr lang="en-US"/>
              <a:t>Click to edit Master text styles</a:t>
            </a:r>
          </a:p>
        </p:txBody>
      </p:sp>
      <p:sp>
        <p:nvSpPr>
          <p:cNvPr id="35" name="Text Placeholder 2">
            <a:extLst>
              <a:ext uri="{FF2B5EF4-FFF2-40B4-BE49-F238E27FC236}">
                <a16:creationId xmlns:a16="http://schemas.microsoft.com/office/drawing/2014/main" id="{C3848971-0199-4C3F-BB63-D2213D148306}"/>
              </a:ext>
            </a:extLst>
          </p:cNvPr>
          <p:cNvSpPr>
            <a:spLocks noGrp="1"/>
          </p:cNvSpPr>
          <p:nvPr>
            <p:ph type="body" sz="quarter" idx="28"/>
          </p:nvPr>
        </p:nvSpPr>
        <p:spPr>
          <a:xfrm>
            <a:off x="9168300" y="4835586"/>
            <a:ext cx="2468880" cy="746980"/>
          </a:xfrm>
          <a:noFill/>
        </p:spPr>
        <p:txBody>
          <a:bodyPr tIns="45720" bIns="0"/>
          <a:lstStyle>
            <a:lvl1pPr marL="0" indent="0" algn="l">
              <a:lnSpc>
                <a:spcPts val="1200"/>
              </a:lnSpc>
              <a:spcAft>
                <a:spcPts val="0"/>
              </a:spcAft>
              <a:buFontTx/>
              <a:buNone/>
              <a:defRPr sz="900">
                <a:solidFill>
                  <a:schemeClr val="tx1"/>
                </a:solidFill>
              </a:defRPr>
            </a:lvl1pPr>
            <a:lvl2pPr marL="324000" indent="0">
              <a:buFontTx/>
              <a:buNone/>
              <a:defRPr sz="900"/>
            </a:lvl2pPr>
            <a:lvl3pPr marL="630000" indent="0">
              <a:buFontTx/>
              <a:buNone/>
              <a:defRPr sz="900"/>
            </a:lvl3pPr>
            <a:lvl4pPr marL="1008000" indent="0">
              <a:buFontTx/>
              <a:buNone/>
              <a:defRPr sz="900"/>
            </a:lvl4pPr>
            <a:lvl5pPr marL="1368000" indent="0">
              <a:buFontTx/>
              <a:buNone/>
              <a:defRPr sz="900"/>
            </a:lvl5pPr>
          </a:lstStyle>
          <a:p>
            <a:pPr lvl="0"/>
            <a:r>
              <a:rPr lang="en-US"/>
              <a:t>Click to edit Master text styles</a:t>
            </a:r>
          </a:p>
        </p:txBody>
      </p:sp>
      <p:sp>
        <p:nvSpPr>
          <p:cNvPr id="36" name="Title Placeholder 1">
            <a:extLst>
              <a:ext uri="{FF2B5EF4-FFF2-40B4-BE49-F238E27FC236}">
                <a16:creationId xmlns:a16="http://schemas.microsoft.com/office/drawing/2014/main" id="{97DE615D-134C-440A-B556-92B17F4E269C}"/>
              </a:ext>
            </a:extLst>
          </p:cNvPr>
          <p:cNvSpPr>
            <a:spLocks noGrp="1"/>
          </p:cNvSpPr>
          <p:nvPr>
            <p:ph type="title"/>
          </p:nvPr>
        </p:nvSpPr>
        <p:spPr>
          <a:xfrm>
            <a:off x="571500" y="485440"/>
            <a:ext cx="11065680" cy="798237"/>
          </a:xfrm>
          <a:prstGeom prst="rect">
            <a:avLst/>
          </a:prstGeom>
        </p:spPr>
        <p:txBody>
          <a:bodyPr vert="horz" lIns="91440" tIns="45720" rIns="91440" bIns="45720" rtlCol="0" anchor="b">
            <a:noAutofit/>
          </a:bodyPr>
          <a:lstStyle/>
          <a:p>
            <a:r>
              <a:rPr lang="en-US"/>
              <a:t>Click to edit Master title style</a:t>
            </a:r>
          </a:p>
        </p:txBody>
      </p:sp>
      <p:sp>
        <p:nvSpPr>
          <p:cNvPr id="38" name="Text Placeholder 2">
            <a:extLst>
              <a:ext uri="{FF2B5EF4-FFF2-40B4-BE49-F238E27FC236}">
                <a16:creationId xmlns:a16="http://schemas.microsoft.com/office/drawing/2014/main" id="{07FB8F93-521D-43AF-91B8-BD5FC089E1C3}"/>
              </a:ext>
            </a:extLst>
          </p:cNvPr>
          <p:cNvSpPr>
            <a:spLocks noGrp="1"/>
          </p:cNvSpPr>
          <p:nvPr>
            <p:ph type="body" sz="quarter" idx="29"/>
          </p:nvPr>
        </p:nvSpPr>
        <p:spPr>
          <a:xfrm>
            <a:off x="571500" y="1714500"/>
            <a:ext cx="11065680" cy="426357"/>
          </a:xfrm>
        </p:spPr>
        <p:txBody>
          <a:bodyPr/>
          <a:lstStyle/>
          <a:p>
            <a:pPr lvl="0"/>
            <a:r>
              <a:rPr lang="en-US"/>
              <a:t>Click to edit Master text styles</a:t>
            </a:r>
          </a:p>
        </p:txBody>
      </p:sp>
      <p:cxnSp>
        <p:nvCxnSpPr>
          <p:cNvPr id="23" name="Straight Connector 22">
            <a:extLst>
              <a:ext uri="{FF2B5EF4-FFF2-40B4-BE49-F238E27FC236}">
                <a16:creationId xmlns:a16="http://schemas.microsoft.com/office/drawing/2014/main" id="{E94CA4B8-1A85-47D2-BD01-21E0610EDA3A}"/>
              </a:ext>
            </a:extLst>
          </p:cNvPr>
          <p:cNvCxnSpPr>
            <a:cxnSpLocks/>
          </p:cNvCxnSpPr>
          <p:nvPr userDrawn="1"/>
        </p:nvCxnSpPr>
        <p:spPr>
          <a:xfrm>
            <a:off x="685799" y="1485900"/>
            <a:ext cx="11029615" cy="0"/>
          </a:xfrm>
          <a:prstGeom prst="line">
            <a:avLst/>
          </a:prstGeom>
          <a:ln w="9525">
            <a:solidFill>
              <a:schemeClr val="tx2"/>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2921028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Slide_Re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2E6DCE-4B2A-40DB-A8C0-3A3444C0396A}"/>
              </a:ext>
            </a:extLst>
          </p:cNvPr>
          <p:cNvSpPr/>
          <p:nvPr userDrawn="1"/>
        </p:nvSpPr>
        <p:spPr>
          <a:xfrm>
            <a:off x="0" y="1866899"/>
            <a:ext cx="12192000" cy="4991101"/>
          </a:xfrm>
          <a:prstGeom prst="rect">
            <a:avLst/>
          </a:prstGeom>
          <a:solidFill>
            <a:srgbClr val="F2F2F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371B994-EB8C-4304-842D-BB4713EC2754}"/>
              </a:ext>
            </a:extLst>
          </p:cNvPr>
          <p:cNvPicPr>
            <a:picLocks noChangeAspect="1"/>
          </p:cNvPicPr>
          <p:nvPr userDrawn="1"/>
        </p:nvPicPr>
        <p:blipFill>
          <a:blip r:embed="rId2">
            <a:alphaModFix amt="90000"/>
          </a:blip>
          <a:srcRect/>
          <a:stretch/>
        </p:blipFill>
        <p:spPr>
          <a:xfrm>
            <a:off x="0" y="1867524"/>
            <a:ext cx="12185230" cy="4989852"/>
          </a:xfrm>
          <a:prstGeom prst="rect">
            <a:avLst/>
          </a:prstGeom>
          <a:effectLst/>
        </p:spPr>
      </p:pic>
      <p:sp>
        <p:nvSpPr>
          <p:cNvPr id="2" name="Title 1"/>
          <p:cNvSpPr>
            <a:spLocks noGrp="1"/>
          </p:cNvSpPr>
          <p:nvPr>
            <p:ph type="title"/>
          </p:nvPr>
        </p:nvSpPr>
        <p:spPr>
          <a:xfrm>
            <a:off x="914400" y="1866900"/>
            <a:ext cx="10696408" cy="1842667"/>
          </a:xfrm>
          <a:prstGeom prst="rect">
            <a:avLst/>
          </a:prstGeom>
        </p:spPr>
        <p:txBody>
          <a:bodyPr anchor="b">
            <a:noAutofit/>
          </a:bodyPr>
          <a:lstStyle>
            <a:lvl1pPr algn="l">
              <a:defRPr sz="3600" b="1" cap="all">
                <a:solidFill>
                  <a:schemeClr val="tx1"/>
                </a:solidFill>
              </a:defRPr>
            </a:lvl1pPr>
          </a:lstStyle>
          <a:p>
            <a:r>
              <a:rPr lang="en-US"/>
              <a:t>Click to edit Master title style</a:t>
            </a:r>
          </a:p>
        </p:txBody>
      </p:sp>
      <p:sp>
        <p:nvSpPr>
          <p:cNvPr id="3" name="Text Placeholder 2"/>
          <p:cNvSpPr>
            <a:spLocks noGrp="1"/>
          </p:cNvSpPr>
          <p:nvPr>
            <p:ph type="body" idx="1" hasCustomPrompt="1"/>
          </p:nvPr>
        </p:nvSpPr>
        <p:spPr>
          <a:xfrm>
            <a:off x="914400" y="4020652"/>
            <a:ext cx="10696407" cy="1070094"/>
          </a:xfrm>
        </p:spPr>
        <p:txBody>
          <a:bodyPr anchor="t">
            <a:noAutofit/>
          </a:bodyPr>
          <a:lstStyle>
            <a:lvl1pPr marL="0" indent="0" algn="l">
              <a:buNone/>
              <a:defRPr sz="1800" b="0" cap="none">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1" name="Picture 10">
            <a:extLst>
              <a:ext uri="{FF2B5EF4-FFF2-40B4-BE49-F238E27FC236}">
                <a16:creationId xmlns:a16="http://schemas.microsoft.com/office/drawing/2014/main" id="{A80721C4-60BD-432E-ACEA-61462684895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28700" y="578073"/>
            <a:ext cx="2560320" cy="710755"/>
          </a:xfrm>
          <a:prstGeom prst="rect">
            <a:avLst/>
          </a:prstGeom>
        </p:spPr>
      </p:pic>
      <p:sp>
        <p:nvSpPr>
          <p:cNvPr id="12" name="Rectangle 11">
            <a:extLst>
              <a:ext uri="{FF2B5EF4-FFF2-40B4-BE49-F238E27FC236}">
                <a16:creationId xmlns:a16="http://schemas.microsoft.com/office/drawing/2014/main" id="{4A62B576-64E3-4F30-BC26-F01DD6C7F090}"/>
              </a:ext>
            </a:extLst>
          </p:cNvPr>
          <p:cNvSpPr/>
          <p:nvPr userDrawn="1"/>
        </p:nvSpPr>
        <p:spPr>
          <a:xfrm>
            <a:off x="0" y="0"/>
            <a:ext cx="1188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4">
            <a:extLst>
              <a:ext uri="{FF2B5EF4-FFF2-40B4-BE49-F238E27FC236}">
                <a16:creationId xmlns:a16="http://schemas.microsoft.com/office/drawing/2014/main" id="{F065F81A-2ECA-4598-AB1F-DCB39592E348}"/>
              </a:ext>
            </a:extLst>
          </p:cNvPr>
          <p:cNvSpPr>
            <a:spLocks noGrp="1"/>
          </p:cNvSpPr>
          <p:nvPr>
            <p:ph type="body" sz="quarter" idx="10" hasCustomPrompt="1"/>
          </p:nvPr>
        </p:nvSpPr>
        <p:spPr>
          <a:xfrm>
            <a:off x="914400" y="5477365"/>
            <a:ext cx="2628900" cy="519113"/>
          </a:xfrm>
        </p:spPr>
        <p:txBody>
          <a:bodyPr/>
          <a:lstStyle>
            <a:lvl1pPr marL="0" indent="0">
              <a:buFontTx/>
              <a:buNone/>
              <a:defRPr sz="1400">
                <a:solidFill>
                  <a:schemeClr val="accent2"/>
                </a:solidFill>
              </a:defRPr>
            </a:lvl1pPr>
          </a:lstStyle>
          <a:p>
            <a:pPr lvl="0"/>
            <a:r>
              <a:rPr lang="en-US"/>
              <a:t>Date Placeholder</a:t>
            </a:r>
          </a:p>
        </p:txBody>
      </p:sp>
      <p:cxnSp>
        <p:nvCxnSpPr>
          <p:cNvPr id="13" name="Straight Connector 12">
            <a:extLst>
              <a:ext uri="{FF2B5EF4-FFF2-40B4-BE49-F238E27FC236}">
                <a16:creationId xmlns:a16="http://schemas.microsoft.com/office/drawing/2014/main" id="{FB22412B-F5EE-41FC-9C25-95EB13C6C6C7}"/>
              </a:ext>
            </a:extLst>
          </p:cNvPr>
          <p:cNvCxnSpPr>
            <a:cxnSpLocks/>
          </p:cNvCxnSpPr>
          <p:nvPr userDrawn="1"/>
        </p:nvCxnSpPr>
        <p:spPr>
          <a:xfrm>
            <a:off x="1028700" y="3856236"/>
            <a:ext cx="10582107" cy="0"/>
          </a:xfrm>
          <a:prstGeom prst="line">
            <a:avLst/>
          </a:prstGeom>
          <a:ln w="9525">
            <a:solidFill>
              <a:schemeClr val="tx2"/>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9640581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Title and Content_4 Images">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F94E99E-7BA6-4307-866B-91D9FE0250EC}"/>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rcRect/>
          <a:stretch/>
        </p:blipFill>
        <p:spPr>
          <a:xfrm>
            <a:off x="1524" y="0"/>
            <a:ext cx="12190476" cy="5867400"/>
          </a:xfrm>
          <a:prstGeom prst="rect">
            <a:avLst/>
          </a:prstGeom>
        </p:spPr>
      </p:pic>
      <p:sp>
        <p:nvSpPr>
          <p:cNvPr id="8" name="Picture Placeholder 7">
            <a:extLst>
              <a:ext uri="{FF2B5EF4-FFF2-40B4-BE49-F238E27FC236}">
                <a16:creationId xmlns:a16="http://schemas.microsoft.com/office/drawing/2014/main" id="{28C99BF7-0D03-46F1-8D7B-73FBFCD0CC08}"/>
              </a:ext>
            </a:extLst>
          </p:cNvPr>
          <p:cNvSpPr>
            <a:spLocks noGrp="1"/>
          </p:cNvSpPr>
          <p:nvPr>
            <p:ph type="pic" sz="quarter" idx="11"/>
          </p:nvPr>
        </p:nvSpPr>
        <p:spPr>
          <a:xfrm>
            <a:off x="692563" y="2565717"/>
            <a:ext cx="2468880" cy="214122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9" name="Picture Placeholder 7">
            <a:extLst>
              <a:ext uri="{FF2B5EF4-FFF2-40B4-BE49-F238E27FC236}">
                <a16:creationId xmlns:a16="http://schemas.microsoft.com/office/drawing/2014/main" id="{DDD3C6D1-18CA-45EA-805E-E62064B654A8}"/>
              </a:ext>
            </a:extLst>
          </p:cNvPr>
          <p:cNvSpPr>
            <a:spLocks noGrp="1"/>
          </p:cNvSpPr>
          <p:nvPr>
            <p:ph type="pic" sz="quarter" idx="12"/>
          </p:nvPr>
        </p:nvSpPr>
        <p:spPr>
          <a:xfrm>
            <a:off x="3517809" y="2565717"/>
            <a:ext cx="2468880" cy="214122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13" name="Picture Placeholder 7">
            <a:extLst>
              <a:ext uri="{FF2B5EF4-FFF2-40B4-BE49-F238E27FC236}">
                <a16:creationId xmlns:a16="http://schemas.microsoft.com/office/drawing/2014/main" id="{AB00860F-B9C1-418F-9E44-A86D30D304E7}"/>
              </a:ext>
            </a:extLst>
          </p:cNvPr>
          <p:cNvSpPr>
            <a:spLocks noGrp="1"/>
          </p:cNvSpPr>
          <p:nvPr>
            <p:ph type="pic" sz="quarter" idx="13"/>
          </p:nvPr>
        </p:nvSpPr>
        <p:spPr>
          <a:xfrm>
            <a:off x="6342960" y="2565717"/>
            <a:ext cx="2468880" cy="214122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14" name="Picture Placeholder 7">
            <a:extLst>
              <a:ext uri="{FF2B5EF4-FFF2-40B4-BE49-F238E27FC236}">
                <a16:creationId xmlns:a16="http://schemas.microsoft.com/office/drawing/2014/main" id="{1191FFF4-FB9A-494C-A760-5C079D276D7C}"/>
              </a:ext>
            </a:extLst>
          </p:cNvPr>
          <p:cNvSpPr>
            <a:spLocks noGrp="1"/>
          </p:cNvSpPr>
          <p:nvPr>
            <p:ph type="pic" sz="quarter" idx="14"/>
          </p:nvPr>
        </p:nvSpPr>
        <p:spPr>
          <a:xfrm>
            <a:off x="9168300" y="2565717"/>
            <a:ext cx="2468880" cy="214122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5" name="Rectangle 4">
            <a:extLst>
              <a:ext uri="{FF2B5EF4-FFF2-40B4-BE49-F238E27FC236}">
                <a16:creationId xmlns:a16="http://schemas.microsoft.com/office/drawing/2014/main" id="{CF18BD9B-F2B8-4E5D-AA8F-7809EA6DE10E}"/>
              </a:ext>
            </a:extLst>
          </p:cNvPr>
          <p:cNvSpPr/>
          <p:nvPr userDrawn="1"/>
        </p:nvSpPr>
        <p:spPr>
          <a:xfrm>
            <a:off x="692563" y="4698093"/>
            <a:ext cx="2468880"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D0D6B45-5ED1-430A-8424-8E7980361325}"/>
              </a:ext>
            </a:extLst>
          </p:cNvPr>
          <p:cNvSpPr/>
          <p:nvPr userDrawn="1"/>
        </p:nvSpPr>
        <p:spPr>
          <a:xfrm>
            <a:off x="3517809" y="4698093"/>
            <a:ext cx="2468880"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193B370-8AA4-4648-8D6D-64AA8959A797}"/>
              </a:ext>
            </a:extLst>
          </p:cNvPr>
          <p:cNvSpPr/>
          <p:nvPr userDrawn="1"/>
        </p:nvSpPr>
        <p:spPr>
          <a:xfrm>
            <a:off x="6342960" y="4698093"/>
            <a:ext cx="2468880"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A6A35E6-8108-4674-BC59-69E427B02A3B}"/>
              </a:ext>
            </a:extLst>
          </p:cNvPr>
          <p:cNvSpPr/>
          <p:nvPr userDrawn="1"/>
        </p:nvSpPr>
        <p:spPr>
          <a:xfrm>
            <a:off x="9168300" y="4698093"/>
            <a:ext cx="2468880"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A805A79-A2F3-4768-A0CF-74BADD91419B}"/>
              </a:ext>
            </a:extLst>
          </p:cNvPr>
          <p:cNvSpPr/>
          <p:nvPr userDrawn="1"/>
        </p:nvSpPr>
        <p:spPr>
          <a:xfrm>
            <a:off x="0" y="0"/>
            <a:ext cx="1188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
            <a:extLst>
              <a:ext uri="{FF2B5EF4-FFF2-40B4-BE49-F238E27FC236}">
                <a16:creationId xmlns:a16="http://schemas.microsoft.com/office/drawing/2014/main" id="{45B2C10D-C6EE-459A-A121-19901A57CFCC}"/>
              </a:ext>
            </a:extLst>
          </p:cNvPr>
          <p:cNvSpPr>
            <a:spLocks noGrp="1"/>
          </p:cNvSpPr>
          <p:nvPr>
            <p:ph type="body" sz="quarter" idx="25"/>
          </p:nvPr>
        </p:nvSpPr>
        <p:spPr>
          <a:xfrm>
            <a:off x="692563" y="4835586"/>
            <a:ext cx="2468880" cy="746980"/>
          </a:xfrm>
          <a:noFill/>
        </p:spPr>
        <p:txBody>
          <a:bodyPr tIns="45720" bIns="0"/>
          <a:lstStyle>
            <a:lvl1pPr marL="0" indent="0" algn="l">
              <a:lnSpc>
                <a:spcPts val="1200"/>
              </a:lnSpc>
              <a:spcAft>
                <a:spcPts val="0"/>
              </a:spcAft>
              <a:buFontTx/>
              <a:buNone/>
              <a:defRPr sz="900">
                <a:solidFill>
                  <a:schemeClr val="tx1"/>
                </a:solidFill>
              </a:defRPr>
            </a:lvl1pPr>
            <a:lvl2pPr marL="324000" indent="0">
              <a:buFontTx/>
              <a:buNone/>
              <a:defRPr sz="900"/>
            </a:lvl2pPr>
            <a:lvl3pPr marL="630000" indent="0">
              <a:buFontTx/>
              <a:buNone/>
              <a:defRPr sz="900"/>
            </a:lvl3pPr>
            <a:lvl4pPr marL="1008000" indent="0">
              <a:buFontTx/>
              <a:buNone/>
              <a:defRPr sz="900"/>
            </a:lvl4pPr>
            <a:lvl5pPr marL="1368000" indent="0">
              <a:buFontTx/>
              <a:buNone/>
              <a:defRPr sz="900"/>
            </a:lvl5pPr>
          </a:lstStyle>
          <a:p>
            <a:pPr lvl="0"/>
            <a:r>
              <a:rPr lang="en-US"/>
              <a:t>Click to edit Master text styles</a:t>
            </a:r>
          </a:p>
        </p:txBody>
      </p:sp>
      <p:sp>
        <p:nvSpPr>
          <p:cNvPr id="33" name="Text Placeholder 2">
            <a:extLst>
              <a:ext uri="{FF2B5EF4-FFF2-40B4-BE49-F238E27FC236}">
                <a16:creationId xmlns:a16="http://schemas.microsoft.com/office/drawing/2014/main" id="{5F80BD25-390E-4E03-8F25-088E76C8D3B3}"/>
              </a:ext>
            </a:extLst>
          </p:cNvPr>
          <p:cNvSpPr>
            <a:spLocks noGrp="1"/>
          </p:cNvSpPr>
          <p:nvPr>
            <p:ph type="body" sz="quarter" idx="26"/>
          </p:nvPr>
        </p:nvSpPr>
        <p:spPr>
          <a:xfrm>
            <a:off x="3517809" y="4835586"/>
            <a:ext cx="2468880" cy="746980"/>
          </a:xfrm>
          <a:noFill/>
        </p:spPr>
        <p:txBody>
          <a:bodyPr tIns="45720" bIns="0"/>
          <a:lstStyle>
            <a:lvl1pPr marL="0" indent="0" algn="l">
              <a:lnSpc>
                <a:spcPts val="1200"/>
              </a:lnSpc>
              <a:spcAft>
                <a:spcPts val="0"/>
              </a:spcAft>
              <a:buFontTx/>
              <a:buNone/>
              <a:defRPr sz="900">
                <a:solidFill>
                  <a:schemeClr val="tx1"/>
                </a:solidFill>
              </a:defRPr>
            </a:lvl1pPr>
            <a:lvl2pPr marL="324000" indent="0">
              <a:buFontTx/>
              <a:buNone/>
              <a:defRPr sz="900"/>
            </a:lvl2pPr>
            <a:lvl3pPr marL="630000" indent="0">
              <a:buFontTx/>
              <a:buNone/>
              <a:defRPr sz="900"/>
            </a:lvl3pPr>
            <a:lvl4pPr marL="1008000" indent="0">
              <a:buFontTx/>
              <a:buNone/>
              <a:defRPr sz="900"/>
            </a:lvl4pPr>
            <a:lvl5pPr marL="1368000" indent="0">
              <a:buFontTx/>
              <a:buNone/>
              <a:defRPr sz="900"/>
            </a:lvl5pPr>
          </a:lstStyle>
          <a:p>
            <a:pPr lvl="0"/>
            <a:r>
              <a:rPr lang="en-US"/>
              <a:t>Click to edit Master text styles</a:t>
            </a:r>
          </a:p>
        </p:txBody>
      </p:sp>
      <p:sp>
        <p:nvSpPr>
          <p:cNvPr id="34" name="Text Placeholder 2">
            <a:extLst>
              <a:ext uri="{FF2B5EF4-FFF2-40B4-BE49-F238E27FC236}">
                <a16:creationId xmlns:a16="http://schemas.microsoft.com/office/drawing/2014/main" id="{040F276A-487B-40F7-991A-DCF50B18BE9F}"/>
              </a:ext>
            </a:extLst>
          </p:cNvPr>
          <p:cNvSpPr>
            <a:spLocks noGrp="1"/>
          </p:cNvSpPr>
          <p:nvPr>
            <p:ph type="body" sz="quarter" idx="27"/>
          </p:nvPr>
        </p:nvSpPr>
        <p:spPr>
          <a:xfrm>
            <a:off x="6342960" y="4835586"/>
            <a:ext cx="2468880" cy="746980"/>
          </a:xfrm>
          <a:noFill/>
        </p:spPr>
        <p:txBody>
          <a:bodyPr tIns="45720" bIns="0"/>
          <a:lstStyle>
            <a:lvl1pPr marL="0" indent="0" algn="l">
              <a:lnSpc>
                <a:spcPts val="1200"/>
              </a:lnSpc>
              <a:spcAft>
                <a:spcPts val="0"/>
              </a:spcAft>
              <a:buFontTx/>
              <a:buNone/>
              <a:defRPr sz="900">
                <a:solidFill>
                  <a:schemeClr val="tx1"/>
                </a:solidFill>
              </a:defRPr>
            </a:lvl1pPr>
            <a:lvl2pPr marL="324000" indent="0">
              <a:buFontTx/>
              <a:buNone/>
              <a:defRPr sz="900"/>
            </a:lvl2pPr>
            <a:lvl3pPr marL="630000" indent="0">
              <a:buFontTx/>
              <a:buNone/>
              <a:defRPr sz="900"/>
            </a:lvl3pPr>
            <a:lvl4pPr marL="1008000" indent="0">
              <a:buFontTx/>
              <a:buNone/>
              <a:defRPr sz="900"/>
            </a:lvl4pPr>
            <a:lvl5pPr marL="1368000" indent="0">
              <a:buFontTx/>
              <a:buNone/>
              <a:defRPr sz="900"/>
            </a:lvl5pPr>
          </a:lstStyle>
          <a:p>
            <a:pPr lvl="0"/>
            <a:r>
              <a:rPr lang="en-US"/>
              <a:t>Click to edit Master text styles</a:t>
            </a:r>
          </a:p>
        </p:txBody>
      </p:sp>
      <p:sp>
        <p:nvSpPr>
          <p:cNvPr id="35" name="Text Placeholder 2">
            <a:extLst>
              <a:ext uri="{FF2B5EF4-FFF2-40B4-BE49-F238E27FC236}">
                <a16:creationId xmlns:a16="http://schemas.microsoft.com/office/drawing/2014/main" id="{C3848971-0199-4C3F-BB63-D2213D148306}"/>
              </a:ext>
            </a:extLst>
          </p:cNvPr>
          <p:cNvSpPr>
            <a:spLocks noGrp="1"/>
          </p:cNvSpPr>
          <p:nvPr>
            <p:ph type="body" sz="quarter" idx="28"/>
          </p:nvPr>
        </p:nvSpPr>
        <p:spPr>
          <a:xfrm>
            <a:off x="9168300" y="4835586"/>
            <a:ext cx="2468880" cy="746980"/>
          </a:xfrm>
          <a:noFill/>
        </p:spPr>
        <p:txBody>
          <a:bodyPr tIns="45720" bIns="0"/>
          <a:lstStyle>
            <a:lvl1pPr marL="0" indent="0" algn="l">
              <a:lnSpc>
                <a:spcPts val="1200"/>
              </a:lnSpc>
              <a:spcAft>
                <a:spcPts val="0"/>
              </a:spcAft>
              <a:buFontTx/>
              <a:buNone/>
              <a:defRPr sz="900">
                <a:solidFill>
                  <a:schemeClr val="tx1"/>
                </a:solidFill>
              </a:defRPr>
            </a:lvl1pPr>
            <a:lvl2pPr marL="324000" indent="0">
              <a:buFontTx/>
              <a:buNone/>
              <a:defRPr sz="900"/>
            </a:lvl2pPr>
            <a:lvl3pPr marL="630000" indent="0">
              <a:buFontTx/>
              <a:buNone/>
              <a:defRPr sz="900"/>
            </a:lvl3pPr>
            <a:lvl4pPr marL="1008000" indent="0">
              <a:buFontTx/>
              <a:buNone/>
              <a:defRPr sz="900"/>
            </a:lvl4pPr>
            <a:lvl5pPr marL="1368000" indent="0">
              <a:buFontTx/>
              <a:buNone/>
              <a:defRPr sz="900"/>
            </a:lvl5pPr>
          </a:lstStyle>
          <a:p>
            <a:pPr lvl="0"/>
            <a:r>
              <a:rPr lang="en-US"/>
              <a:t>Click to edit Master text styles</a:t>
            </a:r>
          </a:p>
        </p:txBody>
      </p:sp>
      <p:sp>
        <p:nvSpPr>
          <p:cNvPr id="36" name="Title Placeholder 1">
            <a:extLst>
              <a:ext uri="{FF2B5EF4-FFF2-40B4-BE49-F238E27FC236}">
                <a16:creationId xmlns:a16="http://schemas.microsoft.com/office/drawing/2014/main" id="{97DE615D-134C-440A-B556-92B17F4E269C}"/>
              </a:ext>
            </a:extLst>
          </p:cNvPr>
          <p:cNvSpPr>
            <a:spLocks noGrp="1"/>
          </p:cNvSpPr>
          <p:nvPr>
            <p:ph type="title"/>
          </p:nvPr>
        </p:nvSpPr>
        <p:spPr>
          <a:xfrm>
            <a:off x="571500" y="485440"/>
            <a:ext cx="11065680" cy="798237"/>
          </a:xfrm>
          <a:prstGeom prst="rect">
            <a:avLst/>
          </a:prstGeom>
        </p:spPr>
        <p:txBody>
          <a:bodyPr vert="horz" lIns="91440" tIns="45720" rIns="91440" bIns="45720" rtlCol="0" anchor="b">
            <a:noAutofit/>
          </a:bodyPr>
          <a:lstStyle/>
          <a:p>
            <a:r>
              <a:rPr lang="en-US"/>
              <a:t>Click to edit Master title style</a:t>
            </a:r>
          </a:p>
        </p:txBody>
      </p:sp>
      <p:sp>
        <p:nvSpPr>
          <p:cNvPr id="38" name="Text Placeholder 2">
            <a:extLst>
              <a:ext uri="{FF2B5EF4-FFF2-40B4-BE49-F238E27FC236}">
                <a16:creationId xmlns:a16="http://schemas.microsoft.com/office/drawing/2014/main" id="{07FB8F93-521D-43AF-91B8-BD5FC089E1C3}"/>
              </a:ext>
            </a:extLst>
          </p:cNvPr>
          <p:cNvSpPr>
            <a:spLocks noGrp="1"/>
          </p:cNvSpPr>
          <p:nvPr>
            <p:ph type="body" sz="quarter" idx="29"/>
          </p:nvPr>
        </p:nvSpPr>
        <p:spPr>
          <a:xfrm>
            <a:off x="571500" y="1714500"/>
            <a:ext cx="11065680" cy="426357"/>
          </a:xfrm>
        </p:spPr>
        <p:txBody>
          <a:bodyPr/>
          <a:lstStyle/>
          <a:p>
            <a:pPr lvl="0"/>
            <a:r>
              <a:rPr lang="en-US"/>
              <a:t>Click to edit Master text styles</a:t>
            </a:r>
          </a:p>
        </p:txBody>
      </p:sp>
      <p:cxnSp>
        <p:nvCxnSpPr>
          <p:cNvPr id="23" name="Straight Connector 22">
            <a:extLst>
              <a:ext uri="{FF2B5EF4-FFF2-40B4-BE49-F238E27FC236}">
                <a16:creationId xmlns:a16="http://schemas.microsoft.com/office/drawing/2014/main" id="{E94CA4B8-1A85-47D2-BD01-21E0610EDA3A}"/>
              </a:ext>
            </a:extLst>
          </p:cNvPr>
          <p:cNvCxnSpPr>
            <a:cxnSpLocks/>
          </p:cNvCxnSpPr>
          <p:nvPr userDrawn="1"/>
        </p:nvCxnSpPr>
        <p:spPr>
          <a:xfrm>
            <a:off x="685799" y="1485900"/>
            <a:ext cx="11029615" cy="0"/>
          </a:xfrm>
          <a:prstGeom prst="line">
            <a:avLst/>
          </a:prstGeom>
          <a:ln w="9525">
            <a:solidFill>
              <a:schemeClr val="tx2"/>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0296824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_6 Headshots">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8EBDF5D3-85D4-44DF-A280-B7DD5DF92CCA}"/>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rcRect/>
          <a:stretch/>
        </p:blipFill>
        <p:spPr>
          <a:xfrm>
            <a:off x="1524" y="0"/>
            <a:ext cx="12190476" cy="5867400"/>
          </a:xfrm>
          <a:prstGeom prst="rect">
            <a:avLst/>
          </a:prstGeom>
        </p:spPr>
      </p:pic>
      <p:sp>
        <p:nvSpPr>
          <p:cNvPr id="8" name="Picture Placeholder 7">
            <a:extLst>
              <a:ext uri="{FF2B5EF4-FFF2-40B4-BE49-F238E27FC236}">
                <a16:creationId xmlns:a16="http://schemas.microsoft.com/office/drawing/2014/main" id="{28C99BF7-0D03-46F1-8D7B-73FBFCD0CC08}"/>
              </a:ext>
            </a:extLst>
          </p:cNvPr>
          <p:cNvSpPr>
            <a:spLocks noGrp="1"/>
          </p:cNvSpPr>
          <p:nvPr>
            <p:ph type="pic" sz="quarter" idx="11"/>
          </p:nvPr>
        </p:nvSpPr>
        <p:spPr>
          <a:xfrm>
            <a:off x="689799" y="2565717"/>
            <a:ext cx="1554480" cy="214122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5" name="Rectangle 4">
            <a:extLst>
              <a:ext uri="{FF2B5EF4-FFF2-40B4-BE49-F238E27FC236}">
                <a16:creationId xmlns:a16="http://schemas.microsoft.com/office/drawing/2014/main" id="{CF18BD9B-F2B8-4E5D-AA8F-7809EA6DE10E}"/>
              </a:ext>
            </a:extLst>
          </p:cNvPr>
          <p:cNvSpPr/>
          <p:nvPr userDrawn="1"/>
        </p:nvSpPr>
        <p:spPr>
          <a:xfrm>
            <a:off x="689232" y="4707618"/>
            <a:ext cx="155448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4" name="Rectangle 23">
            <a:extLst>
              <a:ext uri="{FF2B5EF4-FFF2-40B4-BE49-F238E27FC236}">
                <a16:creationId xmlns:a16="http://schemas.microsoft.com/office/drawing/2014/main" id="{2A805A79-A2F3-4768-A0CF-74BADD91419B}"/>
              </a:ext>
            </a:extLst>
          </p:cNvPr>
          <p:cNvSpPr/>
          <p:nvPr userDrawn="1"/>
        </p:nvSpPr>
        <p:spPr>
          <a:xfrm>
            <a:off x="0" y="0"/>
            <a:ext cx="1188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8DCA0E1-0F22-4346-B3A3-AC9DB0138E41}"/>
              </a:ext>
            </a:extLst>
          </p:cNvPr>
          <p:cNvSpPr>
            <a:spLocks noGrp="1"/>
          </p:cNvSpPr>
          <p:nvPr>
            <p:ph type="body" sz="quarter" idx="25"/>
          </p:nvPr>
        </p:nvSpPr>
        <p:spPr>
          <a:xfrm>
            <a:off x="689066" y="4845111"/>
            <a:ext cx="1554480" cy="746980"/>
          </a:xfrm>
        </p:spPr>
        <p:txBody>
          <a:bodyPr tIns="45720" bIns="0"/>
          <a:lstStyle>
            <a:lvl1pPr marL="0" indent="0" algn="ctr">
              <a:lnSpc>
                <a:spcPts val="1200"/>
              </a:lnSpc>
              <a:spcAft>
                <a:spcPts val="0"/>
              </a:spcAft>
              <a:buFontTx/>
              <a:buNone/>
              <a:defRPr sz="900"/>
            </a:lvl1pPr>
            <a:lvl2pPr marL="324000" indent="0">
              <a:buFontTx/>
              <a:buNone/>
              <a:defRPr sz="900"/>
            </a:lvl2pPr>
            <a:lvl3pPr marL="630000" indent="0">
              <a:buFontTx/>
              <a:buNone/>
              <a:defRPr sz="900"/>
            </a:lvl3pPr>
            <a:lvl4pPr marL="1008000" indent="0">
              <a:buFontTx/>
              <a:buNone/>
              <a:defRPr sz="900"/>
            </a:lvl4pPr>
            <a:lvl5pPr marL="1368000" indent="0">
              <a:buFontTx/>
              <a:buNone/>
              <a:defRPr sz="900"/>
            </a:lvl5pPr>
          </a:lstStyle>
          <a:p>
            <a:pPr lvl="0"/>
            <a:r>
              <a:rPr lang="en-US"/>
              <a:t>Click to edit Master text styles</a:t>
            </a:r>
          </a:p>
        </p:txBody>
      </p:sp>
      <p:sp>
        <p:nvSpPr>
          <p:cNvPr id="49" name="Picture Placeholder 7">
            <a:extLst>
              <a:ext uri="{FF2B5EF4-FFF2-40B4-BE49-F238E27FC236}">
                <a16:creationId xmlns:a16="http://schemas.microsoft.com/office/drawing/2014/main" id="{0826ADA9-DB5D-4B98-9B08-06FF4ED89A9F}"/>
              </a:ext>
            </a:extLst>
          </p:cNvPr>
          <p:cNvSpPr>
            <a:spLocks noGrp="1"/>
          </p:cNvSpPr>
          <p:nvPr>
            <p:ph type="pic" sz="quarter" idx="26"/>
          </p:nvPr>
        </p:nvSpPr>
        <p:spPr>
          <a:xfrm>
            <a:off x="2563105" y="2565717"/>
            <a:ext cx="1554480" cy="214122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50" name="Rectangle 49">
            <a:extLst>
              <a:ext uri="{FF2B5EF4-FFF2-40B4-BE49-F238E27FC236}">
                <a16:creationId xmlns:a16="http://schemas.microsoft.com/office/drawing/2014/main" id="{B4C3814B-AFF2-45BB-A1BD-A307870AEDD2}"/>
              </a:ext>
            </a:extLst>
          </p:cNvPr>
          <p:cNvSpPr/>
          <p:nvPr userDrawn="1"/>
        </p:nvSpPr>
        <p:spPr>
          <a:xfrm>
            <a:off x="2562538" y="4707618"/>
            <a:ext cx="155448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1" name="Text Placeholder 2">
            <a:extLst>
              <a:ext uri="{FF2B5EF4-FFF2-40B4-BE49-F238E27FC236}">
                <a16:creationId xmlns:a16="http://schemas.microsoft.com/office/drawing/2014/main" id="{BA6929C2-EC9D-4EBF-9AD7-20CE61800E22}"/>
              </a:ext>
            </a:extLst>
          </p:cNvPr>
          <p:cNvSpPr>
            <a:spLocks noGrp="1"/>
          </p:cNvSpPr>
          <p:nvPr>
            <p:ph type="body" sz="quarter" idx="27"/>
          </p:nvPr>
        </p:nvSpPr>
        <p:spPr>
          <a:xfrm>
            <a:off x="2562372" y="4845111"/>
            <a:ext cx="1554480" cy="746980"/>
          </a:xfrm>
        </p:spPr>
        <p:txBody>
          <a:bodyPr tIns="45720" bIns="0"/>
          <a:lstStyle>
            <a:lvl1pPr marL="0" indent="0" algn="ctr">
              <a:lnSpc>
                <a:spcPts val="1200"/>
              </a:lnSpc>
              <a:spcAft>
                <a:spcPts val="0"/>
              </a:spcAft>
              <a:buFontTx/>
              <a:buNone/>
              <a:defRPr sz="900"/>
            </a:lvl1pPr>
            <a:lvl2pPr marL="324000" indent="0">
              <a:buFontTx/>
              <a:buNone/>
              <a:defRPr sz="900"/>
            </a:lvl2pPr>
            <a:lvl3pPr marL="630000" indent="0">
              <a:buFontTx/>
              <a:buNone/>
              <a:defRPr sz="900"/>
            </a:lvl3pPr>
            <a:lvl4pPr marL="1008000" indent="0">
              <a:buFontTx/>
              <a:buNone/>
              <a:defRPr sz="900"/>
            </a:lvl4pPr>
            <a:lvl5pPr marL="1368000" indent="0">
              <a:buFontTx/>
              <a:buNone/>
              <a:defRPr sz="900"/>
            </a:lvl5pPr>
          </a:lstStyle>
          <a:p>
            <a:pPr lvl="0"/>
            <a:r>
              <a:rPr lang="en-US"/>
              <a:t>Click to edit Master text styles</a:t>
            </a:r>
          </a:p>
        </p:txBody>
      </p:sp>
      <p:sp>
        <p:nvSpPr>
          <p:cNvPr id="52" name="Picture Placeholder 7">
            <a:extLst>
              <a:ext uri="{FF2B5EF4-FFF2-40B4-BE49-F238E27FC236}">
                <a16:creationId xmlns:a16="http://schemas.microsoft.com/office/drawing/2014/main" id="{2D347C83-A65E-433D-BDDC-7416A1DB46E3}"/>
              </a:ext>
            </a:extLst>
          </p:cNvPr>
          <p:cNvSpPr>
            <a:spLocks noGrp="1"/>
          </p:cNvSpPr>
          <p:nvPr>
            <p:ph type="pic" sz="quarter" idx="28"/>
          </p:nvPr>
        </p:nvSpPr>
        <p:spPr>
          <a:xfrm>
            <a:off x="4436411" y="2565717"/>
            <a:ext cx="1554480" cy="214122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53" name="Rectangle 52">
            <a:extLst>
              <a:ext uri="{FF2B5EF4-FFF2-40B4-BE49-F238E27FC236}">
                <a16:creationId xmlns:a16="http://schemas.microsoft.com/office/drawing/2014/main" id="{6F3B6DA2-21B4-481C-983A-E56B9F34D857}"/>
              </a:ext>
            </a:extLst>
          </p:cNvPr>
          <p:cNvSpPr/>
          <p:nvPr userDrawn="1"/>
        </p:nvSpPr>
        <p:spPr>
          <a:xfrm>
            <a:off x="4435844" y="4707618"/>
            <a:ext cx="155448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4" name="Text Placeholder 2">
            <a:extLst>
              <a:ext uri="{FF2B5EF4-FFF2-40B4-BE49-F238E27FC236}">
                <a16:creationId xmlns:a16="http://schemas.microsoft.com/office/drawing/2014/main" id="{1AB7CF94-1A48-467A-9CEB-FF2E4A04A1AE}"/>
              </a:ext>
            </a:extLst>
          </p:cNvPr>
          <p:cNvSpPr>
            <a:spLocks noGrp="1"/>
          </p:cNvSpPr>
          <p:nvPr>
            <p:ph type="body" sz="quarter" idx="29"/>
          </p:nvPr>
        </p:nvSpPr>
        <p:spPr>
          <a:xfrm>
            <a:off x="4435678" y="4845111"/>
            <a:ext cx="1554480" cy="746980"/>
          </a:xfrm>
        </p:spPr>
        <p:txBody>
          <a:bodyPr tIns="45720" bIns="0"/>
          <a:lstStyle>
            <a:lvl1pPr marL="0" indent="0" algn="ctr">
              <a:lnSpc>
                <a:spcPts val="1200"/>
              </a:lnSpc>
              <a:spcAft>
                <a:spcPts val="0"/>
              </a:spcAft>
              <a:buFontTx/>
              <a:buNone/>
              <a:defRPr sz="900"/>
            </a:lvl1pPr>
            <a:lvl2pPr marL="324000" indent="0">
              <a:buFontTx/>
              <a:buNone/>
              <a:defRPr sz="900"/>
            </a:lvl2pPr>
            <a:lvl3pPr marL="630000" indent="0">
              <a:buFontTx/>
              <a:buNone/>
              <a:defRPr sz="900"/>
            </a:lvl3pPr>
            <a:lvl4pPr marL="1008000" indent="0">
              <a:buFontTx/>
              <a:buNone/>
              <a:defRPr sz="900"/>
            </a:lvl4pPr>
            <a:lvl5pPr marL="1368000" indent="0">
              <a:buFontTx/>
              <a:buNone/>
              <a:defRPr sz="900"/>
            </a:lvl5pPr>
          </a:lstStyle>
          <a:p>
            <a:pPr lvl="0"/>
            <a:r>
              <a:rPr lang="en-US"/>
              <a:t>Click to edit Master text styles</a:t>
            </a:r>
          </a:p>
        </p:txBody>
      </p:sp>
      <p:sp>
        <p:nvSpPr>
          <p:cNvPr id="55" name="Picture Placeholder 7">
            <a:extLst>
              <a:ext uri="{FF2B5EF4-FFF2-40B4-BE49-F238E27FC236}">
                <a16:creationId xmlns:a16="http://schemas.microsoft.com/office/drawing/2014/main" id="{736D3410-4FE6-41AD-B385-E007623349F1}"/>
              </a:ext>
            </a:extLst>
          </p:cNvPr>
          <p:cNvSpPr>
            <a:spLocks noGrp="1"/>
          </p:cNvSpPr>
          <p:nvPr>
            <p:ph type="pic" sz="quarter" idx="30"/>
          </p:nvPr>
        </p:nvSpPr>
        <p:spPr>
          <a:xfrm>
            <a:off x="6309717" y="2565717"/>
            <a:ext cx="1554480" cy="214122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56" name="Rectangle 55">
            <a:extLst>
              <a:ext uri="{FF2B5EF4-FFF2-40B4-BE49-F238E27FC236}">
                <a16:creationId xmlns:a16="http://schemas.microsoft.com/office/drawing/2014/main" id="{CCC56E23-C4D0-40C3-9433-3D11F1EAC126}"/>
              </a:ext>
            </a:extLst>
          </p:cNvPr>
          <p:cNvSpPr/>
          <p:nvPr userDrawn="1"/>
        </p:nvSpPr>
        <p:spPr>
          <a:xfrm>
            <a:off x="6309150" y="4707618"/>
            <a:ext cx="155448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7" name="Text Placeholder 2">
            <a:extLst>
              <a:ext uri="{FF2B5EF4-FFF2-40B4-BE49-F238E27FC236}">
                <a16:creationId xmlns:a16="http://schemas.microsoft.com/office/drawing/2014/main" id="{A4F90BC9-E5A2-483B-8D0C-F66A7FD14912}"/>
              </a:ext>
            </a:extLst>
          </p:cNvPr>
          <p:cNvSpPr>
            <a:spLocks noGrp="1"/>
          </p:cNvSpPr>
          <p:nvPr>
            <p:ph type="body" sz="quarter" idx="31"/>
          </p:nvPr>
        </p:nvSpPr>
        <p:spPr>
          <a:xfrm>
            <a:off x="6308984" y="4845111"/>
            <a:ext cx="1554480" cy="746980"/>
          </a:xfrm>
        </p:spPr>
        <p:txBody>
          <a:bodyPr tIns="45720" bIns="0"/>
          <a:lstStyle>
            <a:lvl1pPr marL="0" indent="0" algn="ctr">
              <a:lnSpc>
                <a:spcPts val="1200"/>
              </a:lnSpc>
              <a:spcAft>
                <a:spcPts val="0"/>
              </a:spcAft>
              <a:buFontTx/>
              <a:buNone/>
              <a:defRPr sz="900"/>
            </a:lvl1pPr>
            <a:lvl2pPr marL="324000" indent="0">
              <a:buFontTx/>
              <a:buNone/>
              <a:defRPr sz="900"/>
            </a:lvl2pPr>
            <a:lvl3pPr marL="630000" indent="0">
              <a:buFontTx/>
              <a:buNone/>
              <a:defRPr sz="900"/>
            </a:lvl3pPr>
            <a:lvl4pPr marL="1008000" indent="0">
              <a:buFontTx/>
              <a:buNone/>
              <a:defRPr sz="900"/>
            </a:lvl4pPr>
            <a:lvl5pPr marL="1368000" indent="0">
              <a:buFontTx/>
              <a:buNone/>
              <a:defRPr sz="900"/>
            </a:lvl5pPr>
          </a:lstStyle>
          <a:p>
            <a:pPr lvl="0"/>
            <a:r>
              <a:rPr lang="en-US"/>
              <a:t>Click to edit Master text styles</a:t>
            </a:r>
          </a:p>
        </p:txBody>
      </p:sp>
      <p:sp>
        <p:nvSpPr>
          <p:cNvPr id="58" name="Picture Placeholder 7">
            <a:extLst>
              <a:ext uri="{FF2B5EF4-FFF2-40B4-BE49-F238E27FC236}">
                <a16:creationId xmlns:a16="http://schemas.microsoft.com/office/drawing/2014/main" id="{E442FE6D-4137-4214-87F9-4A43ABA445CA}"/>
              </a:ext>
            </a:extLst>
          </p:cNvPr>
          <p:cNvSpPr>
            <a:spLocks noGrp="1"/>
          </p:cNvSpPr>
          <p:nvPr>
            <p:ph type="pic" sz="quarter" idx="32"/>
          </p:nvPr>
        </p:nvSpPr>
        <p:spPr>
          <a:xfrm>
            <a:off x="8183023" y="2565717"/>
            <a:ext cx="1554480" cy="214122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59" name="Rectangle 58">
            <a:extLst>
              <a:ext uri="{FF2B5EF4-FFF2-40B4-BE49-F238E27FC236}">
                <a16:creationId xmlns:a16="http://schemas.microsoft.com/office/drawing/2014/main" id="{514E3E22-507B-4DE0-ACAE-3844EE7A74E2}"/>
              </a:ext>
            </a:extLst>
          </p:cNvPr>
          <p:cNvSpPr/>
          <p:nvPr userDrawn="1"/>
        </p:nvSpPr>
        <p:spPr>
          <a:xfrm>
            <a:off x="8182456" y="4707618"/>
            <a:ext cx="155448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0" name="Text Placeholder 2">
            <a:extLst>
              <a:ext uri="{FF2B5EF4-FFF2-40B4-BE49-F238E27FC236}">
                <a16:creationId xmlns:a16="http://schemas.microsoft.com/office/drawing/2014/main" id="{B47EF483-854F-4A71-B182-8BC6ED185575}"/>
              </a:ext>
            </a:extLst>
          </p:cNvPr>
          <p:cNvSpPr>
            <a:spLocks noGrp="1"/>
          </p:cNvSpPr>
          <p:nvPr>
            <p:ph type="body" sz="quarter" idx="33"/>
          </p:nvPr>
        </p:nvSpPr>
        <p:spPr>
          <a:xfrm>
            <a:off x="8182290" y="4845111"/>
            <a:ext cx="1554480" cy="746980"/>
          </a:xfrm>
        </p:spPr>
        <p:txBody>
          <a:bodyPr tIns="45720" bIns="0"/>
          <a:lstStyle>
            <a:lvl1pPr marL="0" indent="0" algn="ctr">
              <a:lnSpc>
                <a:spcPts val="1200"/>
              </a:lnSpc>
              <a:spcAft>
                <a:spcPts val="0"/>
              </a:spcAft>
              <a:buFontTx/>
              <a:buNone/>
              <a:defRPr sz="900"/>
            </a:lvl1pPr>
            <a:lvl2pPr marL="324000" indent="0">
              <a:buFontTx/>
              <a:buNone/>
              <a:defRPr sz="900"/>
            </a:lvl2pPr>
            <a:lvl3pPr marL="630000" indent="0">
              <a:buFontTx/>
              <a:buNone/>
              <a:defRPr sz="900"/>
            </a:lvl3pPr>
            <a:lvl4pPr marL="1008000" indent="0">
              <a:buFontTx/>
              <a:buNone/>
              <a:defRPr sz="900"/>
            </a:lvl4pPr>
            <a:lvl5pPr marL="1368000" indent="0">
              <a:buFontTx/>
              <a:buNone/>
              <a:defRPr sz="900"/>
            </a:lvl5pPr>
          </a:lstStyle>
          <a:p>
            <a:pPr lvl="0"/>
            <a:r>
              <a:rPr lang="en-US"/>
              <a:t>Click to edit Master text styles</a:t>
            </a:r>
          </a:p>
        </p:txBody>
      </p:sp>
      <p:sp>
        <p:nvSpPr>
          <p:cNvPr id="61" name="Picture Placeholder 7">
            <a:extLst>
              <a:ext uri="{FF2B5EF4-FFF2-40B4-BE49-F238E27FC236}">
                <a16:creationId xmlns:a16="http://schemas.microsoft.com/office/drawing/2014/main" id="{042EEAB2-7D13-453F-9B84-5BC1C0422995}"/>
              </a:ext>
            </a:extLst>
          </p:cNvPr>
          <p:cNvSpPr>
            <a:spLocks noGrp="1"/>
          </p:cNvSpPr>
          <p:nvPr>
            <p:ph type="pic" sz="quarter" idx="34"/>
          </p:nvPr>
        </p:nvSpPr>
        <p:spPr>
          <a:xfrm>
            <a:off x="10056327" y="2565717"/>
            <a:ext cx="1554480" cy="214122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62" name="Rectangle 61">
            <a:extLst>
              <a:ext uri="{FF2B5EF4-FFF2-40B4-BE49-F238E27FC236}">
                <a16:creationId xmlns:a16="http://schemas.microsoft.com/office/drawing/2014/main" id="{4555826B-5D1F-4FDD-91D1-026B78270F33}"/>
              </a:ext>
            </a:extLst>
          </p:cNvPr>
          <p:cNvSpPr/>
          <p:nvPr userDrawn="1"/>
        </p:nvSpPr>
        <p:spPr>
          <a:xfrm>
            <a:off x="10055760" y="4707618"/>
            <a:ext cx="155448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3" name="Text Placeholder 2">
            <a:extLst>
              <a:ext uri="{FF2B5EF4-FFF2-40B4-BE49-F238E27FC236}">
                <a16:creationId xmlns:a16="http://schemas.microsoft.com/office/drawing/2014/main" id="{F88000AC-DE0F-4EE3-B101-2BFAF1900D81}"/>
              </a:ext>
            </a:extLst>
          </p:cNvPr>
          <p:cNvSpPr>
            <a:spLocks noGrp="1"/>
          </p:cNvSpPr>
          <p:nvPr>
            <p:ph type="body" sz="quarter" idx="35"/>
          </p:nvPr>
        </p:nvSpPr>
        <p:spPr>
          <a:xfrm>
            <a:off x="10055594" y="4845111"/>
            <a:ext cx="1554480" cy="746980"/>
          </a:xfrm>
        </p:spPr>
        <p:txBody>
          <a:bodyPr tIns="45720" bIns="0"/>
          <a:lstStyle>
            <a:lvl1pPr marL="0" indent="0" algn="ctr">
              <a:lnSpc>
                <a:spcPts val="1200"/>
              </a:lnSpc>
              <a:spcAft>
                <a:spcPts val="0"/>
              </a:spcAft>
              <a:buFontTx/>
              <a:buNone/>
              <a:defRPr sz="900"/>
            </a:lvl1pPr>
            <a:lvl2pPr marL="324000" indent="0">
              <a:buFontTx/>
              <a:buNone/>
              <a:defRPr sz="900"/>
            </a:lvl2pPr>
            <a:lvl3pPr marL="630000" indent="0">
              <a:buFontTx/>
              <a:buNone/>
              <a:defRPr sz="900"/>
            </a:lvl3pPr>
            <a:lvl4pPr marL="1008000" indent="0">
              <a:buFontTx/>
              <a:buNone/>
              <a:defRPr sz="900"/>
            </a:lvl4pPr>
            <a:lvl5pPr marL="1368000" indent="0">
              <a:buFontTx/>
              <a:buNone/>
              <a:defRPr sz="900"/>
            </a:lvl5pPr>
          </a:lstStyle>
          <a:p>
            <a:pPr lvl="0"/>
            <a:r>
              <a:rPr lang="en-US"/>
              <a:t>Click to edit Master text styles</a:t>
            </a:r>
          </a:p>
        </p:txBody>
      </p:sp>
      <p:sp>
        <p:nvSpPr>
          <p:cNvPr id="65" name="Title Placeholder 1">
            <a:extLst>
              <a:ext uri="{FF2B5EF4-FFF2-40B4-BE49-F238E27FC236}">
                <a16:creationId xmlns:a16="http://schemas.microsoft.com/office/drawing/2014/main" id="{C6F0DA21-A7A9-410A-886E-C959A30BD8CC}"/>
              </a:ext>
            </a:extLst>
          </p:cNvPr>
          <p:cNvSpPr>
            <a:spLocks noGrp="1"/>
          </p:cNvSpPr>
          <p:nvPr>
            <p:ph type="title"/>
          </p:nvPr>
        </p:nvSpPr>
        <p:spPr>
          <a:xfrm>
            <a:off x="571500" y="485440"/>
            <a:ext cx="11143914" cy="798237"/>
          </a:xfrm>
          <a:prstGeom prst="rect">
            <a:avLst/>
          </a:prstGeom>
        </p:spPr>
        <p:txBody>
          <a:bodyPr vert="horz" lIns="91440" tIns="45720" rIns="91440" bIns="45720" rtlCol="0" anchor="b">
            <a:noAutofit/>
          </a:bodyPr>
          <a:lstStyle/>
          <a:p>
            <a:r>
              <a:rPr lang="en-US"/>
              <a:t>Click to edit Master title style</a:t>
            </a:r>
          </a:p>
        </p:txBody>
      </p:sp>
      <p:sp>
        <p:nvSpPr>
          <p:cNvPr id="67" name="Text Placeholder 2">
            <a:extLst>
              <a:ext uri="{FF2B5EF4-FFF2-40B4-BE49-F238E27FC236}">
                <a16:creationId xmlns:a16="http://schemas.microsoft.com/office/drawing/2014/main" id="{291336FB-7CDD-4120-B325-A37590C9A879}"/>
              </a:ext>
            </a:extLst>
          </p:cNvPr>
          <p:cNvSpPr>
            <a:spLocks noGrp="1"/>
          </p:cNvSpPr>
          <p:nvPr>
            <p:ph type="body" sz="quarter" idx="36"/>
          </p:nvPr>
        </p:nvSpPr>
        <p:spPr>
          <a:xfrm>
            <a:off x="571500" y="1714500"/>
            <a:ext cx="11065680" cy="426357"/>
          </a:xfrm>
        </p:spPr>
        <p:txBody>
          <a:bodyPr/>
          <a:lstStyle/>
          <a:p>
            <a:pPr lvl="0"/>
            <a:r>
              <a:rPr lang="en-US"/>
              <a:t>Click to edit Master text styles</a:t>
            </a:r>
          </a:p>
        </p:txBody>
      </p:sp>
      <p:cxnSp>
        <p:nvCxnSpPr>
          <p:cNvPr id="28" name="Straight Connector 27">
            <a:extLst>
              <a:ext uri="{FF2B5EF4-FFF2-40B4-BE49-F238E27FC236}">
                <a16:creationId xmlns:a16="http://schemas.microsoft.com/office/drawing/2014/main" id="{065613DD-D555-4986-80B4-4DA919D53BA6}"/>
              </a:ext>
            </a:extLst>
          </p:cNvPr>
          <p:cNvCxnSpPr>
            <a:cxnSpLocks/>
          </p:cNvCxnSpPr>
          <p:nvPr userDrawn="1"/>
        </p:nvCxnSpPr>
        <p:spPr>
          <a:xfrm>
            <a:off x="685799" y="1485900"/>
            <a:ext cx="11029615" cy="0"/>
          </a:xfrm>
          <a:prstGeom prst="line">
            <a:avLst/>
          </a:prstGeom>
          <a:ln w="9525">
            <a:solidFill>
              <a:schemeClr val="tx2"/>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7467931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_6 Headshots">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8EBDF5D3-85D4-44DF-A280-B7DD5DF92CCA}"/>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rcRect/>
          <a:stretch/>
        </p:blipFill>
        <p:spPr>
          <a:xfrm>
            <a:off x="1524" y="0"/>
            <a:ext cx="12190476" cy="5867400"/>
          </a:xfrm>
          <a:prstGeom prst="rect">
            <a:avLst/>
          </a:prstGeom>
        </p:spPr>
      </p:pic>
      <p:sp>
        <p:nvSpPr>
          <p:cNvPr id="8" name="Picture Placeholder 7">
            <a:extLst>
              <a:ext uri="{FF2B5EF4-FFF2-40B4-BE49-F238E27FC236}">
                <a16:creationId xmlns:a16="http://schemas.microsoft.com/office/drawing/2014/main" id="{28C99BF7-0D03-46F1-8D7B-73FBFCD0CC08}"/>
              </a:ext>
            </a:extLst>
          </p:cNvPr>
          <p:cNvSpPr>
            <a:spLocks noGrp="1"/>
          </p:cNvSpPr>
          <p:nvPr>
            <p:ph type="pic" sz="quarter" idx="11"/>
          </p:nvPr>
        </p:nvSpPr>
        <p:spPr>
          <a:xfrm>
            <a:off x="689799" y="2565717"/>
            <a:ext cx="1554480" cy="214122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24" name="Rectangle 23">
            <a:extLst>
              <a:ext uri="{FF2B5EF4-FFF2-40B4-BE49-F238E27FC236}">
                <a16:creationId xmlns:a16="http://schemas.microsoft.com/office/drawing/2014/main" id="{2A805A79-A2F3-4768-A0CF-74BADD91419B}"/>
              </a:ext>
            </a:extLst>
          </p:cNvPr>
          <p:cNvSpPr/>
          <p:nvPr userDrawn="1"/>
        </p:nvSpPr>
        <p:spPr>
          <a:xfrm>
            <a:off x="0" y="0"/>
            <a:ext cx="1188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8DCA0E1-0F22-4346-B3A3-AC9DB0138E41}"/>
              </a:ext>
            </a:extLst>
          </p:cNvPr>
          <p:cNvSpPr>
            <a:spLocks noGrp="1"/>
          </p:cNvSpPr>
          <p:nvPr>
            <p:ph type="body" sz="quarter" idx="25"/>
          </p:nvPr>
        </p:nvSpPr>
        <p:spPr>
          <a:xfrm>
            <a:off x="689066" y="4845111"/>
            <a:ext cx="1554480" cy="746980"/>
          </a:xfrm>
        </p:spPr>
        <p:txBody>
          <a:bodyPr tIns="45720" bIns="0"/>
          <a:lstStyle>
            <a:lvl1pPr marL="0" indent="0" algn="ctr">
              <a:lnSpc>
                <a:spcPts val="1200"/>
              </a:lnSpc>
              <a:spcAft>
                <a:spcPts val="0"/>
              </a:spcAft>
              <a:buFontTx/>
              <a:buNone/>
              <a:defRPr sz="900"/>
            </a:lvl1pPr>
            <a:lvl2pPr marL="324000" indent="0">
              <a:buFontTx/>
              <a:buNone/>
              <a:defRPr sz="900"/>
            </a:lvl2pPr>
            <a:lvl3pPr marL="630000" indent="0">
              <a:buFontTx/>
              <a:buNone/>
              <a:defRPr sz="900"/>
            </a:lvl3pPr>
            <a:lvl4pPr marL="1008000" indent="0">
              <a:buFontTx/>
              <a:buNone/>
              <a:defRPr sz="900"/>
            </a:lvl4pPr>
            <a:lvl5pPr marL="1368000" indent="0">
              <a:buFontTx/>
              <a:buNone/>
              <a:defRPr sz="900"/>
            </a:lvl5pPr>
          </a:lstStyle>
          <a:p>
            <a:pPr lvl="0"/>
            <a:r>
              <a:rPr lang="en-US"/>
              <a:t>Click to edit Master text styles</a:t>
            </a:r>
          </a:p>
        </p:txBody>
      </p:sp>
      <p:sp>
        <p:nvSpPr>
          <p:cNvPr id="49" name="Picture Placeholder 7">
            <a:extLst>
              <a:ext uri="{FF2B5EF4-FFF2-40B4-BE49-F238E27FC236}">
                <a16:creationId xmlns:a16="http://schemas.microsoft.com/office/drawing/2014/main" id="{0826ADA9-DB5D-4B98-9B08-06FF4ED89A9F}"/>
              </a:ext>
            </a:extLst>
          </p:cNvPr>
          <p:cNvSpPr>
            <a:spLocks noGrp="1"/>
          </p:cNvSpPr>
          <p:nvPr>
            <p:ph type="pic" sz="quarter" idx="26"/>
          </p:nvPr>
        </p:nvSpPr>
        <p:spPr>
          <a:xfrm>
            <a:off x="2563105" y="2565717"/>
            <a:ext cx="1554480" cy="214122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51" name="Text Placeholder 2">
            <a:extLst>
              <a:ext uri="{FF2B5EF4-FFF2-40B4-BE49-F238E27FC236}">
                <a16:creationId xmlns:a16="http://schemas.microsoft.com/office/drawing/2014/main" id="{BA6929C2-EC9D-4EBF-9AD7-20CE61800E22}"/>
              </a:ext>
            </a:extLst>
          </p:cNvPr>
          <p:cNvSpPr>
            <a:spLocks noGrp="1"/>
          </p:cNvSpPr>
          <p:nvPr>
            <p:ph type="body" sz="quarter" idx="27"/>
          </p:nvPr>
        </p:nvSpPr>
        <p:spPr>
          <a:xfrm>
            <a:off x="2562372" y="4845111"/>
            <a:ext cx="1554480" cy="746980"/>
          </a:xfrm>
        </p:spPr>
        <p:txBody>
          <a:bodyPr tIns="45720" bIns="0"/>
          <a:lstStyle>
            <a:lvl1pPr marL="0" indent="0" algn="ctr">
              <a:lnSpc>
                <a:spcPts val="1200"/>
              </a:lnSpc>
              <a:spcAft>
                <a:spcPts val="0"/>
              </a:spcAft>
              <a:buFontTx/>
              <a:buNone/>
              <a:defRPr sz="900"/>
            </a:lvl1pPr>
            <a:lvl2pPr marL="324000" indent="0">
              <a:buFontTx/>
              <a:buNone/>
              <a:defRPr sz="900"/>
            </a:lvl2pPr>
            <a:lvl3pPr marL="630000" indent="0">
              <a:buFontTx/>
              <a:buNone/>
              <a:defRPr sz="900"/>
            </a:lvl3pPr>
            <a:lvl4pPr marL="1008000" indent="0">
              <a:buFontTx/>
              <a:buNone/>
              <a:defRPr sz="900"/>
            </a:lvl4pPr>
            <a:lvl5pPr marL="1368000" indent="0">
              <a:buFontTx/>
              <a:buNone/>
              <a:defRPr sz="900"/>
            </a:lvl5pPr>
          </a:lstStyle>
          <a:p>
            <a:pPr lvl="0"/>
            <a:r>
              <a:rPr lang="en-US"/>
              <a:t>Click to edit Master text styles</a:t>
            </a:r>
          </a:p>
        </p:txBody>
      </p:sp>
      <p:sp>
        <p:nvSpPr>
          <p:cNvPr id="52" name="Picture Placeholder 7">
            <a:extLst>
              <a:ext uri="{FF2B5EF4-FFF2-40B4-BE49-F238E27FC236}">
                <a16:creationId xmlns:a16="http://schemas.microsoft.com/office/drawing/2014/main" id="{2D347C83-A65E-433D-BDDC-7416A1DB46E3}"/>
              </a:ext>
            </a:extLst>
          </p:cNvPr>
          <p:cNvSpPr>
            <a:spLocks noGrp="1"/>
          </p:cNvSpPr>
          <p:nvPr>
            <p:ph type="pic" sz="quarter" idx="28"/>
          </p:nvPr>
        </p:nvSpPr>
        <p:spPr>
          <a:xfrm>
            <a:off x="4436411" y="2565717"/>
            <a:ext cx="1554480" cy="214122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54" name="Text Placeholder 2">
            <a:extLst>
              <a:ext uri="{FF2B5EF4-FFF2-40B4-BE49-F238E27FC236}">
                <a16:creationId xmlns:a16="http://schemas.microsoft.com/office/drawing/2014/main" id="{1AB7CF94-1A48-467A-9CEB-FF2E4A04A1AE}"/>
              </a:ext>
            </a:extLst>
          </p:cNvPr>
          <p:cNvSpPr>
            <a:spLocks noGrp="1"/>
          </p:cNvSpPr>
          <p:nvPr>
            <p:ph type="body" sz="quarter" idx="29"/>
          </p:nvPr>
        </p:nvSpPr>
        <p:spPr>
          <a:xfrm>
            <a:off x="4435678" y="4845111"/>
            <a:ext cx="1554480" cy="746980"/>
          </a:xfrm>
        </p:spPr>
        <p:txBody>
          <a:bodyPr tIns="45720" bIns="0"/>
          <a:lstStyle>
            <a:lvl1pPr marL="0" indent="0" algn="ctr">
              <a:lnSpc>
                <a:spcPts val="1200"/>
              </a:lnSpc>
              <a:spcAft>
                <a:spcPts val="0"/>
              </a:spcAft>
              <a:buFontTx/>
              <a:buNone/>
              <a:defRPr sz="900"/>
            </a:lvl1pPr>
            <a:lvl2pPr marL="324000" indent="0">
              <a:buFontTx/>
              <a:buNone/>
              <a:defRPr sz="900"/>
            </a:lvl2pPr>
            <a:lvl3pPr marL="630000" indent="0">
              <a:buFontTx/>
              <a:buNone/>
              <a:defRPr sz="900"/>
            </a:lvl3pPr>
            <a:lvl4pPr marL="1008000" indent="0">
              <a:buFontTx/>
              <a:buNone/>
              <a:defRPr sz="900"/>
            </a:lvl4pPr>
            <a:lvl5pPr marL="1368000" indent="0">
              <a:buFontTx/>
              <a:buNone/>
              <a:defRPr sz="900"/>
            </a:lvl5pPr>
          </a:lstStyle>
          <a:p>
            <a:pPr lvl="0"/>
            <a:r>
              <a:rPr lang="en-US"/>
              <a:t>Click to edit Master text styles</a:t>
            </a:r>
          </a:p>
        </p:txBody>
      </p:sp>
      <p:sp>
        <p:nvSpPr>
          <p:cNvPr id="55" name="Picture Placeholder 7">
            <a:extLst>
              <a:ext uri="{FF2B5EF4-FFF2-40B4-BE49-F238E27FC236}">
                <a16:creationId xmlns:a16="http://schemas.microsoft.com/office/drawing/2014/main" id="{736D3410-4FE6-41AD-B385-E007623349F1}"/>
              </a:ext>
            </a:extLst>
          </p:cNvPr>
          <p:cNvSpPr>
            <a:spLocks noGrp="1"/>
          </p:cNvSpPr>
          <p:nvPr>
            <p:ph type="pic" sz="quarter" idx="30"/>
          </p:nvPr>
        </p:nvSpPr>
        <p:spPr>
          <a:xfrm>
            <a:off x="6309717" y="2565717"/>
            <a:ext cx="1554480" cy="214122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57" name="Text Placeholder 2">
            <a:extLst>
              <a:ext uri="{FF2B5EF4-FFF2-40B4-BE49-F238E27FC236}">
                <a16:creationId xmlns:a16="http://schemas.microsoft.com/office/drawing/2014/main" id="{A4F90BC9-E5A2-483B-8D0C-F66A7FD14912}"/>
              </a:ext>
            </a:extLst>
          </p:cNvPr>
          <p:cNvSpPr>
            <a:spLocks noGrp="1"/>
          </p:cNvSpPr>
          <p:nvPr>
            <p:ph type="body" sz="quarter" idx="31"/>
          </p:nvPr>
        </p:nvSpPr>
        <p:spPr>
          <a:xfrm>
            <a:off x="6308984" y="4845111"/>
            <a:ext cx="1554480" cy="746980"/>
          </a:xfrm>
        </p:spPr>
        <p:txBody>
          <a:bodyPr tIns="45720" bIns="0"/>
          <a:lstStyle>
            <a:lvl1pPr marL="0" indent="0" algn="ctr">
              <a:lnSpc>
                <a:spcPts val="1200"/>
              </a:lnSpc>
              <a:spcAft>
                <a:spcPts val="0"/>
              </a:spcAft>
              <a:buFontTx/>
              <a:buNone/>
              <a:defRPr sz="900"/>
            </a:lvl1pPr>
            <a:lvl2pPr marL="324000" indent="0">
              <a:buFontTx/>
              <a:buNone/>
              <a:defRPr sz="900"/>
            </a:lvl2pPr>
            <a:lvl3pPr marL="630000" indent="0">
              <a:buFontTx/>
              <a:buNone/>
              <a:defRPr sz="900"/>
            </a:lvl3pPr>
            <a:lvl4pPr marL="1008000" indent="0">
              <a:buFontTx/>
              <a:buNone/>
              <a:defRPr sz="900"/>
            </a:lvl4pPr>
            <a:lvl5pPr marL="1368000" indent="0">
              <a:buFontTx/>
              <a:buNone/>
              <a:defRPr sz="900"/>
            </a:lvl5pPr>
          </a:lstStyle>
          <a:p>
            <a:pPr lvl="0"/>
            <a:r>
              <a:rPr lang="en-US"/>
              <a:t>Click to edit Master text styles</a:t>
            </a:r>
          </a:p>
        </p:txBody>
      </p:sp>
      <p:sp>
        <p:nvSpPr>
          <p:cNvPr id="58" name="Picture Placeholder 7">
            <a:extLst>
              <a:ext uri="{FF2B5EF4-FFF2-40B4-BE49-F238E27FC236}">
                <a16:creationId xmlns:a16="http://schemas.microsoft.com/office/drawing/2014/main" id="{E442FE6D-4137-4214-87F9-4A43ABA445CA}"/>
              </a:ext>
            </a:extLst>
          </p:cNvPr>
          <p:cNvSpPr>
            <a:spLocks noGrp="1"/>
          </p:cNvSpPr>
          <p:nvPr>
            <p:ph type="pic" sz="quarter" idx="32"/>
          </p:nvPr>
        </p:nvSpPr>
        <p:spPr>
          <a:xfrm>
            <a:off x="8183023" y="2565717"/>
            <a:ext cx="1554480" cy="214122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60" name="Text Placeholder 2">
            <a:extLst>
              <a:ext uri="{FF2B5EF4-FFF2-40B4-BE49-F238E27FC236}">
                <a16:creationId xmlns:a16="http://schemas.microsoft.com/office/drawing/2014/main" id="{B47EF483-854F-4A71-B182-8BC6ED185575}"/>
              </a:ext>
            </a:extLst>
          </p:cNvPr>
          <p:cNvSpPr>
            <a:spLocks noGrp="1"/>
          </p:cNvSpPr>
          <p:nvPr>
            <p:ph type="body" sz="quarter" idx="33"/>
          </p:nvPr>
        </p:nvSpPr>
        <p:spPr>
          <a:xfrm>
            <a:off x="8182290" y="4845111"/>
            <a:ext cx="1554480" cy="746980"/>
          </a:xfrm>
        </p:spPr>
        <p:txBody>
          <a:bodyPr tIns="45720" bIns="0"/>
          <a:lstStyle>
            <a:lvl1pPr marL="0" indent="0" algn="ctr">
              <a:lnSpc>
                <a:spcPts val="1200"/>
              </a:lnSpc>
              <a:spcAft>
                <a:spcPts val="0"/>
              </a:spcAft>
              <a:buFontTx/>
              <a:buNone/>
              <a:defRPr sz="900"/>
            </a:lvl1pPr>
            <a:lvl2pPr marL="324000" indent="0">
              <a:buFontTx/>
              <a:buNone/>
              <a:defRPr sz="900"/>
            </a:lvl2pPr>
            <a:lvl3pPr marL="630000" indent="0">
              <a:buFontTx/>
              <a:buNone/>
              <a:defRPr sz="900"/>
            </a:lvl3pPr>
            <a:lvl4pPr marL="1008000" indent="0">
              <a:buFontTx/>
              <a:buNone/>
              <a:defRPr sz="900"/>
            </a:lvl4pPr>
            <a:lvl5pPr marL="1368000" indent="0">
              <a:buFontTx/>
              <a:buNone/>
              <a:defRPr sz="900"/>
            </a:lvl5pPr>
          </a:lstStyle>
          <a:p>
            <a:pPr lvl="0"/>
            <a:r>
              <a:rPr lang="en-US"/>
              <a:t>Click to edit Master text styles</a:t>
            </a:r>
          </a:p>
        </p:txBody>
      </p:sp>
      <p:sp>
        <p:nvSpPr>
          <p:cNvPr id="61" name="Picture Placeholder 7">
            <a:extLst>
              <a:ext uri="{FF2B5EF4-FFF2-40B4-BE49-F238E27FC236}">
                <a16:creationId xmlns:a16="http://schemas.microsoft.com/office/drawing/2014/main" id="{042EEAB2-7D13-453F-9B84-5BC1C0422995}"/>
              </a:ext>
            </a:extLst>
          </p:cNvPr>
          <p:cNvSpPr>
            <a:spLocks noGrp="1"/>
          </p:cNvSpPr>
          <p:nvPr>
            <p:ph type="pic" sz="quarter" idx="34"/>
          </p:nvPr>
        </p:nvSpPr>
        <p:spPr>
          <a:xfrm>
            <a:off x="10056327" y="2565717"/>
            <a:ext cx="1554480" cy="214122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63" name="Text Placeholder 2">
            <a:extLst>
              <a:ext uri="{FF2B5EF4-FFF2-40B4-BE49-F238E27FC236}">
                <a16:creationId xmlns:a16="http://schemas.microsoft.com/office/drawing/2014/main" id="{F88000AC-DE0F-4EE3-B101-2BFAF1900D81}"/>
              </a:ext>
            </a:extLst>
          </p:cNvPr>
          <p:cNvSpPr>
            <a:spLocks noGrp="1"/>
          </p:cNvSpPr>
          <p:nvPr>
            <p:ph type="body" sz="quarter" idx="35"/>
          </p:nvPr>
        </p:nvSpPr>
        <p:spPr>
          <a:xfrm>
            <a:off x="10055594" y="4845111"/>
            <a:ext cx="1554480" cy="746980"/>
          </a:xfrm>
        </p:spPr>
        <p:txBody>
          <a:bodyPr tIns="45720" bIns="0"/>
          <a:lstStyle>
            <a:lvl1pPr marL="0" indent="0" algn="ctr">
              <a:lnSpc>
                <a:spcPts val="1200"/>
              </a:lnSpc>
              <a:spcAft>
                <a:spcPts val="0"/>
              </a:spcAft>
              <a:buFontTx/>
              <a:buNone/>
              <a:defRPr sz="900"/>
            </a:lvl1pPr>
            <a:lvl2pPr marL="324000" indent="0">
              <a:buFontTx/>
              <a:buNone/>
              <a:defRPr sz="900"/>
            </a:lvl2pPr>
            <a:lvl3pPr marL="630000" indent="0">
              <a:buFontTx/>
              <a:buNone/>
              <a:defRPr sz="900"/>
            </a:lvl3pPr>
            <a:lvl4pPr marL="1008000" indent="0">
              <a:buFontTx/>
              <a:buNone/>
              <a:defRPr sz="900"/>
            </a:lvl4pPr>
            <a:lvl5pPr marL="1368000" indent="0">
              <a:buFontTx/>
              <a:buNone/>
              <a:defRPr sz="900"/>
            </a:lvl5pPr>
          </a:lstStyle>
          <a:p>
            <a:pPr lvl="0"/>
            <a:r>
              <a:rPr lang="en-US"/>
              <a:t>Click to edit Master text styles</a:t>
            </a:r>
          </a:p>
        </p:txBody>
      </p:sp>
      <p:sp>
        <p:nvSpPr>
          <p:cNvPr id="65" name="Title Placeholder 1">
            <a:extLst>
              <a:ext uri="{FF2B5EF4-FFF2-40B4-BE49-F238E27FC236}">
                <a16:creationId xmlns:a16="http://schemas.microsoft.com/office/drawing/2014/main" id="{C6F0DA21-A7A9-410A-886E-C959A30BD8CC}"/>
              </a:ext>
            </a:extLst>
          </p:cNvPr>
          <p:cNvSpPr>
            <a:spLocks noGrp="1"/>
          </p:cNvSpPr>
          <p:nvPr>
            <p:ph type="title"/>
          </p:nvPr>
        </p:nvSpPr>
        <p:spPr>
          <a:xfrm>
            <a:off x="571500" y="485440"/>
            <a:ext cx="11143914" cy="798237"/>
          </a:xfrm>
          <a:prstGeom prst="rect">
            <a:avLst/>
          </a:prstGeom>
        </p:spPr>
        <p:txBody>
          <a:bodyPr vert="horz" lIns="91440" tIns="45720" rIns="91440" bIns="45720" rtlCol="0" anchor="b">
            <a:noAutofit/>
          </a:bodyPr>
          <a:lstStyle/>
          <a:p>
            <a:r>
              <a:rPr lang="en-US"/>
              <a:t>Click to edit Master title style</a:t>
            </a:r>
          </a:p>
        </p:txBody>
      </p:sp>
      <p:sp>
        <p:nvSpPr>
          <p:cNvPr id="67" name="Text Placeholder 2">
            <a:extLst>
              <a:ext uri="{FF2B5EF4-FFF2-40B4-BE49-F238E27FC236}">
                <a16:creationId xmlns:a16="http://schemas.microsoft.com/office/drawing/2014/main" id="{291336FB-7CDD-4120-B325-A37590C9A879}"/>
              </a:ext>
            </a:extLst>
          </p:cNvPr>
          <p:cNvSpPr>
            <a:spLocks noGrp="1"/>
          </p:cNvSpPr>
          <p:nvPr>
            <p:ph type="body" sz="quarter" idx="36"/>
          </p:nvPr>
        </p:nvSpPr>
        <p:spPr>
          <a:xfrm>
            <a:off x="571500" y="1714500"/>
            <a:ext cx="11065680" cy="426357"/>
          </a:xfrm>
        </p:spPr>
        <p:txBody>
          <a:bodyPr/>
          <a:lstStyle/>
          <a:p>
            <a:pPr lvl="0"/>
            <a:r>
              <a:rPr lang="en-US"/>
              <a:t>Click to edit Master text styles</a:t>
            </a:r>
          </a:p>
        </p:txBody>
      </p:sp>
      <p:sp>
        <p:nvSpPr>
          <p:cNvPr id="27" name="Rectangle 26">
            <a:extLst>
              <a:ext uri="{FF2B5EF4-FFF2-40B4-BE49-F238E27FC236}">
                <a16:creationId xmlns:a16="http://schemas.microsoft.com/office/drawing/2014/main" id="{FA25DA38-2D04-4BC3-A7C6-2268FD8F4855}"/>
              </a:ext>
            </a:extLst>
          </p:cNvPr>
          <p:cNvSpPr/>
          <p:nvPr userDrawn="1"/>
        </p:nvSpPr>
        <p:spPr>
          <a:xfrm>
            <a:off x="689232" y="4707618"/>
            <a:ext cx="1554480"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8" name="Rectangle 27">
            <a:extLst>
              <a:ext uri="{FF2B5EF4-FFF2-40B4-BE49-F238E27FC236}">
                <a16:creationId xmlns:a16="http://schemas.microsoft.com/office/drawing/2014/main" id="{5E6236A7-93D4-4AE1-BB0F-E55FCAC9B88C}"/>
              </a:ext>
            </a:extLst>
          </p:cNvPr>
          <p:cNvSpPr/>
          <p:nvPr userDrawn="1"/>
        </p:nvSpPr>
        <p:spPr>
          <a:xfrm>
            <a:off x="2562538" y="4707618"/>
            <a:ext cx="1554480"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9" name="Rectangle 28">
            <a:extLst>
              <a:ext uri="{FF2B5EF4-FFF2-40B4-BE49-F238E27FC236}">
                <a16:creationId xmlns:a16="http://schemas.microsoft.com/office/drawing/2014/main" id="{96643814-14CC-44FE-910B-2944C422AA86}"/>
              </a:ext>
            </a:extLst>
          </p:cNvPr>
          <p:cNvSpPr/>
          <p:nvPr userDrawn="1"/>
        </p:nvSpPr>
        <p:spPr>
          <a:xfrm>
            <a:off x="4435844" y="4707618"/>
            <a:ext cx="1554480"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0" name="Rectangle 29">
            <a:extLst>
              <a:ext uri="{FF2B5EF4-FFF2-40B4-BE49-F238E27FC236}">
                <a16:creationId xmlns:a16="http://schemas.microsoft.com/office/drawing/2014/main" id="{51C50CC5-CFF6-4310-AB75-D37CFBD0EE7C}"/>
              </a:ext>
            </a:extLst>
          </p:cNvPr>
          <p:cNvSpPr/>
          <p:nvPr userDrawn="1"/>
        </p:nvSpPr>
        <p:spPr>
          <a:xfrm>
            <a:off x="6309150" y="4707618"/>
            <a:ext cx="1554480"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1" name="Rectangle 30">
            <a:extLst>
              <a:ext uri="{FF2B5EF4-FFF2-40B4-BE49-F238E27FC236}">
                <a16:creationId xmlns:a16="http://schemas.microsoft.com/office/drawing/2014/main" id="{DD4B0D17-E783-4B7A-9E32-9D9A5CC2630C}"/>
              </a:ext>
            </a:extLst>
          </p:cNvPr>
          <p:cNvSpPr/>
          <p:nvPr userDrawn="1"/>
        </p:nvSpPr>
        <p:spPr>
          <a:xfrm>
            <a:off x="8182456" y="4707618"/>
            <a:ext cx="1554480"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2" name="Rectangle 31">
            <a:extLst>
              <a:ext uri="{FF2B5EF4-FFF2-40B4-BE49-F238E27FC236}">
                <a16:creationId xmlns:a16="http://schemas.microsoft.com/office/drawing/2014/main" id="{288F0206-98D6-421F-A9D1-48365FFCA41D}"/>
              </a:ext>
            </a:extLst>
          </p:cNvPr>
          <p:cNvSpPr/>
          <p:nvPr userDrawn="1"/>
        </p:nvSpPr>
        <p:spPr>
          <a:xfrm>
            <a:off x="10055760" y="4707618"/>
            <a:ext cx="1554480"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34" name="Straight Connector 33">
            <a:extLst>
              <a:ext uri="{FF2B5EF4-FFF2-40B4-BE49-F238E27FC236}">
                <a16:creationId xmlns:a16="http://schemas.microsoft.com/office/drawing/2014/main" id="{A4E99437-C76A-4BD2-8E58-837BB6AC8EF9}"/>
              </a:ext>
            </a:extLst>
          </p:cNvPr>
          <p:cNvCxnSpPr>
            <a:cxnSpLocks/>
          </p:cNvCxnSpPr>
          <p:nvPr userDrawn="1"/>
        </p:nvCxnSpPr>
        <p:spPr>
          <a:xfrm>
            <a:off x="685799" y="1485900"/>
            <a:ext cx="11029615" cy="0"/>
          </a:xfrm>
          <a:prstGeom prst="line">
            <a:avLst/>
          </a:prstGeom>
          <a:ln w="9525">
            <a:solidFill>
              <a:schemeClr val="tx2"/>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3251158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Title and Content_6 Headshots">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8EBDF5D3-85D4-44DF-A280-B7DD5DF92CCA}"/>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rcRect/>
          <a:stretch/>
        </p:blipFill>
        <p:spPr>
          <a:xfrm>
            <a:off x="1524" y="0"/>
            <a:ext cx="12190476" cy="5867400"/>
          </a:xfrm>
          <a:prstGeom prst="rect">
            <a:avLst/>
          </a:prstGeom>
        </p:spPr>
      </p:pic>
      <p:sp>
        <p:nvSpPr>
          <p:cNvPr id="8" name="Picture Placeholder 7">
            <a:extLst>
              <a:ext uri="{FF2B5EF4-FFF2-40B4-BE49-F238E27FC236}">
                <a16:creationId xmlns:a16="http://schemas.microsoft.com/office/drawing/2014/main" id="{28C99BF7-0D03-46F1-8D7B-73FBFCD0CC08}"/>
              </a:ext>
            </a:extLst>
          </p:cNvPr>
          <p:cNvSpPr>
            <a:spLocks noGrp="1"/>
          </p:cNvSpPr>
          <p:nvPr>
            <p:ph type="pic" sz="quarter" idx="11"/>
          </p:nvPr>
        </p:nvSpPr>
        <p:spPr>
          <a:xfrm>
            <a:off x="689799" y="2565717"/>
            <a:ext cx="1554480" cy="214122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24" name="Rectangle 23">
            <a:extLst>
              <a:ext uri="{FF2B5EF4-FFF2-40B4-BE49-F238E27FC236}">
                <a16:creationId xmlns:a16="http://schemas.microsoft.com/office/drawing/2014/main" id="{2A805A79-A2F3-4768-A0CF-74BADD91419B}"/>
              </a:ext>
            </a:extLst>
          </p:cNvPr>
          <p:cNvSpPr/>
          <p:nvPr userDrawn="1"/>
        </p:nvSpPr>
        <p:spPr>
          <a:xfrm>
            <a:off x="0" y="0"/>
            <a:ext cx="1188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8DCA0E1-0F22-4346-B3A3-AC9DB0138E41}"/>
              </a:ext>
            </a:extLst>
          </p:cNvPr>
          <p:cNvSpPr>
            <a:spLocks noGrp="1"/>
          </p:cNvSpPr>
          <p:nvPr>
            <p:ph type="body" sz="quarter" idx="25"/>
          </p:nvPr>
        </p:nvSpPr>
        <p:spPr>
          <a:xfrm>
            <a:off x="689066" y="4845111"/>
            <a:ext cx="1554480" cy="746980"/>
          </a:xfrm>
        </p:spPr>
        <p:txBody>
          <a:bodyPr tIns="45720" bIns="0"/>
          <a:lstStyle>
            <a:lvl1pPr marL="0" indent="0" algn="ctr">
              <a:lnSpc>
                <a:spcPts val="1200"/>
              </a:lnSpc>
              <a:spcAft>
                <a:spcPts val="0"/>
              </a:spcAft>
              <a:buFontTx/>
              <a:buNone/>
              <a:defRPr sz="900"/>
            </a:lvl1pPr>
            <a:lvl2pPr marL="324000" indent="0">
              <a:buFontTx/>
              <a:buNone/>
              <a:defRPr sz="900"/>
            </a:lvl2pPr>
            <a:lvl3pPr marL="630000" indent="0">
              <a:buFontTx/>
              <a:buNone/>
              <a:defRPr sz="900"/>
            </a:lvl3pPr>
            <a:lvl4pPr marL="1008000" indent="0">
              <a:buFontTx/>
              <a:buNone/>
              <a:defRPr sz="900"/>
            </a:lvl4pPr>
            <a:lvl5pPr marL="1368000" indent="0">
              <a:buFontTx/>
              <a:buNone/>
              <a:defRPr sz="900"/>
            </a:lvl5pPr>
          </a:lstStyle>
          <a:p>
            <a:pPr lvl="0"/>
            <a:r>
              <a:rPr lang="en-US"/>
              <a:t>Click to edit Master text styles</a:t>
            </a:r>
          </a:p>
        </p:txBody>
      </p:sp>
      <p:sp>
        <p:nvSpPr>
          <p:cNvPr id="49" name="Picture Placeholder 7">
            <a:extLst>
              <a:ext uri="{FF2B5EF4-FFF2-40B4-BE49-F238E27FC236}">
                <a16:creationId xmlns:a16="http://schemas.microsoft.com/office/drawing/2014/main" id="{0826ADA9-DB5D-4B98-9B08-06FF4ED89A9F}"/>
              </a:ext>
            </a:extLst>
          </p:cNvPr>
          <p:cNvSpPr>
            <a:spLocks noGrp="1"/>
          </p:cNvSpPr>
          <p:nvPr>
            <p:ph type="pic" sz="quarter" idx="26"/>
          </p:nvPr>
        </p:nvSpPr>
        <p:spPr>
          <a:xfrm>
            <a:off x="2563105" y="2565717"/>
            <a:ext cx="1554480" cy="214122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51" name="Text Placeholder 2">
            <a:extLst>
              <a:ext uri="{FF2B5EF4-FFF2-40B4-BE49-F238E27FC236}">
                <a16:creationId xmlns:a16="http://schemas.microsoft.com/office/drawing/2014/main" id="{BA6929C2-EC9D-4EBF-9AD7-20CE61800E22}"/>
              </a:ext>
            </a:extLst>
          </p:cNvPr>
          <p:cNvSpPr>
            <a:spLocks noGrp="1"/>
          </p:cNvSpPr>
          <p:nvPr>
            <p:ph type="body" sz="quarter" idx="27"/>
          </p:nvPr>
        </p:nvSpPr>
        <p:spPr>
          <a:xfrm>
            <a:off x="2562372" y="4845111"/>
            <a:ext cx="1554480" cy="746980"/>
          </a:xfrm>
        </p:spPr>
        <p:txBody>
          <a:bodyPr tIns="45720" bIns="0"/>
          <a:lstStyle>
            <a:lvl1pPr marL="0" indent="0" algn="ctr">
              <a:lnSpc>
                <a:spcPts val="1200"/>
              </a:lnSpc>
              <a:spcAft>
                <a:spcPts val="0"/>
              </a:spcAft>
              <a:buFontTx/>
              <a:buNone/>
              <a:defRPr sz="900"/>
            </a:lvl1pPr>
            <a:lvl2pPr marL="324000" indent="0">
              <a:buFontTx/>
              <a:buNone/>
              <a:defRPr sz="900"/>
            </a:lvl2pPr>
            <a:lvl3pPr marL="630000" indent="0">
              <a:buFontTx/>
              <a:buNone/>
              <a:defRPr sz="900"/>
            </a:lvl3pPr>
            <a:lvl4pPr marL="1008000" indent="0">
              <a:buFontTx/>
              <a:buNone/>
              <a:defRPr sz="900"/>
            </a:lvl4pPr>
            <a:lvl5pPr marL="1368000" indent="0">
              <a:buFontTx/>
              <a:buNone/>
              <a:defRPr sz="900"/>
            </a:lvl5pPr>
          </a:lstStyle>
          <a:p>
            <a:pPr lvl="0"/>
            <a:r>
              <a:rPr lang="en-US"/>
              <a:t>Click to edit Master text styles</a:t>
            </a:r>
          </a:p>
        </p:txBody>
      </p:sp>
      <p:sp>
        <p:nvSpPr>
          <p:cNvPr id="52" name="Picture Placeholder 7">
            <a:extLst>
              <a:ext uri="{FF2B5EF4-FFF2-40B4-BE49-F238E27FC236}">
                <a16:creationId xmlns:a16="http://schemas.microsoft.com/office/drawing/2014/main" id="{2D347C83-A65E-433D-BDDC-7416A1DB46E3}"/>
              </a:ext>
            </a:extLst>
          </p:cNvPr>
          <p:cNvSpPr>
            <a:spLocks noGrp="1"/>
          </p:cNvSpPr>
          <p:nvPr>
            <p:ph type="pic" sz="quarter" idx="28"/>
          </p:nvPr>
        </p:nvSpPr>
        <p:spPr>
          <a:xfrm>
            <a:off x="4436411" y="2565717"/>
            <a:ext cx="1554480" cy="214122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54" name="Text Placeholder 2">
            <a:extLst>
              <a:ext uri="{FF2B5EF4-FFF2-40B4-BE49-F238E27FC236}">
                <a16:creationId xmlns:a16="http://schemas.microsoft.com/office/drawing/2014/main" id="{1AB7CF94-1A48-467A-9CEB-FF2E4A04A1AE}"/>
              </a:ext>
            </a:extLst>
          </p:cNvPr>
          <p:cNvSpPr>
            <a:spLocks noGrp="1"/>
          </p:cNvSpPr>
          <p:nvPr>
            <p:ph type="body" sz="quarter" idx="29"/>
          </p:nvPr>
        </p:nvSpPr>
        <p:spPr>
          <a:xfrm>
            <a:off x="4435678" y="4845111"/>
            <a:ext cx="1554480" cy="746980"/>
          </a:xfrm>
        </p:spPr>
        <p:txBody>
          <a:bodyPr tIns="45720" bIns="0"/>
          <a:lstStyle>
            <a:lvl1pPr marL="0" indent="0" algn="ctr">
              <a:lnSpc>
                <a:spcPts val="1200"/>
              </a:lnSpc>
              <a:spcAft>
                <a:spcPts val="0"/>
              </a:spcAft>
              <a:buFontTx/>
              <a:buNone/>
              <a:defRPr sz="900"/>
            </a:lvl1pPr>
            <a:lvl2pPr marL="324000" indent="0">
              <a:buFontTx/>
              <a:buNone/>
              <a:defRPr sz="900"/>
            </a:lvl2pPr>
            <a:lvl3pPr marL="630000" indent="0">
              <a:buFontTx/>
              <a:buNone/>
              <a:defRPr sz="900"/>
            </a:lvl3pPr>
            <a:lvl4pPr marL="1008000" indent="0">
              <a:buFontTx/>
              <a:buNone/>
              <a:defRPr sz="900"/>
            </a:lvl4pPr>
            <a:lvl5pPr marL="1368000" indent="0">
              <a:buFontTx/>
              <a:buNone/>
              <a:defRPr sz="900"/>
            </a:lvl5pPr>
          </a:lstStyle>
          <a:p>
            <a:pPr lvl="0"/>
            <a:r>
              <a:rPr lang="en-US"/>
              <a:t>Click to edit Master text styles</a:t>
            </a:r>
          </a:p>
        </p:txBody>
      </p:sp>
      <p:sp>
        <p:nvSpPr>
          <p:cNvPr id="55" name="Picture Placeholder 7">
            <a:extLst>
              <a:ext uri="{FF2B5EF4-FFF2-40B4-BE49-F238E27FC236}">
                <a16:creationId xmlns:a16="http://schemas.microsoft.com/office/drawing/2014/main" id="{736D3410-4FE6-41AD-B385-E007623349F1}"/>
              </a:ext>
            </a:extLst>
          </p:cNvPr>
          <p:cNvSpPr>
            <a:spLocks noGrp="1"/>
          </p:cNvSpPr>
          <p:nvPr>
            <p:ph type="pic" sz="quarter" idx="30"/>
          </p:nvPr>
        </p:nvSpPr>
        <p:spPr>
          <a:xfrm>
            <a:off x="6309717" y="2565717"/>
            <a:ext cx="1554480" cy="214122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57" name="Text Placeholder 2">
            <a:extLst>
              <a:ext uri="{FF2B5EF4-FFF2-40B4-BE49-F238E27FC236}">
                <a16:creationId xmlns:a16="http://schemas.microsoft.com/office/drawing/2014/main" id="{A4F90BC9-E5A2-483B-8D0C-F66A7FD14912}"/>
              </a:ext>
            </a:extLst>
          </p:cNvPr>
          <p:cNvSpPr>
            <a:spLocks noGrp="1"/>
          </p:cNvSpPr>
          <p:nvPr>
            <p:ph type="body" sz="quarter" idx="31"/>
          </p:nvPr>
        </p:nvSpPr>
        <p:spPr>
          <a:xfrm>
            <a:off x="6308984" y="4845111"/>
            <a:ext cx="1554480" cy="746980"/>
          </a:xfrm>
        </p:spPr>
        <p:txBody>
          <a:bodyPr tIns="45720" bIns="0"/>
          <a:lstStyle>
            <a:lvl1pPr marL="0" indent="0" algn="ctr">
              <a:lnSpc>
                <a:spcPts val="1200"/>
              </a:lnSpc>
              <a:spcAft>
                <a:spcPts val="0"/>
              </a:spcAft>
              <a:buFontTx/>
              <a:buNone/>
              <a:defRPr sz="900"/>
            </a:lvl1pPr>
            <a:lvl2pPr marL="324000" indent="0">
              <a:buFontTx/>
              <a:buNone/>
              <a:defRPr sz="900"/>
            </a:lvl2pPr>
            <a:lvl3pPr marL="630000" indent="0">
              <a:buFontTx/>
              <a:buNone/>
              <a:defRPr sz="900"/>
            </a:lvl3pPr>
            <a:lvl4pPr marL="1008000" indent="0">
              <a:buFontTx/>
              <a:buNone/>
              <a:defRPr sz="900"/>
            </a:lvl4pPr>
            <a:lvl5pPr marL="1368000" indent="0">
              <a:buFontTx/>
              <a:buNone/>
              <a:defRPr sz="900"/>
            </a:lvl5pPr>
          </a:lstStyle>
          <a:p>
            <a:pPr lvl="0"/>
            <a:r>
              <a:rPr lang="en-US"/>
              <a:t>Click to edit Master text styles</a:t>
            </a:r>
          </a:p>
        </p:txBody>
      </p:sp>
      <p:sp>
        <p:nvSpPr>
          <p:cNvPr id="58" name="Picture Placeholder 7">
            <a:extLst>
              <a:ext uri="{FF2B5EF4-FFF2-40B4-BE49-F238E27FC236}">
                <a16:creationId xmlns:a16="http://schemas.microsoft.com/office/drawing/2014/main" id="{E442FE6D-4137-4214-87F9-4A43ABA445CA}"/>
              </a:ext>
            </a:extLst>
          </p:cNvPr>
          <p:cNvSpPr>
            <a:spLocks noGrp="1"/>
          </p:cNvSpPr>
          <p:nvPr>
            <p:ph type="pic" sz="quarter" idx="32"/>
          </p:nvPr>
        </p:nvSpPr>
        <p:spPr>
          <a:xfrm>
            <a:off x="8183023" y="2565717"/>
            <a:ext cx="1554480" cy="214122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60" name="Text Placeholder 2">
            <a:extLst>
              <a:ext uri="{FF2B5EF4-FFF2-40B4-BE49-F238E27FC236}">
                <a16:creationId xmlns:a16="http://schemas.microsoft.com/office/drawing/2014/main" id="{B47EF483-854F-4A71-B182-8BC6ED185575}"/>
              </a:ext>
            </a:extLst>
          </p:cNvPr>
          <p:cNvSpPr>
            <a:spLocks noGrp="1"/>
          </p:cNvSpPr>
          <p:nvPr>
            <p:ph type="body" sz="quarter" idx="33"/>
          </p:nvPr>
        </p:nvSpPr>
        <p:spPr>
          <a:xfrm>
            <a:off x="8182290" y="4845111"/>
            <a:ext cx="1554480" cy="746980"/>
          </a:xfrm>
        </p:spPr>
        <p:txBody>
          <a:bodyPr tIns="45720" bIns="0"/>
          <a:lstStyle>
            <a:lvl1pPr marL="0" indent="0" algn="ctr">
              <a:lnSpc>
                <a:spcPts val="1200"/>
              </a:lnSpc>
              <a:spcAft>
                <a:spcPts val="0"/>
              </a:spcAft>
              <a:buFontTx/>
              <a:buNone/>
              <a:defRPr sz="900"/>
            </a:lvl1pPr>
            <a:lvl2pPr marL="324000" indent="0">
              <a:buFontTx/>
              <a:buNone/>
              <a:defRPr sz="900"/>
            </a:lvl2pPr>
            <a:lvl3pPr marL="630000" indent="0">
              <a:buFontTx/>
              <a:buNone/>
              <a:defRPr sz="900"/>
            </a:lvl3pPr>
            <a:lvl4pPr marL="1008000" indent="0">
              <a:buFontTx/>
              <a:buNone/>
              <a:defRPr sz="900"/>
            </a:lvl4pPr>
            <a:lvl5pPr marL="1368000" indent="0">
              <a:buFontTx/>
              <a:buNone/>
              <a:defRPr sz="900"/>
            </a:lvl5pPr>
          </a:lstStyle>
          <a:p>
            <a:pPr lvl="0"/>
            <a:r>
              <a:rPr lang="en-US"/>
              <a:t>Click to edit Master text styles</a:t>
            </a:r>
          </a:p>
        </p:txBody>
      </p:sp>
      <p:sp>
        <p:nvSpPr>
          <p:cNvPr id="61" name="Picture Placeholder 7">
            <a:extLst>
              <a:ext uri="{FF2B5EF4-FFF2-40B4-BE49-F238E27FC236}">
                <a16:creationId xmlns:a16="http://schemas.microsoft.com/office/drawing/2014/main" id="{042EEAB2-7D13-453F-9B84-5BC1C0422995}"/>
              </a:ext>
            </a:extLst>
          </p:cNvPr>
          <p:cNvSpPr>
            <a:spLocks noGrp="1"/>
          </p:cNvSpPr>
          <p:nvPr>
            <p:ph type="pic" sz="quarter" idx="34"/>
          </p:nvPr>
        </p:nvSpPr>
        <p:spPr>
          <a:xfrm>
            <a:off x="10056327" y="2565717"/>
            <a:ext cx="1554480" cy="2141220"/>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
        <p:nvSpPr>
          <p:cNvPr id="63" name="Text Placeholder 2">
            <a:extLst>
              <a:ext uri="{FF2B5EF4-FFF2-40B4-BE49-F238E27FC236}">
                <a16:creationId xmlns:a16="http://schemas.microsoft.com/office/drawing/2014/main" id="{F88000AC-DE0F-4EE3-B101-2BFAF1900D81}"/>
              </a:ext>
            </a:extLst>
          </p:cNvPr>
          <p:cNvSpPr>
            <a:spLocks noGrp="1"/>
          </p:cNvSpPr>
          <p:nvPr>
            <p:ph type="body" sz="quarter" idx="35"/>
          </p:nvPr>
        </p:nvSpPr>
        <p:spPr>
          <a:xfrm>
            <a:off x="10055594" y="4845111"/>
            <a:ext cx="1554480" cy="746980"/>
          </a:xfrm>
        </p:spPr>
        <p:txBody>
          <a:bodyPr tIns="45720" bIns="0"/>
          <a:lstStyle>
            <a:lvl1pPr marL="0" indent="0" algn="ctr">
              <a:lnSpc>
                <a:spcPts val="1200"/>
              </a:lnSpc>
              <a:spcAft>
                <a:spcPts val="0"/>
              </a:spcAft>
              <a:buFontTx/>
              <a:buNone/>
              <a:defRPr sz="900"/>
            </a:lvl1pPr>
            <a:lvl2pPr marL="324000" indent="0">
              <a:buFontTx/>
              <a:buNone/>
              <a:defRPr sz="900"/>
            </a:lvl2pPr>
            <a:lvl3pPr marL="630000" indent="0">
              <a:buFontTx/>
              <a:buNone/>
              <a:defRPr sz="900"/>
            </a:lvl3pPr>
            <a:lvl4pPr marL="1008000" indent="0">
              <a:buFontTx/>
              <a:buNone/>
              <a:defRPr sz="900"/>
            </a:lvl4pPr>
            <a:lvl5pPr marL="1368000" indent="0">
              <a:buFontTx/>
              <a:buNone/>
              <a:defRPr sz="900"/>
            </a:lvl5pPr>
          </a:lstStyle>
          <a:p>
            <a:pPr lvl="0"/>
            <a:r>
              <a:rPr lang="en-US"/>
              <a:t>Click to edit Master text styles</a:t>
            </a:r>
          </a:p>
        </p:txBody>
      </p:sp>
      <p:sp>
        <p:nvSpPr>
          <p:cNvPr id="65" name="Title Placeholder 1">
            <a:extLst>
              <a:ext uri="{FF2B5EF4-FFF2-40B4-BE49-F238E27FC236}">
                <a16:creationId xmlns:a16="http://schemas.microsoft.com/office/drawing/2014/main" id="{C6F0DA21-A7A9-410A-886E-C959A30BD8CC}"/>
              </a:ext>
            </a:extLst>
          </p:cNvPr>
          <p:cNvSpPr>
            <a:spLocks noGrp="1"/>
          </p:cNvSpPr>
          <p:nvPr>
            <p:ph type="title"/>
          </p:nvPr>
        </p:nvSpPr>
        <p:spPr>
          <a:xfrm>
            <a:off x="571500" y="485440"/>
            <a:ext cx="11143914" cy="798237"/>
          </a:xfrm>
          <a:prstGeom prst="rect">
            <a:avLst/>
          </a:prstGeom>
        </p:spPr>
        <p:txBody>
          <a:bodyPr vert="horz" lIns="91440" tIns="45720" rIns="91440" bIns="45720" rtlCol="0" anchor="b">
            <a:noAutofit/>
          </a:bodyPr>
          <a:lstStyle/>
          <a:p>
            <a:r>
              <a:rPr lang="en-US"/>
              <a:t>Click to edit Master title style</a:t>
            </a:r>
          </a:p>
        </p:txBody>
      </p:sp>
      <p:sp>
        <p:nvSpPr>
          <p:cNvPr id="67" name="Text Placeholder 2">
            <a:extLst>
              <a:ext uri="{FF2B5EF4-FFF2-40B4-BE49-F238E27FC236}">
                <a16:creationId xmlns:a16="http://schemas.microsoft.com/office/drawing/2014/main" id="{291336FB-7CDD-4120-B325-A37590C9A879}"/>
              </a:ext>
            </a:extLst>
          </p:cNvPr>
          <p:cNvSpPr>
            <a:spLocks noGrp="1"/>
          </p:cNvSpPr>
          <p:nvPr>
            <p:ph type="body" sz="quarter" idx="36"/>
          </p:nvPr>
        </p:nvSpPr>
        <p:spPr>
          <a:xfrm>
            <a:off x="571500" y="1714500"/>
            <a:ext cx="11065680" cy="426357"/>
          </a:xfrm>
        </p:spPr>
        <p:txBody>
          <a:bodyPr/>
          <a:lstStyle/>
          <a:p>
            <a:pPr lvl="0"/>
            <a:r>
              <a:rPr lang="en-US"/>
              <a:t>Click to edit Master text styles</a:t>
            </a:r>
          </a:p>
        </p:txBody>
      </p:sp>
      <p:sp>
        <p:nvSpPr>
          <p:cNvPr id="27" name="Rectangle 26">
            <a:extLst>
              <a:ext uri="{FF2B5EF4-FFF2-40B4-BE49-F238E27FC236}">
                <a16:creationId xmlns:a16="http://schemas.microsoft.com/office/drawing/2014/main" id="{FA25DA38-2D04-4BC3-A7C6-2268FD8F4855}"/>
              </a:ext>
            </a:extLst>
          </p:cNvPr>
          <p:cNvSpPr/>
          <p:nvPr userDrawn="1"/>
        </p:nvSpPr>
        <p:spPr>
          <a:xfrm>
            <a:off x="689232" y="4707618"/>
            <a:ext cx="1554480"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8" name="Rectangle 27">
            <a:extLst>
              <a:ext uri="{FF2B5EF4-FFF2-40B4-BE49-F238E27FC236}">
                <a16:creationId xmlns:a16="http://schemas.microsoft.com/office/drawing/2014/main" id="{5E6236A7-93D4-4AE1-BB0F-E55FCAC9B88C}"/>
              </a:ext>
            </a:extLst>
          </p:cNvPr>
          <p:cNvSpPr/>
          <p:nvPr userDrawn="1"/>
        </p:nvSpPr>
        <p:spPr>
          <a:xfrm>
            <a:off x="2562538" y="4707618"/>
            <a:ext cx="1554480"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9" name="Rectangle 28">
            <a:extLst>
              <a:ext uri="{FF2B5EF4-FFF2-40B4-BE49-F238E27FC236}">
                <a16:creationId xmlns:a16="http://schemas.microsoft.com/office/drawing/2014/main" id="{96643814-14CC-44FE-910B-2944C422AA86}"/>
              </a:ext>
            </a:extLst>
          </p:cNvPr>
          <p:cNvSpPr/>
          <p:nvPr userDrawn="1"/>
        </p:nvSpPr>
        <p:spPr>
          <a:xfrm>
            <a:off x="4435844" y="4707618"/>
            <a:ext cx="1554480"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0" name="Rectangle 29">
            <a:extLst>
              <a:ext uri="{FF2B5EF4-FFF2-40B4-BE49-F238E27FC236}">
                <a16:creationId xmlns:a16="http://schemas.microsoft.com/office/drawing/2014/main" id="{51C50CC5-CFF6-4310-AB75-D37CFBD0EE7C}"/>
              </a:ext>
            </a:extLst>
          </p:cNvPr>
          <p:cNvSpPr/>
          <p:nvPr userDrawn="1"/>
        </p:nvSpPr>
        <p:spPr>
          <a:xfrm>
            <a:off x="6309150" y="4707618"/>
            <a:ext cx="1554480"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1" name="Rectangle 30">
            <a:extLst>
              <a:ext uri="{FF2B5EF4-FFF2-40B4-BE49-F238E27FC236}">
                <a16:creationId xmlns:a16="http://schemas.microsoft.com/office/drawing/2014/main" id="{DD4B0D17-E783-4B7A-9E32-9D9A5CC2630C}"/>
              </a:ext>
            </a:extLst>
          </p:cNvPr>
          <p:cNvSpPr/>
          <p:nvPr userDrawn="1"/>
        </p:nvSpPr>
        <p:spPr>
          <a:xfrm>
            <a:off x="8182456" y="4707618"/>
            <a:ext cx="1554480"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2" name="Rectangle 31">
            <a:extLst>
              <a:ext uri="{FF2B5EF4-FFF2-40B4-BE49-F238E27FC236}">
                <a16:creationId xmlns:a16="http://schemas.microsoft.com/office/drawing/2014/main" id="{288F0206-98D6-421F-A9D1-48365FFCA41D}"/>
              </a:ext>
            </a:extLst>
          </p:cNvPr>
          <p:cNvSpPr/>
          <p:nvPr userDrawn="1"/>
        </p:nvSpPr>
        <p:spPr>
          <a:xfrm>
            <a:off x="10055760" y="4707618"/>
            <a:ext cx="1554480"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34" name="Straight Connector 33">
            <a:extLst>
              <a:ext uri="{FF2B5EF4-FFF2-40B4-BE49-F238E27FC236}">
                <a16:creationId xmlns:a16="http://schemas.microsoft.com/office/drawing/2014/main" id="{A4E99437-C76A-4BD2-8E58-837BB6AC8EF9}"/>
              </a:ext>
            </a:extLst>
          </p:cNvPr>
          <p:cNvCxnSpPr>
            <a:cxnSpLocks/>
          </p:cNvCxnSpPr>
          <p:nvPr userDrawn="1"/>
        </p:nvCxnSpPr>
        <p:spPr>
          <a:xfrm>
            <a:off x="685799" y="1485900"/>
            <a:ext cx="11029615" cy="0"/>
          </a:xfrm>
          <a:prstGeom prst="line">
            <a:avLst/>
          </a:prstGeom>
          <a:ln w="9525">
            <a:solidFill>
              <a:schemeClr val="tx2"/>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7167105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1_Gray_Section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EE036D-922E-4DB3-9514-4F503A5B92F7}"/>
              </a:ext>
            </a:extLst>
          </p:cNvPr>
          <p:cNvSpPr/>
          <p:nvPr userDrawn="1"/>
        </p:nvSpPr>
        <p:spPr>
          <a:xfrm>
            <a:off x="0" y="0"/>
            <a:ext cx="2381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A6B89F1-C0D1-469B-8B0E-45035AE57D2B}"/>
              </a:ext>
            </a:extLst>
          </p:cNvPr>
          <p:cNvPicPr>
            <a:picLocks noChangeAspect="1"/>
          </p:cNvPicPr>
          <p:nvPr userDrawn="1"/>
        </p:nvPicPr>
        <p:blipFill>
          <a:blip r:embed="rId2"/>
          <a:srcRect/>
          <a:stretch/>
        </p:blipFill>
        <p:spPr>
          <a:xfrm>
            <a:off x="3165" y="0"/>
            <a:ext cx="12185669" cy="5867400"/>
          </a:xfrm>
          <a:prstGeom prst="rect">
            <a:avLst/>
          </a:prstGeom>
        </p:spPr>
      </p:pic>
      <p:sp>
        <p:nvSpPr>
          <p:cNvPr id="9" name="Title 1">
            <a:extLst>
              <a:ext uri="{FF2B5EF4-FFF2-40B4-BE49-F238E27FC236}">
                <a16:creationId xmlns:a16="http://schemas.microsoft.com/office/drawing/2014/main" id="{59C0F10A-3093-4E1D-8DA7-00AAA93CED68}"/>
              </a:ext>
            </a:extLst>
          </p:cNvPr>
          <p:cNvSpPr>
            <a:spLocks noGrp="1"/>
          </p:cNvSpPr>
          <p:nvPr>
            <p:ph type="ctrTitle"/>
          </p:nvPr>
        </p:nvSpPr>
        <p:spPr>
          <a:xfrm>
            <a:off x="747795" y="1866900"/>
            <a:ext cx="10861699" cy="1475013"/>
          </a:xfrm>
          <a:prstGeom prst="rect">
            <a:avLst/>
          </a:prstGeom>
          <a:effectLst/>
        </p:spPr>
        <p:txBody>
          <a:bodyPr anchor="b">
            <a:noAutofit/>
          </a:bodyPr>
          <a:lstStyle>
            <a:lvl1pPr algn="l">
              <a:defRPr sz="3600">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CE609C75-264D-4DE7-A420-51E0B663E90B}"/>
              </a:ext>
            </a:extLst>
          </p:cNvPr>
          <p:cNvSpPr>
            <a:spLocks noGrp="1"/>
          </p:cNvSpPr>
          <p:nvPr>
            <p:ph type="subTitle" idx="1"/>
          </p:nvPr>
        </p:nvSpPr>
        <p:spPr>
          <a:xfrm>
            <a:off x="747797" y="3667709"/>
            <a:ext cx="10861696" cy="590321"/>
          </a:xfrm>
        </p:spPr>
        <p:txBody>
          <a:bodyPr anchor="t">
            <a:noAutofit/>
          </a:bodyPr>
          <a:lstStyle>
            <a:lvl1pPr marL="0" indent="0" algn="l">
              <a:buNone/>
              <a:defRPr sz="160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2" name="Straight Connector 11">
            <a:extLst>
              <a:ext uri="{FF2B5EF4-FFF2-40B4-BE49-F238E27FC236}">
                <a16:creationId xmlns:a16="http://schemas.microsoft.com/office/drawing/2014/main" id="{22381901-0C3B-4FF7-A416-29D142385FE6}"/>
              </a:ext>
            </a:extLst>
          </p:cNvPr>
          <p:cNvCxnSpPr>
            <a:cxnSpLocks/>
          </p:cNvCxnSpPr>
          <p:nvPr userDrawn="1"/>
        </p:nvCxnSpPr>
        <p:spPr>
          <a:xfrm>
            <a:off x="836719" y="3474496"/>
            <a:ext cx="10772774" cy="0"/>
          </a:xfrm>
          <a:prstGeom prst="line">
            <a:avLst/>
          </a:prstGeom>
          <a:ln w="9525">
            <a:solidFill>
              <a:schemeClr val="bg1">
                <a:lumMod val="75000"/>
              </a:schemeClr>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1030272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2_Gray_Section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920D7BC-41C9-49F0-A66D-3B0661FD478D}"/>
              </a:ext>
            </a:extLst>
          </p:cNvPr>
          <p:cNvSpPr/>
          <p:nvPr userDrawn="1"/>
        </p:nvSpPr>
        <p:spPr>
          <a:xfrm>
            <a:off x="0" y="0"/>
            <a:ext cx="2381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A6B89F1-C0D1-469B-8B0E-45035AE57D2B}"/>
              </a:ext>
            </a:extLst>
          </p:cNvPr>
          <p:cNvPicPr>
            <a:picLocks noChangeAspect="1"/>
          </p:cNvPicPr>
          <p:nvPr userDrawn="1"/>
        </p:nvPicPr>
        <p:blipFill>
          <a:blip r:embed="rId2"/>
          <a:srcRect/>
          <a:stretch/>
        </p:blipFill>
        <p:spPr>
          <a:xfrm>
            <a:off x="3165" y="0"/>
            <a:ext cx="12185669" cy="5867400"/>
          </a:xfrm>
          <a:prstGeom prst="rect">
            <a:avLst/>
          </a:prstGeom>
        </p:spPr>
      </p:pic>
      <p:sp>
        <p:nvSpPr>
          <p:cNvPr id="9" name="Title 1">
            <a:extLst>
              <a:ext uri="{FF2B5EF4-FFF2-40B4-BE49-F238E27FC236}">
                <a16:creationId xmlns:a16="http://schemas.microsoft.com/office/drawing/2014/main" id="{59C0F10A-3093-4E1D-8DA7-00AAA93CED68}"/>
              </a:ext>
            </a:extLst>
          </p:cNvPr>
          <p:cNvSpPr>
            <a:spLocks noGrp="1"/>
          </p:cNvSpPr>
          <p:nvPr>
            <p:ph type="ctrTitle"/>
          </p:nvPr>
        </p:nvSpPr>
        <p:spPr>
          <a:xfrm>
            <a:off x="747795" y="1866900"/>
            <a:ext cx="10861699" cy="1475013"/>
          </a:xfrm>
          <a:prstGeom prst="rect">
            <a:avLst/>
          </a:prstGeom>
          <a:effectLst/>
        </p:spPr>
        <p:txBody>
          <a:bodyPr anchor="b">
            <a:noAutofit/>
          </a:bodyPr>
          <a:lstStyle>
            <a:lvl1pPr algn="l">
              <a:defRPr sz="3600">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CE609C75-264D-4DE7-A420-51E0B663E90B}"/>
              </a:ext>
            </a:extLst>
          </p:cNvPr>
          <p:cNvSpPr>
            <a:spLocks noGrp="1"/>
          </p:cNvSpPr>
          <p:nvPr>
            <p:ph type="subTitle" idx="1"/>
          </p:nvPr>
        </p:nvSpPr>
        <p:spPr>
          <a:xfrm>
            <a:off x="747797" y="3667709"/>
            <a:ext cx="10861696" cy="590321"/>
          </a:xfrm>
        </p:spPr>
        <p:txBody>
          <a:bodyPr anchor="t">
            <a:noAutofit/>
          </a:bodyPr>
          <a:lstStyle>
            <a:lvl1pPr marL="0" indent="0" algn="l">
              <a:buNone/>
              <a:defRPr sz="160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3" name="Straight Connector 12">
            <a:extLst>
              <a:ext uri="{FF2B5EF4-FFF2-40B4-BE49-F238E27FC236}">
                <a16:creationId xmlns:a16="http://schemas.microsoft.com/office/drawing/2014/main" id="{E8504AB3-8DFD-4461-96D0-EAC34469A8B3}"/>
              </a:ext>
            </a:extLst>
          </p:cNvPr>
          <p:cNvCxnSpPr>
            <a:cxnSpLocks/>
          </p:cNvCxnSpPr>
          <p:nvPr userDrawn="1"/>
        </p:nvCxnSpPr>
        <p:spPr>
          <a:xfrm>
            <a:off x="836719" y="3474496"/>
            <a:ext cx="10772774" cy="0"/>
          </a:xfrm>
          <a:prstGeom prst="line">
            <a:avLst/>
          </a:prstGeom>
          <a:ln w="9525">
            <a:solidFill>
              <a:schemeClr val="bg1">
                <a:lumMod val="75000"/>
              </a:schemeClr>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2155967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03_Gray_Section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346998-3D3A-4D4D-80F1-BE6E2F964167}"/>
              </a:ext>
            </a:extLst>
          </p:cNvPr>
          <p:cNvSpPr/>
          <p:nvPr userDrawn="1"/>
        </p:nvSpPr>
        <p:spPr>
          <a:xfrm>
            <a:off x="0" y="0"/>
            <a:ext cx="2381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A6B89F1-C0D1-469B-8B0E-45035AE57D2B}"/>
              </a:ext>
            </a:extLst>
          </p:cNvPr>
          <p:cNvPicPr>
            <a:picLocks noChangeAspect="1"/>
          </p:cNvPicPr>
          <p:nvPr userDrawn="1"/>
        </p:nvPicPr>
        <p:blipFill>
          <a:blip r:embed="rId2"/>
          <a:srcRect/>
          <a:stretch/>
        </p:blipFill>
        <p:spPr>
          <a:xfrm>
            <a:off x="3165" y="0"/>
            <a:ext cx="12185669" cy="5867400"/>
          </a:xfrm>
          <a:prstGeom prst="rect">
            <a:avLst/>
          </a:prstGeom>
        </p:spPr>
      </p:pic>
      <p:sp>
        <p:nvSpPr>
          <p:cNvPr id="2" name="Title 1"/>
          <p:cNvSpPr>
            <a:spLocks noGrp="1"/>
          </p:cNvSpPr>
          <p:nvPr>
            <p:ph type="ctrTitle"/>
          </p:nvPr>
        </p:nvSpPr>
        <p:spPr>
          <a:xfrm>
            <a:off x="747795" y="1866900"/>
            <a:ext cx="10861699" cy="1475013"/>
          </a:xfrm>
          <a:prstGeom prst="rect">
            <a:avLst/>
          </a:prstGeom>
          <a:effectLst/>
        </p:spPr>
        <p:txBody>
          <a:bodyPr anchor="b">
            <a:noAutofit/>
          </a:bodyPr>
          <a:lstStyle>
            <a:lvl1pPr algn="l">
              <a:defRPr sz="3600">
                <a:solidFill>
                  <a:schemeClr val="bg1"/>
                </a:solidFill>
              </a:defRPr>
            </a:lvl1pPr>
          </a:lstStyle>
          <a:p>
            <a:r>
              <a:rPr lang="en-US"/>
              <a:t>Click to edit Master title style</a:t>
            </a:r>
          </a:p>
        </p:txBody>
      </p:sp>
      <p:sp>
        <p:nvSpPr>
          <p:cNvPr id="3" name="Subtitle 2"/>
          <p:cNvSpPr>
            <a:spLocks noGrp="1"/>
          </p:cNvSpPr>
          <p:nvPr>
            <p:ph type="subTitle" idx="1"/>
          </p:nvPr>
        </p:nvSpPr>
        <p:spPr>
          <a:xfrm>
            <a:off x="747797" y="3667709"/>
            <a:ext cx="10861696" cy="590321"/>
          </a:xfrm>
        </p:spPr>
        <p:txBody>
          <a:bodyPr anchor="t">
            <a:noAutofit/>
          </a:bodyPr>
          <a:lstStyle>
            <a:lvl1pPr marL="0" indent="0" algn="l">
              <a:buNone/>
              <a:defRPr sz="160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0" name="Straight Connector 9">
            <a:extLst>
              <a:ext uri="{FF2B5EF4-FFF2-40B4-BE49-F238E27FC236}">
                <a16:creationId xmlns:a16="http://schemas.microsoft.com/office/drawing/2014/main" id="{D20973E1-8D41-4365-878F-9DF7CC7E0AF8}"/>
              </a:ext>
            </a:extLst>
          </p:cNvPr>
          <p:cNvCxnSpPr>
            <a:cxnSpLocks/>
          </p:cNvCxnSpPr>
          <p:nvPr userDrawn="1"/>
        </p:nvCxnSpPr>
        <p:spPr>
          <a:xfrm>
            <a:off x="836719" y="3474496"/>
            <a:ext cx="10772774" cy="0"/>
          </a:xfrm>
          <a:prstGeom prst="line">
            <a:avLst/>
          </a:prstGeom>
          <a:ln w="9525">
            <a:solidFill>
              <a:schemeClr val="bg1">
                <a:lumMod val="75000"/>
              </a:schemeClr>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750016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4_Gray_Section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5C236E-B21C-479F-B97C-08407C5AEB55}"/>
              </a:ext>
            </a:extLst>
          </p:cNvPr>
          <p:cNvSpPr/>
          <p:nvPr userDrawn="1"/>
        </p:nvSpPr>
        <p:spPr>
          <a:xfrm>
            <a:off x="0" y="0"/>
            <a:ext cx="2381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A6B89F1-C0D1-469B-8B0E-45035AE57D2B}"/>
              </a:ext>
            </a:extLst>
          </p:cNvPr>
          <p:cNvPicPr>
            <a:picLocks noChangeAspect="1"/>
          </p:cNvPicPr>
          <p:nvPr userDrawn="1"/>
        </p:nvPicPr>
        <p:blipFill>
          <a:blip r:embed="rId2"/>
          <a:srcRect/>
          <a:stretch/>
        </p:blipFill>
        <p:spPr>
          <a:xfrm>
            <a:off x="0" y="1"/>
            <a:ext cx="12192000" cy="5867399"/>
          </a:xfrm>
          <a:prstGeom prst="rect">
            <a:avLst/>
          </a:prstGeom>
        </p:spPr>
      </p:pic>
      <p:sp>
        <p:nvSpPr>
          <p:cNvPr id="9" name="Title 1">
            <a:extLst>
              <a:ext uri="{FF2B5EF4-FFF2-40B4-BE49-F238E27FC236}">
                <a16:creationId xmlns:a16="http://schemas.microsoft.com/office/drawing/2014/main" id="{B8955AC6-59BE-4890-99A9-6D76EF8F0CA7}"/>
              </a:ext>
            </a:extLst>
          </p:cNvPr>
          <p:cNvSpPr>
            <a:spLocks noGrp="1"/>
          </p:cNvSpPr>
          <p:nvPr>
            <p:ph type="ctrTitle"/>
          </p:nvPr>
        </p:nvSpPr>
        <p:spPr>
          <a:xfrm>
            <a:off x="747795" y="1866900"/>
            <a:ext cx="10861699" cy="1475013"/>
          </a:xfrm>
          <a:prstGeom prst="rect">
            <a:avLst/>
          </a:prstGeom>
          <a:effectLst/>
        </p:spPr>
        <p:txBody>
          <a:bodyPr anchor="b">
            <a:noAutofit/>
          </a:bodyPr>
          <a:lstStyle>
            <a:lvl1pPr algn="l">
              <a:defRPr sz="3600">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3251DA1D-AD90-4BBB-B37F-25FC60EF9A40}"/>
              </a:ext>
            </a:extLst>
          </p:cNvPr>
          <p:cNvSpPr>
            <a:spLocks noGrp="1"/>
          </p:cNvSpPr>
          <p:nvPr>
            <p:ph type="subTitle" idx="1"/>
          </p:nvPr>
        </p:nvSpPr>
        <p:spPr>
          <a:xfrm>
            <a:off x="747797" y="3667709"/>
            <a:ext cx="10861696" cy="590321"/>
          </a:xfrm>
        </p:spPr>
        <p:txBody>
          <a:bodyPr anchor="t">
            <a:noAutofit/>
          </a:bodyPr>
          <a:lstStyle>
            <a:lvl1pPr marL="0" indent="0" algn="l">
              <a:buNone/>
              <a:defRPr sz="160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3" name="Straight Connector 12">
            <a:extLst>
              <a:ext uri="{FF2B5EF4-FFF2-40B4-BE49-F238E27FC236}">
                <a16:creationId xmlns:a16="http://schemas.microsoft.com/office/drawing/2014/main" id="{A443C3D1-BD8E-4251-87C0-107539709273}"/>
              </a:ext>
            </a:extLst>
          </p:cNvPr>
          <p:cNvCxnSpPr>
            <a:cxnSpLocks/>
          </p:cNvCxnSpPr>
          <p:nvPr userDrawn="1"/>
        </p:nvCxnSpPr>
        <p:spPr>
          <a:xfrm>
            <a:off x="836719" y="3474496"/>
            <a:ext cx="10772774" cy="0"/>
          </a:xfrm>
          <a:prstGeom prst="line">
            <a:avLst/>
          </a:prstGeom>
          <a:ln w="9525">
            <a:solidFill>
              <a:schemeClr val="bg1">
                <a:lumMod val="75000"/>
              </a:schemeClr>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4543363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1_Texture_Section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8BBAE7-154D-40A5-A781-CAB4104F6110}"/>
              </a:ext>
            </a:extLst>
          </p:cNvPr>
          <p:cNvSpPr/>
          <p:nvPr userDrawn="1"/>
        </p:nvSpPr>
        <p:spPr>
          <a:xfrm>
            <a:off x="0" y="0"/>
            <a:ext cx="2381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71AEA03-0772-4755-A7A2-B219979E964C}"/>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rcRect/>
          <a:stretch/>
        </p:blipFill>
        <p:spPr>
          <a:xfrm>
            <a:off x="1" y="0"/>
            <a:ext cx="12192000" cy="5867400"/>
          </a:xfrm>
          <a:prstGeom prst="rect">
            <a:avLst/>
          </a:prstGeom>
        </p:spPr>
      </p:pic>
      <p:sp>
        <p:nvSpPr>
          <p:cNvPr id="9" name="Title 1">
            <a:extLst>
              <a:ext uri="{FF2B5EF4-FFF2-40B4-BE49-F238E27FC236}">
                <a16:creationId xmlns:a16="http://schemas.microsoft.com/office/drawing/2014/main" id="{1DFFB7CE-FD78-4A09-8F03-47EEF6D54AC3}"/>
              </a:ext>
            </a:extLst>
          </p:cNvPr>
          <p:cNvSpPr>
            <a:spLocks noGrp="1"/>
          </p:cNvSpPr>
          <p:nvPr>
            <p:ph type="ctrTitle"/>
          </p:nvPr>
        </p:nvSpPr>
        <p:spPr>
          <a:xfrm>
            <a:off x="723900" y="1877008"/>
            <a:ext cx="10886908" cy="1475013"/>
          </a:xfrm>
          <a:prstGeom prst="rect">
            <a:avLst/>
          </a:prstGeom>
          <a:effectLst/>
        </p:spPr>
        <p:txBody>
          <a:bodyPr anchor="b">
            <a:noAutofit/>
          </a:bodyPr>
          <a:lstStyle>
            <a:lvl1pPr>
              <a:defRPr sz="3600">
                <a:solidFill>
                  <a:schemeClr val="tx1"/>
                </a:solidFill>
              </a:defRPr>
            </a:lvl1pPr>
          </a:lstStyle>
          <a:p>
            <a:r>
              <a:rPr lang="en-US"/>
              <a:t>Click to edit Master title style</a:t>
            </a:r>
          </a:p>
        </p:txBody>
      </p:sp>
      <p:sp>
        <p:nvSpPr>
          <p:cNvPr id="11" name="Subtitle 2">
            <a:extLst>
              <a:ext uri="{FF2B5EF4-FFF2-40B4-BE49-F238E27FC236}">
                <a16:creationId xmlns:a16="http://schemas.microsoft.com/office/drawing/2014/main" id="{DA2932E7-4D9D-450C-BC6D-FCF516D50FF5}"/>
              </a:ext>
            </a:extLst>
          </p:cNvPr>
          <p:cNvSpPr>
            <a:spLocks noGrp="1"/>
          </p:cNvSpPr>
          <p:nvPr>
            <p:ph type="subTitle" idx="1"/>
          </p:nvPr>
        </p:nvSpPr>
        <p:spPr>
          <a:xfrm>
            <a:off x="723902" y="3677817"/>
            <a:ext cx="10886905" cy="590321"/>
          </a:xfrm>
        </p:spPr>
        <p:txBody>
          <a:bodyPr anchor="t">
            <a:noAutofit/>
          </a:bodyPr>
          <a:lstStyle>
            <a:lvl1pPr marL="0" indent="0" algn="l">
              <a:buNone/>
              <a:defRPr sz="1600" cap="all">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3" name="Straight Connector 12">
            <a:extLst>
              <a:ext uri="{FF2B5EF4-FFF2-40B4-BE49-F238E27FC236}">
                <a16:creationId xmlns:a16="http://schemas.microsoft.com/office/drawing/2014/main" id="{F14BFD59-21CF-4755-9769-2B4BBD0FDDE8}"/>
              </a:ext>
            </a:extLst>
          </p:cNvPr>
          <p:cNvCxnSpPr>
            <a:cxnSpLocks/>
          </p:cNvCxnSpPr>
          <p:nvPr userDrawn="1"/>
        </p:nvCxnSpPr>
        <p:spPr>
          <a:xfrm>
            <a:off x="836719" y="3474496"/>
            <a:ext cx="10772774" cy="0"/>
          </a:xfrm>
          <a:prstGeom prst="line">
            <a:avLst/>
          </a:prstGeom>
          <a:ln w="9525">
            <a:solidFill>
              <a:schemeClr val="tx2"/>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0941320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02_Texture_Section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BDD582-1362-4D13-BBDE-48E75441F92C}"/>
              </a:ext>
            </a:extLst>
          </p:cNvPr>
          <p:cNvSpPr/>
          <p:nvPr userDrawn="1"/>
        </p:nvSpPr>
        <p:spPr>
          <a:xfrm>
            <a:off x="0" y="0"/>
            <a:ext cx="2381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71AEA03-0772-4755-A7A2-B219979E964C}"/>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1524" y="0"/>
            <a:ext cx="12188952" cy="5867400"/>
          </a:xfrm>
          <a:prstGeom prst="rect">
            <a:avLst/>
          </a:prstGeom>
        </p:spPr>
      </p:pic>
      <p:sp>
        <p:nvSpPr>
          <p:cNvPr id="2" name="Title 1"/>
          <p:cNvSpPr>
            <a:spLocks noGrp="1"/>
          </p:cNvSpPr>
          <p:nvPr>
            <p:ph type="ctrTitle"/>
          </p:nvPr>
        </p:nvSpPr>
        <p:spPr>
          <a:xfrm>
            <a:off x="723900" y="1877008"/>
            <a:ext cx="10886908" cy="1475013"/>
          </a:xfrm>
          <a:prstGeom prst="rect">
            <a:avLst/>
          </a:prstGeom>
          <a:effectLst/>
        </p:spPr>
        <p:txBody>
          <a:bodyPr anchor="b">
            <a:noAutofit/>
          </a:bodyPr>
          <a:lstStyle>
            <a:lvl1pPr>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723902" y="3677817"/>
            <a:ext cx="10886905" cy="590321"/>
          </a:xfrm>
        </p:spPr>
        <p:txBody>
          <a:bodyPr anchor="t">
            <a:noAutofit/>
          </a:bodyPr>
          <a:lstStyle>
            <a:lvl1pPr marL="0" indent="0" algn="l">
              <a:buNone/>
              <a:defRPr sz="1600" cap="all">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1" name="Straight Connector 10">
            <a:extLst>
              <a:ext uri="{FF2B5EF4-FFF2-40B4-BE49-F238E27FC236}">
                <a16:creationId xmlns:a16="http://schemas.microsoft.com/office/drawing/2014/main" id="{2A0F3F56-2DDF-4CE5-8CFB-98581C542237}"/>
              </a:ext>
            </a:extLst>
          </p:cNvPr>
          <p:cNvCxnSpPr>
            <a:cxnSpLocks/>
          </p:cNvCxnSpPr>
          <p:nvPr userDrawn="1"/>
        </p:nvCxnSpPr>
        <p:spPr>
          <a:xfrm>
            <a:off x="836719" y="3474496"/>
            <a:ext cx="10772774" cy="0"/>
          </a:xfrm>
          <a:prstGeom prst="line">
            <a:avLst/>
          </a:prstGeom>
          <a:ln w="9525">
            <a:solidFill>
              <a:schemeClr val="tx2"/>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583452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Slide_Re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2E6DCE-4B2A-40DB-A8C0-3A3444C0396A}"/>
              </a:ext>
            </a:extLst>
          </p:cNvPr>
          <p:cNvSpPr/>
          <p:nvPr userDrawn="1"/>
        </p:nvSpPr>
        <p:spPr>
          <a:xfrm>
            <a:off x="0" y="1866899"/>
            <a:ext cx="12192000" cy="4991101"/>
          </a:xfrm>
          <a:prstGeom prst="rect">
            <a:avLst/>
          </a:prstGeom>
          <a:solidFill>
            <a:srgbClr val="F2F2F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371B994-EB8C-4304-842D-BB4713EC2754}"/>
              </a:ext>
            </a:extLst>
          </p:cNvPr>
          <p:cNvPicPr>
            <a:picLocks noChangeAspect="1"/>
          </p:cNvPicPr>
          <p:nvPr userDrawn="1"/>
        </p:nvPicPr>
        <p:blipFill>
          <a:blip r:embed="rId2">
            <a:alphaModFix amt="60000"/>
          </a:blip>
          <a:srcRect/>
          <a:stretch/>
        </p:blipFill>
        <p:spPr>
          <a:xfrm>
            <a:off x="6770" y="1867524"/>
            <a:ext cx="12185230" cy="4989851"/>
          </a:xfrm>
          <a:prstGeom prst="rect">
            <a:avLst/>
          </a:prstGeom>
          <a:effectLst/>
        </p:spPr>
      </p:pic>
      <p:sp>
        <p:nvSpPr>
          <p:cNvPr id="2" name="Title 1"/>
          <p:cNvSpPr>
            <a:spLocks noGrp="1"/>
          </p:cNvSpPr>
          <p:nvPr>
            <p:ph type="title"/>
          </p:nvPr>
        </p:nvSpPr>
        <p:spPr>
          <a:xfrm>
            <a:off x="914400" y="1866900"/>
            <a:ext cx="10696408" cy="1842667"/>
          </a:xfrm>
          <a:prstGeom prst="rect">
            <a:avLst/>
          </a:prstGeom>
        </p:spPr>
        <p:txBody>
          <a:bodyPr anchor="b">
            <a:noAutofit/>
          </a:bodyPr>
          <a:lstStyle>
            <a:lvl1pPr algn="l">
              <a:defRPr sz="3600" b="1" cap="all">
                <a:solidFill>
                  <a:schemeClr val="tx1"/>
                </a:solidFill>
              </a:defRPr>
            </a:lvl1pPr>
          </a:lstStyle>
          <a:p>
            <a:r>
              <a:rPr lang="en-US"/>
              <a:t>Click to edit Master title style</a:t>
            </a:r>
          </a:p>
        </p:txBody>
      </p:sp>
      <p:sp>
        <p:nvSpPr>
          <p:cNvPr id="3" name="Text Placeholder 2"/>
          <p:cNvSpPr>
            <a:spLocks noGrp="1"/>
          </p:cNvSpPr>
          <p:nvPr>
            <p:ph type="body" idx="1" hasCustomPrompt="1"/>
          </p:nvPr>
        </p:nvSpPr>
        <p:spPr>
          <a:xfrm>
            <a:off x="914400" y="4020652"/>
            <a:ext cx="10696407" cy="1070094"/>
          </a:xfrm>
        </p:spPr>
        <p:txBody>
          <a:bodyPr anchor="t">
            <a:noAutofit/>
          </a:bodyPr>
          <a:lstStyle>
            <a:lvl1pPr marL="0" indent="0" algn="l">
              <a:buNone/>
              <a:defRPr sz="1800" b="0" cap="none">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1" name="Picture 10">
            <a:extLst>
              <a:ext uri="{FF2B5EF4-FFF2-40B4-BE49-F238E27FC236}">
                <a16:creationId xmlns:a16="http://schemas.microsoft.com/office/drawing/2014/main" id="{A80721C4-60BD-432E-ACEA-61462684895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28700" y="578073"/>
            <a:ext cx="2560320" cy="710755"/>
          </a:xfrm>
          <a:prstGeom prst="rect">
            <a:avLst/>
          </a:prstGeom>
        </p:spPr>
      </p:pic>
      <p:sp>
        <p:nvSpPr>
          <p:cNvPr id="12" name="Rectangle 11">
            <a:extLst>
              <a:ext uri="{FF2B5EF4-FFF2-40B4-BE49-F238E27FC236}">
                <a16:creationId xmlns:a16="http://schemas.microsoft.com/office/drawing/2014/main" id="{4A62B576-64E3-4F30-BC26-F01DD6C7F090}"/>
              </a:ext>
            </a:extLst>
          </p:cNvPr>
          <p:cNvSpPr/>
          <p:nvPr userDrawn="1"/>
        </p:nvSpPr>
        <p:spPr>
          <a:xfrm>
            <a:off x="0" y="0"/>
            <a:ext cx="1188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4">
            <a:extLst>
              <a:ext uri="{FF2B5EF4-FFF2-40B4-BE49-F238E27FC236}">
                <a16:creationId xmlns:a16="http://schemas.microsoft.com/office/drawing/2014/main" id="{53E44598-5D7F-458D-B744-FC97C43C9BAB}"/>
              </a:ext>
            </a:extLst>
          </p:cNvPr>
          <p:cNvSpPr>
            <a:spLocks noGrp="1"/>
          </p:cNvSpPr>
          <p:nvPr>
            <p:ph type="body" sz="quarter" idx="10" hasCustomPrompt="1"/>
          </p:nvPr>
        </p:nvSpPr>
        <p:spPr>
          <a:xfrm>
            <a:off x="914400" y="5477365"/>
            <a:ext cx="2628900" cy="519113"/>
          </a:xfrm>
        </p:spPr>
        <p:txBody>
          <a:bodyPr/>
          <a:lstStyle>
            <a:lvl1pPr marL="0" indent="0">
              <a:buFontTx/>
              <a:buNone/>
              <a:defRPr sz="1400">
                <a:solidFill>
                  <a:schemeClr val="accent2"/>
                </a:solidFill>
              </a:defRPr>
            </a:lvl1pPr>
          </a:lstStyle>
          <a:p>
            <a:pPr lvl="0"/>
            <a:r>
              <a:rPr lang="en-US"/>
              <a:t>Date Placeholder</a:t>
            </a:r>
          </a:p>
        </p:txBody>
      </p:sp>
      <p:cxnSp>
        <p:nvCxnSpPr>
          <p:cNvPr id="10" name="Straight Connector 9">
            <a:extLst>
              <a:ext uri="{FF2B5EF4-FFF2-40B4-BE49-F238E27FC236}">
                <a16:creationId xmlns:a16="http://schemas.microsoft.com/office/drawing/2014/main" id="{2EB9E1F2-CD39-4B68-9AD4-802B60FAFAC9}"/>
              </a:ext>
            </a:extLst>
          </p:cNvPr>
          <p:cNvCxnSpPr>
            <a:cxnSpLocks/>
          </p:cNvCxnSpPr>
          <p:nvPr userDrawn="1"/>
        </p:nvCxnSpPr>
        <p:spPr>
          <a:xfrm>
            <a:off x="1028700" y="3856236"/>
            <a:ext cx="10582107" cy="0"/>
          </a:xfrm>
          <a:prstGeom prst="line">
            <a:avLst/>
          </a:prstGeom>
          <a:ln w="9525">
            <a:solidFill>
              <a:schemeClr val="tx2"/>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915389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3_Texture_Section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0E506E4-41B7-447D-9FF5-9DBDF1C7657D}"/>
              </a:ext>
            </a:extLst>
          </p:cNvPr>
          <p:cNvSpPr/>
          <p:nvPr userDrawn="1"/>
        </p:nvSpPr>
        <p:spPr>
          <a:xfrm>
            <a:off x="0" y="0"/>
            <a:ext cx="2381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E7F2728-C6B2-42DF-856F-25DB705554B1}"/>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0" y="0"/>
            <a:ext cx="12192000" cy="5867400"/>
          </a:xfrm>
          <a:prstGeom prst="rect">
            <a:avLst/>
          </a:prstGeom>
        </p:spPr>
      </p:pic>
      <p:sp>
        <p:nvSpPr>
          <p:cNvPr id="9" name="Title 1">
            <a:extLst>
              <a:ext uri="{FF2B5EF4-FFF2-40B4-BE49-F238E27FC236}">
                <a16:creationId xmlns:a16="http://schemas.microsoft.com/office/drawing/2014/main" id="{769F02C3-E939-49DE-B403-CE8786FA5344}"/>
              </a:ext>
            </a:extLst>
          </p:cNvPr>
          <p:cNvSpPr>
            <a:spLocks noGrp="1"/>
          </p:cNvSpPr>
          <p:nvPr>
            <p:ph type="ctrTitle"/>
          </p:nvPr>
        </p:nvSpPr>
        <p:spPr>
          <a:xfrm>
            <a:off x="723898" y="1877008"/>
            <a:ext cx="10886910" cy="1475013"/>
          </a:xfrm>
          <a:prstGeom prst="rect">
            <a:avLst/>
          </a:prstGeom>
          <a:effectLst/>
        </p:spPr>
        <p:txBody>
          <a:bodyPr anchor="b">
            <a:noAutofit/>
          </a:bodyPr>
          <a:lstStyle>
            <a:lvl1pPr>
              <a:defRPr sz="3600">
                <a:solidFill>
                  <a:schemeClr val="tx1"/>
                </a:solidFill>
              </a:defRPr>
            </a:lvl1pPr>
          </a:lstStyle>
          <a:p>
            <a:r>
              <a:rPr lang="en-US"/>
              <a:t>Click to edit Master title style</a:t>
            </a:r>
          </a:p>
        </p:txBody>
      </p:sp>
      <p:sp>
        <p:nvSpPr>
          <p:cNvPr id="11" name="Subtitle 2">
            <a:extLst>
              <a:ext uri="{FF2B5EF4-FFF2-40B4-BE49-F238E27FC236}">
                <a16:creationId xmlns:a16="http://schemas.microsoft.com/office/drawing/2014/main" id="{BF80BFE7-5924-421A-BEE8-3C52479EC81D}"/>
              </a:ext>
            </a:extLst>
          </p:cNvPr>
          <p:cNvSpPr>
            <a:spLocks noGrp="1"/>
          </p:cNvSpPr>
          <p:nvPr>
            <p:ph type="subTitle" idx="1"/>
          </p:nvPr>
        </p:nvSpPr>
        <p:spPr>
          <a:xfrm>
            <a:off x="723900" y="3677817"/>
            <a:ext cx="10886907" cy="590321"/>
          </a:xfrm>
        </p:spPr>
        <p:txBody>
          <a:bodyPr anchor="t">
            <a:noAutofit/>
          </a:bodyPr>
          <a:lstStyle>
            <a:lvl1pPr marL="0" indent="0" algn="l">
              <a:buNone/>
              <a:defRPr sz="1600" cap="all">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2" name="Straight Connector 11">
            <a:extLst>
              <a:ext uri="{FF2B5EF4-FFF2-40B4-BE49-F238E27FC236}">
                <a16:creationId xmlns:a16="http://schemas.microsoft.com/office/drawing/2014/main" id="{4A044066-7117-46A7-AC69-7A9E4D7417C6}"/>
              </a:ext>
            </a:extLst>
          </p:cNvPr>
          <p:cNvCxnSpPr>
            <a:cxnSpLocks/>
          </p:cNvCxnSpPr>
          <p:nvPr userDrawn="1"/>
        </p:nvCxnSpPr>
        <p:spPr>
          <a:xfrm>
            <a:off x="836719" y="3474496"/>
            <a:ext cx="10772774" cy="0"/>
          </a:xfrm>
          <a:prstGeom prst="line">
            <a:avLst/>
          </a:prstGeom>
          <a:ln w="9525">
            <a:solidFill>
              <a:schemeClr val="tx2"/>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6055284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4_Texture_Section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F70AA7A-CC24-4D31-86FB-4D916F8D22EB}"/>
              </a:ext>
            </a:extLst>
          </p:cNvPr>
          <p:cNvSpPr/>
          <p:nvPr userDrawn="1"/>
        </p:nvSpPr>
        <p:spPr>
          <a:xfrm>
            <a:off x="0" y="0"/>
            <a:ext cx="2381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E7F2728-C6B2-42DF-856F-25DB705554B1}"/>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0" y="0"/>
            <a:ext cx="12192000" cy="5867400"/>
          </a:xfrm>
          <a:prstGeom prst="rect">
            <a:avLst/>
          </a:prstGeom>
        </p:spPr>
      </p:pic>
      <p:sp>
        <p:nvSpPr>
          <p:cNvPr id="9" name="Title 1">
            <a:extLst>
              <a:ext uri="{FF2B5EF4-FFF2-40B4-BE49-F238E27FC236}">
                <a16:creationId xmlns:a16="http://schemas.microsoft.com/office/drawing/2014/main" id="{769F02C3-E939-49DE-B403-CE8786FA5344}"/>
              </a:ext>
            </a:extLst>
          </p:cNvPr>
          <p:cNvSpPr>
            <a:spLocks noGrp="1"/>
          </p:cNvSpPr>
          <p:nvPr>
            <p:ph type="ctrTitle"/>
          </p:nvPr>
        </p:nvSpPr>
        <p:spPr>
          <a:xfrm>
            <a:off x="723900" y="1877008"/>
            <a:ext cx="10886908" cy="1475013"/>
          </a:xfrm>
          <a:prstGeom prst="rect">
            <a:avLst/>
          </a:prstGeom>
          <a:effectLst/>
        </p:spPr>
        <p:txBody>
          <a:bodyPr anchor="b">
            <a:noAutofit/>
          </a:bodyPr>
          <a:lstStyle>
            <a:lvl1pPr>
              <a:defRPr sz="3600">
                <a:solidFill>
                  <a:schemeClr val="tx1"/>
                </a:solidFill>
              </a:defRPr>
            </a:lvl1pPr>
          </a:lstStyle>
          <a:p>
            <a:r>
              <a:rPr lang="en-US"/>
              <a:t>Click to edit Master title style</a:t>
            </a:r>
          </a:p>
        </p:txBody>
      </p:sp>
      <p:sp>
        <p:nvSpPr>
          <p:cNvPr id="11" name="Subtitle 2">
            <a:extLst>
              <a:ext uri="{FF2B5EF4-FFF2-40B4-BE49-F238E27FC236}">
                <a16:creationId xmlns:a16="http://schemas.microsoft.com/office/drawing/2014/main" id="{BF80BFE7-5924-421A-BEE8-3C52479EC81D}"/>
              </a:ext>
            </a:extLst>
          </p:cNvPr>
          <p:cNvSpPr>
            <a:spLocks noGrp="1"/>
          </p:cNvSpPr>
          <p:nvPr>
            <p:ph type="subTitle" idx="1"/>
          </p:nvPr>
        </p:nvSpPr>
        <p:spPr>
          <a:xfrm>
            <a:off x="723902" y="3677817"/>
            <a:ext cx="10886905" cy="590321"/>
          </a:xfrm>
        </p:spPr>
        <p:txBody>
          <a:bodyPr anchor="t">
            <a:noAutofit/>
          </a:bodyPr>
          <a:lstStyle>
            <a:lvl1pPr marL="0" indent="0" algn="l">
              <a:buNone/>
              <a:defRPr sz="1600" cap="all">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2" name="Straight Connector 11">
            <a:extLst>
              <a:ext uri="{FF2B5EF4-FFF2-40B4-BE49-F238E27FC236}">
                <a16:creationId xmlns:a16="http://schemas.microsoft.com/office/drawing/2014/main" id="{963D3E8C-28BA-42CB-97B9-41E5294484EF}"/>
              </a:ext>
            </a:extLst>
          </p:cNvPr>
          <p:cNvCxnSpPr>
            <a:cxnSpLocks/>
          </p:cNvCxnSpPr>
          <p:nvPr userDrawn="1"/>
        </p:nvCxnSpPr>
        <p:spPr>
          <a:xfrm>
            <a:off x="836719" y="3474496"/>
            <a:ext cx="10772774" cy="0"/>
          </a:xfrm>
          <a:prstGeom prst="line">
            <a:avLst/>
          </a:prstGeom>
          <a:ln w="9525">
            <a:solidFill>
              <a:schemeClr val="tx2"/>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5570766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22C38904-0314-452E-AFC2-21DAF066E6D9}"/>
              </a:ext>
            </a:extLst>
          </p:cNvPr>
          <p:cNvSpPr>
            <a:spLocks noGrp="1"/>
          </p:cNvSpPr>
          <p:nvPr>
            <p:ph type="title"/>
          </p:nvPr>
        </p:nvSpPr>
        <p:spPr>
          <a:xfrm>
            <a:off x="571500" y="485440"/>
            <a:ext cx="11143914" cy="798237"/>
          </a:xfrm>
          <a:prstGeom prst="rect">
            <a:avLst/>
          </a:prstGeom>
        </p:spPr>
        <p:txBody>
          <a:bodyPr vert="horz" lIns="91440" tIns="45720" rIns="91440" bIns="45720" rtlCol="0" anchor="b">
            <a:noAutofit/>
          </a:bodyPr>
          <a:lstStyle/>
          <a:p>
            <a:r>
              <a:rPr lang="en-US"/>
              <a:t>Click To Edit Master Title Style</a:t>
            </a:r>
          </a:p>
        </p:txBody>
      </p:sp>
      <p:sp>
        <p:nvSpPr>
          <p:cNvPr id="6" name="Text Placeholder 5">
            <a:extLst>
              <a:ext uri="{FF2B5EF4-FFF2-40B4-BE49-F238E27FC236}">
                <a16:creationId xmlns:a16="http://schemas.microsoft.com/office/drawing/2014/main" id="{864DD801-169B-4597-B284-85E2FE2C8CC4}"/>
              </a:ext>
            </a:extLst>
          </p:cNvPr>
          <p:cNvSpPr>
            <a:spLocks noGrp="1"/>
          </p:cNvSpPr>
          <p:nvPr>
            <p:ph type="body" sz="quarter" idx="10"/>
          </p:nvPr>
        </p:nvSpPr>
        <p:spPr>
          <a:xfrm>
            <a:off x="571500" y="1714500"/>
            <a:ext cx="11039475" cy="4152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64815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Title and Content_Two Colum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15848" y="1714500"/>
            <a:ext cx="5486400" cy="41529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a:extLst>
              <a:ext uri="{FF2B5EF4-FFF2-40B4-BE49-F238E27FC236}">
                <a16:creationId xmlns:a16="http://schemas.microsoft.com/office/drawing/2014/main" id="{11C746D1-EB7B-4EBE-A020-C404200FEFEA}"/>
              </a:ext>
            </a:extLst>
          </p:cNvPr>
          <p:cNvSpPr>
            <a:spLocks noGrp="1"/>
          </p:cNvSpPr>
          <p:nvPr>
            <p:ph type="title"/>
          </p:nvPr>
        </p:nvSpPr>
        <p:spPr>
          <a:xfrm>
            <a:off x="571500" y="174245"/>
            <a:ext cx="11143914" cy="798237"/>
          </a:xfrm>
          <a:prstGeom prst="rect">
            <a:avLst/>
          </a:prstGeom>
        </p:spPr>
        <p:txBody>
          <a:bodyPr vert="horz" lIns="91440" tIns="45720" rIns="91440" bIns="45720" rtlCol="0" anchor="b">
            <a:noAutofit/>
          </a:bodyPr>
          <a:lstStyle/>
          <a:p>
            <a:r>
              <a:rPr lang="en-US"/>
              <a:t>Click to edit Master title style</a:t>
            </a:r>
          </a:p>
        </p:txBody>
      </p:sp>
      <p:sp>
        <p:nvSpPr>
          <p:cNvPr id="10" name="Text Placeholder 9">
            <a:extLst>
              <a:ext uri="{FF2B5EF4-FFF2-40B4-BE49-F238E27FC236}">
                <a16:creationId xmlns:a16="http://schemas.microsoft.com/office/drawing/2014/main" id="{6BCF8E9D-F7C2-4AB2-85A7-945420F6595A}"/>
              </a:ext>
            </a:extLst>
          </p:cNvPr>
          <p:cNvSpPr>
            <a:spLocks noGrp="1"/>
          </p:cNvSpPr>
          <p:nvPr>
            <p:ph type="body" sz="quarter" idx="10"/>
          </p:nvPr>
        </p:nvSpPr>
        <p:spPr>
          <a:xfrm>
            <a:off x="571500" y="1714500"/>
            <a:ext cx="5405438" cy="415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82FA86B1-3007-412A-BBD2-4A31566A8496}"/>
              </a:ext>
            </a:extLst>
          </p:cNvPr>
          <p:cNvCxnSpPr>
            <a:cxnSpLocks/>
          </p:cNvCxnSpPr>
          <p:nvPr userDrawn="1"/>
        </p:nvCxnSpPr>
        <p:spPr>
          <a:xfrm>
            <a:off x="672633" y="1084684"/>
            <a:ext cx="11029615" cy="0"/>
          </a:xfrm>
          <a:prstGeom prst="line">
            <a:avLst/>
          </a:prstGeom>
          <a:ln w="6350">
            <a:solidFill>
              <a:schemeClr val="tx2"/>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384176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50E09302-A0C4-445D-BF16-53CD11E35311}"/>
              </a:ext>
            </a:extLst>
          </p:cNvPr>
          <p:cNvSpPr>
            <a:spLocks noGrp="1"/>
          </p:cNvSpPr>
          <p:nvPr>
            <p:ph type="body" sz="quarter" idx="13" hasCustomPrompt="1"/>
          </p:nvPr>
        </p:nvSpPr>
        <p:spPr>
          <a:xfrm>
            <a:off x="491320" y="1039285"/>
            <a:ext cx="11209360" cy="328295"/>
          </a:xfrm>
        </p:spPr>
        <p:txBody>
          <a:bodyPr wrap="square" tIns="0">
            <a:spAutoFit/>
          </a:bodyPr>
          <a:lstStyle>
            <a:lvl1pPr marL="0" indent="0">
              <a:buNone/>
              <a:defRPr sz="2133" b="1"/>
            </a:lvl1pPr>
          </a:lstStyle>
          <a:p>
            <a:pPr lvl="0"/>
            <a:r>
              <a:rPr lang="en-US"/>
              <a:t>Subtitle if needed</a:t>
            </a:r>
          </a:p>
        </p:txBody>
      </p:sp>
      <p:sp>
        <p:nvSpPr>
          <p:cNvPr id="5" name="Content Placeholder 2">
            <a:extLst>
              <a:ext uri="{FF2B5EF4-FFF2-40B4-BE49-F238E27FC236}">
                <a16:creationId xmlns:a16="http://schemas.microsoft.com/office/drawing/2014/main" id="{36D2746D-0340-4A15-96B1-30ACF62C6B8F}"/>
              </a:ext>
            </a:extLst>
          </p:cNvPr>
          <p:cNvSpPr>
            <a:spLocks noGrp="1"/>
          </p:cNvSpPr>
          <p:nvPr>
            <p:ph idx="1"/>
          </p:nvPr>
        </p:nvSpPr>
        <p:spPr>
          <a:xfrm>
            <a:off x="491320" y="1584960"/>
            <a:ext cx="11209360" cy="4785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B53F5FD0-33B7-4B22-B2E7-D7C5A3AD6937}"/>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78680A2D-3CE5-14C7-BE56-C24C993EBB5B}"/>
              </a:ext>
            </a:extLst>
          </p:cNvPr>
          <p:cNvSpPr>
            <a:spLocks noGrp="1"/>
          </p:cNvSpPr>
          <p:nvPr>
            <p:ph type="ftr" sz="quarter" idx="14"/>
          </p:nvPr>
        </p:nvSpPr>
        <p:spPr/>
        <p:txBody>
          <a:bodyPr/>
          <a:lstStyle/>
          <a:p>
            <a:pPr algn="r"/>
            <a:endParaRPr lang="en-US"/>
          </a:p>
        </p:txBody>
      </p:sp>
    </p:spTree>
    <p:extLst>
      <p:ext uri="{BB962C8B-B14F-4D97-AF65-F5344CB8AC3E}">
        <p14:creationId xmlns:p14="http://schemas.microsoft.com/office/powerpoint/2010/main" val="177525906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3" pos="1512">
          <p15:clr>
            <a:srgbClr val="FDE53C"/>
          </p15:clr>
        </p15:guide>
        <p15:guide id="4" pos="2796">
          <p15:clr>
            <a:srgbClr val="FDE53C"/>
          </p15:clr>
        </p15:guide>
        <p15:guide id="5" pos="2963">
          <p15:clr>
            <a:srgbClr val="FDE53C"/>
          </p15:clr>
        </p15:guide>
        <p15:guide id="6" pos="4245">
          <p15:clr>
            <a:srgbClr val="FDE53C"/>
          </p15:clr>
        </p15:guide>
        <p15:guide id="12" pos="1967">
          <p15:clr>
            <a:srgbClr val="5ACBF0"/>
          </p15:clr>
        </p15:guide>
        <p15:guide id="16" pos="3792">
          <p15:clr>
            <a:srgbClr val="5ACBF0"/>
          </p15:clr>
        </p15:guide>
        <p15:guide id="19" pos="1880">
          <p15:clr>
            <a:srgbClr val="5ACBF0"/>
          </p15:clr>
        </p15:guide>
        <p15:guide id="20" pos="2054">
          <p15:clr>
            <a:srgbClr val="5ACBF0"/>
          </p15:clr>
        </p15:guide>
        <p15:guide id="21" pos="3879">
          <p15:clr>
            <a:srgbClr val="5ACBF0"/>
          </p15:clr>
        </p15:guide>
        <p15:guide id="22" pos="3705">
          <p15:clr>
            <a:srgbClr val="5ACBF0"/>
          </p15:clr>
        </p15:guide>
        <p15:guide id="23" pos="1599">
          <p15:clr>
            <a:srgbClr val="FDE53C"/>
          </p15:clr>
        </p15:guide>
        <p15:guide id="24" pos="1425">
          <p15:clr>
            <a:srgbClr val="FDE53C"/>
          </p15:clr>
        </p15:guide>
        <p15:guide id="25" pos="4334">
          <p15:clr>
            <a:srgbClr val="FDE53C"/>
          </p15:clr>
        </p15:guide>
        <p15:guide id="26" pos="4160">
          <p15:clr>
            <a:srgbClr val="FDE53C"/>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77383" y="5822420"/>
            <a:ext cx="2831596" cy="530493"/>
          </a:xfrm>
          <a:prstGeom prst="rect">
            <a:avLst/>
          </a:prstGeom>
        </p:spPr>
      </p:pic>
      <p:sp>
        <p:nvSpPr>
          <p:cNvPr id="2" name="TextBox 1"/>
          <p:cNvSpPr txBox="1"/>
          <p:nvPr userDrawn="1"/>
        </p:nvSpPr>
        <p:spPr>
          <a:xfrm>
            <a:off x="690292" y="6087662"/>
            <a:ext cx="611367" cy="297454"/>
          </a:xfrm>
          <a:prstGeom prst="rect">
            <a:avLst/>
          </a:prstGeom>
          <a:noFill/>
        </p:spPr>
        <p:txBody>
          <a:bodyPr wrap="square" rtlCol="0">
            <a:spAutoFit/>
          </a:bodyPr>
          <a:lstStyle/>
          <a:p>
            <a:fld id="{AFE9290B-6BDE-44BF-8F63-61AEF7A583C7}" type="slidenum">
              <a:rPr lang="en-US" sz="1333" smtClean="0"/>
              <a:t>‹#›</a:t>
            </a:fld>
            <a:endParaRPr lang="en-US" sz="1333"/>
          </a:p>
        </p:txBody>
      </p:sp>
    </p:spTree>
    <p:extLst>
      <p:ext uri="{BB962C8B-B14F-4D97-AF65-F5344CB8AC3E}">
        <p14:creationId xmlns:p14="http://schemas.microsoft.com/office/powerpoint/2010/main" val="4201541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731520" y="482600"/>
            <a:ext cx="10972800" cy="711200"/>
          </a:xfrm>
          <a:prstGeom prst="rect">
            <a:avLst/>
          </a:prstGeom>
        </p:spPr>
        <p:txBody>
          <a:bodyPr vert="horz" lIns="91440" tIns="45720" rIns="91440" bIns="45720" rtlCol="0" anchor="ctr">
            <a:normAutofit/>
          </a:bodyPr>
          <a:lstStyle/>
          <a:p>
            <a:r>
              <a:rPr lang="en-US"/>
              <a:t>Click To Edit Master Title Style</a:t>
            </a:r>
          </a:p>
        </p:txBody>
      </p:sp>
      <p:sp>
        <p:nvSpPr>
          <p:cNvPr id="5" name="Text Placeholder 2"/>
          <p:cNvSpPr>
            <a:spLocks noGrp="1"/>
          </p:cNvSpPr>
          <p:nvPr>
            <p:ph idx="1"/>
          </p:nvPr>
        </p:nvSpPr>
        <p:spPr>
          <a:xfrm>
            <a:off x="731520" y="1463044"/>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77383" y="5822420"/>
            <a:ext cx="2831596" cy="530493"/>
          </a:xfrm>
          <a:prstGeom prst="rect">
            <a:avLst/>
          </a:prstGeom>
        </p:spPr>
      </p:pic>
      <p:sp>
        <p:nvSpPr>
          <p:cNvPr id="2" name="TextBox 1"/>
          <p:cNvSpPr txBox="1"/>
          <p:nvPr userDrawn="1"/>
        </p:nvSpPr>
        <p:spPr>
          <a:xfrm>
            <a:off x="690292" y="6087662"/>
            <a:ext cx="611367" cy="297454"/>
          </a:xfrm>
          <a:prstGeom prst="rect">
            <a:avLst/>
          </a:prstGeom>
          <a:noFill/>
        </p:spPr>
        <p:txBody>
          <a:bodyPr wrap="square" rtlCol="0">
            <a:spAutoFit/>
          </a:bodyPr>
          <a:lstStyle/>
          <a:p>
            <a:fld id="{AFE9290B-6BDE-44BF-8F63-61AEF7A583C7}" type="slidenum">
              <a:rPr lang="en-US" sz="1333" smtClean="0"/>
              <a:t>‹#›</a:t>
            </a:fld>
            <a:endParaRPr lang="en-US" sz="1333"/>
          </a:p>
        </p:txBody>
      </p:sp>
    </p:spTree>
    <p:extLst>
      <p:ext uri="{BB962C8B-B14F-4D97-AF65-F5344CB8AC3E}">
        <p14:creationId xmlns:p14="http://schemas.microsoft.com/office/powerpoint/2010/main" val="4472561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22C38904-0314-452E-AFC2-21DAF066E6D9}"/>
              </a:ext>
            </a:extLst>
          </p:cNvPr>
          <p:cNvSpPr>
            <a:spLocks noGrp="1"/>
          </p:cNvSpPr>
          <p:nvPr>
            <p:ph type="title"/>
          </p:nvPr>
        </p:nvSpPr>
        <p:spPr>
          <a:xfrm>
            <a:off x="571500" y="485440"/>
            <a:ext cx="11143914" cy="798237"/>
          </a:xfrm>
          <a:prstGeom prst="rect">
            <a:avLst/>
          </a:prstGeom>
        </p:spPr>
        <p:txBody>
          <a:bodyPr vert="horz" lIns="91440" tIns="45720" rIns="91440" bIns="45720" rtlCol="0" anchor="b">
            <a:noAutofit/>
          </a:bodyPr>
          <a:lstStyle/>
          <a:p>
            <a:r>
              <a:rPr lang="en-US"/>
              <a:t>Click To Edit Master Title Style</a:t>
            </a:r>
          </a:p>
        </p:txBody>
      </p:sp>
      <p:sp>
        <p:nvSpPr>
          <p:cNvPr id="6" name="Text Placeholder 5">
            <a:extLst>
              <a:ext uri="{FF2B5EF4-FFF2-40B4-BE49-F238E27FC236}">
                <a16:creationId xmlns:a16="http://schemas.microsoft.com/office/drawing/2014/main" id="{864DD801-169B-4597-B284-85E2FE2C8CC4}"/>
              </a:ext>
            </a:extLst>
          </p:cNvPr>
          <p:cNvSpPr>
            <a:spLocks noGrp="1"/>
          </p:cNvSpPr>
          <p:nvPr>
            <p:ph type="body" sz="quarter" idx="10"/>
          </p:nvPr>
        </p:nvSpPr>
        <p:spPr>
          <a:xfrm>
            <a:off x="571500" y="1714500"/>
            <a:ext cx="11039475" cy="4152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70624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22C38904-0314-452E-AFC2-21DAF066E6D9}"/>
              </a:ext>
            </a:extLst>
          </p:cNvPr>
          <p:cNvSpPr>
            <a:spLocks noGrp="1"/>
          </p:cNvSpPr>
          <p:nvPr>
            <p:ph type="title"/>
          </p:nvPr>
        </p:nvSpPr>
        <p:spPr>
          <a:xfrm>
            <a:off x="571500" y="485440"/>
            <a:ext cx="11143914" cy="798237"/>
          </a:xfrm>
          <a:prstGeom prst="rect">
            <a:avLst/>
          </a:prstGeom>
        </p:spPr>
        <p:txBody>
          <a:bodyPr vert="horz" lIns="91440" tIns="45720" rIns="91440" bIns="45720" rtlCol="0" anchor="b">
            <a:noAutofit/>
          </a:bodyPr>
          <a:lstStyle/>
          <a:p>
            <a:r>
              <a:rPr lang="en-US"/>
              <a:t>Click To Edit Master Title Style</a:t>
            </a:r>
          </a:p>
        </p:txBody>
      </p:sp>
      <p:sp>
        <p:nvSpPr>
          <p:cNvPr id="6" name="Text Placeholder 5">
            <a:extLst>
              <a:ext uri="{FF2B5EF4-FFF2-40B4-BE49-F238E27FC236}">
                <a16:creationId xmlns:a16="http://schemas.microsoft.com/office/drawing/2014/main" id="{864DD801-169B-4597-B284-85E2FE2C8CC4}"/>
              </a:ext>
            </a:extLst>
          </p:cNvPr>
          <p:cNvSpPr>
            <a:spLocks noGrp="1"/>
          </p:cNvSpPr>
          <p:nvPr>
            <p:ph type="body" sz="quarter" idx="10"/>
          </p:nvPr>
        </p:nvSpPr>
        <p:spPr>
          <a:xfrm>
            <a:off x="571500" y="1714500"/>
            <a:ext cx="11039475" cy="4152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9E09CD37-D54D-4F74-A9E1-B797A0EB3ED7}"/>
              </a:ext>
            </a:extLst>
          </p:cNvPr>
          <p:cNvCxnSpPr>
            <a:cxnSpLocks/>
          </p:cNvCxnSpPr>
          <p:nvPr userDrawn="1"/>
        </p:nvCxnSpPr>
        <p:spPr>
          <a:xfrm>
            <a:off x="685799" y="1485900"/>
            <a:ext cx="11029615" cy="0"/>
          </a:xfrm>
          <a:prstGeom prst="line">
            <a:avLst/>
          </a:prstGeom>
          <a:ln w="6350">
            <a:solidFill>
              <a:schemeClr val="tx2"/>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6714740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DDFF34-86B2-427E-947E-3AC551A6E8E3}"/>
              </a:ext>
            </a:extLst>
          </p:cNvPr>
          <p:cNvSpPr/>
          <p:nvPr userDrawn="1"/>
        </p:nvSpPr>
        <p:spPr>
          <a:xfrm flipV="1">
            <a:off x="-1" y="-2"/>
            <a:ext cx="12187237" cy="1485901"/>
          </a:xfrm>
          <a:prstGeom prst="rect">
            <a:avLst/>
          </a:prstGeom>
          <a:solidFill>
            <a:srgbClr val="F2F2F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Placeholder 1">
            <a:extLst>
              <a:ext uri="{FF2B5EF4-FFF2-40B4-BE49-F238E27FC236}">
                <a16:creationId xmlns:a16="http://schemas.microsoft.com/office/drawing/2014/main" id="{22C38904-0314-452E-AFC2-21DAF066E6D9}"/>
              </a:ext>
            </a:extLst>
          </p:cNvPr>
          <p:cNvSpPr>
            <a:spLocks noGrp="1"/>
          </p:cNvSpPr>
          <p:nvPr>
            <p:ph type="title"/>
          </p:nvPr>
        </p:nvSpPr>
        <p:spPr>
          <a:xfrm>
            <a:off x="571500" y="485440"/>
            <a:ext cx="11143914" cy="798237"/>
          </a:xfrm>
          <a:prstGeom prst="rect">
            <a:avLst/>
          </a:prstGeom>
        </p:spPr>
        <p:txBody>
          <a:bodyPr vert="horz" lIns="91440" tIns="45720" rIns="91440" bIns="45720" rtlCol="0" anchor="b">
            <a:noAutofit/>
          </a:bodyPr>
          <a:lstStyle/>
          <a:p>
            <a:r>
              <a:rPr lang="en-US"/>
              <a:t>Click To Edit Master Title Style</a:t>
            </a:r>
          </a:p>
        </p:txBody>
      </p:sp>
      <p:sp>
        <p:nvSpPr>
          <p:cNvPr id="6" name="Text Placeholder 5">
            <a:extLst>
              <a:ext uri="{FF2B5EF4-FFF2-40B4-BE49-F238E27FC236}">
                <a16:creationId xmlns:a16="http://schemas.microsoft.com/office/drawing/2014/main" id="{864DD801-169B-4597-B284-85E2FE2C8CC4}"/>
              </a:ext>
            </a:extLst>
          </p:cNvPr>
          <p:cNvSpPr>
            <a:spLocks noGrp="1"/>
          </p:cNvSpPr>
          <p:nvPr>
            <p:ph type="body" sz="quarter" idx="10"/>
          </p:nvPr>
        </p:nvSpPr>
        <p:spPr>
          <a:xfrm>
            <a:off x="571500" y="1714500"/>
            <a:ext cx="11039475" cy="4152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75223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TitleSlide_Re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2E6DCE-4B2A-40DB-A8C0-3A3444C0396A}"/>
              </a:ext>
            </a:extLst>
          </p:cNvPr>
          <p:cNvSpPr/>
          <p:nvPr userDrawn="1"/>
        </p:nvSpPr>
        <p:spPr>
          <a:xfrm>
            <a:off x="0" y="1866899"/>
            <a:ext cx="12192000" cy="4991101"/>
          </a:xfrm>
          <a:prstGeom prst="rect">
            <a:avLst/>
          </a:prstGeom>
          <a:solidFill>
            <a:srgbClr val="F2F2F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371B994-EB8C-4304-842D-BB4713EC2754}"/>
              </a:ext>
            </a:extLst>
          </p:cNvPr>
          <p:cNvPicPr>
            <a:picLocks noChangeAspect="1"/>
          </p:cNvPicPr>
          <p:nvPr userDrawn="1"/>
        </p:nvPicPr>
        <p:blipFill>
          <a:blip r:embed="rId2">
            <a:alphaModFix amt="20000"/>
          </a:blip>
          <a:srcRect/>
          <a:stretch/>
        </p:blipFill>
        <p:spPr>
          <a:xfrm flipH="1">
            <a:off x="0" y="1868148"/>
            <a:ext cx="12192000" cy="4988603"/>
          </a:xfrm>
          <a:prstGeom prst="rect">
            <a:avLst/>
          </a:prstGeom>
          <a:effectLst/>
        </p:spPr>
      </p:pic>
      <p:sp>
        <p:nvSpPr>
          <p:cNvPr id="2" name="Title 1"/>
          <p:cNvSpPr>
            <a:spLocks noGrp="1"/>
          </p:cNvSpPr>
          <p:nvPr>
            <p:ph type="title"/>
          </p:nvPr>
        </p:nvSpPr>
        <p:spPr>
          <a:xfrm>
            <a:off x="914400" y="1866900"/>
            <a:ext cx="10696408" cy="1842667"/>
          </a:xfrm>
          <a:prstGeom prst="rect">
            <a:avLst/>
          </a:prstGeom>
        </p:spPr>
        <p:txBody>
          <a:bodyPr anchor="b">
            <a:noAutofit/>
          </a:bodyPr>
          <a:lstStyle>
            <a:lvl1pPr algn="l">
              <a:defRPr sz="3600" b="1" cap="all">
                <a:solidFill>
                  <a:schemeClr val="tx1"/>
                </a:solidFill>
              </a:defRPr>
            </a:lvl1pPr>
          </a:lstStyle>
          <a:p>
            <a:r>
              <a:rPr lang="en-US"/>
              <a:t>Click to edit Master title style</a:t>
            </a:r>
          </a:p>
        </p:txBody>
      </p:sp>
      <p:sp>
        <p:nvSpPr>
          <p:cNvPr id="3" name="Text Placeholder 2"/>
          <p:cNvSpPr>
            <a:spLocks noGrp="1"/>
          </p:cNvSpPr>
          <p:nvPr>
            <p:ph type="body" idx="1" hasCustomPrompt="1"/>
          </p:nvPr>
        </p:nvSpPr>
        <p:spPr>
          <a:xfrm>
            <a:off x="914400" y="4020652"/>
            <a:ext cx="10696407" cy="1070094"/>
          </a:xfrm>
        </p:spPr>
        <p:txBody>
          <a:bodyPr anchor="t">
            <a:noAutofit/>
          </a:bodyPr>
          <a:lstStyle>
            <a:lvl1pPr marL="0" indent="0" algn="l">
              <a:buNone/>
              <a:defRPr sz="1800" b="0" cap="none">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1" name="Picture 10">
            <a:extLst>
              <a:ext uri="{FF2B5EF4-FFF2-40B4-BE49-F238E27FC236}">
                <a16:creationId xmlns:a16="http://schemas.microsoft.com/office/drawing/2014/main" id="{A80721C4-60BD-432E-ACEA-61462684895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28700" y="578073"/>
            <a:ext cx="2560320" cy="710755"/>
          </a:xfrm>
          <a:prstGeom prst="rect">
            <a:avLst/>
          </a:prstGeom>
        </p:spPr>
      </p:pic>
      <p:sp>
        <p:nvSpPr>
          <p:cNvPr id="12" name="Rectangle 11">
            <a:extLst>
              <a:ext uri="{FF2B5EF4-FFF2-40B4-BE49-F238E27FC236}">
                <a16:creationId xmlns:a16="http://schemas.microsoft.com/office/drawing/2014/main" id="{4A62B576-64E3-4F30-BC26-F01DD6C7F090}"/>
              </a:ext>
            </a:extLst>
          </p:cNvPr>
          <p:cNvSpPr/>
          <p:nvPr userDrawn="1"/>
        </p:nvSpPr>
        <p:spPr>
          <a:xfrm>
            <a:off x="0" y="0"/>
            <a:ext cx="1188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4">
            <a:extLst>
              <a:ext uri="{FF2B5EF4-FFF2-40B4-BE49-F238E27FC236}">
                <a16:creationId xmlns:a16="http://schemas.microsoft.com/office/drawing/2014/main" id="{9E9C9ED7-FDFC-47B7-A0E2-DB9A8FDFADD6}"/>
              </a:ext>
            </a:extLst>
          </p:cNvPr>
          <p:cNvSpPr>
            <a:spLocks noGrp="1"/>
          </p:cNvSpPr>
          <p:nvPr>
            <p:ph type="body" sz="quarter" idx="10" hasCustomPrompt="1"/>
          </p:nvPr>
        </p:nvSpPr>
        <p:spPr>
          <a:xfrm>
            <a:off x="914400" y="5477365"/>
            <a:ext cx="2628900" cy="519113"/>
          </a:xfrm>
        </p:spPr>
        <p:txBody>
          <a:bodyPr/>
          <a:lstStyle>
            <a:lvl1pPr marL="0" indent="0">
              <a:buFontTx/>
              <a:buNone/>
              <a:defRPr sz="1400">
                <a:solidFill>
                  <a:schemeClr val="accent2"/>
                </a:solidFill>
              </a:defRPr>
            </a:lvl1pPr>
          </a:lstStyle>
          <a:p>
            <a:pPr lvl="0"/>
            <a:r>
              <a:rPr lang="en-US"/>
              <a:t>Date Placeholder</a:t>
            </a:r>
          </a:p>
        </p:txBody>
      </p:sp>
      <p:cxnSp>
        <p:nvCxnSpPr>
          <p:cNvPr id="10" name="Straight Connector 9">
            <a:extLst>
              <a:ext uri="{FF2B5EF4-FFF2-40B4-BE49-F238E27FC236}">
                <a16:creationId xmlns:a16="http://schemas.microsoft.com/office/drawing/2014/main" id="{9919E029-B745-4823-81BE-1D1721FB4AAF}"/>
              </a:ext>
            </a:extLst>
          </p:cNvPr>
          <p:cNvCxnSpPr>
            <a:cxnSpLocks/>
          </p:cNvCxnSpPr>
          <p:nvPr userDrawn="1"/>
        </p:nvCxnSpPr>
        <p:spPr>
          <a:xfrm>
            <a:off x="1028700" y="3856236"/>
            <a:ext cx="10582107" cy="0"/>
          </a:xfrm>
          <a:prstGeom prst="line">
            <a:avLst/>
          </a:prstGeom>
          <a:ln w="9525">
            <a:solidFill>
              <a:schemeClr val="tx2"/>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6983226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22C38904-0314-452E-AFC2-21DAF066E6D9}"/>
              </a:ext>
            </a:extLst>
          </p:cNvPr>
          <p:cNvSpPr>
            <a:spLocks noGrp="1"/>
          </p:cNvSpPr>
          <p:nvPr>
            <p:ph type="title"/>
          </p:nvPr>
        </p:nvSpPr>
        <p:spPr>
          <a:xfrm>
            <a:off x="571500" y="485440"/>
            <a:ext cx="11143914" cy="798237"/>
          </a:xfrm>
          <a:prstGeom prst="rect">
            <a:avLst/>
          </a:prstGeom>
        </p:spPr>
        <p:txBody>
          <a:bodyPr vert="horz" lIns="91440" tIns="45720" rIns="91440" bIns="45720" rtlCol="0" anchor="b">
            <a:noAutofit/>
          </a:bodyPr>
          <a:lstStyle/>
          <a:p>
            <a:r>
              <a:rPr lang="en-US"/>
              <a:t>Click To Edit Master Title Style</a:t>
            </a:r>
          </a:p>
        </p:txBody>
      </p:sp>
      <p:sp>
        <p:nvSpPr>
          <p:cNvPr id="6" name="Text Placeholder 5">
            <a:extLst>
              <a:ext uri="{FF2B5EF4-FFF2-40B4-BE49-F238E27FC236}">
                <a16:creationId xmlns:a16="http://schemas.microsoft.com/office/drawing/2014/main" id="{864DD801-169B-4597-B284-85E2FE2C8CC4}"/>
              </a:ext>
            </a:extLst>
          </p:cNvPr>
          <p:cNvSpPr>
            <a:spLocks noGrp="1"/>
          </p:cNvSpPr>
          <p:nvPr>
            <p:ph type="body" sz="quarter" idx="10"/>
          </p:nvPr>
        </p:nvSpPr>
        <p:spPr>
          <a:xfrm>
            <a:off x="571500" y="1714500"/>
            <a:ext cx="11039475" cy="4152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48146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_1 Image">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F9D3BBF6-3DFE-4C88-B9C5-9D28C004BF84}"/>
              </a:ext>
            </a:extLst>
          </p:cNvPr>
          <p:cNvSpPr>
            <a:spLocks noGrp="1"/>
          </p:cNvSpPr>
          <p:nvPr>
            <p:ph type="body" sz="quarter" idx="14" hasCustomPrompt="1"/>
          </p:nvPr>
        </p:nvSpPr>
        <p:spPr>
          <a:xfrm>
            <a:off x="10019401" y="6090783"/>
            <a:ext cx="1591406" cy="441781"/>
          </a:xfrm>
          <a:blipFill>
            <a:blip r:embed="rId2"/>
            <a:stretch>
              <a:fillRect/>
            </a:stretch>
          </a:blipFill>
        </p:spPr>
        <p:txBody>
          <a:bodyPr/>
          <a:lstStyle>
            <a:lvl1pPr marL="0" indent="0">
              <a:buNone/>
              <a:defRPr/>
            </a:lvl1pPr>
          </a:lstStyle>
          <a:p>
            <a:pPr lvl="0"/>
            <a:r>
              <a:rPr lang="en-US"/>
              <a:t> </a:t>
            </a:r>
          </a:p>
        </p:txBody>
      </p:sp>
      <p:sp>
        <p:nvSpPr>
          <p:cNvPr id="3" name="Picture Placeholder 7">
            <a:extLst>
              <a:ext uri="{FF2B5EF4-FFF2-40B4-BE49-F238E27FC236}">
                <a16:creationId xmlns:a16="http://schemas.microsoft.com/office/drawing/2014/main" id="{16538F13-B2E6-3FA9-257C-85951BC12BFE}"/>
              </a:ext>
            </a:extLst>
          </p:cNvPr>
          <p:cNvSpPr>
            <a:spLocks noGrp="1"/>
          </p:cNvSpPr>
          <p:nvPr>
            <p:ph type="pic" sz="quarter" idx="11"/>
          </p:nvPr>
        </p:nvSpPr>
        <p:spPr>
          <a:xfrm>
            <a:off x="0" y="1"/>
            <a:ext cx="12192000" cy="5867399"/>
          </a:xfrm>
          <a:solidFill>
            <a:schemeClr val="bg1">
              <a:lumMod val="95000"/>
            </a:schemeClr>
          </a:solidFill>
        </p:spPr>
        <p:txBody>
          <a:bodyPr anchor="ctr">
            <a:normAutofit/>
          </a:bodyPr>
          <a:lstStyle>
            <a:lvl1pPr marL="0" indent="0" algn="ctr">
              <a:buFontTx/>
              <a:buNone/>
              <a:defRPr sz="1000">
                <a:solidFill>
                  <a:schemeClr val="bg1">
                    <a:lumMod val="65000"/>
                  </a:schemeClr>
                </a:solidFill>
              </a:defRPr>
            </a:lvl1pPr>
          </a:lstStyle>
          <a:p>
            <a:r>
              <a:rPr lang="en-US"/>
              <a:t>Click icon to add picture</a:t>
            </a:r>
          </a:p>
        </p:txBody>
      </p:sp>
    </p:spTree>
    <p:extLst>
      <p:ext uri="{BB962C8B-B14F-4D97-AF65-F5344CB8AC3E}">
        <p14:creationId xmlns:p14="http://schemas.microsoft.com/office/powerpoint/2010/main" val="37719044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DCBF4D5-E25A-424B-9952-3793F58C743C}"/>
              </a:ext>
            </a:extLst>
          </p:cNvPr>
          <p:cNvSpPr>
            <a:spLocks noGrp="1"/>
          </p:cNvSpPr>
          <p:nvPr>
            <p:ph type="title"/>
          </p:nvPr>
        </p:nvSpPr>
        <p:spPr>
          <a:xfrm>
            <a:off x="571500" y="485440"/>
            <a:ext cx="11143914" cy="798237"/>
          </a:xfrm>
          <a:prstGeom prst="rect">
            <a:avLst/>
          </a:prstGeom>
        </p:spPr>
        <p:txBody>
          <a:bodyPr vert="horz" lIns="91440" tIns="45720" rIns="91440" bIns="45720" rtlCol="0" anchor="b">
            <a:noAutofit/>
          </a:bodyPr>
          <a:lstStyle/>
          <a:p>
            <a:r>
              <a:rPr lang="en-US"/>
              <a:t>Click to edit Master title style</a:t>
            </a:r>
          </a:p>
        </p:txBody>
      </p:sp>
      <p:sp>
        <p:nvSpPr>
          <p:cNvPr id="10" name="Text Placeholder 9">
            <a:extLst>
              <a:ext uri="{FF2B5EF4-FFF2-40B4-BE49-F238E27FC236}">
                <a16:creationId xmlns:a16="http://schemas.microsoft.com/office/drawing/2014/main" id="{D2A192E8-8EEE-4847-BE3B-609907B7DC3E}"/>
              </a:ext>
            </a:extLst>
          </p:cNvPr>
          <p:cNvSpPr>
            <a:spLocks noGrp="1"/>
          </p:cNvSpPr>
          <p:nvPr>
            <p:ph type="body" sz="quarter" idx="10"/>
          </p:nvPr>
        </p:nvSpPr>
        <p:spPr>
          <a:xfrm>
            <a:off x="571500" y="1714500"/>
            <a:ext cx="11144250" cy="415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A3888558-2F41-4FDC-A4E7-90C868C10430}"/>
              </a:ext>
            </a:extLst>
          </p:cNvPr>
          <p:cNvCxnSpPr>
            <a:cxnSpLocks/>
          </p:cNvCxnSpPr>
          <p:nvPr userDrawn="1"/>
        </p:nvCxnSpPr>
        <p:spPr>
          <a:xfrm>
            <a:off x="685799" y="1485900"/>
            <a:ext cx="11029615" cy="0"/>
          </a:xfrm>
          <a:prstGeom prst="line">
            <a:avLst/>
          </a:prstGeom>
          <a:ln w="9525">
            <a:solidFill>
              <a:schemeClr val="tx2"/>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5939686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a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5C2738-B4DE-4A68-860A-F38ECB702D32}"/>
              </a:ext>
            </a:extLst>
          </p:cNvPr>
          <p:cNvSpPr/>
          <p:nvPr userDrawn="1"/>
        </p:nvSpPr>
        <p:spPr>
          <a:xfrm flipV="1">
            <a:off x="-1" y="-2"/>
            <a:ext cx="12187237" cy="1485901"/>
          </a:xfrm>
          <a:prstGeom prst="rect">
            <a:avLst/>
          </a:prstGeom>
          <a:solidFill>
            <a:srgbClr val="F2F2F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AC973EE-AE03-414C-B7AB-5B7824816541}"/>
              </a:ext>
            </a:extLst>
          </p:cNvPr>
          <p:cNvSpPr/>
          <p:nvPr userDrawn="1"/>
        </p:nvSpPr>
        <p:spPr>
          <a:xfrm>
            <a:off x="0" y="0"/>
            <a:ext cx="1188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3CDCFED-7CE2-4892-B773-430F724354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19401" y="6090990"/>
            <a:ext cx="1591406" cy="441781"/>
          </a:xfrm>
          <a:prstGeom prst="rect">
            <a:avLst/>
          </a:prstGeom>
        </p:spPr>
      </p:pic>
      <p:sp>
        <p:nvSpPr>
          <p:cNvPr id="15" name="Title Placeholder 1">
            <a:extLst>
              <a:ext uri="{FF2B5EF4-FFF2-40B4-BE49-F238E27FC236}">
                <a16:creationId xmlns:a16="http://schemas.microsoft.com/office/drawing/2014/main" id="{22C38904-0314-452E-AFC2-21DAF066E6D9}"/>
              </a:ext>
            </a:extLst>
          </p:cNvPr>
          <p:cNvSpPr>
            <a:spLocks noGrp="1"/>
          </p:cNvSpPr>
          <p:nvPr>
            <p:ph type="title"/>
          </p:nvPr>
        </p:nvSpPr>
        <p:spPr>
          <a:xfrm>
            <a:off x="571500" y="485440"/>
            <a:ext cx="11143914" cy="798237"/>
          </a:xfrm>
          <a:prstGeom prst="rect">
            <a:avLst/>
          </a:prstGeom>
        </p:spPr>
        <p:txBody>
          <a:bodyPr vert="horz" lIns="91440" tIns="45720" rIns="91440" bIns="45720" rtlCol="0" anchor="b">
            <a:noAutofit/>
          </a:bodyPr>
          <a:lstStyle/>
          <a:p>
            <a:r>
              <a:rPr lang="en-US"/>
              <a:t>Click to edit Master title style</a:t>
            </a:r>
          </a:p>
        </p:txBody>
      </p:sp>
      <p:sp>
        <p:nvSpPr>
          <p:cNvPr id="6" name="Text Placeholder 5">
            <a:extLst>
              <a:ext uri="{FF2B5EF4-FFF2-40B4-BE49-F238E27FC236}">
                <a16:creationId xmlns:a16="http://schemas.microsoft.com/office/drawing/2014/main" id="{864DD801-169B-4597-B284-85E2FE2C8CC4}"/>
              </a:ext>
            </a:extLst>
          </p:cNvPr>
          <p:cNvSpPr>
            <a:spLocks noGrp="1"/>
          </p:cNvSpPr>
          <p:nvPr>
            <p:ph type="body" sz="quarter" idx="10"/>
          </p:nvPr>
        </p:nvSpPr>
        <p:spPr>
          <a:xfrm>
            <a:off x="571500" y="1714500"/>
            <a:ext cx="11039475" cy="4152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96629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2a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C973EE-AE03-414C-B7AB-5B7824816541}"/>
              </a:ext>
            </a:extLst>
          </p:cNvPr>
          <p:cNvSpPr/>
          <p:nvPr userDrawn="1"/>
        </p:nvSpPr>
        <p:spPr>
          <a:xfrm>
            <a:off x="0" y="0"/>
            <a:ext cx="1188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3CDCFED-7CE2-4892-B773-430F724354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19401" y="6090990"/>
            <a:ext cx="1591406" cy="441781"/>
          </a:xfrm>
          <a:prstGeom prst="rect">
            <a:avLst/>
          </a:prstGeom>
        </p:spPr>
      </p:pic>
      <p:sp>
        <p:nvSpPr>
          <p:cNvPr id="15" name="Title Placeholder 1">
            <a:extLst>
              <a:ext uri="{FF2B5EF4-FFF2-40B4-BE49-F238E27FC236}">
                <a16:creationId xmlns:a16="http://schemas.microsoft.com/office/drawing/2014/main" id="{22C38904-0314-452E-AFC2-21DAF066E6D9}"/>
              </a:ext>
            </a:extLst>
          </p:cNvPr>
          <p:cNvSpPr>
            <a:spLocks noGrp="1"/>
          </p:cNvSpPr>
          <p:nvPr>
            <p:ph type="title"/>
          </p:nvPr>
        </p:nvSpPr>
        <p:spPr>
          <a:xfrm>
            <a:off x="571500" y="485440"/>
            <a:ext cx="11143914" cy="798237"/>
          </a:xfrm>
          <a:prstGeom prst="rect">
            <a:avLst/>
          </a:prstGeom>
        </p:spPr>
        <p:txBody>
          <a:bodyPr vert="horz" lIns="91440" tIns="45720" rIns="91440" bIns="45720" rtlCol="0" anchor="b">
            <a:noAutofit/>
          </a:bodyPr>
          <a:lstStyle/>
          <a:p>
            <a:r>
              <a:rPr lang="en-US"/>
              <a:t>Click to edit Master title style</a:t>
            </a:r>
          </a:p>
        </p:txBody>
      </p:sp>
      <p:sp>
        <p:nvSpPr>
          <p:cNvPr id="6" name="Text Placeholder 5">
            <a:extLst>
              <a:ext uri="{FF2B5EF4-FFF2-40B4-BE49-F238E27FC236}">
                <a16:creationId xmlns:a16="http://schemas.microsoft.com/office/drawing/2014/main" id="{864DD801-169B-4597-B284-85E2FE2C8CC4}"/>
              </a:ext>
            </a:extLst>
          </p:cNvPr>
          <p:cNvSpPr>
            <a:spLocks noGrp="1"/>
          </p:cNvSpPr>
          <p:nvPr>
            <p:ph type="body" sz="quarter" idx="10"/>
          </p:nvPr>
        </p:nvSpPr>
        <p:spPr>
          <a:xfrm>
            <a:off x="571500" y="1714500"/>
            <a:ext cx="11039475" cy="4152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21258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_w Focus Box">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DCBF4D5-E25A-424B-9952-3793F58C743C}"/>
              </a:ext>
            </a:extLst>
          </p:cNvPr>
          <p:cNvSpPr>
            <a:spLocks noGrp="1"/>
          </p:cNvSpPr>
          <p:nvPr>
            <p:ph type="title"/>
          </p:nvPr>
        </p:nvSpPr>
        <p:spPr>
          <a:xfrm>
            <a:off x="571500" y="485440"/>
            <a:ext cx="11143914" cy="798237"/>
          </a:xfrm>
          <a:prstGeom prst="rect">
            <a:avLst/>
          </a:prstGeom>
        </p:spPr>
        <p:txBody>
          <a:bodyPr vert="horz" lIns="91440" tIns="45720" rIns="91440" bIns="45720" rtlCol="0" anchor="b">
            <a:noAutofit/>
          </a:bodyPr>
          <a:lstStyle/>
          <a:p>
            <a:r>
              <a:rPr lang="en-US"/>
              <a:t>Click to edit Master title style</a:t>
            </a:r>
          </a:p>
        </p:txBody>
      </p:sp>
      <p:sp>
        <p:nvSpPr>
          <p:cNvPr id="10" name="Text Placeholder 9">
            <a:extLst>
              <a:ext uri="{FF2B5EF4-FFF2-40B4-BE49-F238E27FC236}">
                <a16:creationId xmlns:a16="http://schemas.microsoft.com/office/drawing/2014/main" id="{D2A192E8-8EEE-4847-BE3B-609907B7DC3E}"/>
              </a:ext>
            </a:extLst>
          </p:cNvPr>
          <p:cNvSpPr>
            <a:spLocks noGrp="1"/>
          </p:cNvSpPr>
          <p:nvPr>
            <p:ph type="body" sz="quarter" idx="10"/>
          </p:nvPr>
        </p:nvSpPr>
        <p:spPr>
          <a:xfrm>
            <a:off x="571500" y="1714500"/>
            <a:ext cx="4695825" cy="4133850"/>
          </a:xfrm>
        </p:spPr>
        <p:txBody>
          <a:bodyPr/>
          <a:lstStyle/>
          <a:p>
            <a:pPr lvl="0"/>
            <a:r>
              <a:rPr lang="en-US"/>
              <a:t>Click to edit Master text styles</a:t>
            </a:r>
          </a:p>
          <a:p>
            <a:pPr lvl="1"/>
            <a:r>
              <a:rPr lang="en-US"/>
              <a:t>Second level</a:t>
            </a:r>
          </a:p>
          <a:p>
            <a:pPr lvl="2"/>
            <a:r>
              <a:rPr lang="en-US"/>
              <a:t>Third level</a:t>
            </a:r>
          </a:p>
        </p:txBody>
      </p:sp>
      <p:sp>
        <p:nvSpPr>
          <p:cNvPr id="3" name="Text Placeholder 2">
            <a:extLst>
              <a:ext uri="{FF2B5EF4-FFF2-40B4-BE49-F238E27FC236}">
                <a16:creationId xmlns:a16="http://schemas.microsoft.com/office/drawing/2014/main" id="{8DC3C1DC-5EA9-48C5-818C-33FA95454B32}"/>
              </a:ext>
            </a:extLst>
          </p:cNvPr>
          <p:cNvSpPr>
            <a:spLocks noGrp="1"/>
          </p:cNvSpPr>
          <p:nvPr>
            <p:ph type="body" sz="quarter" idx="11"/>
          </p:nvPr>
        </p:nvSpPr>
        <p:spPr>
          <a:xfrm>
            <a:off x="5667375" y="1714500"/>
            <a:ext cx="5953125" cy="4133850"/>
          </a:xfrm>
        </p:spPr>
        <p:txBody>
          <a:bodyPr/>
          <a:lstStyle>
            <a:lvl1pPr marL="306000" indent="-306000">
              <a:buSzPct val="100000"/>
              <a:buFont typeface="Wingdings" panose="05000000000000000000" pitchFamily="2" charset="2"/>
              <a:buChar char=""/>
              <a:defRPr>
                <a:solidFill>
                  <a:schemeClr val="tx2"/>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99994EFE-A10F-466E-A076-8C2A4548B08E}"/>
              </a:ext>
            </a:extLst>
          </p:cNvPr>
          <p:cNvCxnSpPr>
            <a:cxnSpLocks/>
          </p:cNvCxnSpPr>
          <p:nvPr userDrawn="1"/>
        </p:nvCxnSpPr>
        <p:spPr>
          <a:xfrm>
            <a:off x="685799" y="1485900"/>
            <a:ext cx="11029615" cy="0"/>
          </a:xfrm>
          <a:prstGeom prst="line">
            <a:avLst/>
          </a:prstGeom>
          <a:ln w="9525">
            <a:solidFill>
              <a:schemeClr val="tx2"/>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8524434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_w Focus Box">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97969E-BEB5-4683-8462-FF9D2A81435D}"/>
              </a:ext>
            </a:extLst>
          </p:cNvPr>
          <p:cNvSpPr/>
          <p:nvPr userDrawn="1"/>
        </p:nvSpPr>
        <p:spPr>
          <a:xfrm flipV="1">
            <a:off x="-1" y="-2"/>
            <a:ext cx="12187237" cy="1485901"/>
          </a:xfrm>
          <a:prstGeom prst="rect">
            <a:avLst/>
          </a:prstGeom>
          <a:solidFill>
            <a:srgbClr val="F2F2F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2DBF4CC-C31A-4A5A-93A0-6D448D55061A}"/>
              </a:ext>
            </a:extLst>
          </p:cNvPr>
          <p:cNvSpPr/>
          <p:nvPr userDrawn="1"/>
        </p:nvSpPr>
        <p:spPr>
          <a:xfrm>
            <a:off x="0" y="0"/>
            <a:ext cx="1188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24EC26E-5836-427E-B055-A578351E6E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19401" y="6090990"/>
            <a:ext cx="1591406" cy="441781"/>
          </a:xfrm>
          <a:prstGeom prst="rect">
            <a:avLst/>
          </a:prstGeom>
        </p:spPr>
      </p:pic>
      <p:sp>
        <p:nvSpPr>
          <p:cNvPr id="7" name="Title Placeholder 1">
            <a:extLst>
              <a:ext uri="{FF2B5EF4-FFF2-40B4-BE49-F238E27FC236}">
                <a16:creationId xmlns:a16="http://schemas.microsoft.com/office/drawing/2014/main" id="{5DCBF4D5-E25A-424B-9952-3793F58C743C}"/>
              </a:ext>
            </a:extLst>
          </p:cNvPr>
          <p:cNvSpPr>
            <a:spLocks noGrp="1"/>
          </p:cNvSpPr>
          <p:nvPr>
            <p:ph type="title"/>
          </p:nvPr>
        </p:nvSpPr>
        <p:spPr>
          <a:xfrm>
            <a:off x="571500" y="485440"/>
            <a:ext cx="11143914" cy="798237"/>
          </a:xfrm>
          <a:prstGeom prst="rect">
            <a:avLst/>
          </a:prstGeom>
        </p:spPr>
        <p:txBody>
          <a:bodyPr vert="horz" lIns="91440" tIns="45720" rIns="91440" bIns="45720" rtlCol="0" anchor="b">
            <a:noAutofit/>
          </a:bodyPr>
          <a:lstStyle/>
          <a:p>
            <a:r>
              <a:rPr lang="en-US"/>
              <a:t>Click to edit Master title style</a:t>
            </a:r>
          </a:p>
        </p:txBody>
      </p:sp>
      <p:sp>
        <p:nvSpPr>
          <p:cNvPr id="10" name="Text Placeholder 9">
            <a:extLst>
              <a:ext uri="{FF2B5EF4-FFF2-40B4-BE49-F238E27FC236}">
                <a16:creationId xmlns:a16="http://schemas.microsoft.com/office/drawing/2014/main" id="{D2A192E8-8EEE-4847-BE3B-609907B7DC3E}"/>
              </a:ext>
            </a:extLst>
          </p:cNvPr>
          <p:cNvSpPr>
            <a:spLocks noGrp="1"/>
          </p:cNvSpPr>
          <p:nvPr>
            <p:ph type="body" sz="quarter" idx="10"/>
          </p:nvPr>
        </p:nvSpPr>
        <p:spPr>
          <a:xfrm>
            <a:off x="571500" y="1714500"/>
            <a:ext cx="4695825" cy="4133850"/>
          </a:xfrm>
        </p:spPr>
        <p:txBody>
          <a:bodyPr/>
          <a:lstStyle/>
          <a:p>
            <a:pPr lvl="0"/>
            <a:r>
              <a:rPr lang="en-US"/>
              <a:t>Click to edit Master text styles</a:t>
            </a:r>
          </a:p>
          <a:p>
            <a:pPr lvl="1"/>
            <a:r>
              <a:rPr lang="en-US"/>
              <a:t>Second level</a:t>
            </a:r>
          </a:p>
          <a:p>
            <a:pPr lvl="2"/>
            <a:r>
              <a:rPr lang="en-US"/>
              <a:t>Third level</a:t>
            </a:r>
          </a:p>
        </p:txBody>
      </p:sp>
      <p:sp>
        <p:nvSpPr>
          <p:cNvPr id="3" name="Text Placeholder 2">
            <a:extLst>
              <a:ext uri="{FF2B5EF4-FFF2-40B4-BE49-F238E27FC236}">
                <a16:creationId xmlns:a16="http://schemas.microsoft.com/office/drawing/2014/main" id="{8DC3C1DC-5EA9-48C5-818C-33FA95454B32}"/>
              </a:ext>
            </a:extLst>
          </p:cNvPr>
          <p:cNvSpPr>
            <a:spLocks noGrp="1"/>
          </p:cNvSpPr>
          <p:nvPr>
            <p:ph type="body" sz="quarter" idx="11"/>
          </p:nvPr>
        </p:nvSpPr>
        <p:spPr>
          <a:xfrm>
            <a:off x="5667375" y="1714500"/>
            <a:ext cx="5953125" cy="4133850"/>
          </a:xfrm>
        </p:spPr>
        <p:txBody>
          <a:bodyPr/>
          <a:lstStyle>
            <a:lvl1pPr marL="306000" indent="-306000">
              <a:buSzPct val="100000"/>
              <a:buFont typeface="Wingdings" panose="05000000000000000000" pitchFamily="2" charset="2"/>
              <a:buChar char=""/>
              <a:defRPr>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0528158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485440"/>
            <a:ext cx="11143914" cy="798237"/>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571500" y="1714504"/>
            <a:ext cx="11143914" cy="4152897"/>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30B80DE7-0511-40E2-990B-F105DA3BBE68}"/>
              </a:ext>
            </a:extLst>
          </p:cNvPr>
          <p:cNvSpPr/>
          <p:nvPr userDrawn="1"/>
        </p:nvSpPr>
        <p:spPr>
          <a:xfrm>
            <a:off x="0" y="0"/>
            <a:ext cx="1188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573713F7-65C1-4B7A-997B-484085539E81}"/>
              </a:ext>
            </a:extLst>
          </p:cNvPr>
          <p:cNvPicPr>
            <a:picLocks noChangeAspect="1"/>
          </p:cNvPicPr>
          <p:nvPr userDrawn="1"/>
        </p:nvPicPr>
        <p:blipFill>
          <a:blip r:embed="rId38">
            <a:extLst>
              <a:ext uri="{28A0092B-C50C-407E-A947-70E740481C1C}">
                <a14:useLocalDpi xmlns:a14="http://schemas.microsoft.com/office/drawing/2010/main" val="0"/>
              </a:ext>
            </a:extLst>
          </a:blip>
          <a:srcRect/>
          <a:stretch/>
        </p:blipFill>
        <p:spPr>
          <a:xfrm>
            <a:off x="10778837" y="6362793"/>
            <a:ext cx="1229134" cy="341213"/>
          </a:xfrm>
          <a:prstGeom prst="rect">
            <a:avLst/>
          </a:prstGeom>
        </p:spPr>
      </p:pic>
      <p:sp>
        <p:nvSpPr>
          <p:cNvPr id="21" name="TextBox 20">
            <a:extLst>
              <a:ext uri="{FF2B5EF4-FFF2-40B4-BE49-F238E27FC236}">
                <a16:creationId xmlns:a16="http://schemas.microsoft.com/office/drawing/2014/main" id="{277E475D-4661-432F-A624-7493229B0E84}"/>
              </a:ext>
            </a:extLst>
          </p:cNvPr>
          <p:cNvSpPr txBox="1"/>
          <p:nvPr userDrawn="1"/>
        </p:nvSpPr>
        <p:spPr>
          <a:xfrm>
            <a:off x="571500" y="6465271"/>
            <a:ext cx="3863807" cy="272475"/>
          </a:xfrm>
          <a:prstGeom prst="rect">
            <a:avLst/>
          </a:prstGeom>
          <a:noFill/>
        </p:spPr>
        <p:txBody>
          <a:bodyPr wrap="square" rtlCol="0" anchor="ctr">
            <a:noAutofit/>
          </a:bodyPr>
          <a:lstStyle/>
          <a:p>
            <a:r>
              <a:rPr lang="en-US" sz="800">
                <a:solidFill>
                  <a:schemeClr val="bg1">
                    <a:lumMod val="65000"/>
                  </a:schemeClr>
                </a:solidFill>
                <a:latin typeface="Segoe UI" panose="020B0502040204020203" pitchFamily="34" charset="0"/>
                <a:cs typeface="Segoe UI" panose="020B0502040204020203" pitchFamily="34" charset="0"/>
              </a:rPr>
              <a:t>Digital Delivery Summary</a:t>
            </a:r>
          </a:p>
        </p:txBody>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66" r:id="rId1"/>
    <p:sldLayoutId id="2147483805" r:id="rId2"/>
    <p:sldLayoutId id="2147483806" r:id="rId3"/>
    <p:sldLayoutId id="2147483809" r:id="rId4"/>
    <p:sldLayoutId id="2147483813" r:id="rId5"/>
    <p:sldLayoutId id="2147483814" r:id="rId6"/>
    <p:sldLayoutId id="2147483817" r:id="rId7"/>
    <p:sldLayoutId id="2147483757" r:id="rId8"/>
    <p:sldLayoutId id="2147483818" r:id="rId9"/>
    <p:sldLayoutId id="2147483775" r:id="rId10"/>
    <p:sldLayoutId id="2147483776" r:id="rId11"/>
    <p:sldLayoutId id="2147483777" r:id="rId12"/>
    <p:sldLayoutId id="2147483778" r:id="rId13"/>
    <p:sldLayoutId id="2147483779" r:id="rId14"/>
    <p:sldLayoutId id="2147483795" r:id="rId15"/>
    <p:sldLayoutId id="2147483796" r:id="rId16"/>
    <p:sldLayoutId id="2147483793" r:id="rId17"/>
    <p:sldLayoutId id="2147483781" r:id="rId18"/>
    <p:sldLayoutId id="2147483811" r:id="rId19"/>
    <p:sldLayoutId id="2147483815" r:id="rId20"/>
    <p:sldLayoutId id="2147483783" r:id="rId21"/>
    <p:sldLayoutId id="2147483810" r:id="rId22"/>
    <p:sldLayoutId id="2147483816" r:id="rId23"/>
    <p:sldLayoutId id="2147483787" r:id="rId24"/>
    <p:sldLayoutId id="2147483789" r:id="rId25"/>
    <p:sldLayoutId id="2147483785" r:id="rId26"/>
    <p:sldLayoutId id="2147483788" r:id="rId27"/>
    <p:sldLayoutId id="2147483772" r:id="rId28"/>
    <p:sldLayoutId id="2147483765" r:id="rId29"/>
    <p:sldLayoutId id="2147483773" r:id="rId30"/>
    <p:sldLayoutId id="2147483790" r:id="rId31"/>
    <p:sldLayoutId id="2147483843" r:id="rId32"/>
    <p:sldLayoutId id="2147483844" r:id="rId33"/>
    <p:sldLayoutId id="2147483845" r:id="rId34"/>
    <p:sldLayoutId id="2147483846" r:id="rId35"/>
    <p:sldLayoutId id="2147483847" r:id="rId3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txStyles>
    <p:titleStyle>
      <a:lvl1pPr algn="l" defTabSz="457200" rtl="0" eaLnBrk="1" latinLnBrk="0" hangingPunct="1">
        <a:lnSpc>
          <a:spcPct val="100000"/>
        </a:lnSpc>
        <a:spcBef>
          <a:spcPct val="0"/>
        </a:spcBef>
        <a:buNone/>
        <a:defRPr sz="2400" b="1" kern="1200" cap="none">
          <a:solidFill>
            <a:schemeClr val="tx1"/>
          </a:solidFill>
          <a:latin typeface="Segoe UI" panose="020B0502040204020203" pitchFamily="34" charset="0"/>
          <a:ea typeface="+mj-ea"/>
          <a:cs typeface="Segoe UI" panose="020B0502040204020203"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ts val="2200"/>
        </a:lnSpc>
        <a:spcBef>
          <a:spcPts val="0"/>
        </a:spcBef>
        <a:spcAft>
          <a:spcPts val="600"/>
        </a:spcAft>
        <a:buClr>
          <a:schemeClr val="tx2"/>
        </a:buClr>
        <a:buSzPct val="125000"/>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571500" indent="-247650" algn="l" defTabSz="457200" rtl="0" eaLnBrk="1" latinLnBrk="0" hangingPunct="1">
        <a:spcBef>
          <a:spcPts val="0"/>
        </a:spcBef>
        <a:spcAft>
          <a:spcPts val="600"/>
        </a:spcAft>
        <a:buClr>
          <a:schemeClr val="accent2"/>
        </a:buClr>
        <a:buSzPct val="100000"/>
        <a:buFont typeface="Segoe UI" panose="020B0502040204020203" pitchFamily="34" charset="0"/>
        <a:buChar char="­"/>
        <a:defRPr sz="1600" kern="1200">
          <a:solidFill>
            <a:schemeClr val="tx1"/>
          </a:solidFill>
          <a:latin typeface="Segoe UI" panose="020B0502040204020203" pitchFamily="34" charset="0"/>
          <a:ea typeface="+mn-ea"/>
          <a:cs typeface="Segoe UI" panose="020B0502040204020203" pitchFamily="34" charset="0"/>
        </a:defRPr>
      </a:lvl2pPr>
      <a:lvl3pPr marL="800100" indent="-228600" algn="l" defTabSz="457200" rtl="0" eaLnBrk="1" latinLnBrk="0" hangingPunct="1">
        <a:spcBef>
          <a:spcPts val="0"/>
        </a:spcBef>
        <a:spcAft>
          <a:spcPts val="600"/>
        </a:spcAft>
        <a:buClr>
          <a:schemeClr val="accent2"/>
        </a:buClr>
        <a:buSzPct val="125000"/>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3pPr>
      <a:lvl4pPr marL="1028700" indent="-228600" algn="l" defTabSz="457200" rtl="0" eaLnBrk="1" latinLnBrk="0" hangingPunct="1">
        <a:spcBef>
          <a:spcPts val="0"/>
        </a:spcBef>
        <a:spcAft>
          <a:spcPts val="600"/>
        </a:spcAft>
        <a:buClr>
          <a:schemeClr val="accent2"/>
        </a:buClr>
        <a:buSzPct val="100000"/>
        <a:buFont typeface="Segoe UI" panose="020B0502040204020203" pitchFamily="34" charset="0"/>
        <a:buChar char="­"/>
        <a:defRPr sz="1400" kern="1200">
          <a:solidFill>
            <a:schemeClr val="tx1"/>
          </a:solidFill>
          <a:latin typeface="Segoe UI" panose="020B0502040204020203" pitchFamily="34" charset="0"/>
          <a:ea typeface="+mn-ea"/>
          <a:cs typeface="Segoe UI" panose="020B0502040204020203" pitchFamily="34" charset="0"/>
        </a:defRPr>
      </a:lvl4pPr>
      <a:lvl5pPr marL="1257300" indent="-228600" algn="l" defTabSz="457200" rtl="0" eaLnBrk="1" latinLnBrk="0" hangingPunct="1">
        <a:spcBef>
          <a:spcPts val="0"/>
        </a:spcBef>
        <a:spcAft>
          <a:spcPts val="600"/>
        </a:spcAft>
        <a:buClr>
          <a:schemeClr val="accent2"/>
        </a:buClr>
        <a:buSzPct val="125000"/>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6" userDrawn="1">
          <p15:clr>
            <a:srgbClr val="F26B43"/>
          </p15:clr>
        </p15:guide>
        <p15:guide id="2" pos="3840" userDrawn="1">
          <p15:clr>
            <a:srgbClr val="F26B43"/>
          </p15:clr>
        </p15:guide>
        <p15:guide id="3" pos="432" userDrawn="1">
          <p15:clr>
            <a:srgbClr val="F26B43"/>
          </p15:clr>
        </p15:guide>
        <p15:guide id="4" pos="360" userDrawn="1">
          <p15:clr>
            <a:srgbClr val="F26B43"/>
          </p15:clr>
        </p15:guide>
        <p15:guide id="5" pos="648" userDrawn="1">
          <p15:clr>
            <a:srgbClr val="F26B43"/>
          </p15:clr>
        </p15:guide>
        <p15:guide id="6" orient="horz" pos="1080" userDrawn="1">
          <p15:clr>
            <a:srgbClr val="F26B43"/>
          </p15:clr>
        </p15:guide>
        <p15:guide id="7" orient="horz" pos="312" userDrawn="1">
          <p15:clr>
            <a:srgbClr val="F26B43"/>
          </p15:clr>
        </p15:guide>
        <p15:guide id="8" orient="horz" pos="3696" userDrawn="1">
          <p15:clr>
            <a:srgbClr val="F26B43"/>
          </p15:clr>
        </p15:guide>
        <p15:guide id="9" orient="horz" pos="8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3A4A78-2593-4195-81CC-4AE8BE0040E4}"/>
              </a:ext>
            </a:extLst>
          </p:cNvPr>
          <p:cNvSpPr/>
          <p:nvPr userDrawn="1"/>
        </p:nvSpPr>
        <p:spPr>
          <a:xfrm>
            <a:off x="0" y="1485901"/>
            <a:ext cx="12192000" cy="5372100"/>
          </a:xfrm>
          <a:prstGeom prst="rect">
            <a:avLst/>
          </a:prstGeom>
          <a:solidFill>
            <a:srgbClr val="F2F2F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571500" y="485440"/>
            <a:ext cx="11143914" cy="798237"/>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571500" y="1714504"/>
            <a:ext cx="11143914" cy="4152897"/>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30B80DE7-0511-40E2-990B-F105DA3BBE68}"/>
              </a:ext>
            </a:extLst>
          </p:cNvPr>
          <p:cNvSpPr/>
          <p:nvPr userDrawn="1"/>
        </p:nvSpPr>
        <p:spPr>
          <a:xfrm>
            <a:off x="0" y="0"/>
            <a:ext cx="1188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573713F7-65C1-4B7A-997B-484085539E8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19401" y="6090990"/>
            <a:ext cx="1591406" cy="441781"/>
          </a:xfrm>
          <a:prstGeom prst="rect">
            <a:avLst/>
          </a:prstGeom>
        </p:spPr>
      </p:pic>
      <p:sp>
        <p:nvSpPr>
          <p:cNvPr id="21" name="TextBox 20">
            <a:extLst>
              <a:ext uri="{FF2B5EF4-FFF2-40B4-BE49-F238E27FC236}">
                <a16:creationId xmlns:a16="http://schemas.microsoft.com/office/drawing/2014/main" id="{277E475D-4661-432F-A624-7493229B0E84}"/>
              </a:ext>
            </a:extLst>
          </p:cNvPr>
          <p:cNvSpPr txBox="1"/>
          <p:nvPr userDrawn="1"/>
        </p:nvSpPr>
        <p:spPr>
          <a:xfrm>
            <a:off x="581193" y="6260296"/>
            <a:ext cx="3863807" cy="272475"/>
          </a:xfrm>
          <a:prstGeom prst="rect">
            <a:avLst/>
          </a:prstGeom>
          <a:noFill/>
        </p:spPr>
        <p:txBody>
          <a:bodyPr wrap="square" rtlCol="0" anchor="ctr">
            <a:noAutofit/>
          </a:bodyPr>
          <a:lstStyle/>
          <a:p>
            <a:r>
              <a:rPr lang="en-US" sz="800">
                <a:solidFill>
                  <a:schemeClr val="bg1">
                    <a:lumMod val="65000"/>
                  </a:schemeClr>
                </a:solidFill>
                <a:latin typeface="Segoe UI" panose="020B0502040204020203" pitchFamily="34" charset="0"/>
                <a:cs typeface="Segoe UI" panose="020B0502040204020203" pitchFamily="34" charset="0"/>
              </a:rPr>
              <a:t>2023 ITS Business Plan Summary</a:t>
            </a:r>
          </a:p>
        </p:txBody>
      </p:sp>
    </p:spTree>
    <p:extLst>
      <p:ext uri="{BB962C8B-B14F-4D97-AF65-F5344CB8AC3E}">
        <p14:creationId xmlns:p14="http://schemas.microsoft.com/office/powerpoint/2010/main" val="3838399665"/>
      </p:ext>
    </p:extLst>
  </p:cSld>
  <p:clrMap bg1="lt1" tx1="dk1" bg2="lt2" tx2="dk2" accent1="accent1" accent2="accent2" accent3="accent3" accent4="accent4" accent5="accent5" accent6="accent6" hlink="hlink" folHlink="folHlink"/>
  <p:sldLayoutIdLst>
    <p:sldLayoutId id="2147483825"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txStyles>
    <p:titleStyle>
      <a:lvl1pPr algn="l" defTabSz="457200" rtl="0" eaLnBrk="1" latinLnBrk="0" hangingPunct="1">
        <a:lnSpc>
          <a:spcPct val="100000"/>
        </a:lnSpc>
        <a:spcBef>
          <a:spcPct val="0"/>
        </a:spcBef>
        <a:buNone/>
        <a:defRPr sz="2400" b="1" kern="1200" cap="none">
          <a:solidFill>
            <a:schemeClr val="tx1"/>
          </a:solidFill>
          <a:latin typeface="Segoe UI" panose="020B0502040204020203" pitchFamily="34" charset="0"/>
          <a:ea typeface="+mj-ea"/>
          <a:cs typeface="Segoe UI" panose="020B0502040204020203"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ts val="2200"/>
        </a:lnSpc>
        <a:spcBef>
          <a:spcPts val="0"/>
        </a:spcBef>
        <a:spcAft>
          <a:spcPts val="600"/>
        </a:spcAft>
        <a:buClr>
          <a:schemeClr val="tx2"/>
        </a:buClr>
        <a:buSzPct val="125000"/>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571500" indent="-247650" algn="l" defTabSz="457200" rtl="0" eaLnBrk="1" latinLnBrk="0" hangingPunct="1">
        <a:spcBef>
          <a:spcPts val="0"/>
        </a:spcBef>
        <a:spcAft>
          <a:spcPts val="600"/>
        </a:spcAft>
        <a:buClr>
          <a:schemeClr val="accent2"/>
        </a:buClr>
        <a:buSzPct val="100000"/>
        <a:buFont typeface="Segoe UI" panose="020B0502040204020203" pitchFamily="34" charset="0"/>
        <a:buChar char="­"/>
        <a:defRPr sz="1600" kern="1200">
          <a:solidFill>
            <a:schemeClr val="tx1"/>
          </a:solidFill>
          <a:latin typeface="Segoe UI" panose="020B0502040204020203" pitchFamily="34" charset="0"/>
          <a:ea typeface="+mn-ea"/>
          <a:cs typeface="Segoe UI" panose="020B0502040204020203" pitchFamily="34" charset="0"/>
        </a:defRPr>
      </a:lvl2pPr>
      <a:lvl3pPr marL="800100" indent="-228600" algn="l" defTabSz="457200" rtl="0" eaLnBrk="1" latinLnBrk="0" hangingPunct="1">
        <a:spcBef>
          <a:spcPts val="0"/>
        </a:spcBef>
        <a:spcAft>
          <a:spcPts val="600"/>
        </a:spcAft>
        <a:buClr>
          <a:schemeClr val="accent2"/>
        </a:buClr>
        <a:buSzPct val="125000"/>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3pPr>
      <a:lvl4pPr marL="1028700" indent="-228600" algn="l" defTabSz="457200" rtl="0" eaLnBrk="1" latinLnBrk="0" hangingPunct="1">
        <a:spcBef>
          <a:spcPts val="0"/>
        </a:spcBef>
        <a:spcAft>
          <a:spcPts val="600"/>
        </a:spcAft>
        <a:buClr>
          <a:schemeClr val="accent2"/>
        </a:buClr>
        <a:buSzPct val="100000"/>
        <a:buFont typeface="Segoe UI" panose="020B0502040204020203" pitchFamily="34" charset="0"/>
        <a:buChar char="­"/>
        <a:defRPr sz="1400" kern="1200">
          <a:solidFill>
            <a:schemeClr val="tx1"/>
          </a:solidFill>
          <a:latin typeface="Segoe UI" panose="020B0502040204020203" pitchFamily="34" charset="0"/>
          <a:ea typeface="+mn-ea"/>
          <a:cs typeface="Segoe UI" panose="020B0502040204020203" pitchFamily="34" charset="0"/>
        </a:defRPr>
      </a:lvl4pPr>
      <a:lvl5pPr marL="1257300" indent="-228600" algn="l" defTabSz="457200" rtl="0" eaLnBrk="1" latinLnBrk="0" hangingPunct="1">
        <a:spcBef>
          <a:spcPts val="0"/>
        </a:spcBef>
        <a:spcAft>
          <a:spcPts val="600"/>
        </a:spcAft>
        <a:buClr>
          <a:schemeClr val="accent2"/>
        </a:buClr>
        <a:buSzPct val="125000"/>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6" userDrawn="1">
          <p15:clr>
            <a:srgbClr val="F26B43"/>
          </p15:clr>
        </p15:guide>
        <p15:guide id="2" pos="3840" userDrawn="1">
          <p15:clr>
            <a:srgbClr val="F26B43"/>
          </p15:clr>
        </p15:guide>
        <p15:guide id="3" pos="456" userDrawn="1">
          <p15:clr>
            <a:srgbClr val="F26B43"/>
          </p15:clr>
        </p15:guide>
        <p15:guide id="4" pos="360" userDrawn="1">
          <p15:clr>
            <a:srgbClr val="F26B43"/>
          </p15:clr>
        </p15:guide>
        <p15:guide id="5" pos="648" userDrawn="1">
          <p15:clr>
            <a:srgbClr val="F26B43"/>
          </p15:clr>
        </p15:guide>
        <p15:guide id="6" orient="horz" pos="1080" userDrawn="1">
          <p15:clr>
            <a:srgbClr val="F26B43"/>
          </p15:clr>
        </p15:guide>
        <p15:guide id="7" orient="horz" pos="312" userDrawn="1">
          <p15:clr>
            <a:srgbClr val="F26B43"/>
          </p15:clr>
        </p15:guide>
        <p15:guide id="8" orient="horz" pos="3696" userDrawn="1">
          <p15:clr>
            <a:srgbClr val="F26B43"/>
          </p15:clr>
        </p15:guide>
        <p15:guide id="9" orient="horz" pos="81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485440"/>
            <a:ext cx="11143914" cy="798237"/>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571500" y="1714504"/>
            <a:ext cx="11143914" cy="4152897"/>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a:extLst>
              <a:ext uri="{FF2B5EF4-FFF2-40B4-BE49-F238E27FC236}">
                <a16:creationId xmlns:a16="http://schemas.microsoft.com/office/drawing/2014/main" id="{573713F7-65C1-4B7A-997B-484085539E8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0019401" y="6090990"/>
            <a:ext cx="1591406" cy="441781"/>
          </a:xfrm>
          <a:prstGeom prst="rect">
            <a:avLst/>
          </a:prstGeom>
        </p:spPr>
      </p:pic>
      <p:sp>
        <p:nvSpPr>
          <p:cNvPr id="21" name="TextBox 20">
            <a:extLst>
              <a:ext uri="{FF2B5EF4-FFF2-40B4-BE49-F238E27FC236}">
                <a16:creationId xmlns:a16="http://schemas.microsoft.com/office/drawing/2014/main" id="{277E475D-4661-432F-A624-7493229B0E84}"/>
              </a:ext>
            </a:extLst>
          </p:cNvPr>
          <p:cNvSpPr txBox="1"/>
          <p:nvPr userDrawn="1"/>
        </p:nvSpPr>
        <p:spPr>
          <a:xfrm>
            <a:off x="581193" y="6260296"/>
            <a:ext cx="3863807" cy="272475"/>
          </a:xfrm>
          <a:prstGeom prst="rect">
            <a:avLst/>
          </a:prstGeom>
          <a:noFill/>
        </p:spPr>
        <p:txBody>
          <a:bodyPr wrap="square" rtlCol="0" anchor="ctr">
            <a:noAutofit/>
          </a:bodyPr>
          <a:lstStyle/>
          <a:p>
            <a:r>
              <a:rPr lang="en-US" sz="800">
                <a:solidFill>
                  <a:schemeClr val="bg1">
                    <a:lumMod val="65000"/>
                  </a:schemeClr>
                </a:solidFill>
                <a:latin typeface="Segoe UI" panose="020B0502040204020203" pitchFamily="34" charset="0"/>
                <a:cs typeface="Segoe UI" panose="020B0502040204020203" pitchFamily="34" charset="0"/>
              </a:rPr>
              <a:t>2023 ITS Business Plan Summary</a:t>
            </a:r>
          </a:p>
        </p:txBody>
      </p:sp>
    </p:spTree>
    <p:extLst>
      <p:ext uri="{BB962C8B-B14F-4D97-AF65-F5344CB8AC3E}">
        <p14:creationId xmlns:p14="http://schemas.microsoft.com/office/powerpoint/2010/main" val="1355469751"/>
      </p:ext>
    </p:extLst>
  </p:cSld>
  <p:clrMap bg1="lt1" tx1="dk1" bg2="lt2" tx2="dk2" accent1="accent1" accent2="accent2" accent3="accent3" accent4="accent4" accent5="accent5" accent6="accent6" hlink="hlink" folHlink="folHlink"/>
  <p:sldLayoutIdLst>
    <p:sldLayoutId id="2147483840" r:id="rId1"/>
    <p:sldLayoutId id="2147483838" r:id="rId2"/>
    <p:sldLayoutId id="2147483836" r:id="rId3"/>
    <p:sldLayoutId id="2147483841" r:id="rId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txStyles>
    <p:titleStyle>
      <a:lvl1pPr algn="l" defTabSz="457200" rtl="0" eaLnBrk="1" latinLnBrk="0" hangingPunct="1">
        <a:lnSpc>
          <a:spcPct val="100000"/>
        </a:lnSpc>
        <a:spcBef>
          <a:spcPct val="0"/>
        </a:spcBef>
        <a:buNone/>
        <a:defRPr sz="2400" b="1" kern="1200" cap="none">
          <a:solidFill>
            <a:schemeClr val="tx1"/>
          </a:solidFill>
          <a:latin typeface="Segoe UI" panose="020B0502040204020203" pitchFamily="34" charset="0"/>
          <a:ea typeface="+mj-ea"/>
          <a:cs typeface="Segoe UI" panose="020B0502040204020203"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ts val="2200"/>
        </a:lnSpc>
        <a:spcBef>
          <a:spcPts val="0"/>
        </a:spcBef>
        <a:spcAft>
          <a:spcPts val="600"/>
        </a:spcAft>
        <a:buClr>
          <a:schemeClr val="tx2"/>
        </a:buClr>
        <a:buSzPct val="125000"/>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571500" indent="-247650" algn="l" defTabSz="457200" rtl="0" eaLnBrk="1" latinLnBrk="0" hangingPunct="1">
        <a:spcBef>
          <a:spcPts val="0"/>
        </a:spcBef>
        <a:spcAft>
          <a:spcPts val="600"/>
        </a:spcAft>
        <a:buClr>
          <a:schemeClr val="accent2"/>
        </a:buClr>
        <a:buSzPct val="100000"/>
        <a:buFont typeface="Segoe UI" panose="020B0502040204020203" pitchFamily="34" charset="0"/>
        <a:buChar char="­"/>
        <a:defRPr sz="1600" kern="1200">
          <a:solidFill>
            <a:schemeClr val="tx1"/>
          </a:solidFill>
          <a:latin typeface="Segoe UI" panose="020B0502040204020203" pitchFamily="34" charset="0"/>
          <a:ea typeface="+mn-ea"/>
          <a:cs typeface="Segoe UI" panose="020B0502040204020203" pitchFamily="34" charset="0"/>
        </a:defRPr>
      </a:lvl2pPr>
      <a:lvl3pPr marL="800100" indent="-228600" algn="l" defTabSz="457200" rtl="0" eaLnBrk="1" latinLnBrk="0" hangingPunct="1">
        <a:spcBef>
          <a:spcPts val="0"/>
        </a:spcBef>
        <a:spcAft>
          <a:spcPts val="600"/>
        </a:spcAft>
        <a:buClr>
          <a:schemeClr val="accent2"/>
        </a:buClr>
        <a:buSzPct val="125000"/>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3pPr>
      <a:lvl4pPr marL="1028700" indent="-228600" algn="l" defTabSz="457200" rtl="0" eaLnBrk="1" latinLnBrk="0" hangingPunct="1">
        <a:spcBef>
          <a:spcPts val="0"/>
        </a:spcBef>
        <a:spcAft>
          <a:spcPts val="600"/>
        </a:spcAft>
        <a:buClr>
          <a:schemeClr val="accent2"/>
        </a:buClr>
        <a:buSzPct val="100000"/>
        <a:buFont typeface="Segoe UI" panose="020B0502040204020203" pitchFamily="34" charset="0"/>
        <a:buChar char="­"/>
        <a:defRPr sz="1400" kern="1200">
          <a:solidFill>
            <a:schemeClr val="tx1"/>
          </a:solidFill>
          <a:latin typeface="Segoe UI" panose="020B0502040204020203" pitchFamily="34" charset="0"/>
          <a:ea typeface="+mn-ea"/>
          <a:cs typeface="Segoe UI" panose="020B0502040204020203" pitchFamily="34" charset="0"/>
        </a:defRPr>
      </a:lvl4pPr>
      <a:lvl5pPr marL="1257300" indent="-228600" algn="l" defTabSz="457200" rtl="0" eaLnBrk="1" latinLnBrk="0" hangingPunct="1">
        <a:spcBef>
          <a:spcPts val="0"/>
        </a:spcBef>
        <a:spcAft>
          <a:spcPts val="600"/>
        </a:spcAft>
        <a:buClr>
          <a:schemeClr val="accent2"/>
        </a:buClr>
        <a:buSzPct val="125000"/>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6" userDrawn="1">
          <p15:clr>
            <a:srgbClr val="F26B43"/>
          </p15:clr>
        </p15:guide>
        <p15:guide id="2" pos="3840" userDrawn="1">
          <p15:clr>
            <a:srgbClr val="F26B43"/>
          </p15:clr>
        </p15:guide>
        <p15:guide id="3" pos="456" userDrawn="1">
          <p15:clr>
            <a:srgbClr val="F26B43"/>
          </p15:clr>
        </p15:guide>
        <p15:guide id="4" pos="360" userDrawn="1">
          <p15:clr>
            <a:srgbClr val="F26B43"/>
          </p15:clr>
        </p15:guide>
        <p15:guide id="5" pos="648" userDrawn="1">
          <p15:clr>
            <a:srgbClr val="F26B43"/>
          </p15:clr>
        </p15:guide>
        <p15:guide id="6" orient="horz" pos="1080" userDrawn="1">
          <p15:clr>
            <a:srgbClr val="F26B43"/>
          </p15:clr>
        </p15:guide>
        <p15:guide id="7" orient="horz" pos="312" userDrawn="1">
          <p15:clr>
            <a:srgbClr val="F26B43"/>
          </p15:clr>
        </p15:guide>
        <p15:guide id="8" orient="horz" pos="3696" userDrawn="1">
          <p15:clr>
            <a:srgbClr val="F26B43"/>
          </p15:clr>
        </p15:guide>
        <p15:guide id="9" orient="horz" pos="81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8.xml"/><Relationship Id="rId5" Type="http://schemas.openxmlformats.org/officeDocument/2006/relationships/image" Target="../media/image39.tiff"/><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3.tiff"/></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18" Type="http://schemas.openxmlformats.org/officeDocument/2006/relationships/image" Target="../media/image71.pn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65.png"/><Relationship Id="rId17" Type="http://schemas.openxmlformats.org/officeDocument/2006/relationships/image" Target="../media/image70.svg"/><Relationship Id="rId2" Type="http://schemas.openxmlformats.org/officeDocument/2006/relationships/image" Target="../media/image55.png"/><Relationship Id="rId16" Type="http://schemas.openxmlformats.org/officeDocument/2006/relationships/image" Target="../media/image69.png"/><Relationship Id="rId1" Type="http://schemas.openxmlformats.org/officeDocument/2006/relationships/slideLayout" Target="../slideLayouts/slideLayout33.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5" Type="http://schemas.openxmlformats.org/officeDocument/2006/relationships/image" Target="../media/image68.svg"/><Relationship Id="rId10" Type="http://schemas.openxmlformats.org/officeDocument/2006/relationships/image" Target="../media/image63.png"/><Relationship Id="rId19" Type="http://schemas.openxmlformats.org/officeDocument/2006/relationships/image" Target="../media/image72.svg"/><Relationship Id="rId4" Type="http://schemas.openxmlformats.org/officeDocument/2006/relationships/image" Target="../media/image57.png"/><Relationship Id="rId9" Type="http://schemas.openxmlformats.org/officeDocument/2006/relationships/image" Target="../media/image62.svg"/><Relationship Id="rId1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73.png"/><Relationship Id="rId1" Type="http://schemas.openxmlformats.org/officeDocument/2006/relationships/slideLayout" Target="../slideLayouts/slideLayout3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74.jpeg"/><Relationship Id="rId2" Type="http://schemas.openxmlformats.org/officeDocument/2006/relationships/diagramData" Target="../diagrams/data6.xml"/><Relationship Id="rId1" Type="http://schemas.openxmlformats.org/officeDocument/2006/relationships/slideLayout" Target="../slideLayouts/slideLayout3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png"/><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3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hyperlink" Target="http://en.wikipedia.org/wiki/File:Karoonda_silos.jpg" TargetMode="External"/><Relationship Id="rId2" Type="http://schemas.openxmlformats.org/officeDocument/2006/relationships/image" Target="../media/image27.jpe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hyperlink" Target="http://en.wikipedia.org/wiki/File:Karoonda_silos.jpg" TargetMode="External"/><Relationship Id="rId2" Type="http://schemas.openxmlformats.org/officeDocument/2006/relationships/image" Target="../media/image27.jpeg"/><Relationship Id="rId1" Type="http://schemas.openxmlformats.org/officeDocument/2006/relationships/slideLayout" Target="../slideLayouts/slideLayout36.xml"/><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hyperlink" Target="http://en.wikipedia.org/wiki/File:Karoonda_silos.jpg" TargetMode="External"/><Relationship Id="rId2" Type="http://schemas.openxmlformats.org/officeDocument/2006/relationships/image" Target="../media/image27.jpeg"/><Relationship Id="rId1" Type="http://schemas.openxmlformats.org/officeDocument/2006/relationships/slideLayout" Target="../slideLayouts/slideLayout36.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7.png"/><Relationship Id="rId1" Type="http://schemas.openxmlformats.org/officeDocument/2006/relationships/slideLayout" Target="../slideLayouts/slideLayout36.xml"/><Relationship Id="rId5" Type="http://schemas.openxmlformats.org/officeDocument/2006/relationships/image" Target="../media/image33.pn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F1753D-369B-4CCF-86D1-8E6F561A10C5}"/>
              </a:ext>
            </a:extLst>
          </p:cNvPr>
          <p:cNvSpPr>
            <a:spLocks noGrp="1"/>
          </p:cNvSpPr>
          <p:nvPr>
            <p:ph type="title"/>
          </p:nvPr>
        </p:nvSpPr>
        <p:spPr/>
        <p:txBody>
          <a:bodyPr/>
          <a:lstStyle/>
          <a:p>
            <a:r>
              <a:rPr lang="en-US"/>
              <a:t>The Role of BIM in Creating Smart Cities </a:t>
            </a:r>
          </a:p>
        </p:txBody>
      </p:sp>
      <p:sp>
        <p:nvSpPr>
          <p:cNvPr id="5" name="Text Placeholder 4">
            <a:extLst>
              <a:ext uri="{FF2B5EF4-FFF2-40B4-BE49-F238E27FC236}">
                <a16:creationId xmlns:a16="http://schemas.microsoft.com/office/drawing/2014/main" id="{BB13E87E-DA8B-4D16-8662-524DC1D82657}"/>
              </a:ext>
            </a:extLst>
          </p:cNvPr>
          <p:cNvSpPr>
            <a:spLocks noGrp="1"/>
          </p:cNvSpPr>
          <p:nvPr>
            <p:ph type="body" idx="1"/>
          </p:nvPr>
        </p:nvSpPr>
        <p:spPr>
          <a:xfrm>
            <a:off x="914400" y="4546676"/>
            <a:ext cx="10696407" cy="1182613"/>
          </a:xfrm>
        </p:spPr>
        <p:txBody>
          <a:bodyPr/>
          <a:lstStyle/>
          <a:p>
            <a:pPr>
              <a:spcAft>
                <a:spcPts val="0"/>
              </a:spcAft>
            </a:pPr>
            <a:r>
              <a:rPr lang="en-US" sz="1400">
                <a:solidFill>
                  <a:schemeClr val="tx1"/>
                </a:solidFill>
              </a:rPr>
              <a:t>Laurie Matkowski – VP/Director of Planning</a:t>
            </a:r>
          </a:p>
          <a:p>
            <a:pPr>
              <a:spcAft>
                <a:spcPts val="0"/>
              </a:spcAft>
            </a:pPr>
            <a:r>
              <a:rPr lang="en-US" sz="1400">
                <a:solidFill>
                  <a:schemeClr val="tx1"/>
                </a:solidFill>
              </a:rPr>
              <a:t>Christian Birch – Senior Engineering Technology Manager</a:t>
            </a:r>
          </a:p>
          <a:p>
            <a:pPr>
              <a:spcAft>
                <a:spcPts val="0"/>
              </a:spcAft>
            </a:pPr>
            <a:r>
              <a:rPr lang="en-US" sz="1400">
                <a:solidFill>
                  <a:schemeClr val="tx1"/>
                </a:solidFill>
              </a:rPr>
              <a:t>David Butts	- Engineering Technology Manager</a:t>
            </a:r>
          </a:p>
        </p:txBody>
      </p:sp>
      <p:sp>
        <p:nvSpPr>
          <p:cNvPr id="2" name="Text Placeholder 1">
            <a:extLst>
              <a:ext uri="{FF2B5EF4-FFF2-40B4-BE49-F238E27FC236}">
                <a16:creationId xmlns:a16="http://schemas.microsoft.com/office/drawing/2014/main" id="{1D3160BB-BFC4-45C0-957F-73FC1A313501}"/>
              </a:ext>
            </a:extLst>
          </p:cNvPr>
          <p:cNvSpPr>
            <a:spLocks noGrp="1"/>
          </p:cNvSpPr>
          <p:nvPr>
            <p:ph type="body" sz="quarter" idx="10"/>
          </p:nvPr>
        </p:nvSpPr>
        <p:spPr>
          <a:xfrm>
            <a:off x="914400" y="5729290"/>
            <a:ext cx="2628900" cy="519113"/>
          </a:xfrm>
        </p:spPr>
        <p:txBody>
          <a:bodyPr/>
          <a:lstStyle/>
          <a:p>
            <a:r>
              <a:rPr lang="en-US" sz="1200"/>
              <a:t>February 2024</a:t>
            </a:r>
          </a:p>
        </p:txBody>
      </p:sp>
      <p:sp>
        <p:nvSpPr>
          <p:cNvPr id="3" name="Subtitle 2">
            <a:extLst>
              <a:ext uri="{FF2B5EF4-FFF2-40B4-BE49-F238E27FC236}">
                <a16:creationId xmlns:a16="http://schemas.microsoft.com/office/drawing/2014/main" id="{BBC8B827-6A4F-CE77-8B33-A65BAA87F8D0}"/>
              </a:ext>
            </a:extLst>
          </p:cNvPr>
          <p:cNvSpPr txBox="1">
            <a:spLocks/>
          </p:cNvSpPr>
          <p:nvPr/>
        </p:nvSpPr>
        <p:spPr>
          <a:xfrm>
            <a:off x="914400" y="4056230"/>
            <a:ext cx="10886905" cy="590321"/>
          </a:xfrm>
          <a:prstGeom prst="rect">
            <a:avLst/>
          </a:prstGeom>
        </p:spPr>
        <p:txBody>
          <a:bodyPr vert="horz" lIns="91440" tIns="45720" rIns="91440" bIns="45720" rtlCol="0" anchor="t">
            <a:noAutofit/>
          </a:bodyPr>
          <a:lstStyle>
            <a:lvl1pPr marL="0" indent="0" algn="l" defTabSz="457200" rtl="0" eaLnBrk="1" latinLnBrk="0" hangingPunct="1">
              <a:lnSpc>
                <a:spcPts val="2200"/>
              </a:lnSpc>
              <a:spcBef>
                <a:spcPts val="0"/>
              </a:spcBef>
              <a:spcAft>
                <a:spcPts val="600"/>
              </a:spcAft>
              <a:buClr>
                <a:schemeClr val="tx2"/>
              </a:buClr>
              <a:buSzPct val="125000"/>
              <a:buFont typeface="Arial" panose="020B0604020202020204" pitchFamily="34" charset="0"/>
              <a:buNone/>
              <a:defRPr sz="1600" b="0" kern="1200" cap="all">
                <a:solidFill>
                  <a:schemeClr val="tx2"/>
                </a:solidFill>
                <a:latin typeface="Segoe UI" panose="020B0502040204020203" pitchFamily="34" charset="0"/>
                <a:ea typeface="+mn-ea"/>
                <a:cs typeface="Segoe UI" panose="020B0502040204020203" pitchFamily="34" charset="0"/>
              </a:defRPr>
            </a:lvl1pPr>
            <a:lvl2pPr marL="457200" indent="0" algn="ctr" defTabSz="457200" rtl="0" eaLnBrk="1" latinLnBrk="0" hangingPunct="1">
              <a:spcBef>
                <a:spcPts val="0"/>
              </a:spcBef>
              <a:spcAft>
                <a:spcPts val="600"/>
              </a:spcAft>
              <a:buClr>
                <a:schemeClr val="tx2"/>
              </a:buClr>
              <a:buSzPct val="100000"/>
              <a:buFont typeface="Segoe UI" panose="020B0502040204020203" pitchFamily="34" charset="0"/>
              <a:buNone/>
              <a:defRPr sz="1800" kern="1200">
                <a:solidFill>
                  <a:schemeClr val="tx1">
                    <a:tint val="75000"/>
                  </a:schemeClr>
                </a:solidFill>
                <a:latin typeface="Segoe UI" panose="020B0502040204020203" pitchFamily="34" charset="0"/>
                <a:ea typeface="+mn-ea"/>
                <a:cs typeface="Segoe UI" panose="020B0502040204020203" pitchFamily="34" charset="0"/>
              </a:defRPr>
            </a:lvl2pPr>
            <a:lvl3pPr marL="914400" indent="0" algn="ctr" defTabSz="457200" rtl="0" eaLnBrk="1" latinLnBrk="0" hangingPunct="1">
              <a:spcBef>
                <a:spcPts val="0"/>
              </a:spcBef>
              <a:spcAft>
                <a:spcPts val="600"/>
              </a:spcAft>
              <a:buClr>
                <a:schemeClr val="tx2"/>
              </a:buClr>
              <a:buSzPct val="125000"/>
              <a:buFont typeface="Arial" panose="020B0604020202020204" pitchFamily="34" charset="0"/>
              <a:buNone/>
              <a:defRPr sz="1600" kern="1200">
                <a:solidFill>
                  <a:schemeClr val="tx1">
                    <a:tint val="75000"/>
                  </a:schemeClr>
                </a:solidFill>
                <a:latin typeface="Segoe UI" panose="020B0502040204020203" pitchFamily="34" charset="0"/>
                <a:ea typeface="+mn-ea"/>
                <a:cs typeface="Segoe UI" panose="020B0502040204020203" pitchFamily="34" charset="0"/>
              </a:defRPr>
            </a:lvl3pPr>
            <a:lvl4pPr marL="1371600" indent="0" algn="ctr" defTabSz="457200" rtl="0" eaLnBrk="1" latinLnBrk="0" hangingPunct="1">
              <a:spcBef>
                <a:spcPts val="0"/>
              </a:spcBef>
              <a:spcAft>
                <a:spcPts val="600"/>
              </a:spcAft>
              <a:buClr>
                <a:schemeClr val="tx2"/>
              </a:buClr>
              <a:buSzPct val="100000"/>
              <a:buFont typeface="Segoe UI" panose="020B0502040204020203" pitchFamily="34" charset="0"/>
              <a:buNone/>
              <a:defRPr sz="1400" kern="1200">
                <a:solidFill>
                  <a:schemeClr val="tx1">
                    <a:tint val="75000"/>
                  </a:schemeClr>
                </a:solidFill>
                <a:latin typeface="Segoe UI" panose="020B0502040204020203" pitchFamily="34" charset="0"/>
                <a:ea typeface="+mn-ea"/>
                <a:cs typeface="Segoe UI" panose="020B0502040204020203" pitchFamily="34" charset="0"/>
              </a:defRPr>
            </a:lvl4pPr>
            <a:lvl5pPr marL="1828800" indent="0" algn="ctr" defTabSz="457200" rtl="0" eaLnBrk="1" latinLnBrk="0" hangingPunct="1">
              <a:spcBef>
                <a:spcPts val="0"/>
              </a:spcBef>
              <a:spcAft>
                <a:spcPts val="600"/>
              </a:spcAft>
              <a:buClr>
                <a:schemeClr val="tx2"/>
              </a:buClr>
              <a:buSzPct val="125000"/>
              <a:buFont typeface="Arial" panose="020B0604020202020204" pitchFamily="34" charset="0"/>
              <a:buNone/>
              <a:defRPr sz="1400" kern="1200">
                <a:solidFill>
                  <a:schemeClr val="tx1">
                    <a:tint val="75000"/>
                  </a:schemeClr>
                </a:solidFill>
                <a:latin typeface="Segoe UI" panose="020B0502040204020203" pitchFamily="34" charset="0"/>
                <a:ea typeface="+mn-ea"/>
                <a:cs typeface="Segoe UI" panose="020B0502040204020203" pitchFamily="34" charset="0"/>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9pPr>
          </a:lstStyle>
          <a:p>
            <a:r>
              <a:rPr lang="en-US" sz="2000"/>
              <a:t>NY Build 2024</a:t>
            </a:r>
          </a:p>
        </p:txBody>
      </p:sp>
    </p:spTree>
    <p:extLst>
      <p:ext uri="{BB962C8B-B14F-4D97-AF65-F5344CB8AC3E}">
        <p14:creationId xmlns:p14="http://schemas.microsoft.com/office/powerpoint/2010/main" val="225012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a:t>THE WAY TECHNOLOGY “TALKS”… </a:t>
            </a:r>
            <a:br>
              <a:rPr lang="en-US"/>
            </a:br>
            <a:r>
              <a:rPr lang="en-US"/>
              <a:t>IS CHANGING HOW TECHNOLOGY AFFECTS OUR LIVES</a:t>
            </a:r>
          </a:p>
        </p:txBody>
      </p:sp>
      <p:sp>
        <p:nvSpPr>
          <p:cNvPr id="7" name="Content Placeholder 3"/>
          <p:cNvSpPr>
            <a:spLocks noGrp="1"/>
          </p:cNvSpPr>
          <p:nvPr>
            <p:ph idx="1"/>
          </p:nvPr>
        </p:nvSpPr>
        <p:spPr>
          <a:xfrm>
            <a:off x="7627343" y="1562586"/>
            <a:ext cx="3811917" cy="3822031"/>
          </a:xfrm>
        </p:spPr>
        <p:txBody>
          <a:bodyPr>
            <a:normAutofit/>
          </a:bodyPr>
          <a:lstStyle/>
          <a:p>
            <a:pPr>
              <a:lnSpc>
                <a:spcPct val="150000"/>
              </a:lnSpc>
            </a:pPr>
            <a:r>
              <a:rPr lang="en-US" sz="1867"/>
              <a:t>Internet of things</a:t>
            </a:r>
          </a:p>
          <a:p>
            <a:pPr>
              <a:lnSpc>
                <a:spcPct val="150000"/>
              </a:lnSpc>
            </a:pPr>
            <a:r>
              <a:rPr lang="en-US" sz="1867"/>
              <a:t>Machine learning</a:t>
            </a:r>
          </a:p>
          <a:p>
            <a:pPr>
              <a:lnSpc>
                <a:spcPct val="150000"/>
              </a:lnSpc>
            </a:pPr>
            <a:r>
              <a:rPr lang="en-US" sz="1867"/>
              <a:t>Big data</a:t>
            </a:r>
          </a:p>
          <a:p>
            <a:pPr>
              <a:lnSpc>
                <a:spcPct val="150000"/>
              </a:lnSpc>
            </a:pPr>
            <a:r>
              <a:rPr lang="en-US" sz="1867"/>
              <a:t>Mobility-as-a-Service</a:t>
            </a:r>
          </a:p>
          <a:p>
            <a:pPr>
              <a:lnSpc>
                <a:spcPct val="150000"/>
              </a:lnSpc>
            </a:pPr>
            <a:r>
              <a:rPr lang="en-US" sz="1867"/>
              <a:t>Social change</a:t>
            </a: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2566" y="2557090"/>
            <a:ext cx="2963839" cy="3477791"/>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91345" y="1619647"/>
            <a:ext cx="860553" cy="638692"/>
          </a:xfrm>
          <a:prstGeom prst="rect">
            <a:avLst/>
          </a:prstGeom>
        </p:spPr>
      </p:pic>
      <p:sp>
        <p:nvSpPr>
          <p:cNvPr id="10" name="Line Callout 2 9"/>
          <p:cNvSpPr/>
          <p:nvPr/>
        </p:nvSpPr>
        <p:spPr>
          <a:xfrm flipH="1">
            <a:off x="731524" y="1619649"/>
            <a:ext cx="2524329" cy="805441"/>
          </a:xfrm>
          <a:prstGeom prst="borderCallout2">
            <a:avLst>
              <a:gd name="adj1" fmla="val 18750"/>
              <a:gd name="adj2" fmla="val -8333"/>
              <a:gd name="adj3" fmla="val 18750"/>
              <a:gd name="adj4" fmla="val -16667"/>
              <a:gd name="adj5" fmla="val 23002"/>
              <a:gd name="adj6" fmla="val -28368"/>
            </a:avLst>
          </a:prstGeom>
          <a:solidFill>
            <a:srgbClr val="002F5F"/>
          </a:solidFill>
          <a:ln>
            <a:solidFill>
              <a:srgbClr val="002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a:latin typeface="Segoe UI" panose="020B0502040204020203" pitchFamily="34" charset="0"/>
                <a:cs typeface="Segoe UI" panose="020B0502040204020203" pitchFamily="34" charset="0"/>
              </a:rPr>
              <a:t>Data is like raindrops</a:t>
            </a:r>
          </a:p>
        </p:txBody>
      </p:sp>
      <p:sp>
        <p:nvSpPr>
          <p:cNvPr id="11" name="Line Callout 2 10"/>
          <p:cNvSpPr/>
          <p:nvPr/>
        </p:nvSpPr>
        <p:spPr>
          <a:xfrm flipH="1">
            <a:off x="731522" y="3050249"/>
            <a:ext cx="2524329" cy="966927"/>
          </a:xfrm>
          <a:prstGeom prst="borderCallout2">
            <a:avLst>
              <a:gd name="adj1" fmla="val 50273"/>
              <a:gd name="adj2" fmla="val -3249"/>
              <a:gd name="adj3" fmla="val 109999"/>
              <a:gd name="adj4" fmla="val -27470"/>
              <a:gd name="adj5" fmla="val 164541"/>
              <a:gd name="adj6" fmla="val -75316"/>
            </a:avLst>
          </a:prstGeom>
          <a:solidFill>
            <a:srgbClr val="002F5F"/>
          </a:solidFill>
          <a:ln>
            <a:solidFill>
              <a:srgbClr val="002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a:latin typeface="Segoe UI" panose="020B0502040204020203" pitchFamily="34" charset="0"/>
                <a:cs typeface="Segoe UI" panose="020B0502040204020203" pitchFamily="34" charset="0"/>
              </a:rPr>
              <a:t>Communications network is like branches and a trunk</a:t>
            </a:r>
          </a:p>
        </p:txBody>
      </p:sp>
      <p:sp>
        <p:nvSpPr>
          <p:cNvPr id="12" name="Line Callout 2 11"/>
          <p:cNvSpPr/>
          <p:nvPr/>
        </p:nvSpPr>
        <p:spPr>
          <a:xfrm flipH="1">
            <a:off x="752746" y="4699205"/>
            <a:ext cx="2503105" cy="889903"/>
          </a:xfrm>
          <a:prstGeom prst="borderCallout2">
            <a:avLst>
              <a:gd name="adj1" fmla="val 56606"/>
              <a:gd name="adj2" fmla="val -5129"/>
              <a:gd name="adj3" fmla="val 65620"/>
              <a:gd name="adj4" fmla="val -18590"/>
              <a:gd name="adj5" fmla="val 58989"/>
              <a:gd name="adj6" fmla="val -48364"/>
            </a:avLst>
          </a:prstGeom>
          <a:solidFill>
            <a:srgbClr val="002F5F"/>
          </a:solidFill>
          <a:ln>
            <a:solidFill>
              <a:srgbClr val="002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a:latin typeface="Segoe UI" panose="020B0502040204020203" pitchFamily="34" charset="0"/>
                <a:cs typeface="Segoe UI" panose="020B0502040204020203" pitchFamily="34" charset="0"/>
              </a:rPr>
              <a:t>Information is like the root system</a:t>
            </a:r>
          </a:p>
        </p:txBody>
      </p:sp>
      <p:sp>
        <p:nvSpPr>
          <p:cNvPr id="13" name="Line Callout 2 12"/>
          <p:cNvSpPr/>
          <p:nvPr/>
        </p:nvSpPr>
        <p:spPr>
          <a:xfrm>
            <a:off x="5255812" y="1619648"/>
            <a:ext cx="1972765" cy="828661"/>
          </a:xfrm>
          <a:prstGeom prst="borderCallout2">
            <a:avLst>
              <a:gd name="adj1" fmla="val 18750"/>
              <a:gd name="adj2" fmla="val -8333"/>
              <a:gd name="adj3" fmla="val 18750"/>
              <a:gd name="adj4" fmla="val -16667"/>
              <a:gd name="adj5" fmla="val 110022"/>
              <a:gd name="adj6" fmla="val -24025"/>
            </a:avLst>
          </a:prstGeom>
          <a:solidFill>
            <a:srgbClr val="002F5F"/>
          </a:solidFill>
          <a:ln>
            <a:solidFill>
              <a:srgbClr val="002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a:latin typeface="Segoe UI" panose="020B0502040204020203" pitchFamily="34" charset="0"/>
                <a:cs typeface="Segoe UI" panose="020B0502040204020203" pitchFamily="34" charset="0"/>
              </a:rPr>
              <a:t>Sensors are like leaves</a:t>
            </a:r>
          </a:p>
        </p:txBody>
      </p:sp>
      <p:sp>
        <p:nvSpPr>
          <p:cNvPr id="2" name="Rectangle 1">
            <a:extLst>
              <a:ext uri="{FF2B5EF4-FFF2-40B4-BE49-F238E27FC236}">
                <a16:creationId xmlns:a16="http://schemas.microsoft.com/office/drawing/2014/main" id="{6C725B05-A6D8-D0A1-4F54-869BAB2B7F04}"/>
              </a:ext>
            </a:extLst>
          </p:cNvPr>
          <p:cNvSpPr/>
          <p:nvPr/>
        </p:nvSpPr>
        <p:spPr>
          <a:xfrm>
            <a:off x="8728364" y="5771408"/>
            <a:ext cx="3106434" cy="5700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94422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5E035-B05A-92F2-007D-E7E29EB5C77A}"/>
              </a:ext>
            </a:extLst>
          </p:cNvPr>
          <p:cNvSpPr>
            <a:spLocks noGrp="1"/>
          </p:cNvSpPr>
          <p:nvPr>
            <p:ph type="ctrTitle"/>
          </p:nvPr>
        </p:nvSpPr>
        <p:spPr/>
        <p:txBody>
          <a:bodyPr/>
          <a:lstStyle/>
          <a:p>
            <a:r>
              <a:rPr lang="en-US"/>
              <a:t>BIM Tool Integration for Smart Cities</a:t>
            </a:r>
          </a:p>
        </p:txBody>
      </p:sp>
    </p:spTree>
    <p:extLst>
      <p:ext uri="{BB962C8B-B14F-4D97-AF65-F5344CB8AC3E}">
        <p14:creationId xmlns:p14="http://schemas.microsoft.com/office/powerpoint/2010/main" val="222197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rain going through a station&#10;&#10;Description automatically generated">
            <a:extLst>
              <a:ext uri="{FF2B5EF4-FFF2-40B4-BE49-F238E27FC236}">
                <a16:creationId xmlns:a16="http://schemas.microsoft.com/office/drawing/2014/main" id="{ED0C658E-19F4-89A7-EECF-3A0EB67C95E4}"/>
              </a:ext>
            </a:extLst>
          </p:cNvPr>
          <p:cNvPicPr>
            <a:picLocks noChangeAspect="1"/>
          </p:cNvPicPr>
          <p:nvPr/>
        </p:nvPicPr>
        <p:blipFill rotWithShape="1">
          <a:blip r:embed="rId2"/>
          <a:srcRect l="929" r="22111" b="6"/>
          <a:stretch/>
        </p:blipFill>
        <p:spPr>
          <a:xfrm>
            <a:off x="692563" y="2565717"/>
            <a:ext cx="2468880" cy="2141220"/>
          </a:xfrm>
          <a:prstGeom prst="rect">
            <a:avLst/>
          </a:prstGeom>
          <a:noFill/>
        </p:spPr>
      </p:pic>
      <p:pic>
        <p:nvPicPr>
          <p:cNvPr id="4" name="Picture 3" descr="A building with a lot of windows&#10;&#10;Description automatically generated">
            <a:extLst>
              <a:ext uri="{FF2B5EF4-FFF2-40B4-BE49-F238E27FC236}">
                <a16:creationId xmlns:a16="http://schemas.microsoft.com/office/drawing/2014/main" id="{6E998BB4-D234-77D5-F41B-12204B9D3E1A}"/>
              </a:ext>
            </a:extLst>
          </p:cNvPr>
          <p:cNvPicPr>
            <a:picLocks noChangeAspect="1"/>
          </p:cNvPicPr>
          <p:nvPr/>
        </p:nvPicPr>
        <p:blipFill rotWithShape="1">
          <a:blip r:embed="rId3"/>
          <a:srcRect l="9413" r="12180" b="-2"/>
          <a:stretch/>
        </p:blipFill>
        <p:spPr>
          <a:xfrm>
            <a:off x="3517809" y="2565717"/>
            <a:ext cx="2468880" cy="2141220"/>
          </a:xfrm>
          <a:prstGeom prst="rect">
            <a:avLst/>
          </a:prstGeom>
          <a:noFill/>
        </p:spPr>
      </p:pic>
      <p:pic>
        <p:nvPicPr>
          <p:cNvPr id="8" name="Picture 7" descr="A building with a ladder and pipes&#10;&#10;Description automatically generated with medium confidence">
            <a:extLst>
              <a:ext uri="{FF2B5EF4-FFF2-40B4-BE49-F238E27FC236}">
                <a16:creationId xmlns:a16="http://schemas.microsoft.com/office/drawing/2014/main" id="{B01C07CE-0CE6-BBD9-12B7-B78ACFE352B7}"/>
              </a:ext>
            </a:extLst>
          </p:cNvPr>
          <p:cNvPicPr>
            <a:picLocks noChangeAspect="1"/>
          </p:cNvPicPr>
          <p:nvPr/>
        </p:nvPicPr>
        <p:blipFill rotWithShape="1">
          <a:blip r:embed="rId4"/>
          <a:srcRect l="29393" r="21892"/>
          <a:stretch/>
        </p:blipFill>
        <p:spPr>
          <a:xfrm>
            <a:off x="6342960" y="2565717"/>
            <a:ext cx="2468880" cy="2141220"/>
          </a:xfrm>
          <a:prstGeom prst="rect">
            <a:avLst/>
          </a:prstGeom>
          <a:noFill/>
        </p:spPr>
      </p:pic>
      <p:pic>
        <p:nvPicPr>
          <p:cNvPr id="6" name="Picture 5" descr="A long shot of a road&#10;&#10;Description automatically generated">
            <a:extLst>
              <a:ext uri="{FF2B5EF4-FFF2-40B4-BE49-F238E27FC236}">
                <a16:creationId xmlns:a16="http://schemas.microsoft.com/office/drawing/2014/main" id="{5741BBC5-E8B7-F46C-15FF-C6426B52580C}"/>
              </a:ext>
            </a:extLst>
          </p:cNvPr>
          <p:cNvPicPr>
            <a:picLocks noChangeAspect="1"/>
          </p:cNvPicPr>
          <p:nvPr/>
        </p:nvPicPr>
        <p:blipFill rotWithShape="1">
          <a:blip r:embed="rId5"/>
          <a:srcRect l="29949" r="10959"/>
          <a:stretch/>
        </p:blipFill>
        <p:spPr>
          <a:xfrm>
            <a:off x="9168300" y="2565717"/>
            <a:ext cx="2468880" cy="2141220"/>
          </a:xfrm>
          <a:prstGeom prst="rect">
            <a:avLst/>
          </a:prstGeom>
          <a:noFill/>
        </p:spPr>
      </p:pic>
      <p:sp>
        <p:nvSpPr>
          <p:cNvPr id="23" name="Text Placeholder 9">
            <a:extLst>
              <a:ext uri="{FF2B5EF4-FFF2-40B4-BE49-F238E27FC236}">
                <a16:creationId xmlns:a16="http://schemas.microsoft.com/office/drawing/2014/main" id="{5088A6F1-83A4-AAEF-4DA2-635269628613}"/>
              </a:ext>
            </a:extLst>
          </p:cNvPr>
          <p:cNvSpPr>
            <a:spLocks noGrp="1"/>
          </p:cNvSpPr>
          <p:nvPr>
            <p:ph type="body" sz="quarter" idx="29"/>
          </p:nvPr>
        </p:nvSpPr>
        <p:spPr>
          <a:xfrm>
            <a:off x="571500" y="1714500"/>
            <a:ext cx="11065680" cy="445407"/>
          </a:xfrm>
        </p:spPr>
        <p:txBody>
          <a:bodyPr/>
          <a:lstStyle/>
          <a:p>
            <a:r>
              <a:rPr lang="en-US" u="sng"/>
              <a:t>B</a:t>
            </a:r>
            <a:r>
              <a:rPr lang="en-US"/>
              <a:t>uilding </a:t>
            </a:r>
            <a:r>
              <a:rPr lang="en-US" u="sng"/>
              <a:t>I</a:t>
            </a:r>
            <a:r>
              <a:rPr lang="en-US"/>
              <a:t>nformation </a:t>
            </a:r>
            <a:r>
              <a:rPr lang="en-US" u="sng"/>
              <a:t>M</a:t>
            </a:r>
            <a:r>
              <a:rPr lang="en-US"/>
              <a:t>odeling</a:t>
            </a:r>
          </a:p>
          <a:p>
            <a:pPr lvl="1"/>
            <a:r>
              <a:rPr lang="en-US"/>
              <a:t>Building (V): </a:t>
            </a:r>
            <a:r>
              <a:rPr lang="en-US" i="1"/>
              <a:t>the act of building something</a:t>
            </a:r>
            <a:r>
              <a:rPr lang="en-US"/>
              <a:t>…</a:t>
            </a:r>
          </a:p>
        </p:txBody>
      </p:sp>
      <p:sp>
        <p:nvSpPr>
          <p:cNvPr id="2" name="Title 1">
            <a:extLst>
              <a:ext uri="{FF2B5EF4-FFF2-40B4-BE49-F238E27FC236}">
                <a16:creationId xmlns:a16="http://schemas.microsoft.com/office/drawing/2014/main" id="{4D1A079C-B102-4EEC-9E8A-1D5ADF066D5F}"/>
              </a:ext>
            </a:extLst>
          </p:cNvPr>
          <p:cNvSpPr>
            <a:spLocks noGrp="1"/>
          </p:cNvSpPr>
          <p:nvPr>
            <p:ph type="title"/>
          </p:nvPr>
        </p:nvSpPr>
        <p:spPr>
          <a:xfrm>
            <a:off x="571500" y="485440"/>
            <a:ext cx="11065680" cy="798237"/>
          </a:xfrm>
        </p:spPr>
        <p:txBody>
          <a:bodyPr anchor="b">
            <a:normAutofit/>
          </a:bodyPr>
          <a:lstStyle/>
          <a:p>
            <a:r>
              <a:rPr lang="en-US"/>
              <a:t>What is BIM?</a:t>
            </a:r>
          </a:p>
        </p:txBody>
      </p:sp>
      <p:sp>
        <p:nvSpPr>
          <p:cNvPr id="11" name="TextBox 10">
            <a:extLst>
              <a:ext uri="{FF2B5EF4-FFF2-40B4-BE49-F238E27FC236}">
                <a16:creationId xmlns:a16="http://schemas.microsoft.com/office/drawing/2014/main" id="{3C5A62B4-3D96-02DB-4F7C-3CD691BE32D1}"/>
              </a:ext>
            </a:extLst>
          </p:cNvPr>
          <p:cNvSpPr txBox="1"/>
          <p:nvPr/>
        </p:nvSpPr>
        <p:spPr>
          <a:xfrm>
            <a:off x="1769348" y="5298560"/>
            <a:ext cx="4059686" cy="646331"/>
          </a:xfrm>
          <a:prstGeom prst="rect">
            <a:avLst/>
          </a:prstGeom>
          <a:noFill/>
        </p:spPr>
        <p:txBody>
          <a:bodyPr wrap="square" rtlCol="0">
            <a:spAutoFit/>
          </a:bodyPr>
          <a:lstStyle/>
          <a:p>
            <a:pPr algn="ctr"/>
            <a:r>
              <a:rPr lang="en-US"/>
              <a:t> - Information – </a:t>
            </a:r>
            <a:r>
              <a:rPr lang="en-US" i="1"/>
              <a:t>data associated with the physical elements</a:t>
            </a:r>
          </a:p>
        </p:txBody>
      </p:sp>
      <p:sp>
        <p:nvSpPr>
          <p:cNvPr id="12" name="TextBox 11">
            <a:extLst>
              <a:ext uri="{FF2B5EF4-FFF2-40B4-BE49-F238E27FC236}">
                <a16:creationId xmlns:a16="http://schemas.microsoft.com/office/drawing/2014/main" id="{9DC65B6C-0B88-24A5-D5D2-E6C5B4C07E35}"/>
              </a:ext>
            </a:extLst>
          </p:cNvPr>
          <p:cNvSpPr txBox="1"/>
          <p:nvPr/>
        </p:nvSpPr>
        <p:spPr>
          <a:xfrm>
            <a:off x="6762724" y="5160060"/>
            <a:ext cx="3640016" cy="923330"/>
          </a:xfrm>
          <a:prstGeom prst="rect">
            <a:avLst/>
          </a:prstGeom>
          <a:noFill/>
        </p:spPr>
        <p:txBody>
          <a:bodyPr wrap="square" rtlCol="0">
            <a:spAutoFit/>
          </a:bodyPr>
          <a:lstStyle/>
          <a:p>
            <a:r>
              <a:rPr lang="en-US"/>
              <a:t>- Modeling – </a:t>
            </a:r>
            <a:r>
              <a:rPr lang="en-US" i="1"/>
              <a:t>act of creating an accurate 3D model representation of real world elements</a:t>
            </a:r>
          </a:p>
        </p:txBody>
      </p:sp>
      <p:sp>
        <p:nvSpPr>
          <p:cNvPr id="3" name="Rectangle 2">
            <a:extLst>
              <a:ext uri="{FF2B5EF4-FFF2-40B4-BE49-F238E27FC236}">
                <a16:creationId xmlns:a16="http://schemas.microsoft.com/office/drawing/2014/main" id="{AD358B48-997D-7180-65C2-2796215D5581}"/>
              </a:ext>
            </a:extLst>
          </p:cNvPr>
          <p:cNvSpPr/>
          <p:nvPr/>
        </p:nvSpPr>
        <p:spPr>
          <a:xfrm>
            <a:off x="4111325" y="2967335"/>
            <a:ext cx="3969356" cy="923330"/>
          </a:xfrm>
          <a:prstGeom prst="rect">
            <a:avLst/>
          </a:prstGeom>
          <a:noFill/>
        </p:spPr>
        <p:txBody>
          <a:bodyPr wrap="none" lIns="91440" tIns="45720" rIns="91440" bIns="45720">
            <a:spAutoFit/>
          </a:bodyPr>
          <a:lstStyle/>
          <a:p>
            <a:pPr algn="ctr"/>
            <a:r>
              <a:rPr lang="en-US" sz="5400" b="1" cap="none" spc="50">
                <a:ln w="9525" cmpd="sng">
                  <a:solidFill>
                    <a:schemeClr val="accent1"/>
                  </a:solidFill>
                  <a:prstDash val="solid"/>
                </a:ln>
                <a:solidFill>
                  <a:srgbClr val="70AD47">
                    <a:tint val="1000"/>
                  </a:srgbClr>
                </a:solidFill>
                <a:effectLst>
                  <a:glow rad="38100">
                    <a:schemeClr val="accent1">
                      <a:alpha val="40000"/>
                    </a:schemeClr>
                  </a:glow>
                </a:effectLst>
              </a:rPr>
              <a:t>…D A T A…</a:t>
            </a:r>
          </a:p>
        </p:txBody>
      </p:sp>
      <p:sp>
        <p:nvSpPr>
          <p:cNvPr id="5" name="TextBox 4">
            <a:extLst>
              <a:ext uri="{FF2B5EF4-FFF2-40B4-BE49-F238E27FC236}">
                <a16:creationId xmlns:a16="http://schemas.microsoft.com/office/drawing/2014/main" id="{F0C05699-54E9-774A-81C0-5F1257CD1E3C}"/>
              </a:ext>
            </a:extLst>
          </p:cNvPr>
          <p:cNvSpPr txBox="1"/>
          <p:nvPr/>
        </p:nvSpPr>
        <p:spPr>
          <a:xfrm>
            <a:off x="663858" y="6434313"/>
            <a:ext cx="8840796" cy="92333"/>
          </a:xfrm>
          <a:prstGeom prst="rect">
            <a:avLst/>
          </a:prstGeom>
          <a:noFill/>
        </p:spPr>
        <p:txBody>
          <a:bodyPr wrap="square" lIns="0" tIns="0" rIns="0" bIns="0" rtlCol="0">
            <a:spAutoFit/>
          </a:bodyPr>
          <a:lstStyle/>
          <a:p>
            <a:pPr algn="l"/>
            <a:r>
              <a:rPr lang="en-US" sz="600">
                <a:solidFill>
                  <a:srgbClr val="363636"/>
                </a:solidFill>
              </a:rPr>
              <a:t>Image Credit: ©Copyright Gannett Fleming, Various Projects</a:t>
            </a:r>
            <a:endParaRPr lang="en-US" sz="600"/>
          </a:p>
        </p:txBody>
      </p:sp>
    </p:spTree>
    <p:extLst>
      <p:ext uri="{BB962C8B-B14F-4D97-AF65-F5344CB8AC3E}">
        <p14:creationId xmlns:p14="http://schemas.microsoft.com/office/powerpoint/2010/main" val="61036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A079C-B102-4EEC-9E8A-1D5ADF066D5F}"/>
              </a:ext>
            </a:extLst>
          </p:cNvPr>
          <p:cNvSpPr>
            <a:spLocks noGrp="1"/>
          </p:cNvSpPr>
          <p:nvPr>
            <p:ph type="title"/>
          </p:nvPr>
        </p:nvSpPr>
        <p:spPr>
          <a:xfrm>
            <a:off x="571500" y="485440"/>
            <a:ext cx="11143914" cy="798237"/>
          </a:xfrm>
        </p:spPr>
        <p:txBody>
          <a:bodyPr/>
          <a:lstStyle/>
          <a:p>
            <a:r>
              <a:rPr lang="en-US"/>
              <a:t>How do BIM applications impact Smart Cities?</a:t>
            </a:r>
          </a:p>
        </p:txBody>
      </p:sp>
      <p:sp>
        <p:nvSpPr>
          <p:cNvPr id="3" name="Text Placeholder 2">
            <a:extLst>
              <a:ext uri="{FF2B5EF4-FFF2-40B4-BE49-F238E27FC236}">
                <a16:creationId xmlns:a16="http://schemas.microsoft.com/office/drawing/2014/main" id="{7148832C-5EA8-4107-9014-3F3A74EF6708}"/>
              </a:ext>
            </a:extLst>
          </p:cNvPr>
          <p:cNvSpPr>
            <a:spLocks noGrp="1"/>
          </p:cNvSpPr>
          <p:nvPr>
            <p:ph type="body" sz="quarter" idx="4294967295"/>
          </p:nvPr>
        </p:nvSpPr>
        <p:spPr>
          <a:xfrm>
            <a:off x="571500" y="1680809"/>
            <a:ext cx="10821178" cy="1448578"/>
          </a:xfrm>
        </p:spPr>
        <p:txBody>
          <a:bodyPr/>
          <a:lstStyle/>
          <a:p>
            <a:pPr marL="0" indent="0">
              <a:buNone/>
            </a:pPr>
            <a:r>
              <a:rPr lang="en-US" b="1"/>
              <a:t>BIM designs and workflows create and enable:</a:t>
            </a:r>
          </a:p>
          <a:p>
            <a:r>
              <a:rPr lang="en-US" sz="1600"/>
              <a:t>digital representation of physical systems and associated processes </a:t>
            </a:r>
          </a:p>
          <a:p>
            <a:r>
              <a:rPr lang="en-US" sz="1600"/>
              <a:t>Improve planning, design, simulation, testing, scheduling, costing, constructing, recording existing conditions, monitoring and maintenance  </a:t>
            </a:r>
          </a:p>
        </p:txBody>
      </p:sp>
      <p:pic>
        <p:nvPicPr>
          <p:cNvPr id="7" name="Picture 6" descr="A picture containing sky&#10;&#10;Description automatically generated">
            <a:extLst>
              <a:ext uri="{FF2B5EF4-FFF2-40B4-BE49-F238E27FC236}">
                <a16:creationId xmlns:a16="http://schemas.microsoft.com/office/drawing/2014/main" id="{52AD77AE-1962-4AD9-36B5-E5641F812675}"/>
              </a:ext>
            </a:extLst>
          </p:cNvPr>
          <p:cNvPicPr>
            <a:picLocks noChangeAspect="1"/>
          </p:cNvPicPr>
          <p:nvPr/>
        </p:nvPicPr>
        <p:blipFill>
          <a:blip r:embed="rId2"/>
          <a:stretch>
            <a:fillRect/>
          </a:stretch>
        </p:blipFill>
        <p:spPr>
          <a:xfrm>
            <a:off x="6450563" y="3526519"/>
            <a:ext cx="4422527" cy="2184803"/>
          </a:xfrm>
          <a:prstGeom prst="rect">
            <a:avLst/>
          </a:prstGeom>
        </p:spPr>
      </p:pic>
      <p:pic>
        <p:nvPicPr>
          <p:cNvPr id="5" name="Picture 4" descr="A large building with cars parked in front of it&#10;&#10;Description automatically generated with medium confidence">
            <a:extLst>
              <a:ext uri="{FF2B5EF4-FFF2-40B4-BE49-F238E27FC236}">
                <a16:creationId xmlns:a16="http://schemas.microsoft.com/office/drawing/2014/main" id="{E98656E8-1527-B8C5-8306-88CCFF597627}"/>
              </a:ext>
            </a:extLst>
          </p:cNvPr>
          <p:cNvPicPr>
            <a:picLocks noChangeAspect="1"/>
          </p:cNvPicPr>
          <p:nvPr/>
        </p:nvPicPr>
        <p:blipFill>
          <a:blip r:embed="rId3"/>
          <a:stretch>
            <a:fillRect/>
          </a:stretch>
        </p:blipFill>
        <p:spPr>
          <a:xfrm>
            <a:off x="1300065" y="3526519"/>
            <a:ext cx="4348926" cy="2174463"/>
          </a:xfrm>
          <a:prstGeom prst="rect">
            <a:avLst/>
          </a:prstGeom>
        </p:spPr>
      </p:pic>
      <p:sp>
        <p:nvSpPr>
          <p:cNvPr id="8" name="Text Placeholder 2">
            <a:extLst>
              <a:ext uri="{FF2B5EF4-FFF2-40B4-BE49-F238E27FC236}">
                <a16:creationId xmlns:a16="http://schemas.microsoft.com/office/drawing/2014/main" id="{A27DB152-D4EB-DB3C-4F48-96CCC3370442}"/>
              </a:ext>
            </a:extLst>
          </p:cNvPr>
          <p:cNvSpPr txBox="1">
            <a:spLocks/>
          </p:cNvSpPr>
          <p:nvPr/>
        </p:nvSpPr>
        <p:spPr>
          <a:xfrm>
            <a:off x="5762431" y="4505055"/>
            <a:ext cx="439316" cy="404002"/>
          </a:xfrm>
          <a:prstGeom prst="rect">
            <a:avLst/>
          </a:prstGeom>
        </p:spPr>
        <p:txBody>
          <a:bodyPr vert="horz" lIns="91440" tIns="45720" rIns="91440" bIns="45720" rtlCol="0" anchor="t">
            <a:noAutofit/>
          </a:bodyPr>
          <a:lstStyle>
            <a:lvl1pPr marL="306000" indent="-306000" algn="l" defTabSz="457200" rtl="0" eaLnBrk="1" latinLnBrk="0" hangingPunct="1">
              <a:lnSpc>
                <a:spcPts val="2200"/>
              </a:lnSpc>
              <a:spcBef>
                <a:spcPts val="0"/>
              </a:spcBef>
              <a:spcAft>
                <a:spcPts val="600"/>
              </a:spcAft>
              <a:buClr>
                <a:schemeClr val="tx2"/>
              </a:buClr>
              <a:buSzPct val="125000"/>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571500" indent="-247650" algn="l" defTabSz="457200" rtl="0" eaLnBrk="1" latinLnBrk="0" hangingPunct="1">
              <a:spcBef>
                <a:spcPts val="0"/>
              </a:spcBef>
              <a:spcAft>
                <a:spcPts val="600"/>
              </a:spcAft>
              <a:buClr>
                <a:schemeClr val="accent2"/>
              </a:buClr>
              <a:buSzPct val="100000"/>
              <a:buFont typeface="Segoe UI" panose="020B0502040204020203" pitchFamily="34" charset="0"/>
              <a:buChar char="­"/>
              <a:defRPr sz="1600" kern="1200">
                <a:solidFill>
                  <a:schemeClr val="tx1"/>
                </a:solidFill>
                <a:latin typeface="Segoe UI" panose="020B0502040204020203" pitchFamily="34" charset="0"/>
                <a:ea typeface="+mn-ea"/>
                <a:cs typeface="Segoe UI" panose="020B0502040204020203" pitchFamily="34" charset="0"/>
              </a:defRPr>
            </a:lvl2pPr>
            <a:lvl3pPr marL="800100" indent="-228600" algn="l" defTabSz="457200" rtl="0" eaLnBrk="1" latinLnBrk="0" hangingPunct="1">
              <a:spcBef>
                <a:spcPts val="0"/>
              </a:spcBef>
              <a:spcAft>
                <a:spcPts val="600"/>
              </a:spcAft>
              <a:buClr>
                <a:schemeClr val="accent2"/>
              </a:buClr>
              <a:buSzPct val="125000"/>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3pPr>
            <a:lvl4pPr marL="1028700" indent="-228600" algn="l" defTabSz="457200" rtl="0" eaLnBrk="1" latinLnBrk="0" hangingPunct="1">
              <a:spcBef>
                <a:spcPts val="0"/>
              </a:spcBef>
              <a:spcAft>
                <a:spcPts val="600"/>
              </a:spcAft>
              <a:buClr>
                <a:schemeClr val="accent2"/>
              </a:buClr>
              <a:buSzPct val="100000"/>
              <a:buFont typeface="Segoe UI" panose="020B0502040204020203" pitchFamily="34" charset="0"/>
              <a:buChar char="­"/>
              <a:defRPr sz="1400" kern="1200">
                <a:solidFill>
                  <a:schemeClr val="tx1"/>
                </a:solidFill>
                <a:latin typeface="Segoe UI" panose="020B0502040204020203" pitchFamily="34" charset="0"/>
                <a:ea typeface="+mn-ea"/>
                <a:cs typeface="Segoe UI" panose="020B0502040204020203" pitchFamily="34" charset="0"/>
              </a:defRPr>
            </a:lvl4pPr>
            <a:lvl5pPr marL="1257300" indent="-228600" algn="l" defTabSz="457200" rtl="0" eaLnBrk="1" latinLnBrk="0" hangingPunct="1">
              <a:spcBef>
                <a:spcPts val="0"/>
              </a:spcBef>
              <a:spcAft>
                <a:spcPts val="600"/>
              </a:spcAft>
              <a:buClr>
                <a:schemeClr val="accent2"/>
              </a:buClr>
              <a:buSzPct val="125000"/>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Arial" panose="020B0604020202020204" pitchFamily="34" charset="0"/>
              <a:buNone/>
            </a:pPr>
            <a:r>
              <a:rPr lang="en-US" sz="4000" b="1"/>
              <a:t>=</a:t>
            </a:r>
            <a:endParaRPr lang="en-US" sz="4000"/>
          </a:p>
        </p:txBody>
      </p:sp>
      <p:sp>
        <p:nvSpPr>
          <p:cNvPr id="4" name="TextBox 3">
            <a:extLst>
              <a:ext uri="{FF2B5EF4-FFF2-40B4-BE49-F238E27FC236}">
                <a16:creationId xmlns:a16="http://schemas.microsoft.com/office/drawing/2014/main" id="{791DB31E-29A1-4A6D-7889-7E66B3ACA2D3}"/>
              </a:ext>
            </a:extLst>
          </p:cNvPr>
          <p:cNvSpPr txBox="1"/>
          <p:nvPr/>
        </p:nvSpPr>
        <p:spPr>
          <a:xfrm>
            <a:off x="663858" y="6434313"/>
            <a:ext cx="8840796" cy="92333"/>
          </a:xfrm>
          <a:prstGeom prst="rect">
            <a:avLst/>
          </a:prstGeom>
          <a:noFill/>
        </p:spPr>
        <p:txBody>
          <a:bodyPr wrap="square" lIns="0" tIns="0" rIns="0" bIns="0" rtlCol="0">
            <a:spAutoFit/>
          </a:bodyPr>
          <a:lstStyle/>
          <a:p>
            <a:pPr algn="l"/>
            <a:r>
              <a:rPr lang="en-US" sz="600">
                <a:solidFill>
                  <a:srgbClr val="363636"/>
                </a:solidFill>
              </a:rPr>
              <a:t>Image Credit: ©Copyright Gannett Fleming, Various Projects</a:t>
            </a:r>
            <a:endParaRPr lang="en-US" sz="600"/>
          </a:p>
        </p:txBody>
      </p:sp>
    </p:spTree>
    <p:extLst>
      <p:ext uri="{BB962C8B-B14F-4D97-AF65-F5344CB8AC3E}">
        <p14:creationId xmlns:p14="http://schemas.microsoft.com/office/powerpoint/2010/main" val="304972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EABB6-3479-F961-EEE0-8464E776439F}"/>
              </a:ext>
            </a:extLst>
          </p:cNvPr>
          <p:cNvSpPr>
            <a:spLocks noGrp="1"/>
          </p:cNvSpPr>
          <p:nvPr>
            <p:ph type="title"/>
          </p:nvPr>
        </p:nvSpPr>
        <p:spPr>
          <a:xfrm>
            <a:off x="571500" y="485441"/>
            <a:ext cx="11143914" cy="505160"/>
          </a:xfrm>
        </p:spPr>
        <p:txBody>
          <a:bodyPr anchor="b">
            <a:normAutofit/>
          </a:bodyPr>
          <a:lstStyle/>
          <a:p>
            <a:r>
              <a:rPr lang="en-US"/>
              <a:t>How do they integrate? The Digital Twin Environment</a:t>
            </a:r>
          </a:p>
        </p:txBody>
      </p:sp>
      <p:graphicFrame>
        <p:nvGraphicFramePr>
          <p:cNvPr id="14" name="Content Placeholder 2">
            <a:extLst>
              <a:ext uri="{FF2B5EF4-FFF2-40B4-BE49-F238E27FC236}">
                <a16:creationId xmlns:a16="http://schemas.microsoft.com/office/drawing/2014/main" id="{D11470DD-02D1-FC8F-0D16-1C08FBF9F560}"/>
              </a:ext>
            </a:extLst>
          </p:cNvPr>
          <p:cNvGraphicFramePr>
            <a:graphicFrameLocks noGrp="1"/>
          </p:cNvGraphicFramePr>
          <p:nvPr>
            <p:ph sz="half" idx="2"/>
          </p:nvPr>
        </p:nvGraphicFramePr>
        <p:xfrm>
          <a:off x="592631" y="1588375"/>
          <a:ext cx="5486400" cy="4152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A building with a pool in the middle of it&#10;&#10;Description automatically generated">
            <a:extLst>
              <a:ext uri="{FF2B5EF4-FFF2-40B4-BE49-F238E27FC236}">
                <a16:creationId xmlns:a16="http://schemas.microsoft.com/office/drawing/2014/main" id="{DAE2E5E8-7B0A-F1E2-817C-9A757B87EE36}"/>
              </a:ext>
            </a:extLst>
          </p:cNvPr>
          <p:cNvPicPr>
            <a:picLocks noChangeAspect="1"/>
          </p:cNvPicPr>
          <p:nvPr/>
        </p:nvPicPr>
        <p:blipFill>
          <a:blip r:embed="rId8"/>
          <a:stretch>
            <a:fillRect/>
          </a:stretch>
        </p:blipFill>
        <p:spPr>
          <a:xfrm>
            <a:off x="6784500" y="1293249"/>
            <a:ext cx="4007410" cy="2254168"/>
          </a:xfrm>
          <a:prstGeom prst="rect">
            <a:avLst/>
          </a:prstGeom>
        </p:spPr>
      </p:pic>
      <p:pic>
        <p:nvPicPr>
          <p:cNvPr id="7" name="Picture 6" descr="A water treatment plant with many rectangular structures&#10;&#10;Description automatically generated">
            <a:extLst>
              <a:ext uri="{FF2B5EF4-FFF2-40B4-BE49-F238E27FC236}">
                <a16:creationId xmlns:a16="http://schemas.microsoft.com/office/drawing/2014/main" id="{E5D2D5E4-D652-FA6F-4F4A-A17CBFEA51C0}"/>
              </a:ext>
            </a:extLst>
          </p:cNvPr>
          <p:cNvPicPr>
            <a:picLocks noChangeAspect="1"/>
          </p:cNvPicPr>
          <p:nvPr/>
        </p:nvPicPr>
        <p:blipFill>
          <a:blip r:embed="rId9"/>
          <a:stretch>
            <a:fillRect/>
          </a:stretch>
        </p:blipFill>
        <p:spPr>
          <a:xfrm>
            <a:off x="6784500" y="3207623"/>
            <a:ext cx="4007410" cy="3003550"/>
          </a:xfrm>
          <a:prstGeom prst="rect">
            <a:avLst/>
          </a:prstGeom>
        </p:spPr>
      </p:pic>
      <p:sp>
        <p:nvSpPr>
          <p:cNvPr id="3" name="TextBox 2">
            <a:extLst>
              <a:ext uri="{FF2B5EF4-FFF2-40B4-BE49-F238E27FC236}">
                <a16:creationId xmlns:a16="http://schemas.microsoft.com/office/drawing/2014/main" id="{E822D843-83A3-FEEC-C71B-ED6A1CA40A32}"/>
              </a:ext>
            </a:extLst>
          </p:cNvPr>
          <p:cNvSpPr txBox="1"/>
          <p:nvPr/>
        </p:nvSpPr>
        <p:spPr>
          <a:xfrm>
            <a:off x="663858" y="6434313"/>
            <a:ext cx="8840796" cy="92333"/>
          </a:xfrm>
          <a:prstGeom prst="rect">
            <a:avLst/>
          </a:prstGeom>
          <a:noFill/>
        </p:spPr>
        <p:txBody>
          <a:bodyPr wrap="square" lIns="0" tIns="0" rIns="0" bIns="0" rtlCol="0">
            <a:spAutoFit/>
          </a:bodyPr>
          <a:lstStyle/>
          <a:p>
            <a:pPr algn="l"/>
            <a:r>
              <a:rPr lang="en-US" sz="600">
                <a:solidFill>
                  <a:srgbClr val="363636"/>
                </a:solidFill>
              </a:rPr>
              <a:t>Image Credit: ©Copyright Gannett Fleming, Stephen Biggs AWT Facility</a:t>
            </a:r>
            <a:endParaRPr lang="en-US" sz="600"/>
          </a:p>
        </p:txBody>
      </p:sp>
    </p:spTree>
    <p:extLst>
      <p:ext uri="{BB962C8B-B14F-4D97-AF65-F5344CB8AC3E}">
        <p14:creationId xmlns:p14="http://schemas.microsoft.com/office/powerpoint/2010/main" val="12226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The Digital Twin Environment…is not one.</a:t>
            </a:r>
          </a:p>
        </p:txBody>
      </p:sp>
      <p:sp>
        <p:nvSpPr>
          <p:cNvPr id="3" name="Content Placeholder 2"/>
          <p:cNvSpPr>
            <a:spLocks noGrp="1"/>
          </p:cNvSpPr>
          <p:nvPr>
            <p:ph type="body" sz="quarter" idx="10"/>
          </p:nvPr>
        </p:nvSpPr>
        <p:spPr/>
        <p:txBody>
          <a:bodyPr>
            <a:normAutofit/>
          </a:bodyPr>
          <a:lstStyle/>
          <a:p>
            <a:pPr marL="0" lvl="1" indent="0">
              <a:spcBef>
                <a:spcPct val="0"/>
              </a:spcBef>
              <a:spcAft>
                <a:spcPts val="1600"/>
              </a:spcAft>
              <a:buNone/>
            </a:pPr>
            <a:r>
              <a:rPr lang="en-US"/>
              <a:t>There are a host of cloud solutions used by BIM technology for today’s common data environment…</a:t>
            </a:r>
          </a:p>
          <a:p>
            <a:pPr marL="0" lvl="1" indent="0">
              <a:spcBef>
                <a:spcPct val="0"/>
              </a:spcBef>
              <a:spcAft>
                <a:spcPts val="1600"/>
              </a:spcAft>
              <a:buNone/>
            </a:pPr>
            <a:endParaRPr lang="en-US" i="1"/>
          </a:p>
        </p:txBody>
      </p:sp>
      <p:sp>
        <p:nvSpPr>
          <p:cNvPr id="9" name="TextBox 8">
            <a:extLst>
              <a:ext uri="{FF2B5EF4-FFF2-40B4-BE49-F238E27FC236}">
                <a16:creationId xmlns:a16="http://schemas.microsoft.com/office/drawing/2014/main" id="{71754010-6AAF-F8A3-2F91-585333858200}"/>
              </a:ext>
            </a:extLst>
          </p:cNvPr>
          <p:cNvSpPr txBox="1"/>
          <p:nvPr/>
        </p:nvSpPr>
        <p:spPr>
          <a:xfrm>
            <a:off x="663858" y="6434313"/>
            <a:ext cx="8840796" cy="92333"/>
          </a:xfrm>
          <a:prstGeom prst="rect">
            <a:avLst/>
          </a:prstGeom>
          <a:noFill/>
        </p:spPr>
        <p:txBody>
          <a:bodyPr wrap="square" lIns="0" tIns="0" rIns="0" bIns="0" rtlCol="0">
            <a:spAutoFit/>
          </a:bodyPr>
          <a:lstStyle/>
          <a:p>
            <a:pPr algn="l"/>
            <a:r>
              <a:rPr lang="en-US" sz="600">
                <a:solidFill>
                  <a:srgbClr val="363636"/>
                </a:solidFill>
              </a:rPr>
              <a:t>Cloud Image Credit: Autodesk, Inc. https://constructionblog.autodesk.com/common-data-environment/</a:t>
            </a:r>
            <a:endParaRPr lang="en-US" sz="600"/>
          </a:p>
        </p:txBody>
      </p:sp>
      <p:pic>
        <p:nvPicPr>
          <p:cNvPr id="5" name="Picture 4">
            <a:extLst>
              <a:ext uri="{FF2B5EF4-FFF2-40B4-BE49-F238E27FC236}">
                <a16:creationId xmlns:a16="http://schemas.microsoft.com/office/drawing/2014/main" id="{325BB5AC-57C8-2F66-91E9-804127059785}"/>
              </a:ext>
            </a:extLst>
          </p:cNvPr>
          <p:cNvPicPr>
            <a:picLocks noChangeAspect="1"/>
          </p:cNvPicPr>
          <p:nvPr/>
        </p:nvPicPr>
        <p:blipFill>
          <a:blip r:embed="rId3"/>
          <a:stretch>
            <a:fillRect/>
          </a:stretch>
        </p:blipFill>
        <p:spPr>
          <a:xfrm>
            <a:off x="1659573" y="5483676"/>
            <a:ext cx="4138068" cy="359832"/>
          </a:xfrm>
          <a:prstGeom prst="rect">
            <a:avLst/>
          </a:prstGeom>
        </p:spPr>
      </p:pic>
      <p:pic>
        <p:nvPicPr>
          <p:cNvPr id="10" name="Picture 9">
            <a:extLst>
              <a:ext uri="{FF2B5EF4-FFF2-40B4-BE49-F238E27FC236}">
                <a16:creationId xmlns:a16="http://schemas.microsoft.com/office/drawing/2014/main" id="{8FC954AB-7696-04BA-161B-04DE0D57A1EC}"/>
              </a:ext>
            </a:extLst>
          </p:cNvPr>
          <p:cNvPicPr>
            <a:picLocks noChangeAspect="1"/>
          </p:cNvPicPr>
          <p:nvPr/>
        </p:nvPicPr>
        <p:blipFill>
          <a:blip r:embed="rId4"/>
          <a:stretch>
            <a:fillRect/>
          </a:stretch>
        </p:blipFill>
        <p:spPr>
          <a:xfrm>
            <a:off x="1045621" y="2520463"/>
            <a:ext cx="1661304" cy="330229"/>
          </a:xfrm>
          <a:prstGeom prst="rect">
            <a:avLst/>
          </a:prstGeom>
        </p:spPr>
      </p:pic>
      <p:pic>
        <p:nvPicPr>
          <p:cNvPr id="11" name="Picture 10">
            <a:extLst>
              <a:ext uri="{FF2B5EF4-FFF2-40B4-BE49-F238E27FC236}">
                <a16:creationId xmlns:a16="http://schemas.microsoft.com/office/drawing/2014/main" id="{0C7DDCAF-C6A6-688A-C19E-6E8772A68252}"/>
              </a:ext>
            </a:extLst>
          </p:cNvPr>
          <p:cNvPicPr>
            <a:picLocks noChangeAspect="1"/>
          </p:cNvPicPr>
          <p:nvPr/>
        </p:nvPicPr>
        <p:blipFill>
          <a:blip r:embed="rId5"/>
          <a:stretch>
            <a:fillRect/>
          </a:stretch>
        </p:blipFill>
        <p:spPr>
          <a:xfrm>
            <a:off x="1009264" y="3983856"/>
            <a:ext cx="1852647" cy="350501"/>
          </a:xfrm>
          <a:prstGeom prst="rect">
            <a:avLst/>
          </a:prstGeom>
        </p:spPr>
      </p:pic>
      <p:pic>
        <p:nvPicPr>
          <p:cNvPr id="12" name="Picture 11">
            <a:extLst>
              <a:ext uri="{FF2B5EF4-FFF2-40B4-BE49-F238E27FC236}">
                <a16:creationId xmlns:a16="http://schemas.microsoft.com/office/drawing/2014/main" id="{A03DCF6C-1797-F3CE-B0A9-2CD91B2E803C}"/>
              </a:ext>
            </a:extLst>
          </p:cNvPr>
          <p:cNvPicPr>
            <a:picLocks noChangeAspect="1"/>
          </p:cNvPicPr>
          <p:nvPr/>
        </p:nvPicPr>
        <p:blipFill>
          <a:blip r:embed="rId6"/>
          <a:stretch>
            <a:fillRect/>
          </a:stretch>
        </p:blipFill>
        <p:spPr>
          <a:xfrm>
            <a:off x="8432210" y="2473734"/>
            <a:ext cx="1852648" cy="401779"/>
          </a:xfrm>
          <a:prstGeom prst="rect">
            <a:avLst/>
          </a:prstGeom>
        </p:spPr>
      </p:pic>
      <p:pic>
        <p:nvPicPr>
          <p:cNvPr id="13" name="Picture 12">
            <a:extLst>
              <a:ext uri="{FF2B5EF4-FFF2-40B4-BE49-F238E27FC236}">
                <a16:creationId xmlns:a16="http://schemas.microsoft.com/office/drawing/2014/main" id="{786C2312-E73D-522B-0191-EAE8718E87D4}"/>
              </a:ext>
            </a:extLst>
          </p:cNvPr>
          <p:cNvPicPr>
            <a:picLocks noChangeAspect="1"/>
          </p:cNvPicPr>
          <p:nvPr/>
        </p:nvPicPr>
        <p:blipFill>
          <a:blip r:embed="rId7"/>
          <a:stretch>
            <a:fillRect/>
          </a:stretch>
        </p:blipFill>
        <p:spPr>
          <a:xfrm>
            <a:off x="8432210" y="3189679"/>
            <a:ext cx="1751875" cy="443809"/>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04856248-C615-4777-8334-A4987952D3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763" y="3967899"/>
            <a:ext cx="1507541" cy="382413"/>
          </a:xfrm>
          <a:prstGeom prst="rect">
            <a:avLst/>
          </a:prstGeom>
        </p:spPr>
      </p:pic>
      <p:pic>
        <p:nvPicPr>
          <p:cNvPr id="21" name="Picture 20" descr="A blue and black logo&#10;&#10;Description automatically generated">
            <a:extLst>
              <a:ext uri="{FF2B5EF4-FFF2-40B4-BE49-F238E27FC236}">
                <a16:creationId xmlns:a16="http://schemas.microsoft.com/office/drawing/2014/main" id="{3691C543-83CF-375C-2257-CD330DCFAA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9980" y="3215808"/>
            <a:ext cx="1771529" cy="480957"/>
          </a:xfrm>
          <a:prstGeom prst="rect">
            <a:avLst/>
          </a:prstGeom>
        </p:spPr>
      </p:pic>
      <p:pic>
        <p:nvPicPr>
          <p:cNvPr id="19" name="Picture 18">
            <a:extLst>
              <a:ext uri="{FF2B5EF4-FFF2-40B4-BE49-F238E27FC236}">
                <a16:creationId xmlns:a16="http://schemas.microsoft.com/office/drawing/2014/main" id="{D6EB62D6-9EE3-5457-5CF6-22085773888F}"/>
              </a:ext>
            </a:extLst>
          </p:cNvPr>
          <p:cNvPicPr>
            <a:picLocks noChangeAspect="1"/>
          </p:cNvPicPr>
          <p:nvPr/>
        </p:nvPicPr>
        <p:blipFill>
          <a:blip r:embed="rId10"/>
          <a:stretch>
            <a:fillRect/>
          </a:stretch>
        </p:blipFill>
        <p:spPr>
          <a:xfrm>
            <a:off x="6731833" y="5468835"/>
            <a:ext cx="4173766" cy="382413"/>
          </a:xfrm>
          <a:prstGeom prst="rect">
            <a:avLst/>
          </a:prstGeom>
        </p:spPr>
      </p:pic>
      <p:pic>
        <p:nvPicPr>
          <p:cNvPr id="15" name="Picture 14">
            <a:extLst>
              <a:ext uri="{FF2B5EF4-FFF2-40B4-BE49-F238E27FC236}">
                <a16:creationId xmlns:a16="http://schemas.microsoft.com/office/drawing/2014/main" id="{0EE3C4DD-BE44-8910-6A12-28372C862850}"/>
              </a:ext>
            </a:extLst>
          </p:cNvPr>
          <p:cNvPicPr>
            <a:picLocks noChangeAspect="1"/>
          </p:cNvPicPr>
          <p:nvPr/>
        </p:nvPicPr>
        <p:blipFill>
          <a:blip r:embed="rId11"/>
          <a:stretch>
            <a:fillRect/>
          </a:stretch>
        </p:blipFill>
        <p:spPr>
          <a:xfrm>
            <a:off x="2939046" y="2368233"/>
            <a:ext cx="5407763" cy="2669779"/>
          </a:xfrm>
          <a:prstGeom prst="rect">
            <a:avLst/>
          </a:prstGeom>
        </p:spPr>
      </p:pic>
    </p:spTree>
    <p:extLst>
      <p:ext uri="{BB962C8B-B14F-4D97-AF65-F5344CB8AC3E}">
        <p14:creationId xmlns:p14="http://schemas.microsoft.com/office/powerpoint/2010/main" val="55522255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A079C-B102-4EEC-9E8A-1D5ADF066D5F}"/>
              </a:ext>
            </a:extLst>
          </p:cNvPr>
          <p:cNvSpPr>
            <a:spLocks noGrp="1"/>
          </p:cNvSpPr>
          <p:nvPr>
            <p:ph type="title"/>
          </p:nvPr>
        </p:nvSpPr>
        <p:spPr>
          <a:xfrm>
            <a:off x="571500" y="485440"/>
            <a:ext cx="11143914" cy="798237"/>
          </a:xfrm>
        </p:spPr>
        <p:txBody>
          <a:bodyPr/>
          <a:lstStyle/>
          <a:p>
            <a:r>
              <a:rPr lang="en-US"/>
              <a:t>State of BIM in AEC</a:t>
            </a:r>
          </a:p>
        </p:txBody>
      </p:sp>
      <p:pic>
        <p:nvPicPr>
          <p:cNvPr id="5" name="Picture 4">
            <a:extLst>
              <a:ext uri="{FF2B5EF4-FFF2-40B4-BE49-F238E27FC236}">
                <a16:creationId xmlns:a16="http://schemas.microsoft.com/office/drawing/2014/main" id="{BDD1BA7B-8A1F-F73A-07D0-1EE224EC581F}"/>
              </a:ext>
            </a:extLst>
          </p:cNvPr>
          <p:cNvPicPr>
            <a:picLocks noChangeAspect="1"/>
          </p:cNvPicPr>
          <p:nvPr/>
        </p:nvPicPr>
        <p:blipFill>
          <a:blip r:embed="rId2"/>
          <a:stretch>
            <a:fillRect/>
          </a:stretch>
        </p:blipFill>
        <p:spPr>
          <a:xfrm>
            <a:off x="6175013" y="1839433"/>
            <a:ext cx="5540401" cy="4142934"/>
          </a:xfrm>
          <a:prstGeom prst="rect">
            <a:avLst/>
          </a:prstGeom>
        </p:spPr>
      </p:pic>
      <p:graphicFrame>
        <p:nvGraphicFramePr>
          <p:cNvPr id="3" name="Content Placeholder 2">
            <a:extLst>
              <a:ext uri="{FF2B5EF4-FFF2-40B4-BE49-F238E27FC236}">
                <a16:creationId xmlns:a16="http://schemas.microsoft.com/office/drawing/2014/main" id="{48E4532F-D1D0-B3A1-AB28-792BF895A87C}"/>
              </a:ext>
            </a:extLst>
          </p:cNvPr>
          <p:cNvGraphicFramePr>
            <a:graphicFrameLocks/>
          </p:cNvGraphicFramePr>
          <p:nvPr>
            <p:extLst>
              <p:ext uri="{D42A27DB-BD31-4B8C-83A1-F6EECF244321}">
                <p14:modId xmlns:p14="http://schemas.microsoft.com/office/powerpoint/2010/main" val="2349150848"/>
              </p:ext>
            </p:extLst>
          </p:nvPr>
        </p:nvGraphicFramePr>
        <p:xfrm>
          <a:off x="592631" y="1588375"/>
          <a:ext cx="5486400" cy="4152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24BBA921-58A1-B2E5-F220-9C372A0E7303}"/>
              </a:ext>
            </a:extLst>
          </p:cNvPr>
          <p:cNvSpPr txBox="1"/>
          <p:nvPr/>
        </p:nvSpPr>
        <p:spPr>
          <a:xfrm>
            <a:off x="6616700" y="5937250"/>
            <a:ext cx="4038600" cy="184666"/>
          </a:xfrm>
          <a:prstGeom prst="rect">
            <a:avLst/>
          </a:prstGeom>
          <a:noFill/>
        </p:spPr>
        <p:txBody>
          <a:bodyPr wrap="square" rtlCol="0">
            <a:spAutoFit/>
          </a:bodyPr>
          <a:lstStyle/>
          <a:p>
            <a:r>
              <a:rPr lang="en-US" sz="600"/>
              <a:t>Image Credit: ©AIA 2020 Firm Survey Report</a:t>
            </a:r>
          </a:p>
        </p:txBody>
      </p:sp>
    </p:spTree>
    <p:extLst>
      <p:ext uri="{BB962C8B-B14F-4D97-AF65-F5344CB8AC3E}">
        <p14:creationId xmlns:p14="http://schemas.microsoft.com/office/powerpoint/2010/main" val="320697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EABB6-3479-F961-EEE0-8464E776439F}"/>
              </a:ext>
            </a:extLst>
          </p:cNvPr>
          <p:cNvSpPr>
            <a:spLocks noGrp="1"/>
          </p:cNvSpPr>
          <p:nvPr>
            <p:ph type="title"/>
          </p:nvPr>
        </p:nvSpPr>
        <p:spPr>
          <a:xfrm>
            <a:off x="571500" y="485441"/>
            <a:ext cx="11143914" cy="505160"/>
          </a:xfrm>
        </p:spPr>
        <p:txBody>
          <a:bodyPr anchor="b">
            <a:normAutofit/>
          </a:bodyPr>
          <a:lstStyle/>
          <a:p>
            <a:r>
              <a:rPr lang="en-US"/>
              <a:t>What are the barriers?</a:t>
            </a:r>
          </a:p>
        </p:txBody>
      </p:sp>
      <p:graphicFrame>
        <p:nvGraphicFramePr>
          <p:cNvPr id="14" name="Content Placeholder 2">
            <a:extLst>
              <a:ext uri="{FF2B5EF4-FFF2-40B4-BE49-F238E27FC236}">
                <a16:creationId xmlns:a16="http://schemas.microsoft.com/office/drawing/2014/main" id="{D11470DD-02D1-FC8F-0D16-1C08FBF9F560}"/>
              </a:ext>
            </a:extLst>
          </p:cNvPr>
          <p:cNvGraphicFramePr>
            <a:graphicFrameLocks noGrp="1"/>
          </p:cNvGraphicFramePr>
          <p:nvPr>
            <p:ph sz="half" idx="2"/>
            <p:extLst>
              <p:ext uri="{D42A27DB-BD31-4B8C-83A1-F6EECF244321}">
                <p14:modId xmlns:p14="http://schemas.microsoft.com/office/powerpoint/2010/main" val="328978722"/>
              </p:ext>
            </p:extLst>
          </p:nvPr>
        </p:nvGraphicFramePr>
        <p:xfrm>
          <a:off x="592630" y="1588375"/>
          <a:ext cx="5928819" cy="4152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707A7CEE-32D0-A4A2-1DC7-1B9C04B72650}"/>
              </a:ext>
            </a:extLst>
          </p:cNvPr>
          <p:cNvPicPr>
            <a:picLocks noChangeAspect="1"/>
          </p:cNvPicPr>
          <p:nvPr/>
        </p:nvPicPr>
        <p:blipFill>
          <a:blip r:embed="rId8"/>
          <a:stretch>
            <a:fillRect/>
          </a:stretch>
        </p:blipFill>
        <p:spPr>
          <a:xfrm>
            <a:off x="7013631" y="1340724"/>
            <a:ext cx="3453862" cy="4634625"/>
          </a:xfrm>
          <a:prstGeom prst="rect">
            <a:avLst/>
          </a:prstGeom>
        </p:spPr>
      </p:pic>
      <p:sp>
        <p:nvSpPr>
          <p:cNvPr id="5" name="TextBox 4">
            <a:extLst>
              <a:ext uri="{FF2B5EF4-FFF2-40B4-BE49-F238E27FC236}">
                <a16:creationId xmlns:a16="http://schemas.microsoft.com/office/drawing/2014/main" id="{A5F3D72F-A440-9F3E-44FA-93317187F0A8}"/>
              </a:ext>
            </a:extLst>
          </p:cNvPr>
          <p:cNvSpPr txBox="1"/>
          <p:nvPr/>
        </p:nvSpPr>
        <p:spPr>
          <a:xfrm>
            <a:off x="663858" y="6434313"/>
            <a:ext cx="8840796" cy="92333"/>
          </a:xfrm>
          <a:prstGeom prst="rect">
            <a:avLst/>
          </a:prstGeom>
          <a:noFill/>
        </p:spPr>
        <p:txBody>
          <a:bodyPr wrap="square" lIns="0" tIns="0" rIns="0" bIns="0" rtlCol="0">
            <a:spAutoFit/>
          </a:bodyPr>
          <a:lstStyle/>
          <a:p>
            <a:pPr algn="l"/>
            <a:r>
              <a:rPr lang="en-US" sz="600">
                <a:solidFill>
                  <a:srgbClr val="363636"/>
                </a:solidFill>
              </a:rPr>
              <a:t>Cloud Image Credit: ©Autodesk, Inc. https://constructionblog.autodesk.com/common-data-environment/</a:t>
            </a:r>
            <a:endParaRPr lang="en-US" sz="600"/>
          </a:p>
        </p:txBody>
      </p:sp>
    </p:spTree>
    <p:extLst>
      <p:ext uri="{BB962C8B-B14F-4D97-AF65-F5344CB8AC3E}">
        <p14:creationId xmlns:p14="http://schemas.microsoft.com/office/powerpoint/2010/main" val="64218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5E035-B05A-92F2-007D-E7E29EB5C77A}"/>
              </a:ext>
            </a:extLst>
          </p:cNvPr>
          <p:cNvSpPr>
            <a:spLocks noGrp="1"/>
          </p:cNvSpPr>
          <p:nvPr>
            <p:ph type="ctrTitle"/>
          </p:nvPr>
        </p:nvSpPr>
        <p:spPr/>
        <p:txBody>
          <a:bodyPr/>
          <a:lstStyle/>
          <a:p>
            <a:r>
              <a:rPr lang="en-US"/>
              <a:t>Maximize BIM ROI</a:t>
            </a:r>
          </a:p>
        </p:txBody>
      </p:sp>
    </p:spTree>
    <p:extLst>
      <p:ext uri="{BB962C8B-B14F-4D97-AF65-F5344CB8AC3E}">
        <p14:creationId xmlns:p14="http://schemas.microsoft.com/office/powerpoint/2010/main" val="3550804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6B6597-5A3D-4340-8A25-5D958A18E421}"/>
              </a:ext>
            </a:extLst>
          </p:cNvPr>
          <p:cNvSpPr>
            <a:spLocks noGrp="1"/>
          </p:cNvSpPr>
          <p:nvPr>
            <p:ph type="title"/>
          </p:nvPr>
        </p:nvSpPr>
        <p:spPr>
          <a:xfrm>
            <a:off x="601318" y="306529"/>
            <a:ext cx="11143914" cy="521493"/>
          </a:xfrm>
        </p:spPr>
        <p:txBody>
          <a:bodyPr/>
          <a:lstStyle/>
          <a:p>
            <a:r>
              <a:rPr lang="en-US"/>
              <a:t>BIM ROI for Smart Cities</a:t>
            </a:r>
          </a:p>
        </p:txBody>
      </p:sp>
      <p:sp>
        <p:nvSpPr>
          <p:cNvPr id="2" name="Content Placeholder 2">
            <a:extLst>
              <a:ext uri="{FF2B5EF4-FFF2-40B4-BE49-F238E27FC236}">
                <a16:creationId xmlns:a16="http://schemas.microsoft.com/office/drawing/2014/main" id="{858CD14E-F1F9-269D-5D3A-8CCF0024711C}"/>
              </a:ext>
            </a:extLst>
          </p:cNvPr>
          <p:cNvSpPr txBox="1">
            <a:spLocks/>
          </p:cNvSpPr>
          <p:nvPr/>
        </p:nvSpPr>
        <p:spPr>
          <a:xfrm>
            <a:off x="1221517" y="1332956"/>
            <a:ext cx="10125490" cy="410119"/>
          </a:xfrm>
          <a:prstGeom prst="rect">
            <a:avLst/>
          </a:prstGeom>
        </p:spPr>
        <p:txBody>
          <a:bodyPr vert="horz" lIns="121920" tIns="60960" rIns="121920" bIns="60960" rtlCol="0" anchor="t">
            <a:normAutofit/>
          </a:bodyPr>
          <a:lstStyle>
            <a:lvl1pPr marL="306000" indent="-306000" algn="l" defTabSz="457200" rtl="0" eaLnBrk="1" latinLnBrk="0" hangingPunct="1">
              <a:lnSpc>
                <a:spcPts val="2200"/>
              </a:lnSpc>
              <a:spcBef>
                <a:spcPts val="0"/>
              </a:spcBef>
              <a:spcAft>
                <a:spcPts val="600"/>
              </a:spcAft>
              <a:buClr>
                <a:schemeClr val="tx2"/>
              </a:buClr>
              <a:buSzPct val="125000"/>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571500" indent="-247650" algn="l" defTabSz="457200" rtl="0" eaLnBrk="1" latinLnBrk="0" hangingPunct="1">
              <a:spcBef>
                <a:spcPts val="0"/>
              </a:spcBef>
              <a:spcAft>
                <a:spcPts val="600"/>
              </a:spcAft>
              <a:buClr>
                <a:schemeClr val="tx2"/>
              </a:buClr>
              <a:buSzPct val="100000"/>
              <a:buFont typeface="Segoe UI" panose="020B0502040204020203" pitchFamily="34" charset="0"/>
              <a:buChar char="­"/>
              <a:defRPr sz="1600" kern="1200">
                <a:solidFill>
                  <a:schemeClr val="tx1"/>
                </a:solidFill>
                <a:latin typeface="Segoe UI" panose="020B0502040204020203" pitchFamily="34" charset="0"/>
                <a:ea typeface="+mn-ea"/>
                <a:cs typeface="Segoe UI" panose="020B0502040204020203" pitchFamily="34" charset="0"/>
              </a:defRPr>
            </a:lvl2pPr>
            <a:lvl3pPr marL="800100" indent="-228600" algn="l" defTabSz="457200" rtl="0" eaLnBrk="1" latinLnBrk="0" hangingPunct="1">
              <a:spcBef>
                <a:spcPts val="0"/>
              </a:spcBef>
              <a:spcAft>
                <a:spcPts val="600"/>
              </a:spcAft>
              <a:buClr>
                <a:schemeClr val="tx2"/>
              </a:buClr>
              <a:buSzPct val="125000"/>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3pPr>
            <a:lvl4pPr marL="1028700" indent="-228600" algn="l" defTabSz="457200" rtl="0" eaLnBrk="1" latinLnBrk="0" hangingPunct="1">
              <a:spcBef>
                <a:spcPts val="0"/>
              </a:spcBef>
              <a:spcAft>
                <a:spcPts val="600"/>
              </a:spcAft>
              <a:buClr>
                <a:schemeClr val="tx2"/>
              </a:buClr>
              <a:buSzPct val="100000"/>
              <a:buFont typeface="Segoe UI" panose="020B0502040204020203" pitchFamily="34" charset="0"/>
              <a:buChar char="­"/>
              <a:defRPr sz="1400" kern="1200">
                <a:solidFill>
                  <a:schemeClr val="tx1"/>
                </a:solidFill>
                <a:latin typeface="Segoe UI" panose="020B0502040204020203" pitchFamily="34" charset="0"/>
                <a:ea typeface="+mn-ea"/>
                <a:cs typeface="Segoe UI" panose="020B0502040204020203" pitchFamily="34" charset="0"/>
              </a:defRPr>
            </a:lvl4pPr>
            <a:lvl5pPr marL="1257300" indent="-228600" algn="l" defTabSz="457200" rtl="0" eaLnBrk="1" latinLnBrk="0" hangingPunct="1">
              <a:spcBef>
                <a:spcPts val="0"/>
              </a:spcBef>
              <a:spcAft>
                <a:spcPts val="600"/>
              </a:spcAft>
              <a:buClr>
                <a:schemeClr val="tx2"/>
              </a:buClr>
              <a:buSzPct val="125000"/>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1" indent="0">
              <a:buNone/>
            </a:pPr>
            <a:r>
              <a:rPr lang="en-US" sz="1400" b="1"/>
              <a:t>Incorporate more detailed existing conditions </a:t>
            </a:r>
            <a:r>
              <a:rPr lang="en-US" sz="1400"/>
              <a:t>– </a:t>
            </a:r>
            <a:r>
              <a:rPr lang="en-US" sz="1200"/>
              <a:t>capture and introduce into design environment more, detailed as-is data</a:t>
            </a:r>
            <a:endParaRPr lang="en-US" sz="1400"/>
          </a:p>
        </p:txBody>
      </p:sp>
      <p:sp>
        <p:nvSpPr>
          <p:cNvPr id="3" name="Content Placeholder 2">
            <a:extLst>
              <a:ext uri="{FF2B5EF4-FFF2-40B4-BE49-F238E27FC236}">
                <a16:creationId xmlns:a16="http://schemas.microsoft.com/office/drawing/2014/main" id="{0EFD7A98-8659-AEDF-907B-8F85DC31922D}"/>
              </a:ext>
            </a:extLst>
          </p:cNvPr>
          <p:cNvSpPr txBox="1">
            <a:spLocks/>
          </p:cNvSpPr>
          <p:nvPr/>
        </p:nvSpPr>
        <p:spPr>
          <a:xfrm>
            <a:off x="1221517" y="1898694"/>
            <a:ext cx="10125490" cy="410119"/>
          </a:xfrm>
          <a:prstGeom prst="rect">
            <a:avLst/>
          </a:prstGeom>
        </p:spPr>
        <p:txBody>
          <a:bodyPr vert="horz" lIns="121920" tIns="60960" rIns="121920" bIns="60960" rtlCol="0" anchor="t">
            <a:normAutofit/>
          </a:bodyPr>
          <a:lstStyle>
            <a:lvl1pPr marL="306000" indent="-306000" algn="l" defTabSz="457200" rtl="0" eaLnBrk="1" latinLnBrk="0" hangingPunct="1">
              <a:lnSpc>
                <a:spcPts val="2200"/>
              </a:lnSpc>
              <a:spcBef>
                <a:spcPts val="0"/>
              </a:spcBef>
              <a:spcAft>
                <a:spcPts val="600"/>
              </a:spcAft>
              <a:buClr>
                <a:schemeClr val="tx2"/>
              </a:buClr>
              <a:buSzPct val="125000"/>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571500" indent="-247650" algn="l" defTabSz="457200" rtl="0" eaLnBrk="1" latinLnBrk="0" hangingPunct="1">
              <a:spcBef>
                <a:spcPts val="0"/>
              </a:spcBef>
              <a:spcAft>
                <a:spcPts val="600"/>
              </a:spcAft>
              <a:buClr>
                <a:schemeClr val="tx2"/>
              </a:buClr>
              <a:buSzPct val="100000"/>
              <a:buFont typeface="Segoe UI" panose="020B0502040204020203" pitchFamily="34" charset="0"/>
              <a:buChar char="­"/>
              <a:defRPr sz="1600" kern="1200">
                <a:solidFill>
                  <a:schemeClr val="tx1"/>
                </a:solidFill>
                <a:latin typeface="Segoe UI" panose="020B0502040204020203" pitchFamily="34" charset="0"/>
                <a:ea typeface="+mn-ea"/>
                <a:cs typeface="Segoe UI" panose="020B0502040204020203" pitchFamily="34" charset="0"/>
              </a:defRPr>
            </a:lvl2pPr>
            <a:lvl3pPr marL="800100" indent="-228600" algn="l" defTabSz="457200" rtl="0" eaLnBrk="1" latinLnBrk="0" hangingPunct="1">
              <a:spcBef>
                <a:spcPts val="0"/>
              </a:spcBef>
              <a:spcAft>
                <a:spcPts val="600"/>
              </a:spcAft>
              <a:buClr>
                <a:schemeClr val="tx2"/>
              </a:buClr>
              <a:buSzPct val="125000"/>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3pPr>
            <a:lvl4pPr marL="1028700" indent="-228600" algn="l" defTabSz="457200" rtl="0" eaLnBrk="1" latinLnBrk="0" hangingPunct="1">
              <a:spcBef>
                <a:spcPts val="0"/>
              </a:spcBef>
              <a:spcAft>
                <a:spcPts val="600"/>
              </a:spcAft>
              <a:buClr>
                <a:schemeClr val="tx2"/>
              </a:buClr>
              <a:buSzPct val="100000"/>
              <a:buFont typeface="Segoe UI" panose="020B0502040204020203" pitchFamily="34" charset="0"/>
              <a:buChar char="­"/>
              <a:defRPr sz="1400" kern="1200">
                <a:solidFill>
                  <a:schemeClr val="tx1"/>
                </a:solidFill>
                <a:latin typeface="Segoe UI" panose="020B0502040204020203" pitchFamily="34" charset="0"/>
                <a:ea typeface="+mn-ea"/>
                <a:cs typeface="Segoe UI" panose="020B0502040204020203" pitchFamily="34" charset="0"/>
              </a:defRPr>
            </a:lvl4pPr>
            <a:lvl5pPr marL="1257300" indent="-228600" algn="l" defTabSz="457200" rtl="0" eaLnBrk="1" latinLnBrk="0" hangingPunct="1">
              <a:spcBef>
                <a:spcPts val="0"/>
              </a:spcBef>
              <a:spcAft>
                <a:spcPts val="600"/>
              </a:spcAft>
              <a:buClr>
                <a:schemeClr val="tx2"/>
              </a:buClr>
              <a:buSzPct val="125000"/>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1" indent="0">
              <a:buNone/>
            </a:pPr>
            <a:r>
              <a:rPr lang="en-US" sz="1400" b="1"/>
              <a:t>Minimize clashes and rework </a:t>
            </a:r>
            <a:r>
              <a:rPr lang="en-US" sz="1400"/>
              <a:t>– </a:t>
            </a:r>
            <a:r>
              <a:rPr lang="en-US" sz="1200"/>
              <a:t>more effectively incorporates sub-contractor contributions and issues tracking/resolution</a:t>
            </a:r>
            <a:endParaRPr lang="en-US" sz="1400"/>
          </a:p>
        </p:txBody>
      </p:sp>
      <p:sp>
        <p:nvSpPr>
          <p:cNvPr id="12" name="Content Placeholder 2">
            <a:extLst>
              <a:ext uri="{FF2B5EF4-FFF2-40B4-BE49-F238E27FC236}">
                <a16:creationId xmlns:a16="http://schemas.microsoft.com/office/drawing/2014/main" id="{4DEACD06-6F99-FA3D-25A2-36FA74EA779E}"/>
              </a:ext>
            </a:extLst>
          </p:cNvPr>
          <p:cNvSpPr txBox="1">
            <a:spLocks/>
          </p:cNvSpPr>
          <p:nvPr/>
        </p:nvSpPr>
        <p:spPr>
          <a:xfrm>
            <a:off x="1221517" y="2464432"/>
            <a:ext cx="10125490" cy="410119"/>
          </a:xfrm>
          <a:prstGeom prst="rect">
            <a:avLst/>
          </a:prstGeom>
        </p:spPr>
        <p:txBody>
          <a:bodyPr vert="horz" lIns="121920" tIns="60960" rIns="121920" bIns="60960" rtlCol="0" anchor="t">
            <a:normAutofit/>
          </a:bodyPr>
          <a:lstStyle>
            <a:lvl1pPr marL="306000" indent="-306000" algn="l" defTabSz="457200" rtl="0" eaLnBrk="1" latinLnBrk="0" hangingPunct="1">
              <a:lnSpc>
                <a:spcPts val="2200"/>
              </a:lnSpc>
              <a:spcBef>
                <a:spcPts val="0"/>
              </a:spcBef>
              <a:spcAft>
                <a:spcPts val="600"/>
              </a:spcAft>
              <a:buClr>
                <a:schemeClr val="tx2"/>
              </a:buClr>
              <a:buSzPct val="125000"/>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571500" indent="-247650" algn="l" defTabSz="457200" rtl="0" eaLnBrk="1" latinLnBrk="0" hangingPunct="1">
              <a:spcBef>
                <a:spcPts val="0"/>
              </a:spcBef>
              <a:spcAft>
                <a:spcPts val="600"/>
              </a:spcAft>
              <a:buClr>
                <a:schemeClr val="tx2"/>
              </a:buClr>
              <a:buSzPct val="100000"/>
              <a:buFont typeface="Segoe UI" panose="020B0502040204020203" pitchFamily="34" charset="0"/>
              <a:buChar char="­"/>
              <a:defRPr sz="1600" kern="1200">
                <a:solidFill>
                  <a:schemeClr val="tx1"/>
                </a:solidFill>
                <a:latin typeface="Segoe UI" panose="020B0502040204020203" pitchFamily="34" charset="0"/>
                <a:ea typeface="+mn-ea"/>
                <a:cs typeface="Segoe UI" panose="020B0502040204020203" pitchFamily="34" charset="0"/>
              </a:defRPr>
            </a:lvl2pPr>
            <a:lvl3pPr marL="800100" indent="-228600" algn="l" defTabSz="457200" rtl="0" eaLnBrk="1" latinLnBrk="0" hangingPunct="1">
              <a:spcBef>
                <a:spcPts val="0"/>
              </a:spcBef>
              <a:spcAft>
                <a:spcPts val="600"/>
              </a:spcAft>
              <a:buClr>
                <a:schemeClr val="tx2"/>
              </a:buClr>
              <a:buSzPct val="125000"/>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3pPr>
            <a:lvl4pPr marL="1028700" indent="-228600" algn="l" defTabSz="457200" rtl="0" eaLnBrk="1" latinLnBrk="0" hangingPunct="1">
              <a:spcBef>
                <a:spcPts val="0"/>
              </a:spcBef>
              <a:spcAft>
                <a:spcPts val="600"/>
              </a:spcAft>
              <a:buClr>
                <a:schemeClr val="tx2"/>
              </a:buClr>
              <a:buSzPct val="100000"/>
              <a:buFont typeface="Segoe UI" panose="020B0502040204020203" pitchFamily="34" charset="0"/>
              <a:buChar char="­"/>
              <a:defRPr sz="1400" kern="1200">
                <a:solidFill>
                  <a:schemeClr val="tx1"/>
                </a:solidFill>
                <a:latin typeface="Segoe UI" panose="020B0502040204020203" pitchFamily="34" charset="0"/>
                <a:ea typeface="+mn-ea"/>
                <a:cs typeface="Segoe UI" panose="020B0502040204020203" pitchFamily="34" charset="0"/>
              </a:defRPr>
            </a:lvl4pPr>
            <a:lvl5pPr marL="1257300" indent="-228600" algn="l" defTabSz="457200" rtl="0" eaLnBrk="1" latinLnBrk="0" hangingPunct="1">
              <a:spcBef>
                <a:spcPts val="0"/>
              </a:spcBef>
              <a:spcAft>
                <a:spcPts val="600"/>
              </a:spcAft>
              <a:buClr>
                <a:schemeClr val="tx2"/>
              </a:buClr>
              <a:buSzPct val="125000"/>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1" indent="0">
              <a:buNone/>
            </a:pPr>
            <a:r>
              <a:rPr lang="en-US" sz="1400" b="1"/>
              <a:t>Strengthen design collaboration </a:t>
            </a:r>
            <a:r>
              <a:rPr lang="en-US" sz="1400"/>
              <a:t>– </a:t>
            </a:r>
            <a:r>
              <a:rPr lang="en-US" sz="1200"/>
              <a:t>shared design models and reviews enhance stakeholder access and communication </a:t>
            </a:r>
            <a:endParaRPr lang="en-US" sz="1400"/>
          </a:p>
        </p:txBody>
      </p:sp>
      <p:sp>
        <p:nvSpPr>
          <p:cNvPr id="13" name="Content Placeholder 2">
            <a:extLst>
              <a:ext uri="{FF2B5EF4-FFF2-40B4-BE49-F238E27FC236}">
                <a16:creationId xmlns:a16="http://schemas.microsoft.com/office/drawing/2014/main" id="{799D73C1-C39A-515F-B996-FC83D2729BE2}"/>
              </a:ext>
            </a:extLst>
          </p:cNvPr>
          <p:cNvSpPr txBox="1">
            <a:spLocks/>
          </p:cNvSpPr>
          <p:nvPr/>
        </p:nvSpPr>
        <p:spPr>
          <a:xfrm>
            <a:off x="1221518" y="3595908"/>
            <a:ext cx="10722832" cy="410119"/>
          </a:xfrm>
          <a:prstGeom prst="rect">
            <a:avLst/>
          </a:prstGeom>
        </p:spPr>
        <p:txBody>
          <a:bodyPr vert="horz" lIns="121920" tIns="60960" rIns="121920" bIns="60960" rtlCol="0" anchor="t">
            <a:normAutofit/>
          </a:bodyPr>
          <a:lstStyle>
            <a:lvl1pPr marL="306000" indent="-306000" algn="l" defTabSz="457200" rtl="0" eaLnBrk="1" latinLnBrk="0" hangingPunct="1">
              <a:lnSpc>
                <a:spcPts val="2200"/>
              </a:lnSpc>
              <a:spcBef>
                <a:spcPts val="0"/>
              </a:spcBef>
              <a:spcAft>
                <a:spcPts val="600"/>
              </a:spcAft>
              <a:buClr>
                <a:schemeClr val="tx2"/>
              </a:buClr>
              <a:buSzPct val="125000"/>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571500" indent="-247650" algn="l" defTabSz="457200" rtl="0" eaLnBrk="1" latinLnBrk="0" hangingPunct="1">
              <a:spcBef>
                <a:spcPts val="0"/>
              </a:spcBef>
              <a:spcAft>
                <a:spcPts val="600"/>
              </a:spcAft>
              <a:buClr>
                <a:schemeClr val="tx2"/>
              </a:buClr>
              <a:buSzPct val="100000"/>
              <a:buFont typeface="Segoe UI" panose="020B0502040204020203" pitchFamily="34" charset="0"/>
              <a:buChar char="­"/>
              <a:defRPr sz="1600" kern="1200">
                <a:solidFill>
                  <a:schemeClr val="tx1"/>
                </a:solidFill>
                <a:latin typeface="Segoe UI" panose="020B0502040204020203" pitchFamily="34" charset="0"/>
                <a:ea typeface="+mn-ea"/>
                <a:cs typeface="Segoe UI" panose="020B0502040204020203" pitchFamily="34" charset="0"/>
              </a:defRPr>
            </a:lvl2pPr>
            <a:lvl3pPr marL="800100" indent="-228600" algn="l" defTabSz="457200" rtl="0" eaLnBrk="1" latinLnBrk="0" hangingPunct="1">
              <a:spcBef>
                <a:spcPts val="0"/>
              </a:spcBef>
              <a:spcAft>
                <a:spcPts val="600"/>
              </a:spcAft>
              <a:buClr>
                <a:schemeClr val="tx2"/>
              </a:buClr>
              <a:buSzPct val="125000"/>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3pPr>
            <a:lvl4pPr marL="1028700" indent="-228600" algn="l" defTabSz="457200" rtl="0" eaLnBrk="1" latinLnBrk="0" hangingPunct="1">
              <a:spcBef>
                <a:spcPts val="0"/>
              </a:spcBef>
              <a:spcAft>
                <a:spcPts val="600"/>
              </a:spcAft>
              <a:buClr>
                <a:schemeClr val="tx2"/>
              </a:buClr>
              <a:buSzPct val="100000"/>
              <a:buFont typeface="Segoe UI" panose="020B0502040204020203" pitchFamily="34" charset="0"/>
              <a:buChar char="­"/>
              <a:defRPr sz="1400" kern="1200">
                <a:solidFill>
                  <a:schemeClr val="tx1"/>
                </a:solidFill>
                <a:latin typeface="Segoe UI" panose="020B0502040204020203" pitchFamily="34" charset="0"/>
                <a:ea typeface="+mn-ea"/>
                <a:cs typeface="Segoe UI" panose="020B0502040204020203" pitchFamily="34" charset="0"/>
              </a:defRPr>
            </a:lvl4pPr>
            <a:lvl5pPr marL="1257300" indent="-228600" algn="l" defTabSz="457200" rtl="0" eaLnBrk="1" latinLnBrk="0" hangingPunct="1">
              <a:spcBef>
                <a:spcPts val="0"/>
              </a:spcBef>
              <a:spcAft>
                <a:spcPts val="600"/>
              </a:spcAft>
              <a:buClr>
                <a:schemeClr val="tx2"/>
              </a:buClr>
              <a:buSzPct val="125000"/>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1" indent="0">
              <a:buNone/>
            </a:pPr>
            <a:r>
              <a:rPr lang="en-US" sz="1400" b="1"/>
              <a:t>Streamline client approvals </a:t>
            </a:r>
            <a:r>
              <a:rPr lang="en-US" sz="1400"/>
              <a:t>– </a:t>
            </a:r>
            <a:r>
              <a:rPr lang="en-US" sz="1200"/>
              <a:t>increased review frequency using models results in greater transparency and client confidence/trust</a:t>
            </a:r>
            <a:endParaRPr lang="en-US" sz="1400"/>
          </a:p>
        </p:txBody>
      </p:sp>
      <p:sp>
        <p:nvSpPr>
          <p:cNvPr id="14" name="Content Placeholder 2">
            <a:extLst>
              <a:ext uri="{FF2B5EF4-FFF2-40B4-BE49-F238E27FC236}">
                <a16:creationId xmlns:a16="http://schemas.microsoft.com/office/drawing/2014/main" id="{6549203F-4D70-2CC4-1E87-26B6ECE23F87}"/>
              </a:ext>
            </a:extLst>
          </p:cNvPr>
          <p:cNvSpPr txBox="1">
            <a:spLocks/>
          </p:cNvSpPr>
          <p:nvPr/>
        </p:nvSpPr>
        <p:spPr>
          <a:xfrm>
            <a:off x="1221518" y="4161646"/>
            <a:ext cx="10125490" cy="410119"/>
          </a:xfrm>
          <a:prstGeom prst="rect">
            <a:avLst/>
          </a:prstGeom>
        </p:spPr>
        <p:txBody>
          <a:bodyPr vert="horz" lIns="121920" tIns="60960" rIns="121920" bIns="60960" rtlCol="0" anchor="t">
            <a:normAutofit/>
          </a:bodyPr>
          <a:lstStyle>
            <a:lvl1pPr marL="306000" indent="-306000" algn="l" defTabSz="457200" rtl="0" eaLnBrk="1" latinLnBrk="0" hangingPunct="1">
              <a:lnSpc>
                <a:spcPts val="2200"/>
              </a:lnSpc>
              <a:spcBef>
                <a:spcPts val="0"/>
              </a:spcBef>
              <a:spcAft>
                <a:spcPts val="600"/>
              </a:spcAft>
              <a:buClr>
                <a:schemeClr val="tx2"/>
              </a:buClr>
              <a:buSzPct val="125000"/>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571500" indent="-247650" algn="l" defTabSz="457200" rtl="0" eaLnBrk="1" latinLnBrk="0" hangingPunct="1">
              <a:spcBef>
                <a:spcPts val="0"/>
              </a:spcBef>
              <a:spcAft>
                <a:spcPts val="600"/>
              </a:spcAft>
              <a:buClr>
                <a:schemeClr val="tx2"/>
              </a:buClr>
              <a:buSzPct val="100000"/>
              <a:buFont typeface="Segoe UI" panose="020B0502040204020203" pitchFamily="34" charset="0"/>
              <a:buChar char="­"/>
              <a:defRPr sz="1600" kern="1200">
                <a:solidFill>
                  <a:schemeClr val="tx1"/>
                </a:solidFill>
                <a:latin typeface="Segoe UI" panose="020B0502040204020203" pitchFamily="34" charset="0"/>
                <a:ea typeface="+mn-ea"/>
                <a:cs typeface="Segoe UI" panose="020B0502040204020203" pitchFamily="34" charset="0"/>
              </a:defRPr>
            </a:lvl2pPr>
            <a:lvl3pPr marL="800100" indent="-228600" algn="l" defTabSz="457200" rtl="0" eaLnBrk="1" latinLnBrk="0" hangingPunct="1">
              <a:spcBef>
                <a:spcPts val="0"/>
              </a:spcBef>
              <a:spcAft>
                <a:spcPts val="600"/>
              </a:spcAft>
              <a:buClr>
                <a:schemeClr val="tx2"/>
              </a:buClr>
              <a:buSzPct val="125000"/>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3pPr>
            <a:lvl4pPr marL="1028700" indent="-228600" algn="l" defTabSz="457200" rtl="0" eaLnBrk="1" latinLnBrk="0" hangingPunct="1">
              <a:spcBef>
                <a:spcPts val="0"/>
              </a:spcBef>
              <a:spcAft>
                <a:spcPts val="600"/>
              </a:spcAft>
              <a:buClr>
                <a:schemeClr val="tx2"/>
              </a:buClr>
              <a:buSzPct val="100000"/>
              <a:buFont typeface="Segoe UI" panose="020B0502040204020203" pitchFamily="34" charset="0"/>
              <a:buChar char="­"/>
              <a:defRPr sz="1400" kern="1200">
                <a:solidFill>
                  <a:schemeClr val="tx1"/>
                </a:solidFill>
                <a:latin typeface="Segoe UI" panose="020B0502040204020203" pitchFamily="34" charset="0"/>
                <a:ea typeface="+mn-ea"/>
                <a:cs typeface="Segoe UI" panose="020B0502040204020203" pitchFamily="34" charset="0"/>
              </a:defRPr>
            </a:lvl4pPr>
            <a:lvl5pPr marL="1257300" indent="-228600" algn="l" defTabSz="457200" rtl="0" eaLnBrk="1" latinLnBrk="0" hangingPunct="1">
              <a:spcBef>
                <a:spcPts val="0"/>
              </a:spcBef>
              <a:spcAft>
                <a:spcPts val="600"/>
              </a:spcAft>
              <a:buClr>
                <a:schemeClr val="tx2"/>
              </a:buClr>
              <a:buSzPct val="125000"/>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1" indent="0">
              <a:buNone/>
            </a:pPr>
            <a:r>
              <a:rPr lang="en-US" sz="1400" b="1"/>
              <a:t>Improve constructability </a:t>
            </a:r>
            <a:r>
              <a:rPr lang="en-US" sz="1400"/>
              <a:t>– </a:t>
            </a:r>
            <a:r>
              <a:rPr lang="en-US" sz="1200"/>
              <a:t>review alternative approaches in advance of construction to detect/document/resolve problems</a:t>
            </a:r>
            <a:endParaRPr lang="en-US" sz="1400"/>
          </a:p>
        </p:txBody>
      </p:sp>
      <p:sp>
        <p:nvSpPr>
          <p:cNvPr id="15" name="Content Placeholder 2">
            <a:extLst>
              <a:ext uri="{FF2B5EF4-FFF2-40B4-BE49-F238E27FC236}">
                <a16:creationId xmlns:a16="http://schemas.microsoft.com/office/drawing/2014/main" id="{69B79195-478F-9F36-841F-B19EE58B5E9C}"/>
              </a:ext>
            </a:extLst>
          </p:cNvPr>
          <p:cNvSpPr txBox="1">
            <a:spLocks/>
          </p:cNvSpPr>
          <p:nvPr/>
        </p:nvSpPr>
        <p:spPr>
          <a:xfrm>
            <a:off x="1221518" y="4727384"/>
            <a:ext cx="10142714" cy="410119"/>
          </a:xfrm>
          <a:prstGeom prst="rect">
            <a:avLst/>
          </a:prstGeom>
        </p:spPr>
        <p:txBody>
          <a:bodyPr vert="horz" lIns="121920" tIns="60960" rIns="121920" bIns="60960" rtlCol="0" anchor="t">
            <a:normAutofit/>
          </a:bodyPr>
          <a:lstStyle>
            <a:lvl1pPr marL="306000" indent="-306000" algn="l" defTabSz="457200" rtl="0" eaLnBrk="1" latinLnBrk="0" hangingPunct="1">
              <a:lnSpc>
                <a:spcPts val="2200"/>
              </a:lnSpc>
              <a:spcBef>
                <a:spcPts val="0"/>
              </a:spcBef>
              <a:spcAft>
                <a:spcPts val="600"/>
              </a:spcAft>
              <a:buClr>
                <a:schemeClr val="tx2"/>
              </a:buClr>
              <a:buSzPct val="125000"/>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571500" indent="-247650" algn="l" defTabSz="457200" rtl="0" eaLnBrk="1" latinLnBrk="0" hangingPunct="1">
              <a:spcBef>
                <a:spcPts val="0"/>
              </a:spcBef>
              <a:spcAft>
                <a:spcPts val="600"/>
              </a:spcAft>
              <a:buClr>
                <a:schemeClr val="tx2"/>
              </a:buClr>
              <a:buSzPct val="100000"/>
              <a:buFont typeface="Segoe UI" panose="020B0502040204020203" pitchFamily="34" charset="0"/>
              <a:buChar char="­"/>
              <a:defRPr sz="1600" kern="1200">
                <a:solidFill>
                  <a:schemeClr val="tx1"/>
                </a:solidFill>
                <a:latin typeface="Segoe UI" panose="020B0502040204020203" pitchFamily="34" charset="0"/>
                <a:ea typeface="+mn-ea"/>
                <a:cs typeface="Segoe UI" panose="020B0502040204020203" pitchFamily="34" charset="0"/>
              </a:defRPr>
            </a:lvl2pPr>
            <a:lvl3pPr marL="800100" indent="-228600" algn="l" defTabSz="457200" rtl="0" eaLnBrk="1" latinLnBrk="0" hangingPunct="1">
              <a:spcBef>
                <a:spcPts val="0"/>
              </a:spcBef>
              <a:spcAft>
                <a:spcPts val="600"/>
              </a:spcAft>
              <a:buClr>
                <a:schemeClr val="tx2"/>
              </a:buClr>
              <a:buSzPct val="125000"/>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3pPr>
            <a:lvl4pPr marL="1028700" indent="-228600" algn="l" defTabSz="457200" rtl="0" eaLnBrk="1" latinLnBrk="0" hangingPunct="1">
              <a:spcBef>
                <a:spcPts val="0"/>
              </a:spcBef>
              <a:spcAft>
                <a:spcPts val="600"/>
              </a:spcAft>
              <a:buClr>
                <a:schemeClr val="tx2"/>
              </a:buClr>
              <a:buSzPct val="100000"/>
              <a:buFont typeface="Segoe UI" panose="020B0502040204020203" pitchFamily="34" charset="0"/>
              <a:buChar char="­"/>
              <a:defRPr sz="1400" kern="1200">
                <a:solidFill>
                  <a:schemeClr val="tx1"/>
                </a:solidFill>
                <a:latin typeface="Segoe UI" panose="020B0502040204020203" pitchFamily="34" charset="0"/>
                <a:ea typeface="+mn-ea"/>
                <a:cs typeface="Segoe UI" panose="020B0502040204020203" pitchFamily="34" charset="0"/>
              </a:defRPr>
            </a:lvl4pPr>
            <a:lvl5pPr marL="1257300" indent="-228600" algn="l" defTabSz="457200" rtl="0" eaLnBrk="1" latinLnBrk="0" hangingPunct="1">
              <a:spcBef>
                <a:spcPts val="0"/>
              </a:spcBef>
              <a:spcAft>
                <a:spcPts val="600"/>
              </a:spcAft>
              <a:buClr>
                <a:schemeClr val="tx2"/>
              </a:buClr>
              <a:buSzPct val="125000"/>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1" indent="0">
              <a:buNone/>
            </a:pPr>
            <a:r>
              <a:rPr lang="en-US" sz="1400" b="1"/>
              <a:t>Derive more accurate quantity and cost estimates </a:t>
            </a:r>
            <a:r>
              <a:rPr lang="en-US" sz="1400"/>
              <a:t>– </a:t>
            </a:r>
            <a:r>
              <a:rPr lang="en-US" sz="1200"/>
              <a:t>automated extraction of components and materials </a:t>
            </a:r>
            <a:endParaRPr lang="en-US" sz="1400"/>
          </a:p>
        </p:txBody>
      </p:sp>
      <p:sp>
        <p:nvSpPr>
          <p:cNvPr id="16" name="Content Placeholder 2">
            <a:extLst>
              <a:ext uri="{FF2B5EF4-FFF2-40B4-BE49-F238E27FC236}">
                <a16:creationId xmlns:a16="http://schemas.microsoft.com/office/drawing/2014/main" id="{0BF1B891-3171-1743-2830-56CF7ED99955}"/>
              </a:ext>
            </a:extLst>
          </p:cNvPr>
          <p:cNvSpPr txBox="1">
            <a:spLocks/>
          </p:cNvSpPr>
          <p:nvPr/>
        </p:nvSpPr>
        <p:spPr>
          <a:xfrm>
            <a:off x="1221518" y="5293122"/>
            <a:ext cx="10125490" cy="410119"/>
          </a:xfrm>
          <a:prstGeom prst="rect">
            <a:avLst/>
          </a:prstGeom>
        </p:spPr>
        <p:txBody>
          <a:bodyPr vert="horz" lIns="121920" tIns="60960" rIns="121920" bIns="60960" rtlCol="0" anchor="t">
            <a:normAutofit/>
          </a:bodyPr>
          <a:lstStyle>
            <a:lvl1pPr marL="306000" indent="-306000" algn="l" defTabSz="457200" rtl="0" eaLnBrk="1" latinLnBrk="0" hangingPunct="1">
              <a:lnSpc>
                <a:spcPts val="2200"/>
              </a:lnSpc>
              <a:spcBef>
                <a:spcPts val="0"/>
              </a:spcBef>
              <a:spcAft>
                <a:spcPts val="600"/>
              </a:spcAft>
              <a:buClr>
                <a:schemeClr val="tx2"/>
              </a:buClr>
              <a:buSzPct val="125000"/>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571500" indent="-247650" algn="l" defTabSz="457200" rtl="0" eaLnBrk="1" latinLnBrk="0" hangingPunct="1">
              <a:spcBef>
                <a:spcPts val="0"/>
              </a:spcBef>
              <a:spcAft>
                <a:spcPts val="600"/>
              </a:spcAft>
              <a:buClr>
                <a:schemeClr val="tx2"/>
              </a:buClr>
              <a:buSzPct val="100000"/>
              <a:buFont typeface="Segoe UI" panose="020B0502040204020203" pitchFamily="34" charset="0"/>
              <a:buChar char="­"/>
              <a:defRPr sz="1600" kern="1200">
                <a:solidFill>
                  <a:schemeClr val="tx1"/>
                </a:solidFill>
                <a:latin typeface="Segoe UI" panose="020B0502040204020203" pitchFamily="34" charset="0"/>
                <a:ea typeface="+mn-ea"/>
                <a:cs typeface="Segoe UI" panose="020B0502040204020203" pitchFamily="34" charset="0"/>
              </a:defRPr>
            </a:lvl2pPr>
            <a:lvl3pPr marL="800100" indent="-228600" algn="l" defTabSz="457200" rtl="0" eaLnBrk="1" latinLnBrk="0" hangingPunct="1">
              <a:spcBef>
                <a:spcPts val="0"/>
              </a:spcBef>
              <a:spcAft>
                <a:spcPts val="600"/>
              </a:spcAft>
              <a:buClr>
                <a:schemeClr val="tx2"/>
              </a:buClr>
              <a:buSzPct val="125000"/>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3pPr>
            <a:lvl4pPr marL="1028700" indent="-228600" algn="l" defTabSz="457200" rtl="0" eaLnBrk="1" latinLnBrk="0" hangingPunct="1">
              <a:spcBef>
                <a:spcPts val="0"/>
              </a:spcBef>
              <a:spcAft>
                <a:spcPts val="600"/>
              </a:spcAft>
              <a:buClr>
                <a:schemeClr val="tx2"/>
              </a:buClr>
              <a:buSzPct val="100000"/>
              <a:buFont typeface="Segoe UI" panose="020B0502040204020203" pitchFamily="34" charset="0"/>
              <a:buChar char="­"/>
              <a:defRPr sz="1400" kern="1200">
                <a:solidFill>
                  <a:schemeClr val="tx1"/>
                </a:solidFill>
                <a:latin typeface="Segoe UI" panose="020B0502040204020203" pitchFamily="34" charset="0"/>
                <a:ea typeface="+mn-ea"/>
                <a:cs typeface="Segoe UI" panose="020B0502040204020203" pitchFamily="34" charset="0"/>
              </a:defRPr>
            </a:lvl4pPr>
            <a:lvl5pPr marL="1257300" indent="-228600" algn="l" defTabSz="457200" rtl="0" eaLnBrk="1" latinLnBrk="0" hangingPunct="1">
              <a:spcBef>
                <a:spcPts val="0"/>
              </a:spcBef>
              <a:spcAft>
                <a:spcPts val="600"/>
              </a:spcAft>
              <a:buClr>
                <a:schemeClr val="tx2"/>
              </a:buClr>
              <a:buSzPct val="125000"/>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1" indent="0">
              <a:buNone/>
            </a:pPr>
            <a:r>
              <a:rPr lang="en-US" sz="1400" b="1"/>
              <a:t>Improve safety </a:t>
            </a:r>
            <a:r>
              <a:rPr lang="en-US" sz="1400"/>
              <a:t>– </a:t>
            </a:r>
            <a:r>
              <a:rPr lang="en-US" sz="1200"/>
              <a:t>virtual tours identify potential hazards prior to their occurrence allowing for proactive changes</a:t>
            </a:r>
            <a:endParaRPr lang="en-US" sz="1400"/>
          </a:p>
        </p:txBody>
      </p:sp>
      <p:sp>
        <p:nvSpPr>
          <p:cNvPr id="17" name="Content Placeholder 2">
            <a:extLst>
              <a:ext uri="{FF2B5EF4-FFF2-40B4-BE49-F238E27FC236}">
                <a16:creationId xmlns:a16="http://schemas.microsoft.com/office/drawing/2014/main" id="{A71BECCC-F65A-766D-C7C5-129D7DF31A56}"/>
              </a:ext>
            </a:extLst>
          </p:cNvPr>
          <p:cNvSpPr txBox="1">
            <a:spLocks/>
          </p:cNvSpPr>
          <p:nvPr/>
        </p:nvSpPr>
        <p:spPr>
          <a:xfrm>
            <a:off x="1221516" y="3030170"/>
            <a:ext cx="10722834" cy="410119"/>
          </a:xfrm>
          <a:prstGeom prst="rect">
            <a:avLst/>
          </a:prstGeom>
        </p:spPr>
        <p:txBody>
          <a:bodyPr vert="horz" lIns="121920" tIns="60960" rIns="121920" bIns="60960" rtlCol="0" anchor="t">
            <a:noAutofit/>
          </a:bodyPr>
          <a:lstStyle>
            <a:lvl1pPr marL="306000" indent="-306000" algn="l" defTabSz="457200" rtl="0" eaLnBrk="1" latinLnBrk="0" hangingPunct="1">
              <a:lnSpc>
                <a:spcPts val="2200"/>
              </a:lnSpc>
              <a:spcBef>
                <a:spcPts val="0"/>
              </a:spcBef>
              <a:spcAft>
                <a:spcPts val="600"/>
              </a:spcAft>
              <a:buClr>
                <a:schemeClr val="tx2"/>
              </a:buClr>
              <a:buSzPct val="125000"/>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571500" indent="-247650" algn="l" defTabSz="457200" rtl="0" eaLnBrk="1" latinLnBrk="0" hangingPunct="1">
              <a:spcBef>
                <a:spcPts val="0"/>
              </a:spcBef>
              <a:spcAft>
                <a:spcPts val="600"/>
              </a:spcAft>
              <a:buClr>
                <a:schemeClr val="tx2"/>
              </a:buClr>
              <a:buSzPct val="100000"/>
              <a:buFont typeface="Segoe UI" panose="020B0502040204020203" pitchFamily="34" charset="0"/>
              <a:buChar char="­"/>
              <a:defRPr sz="1600" kern="1200">
                <a:solidFill>
                  <a:schemeClr val="tx1"/>
                </a:solidFill>
                <a:latin typeface="Segoe UI" panose="020B0502040204020203" pitchFamily="34" charset="0"/>
                <a:ea typeface="+mn-ea"/>
                <a:cs typeface="Segoe UI" panose="020B0502040204020203" pitchFamily="34" charset="0"/>
              </a:defRPr>
            </a:lvl2pPr>
            <a:lvl3pPr marL="800100" indent="-228600" algn="l" defTabSz="457200" rtl="0" eaLnBrk="1" latinLnBrk="0" hangingPunct="1">
              <a:spcBef>
                <a:spcPts val="0"/>
              </a:spcBef>
              <a:spcAft>
                <a:spcPts val="600"/>
              </a:spcAft>
              <a:buClr>
                <a:schemeClr val="tx2"/>
              </a:buClr>
              <a:buSzPct val="125000"/>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3pPr>
            <a:lvl4pPr marL="1028700" indent="-228600" algn="l" defTabSz="457200" rtl="0" eaLnBrk="1" latinLnBrk="0" hangingPunct="1">
              <a:spcBef>
                <a:spcPts val="0"/>
              </a:spcBef>
              <a:spcAft>
                <a:spcPts val="600"/>
              </a:spcAft>
              <a:buClr>
                <a:schemeClr val="tx2"/>
              </a:buClr>
              <a:buSzPct val="100000"/>
              <a:buFont typeface="Segoe UI" panose="020B0502040204020203" pitchFamily="34" charset="0"/>
              <a:buChar char="­"/>
              <a:defRPr sz="1400" kern="1200">
                <a:solidFill>
                  <a:schemeClr val="tx1"/>
                </a:solidFill>
                <a:latin typeface="Segoe UI" panose="020B0502040204020203" pitchFamily="34" charset="0"/>
                <a:ea typeface="+mn-ea"/>
                <a:cs typeface="Segoe UI" panose="020B0502040204020203" pitchFamily="34" charset="0"/>
              </a:defRPr>
            </a:lvl4pPr>
            <a:lvl5pPr marL="1257300" indent="-228600" algn="l" defTabSz="457200" rtl="0" eaLnBrk="1" latinLnBrk="0" hangingPunct="1">
              <a:spcBef>
                <a:spcPts val="0"/>
              </a:spcBef>
              <a:spcAft>
                <a:spcPts val="600"/>
              </a:spcAft>
              <a:buClr>
                <a:schemeClr val="tx2"/>
              </a:buClr>
              <a:buSzPct val="125000"/>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1" indent="0">
              <a:buNone/>
            </a:pPr>
            <a:r>
              <a:rPr lang="en-US" sz="1400" b="1"/>
              <a:t>Increase efficiency through automation </a:t>
            </a:r>
            <a:r>
              <a:rPr lang="en-US" sz="1400"/>
              <a:t>– </a:t>
            </a:r>
            <a:r>
              <a:rPr lang="en-US" sz="1200"/>
              <a:t>reduce error, increase prototyping by automating process, design, and operational tasks</a:t>
            </a:r>
            <a:endParaRPr lang="en-US" sz="1400"/>
          </a:p>
        </p:txBody>
      </p:sp>
      <p:sp>
        <p:nvSpPr>
          <p:cNvPr id="19" name="Content Placeholder 2">
            <a:extLst>
              <a:ext uri="{FF2B5EF4-FFF2-40B4-BE49-F238E27FC236}">
                <a16:creationId xmlns:a16="http://schemas.microsoft.com/office/drawing/2014/main" id="{356486A2-F8EF-B93A-431A-16E01D98C0B3}"/>
              </a:ext>
            </a:extLst>
          </p:cNvPr>
          <p:cNvSpPr txBox="1">
            <a:spLocks/>
          </p:cNvSpPr>
          <p:nvPr/>
        </p:nvSpPr>
        <p:spPr>
          <a:xfrm>
            <a:off x="1221516" y="5858857"/>
            <a:ext cx="10276065" cy="410119"/>
          </a:xfrm>
          <a:prstGeom prst="rect">
            <a:avLst/>
          </a:prstGeom>
        </p:spPr>
        <p:txBody>
          <a:bodyPr vert="horz" lIns="121920" tIns="60960" rIns="121920" bIns="60960" rtlCol="0" anchor="t">
            <a:noAutofit/>
          </a:bodyPr>
          <a:lstStyle>
            <a:lvl1pPr marL="306000" indent="-306000" algn="l" defTabSz="457200" rtl="0" eaLnBrk="1" latinLnBrk="0" hangingPunct="1">
              <a:lnSpc>
                <a:spcPts val="2200"/>
              </a:lnSpc>
              <a:spcBef>
                <a:spcPts val="0"/>
              </a:spcBef>
              <a:spcAft>
                <a:spcPts val="600"/>
              </a:spcAft>
              <a:buClr>
                <a:schemeClr val="tx2"/>
              </a:buClr>
              <a:buSzPct val="125000"/>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571500" indent="-247650" algn="l" defTabSz="457200" rtl="0" eaLnBrk="1" latinLnBrk="0" hangingPunct="1">
              <a:spcBef>
                <a:spcPts val="0"/>
              </a:spcBef>
              <a:spcAft>
                <a:spcPts val="600"/>
              </a:spcAft>
              <a:buClr>
                <a:schemeClr val="tx2"/>
              </a:buClr>
              <a:buSzPct val="100000"/>
              <a:buFont typeface="Segoe UI" panose="020B0502040204020203" pitchFamily="34" charset="0"/>
              <a:buChar char="­"/>
              <a:defRPr sz="1600" kern="1200">
                <a:solidFill>
                  <a:schemeClr val="tx1"/>
                </a:solidFill>
                <a:latin typeface="Segoe UI" panose="020B0502040204020203" pitchFamily="34" charset="0"/>
                <a:ea typeface="+mn-ea"/>
                <a:cs typeface="Segoe UI" panose="020B0502040204020203" pitchFamily="34" charset="0"/>
              </a:defRPr>
            </a:lvl2pPr>
            <a:lvl3pPr marL="800100" indent="-228600" algn="l" defTabSz="457200" rtl="0" eaLnBrk="1" latinLnBrk="0" hangingPunct="1">
              <a:spcBef>
                <a:spcPts val="0"/>
              </a:spcBef>
              <a:spcAft>
                <a:spcPts val="600"/>
              </a:spcAft>
              <a:buClr>
                <a:schemeClr val="tx2"/>
              </a:buClr>
              <a:buSzPct val="125000"/>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3pPr>
            <a:lvl4pPr marL="1028700" indent="-228600" algn="l" defTabSz="457200" rtl="0" eaLnBrk="1" latinLnBrk="0" hangingPunct="1">
              <a:spcBef>
                <a:spcPts val="0"/>
              </a:spcBef>
              <a:spcAft>
                <a:spcPts val="600"/>
              </a:spcAft>
              <a:buClr>
                <a:schemeClr val="tx2"/>
              </a:buClr>
              <a:buSzPct val="100000"/>
              <a:buFont typeface="Segoe UI" panose="020B0502040204020203" pitchFamily="34" charset="0"/>
              <a:buChar char="­"/>
              <a:defRPr sz="1400" kern="1200">
                <a:solidFill>
                  <a:schemeClr val="tx1"/>
                </a:solidFill>
                <a:latin typeface="Segoe UI" panose="020B0502040204020203" pitchFamily="34" charset="0"/>
                <a:ea typeface="+mn-ea"/>
                <a:cs typeface="Segoe UI" panose="020B0502040204020203" pitchFamily="34" charset="0"/>
              </a:defRPr>
            </a:lvl4pPr>
            <a:lvl5pPr marL="1257300" indent="-228600" algn="l" defTabSz="457200" rtl="0" eaLnBrk="1" latinLnBrk="0" hangingPunct="1">
              <a:spcBef>
                <a:spcPts val="0"/>
              </a:spcBef>
              <a:spcAft>
                <a:spcPts val="600"/>
              </a:spcAft>
              <a:buClr>
                <a:schemeClr val="tx2"/>
              </a:buClr>
              <a:buSzPct val="125000"/>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1" indent="0">
              <a:buNone/>
            </a:pPr>
            <a:r>
              <a:rPr lang="en-US" sz="1400" b="1"/>
              <a:t>Enrich knowledge capture and transfer </a:t>
            </a:r>
            <a:r>
              <a:rPr lang="en-US" sz="1400"/>
              <a:t>- </a:t>
            </a:r>
            <a:r>
              <a:rPr lang="en-US" sz="1200"/>
              <a:t>record lessons learned throughout the lifecycle available for future teams/projects</a:t>
            </a:r>
            <a:endParaRPr lang="en-US" sz="1400"/>
          </a:p>
        </p:txBody>
      </p:sp>
      <p:pic>
        <p:nvPicPr>
          <p:cNvPr id="5" name="Graphic 4">
            <a:extLst>
              <a:ext uri="{FF2B5EF4-FFF2-40B4-BE49-F238E27FC236}">
                <a16:creationId xmlns:a16="http://schemas.microsoft.com/office/drawing/2014/main" id="{2F247E9B-5F64-0C85-B88E-2B1F7FC7BE7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91372" y="1207110"/>
            <a:ext cx="535965" cy="535965"/>
          </a:xfrm>
          <a:prstGeom prst="rect">
            <a:avLst/>
          </a:prstGeom>
        </p:spPr>
      </p:pic>
      <p:pic>
        <p:nvPicPr>
          <p:cNvPr id="6" name="Graphic 5">
            <a:extLst>
              <a:ext uri="{FF2B5EF4-FFF2-40B4-BE49-F238E27FC236}">
                <a16:creationId xmlns:a16="http://schemas.microsoft.com/office/drawing/2014/main" id="{B67B6876-F166-A11E-93DA-37C535C63BF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42038" y="1743075"/>
            <a:ext cx="644489" cy="644489"/>
          </a:xfrm>
          <a:prstGeom prst="rect">
            <a:avLst/>
          </a:prstGeom>
        </p:spPr>
      </p:pic>
      <p:pic>
        <p:nvPicPr>
          <p:cNvPr id="7" name="Graphic 6">
            <a:extLst>
              <a:ext uri="{FF2B5EF4-FFF2-40B4-BE49-F238E27FC236}">
                <a16:creationId xmlns:a16="http://schemas.microsoft.com/office/drawing/2014/main" id="{49EB8710-ACCF-FDD0-AD33-4128E02959F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81098" y="2297191"/>
            <a:ext cx="567086" cy="567086"/>
          </a:xfrm>
          <a:prstGeom prst="rect">
            <a:avLst/>
          </a:prstGeom>
        </p:spPr>
      </p:pic>
      <p:pic>
        <p:nvPicPr>
          <p:cNvPr id="8" name="Graphic 7">
            <a:extLst>
              <a:ext uri="{FF2B5EF4-FFF2-40B4-BE49-F238E27FC236}">
                <a16:creationId xmlns:a16="http://schemas.microsoft.com/office/drawing/2014/main" id="{6BFEA997-746B-7211-639F-6045A9E787AB}"/>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81098" y="2923529"/>
            <a:ext cx="567087" cy="567087"/>
          </a:xfrm>
          <a:prstGeom prst="rect">
            <a:avLst/>
          </a:prstGeom>
        </p:spPr>
      </p:pic>
      <p:pic>
        <p:nvPicPr>
          <p:cNvPr id="9" name="Graphic 8">
            <a:extLst>
              <a:ext uri="{FF2B5EF4-FFF2-40B4-BE49-F238E27FC236}">
                <a16:creationId xmlns:a16="http://schemas.microsoft.com/office/drawing/2014/main" id="{C2140E1F-739E-EA10-5907-A78B2C132DB4}"/>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95881" y="3518740"/>
            <a:ext cx="539276" cy="539276"/>
          </a:xfrm>
          <a:prstGeom prst="rect">
            <a:avLst/>
          </a:prstGeom>
        </p:spPr>
      </p:pic>
      <p:pic>
        <p:nvPicPr>
          <p:cNvPr id="10" name="Graphic 9">
            <a:extLst>
              <a:ext uri="{FF2B5EF4-FFF2-40B4-BE49-F238E27FC236}">
                <a16:creationId xmlns:a16="http://schemas.microsoft.com/office/drawing/2014/main" id="{09F1A9EA-BFB0-8A7D-3E88-480581F964D9}"/>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722194" y="4064177"/>
            <a:ext cx="543785" cy="543785"/>
          </a:xfrm>
          <a:prstGeom prst="rect">
            <a:avLst/>
          </a:prstGeom>
        </p:spPr>
      </p:pic>
      <p:pic>
        <p:nvPicPr>
          <p:cNvPr id="11" name="Graphic 10">
            <a:extLst>
              <a:ext uri="{FF2B5EF4-FFF2-40B4-BE49-F238E27FC236}">
                <a16:creationId xmlns:a16="http://schemas.microsoft.com/office/drawing/2014/main" id="{5669C7CF-93F0-0452-95EC-F711F77D323C}"/>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732468" y="4631576"/>
            <a:ext cx="520171" cy="520171"/>
          </a:xfrm>
          <a:prstGeom prst="rect">
            <a:avLst/>
          </a:prstGeom>
        </p:spPr>
      </p:pic>
      <p:pic>
        <p:nvPicPr>
          <p:cNvPr id="18" name="Graphic 17">
            <a:extLst>
              <a:ext uri="{FF2B5EF4-FFF2-40B4-BE49-F238E27FC236}">
                <a16:creationId xmlns:a16="http://schemas.microsoft.com/office/drawing/2014/main" id="{20B8374E-4660-E867-E271-96D288B71746}"/>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687843" y="5150103"/>
            <a:ext cx="588410" cy="588410"/>
          </a:xfrm>
          <a:prstGeom prst="rect">
            <a:avLst/>
          </a:prstGeom>
        </p:spPr>
      </p:pic>
      <p:pic>
        <p:nvPicPr>
          <p:cNvPr id="20" name="Graphic 19">
            <a:extLst>
              <a:ext uri="{FF2B5EF4-FFF2-40B4-BE49-F238E27FC236}">
                <a16:creationId xmlns:a16="http://schemas.microsoft.com/office/drawing/2014/main" id="{A290F507-C689-B6BC-3E7C-F003374AB7DF}"/>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726704" y="5759820"/>
            <a:ext cx="505125" cy="505125"/>
          </a:xfrm>
          <a:prstGeom prst="rect">
            <a:avLst/>
          </a:prstGeom>
        </p:spPr>
      </p:pic>
    </p:spTree>
    <p:extLst>
      <p:ext uri="{BB962C8B-B14F-4D97-AF65-F5344CB8AC3E}">
        <p14:creationId xmlns:p14="http://schemas.microsoft.com/office/powerpoint/2010/main" val="52187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0" descr="Empty office area">
            <a:extLst>
              <a:ext uri="{FF2B5EF4-FFF2-40B4-BE49-F238E27FC236}">
                <a16:creationId xmlns:a16="http://schemas.microsoft.com/office/drawing/2014/main" id="{07BAEA7F-A7EF-26D1-485C-62C74BFF633F}"/>
              </a:ext>
            </a:extLst>
          </p:cNvPr>
          <p:cNvPicPr>
            <a:picLocks noChangeAspect="1"/>
          </p:cNvPicPr>
          <p:nvPr/>
        </p:nvPicPr>
        <p:blipFill rotWithShape="1">
          <a:blip r:embed="rId3"/>
          <a:srcRect l="28794" r="10771" b="-2"/>
          <a:stretch/>
        </p:blipFill>
        <p:spPr>
          <a:xfrm>
            <a:off x="5982877" y="1"/>
            <a:ext cx="6209123" cy="6858000"/>
          </a:xfrm>
          <a:prstGeom prst="rect">
            <a:avLst/>
          </a:prstGeom>
          <a:noFill/>
        </p:spPr>
      </p:pic>
      <p:sp>
        <p:nvSpPr>
          <p:cNvPr id="8" name="Title 2">
            <a:extLst>
              <a:ext uri="{FF2B5EF4-FFF2-40B4-BE49-F238E27FC236}">
                <a16:creationId xmlns:a16="http://schemas.microsoft.com/office/drawing/2014/main" id="{77F5965C-A14C-42DD-96BB-FE61E72454CE}"/>
              </a:ext>
            </a:extLst>
          </p:cNvPr>
          <p:cNvSpPr>
            <a:spLocks noGrp="1"/>
          </p:cNvSpPr>
          <p:nvPr>
            <p:ph type="title"/>
          </p:nvPr>
        </p:nvSpPr>
        <p:spPr/>
        <p:txBody>
          <a:bodyPr anchor="b">
            <a:normAutofit/>
          </a:bodyPr>
          <a:lstStyle/>
          <a:p>
            <a:r>
              <a:rPr lang="en-US"/>
              <a:t>Objectives	</a:t>
            </a:r>
          </a:p>
        </p:txBody>
      </p:sp>
      <p:sp>
        <p:nvSpPr>
          <p:cNvPr id="31" name="Text Placeholder 1">
            <a:extLst>
              <a:ext uri="{FF2B5EF4-FFF2-40B4-BE49-F238E27FC236}">
                <a16:creationId xmlns:a16="http://schemas.microsoft.com/office/drawing/2014/main" id="{8B48CBC8-F637-47FA-B03E-5894E2386ECD}"/>
              </a:ext>
            </a:extLst>
          </p:cNvPr>
          <p:cNvSpPr>
            <a:spLocks noGrp="1"/>
          </p:cNvSpPr>
          <p:nvPr>
            <p:ph type="body" sz="quarter" idx="10"/>
          </p:nvPr>
        </p:nvSpPr>
        <p:spPr>
          <a:xfrm>
            <a:off x="571500" y="1714500"/>
            <a:ext cx="5205046" cy="4152900"/>
          </a:xfrm>
        </p:spPr>
        <p:txBody>
          <a:bodyPr anchor="t">
            <a:normAutofit/>
          </a:bodyPr>
          <a:lstStyle/>
          <a:p>
            <a:pPr lvl="1">
              <a:buFont typeface="Arial" panose="020B0604020202020204" pitchFamily="34" charset="0"/>
              <a:buChar char="•"/>
            </a:pPr>
            <a:r>
              <a:rPr lang="en-US" sz="1800">
                <a:latin typeface="Segoe UI"/>
                <a:cs typeface="Segoe UI"/>
              </a:rPr>
              <a:t>Review the state of current Smart City concepts</a:t>
            </a:r>
          </a:p>
          <a:p>
            <a:pPr lvl="1">
              <a:buFont typeface="Arial" panose="020B0604020202020204" pitchFamily="34" charset="0"/>
              <a:buChar char="•"/>
            </a:pPr>
            <a:r>
              <a:rPr lang="en-US" sz="1800">
                <a:latin typeface="Segoe UI"/>
                <a:cs typeface="Segoe UI"/>
              </a:rPr>
              <a:t>Learn how BIM tools actively integrate with transportation and infrastructure systems</a:t>
            </a:r>
          </a:p>
          <a:p>
            <a:pPr lvl="1">
              <a:buFont typeface="Arial" panose="020B0604020202020204" pitchFamily="34" charset="0"/>
              <a:buChar char="•"/>
            </a:pPr>
            <a:r>
              <a:rPr lang="en-US" sz="1800">
                <a:latin typeface="Segoe UI"/>
                <a:cs typeface="Segoe UI"/>
              </a:rPr>
              <a:t>Understand best practices and touch points to maximize the ROI for BIM implementation</a:t>
            </a:r>
          </a:p>
          <a:p>
            <a:pPr lvl="1">
              <a:buFont typeface="Arial" panose="020B0604020202020204" pitchFamily="34" charset="0"/>
              <a:buChar char="•"/>
            </a:pPr>
            <a:r>
              <a:rPr lang="en-US" sz="1800">
                <a:latin typeface="Segoe UI"/>
                <a:cs typeface="Segoe UI"/>
              </a:rPr>
              <a:t>Discover innovative technologies that can be used to further smart city integrations and improvements</a:t>
            </a:r>
          </a:p>
          <a:p>
            <a:pPr marL="323850" lvl="1" indent="0">
              <a:buNone/>
            </a:pPr>
            <a:endParaRPr lang="en-US" sz="1800"/>
          </a:p>
          <a:p>
            <a:pPr lvl="1">
              <a:buClr>
                <a:srgbClr val="323E48"/>
              </a:buClr>
            </a:pPr>
            <a:endParaRPr lang="en-US"/>
          </a:p>
          <a:p>
            <a:pPr marL="305435" indent="-305435"/>
            <a:endParaRPr lang="en-US"/>
          </a:p>
        </p:txBody>
      </p:sp>
    </p:spTree>
    <p:extLst>
      <p:ext uri="{BB962C8B-B14F-4D97-AF65-F5344CB8AC3E}">
        <p14:creationId xmlns:p14="http://schemas.microsoft.com/office/powerpoint/2010/main" val="263915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6B6597-5A3D-4340-8A25-5D958A18E421}"/>
              </a:ext>
            </a:extLst>
          </p:cNvPr>
          <p:cNvSpPr>
            <a:spLocks noGrp="1"/>
          </p:cNvSpPr>
          <p:nvPr>
            <p:ph type="title"/>
          </p:nvPr>
        </p:nvSpPr>
        <p:spPr>
          <a:xfrm>
            <a:off x="601318" y="306529"/>
            <a:ext cx="11143914" cy="521493"/>
          </a:xfrm>
        </p:spPr>
        <p:txBody>
          <a:bodyPr/>
          <a:lstStyle/>
          <a:p>
            <a:r>
              <a:rPr lang="en-US"/>
              <a:t>Investment in Cloud Platforms</a:t>
            </a:r>
          </a:p>
        </p:txBody>
      </p:sp>
      <p:pic>
        <p:nvPicPr>
          <p:cNvPr id="22" name="Picture 21" descr="A diagram of a project&#10;&#10;Description automatically generated">
            <a:extLst>
              <a:ext uri="{FF2B5EF4-FFF2-40B4-BE49-F238E27FC236}">
                <a16:creationId xmlns:a16="http://schemas.microsoft.com/office/drawing/2014/main" id="{10EB9442-D185-1813-A0AF-ECCD01BAE75F}"/>
              </a:ext>
            </a:extLst>
          </p:cNvPr>
          <p:cNvPicPr>
            <a:picLocks noChangeAspect="1"/>
          </p:cNvPicPr>
          <p:nvPr/>
        </p:nvPicPr>
        <p:blipFill>
          <a:blip r:embed="rId2"/>
          <a:stretch>
            <a:fillRect/>
          </a:stretch>
        </p:blipFill>
        <p:spPr>
          <a:xfrm>
            <a:off x="6079031" y="1847077"/>
            <a:ext cx="5691945" cy="2778669"/>
          </a:xfrm>
          <a:prstGeom prst="rect">
            <a:avLst/>
          </a:prstGeom>
        </p:spPr>
      </p:pic>
      <p:graphicFrame>
        <p:nvGraphicFramePr>
          <p:cNvPr id="23" name="Content Placeholder 2">
            <a:extLst>
              <a:ext uri="{FF2B5EF4-FFF2-40B4-BE49-F238E27FC236}">
                <a16:creationId xmlns:a16="http://schemas.microsoft.com/office/drawing/2014/main" id="{73F8CC52-2CD1-58E0-73EF-A805D0441007}"/>
              </a:ext>
            </a:extLst>
          </p:cNvPr>
          <p:cNvGraphicFramePr>
            <a:graphicFrameLocks/>
          </p:cNvGraphicFramePr>
          <p:nvPr>
            <p:extLst>
              <p:ext uri="{D42A27DB-BD31-4B8C-83A1-F6EECF244321}">
                <p14:modId xmlns:p14="http://schemas.microsoft.com/office/powerpoint/2010/main" val="1719538547"/>
              </p:ext>
            </p:extLst>
          </p:nvPr>
        </p:nvGraphicFramePr>
        <p:xfrm>
          <a:off x="592631" y="1588375"/>
          <a:ext cx="5486400" cy="4152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233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5E035-B05A-92F2-007D-E7E29EB5C77A}"/>
              </a:ext>
            </a:extLst>
          </p:cNvPr>
          <p:cNvSpPr>
            <a:spLocks noGrp="1"/>
          </p:cNvSpPr>
          <p:nvPr>
            <p:ph type="ctrTitle"/>
          </p:nvPr>
        </p:nvSpPr>
        <p:spPr/>
        <p:txBody>
          <a:bodyPr/>
          <a:lstStyle/>
          <a:p>
            <a:r>
              <a:rPr lang="en-US"/>
              <a:t>Innovative Technologies for Smart City Integration</a:t>
            </a:r>
          </a:p>
        </p:txBody>
      </p:sp>
    </p:spTree>
    <p:extLst>
      <p:ext uri="{BB962C8B-B14F-4D97-AF65-F5344CB8AC3E}">
        <p14:creationId xmlns:p14="http://schemas.microsoft.com/office/powerpoint/2010/main" val="384805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6B6597-5A3D-4340-8A25-5D958A18E421}"/>
              </a:ext>
            </a:extLst>
          </p:cNvPr>
          <p:cNvSpPr>
            <a:spLocks noGrp="1"/>
          </p:cNvSpPr>
          <p:nvPr>
            <p:ph type="title"/>
          </p:nvPr>
        </p:nvSpPr>
        <p:spPr>
          <a:xfrm>
            <a:off x="601318" y="306529"/>
            <a:ext cx="11143914" cy="521493"/>
          </a:xfrm>
        </p:spPr>
        <p:txBody>
          <a:bodyPr/>
          <a:lstStyle/>
          <a:p>
            <a:r>
              <a:rPr lang="en-US"/>
              <a:t>Where do we want to end up…</a:t>
            </a:r>
          </a:p>
        </p:txBody>
      </p:sp>
      <p:graphicFrame>
        <p:nvGraphicFramePr>
          <p:cNvPr id="23" name="Content Placeholder 2">
            <a:extLst>
              <a:ext uri="{FF2B5EF4-FFF2-40B4-BE49-F238E27FC236}">
                <a16:creationId xmlns:a16="http://schemas.microsoft.com/office/drawing/2014/main" id="{73F8CC52-2CD1-58E0-73EF-A805D0441007}"/>
              </a:ext>
            </a:extLst>
          </p:cNvPr>
          <p:cNvGraphicFramePr>
            <a:graphicFrameLocks/>
          </p:cNvGraphicFramePr>
          <p:nvPr>
            <p:extLst>
              <p:ext uri="{D42A27DB-BD31-4B8C-83A1-F6EECF244321}">
                <p14:modId xmlns:p14="http://schemas.microsoft.com/office/powerpoint/2010/main" val="82196090"/>
              </p:ext>
            </p:extLst>
          </p:nvPr>
        </p:nvGraphicFramePr>
        <p:xfrm>
          <a:off x="592631" y="1588375"/>
          <a:ext cx="5486400" cy="4152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erial view of a building with a helicopter landing pad&#10;&#10;Description automatically generated">
            <a:extLst>
              <a:ext uri="{FF2B5EF4-FFF2-40B4-BE49-F238E27FC236}">
                <a16:creationId xmlns:a16="http://schemas.microsoft.com/office/drawing/2014/main" id="{E3555321-0F74-ABFF-D763-E1D2455CF164}"/>
              </a:ext>
            </a:extLst>
          </p:cNvPr>
          <p:cNvPicPr>
            <a:picLocks noChangeAspect="1"/>
          </p:cNvPicPr>
          <p:nvPr/>
        </p:nvPicPr>
        <p:blipFill>
          <a:blip r:embed="rId7"/>
          <a:stretch>
            <a:fillRect/>
          </a:stretch>
        </p:blipFill>
        <p:spPr>
          <a:xfrm>
            <a:off x="6388558" y="1956592"/>
            <a:ext cx="5210811" cy="3256757"/>
          </a:xfrm>
          <a:prstGeom prst="rect">
            <a:avLst/>
          </a:prstGeom>
        </p:spPr>
      </p:pic>
      <p:sp>
        <p:nvSpPr>
          <p:cNvPr id="5" name="TextBox 4">
            <a:extLst>
              <a:ext uri="{FF2B5EF4-FFF2-40B4-BE49-F238E27FC236}">
                <a16:creationId xmlns:a16="http://schemas.microsoft.com/office/drawing/2014/main" id="{E7C135BB-4436-490C-C2B9-F3160BF6D165}"/>
              </a:ext>
            </a:extLst>
          </p:cNvPr>
          <p:cNvSpPr txBox="1"/>
          <p:nvPr/>
        </p:nvSpPr>
        <p:spPr>
          <a:xfrm>
            <a:off x="663858" y="6434313"/>
            <a:ext cx="8840796" cy="92333"/>
          </a:xfrm>
          <a:prstGeom prst="rect">
            <a:avLst/>
          </a:prstGeom>
          <a:noFill/>
        </p:spPr>
        <p:txBody>
          <a:bodyPr wrap="square" lIns="0" tIns="0" rIns="0" bIns="0" rtlCol="0">
            <a:spAutoFit/>
          </a:bodyPr>
          <a:lstStyle/>
          <a:p>
            <a:pPr algn="l"/>
            <a:r>
              <a:rPr lang="en-US" sz="600">
                <a:solidFill>
                  <a:srgbClr val="363636"/>
                </a:solidFill>
              </a:rPr>
              <a:t>Image Credit: ©Copyright Gannett Fleming, Uber </a:t>
            </a:r>
            <a:r>
              <a:rPr lang="en-US" sz="600" err="1">
                <a:solidFill>
                  <a:srgbClr val="363636"/>
                </a:solidFill>
              </a:rPr>
              <a:t>Skyport</a:t>
            </a:r>
            <a:r>
              <a:rPr lang="en-US" sz="600">
                <a:solidFill>
                  <a:srgbClr val="363636"/>
                </a:solidFill>
              </a:rPr>
              <a:t> VTOL Final Approach</a:t>
            </a:r>
            <a:endParaRPr lang="en-US" sz="600"/>
          </a:p>
        </p:txBody>
      </p:sp>
    </p:spTree>
    <p:extLst>
      <p:ext uri="{BB962C8B-B14F-4D97-AF65-F5344CB8AC3E}">
        <p14:creationId xmlns:p14="http://schemas.microsoft.com/office/powerpoint/2010/main" val="67261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9CAA7D-8962-4665-A6E7-8EA8B063C09A}"/>
              </a:ext>
            </a:extLst>
          </p:cNvPr>
          <p:cNvSpPr>
            <a:spLocks noGrp="1"/>
          </p:cNvSpPr>
          <p:nvPr>
            <p:ph type="title"/>
          </p:nvPr>
        </p:nvSpPr>
        <p:spPr/>
        <p:txBody>
          <a:bodyPr/>
          <a:lstStyle/>
          <a:p>
            <a:r>
              <a:rPr lang="en-US"/>
              <a:t>THANK YOU for your Participation!</a:t>
            </a:r>
          </a:p>
        </p:txBody>
      </p:sp>
    </p:spTree>
    <p:extLst>
      <p:ext uri="{BB962C8B-B14F-4D97-AF65-F5344CB8AC3E}">
        <p14:creationId xmlns:p14="http://schemas.microsoft.com/office/powerpoint/2010/main" val="387727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5E035-B05A-92F2-007D-E7E29EB5C77A}"/>
              </a:ext>
            </a:extLst>
          </p:cNvPr>
          <p:cNvSpPr>
            <a:spLocks noGrp="1"/>
          </p:cNvSpPr>
          <p:nvPr>
            <p:ph type="ctrTitle"/>
          </p:nvPr>
        </p:nvSpPr>
        <p:spPr/>
        <p:txBody>
          <a:bodyPr/>
          <a:lstStyle/>
          <a:p>
            <a:r>
              <a:rPr lang="en-US"/>
              <a:t>State of Smart Cities and BIM Design Concepts</a:t>
            </a:r>
          </a:p>
        </p:txBody>
      </p:sp>
    </p:spTree>
    <p:extLst>
      <p:ext uri="{BB962C8B-B14F-4D97-AF65-F5344CB8AC3E}">
        <p14:creationId xmlns:p14="http://schemas.microsoft.com/office/powerpoint/2010/main" val="36870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655575F-40EC-07FA-863B-6E4E18631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203" b="1"/>
          <a:stretch/>
        </p:blipFill>
        <p:spPr bwMode="auto">
          <a:xfrm>
            <a:off x="6215848" y="1714500"/>
            <a:ext cx="5486400" cy="4152900"/>
          </a:xfrm>
          <a:prstGeom prst="rect">
            <a:avLst/>
          </a:prstGeom>
          <a:solidFill>
            <a:srgbClr val="FFFFFF"/>
          </a:solidFill>
        </p:spPr>
      </p:pic>
      <p:sp>
        <p:nvSpPr>
          <p:cNvPr id="2" name="Title 1">
            <a:extLst>
              <a:ext uri="{FF2B5EF4-FFF2-40B4-BE49-F238E27FC236}">
                <a16:creationId xmlns:a16="http://schemas.microsoft.com/office/drawing/2014/main" id="{4D1A079C-B102-4EEC-9E8A-1D5ADF066D5F}"/>
              </a:ext>
            </a:extLst>
          </p:cNvPr>
          <p:cNvSpPr>
            <a:spLocks noGrp="1"/>
          </p:cNvSpPr>
          <p:nvPr>
            <p:ph type="title"/>
          </p:nvPr>
        </p:nvSpPr>
        <p:spPr>
          <a:xfrm>
            <a:off x="571500" y="174245"/>
            <a:ext cx="11143914" cy="798237"/>
          </a:xfrm>
        </p:spPr>
        <p:txBody>
          <a:bodyPr anchor="b">
            <a:normAutofit/>
          </a:bodyPr>
          <a:lstStyle/>
          <a:p>
            <a:r>
              <a:rPr lang="en-US"/>
              <a:t>What is a Smart City?</a:t>
            </a:r>
          </a:p>
        </p:txBody>
      </p:sp>
      <p:graphicFrame>
        <p:nvGraphicFramePr>
          <p:cNvPr id="3" name="Content Placeholder 2">
            <a:extLst>
              <a:ext uri="{FF2B5EF4-FFF2-40B4-BE49-F238E27FC236}">
                <a16:creationId xmlns:a16="http://schemas.microsoft.com/office/drawing/2014/main" id="{99A6A043-1A48-F17F-86F6-AC39619D5301}"/>
              </a:ext>
            </a:extLst>
          </p:cNvPr>
          <p:cNvGraphicFramePr>
            <a:graphicFrameLocks/>
          </p:cNvGraphicFramePr>
          <p:nvPr>
            <p:extLst>
              <p:ext uri="{D42A27DB-BD31-4B8C-83A1-F6EECF244321}">
                <p14:modId xmlns:p14="http://schemas.microsoft.com/office/powerpoint/2010/main" val="3874094064"/>
              </p:ext>
            </p:extLst>
          </p:nvPr>
        </p:nvGraphicFramePr>
        <p:xfrm>
          <a:off x="609600" y="1714500"/>
          <a:ext cx="5486400" cy="4290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95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8133D34-A9E5-4E21-A28C-50D91C2071A4}"/>
              </a:ext>
            </a:extLst>
          </p:cNvPr>
          <p:cNvSpPr/>
          <p:nvPr/>
        </p:nvSpPr>
        <p:spPr>
          <a:xfrm>
            <a:off x="539877" y="829340"/>
            <a:ext cx="11294921" cy="722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defRPr/>
            </a:pPr>
            <a:endParaRPr lang="en-US" sz="2400">
              <a:solidFill>
                <a:prstClr val="white"/>
              </a:solidFill>
              <a:latin typeface="Calibri"/>
            </a:endParaRPr>
          </a:p>
        </p:txBody>
      </p:sp>
      <p:sp>
        <p:nvSpPr>
          <p:cNvPr id="5" name="Rectangle 4">
            <a:extLst>
              <a:ext uri="{FF2B5EF4-FFF2-40B4-BE49-F238E27FC236}">
                <a16:creationId xmlns:a16="http://schemas.microsoft.com/office/drawing/2014/main" id="{D483C19D-E757-4830-91BC-81C37FC3D4BA}"/>
              </a:ext>
            </a:extLst>
          </p:cNvPr>
          <p:cNvSpPr/>
          <p:nvPr/>
        </p:nvSpPr>
        <p:spPr>
          <a:xfrm>
            <a:off x="3696987" y="2753360"/>
            <a:ext cx="4726452" cy="861774"/>
          </a:xfrm>
          <a:prstGeom prst="rect">
            <a:avLst/>
          </a:prstGeom>
          <a:noFill/>
        </p:spPr>
        <p:txBody>
          <a:bodyPr wrap="square" lIns="121920" tIns="60960" rIns="121920" bIns="60960">
            <a:spAutoFit/>
          </a:bodyPr>
          <a:lstStyle/>
          <a:p>
            <a:pPr algn="ctr" defTabSz="1219110">
              <a:defRPr/>
            </a:pPr>
            <a:r>
              <a:rPr lang="en-US" sz="2400" u="sng">
                <a:ln w="0"/>
                <a:solidFill>
                  <a:srgbClr val="323E48"/>
                </a:solidFill>
                <a:effectLst>
                  <a:outerShdw blurRad="38100" dist="19050" dir="2700000" algn="tl" rotWithShape="0">
                    <a:srgbClr val="323E48">
                      <a:alpha val="40000"/>
                    </a:srgbClr>
                  </a:outerShdw>
                </a:effectLst>
                <a:latin typeface="Calibri"/>
              </a:rPr>
              <a:t>Smart Cities/Communities = Connections through Technology</a:t>
            </a:r>
          </a:p>
        </p:txBody>
      </p:sp>
      <p:grpSp>
        <p:nvGrpSpPr>
          <p:cNvPr id="2" name="Group 1">
            <a:extLst>
              <a:ext uri="{FF2B5EF4-FFF2-40B4-BE49-F238E27FC236}">
                <a16:creationId xmlns:a16="http://schemas.microsoft.com/office/drawing/2014/main" id="{E898CF54-F721-4746-A37F-B19020A336EB}"/>
              </a:ext>
            </a:extLst>
          </p:cNvPr>
          <p:cNvGrpSpPr/>
          <p:nvPr/>
        </p:nvGrpSpPr>
        <p:grpSpPr>
          <a:xfrm>
            <a:off x="1056904" y="172369"/>
            <a:ext cx="9617980" cy="6029156"/>
            <a:chOff x="865824" y="96467"/>
            <a:chExt cx="7213485" cy="4521867"/>
          </a:xfrm>
        </p:grpSpPr>
        <p:sp>
          <p:nvSpPr>
            <p:cNvPr id="7" name="Rectangle 6">
              <a:extLst>
                <a:ext uri="{FF2B5EF4-FFF2-40B4-BE49-F238E27FC236}">
                  <a16:creationId xmlns:a16="http://schemas.microsoft.com/office/drawing/2014/main" id="{8FADE468-421A-4DC9-B1ED-9BB185610C57}"/>
                </a:ext>
              </a:extLst>
            </p:cNvPr>
            <p:cNvSpPr/>
            <p:nvPr/>
          </p:nvSpPr>
          <p:spPr>
            <a:xfrm>
              <a:off x="2642897" y="2941217"/>
              <a:ext cx="1607235" cy="646331"/>
            </a:xfrm>
            <a:prstGeom prst="rect">
              <a:avLst/>
            </a:prstGeom>
            <a:noFill/>
          </p:spPr>
          <p:txBody>
            <a:bodyPr wrap="square" lIns="121920" tIns="60960" rIns="121920" bIns="60960">
              <a:spAutoFit/>
            </a:bodyPr>
            <a:lstStyle/>
            <a:p>
              <a:pPr algn="ctr" defTabSz="1219110">
                <a:defRPr/>
              </a:pPr>
              <a:r>
                <a:rPr lang="en-US" sz="2400">
                  <a:ln w="0"/>
                  <a:solidFill>
                    <a:srgbClr val="323E48"/>
                  </a:solidFill>
                  <a:effectLst>
                    <a:outerShdw blurRad="38100" dist="19050" dir="2700000" algn="tl" rotWithShape="0">
                      <a:srgbClr val="323E48">
                        <a:alpha val="40000"/>
                      </a:srgbClr>
                    </a:outerShdw>
                  </a:effectLst>
                  <a:latin typeface="Calibri"/>
                </a:rPr>
                <a:t>Transportation Planning</a:t>
              </a:r>
            </a:p>
          </p:txBody>
        </p:sp>
        <p:sp>
          <p:nvSpPr>
            <p:cNvPr id="8" name="Rectangle 7">
              <a:extLst>
                <a:ext uri="{FF2B5EF4-FFF2-40B4-BE49-F238E27FC236}">
                  <a16:creationId xmlns:a16="http://schemas.microsoft.com/office/drawing/2014/main" id="{E4351FC0-EA3F-47DB-936D-9C4E708989AD}"/>
                </a:ext>
              </a:extLst>
            </p:cNvPr>
            <p:cNvSpPr/>
            <p:nvPr/>
          </p:nvSpPr>
          <p:spPr>
            <a:xfrm>
              <a:off x="4369519" y="2916536"/>
              <a:ext cx="1688584" cy="646331"/>
            </a:xfrm>
            <a:prstGeom prst="rect">
              <a:avLst/>
            </a:prstGeom>
            <a:noFill/>
          </p:spPr>
          <p:txBody>
            <a:bodyPr wrap="square" lIns="121920" tIns="60960" rIns="121920" bIns="60960">
              <a:spAutoFit/>
            </a:bodyPr>
            <a:lstStyle/>
            <a:p>
              <a:pPr algn="ctr" defTabSz="1219110">
                <a:defRPr/>
              </a:pPr>
              <a:r>
                <a:rPr lang="en-US" sz="2400">
                  <a:ln w="0"/>
                  <a:solidFill>
                    <a:srgbClr val="323E48"/>
                  </a:solidFill>
                  <a:effectLst>
                    <a:outerShdw blurRad="38100" dist="19050" dir="2700000" algn="tl" rotWithShape="0">
                      <a:srgbClr val="323E48">
                        <a:alpha val="40000"/>
                      </a:srgbClr>
                    </a:outerShdw>
                  </a:effectLst>
                  <a:latin typeface="Calibri"/>
                </a:rPr>
                <a:t>Community Planning</a:t>
              </a:r>
            </a:p>
          </p:txBody>
        </p:sp>
        <p:sp>
          <p:nvSpPr>
            <p:cNvPr id="9" name="Rectangle 8">
              <a:extLst>
                <a:ext uri="{FF2B5EF4-FFF2-40B4-BE49-F238E27FC236}">
                  <a16:creationId xmlns:a16="http://schemas.microsoft.com/office/drawing/2014/main" id="{FC573F67-FD84-492E-B272-8EC7EE8F39E4}"/>
                </a:ext>
              </a:extLst>
            </p:cNvPr>
            <p:cNvSpPr/>
            <p:nvPr/>
          </p:nvSpPr>
          <p:spPr>
            <a:xfrm>
              <a:off x="6538512" y="2486541"/>
              <a:ext cx="1197465" cy="646331"/>
            </a:xfrm>
            <a:prstGeom prst="rect">
              <a:avLst/>
            </a:prstGeom>
            <a:noFill/>
          </p:spPr>
          <p:txBody>
            <a:bodyPr wrap="square" lIns="121920" tIns="60960" rIns="121920" bIns="60960">
              <a:spAutoFit/>
            </a:bodyPr>
            <a:lstStyle/>
            <a:p>
              <a:pPr algn="ctr" defTabSz="1219110">
                <a:defRPr/>
              </a:pPr>
              <a:r>
                <a:rPr lang="en-US" sz="2400">
                  <a:ln w="0"/>
                  <a:solidFill>
                    <a:srgbClr val="323E48"/>
                  </a:solidFill>
                  <a:effectLst>
                    <a:outerShdw blurRad="38100" dist="19050" dir="2700000" algn="tl" rotWithShape="0">
                      <a:srgbClr val="323E48">
                        <a:alpha val="40000"/>
                      </a:srgbClr>
                    </a:outerShdw>
                  </a:effectLst>
                  <a:latin typeface="Calibri"/>
                </a:rPr>
                <a:t>Urban Planning</a:t>
              </a:r>
            </a:p>
          </p:txBody>
        </p:sp>
        <p:sp>
          <p:nvSpPr>
            <p:cNvPr id="10" name="Rectangle 9">
              <a:extLst>
                <a:ext uri="{FF2B5EF4-FFF2-40B4-BE49-F238E27FC236}">
                  <a16:creationId xmlns:a16="http://schemas.microsoft.com/office/drawing/2014/main" id="{3ED6C2F5-405B-48C9-87F8-FF7CE7F9BAD7}"/>
                </a:ext>
              </a:extLst>
            </p:cNvPr>
            <p:cNvSpPr/>
            <p:nvPr/>
          </p:nvSpPr>
          <p:spPr>
            <a:xfrm>
              <a:off x="865824" y="2117209"/>
              <a:ext cx="1740460" cy="369332"/>
            </a:xfrm>
            <a:prstGeom prst="rect">
              <a:avLst/>
            </a:prstGeom>
            <a:noFill/>
          </p:spPr>
          <p:txBody>
            <a:bodyPr wrap="square" lIns="121920" tIns="60960" rIns="121920" bIns="60960">
              <a:spAutoFit/>
            </a:bodyPr>
            <a:lstStyle/>
            <a:p>
              <a:pPr algn="ctr" defTabSz="1219110">
                <a:defRPr/>
              </a:pPr>
              <a:r>
                <a:rPr lang="en-US" sz="2400">
                  <a:ln w="0"/>
                  <a:solidFill>
                    <a:srgbClr val="323E48"/>
                  </a:solidFill>
                  <a:effectLst>
                    <a:outerShdw blurRad="38100" dist="19050" dir="2700000" algn="tl" rotWithShape="0">
                      <a:srgbClr val="323E48">
                        <a:alpha val="40000"/>
                      </a:srgbClr>
                    </a:outerShdw>
                  </a:effectLst>
                  <a:latin typeface="Calibri"/>
                </a:rPr>
                <a:t>Demography</a:t>
              </a:r>
            </a:p>
          </p:txBody>
        </p:sp>
        <p:sp>
          <p:nvSpPr>
            <p:cNvPr id="11" name="Rectangle 10">
              <a:extLst>
                <a:ext uri="{FF2B5EF4-FFF2-40B4-BE49-F238E27FC236}">
                  <a16:creationId xmlns:a16="http://schemas.microsoft.com/office/drawing/2014/main" id="{0153FE16-4037-4EE1-8EA4-C67F6984BA9A}"/>
                </a:ext>
              </a:extLst>
            </p:cNvPr>
            <p:cNvSpPr/>
            <p:nvPr/>
          </p:nvSpPr>
          <p:spPr>
            <a:xfrm>
              <a:off x="5413742" y="498855"/>
              <a:ext cx="2115600" cy="369332"/>
            </a:xfrm>
            <a:prstGeom prst="rect">
              <a:avLst/>
            </a:prstGeom>
            <a:noFill/>
          </p:spPr>
          <p:txBody>
            <a:bodyPr wrap="square" lIns="121920" tIns="60960" rIns="121920" bIns="60960">
              <a:spAutoFit/>
            </a:bodyPr>
            <a:lstStyle/>
            <a:p>
              <a:pPr algn="ctr" defTabSz="1219110">
                <a:defRPr/>
              </a:pPr>
              <a:r>
                <a:rPr lang="en-US" sz="2400">
                  <a:ln w="0"/>
                  <a:solidFill>
                    <a:srgbClr val="323E48"/>
                  </a:solidFill>
                  <a:effectLst>
                    <a:outerShdw blurRad="38100" dist="19050" dir="2700000" algn="tl" rotWithShape="0">
                      <a:srgbClr val="323E48">
                        <a:alpha val="40000"/>
                      </a:srgbClr>
                    </a:outerShdw>
                  </a:effectLst>
                  <a:latin typeface="Calibri"/>
                </a:rPr>
                <a:t>Data Science</a:t>
              </a:r>
            </a:p>
          </p:txBody>
        </p:sp>
        <p:pic>
          <p:nvPicPr>
            <p:cNvPr id="18" name="Picture 17">
              <a:extLst>
                <a:ext uri="{FF2B5EF4-FFF2-40B4-BE49-F238E27FC236}">
                  <a16:creationId xmlns:a16="http://schemas.microsoft.com/office/drawing/2014/main" id="{8927387B-DB23-4F9D-9C2C-1E01BE143D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66621" y="490334"/>
              <a:ext cx="1325869" cy="11048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a:extLst>
                <a:ext uri="{FF2B5EF4-FFF2-40B4-BE49-F238E27FC236}">
                  <a16:creationId xmlns:a16="http://schemas.microsoft.com/office/drawing/2014/main" id="{F743F94C-AD4D-4719-9D77-F4D925FF80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3111" y="905551"/>
              <a:ext cx="1688584" cy="8865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a:extLst>
                <a:ext uri="{FF2B5EF4-FFF2-40B4-BE49-F238E27FC236}">
                  <a16:creationId xmlns:a16="http://schemas.microsoft.com/office/drawing/2014/main" id="{6A0551D1-041F-44AC-8AE1-EC7948556C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9453" y="901703"/>
              <a:ext cx="1536547" cy="10243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Rectangle 11">
              <a:extLst>
                <a:ext uri="{FF2B5EF4-FFF2-40B4-BE49-F238E27FC236}">
                  <a16:creationId xmlns:a16="http://schemas.microsoft.com/office/drawing/2014/main" id="{A7021934-3E67-4408-9AD8-94208E12E6EA}"/>
                </a:ext>
              </a:extLst>
            </p:cNvPr>
            <p:cNvSpPr/>
            <p:nvPr/>
          </p:nvSpPr>
          <p:spPr>
            <a:xfrm>
              <a:off x="999453" y="488761"/>
              <a:ext cx="1536547" cy="369332"/>
            </a:xfrm>
            <a:prstGeom prst="rect">
              <a:avLst/>
            </a:prstGeom>
            <a:noFill/>
          </p:spPr>
          <p:txBody>
            <a:bodyPr wrap="square" lIns="121920" tIns="60960" rIns="121920" bIns="60960">
              <a:spAutoFit/>
            </a:bodyPr>
            <a:lstStyle/>
            <a:p>
              <a:pPr algn="ctr" defTabSz="1219110">
                <a:defRPr/>
              </a:pPr>
              <a:r>
                <a:rPr lang="en-US" sz="2400">
                  <a:ln w="0"/>
                  <a:solidFill>
                    <a:srgbClr val="323E48"/>
                  </a:solidFill>
                  <a:effectLst>
                    <a:outerShdw blurRad="38100" dist="19050" dir="2700000" algn="tl" rotWithShape="0">
                      <a:srgbClr val="323E48">
                        <a:alpha val="40000"/>
                      </a:srgbClr>
                    </a:outerShdw>
                  </a:effectLst>
                  <a:latin typeface="Calibri"/>
                </a:rPr>
                <a:t>Sociology</a:t>
              </a:r>
            </a:p>
          </p:txBody>
        </p:sp>
        <p:sp>
          <p:nvSpPr>
            <p:cNvPr id="6" name="Rectangle 5">
              <a:extLst>
                <a:ext uri="{FF2B5EF4-FFF2-40B4-BE49-F238E27FC236}">
                  <a16:creationId xmlns:a16="http://schemas.microsoft.com/office/drawing/2014/main" id="{A5AD0797-A64C-4317-A3F9-2689269BE6BC}"/>
                </a:ext>
              </a:extLst>
            </p:cNvPr>
            <p:cNvSpPr/>
            <p:nvPr/>
          </p:nvSpPr>
          <p:spPr>
            <a:xfrm>
              <a:off x="3197145" y="96467"/>
              <a:ext cx="2064822" cy="369332"/>
            </a:xfrm>
            <a:prstGeom prst="rect">
              <a:avLst/>
            </a:prstGeom>
            <a:noFill/>
          </p:spPr>
          <p:txBody>
            <a:bodyPr wrap="square" lIns="121920" tIns="60960" rIns="121920" bIns="60960">
              <a:spAutoFit/>
            </a:bodyPr>
            <a:lstStyle/>
            <a:p>
              <a:pPr algn="ctr" defTabSz="1219110">
                <a:defRPr/>
              </a:pPr>
              <a:r>
                <a:rPr lang="en-US" sz="2400">
                  <a:ln w="0"/>
                  <a:solidFill>
                    <a:srgbClr val="323E48"/>
                  </a:solidFill>
                  <a:effectLst>
                    <a:outerShdw blurRad="38100" dist="19050" dir="2700000" algn="tl" rotWithShape="0">
                      <a:srgbClr val="323E48">
                        <a:alpha val="40000"/>
                      </a:srgbClr>
                    </a:outerShdw>
                  </a:effectLst>
                  <a:latin typeface="Calibri"/>
                </a:rPr>
                <a:t>Engineering</a:t>
              </a:r>
            </a:p>
          </p:txBody>
        </p:sp>
        <p:pic>
          <p:nvPicPr>
            <p:cNvPr id="27" name="Picture 26">
              <a:extLst>
                <a:ext uri="{FF2B5EF4-FFF2-40B4-BE49-F238E27FC236}">
                  <a16:creationId xmlns:a16="http://schemas.microsoft.com/office/drawing/2014/main" id="{6087378B-ADD0-48D0-AB13-E4F9461441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5824" y="2559456"/>
              <a:ext cx="1670304" cy="1210056"/>
            </a:xfrm>
            <a:prstGeom prst="rect">
              <a:avLst/>
            </a:prstGeom>
          </p:spPr>
        </p:pic>
        <p:pic>
          <p:nvPicPr>
            <p:cNvPr id="29" name="Picture 28">
              <a:extLst>
                <a:ext uri="{FF2B5EF4-FFF2-40B4-BE49-F238E27FC236}">
                  <a16:creationId xmlns:a16="http://schemas.microsoft.com/office/drawing/2014/main" id="{E439ADA3-20F4-4A2B-AE29-307903FC84F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06422" y="3542970"/>
              <a:ext cx="1720398" cy="1032239"/>
            </a:xfrm>
            <a:prstGeom prst="rect">
              <a:avLst/>
            </a:prstGeom>
          </p:spPr>
        </p:pic>
        <p:pic>
          <p:nvPicPr>
            <p:cNvPr id="31" name="Picture 30">
              <a:extLst>
                <a:ext uri="{FF2B5EF4-FFF2-40B4-BE49-F238E27FC236}">
                  <a16:creationId xmlns:a16="http://schemas.microsoft.com/office/drawing/2014/main" id="{1AEEAF65-FB6A-4C9A-95A7-2C3BAF93E2B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40499" y="3633368"/>
              <a:ext cx="1536547" cy="984966"/>
            </a:xfrm>
            <a:prstGeom prst="rect">
              <a:avLst/>
            </a:prstGeom>
          </p:spPr>
        </p:pic>
        <p:pic>
          <p:nvPicPr>
            <p:cNvPr id="33" name="Picture 32">
              <a:extLst>
                <a:ext uri="{FF2B5EF4-FFF2-40B4-BE49-F238E27FC236}">
                  <a16:creationId xmlns:a16="http://schemas.microsoft.com/office/drawing/2014/main" id="{3B197CE4-7329-4C3D-B29F-AF3C8FC1B49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90725" y="3172581"/>
              <a:ext cx="1688584" cy="1062401"/>
            </a:xfrm>
            <a:prstGeom prst="rect">
              <a:avLst/>
            </a:prstGeom>
          </p:spPr>
        </p:pic>
      </p:grpSp>
      <p:sp>
        <p:nvSpPr>
          <p:cNvPr id="3" name="Rectangle 2">
            <a:extLst>
              <a:ext uri="{FF2B5EF4-FFF2-40B4-BE49-F238E27FC236}">
                <a16:creationId xmlns:a16="http://schemas.microsoft.com/office/drawing/2014/main" id="{56376BB9-C77B-43E4-F1C8-A97B297D10A8}"/>
              </a:ext>
            </a:extLst>
          </p:cNvPr>
          <p:cNvSpPr/>
          <p:nvPr/>
        </p:nvSpPr>
        <p:spPr>
          <a:xfrm>
            <a:off x="8728364" y="5771408"/>
            <a:ext cx="3106434" cy="5700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8955268-5A9D-D5C6-F1D0-EFACC51AC265}"/>
              </a:ext>
            </a:extLst>
          </p:cNvPr>
          <p:cNvSpPr/>
          <p:nvPr/>
        </p:nvSpPr>
        <p:spPr>
          <a:xfrm>
            <a:off x="587211" y="6132879"/>
            <a:ext cx="469693" cy="2085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657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A7054-0851-4587-B126-35740B1AB150}"/>
              </a:ext>
            </a:extLst>
          </p:cNvPr>
          <p:cNvSpPr>
            <a:spLocks noGrp="1"/>
          </p:cNvSpPr>
          <p:nvPr>
            <p:ph type="title"/>
          </p:nvPr>
        </p:nvSpPr>
        <p:spPr>
          <a:xfrm>
            <a:off x="731520" y="482600"/>
            <a:ext cx="10972800" cy="711200"/>
          </a:xfrm>
        </p:spPr>
        <p:txBody>
          <a:bodyPr/>
          <a:lstStyle/>
          <a:p>
            <a:r>
              <a:rPr lang="en-US"/>
              <a:t>What Does a Smart City/Community Look Like?</a:t>
            </a:r>
          </a:p>
        </p:txBody>
      </p:sp>
      <p:sp>
        <p:nvSpPr>
          <p:cNvPr id="3" name="Content Placeholder 2">
            <a:extLst>
              <a:ext uri="{FF2B5EF4-FFF2-40B4-BE49-F238E27FC236}">
                <a16:creationId xmlns:a16="http://schemas.microsoft.com/office/drawing/2014/main" id="{7D2E33DF-A568-4E75-B502-6F2C0479CC4D}"/>
              </a:ext>
            </a:extLst>
          </p:cNvPr>
          <p:cNvSpPr>
            <a:spLocks noGrp="1"/>
          </p:cNvSpPr>
          <p:nvPr>
            <p:ph idx="1"/>
          </p:nvPr>
        </p:nvSpPr>
        <p:spPr>
          <a:xfrm>
            <a:off x="731520" y="1463044"/>
            <a:ext cx="10972800" cy="4525963"/>
          </a:xfrm>
        </p:spPr>
        <p:txBody>
          <a:bodyPr/>
          <a:lstStyle/>
          <a:p>
            <a:r>
              <a:rPr lang="en-US"/>
              <a:t>3 Components</a:t>
            </a:r>
          </a:p>
          <a:p>
            <a:pPr lvl="1"/>
            <a:r>
              <a:rPr lang="en-US" b="1"/>
              <a:t>Data</a:t>
            </a:r>
          </a:p>
          <a:p>
            <a:pPr lvl="1"/>
            <a:r>
              <a:rPr lang="en-US"/>
              <a:t>Communications</a:t>
            </a:r>
          </a:p>
          <a:p>
            <a:pPr lvl="1"/>
            <a:r>
              <a:rPr lang="en-US"/>
              <a:t>Policies</a:t>
            </a:r>
          </a:p>
        </p:txBody>
      </p:sp>
      <p:pic>
        <p:nvPicPr>
          <p:cNvPr id="5" name="Picture 4">
            <a:extLst>
              <a:ext uri="{FF2B5EF4-FFF2-40B4-BE49-F238E27FC236}">
                <a16:creationId xmlns:a16="http://schemas.microsoft.com/office/drawing/2014/main" id="{9C07CE36-405A-4CBD-967D-2E98DD79CA0A}"/>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113480" y="3726021"/>
            <a:ext cx="3014133" cy="226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96611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A7054-0851-4587-B126-35740B1AB150}"/>
              </a:ext>
            </a:extLst>
          </p:cNvPr>
          <p:cNvSpPr>
            <a:spLocks noGrp="1"/>
          </p:cNvSpPr>
          <p:nvPr>
            <p:ph type="title"/>
          </p:nvPr>
        </p:nvSpPr>
        <p:spPr>
          <a:xfrm>
            <a:off x="731520" y="482600"/>
            <a:ext cx="10972800" cy="711200"/>
          </a:xfrm>
        </p:spPr>
        <p:txBody>
          <a:bodyPr/>
          <a:lstStyle/>
          <a:p>
            <a:r>
              <a:rPr lang="en-US"/>
              <a:t>What Does a Smart City/Community Look Like?</a:t>
            </a:r>
          </a:p>
        </p:txBody>
      </p:sp>
      <p:sp>
        <p:nvSpPr>
          <p:cNvPr id="3" name="Content Placeholder 2">
            <a:extLst>
              <a:ext uri="{FF2B5EF4-FFF2-40B4-BE49-F238E27FC236}">
                <a16:creationId xmlns:a16="http://schemas.microsoft.com/office/drawing/2014/main" id="{7D2E33DF-A568-4E75-B502-6F2C0479CC4D}"/>
              </a:ext>
            </a:extLst>
          </p:cNvPr>
          <p:cNvSpPr>
            <a:spLocks noGrp="1"/>
          </p:cNvSpPr>
          <p:nvPr>
            <p:ph idx="1"/>
          </p:nvPr>
        </p:nvSpPr>
        <p:spPr>
          <a:xfrm>
            <a:off x="731520" y="1463044"/>
            <a:ext cx="10972800" cy="4525963"/>
          </a:xfrm>
        </p:spPr>
        <p:txBody>
          <a:bodyPr/>
          <a:lstStyle/>
          <a:p>
            <a:r>
              <a:rPr lang="en-US"/>
              <a:t>3 Components</a:t>
            </a:r>
          </a:p>
          <a:p>
            <a:pPr lvl="1"/>
            <a:r>
              <a:rPr lang="en-US"/>
              <a:t>Data</a:t>
            </a:r>
          </a:p>
          <a:p>
            <a:pPr lvl="1"/>
            <a:r>
              <a:rPr lang="en-US" b="1"/>
              <a:t>Communications</a:t>
            </a:r>
          </a:p>
          <a:p>
            <a:pPr lvl="1"/>
            <a:r>
              <a:rPr lang="en-US"/>
              <a:t>Policies</a:t>
            </a:r>
          </a:p>
        </p:txBody>
      </p:sp>
      <p:pic>
        <p:nvPicPr>
          <p:cNvPr id="5" name="Picture 4">
            <a:extLst>
              <a:ext uri="{FF2B5EF4-FFF2-40B4-BE49-F238E27FC236}">
                <a16:creationId xmlns:a16="http://schemas.microsoft.com/office/drawing/2014/main" id="{9C07CE36-405A-4CBD-967D-2E98DD79CA0A}"/>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113480" y="3726021"/>
            <a:ext cx="3014133" cy="226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4" name="Picture 2" descr="Related image">
            <a:extLst>
              <a:ext uri="{FF2B5EF4-FFF2-40B4-BE49-F238E27FC236}">
                <a16:creationId xmlns:a16="http://schemas.microsoft.com/office/drawing/2014/main" id="{D90FAE60-6A04-49CE-91BF-EA5C4FB8C6C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141188" y="2358014"/>
            <a:ext cx="2153469" cy="27360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BA46394-79C3-E5C9-49B6-AD522726EDAE}"/>
              </a:ext>
            </a:extLst>
          </p:cNvPr>
          <p:cNvSpPr/>
          <p:nvPr/>
        </p:nvSpPr>
        <p:spPr>
          <a:xfrm>
            <a:off x="8728364" y="5771408"/>
            <a:ext cx="3106434" cy="5700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1DD17AC-0E35-E338-2F33-61BC8F3B8AF6}"/>
              </a:ext>
            </a:extLst>
          </p:cNvPr>
          <p:cNvSpPr/>
          <p:nvPr/>
        </p:nvSpPr>
        <p:spPr>
          <a:xfrm>
            <a:off x="587211" y="6132879"/>
            <a:ext cx="469693" cy="2085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497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A7054-0851-4587-B126-35740B1AB150}"/>
              </a:ext>
            </a:extLst>
          </p:cNvPr>
          <p:cNvSpPr>
            <a:spLocks noGrp="1"/>
          </p:cNvSpPr>
          <p:nvPr>
            <p:ph type="title"/>
          </p:nvPr>
        </p:nvSpPr>
        <p:spPr>
          <a:xfrm>
            <a:off x="731520" y="482600"/>
            <a:ext cx="10972800" cy="711200"/>
          </a:xfrm>
        </p:spPr>
        <p:txBody>
          <a:bodyPr/>
          <a:lstStyle/>
          <a:p>
            <a:r>
              <a:rPr lang="en-US"/>
              <a:t>What Does a Smart City/Community Look Like?</a:t>
            </a:r>
          </a:p>
        </p:txBody>
      </p:sp>
      <p:sp>
        <p:nvSpPr>
          <p:cNvPr id="3" name="Content Placeholder 2">
            <a:extLst>
              <a:ext uri="{FF2B5EF4-FFF2-40B4-BE49-F238E27FC236}">
                <a16:creationId xmlns:a16="http://schemas.microsoft.com/office/drawing/2014/main" id="{7D2E33DF-A568-4E75-B502-6F2C0479CC4D}"/>
              </a:ext>
            </a:extLst>
          </p:cNvPr>
          <p:cNvSpPr>
            <a:spLocks noGrp="1"/>
          </p:cNvSpPr>
          <p:nvPr>
            <p:ph idx="1"/>
          </p:nvPr>
        </p:nvSpPr>
        <p:spPr>
          <a:xfrm>
            <a:off x="731520" y="1463044"/>
            <a:ext cx="10972800" cy="4525963"/>
          </a:xfrm>
        </p:spPr>
        <p:txBody>
          <a:bodyPr/>
          <a:lstStyle/>
          <a:p>
            <a:r>
              <a:rPr lang="en-US"/>
              <a:t>3 Components</a:t>
            </a:r>
          </a:p>
          <a:p>
            <a:pPr lvl="1"/>
            <a:r>
              <a:rPr lang="en-US"/>
              <a:t>Data</a:t>
            </a:r>
          </a:p>
          <a:p>
            <a:pPr lvl="1"/>
            <a:r>
              <a:rPr lang="en-US"/>
              <a:t>Communications</a:t>
            </a:r>
          </a:p>
          <a:p>
            <a:pPr lvl="1"/>
            <a:r>
              <a:rPr lang="en-US" b="1"/>
              <a:t>Policies</a:t>
            </a:r>
          </a:p>
        </p:txBody>
      </p:sp>
      <p:pic>
        <p:nvPicPr>
          <p:cNvPr id="5" name="Picture 4">
            <a:extLst>
              <a:ext uri="{FF2B5EF4-FFF2-40B4-BE49-F238E27FC236}">
                <a16:creationId xmlns:a16="http://schemas.microsoft.com/office/drawing/2014/main" id="{9C07CE36-405A-4CBD-967D-2E98DD79CA0A}"/>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113480" y="3726021"/>
            <a:ext cx="3014133" cy="226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4" name="Picture 2" descr="Related image">
            <a:extLst>
              <a:ext uri="{FF2B5EF4-FFF2-40B4-BE49-F238E27FC236}">
                <a16:creationId xmlns:a16="http://schemas.microsoft.com/office/drawing/2014/main" id="{D90FAE60-6A04-49CE-91BF-EA5C4FB8C6C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141188" y="2359155"/>
            <a:ext cx="2153469" cy="27360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1EFFB73-C73B-284D-EEBB-A1950ABAEAAA}"/>
              </a:ext>
            </a:extLst>
          </p:cNvPr>
          <p:cNvSpPr/>
          <p:nvPr/>
        </p:nvSpPr>
        <p:spPr>
          <a:xfrm>
            <a:off x="8728364" y="5771408"/>
            <a:ext cx="3106434" cy="5700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A876D77-30A8-BC16-5255-B5E438841FC5}"/>
              </a:ext>
            </a:extLst>
          </p:cNvPr>
          <p:cNvSpPr/>
          <p:nvPr/>
        </p:nvSpPr>
        <p:spPr>
          <a:xfrm>
            <a:off x="587211" y="6132879"/>
            <a:ext cx="469693" cy="2085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Court outline">
            <a:extLst>
              <a:ext uri="{FF2B5EF4-FFF2-40B4-BE49-F238E27FC236}">
                <a16:creationId xmlns:a16="http://schemas.microsoft.com/office/drawing/2014/main" id="{79DED94B-E8A4-3A6C-E351-3851DEB48A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08232" y="1326659"/>
            <a:ext cx="1527045" cy="1527045"/>
          </a:xfrm>
          <a:prstGeom prst="rect">
            <a:avLst/>
          </a:prstGeom>
        </p:spPr>
      </p:pic>
    </p:spTree>
    <p:extLst>
      <p:ext uri="{BB962C8B-B14F-4D97-AF65-F5344CB8AC3E}">
        <p14:creationId xmlns:p14="http://schemas.microsoft.com/office/powerpoint/2010/main" val="688127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468295"/>
            <a:ext cx="10972800" cy="711200"/>
          </a:xfrm>
        </p:spPr>
        <p:txBody>
          <a:bodyPr>
            <a:normAutofit/>
          </a:bodyPr>
          <a:lstStyle/>
          <a:p>
            <a:r>
              <a:rPr lang="en-US"/>
              <a:t>REAL WORLD EXAMPLE</a:t>
            </a:r>
          </a:p>
        </p:txBody>
      </p:sp>
      <p:sp>
        <p:nvSpPr>
          <p:cNvPr id="4" name="Content Placeholder 3"/>
          <p:cNvSpPr>
            <a:spLocks noGrp="1"/>
          </p:cNvSpPr>
          <p:nvPr>
            <p:ph idx="1"/>
          </p:nvPr>
        </p:nvSpPr>
        <p:spPr>
          <a:xfrm>
            <a:off x="0" y="1597152"/>
            <a:ext cx="12192000" cy="451832"/>
          </a:xfrm>
        </p:spPr>
        <p:txBody>
          <a:bodyPr>
            <a:noAutofit/>
          </a:bodyPr>
          <a:lstStyle/>
          <a:p>
            <a:pPr marL="0" indent="0" algn="ctr">
              <a:buNone/>
            </a:pPr>
            <a:r>
              <a:rPr lang="en-US" sz="2133" b="1"/>
              <a:t>BIM</a:t>
            </a:r>
            <a:r>
              <a:rPr lang="en-US" sz="1067" b="1"/>
              <a:t> </a:t>
            </a:r>
            <a:r>
              <a:rPr lang="en-US" sz="2133" b="1"/>
              <a:t>+</a:t>
            </a:r>
            <a:r>
              <a:rPr lang="en-US" sz="1067" b="1"/>
              <a:t> </a:t>
            </a:r>
            <a:r>
              <a:rPr lang="en-US" sz="2133" b="1"/>
              <a:t>Traffic Signals</a:t>
            </a:r>
            <a:r>
              <a:rPr lang="en-US" sz="1067" b="1"/>
              <a:t> </a:t>
            </a:r>
            <a:r>
              <a:rPr lang="en-US" sz="2133" b="1"/>
              <a:t>+</a:t>
            </a:r>
            <a:r>
              <a:rPr lang="en-US" sz="1067" b="1"/>
              <a:t> </a:t>
            </a:r>
            <a:r>
              <a:rPr lang="en-US" sz="2133" b="1"/>
              <a:t>Transit Systems</a:t>
            </a:r>
            <a:r>
              <a:rPr lang="en-US" sz="1067" b="1"/>
              <a:t> </a:t>
            </a:r>
            <a:r>
              <a:rPr lang="en-US" sz="2133" b="1"/>
              <a:t>=</a:t>
            </a:r>
            <a:r>
              <a:rPr lang="en-US" sz="1067" b="1"/>
              <a:t> </a:t>
            </a:r>
            <a:r>
              <a:rPr lang="en-US" sz="2133" b="1"/>
              <a:t>Balanced Energy Use and Maximized Mobility </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77383" y="5822418"/>
            <a:ext cx="2831596" cy="530493"/>
          </a:xfrm>
          <a:prstGeom prst="rect">
            <a:avLst/>
          </a:prstGeom>
        </p:spPr>
      </p:pic>
      <p:pic>
        <p:nvPicPr>
          <p:cNvPr id="7" name="Picture 2" descr="Image result for cut away office build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9042" y="2173099"/>
            <a:ext cx="2811633" cy="18978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traffic signal networ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82059" y="2303783"/>
            <a:ext cx="2913523" cy="18555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transit system"/>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710626" y="2209355"/>
            <a:ext cx="2220655" cy="1927933"/>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3826057" y="2255376"/>
            <a:ext cx="0" cy="3475048"/>
          </a:xfrm>
          <a:prstGeom prst="line">
            <a:avLst/>
          </a:prstGeom>
          <a:ln w="22225">
            <a:solidFill>
              <a:srgbClr val="002F5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340375" y="2159397"/>
            <a:ext cx="0" cy="3475048"/>
          </a:xfrm>
          <a:prstGeom prst="line">
            <a:avLst/>
          </a:prstGeom>
          <a:ln w="22225">
            <a:solidFill>
              <a:srgbClr val="002F5F"/>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99472" y="4279395"/>
            <a:ext cx="3414355" cy="1569853"/>
          </a:xfrm>
          <a:prstGeom prst="rect">
            <a:avLst/>
          </a:prstGeom>
        </p:spPr>
        <p:txBody>
          <a:bodyPr wrap="square">
            <a:spAutoFit/>
          </a:bodyPr>
          <a:lstStyle/>
          <a:p>
            <a:r>
              <a:rPr lang="en-US" sz="2133" b="1">
                <a:solidFill>
                  <a:srgbClr val="323E48"/>
                </a:solidFill>
                <a:latin typeface="Segoe UI" panose="020B0502040204020203" pitchFamily="34" charset="0"/>
                <a:cs typeface="Segoe UI" panose="020B0502040204020203" pitchFamily="34" charset="0"/>
              </a:rPr>
              <a:t>BIM</a:t>
            </a:r>
          </a:p>
          <a:p>
            <a:pPr marL="380972" indent="-380972">
              <a:buFont typeface="Arial" panose="020B0604020202020204" pitchFamily="34" charset="0"/>
              <a:buChar char="•"/>
            </a:pPr>
            <a:r>
              <a:rPr lang="en-US" sz="1867">
                <a:solidFill>
                  <a:srgbClr val="323E48"/>
                </a:solidFill>
                <a:latin typeface="Segoe UI" panose="020B0502040204020203" pitchFamily="34" charset="0"/>
                <a:cs typeface="Segoe UI" panose="020B0502040204020203" pitchFamily="34" charset="0"/>
              </a:rPr>
              <a:t>Maintenance</a:t>
            </a:r>
          </a:p>
          <a:p>
            <a:pPr marL="380972" indent="-380972">
              <a:buFont typeface="Arial" panose="020B0604020202020204" pitchFamily="34" charset="0"/>
              <a:buChar char="•"/>
            </a:pPr>
            <a:r>
              <a:rPr lang="en-US" sz="1867">
                <a:solidFill>
                  <a:srgbClr val="323E48"/>
                </a:solidFill>
                <a:latin typeface="Segoe UI" panose="020B0502040204020203" pitchFamily="34" charset="0"/>
                <a:cs typeface="Segoe UI" panose="020B0502040204020203" pitchFamily="34" charset="0"/>
              </a:rPr>
              <a:t>Security</a:t>
            </a:r>
          </a:p>
          <a:p>
            <a:pPr marL="380972" indent="-380972">
              <a:buFont typeface="Arial" panose="020B0604020202020204" pitchFamily="34" charset="0"/>
              <a:buChar char="•"/>
            </a:pPr>
            <a:r>
              <a:rPr lang="en-US" sz="1867">
                <a:solidFill>
                  <a:srgbClr val="323E48"/>
                </a:solidFill>
                <a:latin typeface="Segoe UI" panose="020B0502040204020203" pitchFamily="34" charset="0"/>
                <a:cs typeface="Segoe UI" panose="020B0502040204020203" pitchFamily="34" charset="0"/>
              </a:rPr>
              <a:t>Energy use</a:t>
            </a:r>
          </a:p>
          <a:p>
            <a:pPr marL="380972" indent="-380972">
              <a:buFont typeface="Arial" panose="020B0604020202020204" pitchFamily="34" charset="0"/>
              <a:buChar char="•"/>
            </a:pPr>
            <a:r>
              <a:rPr lang="en-US" sz="1867">
                <a:solidFill>
                  <a:srgbClr val="323E48"/>
                </a:solidFill>
                <a:latin typeface="Segoe UI" panose="020B0502040204020203" pitchFamily="34" charset="0"/>
                <a:cs typeface="Segoe UI" panose="020B0502040204020203" pitchFamily="34" charset="0"/>
              </a:rPr>
              <a:t>Systems health</a:t>
            </a:r>
          </a:p>
        </p:txBody>
      </p:sp>
      <p:sp>
        <p:nvSpPr>
          <p:cNvPr id="13" name="Rectangle 12"/>
          <p:cNvSpPr/>
          <p:nvPr/>
        </p:nvSpPr>
        <p:spPr>
          <a:xfrm>
            <a:off x="4256999" y="4279395"/>
            <a:ext cx="3840204" cy="1569853"/>
          </a:xfrm>
          <a:prstGeom prst="rect">
            <a:avLst/>
          </a:prstGeom>
        </p:spPr>
        <p:txBody>
          <a:bodyPr wrap="square">
            <a:spAutoFit/>
          </a:bodyPr>
          <a:lstStyle/>
          <a:p>
            <a:r>
              <a:rPr lang="en-US" sz="2133" b="1">
                <a:latin typeface="Segoe UI" panose="020B0502040204020203" pitchFamily="34" charset="0"/>
                <a:cs typeface="Segoe UI" panose="020B0502040204020203" pitchFamily="34" charset="0"/>
              </a:rPr>
              <a:t>Traffic Signals</a:t>
            </a:r>
          </a:p>
          <a:p>
            <a:pPr marL="380972" indent="-380972">
              <a:buFont typeface="Arial" panose="020B0604020202020204" pitchFamily="34" charset="0"/>
              <a:buChar char="•"/>
            </a:pPr>
            <a:r>
              <a:rPr lang="en-US" sz="1867">
                <a:solidFill>
                  <a:srgbClr val="000000"/>
                </a:solidFill>
                <a:latin typeface="Segoe UI" panose="020B0502040204020203" pitchFamily="34" charset="0"/>
                <a:cs typeface="Segoe UI" panose="020B0502040204020203" pitchFamily="34" charset="0"/>
              </a:rPr>
              <a:t>LED</a:t>
            </a:r>
          </a:p>
          <a:p>
            <a:pPr marL="380972" indent="-380972">
              <a:buFont typeface="Arial" panose="020B0604020202020204" pitchFamily="34" charset="0"/>
              <a:buChar char="•"/>
            </a:pPr>
            <a:r>
              <a:rPr lang="en-US" sz="1867">
                <a:solidFill>
                  <a:srgbClr val="000000"/>
                </a:solidFill>
                <a:latin typeface="Segoe UI" panose="020B0502040204020203" pitchFamily="34" charset="0"/>
                <a:cs typeface="Segoe UI" panose="020B0502040204020203" pitchFamily="34" charset="0"/>
              </a:rPr>
              <a:t>Connected to central systems</a:t>
            </a:r>
          </a:p>
          <a:p>
            <a:pPr marL="380972" indent="-380972">
              <a:buFont typeface="Arial" panose="020B0604020202020204" pitchFamily="34" charset="0"/>
              <a:buChar char="•"/>
            </a:pPr>
            <a:r>
              <a:rPr lang="en-US" sz="1867">
                <a:solidFill>
                  <a:srgbClr val="000000"/>
                </a:solidFill>
                <a:latin typeface="Segoe UI" panose="020B0502040204020203" pitchFamily="34" charset="0"/>
                <a:cs typeface="Segoe UI" panose="020B0502040204020203" pitchFamily="34" charset="0"/>
              </a:rPr>
              <a:t>Communicating with vehicles</a:t>
            </a:r>
          </a:p>
          <a:p>
            <a:pPr marL="380972" indent="-380972">
              <a:buFont typeface="Arial" panose="020B0604020202020204" pitchFamily="34" charset="0"/>
              <a:buChar char="•"/>
            </a:pPr>
            <a:r>
              <a:rPr lang="en-US" sz="1867">
                <a:solidFill>
                  <a:srgbClr val="000000"/>
                </a:solidFill>
                <a:latin typeface="Segoe UI" panose="020B0502040204020203" pitchFamily="34" charset="0"/>
                <a:cs typeface="Segoe UI" panose="020B0502040204020203" pitchFamily="34" charset="0"/>
              </a:rPr>
              <a:t>Congestion responsive</a:t>
            </a:r>
          </a:p>
        </p:txBody>
      </p:sp>
      <p:sp>
        <p:nvSpPr>
          <p:cNvPr id="14" name="Rectangle 13"/>
          <p:cNvSpPr/>
          <p:nvPr/>
        </p:nvSpPr>
        <p:spPr>
          <a:xfrm>
            <a:off x="8710624" y="4275013"/>
            <a:ext cx="3414355" cy="1282531"/>
          </a:xfrm>
          <a:prstGeom prst="rect">
            <a:avLst/>
          </a:prstGeom>
        </p:spPr>
        <p:txBody>
          <a:bodyPr wrap="square">
            <a:spAutoFit/>
          </a:bodyPr>
          <a:lstStyle/>
          <a:p>
            <a:r>
              <a:rPr lang="en-US" sz="2133" b="1">
                <a:solidFill>
                  <a:srgbClr val="323E48"/>
                </a:solidFill>
                <a:latin typeface="Segoe UI" panose="020B0502040204020203" pitchFamily="34" charset="0"/>
                <a:cs typeface="Segoe UI" panose="020B0502040204020203" pitchFamily="34" charset="0"/>
              </a:rPr>
              <a:t>Transit</a:t>
            </a:r>
          </a:p>
          <a:p>
            <a:pPr marL="380972" indent="-380972">
              <a:buFont typeface="Arial" panose="020B0604020202020204" pitchFamily="34" charset="0"/>
              <a:buChar char="•"/>
            </a:pPr>
            <a:r>
              <a:rPr lang="en-US" sz="1867">
                <a:solidFill>
                  <a:srgbClr val="000000"/>
                </a:solidFill>
                <a:latin typeface="Segoe UI" panose="020B0502040204020203" pitchFamily="34" charset="0"/>
                <a:cs typeface="Segoe UI" panose="020B0502040204020203" pitchFamily="34" charset="0"/>
              </a:rPr>
              <a:t>Occupancy</a:t>
            </a:r>
          </a:p>
          <a:p>
            <a:pPr marL="380972" indent="-380972">
              <a:buFont typeface="Arial" panose="020B0604020202020204" pitchFamily="34" charset="0"/>
              <a:buChar char="•"/>
            </a:pPr>
            <a:r>
              <a:rPr lang="en-US" sz="1867">
                <a:solidFill>
                  <a:srgbClr val="000000"/>
                </a:solidFill>
                <a:latin typeface="Segoe UI" panose="020B0502040204020203" pitchFamily="34" charset="0"/>
                <a:cs typeface="Segoe UI" panose="020B0502040204020203" pitchFamily="34" charset="0"/>
              </a:rPr>
              <a:t>Real-time schedule</a:t>
            </a:r>
          </a:p>
          <a:p>
            <a:pPr marL="380972" indent="-380972">
              <a:buFont typeface="Arial" panose="020B0604020202020204" pitchFamily="34" charset="0"/>
              <a:buChar char="•"/>
            </a:pPr>
            <a:r>
              <a:rPr lang="en-US" sz="1867">
                <a:solidFill>
                  <a:srgbClr val="000000"/>
                </a:solidFill>
                <a:latin typeface="Segoe UI" panose="020B0502040204020203" pitchFamily="34" charset="0"/>
                <a:cs typeface="Segoe UI" panose="020B0502040204020203" pitchFamily="34" charset="0"/>
              </a:rPr>
              <a:t>Maintenance</a:t>
            </a:r>
          </a:p>
        </p:txBody>
      </p:sp>
      <p:sp>
        <p:nvSpPr>
          <p:cNvPr id="2" name="Rectangle 1">
            <a:extLst>
              <a:ext uri="{FF2B5EF4-FFF2-40B4-BE49-F238E27FC236}">
                <a16:creationId xmlns:a16="http://schemas.microsoft.com/office/drawing/2014/main" id="{B616FAD8-0DD6-AF0B-A716-57A8B4643133}"/>
              </a:ext>
            </a:extLst>
          </p:cNvPr>
          <p:cNvSpPr/>
          <p:nvPr/>
        </p:nvSpPr>
        <p:spPr>
          <a:xfrm>
            <a:off x="8728364" y="5771408"/>
            <a:ext cx="3106434" cy="5700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3E466E5-E70F-23A7-C838-116794F2E045}"/>
              </a:ext>
            </a:extLst>
          </p:cNvPr>
          <p:cNvSpPr/>
          <p:nvPr/>
        </p:nvSpPr>
        <p:spPr>
          <a:xfrm>
            <a:off x="587211" y="6132879"/>
            <a:ext cx="469693" cy="2085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617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ividendVTI">
  <a:themeElements>
    <a:clrScheme name="2021 GF Color Palette">
      <a:dk1>
        <a:srgbClr val="323E48"/>
      </a:dk1>
      <a:lt1>
        <a:sysClr val="window" lastClr="FFFFFF"/>
      </a:lt1>
      <a:dk2>
        <a:srgbClr val="DC0032"/>
      </a:dk2>
      <a:lt2>
        <a:srgbClr val="DFE3E5"/>
      </a:lt2>
      <a:accent1>
        <a:srgbClr val="DC0032"/>
      </a:accent1>
      <a:accent2>
        <a:srgbClr val="323E48"/>
      </a:accent2>
      <a:accent3>
        <a:srgbClr val="FFB81D"/>
      </a:accent3>
      <a:accent4>
        <a:srgbClr val="004E72"/>
      </a:accent4>
      <a:accent5>
        <a:srgbClr val="3F97B5"/>
      </a:accent5>
      <a:accent6>
        <a:srgbClr val="FF6D0F"/>
      </a:accent6>
      <a:hlink>
        <a:srgbClr val="DC0032"/>
      </a:hlink>
      <a:folHlink>
        <a:srgbClr val="323E48"/>
      </a:folHlink>
    </a:clrScheme>
    <a:fontScheme name="GF Fonts">
      <a:majorFont>
        <a:latin typeface="Segoe UI"/>
        <a:ea typeface=""/>
        <a:cs typeface=""/>
      </a:majorFont>
      <a:minorFont>
        <a:latin typeface="Segoe UI"/>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Condensed_Template.pptx" id="{BD935573-112C-4A91-BB68-192D016E0BE1}" vid="{95EE2BEF-D54F-45B6-9589-B40FA362FB6E}"/>
    </a:ext>
  </a:extLst>
</a:theme>
</file>

<file path=ppt/theme/theme2.xml><?xml version="1.0" encoding="utf-8"?>
<a:theme xmlns:a="http://schemas.openxmlformats.org/drawingml/2006/main" name="1_DividendVTI">
  <a:themeElements>
    <a:clrScheme name="2021 GF Color Palette">
      <a:dk1>
        <a:srgbClr val="323E48"/>
      </a:dk1>
      <a:lt1>
        <a:sysClr val="window" lastClr="FFFFFF"/>
      </a:lt1>
      <a:dk2>
        <a:srgbClr val="DC0032"/>
      </a:dk2>
      <a:lt2>
        <a:srgbClr val="DFE3E5"/>
      </a:lt2>
      <a:accent1>
        <a:srgbClr val="DC0032"/>
      </a:accent1>
      <a:accent2>
        <a:srgbClr val="323E48"/>
      </a:accent2>
      <a:accent3>
        <a:srgbClr val="FFB81D"/>
      </a:accent3>
      <a:accent4>
        <a:srgbClr val="004E72"/>
      </a:accent4>
      <a:accent5>
        <a:srgbClr val="3F97B5"/>
      </a:accent5>
      <a:accent6>
        <a:srgbClr val="FF6D0F"/>
      </a:accent6>
      <a:hlink>
        <a:srgbClr val="DC0032"/>
      </a:hlink>
      <a:folHlink>
        <a:srgbClr val="323E48"/>
      </a:folHlink>
    </a:clrScheme>
    <a:fontScheme name="GF Fonts">
      <a:majorFont>
        <a:latin typeface="Segoe UI"/>
        <a:ea typeface=""/>
        <a:cs typeface=""/>
      </a:majorFont>
      <a:minorFont>
        <a:latin typeface="Segoe UI"/>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Condensed_Template.pptx" id="{BD935573-112C-4A91-BB68-192D016E0BE1}" vid="{2312E5F2-5718-4BD5-8073-7EB84176D711}"/>
    </a:ext>
  </a:extLst>
</a:theme>
</file>

<file path=ppt/theme/theme3.xml><?xml version="1.0" encoding="utf-8"?>
<a:theme xmlns:a="http://schemas.openxmlformats.org/drawingml/2006/main" name="3_DividendVTI">
  <a:themeElements>
    <a:clrScheme name="2021 GF Color Palette">
      <a:dk1>
        <a:srgbClr val="323E48"/>
      </a:dk1>
      <a:lt1>
        <a:sysClr val="window" lastClr="FFFFFF"/>
      </a:lt1>
      <a:dk2>
        <a:srgbClr val="DC0032"/>
      </a:dk2>
      <a:lt2>
        <a:srgbClr val="DFE3E5"/>
      </a:lt2>
      <a:accent1>
        <a:srgbClr val="DC0032"/>
      </a:accent1>
      <a:accent2>
        <a:srgbClr val="323E48"/>
      </a:accent2>
      <a:accent3>
        <a:srgbClr val="FFB81D"/>
      </a:accent3>
      <a:accent4>
        <a:srgbClr val="004E72"/>
      </a:accent4>
      <a:accent5>
        <a:srgbClr val="3F97B5"/>
      </a:accent5>
      <a:accent6>
        <a:srgbClr val="FF6D0F"/>
      </a:accent6>
      <a:hlink>
        <a:srgbClr val="DC0032"/>
      </a:hlink>
      <a:folHlink>
        <a:srgbClr val="323E48"/>
      </a:folHlink>
    </a:clrScheme>
    <a:fontScheme name="GF Fonts">
      <a:majorFont>
        <a:latin typeface="Segoe UI"/>
        <a:ea typeface=""/>
        <a:cs typeface=""/>
      </a:majorFont>
      <a:minorFont>
        <a:latin typeface="Segoe UI"/>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Condensed_Template.pptx" id="{BD935573-112C-4A91-BB68-192D016E0BE1}" vid="{71355531-B2A1-49D2-948B-4AE0F3AB898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 xmlns="1dee6f9d-9e87-4810-af90-96094c273ad7" xsi:nil="true"/>
    <lcf76f155ced4ddcb4097134ff3c332f xmlns="1dee6f9d-9e87-4810-af90-96094c273ad7">
      <Terms xmlns="http://schemas.microsoft.com/office/infopath/2007/PartnerControls"/>
    </lcf76f155ced4ddcb4097134ff3c332f>
    <TaxCatchAll xmlns="1e2a8465-a76c-4213-ba05-390d7a202da3" xsi:nil="true"/>
    <SharedWithUsers xmlns="1e2a8465-a76c-4213-ba05-390d7a202da3">
      <UserInfo>
        <DisplayName>Everyone except external users</DisplayName>
        <AccountId>9</AccountId>
        <AccountType/>
      </UserInfo>
      <UserInfo>
        <DisplayName>Everyone</DisplayName>
        <AccountId>10</AccountId>
        <AccountType/>
      </UserInfo>
      <UserInfo>
        <DisplayName>Birch, Christian</DisplayName>
        <AccountId>6</AccountId>
        <AccountType/>
      </UserInfo>
      <UserInfo>
        <DisplayName>Ferrari, Kurt</DisplayName>
        <AccountId>319</AccountId>
        <AccountType/>
      </UserInfo>
      <UserInfo>
        <DisplayName>Matkowski, Laurie</DisplayName>
        <AccountId>413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BE3F45E0705DF468935DC1E83DFFB0A" ma:contentTypeVersion="27" ma:contentTypeDescription="Create a new document." ma:contentTypeScope="" ma:versionID="9977a1339ee82cab8ee59fd7a28572c6">
  <xsd:schema xmlns:xsd="http://www.w3.org/2001/XMLSchema" xmlns:xs="http://www.w3.org/2001/XMLSchema" xmlns:p="http://schemas.microsoft.com/office/2006/metadata/properties" xmlns:ns2="1dee6f9d-9e87-4810-af90-96094c273ad7" xmlns:ns3="1e2a8465-a76c-4213-ba05-390d7a202da3" targetNamespace="http://schemas.microsoft.com/office/2006/metadata/properties" ma:root="true" ma:fieldsID="fbc543ca49d42a14e357bc66d149360c" ns2:_="" ns3:_="">
    <xsd:import namespace="1dee6f9d-9e87-4810-af90-96094c273ad7"/>
    <xsd:import namespace="1e2a8465-a76c-4213-ba05-390d7a202da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Descrip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ee6f9d-9e87-4810-af90-96094c273ad7" elementFormDefault="qualified">
    <xsd:import namespace="http://schemas.microsoft.com/office/2006/documentManagement/types"/>
    <xsd:import namespace="http://schemas.microsoft.com/office/infopath/2007/PartnerControls"/>
    <xsd:element name="MediaServiceMetadata" ma:index="5" nillable="true" ma:displayName="MediaServiceMetadata" ma:hidden="true" ma:internalName="MediaServiceMetadata" ma:readOnly="true">
      <xsd:simpleType>
        <xsd:restriction base="dms:Note"/>
      </xsd:simpleType>
    </xsd:element>
    <xsd:element name="MediaServiceFastMetadata" ma:index="6" nillable="true" ma:displayName="MediaServiceFastMetadata" ma:hidden="true" ma:internalName="MediaServiceFastMetadata" ma:readOnly="true">
      <xsd:simpleType>
        <xsd:restriction base="dms:Note"/>
      </xsd:simpleType>
    </xsd:element>
    <xsd:element name="MediaServiceDateTaken" ma:index="9" nillable="true" ma:displayName="MediaServiceDateTaken" ma:hidden="true" ma:internalName="MediaServiceDateTaken" ma:readOnly="true">
      <xsd:simpleType>
        <xsd:restriction base="dms:Text"/>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Description" ma:index="20" nillable="true" ma:displayName="Description" ma:format="Dropdown" ma:internalName="Description">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30cba55-4a0b-4209-a46e-42b7add81a3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2a8465-a76c-4213-ba05-390d7a202da3" elementFormDefault="qualified">
    <xsd:import namespace="http://schemas.microsoft.com/office/2006/documentManagement/types"/>
    <xsd:import namespace="http://schemas.microsoft.com/office/infopath/2007/PartnerControls"/>
    <xsd:element name="SharedWithUsers" ma:index="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8"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4a54e4f6-261d-4770-b66d-6fc0b98dbedb}" ma:internalName="TaxCatchAll" ma:showField="CatchAllData" ma:web="1e2a8465-a76c-4213-ba05-390d7a202d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289AE2-D2AE-49D1-AFAC-3A79F6794255}">
  <ds:schemaRefs>
    <ds:schemaRef ds:uri="1dee6f9d-9e87-4810-af90-96094c273ad7"/>
    <ds:schemaRef ds:uri="1e2a8465-a76c-4213-ba05-390d7a202da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3E84040-5352-400C-92B7-E0E71C15F5BD}">
  <ds:schemaRefs>
    <ds:schemaRef ds:uri="1dee6f9d-9e87-4810-af90-96094c273ad7"/>
    <ds:schemaRef ds:uri="1e2a8465-a76c-4213-ba05-390d7a202d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27BD4C1-B6B1-4715-ABF9-E660A51A4E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Condensed_Template</Template>
  <TotalTime>0</TotalTime>
  <Words>1117</Words>
  <Application>Microsoft Office PowerPoint</Application>
  <PresentationFormat>Widescreen</PresentationFormat>
  <Paragraphs>145</Paragraphs>
  <Slides>23</Slides>
  <Notes>5</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23</vt:i4>
      </vt:variant>
    </vt:vector>
  </HeadingPairs>
  <TitlesOfParts>
    <vt:vector size="31" baseType="lpstr">
      <vt:lpstr>Arial</vt:lpstr>
      <vt:lpstr>Calibri</vt:lpstr>
      <vt:lpstr>Segoe UI</vt:lpstr>
      <vt:lpstr>Wingdings</vt:lpstr>
      <vt:lpstr>Wingdings 2</vt:lpstr>
      <vt:lpstr>DividendVTI</vt:lpstr>
      <vt:lpstr>1_DividendVTI</vt:lpstr>
      <vt:lpstr>3_DividendVTI</vt:lpstr>
      <vt:lpstr>The Role of BIM in Creating Smart Cities </vt:lpstr>
      <vt:lpstr>Objectives </vt:lpstr>
      <vt:lpstr>State of Smart Cities and BIM Design Concepts</vt:lpstr>
      <vt:lpstr>What is a Smart City?</vt:lpstr>
      <vt:lpstr>PowerPoint Presentation</vt:lpstr>
      <vt:lpstr>What Does a Smart City/Community Look Like?</vt:lpstr>
      <vt:lpstr>What Does a Smart City/Community Look Like?</vt:lpstr>
      <vt:lpstr>What Does a Smart City/Community Look Like?</vt:lpstr>
      <vt:lpstr>REAL WORLD EXAMPLE</vt:lpstr>
      <vt:lpstr>THE WAY TECHNOLOGY “TALKS”…  IS CHANGING HOW TECHNOLOGY AFFECTS OUR LIVES</vt:lpstr>
      <vt:lpstr>BIM Tool Integration for Smart Cities</vt:lpstr>
      <vt:lpstr>What is BIM?</vt:lpstr>
      <vt:lpstr>How do BIM applications impact Smart Cities?</vt:lpstr>
      <vt:lpstr>How do they integrate? The Digital Twin Environment</vt:lpstr>
      <vt:lpstr>The Digital Twin Environment…is not one.</vt:lpstr>
      <vt:lpstr>State of BIM in AEC</vt:lpstr>
      <vt:lpstr>What are the barriers?</vt:lpstr>
      <vt:lpstr>Maximize BIM ROI</vt:lpstr>
      <vt:lpstr>BIM ROI for Smart Cities</vt:lpstr>
      <vt:lpstr>Investment in Cloud Platforms</vt:lpstr>
      <vt:lpstr>Innovative Technologies for Smart City Integration</vt:lpstr>
      <vt:lpstr>Where do we want to end up…</vt:lpstr>
      <vt:lpstr>THANK YOU for your Participation!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 Services</dc:title>
  <dc:creator>Christman, Page M.</dc:creator>
  <cp:lastModifiedBy>Butts, David A.</cp:lastModifiedBy>
  <cp:revision>1</cp:revision>
  <dcterms:created xsi:type="dcterms:W3CDTF">2023-01-23T17:36:41Z</dcterms:created>
  <dcterms:modified xsi:type="dcterms:W3CDTF">2024-02-10T00:34:39Z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0x010100FBE3F45E0705DF468935DC1E83DFFB0A</vt:lpwstr>
  </property>
  <property fmtid="{D5CDD505-2E9C-101B-9397-08002B2CF9AE}" pid="3" name="Order">
    <vt:r8>14898100</vt:r8>
  </property>
  <property fmtid="{D5CDD505-2E9C-101B-9397-08002B2CF9AE}" pid="4" name="SharedWithUsers">
    <vt:lpwstr>9;#Kouyoumjian, Leon M.;#10;#Bailey, Adam F.</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bool>false</vt:bool>
  </property>
  <property fmtid="{D5CDD505-2E9C-101B-9397-08002B2CF9AE}" pid="11" name="MediaServiceImageTags">
    <vt:lpwstr/>
  </property>
</Properties>
</file>