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4"/>
    <p:sldMasterId id="214748368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Lst>
  <p:sldSz cy="5143500" cx="9144000"/>
  <p:notesSz cx="6858000" cy="9144000"/>
  <p:embeddedFontLst>
    <p:embeddedFont>
      <p:font typeface="Raleway"/>
      <p:regular r:id="rId57"/>
      <p:bold r:id="rId58"/>
      <p:italic r:id="rId59"/>
      <p:boldItalic r:id="rId60"/>
    </p:embeddedFont>
    <p:embeddedFont>
      <p:font typeface="Roboto"/>
      <p:regular r:id="rId61"/>
      <p:bold r:id="rId62"/>
      <p:italic r:id="rId63"/>
      <p:boldItalic r:id="rId64"/>
    </p:embeddedFont>
    <p:embeddedFont>
      <p:font typeface="Montserrat"/>
      <p:regular r:id="rId65"/>
      <p:bold r:id="rId66"/>
      <p:italic r:id="rId67"/>
      <p:boldItalic r:id="rId68"/>
    </p:embeddedFont>
    <p:embeddedFont>
      <p:font typeface="Lato"/>
      <p:regular r:id="rId69"/>
      <p:bold r:id="rId70"/>
      <p:italic r:id="rId71"/>
      <p:boldItalic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2" Type="http://schemas.openxmlformats.org/officeDocument/2006/relationships/font" Target="fonts/Lato-bold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Lato-italic.fntdata"/><Relationship Id="rId70" Type="http://schemas.openxmlformats.org/officeDocument/2006/relationships/font" Target="fonts/Lato-bold.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Roboto-bold.fntdata"/><Relationship Id="rId61" Type="http://schemas.openxmlformats.org/officeDocument/2006/relationships/font" Target="fonts/Roboto-regular.fntdata"/><Relationship Id="rId20" Type="http://schemas.openxmlformats.org/officeDocument/2006/relationships/slide" Target="slides/slide14.xml"/><Relationship Id="rId64" Type="http://schemas.openxmlformats.org/officeDocument/2006/relationships/font" Target="fonts/Roboto-boldItalic.fntdata"/><Relationship Id="rId63" Type="http://schemas.openxmlformats.org/officeDocument/2006/relationships/font" Target="fonts/Roboto-italic.fntdata"/><Relationship Id="rId22" Type="http://schemas.openxmlformats.org/officeDocument/2006/relationships/slide" Target="slides/slide16.xml"/><Relationship Id="rId66" Type="http://schemas.openxmlformats.org/officeDocument/2006/relationships/font" Target="fonts/Montserrat-bold.fntdata"/><Relationship Id="rId21" Type="http://schemas.openxmlformats.org/officeDocument/2006/relationships/slide" Target="slides/slide15.xml"/><Relationship Id="rId65" Type="http://schemas.openxmlformats.org/officeDocument/2006/relationships/font" Target="fonts/Montserrat-regular.fntdata"/><Relationship Id="rId24" Type="http://schemas.openxmlformats.org/officeDocument/2006/relationships/slide" Target="slides/slide18.xml"/><Relationship Id="rId68" Type="http://schemas.openxmlformats.org/officeDocument/2006/relationships/font" Target="fonts/Montserrat-boldItalic.fntdata"/><Relationship Id="rId23" Type="http://schemas.openxmlformats.org/officeDocument/2006/relationships/slide" Target="slides/slide17.xml"/><Relationship Id="rId67" Type="http://schemas.openxmlformats.org/officeDocument/2006/relationships/font" Target="fonts/Montserrat-italic.fntdata"/><Relationship Id="rId60" Type="http://schemas.openxmlformats.org/officeDocument/2006/relationships/font" Target="fonts/Raleway-bold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Lato-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Raleway-regular.fntdata"/><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Raleway-italic.fntdata"/><Relationship Id="rId14" Type="http://schemas.openxmlformats.org/officeDocument/2006/relationships/slide" Target="slides/slide8.xml"/><Relationship Id="rId58" Type="http://schemas.openxmlformats.org/officeDocument/2006/relationships/font" Target="fonts/Raleway-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mmbuildings.com/ResearchComm.html"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mc/articles/PMC8745857/#B1-materials-15-00076" TargetMode="External"/><Relationship Id="rId3" Type="http://schemas.openxmlformats.org/officeDocument/2006/relationships/hyperlink" Target="https://www.ncbi.nlm.nih.gov/pmc/articles/PMC8745857/#B2-materials-15-00076" TargetMode="External"/><Relationship Id="rId4" Type="http://schemas.openxmlformats.org/officeDocument/2006/relationships/hyperlink" Target="https://www.ncbi.nlm.nih.gov/pmc/articles/PMC8745857/"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805ceb2c1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805ceb2c1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68734eead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68734eead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Britt share this one - Avg 53 year life of a building. Therefore embodied has an almost </a:t>
            </a:r>
            <a:r>
              <a:rPr lang="en-GB"/>
              <a:t>equal impact on a buildings WLC as operational</a:t>
            </a:r>
            <a:r>
              <a:rPr lang="en-GB"/>
              <a:t>.  </a:t>
            </a:r>
            <a:r>
              <a:rPr lang="en-GB" u="sng">
                <a:solidFill>
                  <a:schemeClr val="hlink"/>
                </a:solidFill>
                <a:hlinkClick r:id="rId2"/>
              </a:rPr>
              <a:t>https://www.commbuildings.com/ResearchComm.html</a:t>
            </a:r>
            <a:r>
              <a:rPr lang="en-GB"/>
              <a:t> </a:t>
            </a:r>
            <a:endParaRPr/>
          </a:p>
          <a:p>
            <a:pPr indent="0" lvl="0" marL="0" rtl="0" algn="l">
              <a:spcBef>
                <a:spcPts val="0"/>
              </a:spcBef>
              <a:spcAft>
                <a:spcPts val="0"/>
              </a:spcAft>
              <a:buNone/>
            </a:pPr>
            <a:r>
              <a:rPr lang="en-GB"/>
              <a:t>Properly commissioned assets give better embodied AND operational carbon</a:t>
            </a:r>
            <a:endParaRPr/>
          </a:p>
          <a:p>
            <a:pPr indent="0" lvl="0" marL="0" rtl="0" algn="l">
              <a:spcBef>
                <a:spcPts val="0"/>
              </a:spcBef>
              <a:spcAft>
                <a:spcPts val="0"/>
              </a:spcAft>
              <a:buNone/>
            </a:pPr>
            <a:r>
              <a:rPr lang="en-GB"/>
              <a:t>James Pellat shared the need to commission it </a:t>
            </a:r>
            <a:r>
              <a:rPr lang="en-GB"/>
              <a:t>properly</a:t>
            </a:r>
            <a:r>
              <a:rPr lang="en-GB"/>
              <a: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687783662d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687783662d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7b4d69d5b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27b4d69d5b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7b4d69d5b6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7b4d69d5b6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7b4d69d5b6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7b4d69d5b6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805ceb2c19_0_5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805ceb2c19_0_5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43078c594a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43078c594a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SLIDES_API96205261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SLIDES_API96205261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 This is Slido interaction slide, please don't delete it.</a:t>
            </a:r>
            <a:br>
              <a:rPr lang="en-GB"/>
            </a:br>
            <a:r>
              <a:rPr lang="en-GB"/>
              <a:t>✅ Click on 'Present with Slido' and the poll will launch automatically when you get to this slide.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SLIDES_API196189631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SLIDES_API196189631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 This is Slido interaction slide, please don't delete it.</a:t>
            </a:r>
            <a:br>
              <a:rPr lang="en-GB"/>
            </a:br>
            <a:r>
              <a:rPr lang="en-GB"/>
              <a:t>✅ Click on 'Present with Slido' and the poll will launch automatically when you get to this slide.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430f45e35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2430f45e35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915bf82d6b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915bf82d6b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SLIDES_API12964472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SLIDES_API12964472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 This is Slido interaction slide, please don't delete it.</a:t>
            </a:r>
            <a:br>
              <a:rPr lang="en-GB"/>
            </a:br>
            <a:r>
              <a:rPr lang="en-GB"/>
              <a:t>✅ Click on 'Present with Slido' and the poll will launch automatically when you get to this slide.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SLIDES_API172224208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SLIDES_API172224208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 This is Slido interaction slide, please don't delete it.</a:t>
            </a:r>
            <a:br>
              <a:rPr lang="en-GB"/>
            </a:br>
            <a:r>
              <a:rPr lang="en-GB"/>
              <a:t>✅ Click on 'Present with Slido' and the poll will launch automatically when you get to this slide.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4eb070be2c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24eb070be2c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SLIDES_API60757102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SLIDES_API60757102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 This is Slido interaction slide, please don't delete it.</a:t>
            </a:r>
            <a:br>
              <a:rPr lang="en-GB"/>
            </a:br>
            <a:r>
              <a:rPr lang="en-GB"/>
              <a:t>✅ Click on 'Present with Slido' and the poll will launch automatically when you get to this slide.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4eb070be2c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24eb070be2c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SLIDES_API204825470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SLIDES_API204825470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 This is Slido interaction slide, please don't delete it.</a:t>
            </a:r>
            <a:br>
              <a:rPr lang="en-GB"/>
            </a:br>
            <a:r>
              <a:rPr lang="en-GB"/>
              <a:t>✅ Click on 'Present with Slido' and the poll will launch automatically when you get to this slide.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b7e36f009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2b7e36f009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UK - 36% </a:t>
            </a:r>
            <a:endParaRPr/>
          </a:p>
          <a:p>
            <a:pPr indent="0" lvl="0" marL="0" rtl="0" algn="l">
              <a:spcBef>
                <a:spcPts val="0"/>
              </a:spcBef>
              <a:spcAft>
                <a:spcPts val="0"/>
              </a:spcAft>
              <a:buNone/>
            </a:pPr>
            <a:r>
              <a:rPr lang="en-GB"/>
              <a:t>Aus - 44% </a:t>
            </a:r>
            <a:endParaRPr/>
          </a:p>
          <a:p>
            <a:pPr indent="0" lvl="0" marL="0" rtl="0" algn="l">
              <a:spcBef>
                <a:spcPts val="0"/>
              </a:spcBef>
              <a:spcAft>
                <a:spcPts val="0"/>
              </a:spcAft>
              <a:buNone/>
            </a:pPr>
            <a:r>
              <a:rPr lang="en-GB"/>
              <a:t>New Zealand - 50%</a:t>
            </a:r>
            <a:endParaRPr/>
          </a:p>
          <a:p>
            <a:pPr indent="0" lvl="0" marL="0" rtl="0" algn="l">
              <a:spcBef>
                <a:spcPts val="0"/>
              </a:spcBef>
              <a:spcAft>
                <a:spcPts val="0"/>
              </a:spcAft>
              <a:buNone/>
            </a:pPr>
            <a:r>
              <a:rPr lang="en-GB"/>
              <a:t>USA - NO ONE KNOWS! EPA Only track Municipal waste NOT </a:t>
            </a:r>
            <a:r>
              <a:rPr lang="en-GB"/>
              <a:t>industrial</a:t>
            </a:r>
            <a:r>
              <a:rPr lang="en-GB"/>
              <a:t> and construction! </a:t>
            </a:r>
            <a:endParaRPr/>
          </a:p>
          <a:p>
            <a:pPr indent="0" lvl="0" marL="0" rtl="0" algn="l">
              <a:spcBef>
                <a:spcPts val="0"/>
              </a:spcBef>
              <a:spcAft>
                <a:spcPts val="0"/>
              </a:spcAft>
              <a:buNone/>
            </a:pPr>
            <a:r>
              <a:rPr lang="en-GB" sz="1250">
                <a:solidFill>
                  <a:srgbClr val="1B1B1B"/>
                </a:solidFill>
                <a:highlight>
                  <a:srgbClr val="FFFFFF"/>
                </a:highlight>
              </a:rPr>
              <a:t>EPA does not maintain a list of all the landfills in the United States, so we can't provide a definitive number on how many there are. There are several types of landfills in the United States – municipal solid waste, hazardous waste, industrial waste, coal combustion residuals, polychlorinated biphenyls, and construction and demolition debris. Below are links to EPA databases of landfills; however, none of them are comprehensive. </a:t>
            </a:r>
            <a:endParaRPr sz="1250">
              <a:solidFill>
                <a:srgbClr val="1B1B1B"/>
              </a:solidFill>
              <a:highlight>
                <a:srgbClr val="FFFFFF"/>
              </a:highlight>
            </a:endParaRPr>
          </a:p>
          <a:p>
            <a:pPr indent="0" lvl="0" marL="0" rtl="0" algn="l">
              <a:spcBef>
                <a:spcPts val="0"/>
              </a:spcBef>
              <a:spcAft>
                <a:spcPts val="0"/>
              </a:spcAft>
              <a:buNone/>
            </a:pPr>
            <a:r>
              <a:t/>
            </a:r>
            <a:endParaRPr sz="1250">
              <a:solidFill>
                <a:srgbClr val="1B1B1B"/>
              </a:solidFill>
              <a:highlight>
                <a:srgbClr val="FFFFFF"/>
              </a:highlight>
            </a:endParaRPr>
          </a:p>
          <a:p>
            <a:pPr indent="0" lvl="0" marL="0" rtl="0" algn="l">
              <a:spcBef>
                <a:spcPts val="0"/>
              </a:spcBef>
              <a:spcAft>
                <a:spcPts val="0"/>
              </a:spcAft>
              <a:buNone/>
            </a:pPr>
            <a:r>
              <a:rPr lang="en-GB" sz="1200">
                <a:solidFill>
                  <a:srgbClr val="4D5156"/>
                </a:solidFill>
                <a:highlight>
                  <a:srgbClr val="FFFFFF"/>
                </a:highlight>
              </a:rPr>
              <a:t>Worldwide, the biggest producer of waste per capita is Canada. At an estimated 36.1 metric tons per year, this was 10 metric tons more per capita than the </a:t>
            </a:r>
            <a:r>
              <a:rPr lang="en-GB" sz="1200">
                <a:solidFill>
                  <a:srgbClr val="040C28"/>
                </a:solidFill>
                <a:highlight>
                  <a:srgbClr val="D3E3FD"/>
                </a:highlight>
              </a:rPr>
              <a:t>United States</a:t>
            </a:r>
            <a:r>
              <a:rPr lang="en-GB" sz="1200">
                <a:solidFill>
                  <a:srgbClr val="4D5156"/>
                </a:solidFill>
                <a:highlight>
                  <a:srgbClr val="FFFFFF"/>
                </a:highlight>
              </a:rPr>
              <a:t>. Canada produces an estimated 1.33 billion metric tons of waste per year, with 1.12 billion metric tons of this generated by industrial waste. </a:t>
            </a:r>
            <a:endParaRPr sz="1200">
              <a:solidFill>
                <a:srgbClr val="4D5156"/>
              </a:solidFill>
              <a:highlight>
                <a:srgbClr val="FFFFFF"/>
              </a:highlight>
            </a:endParaRPr>
          </a:p>
          <a:p>
            <a:pPr indent="0" lvl="0" marL="0" rtl="0" algn="l">
              <a:spcBef>
                <a:spcPts val="0"/>
              </a:spcBef>
              <a:spcAft>
                <a:spcPts val="0"/>
              </a:spcAft>
              <a:buNone/>
            </a:pPr>
            <a:r>
              <a:t/>
            </a:r>
            <a:endParaRPr sz="1200">
              <a:solidFill>
                <a:srgbClr val="4D5156"/>
              </a:solidFill>
              <a:highlight>
                <a:srgbClr val="FFFFFF"/>
              </a:highlight>
            </a:endParaRPr>
          </a:p>
          <a:p>
            <a:pPr indent="0" lvl="0" marL="0" rtl="0" algn="l">
              <a:spcBef>
                <a:spcPts val="0"/>
              </a:spcBef>
              <a:spcAft>
                <a:spcPts val="0"/>
              </a:spcAft>
              <a:buNone/>
            </a:pPr>
            <a:r>
              <a:rPr lang="en-GB" sz="1200">
                <a:solidFill>
                  <a:srgbClr val="4D5156"/>
                </a:solidFill>
                <a:highlight>
                  <a:srgbClr val="FFFFFF"/>
                </a:highlight>
              </a:rPr>
              <a:t> ​​</a:t>
            </a:r>
            <a:r>
              <a:rPr lang="en-GB" sz="1500">
                <a:solidFill>
                  <a:srgbClr val="212121"/>
                </a:solidFill>
                <a:highlight>
                  <a:srgbClr val="FFFFFF"/>
                </a:highlight>
                <a:latin typeface="Cambria"/>
                <a:ea typeface="Cambria"/>
                <a:cs typeface="Cambria"/>
                <a:sym typeface="Cambria"/>
              </a:rPr>
              <a:t>In particular, the construction industry is responsible for utilizing a large portion of natural resources (32%) [</a:t>
            </a:r>
            <a:r>
              <a:rPr lang="en-GB" sz="1500" u="sng">
                <a:solidFill>
                  <a:srgbClr val="4C2C92"/>
                </a:solidFill>
                <a:latin typeface="Cambria"/>
                <a:ea typeface="Cambria"/>
                <a:cs typeface="Cambria"/>
                <a:sym typeface="Cambria"/>
                <a:hlinkClick r:id="rId2">
                  <a:extLst>
                    <a:ext uri="{A12FA001-AC4F-418D-AE19-62706E023703}">
                      <ahyp:hlinkClr val="tx"/>
                    </a:ext>
                  </a:extLst>
                </a:hlinkClick>
              </a:rPr>
              <a:t>1</a:t>
            </a:r>
            <a:r>
              <a:rPr lang="en-GB" sz="1500">
                <a:solidFill>
                  <a:srgbClr val="212121"/>
                </a:solidFill>
                <a:highlight>
                  <a:srgbClr val="FFFFFF"/>
                </a:highlight>
                <a:latin typeface="Cambria"/>
                <a:ea typeface="Cambria"/>
                <a:cs typeface="Cambria"/>
                <a:sym typeface="Cambria"/>
              </a:rPr>
              <a:t>]. Although this value is less than the amount of natural resources used in the 1990s (~40%) [</a:t>
            </a:r>
            <a:r>
              <a:rPr lang="en-GB" sz="1500" u="sng">
                <a:solidFill>
                  <a:srgbClr val="4C2C92"/>
                </a:solidFill>
                <a:latin typeface="Cambria"/>
                <a:ea typeface="Cambria"/>
                <a:cs typeface="Cambria"/>
                <a:sym typeface="Cambria"/>
                <a:hlinkClick r:id="rId3">
                  <a:extLst>
                    <a:ext uri="{A12FA001-AC4F-418D-AE19-62706E023703}">
                      <ahyp:hlinkClr val="tx"/>
                    </a:ext>
                  </a:extLst>
                </a:hlinkClick>
              </a:rPr>
              <a:t>2</a:t>
            </a:r>
            <a:r>
              <a:rPr lang="en-GB" sz="1500">
                <a:solidFill>
                  <a:srgbClr val="212121"/>
                </a:solidFill>
                <a:highlight>
                  <a:srgbClr val="FFFFFF"/>
                </a:highlight>
                <a:latin typeface="Cambria"/>
                <a:ea typeface="Cambria"/>
                <a:cs typeface="Cambria"/>
                <a:sym typeface="Cambria"/>
              </a:rPr>
              <a:t>], it is estimated that more than 75% of waste generated by the construction industry has a residual value and is not currently reused nor recycled. </a:t>
            </a:r>
            <a:r>
              <a:rPr lang="en-GB" sz="1500" u="sng">
                <a:solidFill>
                  <a:schemeClr val="hlink"/>
                </a:solidFill>
                <a:highlight>
                  <a:srgbClr val="FFFFFF"/>
                </a:highlight>
                <a:latin typeface="Cambria"/>
                <a:ea typeface="Cambria"/>
                <a:cs typeface="Cambria"/>
                <a:sym typeface="Cambria"/>
                <a:hlinkClick r:id="rId4"/>
              </a:rPr>
              <a:t>https://www.ncbi.nlm.nih.gov/pmc/articles/PMC8745857/</a:t>
            </a:r>
            <a:r>
              <a:rPr lang="en-GB" sz="1500">
                <a:solidFill>
                  <a:srgbClr val="212121"/>
                </a:solidFill>
                <a:highlight>
                  <a:srgbClr val="FFFFFF"/>
                </a:highlight>
                <a:latin typeface="Cambria"/>
                <a:ea typeface="Cambria"/>
                <a:cs typeface="Cambria"/>
                <a:sym typeface="Cambria"/>
              </a:rPr>
              <a:t> </a:t>
            </a:r>
            <a:endParaRPr sz="1200">
              <a:solidFill>
                <a:srgbClr val="4D5156"/>
              </a:solidFill>
              <a:highlight>
                <a:srgbClr val="FFFFFF"/>
              </a:highligh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SLIDES_API64363089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SLIDES_API64363089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 This is Slido interaction slide, please don't delete it.</a:t>
            </a:r>
            <a:br>
              <a:rPr lang="en-GB"/>
            </a:br>
            <a:r>
              <a:rPr lang="en-GB"/>
              <a:t>✅ Click on 'Present with Slido' and the poll will launch automatically when you get to this slide.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687783662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2687783662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000">
                <a:solidFill>
                  <a:schemeClr val="dk1"/>
                </a:solidFill>
              </a:rPr>
              <a:t>GBC </a:t>
            </a:r>
            <a:endParaRPr b="1" sz="1000">
              <a:solidFill>
                <a:schemeClr val="dk1"/>
              </a:solidFill>
            </a:endParaRPr>
          </a:p>
          <a:p>
            <a:pPr indent="0" lvl="0" marL="0" rtl="0" algn="l">
              <a:lnSpc>
                <a:spcPct val="115000"/>
              </a:lnSpc>
              <a:spcBef>
                <a:spcPts val="0"/>
              </a:spcBef>
              <a:spcAft>
                <a:spcPts val="0"/>
              </a:spcAft>
              <a:buNone/>
            </a:pPr>
            <a:r>
              <a:t/>
            </a:r>
            <a:endParaRPr b="1" sz="1000">
              <a:solidFill>
                <a:schemeClr val="dk1"/>
              </a:solidFill>
            </a:endParaRPr>
          </a:p>
          <a:p>
            <a:pPr indent="0" lvl="0" marL="0" rtl="0" algn="l">
              <a:lnSpc>
                <a:spcPct val="115000"/>
              </a:lnSpc>
              <a:spcBef>
                <a:spcPts val="0"/>
              </a:spcBef>
              <a:spcAft>
                <a:spcPts val="0"/>
              </a:spcAft>
              <a:buNone/>
            </a:pPr>
            <a:r>
              <a:rPr b="1" lang="en-GB" sz="1000">
                <a:solidFill>
                  <a:schemeClr val="dk1"/>
                </a:solidFill>
              </a:rPr>
              <a:t>Net Zero Operational Carbon</a:t>
            </a:r>
            <a:endParaRPr b="1" sz="1000">
              <a:solidFill>
                <a:schemeClr val="dk1"/>
              </a:solidFill>
            </a:endParaRPr>
          </a:p>
          <a:p>
            <a:pPr indent="0" lvl="0" marL="0" rtl="0" algn="l">
              <a:lnSpc>
                <a:spcPct val="115000"/>
              </a:lnSpc>
              <a:spcBef>
                <a:spcPts val="0"/>
              </a:spcBef>
              <a:spcAft>
                <a:spcPts val="0"/>
              </a:spcAft>
              <a:buNone/>
            </a:pPr>
            <a:r>
              <a:rPr lang="en-GB" sz="1000">
                <a:solidFill>
                  <a:schemeClr val="dk1"/>
                </a:solidFill>
              </a:rPr>
              <a:t>Definition</a:t>
            </a:r>
            <a:endParaRPr sz="1000">
              <a:solidFill>
                <a:schemeClr val="dk1"/>
              </a:solidFill>
            </a:endParaRPr>
          </a:p>
          <a:p>
            <a:pPr indent="0" lvl="0" marL="0" rtl="0" algn="l">
              <a:lnSpc>
                <a:spcPct val="115000"/>
              </a:lnSpc>
              <a:spcBef>
                <a:spcPts val="0"/>
              </a:spcBef>
              <a:spcAft>
                <a:spcPts val="0"/>
              </a:spcAft>
              <a:buNone/>
            </a:pPr>
            <a:r>
              <a:rPr lang="en-GB" sz="1000">
                <a:solidFill>
                  <a:schemeClr val="dk1"/>
                </a:solidFill>
              </a:rPr>
              <a:t>When the amount of carbon dioxide emissions associated with building operations on an annual basis is reduced (highly energy efficient and fully powered from on-site and/or off-site renewable energy sources) to a level that is consistent with reaching net zero at the global or sector level in 1.5oC pathways. Any residual emissions that remain unfeasible to eliminate should be neutralised through carbon removals.</a:t>
            </a:r>
            <a:endParaRPr sz="1000">
              <a:solidFill>
                <a:schemeClr val="dk1"/>
              </a:solidFill>
            </a:endParaRPr>
          </a:p>
          <a:p>
            <a:pPr indent="0" lvl="0" marL="0" rtl="0" algn="l">
              <a:lnSpc>
                <a:spcPct val="115000"/>
              </a:lnSpc>
              <a:spcBef>
                <a:spcPts val="0"/>
              </a:spcBef>
              <a:spcAft>
                <a:spcPts val="0"/>
              </a:spcAft>
              <a:buNone/>
            </a:pPr>
            <a:r>
              <a:rPr lang="en-GB" sz="1000">
                <a:solidFill>
                  <a:schemeClr val="dk1"/>
                </a:solidFill>
              </a:rPr>
              <a:t>Guiding Principles</a:t>
            </a:r>
            <a:endParaRPr sz="1000">
              <a:solidFill>
                <a:schemeClr val="dk1"/>
              </a:solidFill>
            </a:endParaRPr>
          </a:p>
          <a:p>
            <a:pPr indent="-292100" lvl="0" marL="457200" rtl="0" algn="l">
              <a:lnSpc>
                <a:spcPct val="115000"/>
              </a:lnSpc>
              <a:spcBef>
                <a:spcPts val="1200"/>
              </a:spcBef>
              <a:spcAft>
                <a:spcPts val="0"/>
              </a:spcAft>
              <a:buClr>
                <a:schemeClr val="dk1"/>
              </a:buClr>
              <a:buSzPts val="1000"/>
              <a:buAutoNum type="arabicPeriod"/>
            </a:pPr>
            <a:r>
              <a:rPr lang="en-GB" sz="1000">
                <a:solidFill>
                  <a:schemeClr val="dk1"/>
                </a:solidFill>
              </a:rPr>
              <a:t>Reduce and optimise energy demand</a:t>
            </a:r>
            <a:br>
              <a:rPr lang="en-GB" sz="1000">
                <a:solidFill>
                  <a:schemeClr val="dk1"/>
                </a:solidFill>
              </a:rPr>
            </a:br>
            <a:r>
              <a:rPr lang="en-GB" sz="1000">
                <a:solidFill>
                  <a:schemeClr val="dk1"/>
                </a:solidFill>
              </a:rPr>
              <a:t> Prioritise consumption reduction and energy efficiency to ensure that buildings are performing as efficiently as possible, and not wasting energy.</a:t>
            </a:r>
            <a:br>
              <a:rPr lang="en-GB" sz="1000">
                <a:solidFill>
                  <a:schemeClr val="dk1"/>
                </a:solidFill>
              </a:rPr>
            </a:br>
            <a:endParaRPr sz="1000">
              <a:solidFill>
                <a:schemeClr val="dk1"/>
              </a:solidFill>
            </a:endParaRPr>
          </a:p>
          <a:p>
            <a:pPr indent="-292100" lvl="0" marL="457200" rtl="0" algn="l">
              <a:lnSpc>
                <a:spcPct val="115000"/>
              </a:lnSpc>
              <a:spcBef>
                <a:spcPts val="0"/>
              </a:spcBef>
              <a:spcAft>
                <a:spcPts val="0"/>
              </a:spcAft>
              <a:buClr>
                <a:schemeClr val="dk1"/>
              </a:buClr>
              <a:buSzPts val="1000"/>
              <a:buAutoNum type="arabicPeriod"/>
            </a:pPr>
            <a:r>
              <a:rPr lang="en-GB" sz="1000">
                <a:solidFill>
                  <a:schemeClr val="dk1"/>
                </a:solidFill>
              </a:rPr>
              <a:t>Generate balance from renewables</a:t>
            </a:r>
            <a:br>
              <a:rPr lang="en-GB" sz="1000">
                <a:solidFill>
                  <a:schemeClr val="dk1"/>
                </a:solidFill>
              </a:rPr>
            </a:br>
            <a:r>
              <a:rPr lang="en-GB" sz="1000">
                <a:solidFill>
                  <a:schemeClr val="dk1"/>
                </a:solidFill>
              </a:rPr>
              <a:t> Supply remaining demand from renewable energy sources, either on-site or off-site.</a:t>
            </a:r>
            <a:br>
              <a:rPr lang="en-GB" sz="1000">
                <a:solidFill>
                  <a:schemeClr val="dk1"/>
                </a:solidFill>
              </a:rPr>
            </a:br>
            <a:endParaRPr sz="1000">
              <a:solidFill>
                <a:schemeClr val="dk1"/>
              </a:solidFill>
            </a:endParaRPr>
          </a:p>
          <a:p>
            <a:pPr indent="-292100" lvl="0" marL="457200" rtl="0" algn="l">
              <a:lnSpc>
                <a:spcPct val="115000"/>
              </a:lnSpc>
              <a:spcBef>
                <a:spcPts val="0"/>
              </a:spcBef>
              <a:spcAft>
                <a:spcPts val="0"/>
              </a:spcAft>
              <a:buClr>
                <a:schemeClr val="dk1"/>
              </a:buClr>
              <a:buSzPts val="1000"/>
              <a:buAutoNum type="arabicPeriod"/>
            </a:pPr>
            <a:r>
              <a:rPr lang="en-GB" sz="1000">
                <a:solidFill>
                  <a:schemeClr val="dk1"/>
                </a:solidFill>
              </a:rPr>
              <a:t>Compensate for residual emissions</a:t>
            </a:r>
            <a:br>
              <a:rPr lang="en-GB" sz="1000">
                <a:solidFill>
                  <a:schemeClr val="dk1"/>
                </a:solidFill>
              </a:rPr>
            </a:br>
            <a:r>
              <a:rPr lang="en-GB" sz="1000">
                <a:solidFill>
                  <a:schemeClr val="dk1"/>
                </a:solidFill>
              </a:rPr>
              <a:t> Offset residual operational emissions, such as from refrigerants or the use of unavoidable fossil fuels in buildings with high quality, credible compensation activities.</a:t>
            </a:r>
            <a:br>
              <a:rPr lang="en-GB" sz="1000">
                <a:solidFill>
                  <a:schemeClr val="dk1"/>
                </a:solidFill>
              </a:rPr>
            </a:br>
            <a:endParaRPr sz="1000">
              <a:solidFill>
                <a:schemeClr val="dk1"/>
              </a:solidFill>
            </a:endParaRPr>
          </a:p>
          <a:p>
            <a:pPr indent="-292100" lvl="0" marL="457200" rtl="0" algn="l">
              <a:lnSpc>
                <a:spcPct val="115000"/>
              </a:lnSpc>
              <a:spcBef>
                <a:spcPts val="0"/>
              </a:spcBef>
              <a:spcAft>
                <a:spcPts val="0"/>
              </a:spcAft>
              <a:buClr>
                <a:schemeClr val="dk1"/>
              </a:buClr>
              <a:buSzPts val="1000"/>
              <a:buAutoNum type="arabicPeriod"/>
            </a:pPr>
            <a:r>
              <a:rPr lang="en-GB" sz="1000">
                <a:solidFill>
                  <a:schemeClr val="dk1"/>
                </a:solidFill>
              </a:rPr>
              <a:t>Plan for deep decarbonisation</a:t>
            </a:r>
            <a:br>
              <a:rPr lang="en-GB" sz="1000">
                <a:solidFill>
                  <a:schemeClr val="dk1"/>
                </a:solidFill>
              </a:rPr>
            </a:br>
            <a:r>
              <a:rPr lang="en-GB" sz="1000">
                <a:solidFill>
                  <a:schemeClr val="dk1"/>
                </a:solidFill>
              </a:rPr>
              <a:t> Set up action plans to remove any remaining sources of fossil fuels in buildings as soon as possible.</a:t>
            </a:r>
            <a:br>
              <a:rPr lang="en-GB" sz="1000">
                <a:solidFill>
                  <a:schemeClr val="dk1"/>
                </a:solidFill>
              </a:rPr>
            </a:br>
            <a:endParaRPr sz="1000">
              <a:solidFill>
                <a:schemeClr val="dk1"/>
              </a:solidFill>
            </a:endParaRPr>
          </a:p>
          <a:p>
            <a:pPr indent="0" lvl="0" marL="0" rtl="0" algn="l">
              <a:lnSpc>
                <a:spcPct val="115000"/>
              </a:lnSpc>
              <a:spcBef>
                <a:spcPts val="1200"/>
              </a:spcBef>
              <a:spcAft>
                <a:spcPts val="0"/>
              </a:spcAft>
              <a:buNone/>
            </a:pPr>
            <a:r>
              <a:rPr b="1" lang="en-GB" sz="1000">
                <a:solidFill>
                  <a:schemeClr val="dk1"/>
                </a:solidFill>
              </a:rPr>
              <a:t>Net Zero Whole Life Carbon</a:t>
            </a:r>
            <a:endParaRPr b="1" sz="1000">
              <a:solidFill>
                <a:schemeClr val="dk1"/>
              </a:solidFill>
            </a:endParaRPr>
          </a:p>
          <a:p>
            <a:pPr indent="0" lvl="0" marL="0" rtl="0" algn="l">
              <a:lnSpc>
                <a:spcPct val="115000"/>
              </a:lnSpc>
              <a:spcBef>
                <a:spcPts val="0"/>
              </a:spcBef>
              <a:spcAft>
                <a:spcPts val="0"/>
              </a:spcAft>
              <a:buNone/>
            </a:pPr>
            <a:r>
              <a:rPr lang="en-GB" sz="1000">
                <a:solidFill>
                  <a:schemeClr val="dk1"/>
                </a:solidFill>
              </a:rPr>
              <a:t>Definition</a:t>
            </a:r>
            <a:endParaRPr sz="1000">
              <a:solidFill>
                <a:schemeClr val="dk1"/>
              </a:solidFill>
            </a:endParaRPr>
          </a:p>
          <a:p>
            <a:pPr indent="0" lvl="0" marL="0" rtl="0" algn="l">
              <a:lnSpc>
                <a:spcPct val="115000"/>
              </a:lnSpc>
              <a:spcBef>
                <a:spcPts val="0"/>
              </a:spcBef>
              <a:spcAft>
                <a:spcPts val="0"/>
              </a:spcAft>
              <a:buNone/>
            </a:pPr>
            <a:r>
              <a:rPr lang="en-GB" sz="1000">
                <a:solidFill>
                  <a:schemeClr val="dk1"/>
                </a:solidFill>
              </a:rPr>
              <a:t>When, in addition to net zero operational carbon, upfront carbon and other embodied carbon across the building lifecycle is reduced to a level that is consistent with reaching net zero at the global or sector level in 1.5oC pathways. Any residual emissions that remain unfeasible to eliminate should be neutralised through carbon removals1.</a:t>
            </a:r>
            <a:endParaRPr sz="1000">
              <a:solidFill>
                <a:schemeClr val="dk1"/>
              </a:solidFill>
            </a:endParaRPr>
          </a:p>
          <a:p>
            <a:pPr indent="0" lvl="0" marL="0" rtl="0" algn="l">
              <a:lnSpc>
                <a:spcPct val="115000"/>
              </a:lnSpc>
              <a:spcBef>
                <a:spcPts val="0"/>
              </a:spcBef>
              <a:spcAft>
                <a:spcPts val="0"/>
              </a:spcAft>
              <a:buNone/>
            </a:pPr>
            <a:r>
              <a:rPr lang="en-GB" sz="1000">
                <a:solidFill>
                  <a:schemeClr val="dk1"/>
                </a:solidFill>
              </a:rPr>
              <a:t>Guiding Principles</a:t>
            </a:r>
            <a:endParaRPr sz="1000">
              <a:solidFill>
                <a:schemeClr val="dk1"/>
              </a:solidFill>
            </a:endParaRPr>
          </a:p>
          <a:p>
            <a:pPr indent="-292100" lvl="0" marL="457200" rtl="0" algn="l">
              <a:lnSpc>
                <a:spcPct val="115000"/>
              </a:lnSpc>
              <a:spcBef>
                <a:spcPts val="1200"/>
              </a:spcBef>
              <a:spcAft>
                <a:spcPts val="0"/>
              </a:spcAft>
              <a:buClr>
                <a:schemeClr val="dk1"/>
              </a:buClr>
              <a:buSzPts val="1000"/>
              <a:buAutoNum type="arabicPeriod"/>
            </a:pPr>
            <a:r>
              <a:rPr lang="en-GB" sz="1000">
                <a:solidFill>
                  <a:schemeClr val="dk1"/>
                </a:solidFill>
              </a:rPr>
              <a:t>Prevent</a:t>
            </a:r>
            <a:br>
              <a:rPr lang="en-GB" sz="1000">
                <a:solidFill>
                  <a:schemeClr val="dk1"/>
                </a:solidFill>
              </a:rPr>
            </a:br>
            <a:r>
              <a:rPr lang="en-GB" sz="1000">
                <a:solidFill>
                  <a:schemeClr val="dk1"/>
                </a:solidFill>
              </a:rPr>
              <a:t> Avoid embodied carbon from the outset by considering alternative strategies to deliver the desired function (e.g. renovation of existing buildings rather than new development etc.)</a:t>
            </a:r>
            <a:br>
              <a:rPr lang="en-GB" sz="1000">
                <a:solidFill>
                  <a:schemeClr val="dk1"/>
                </a:solidFill>
              </a:rPr>
            </a:br>
            <a:endParaRPr sz="1000">
              <a:solidFill>
                <a:schemeClr val="dk1"/>
              </a:solidFill>
            </a:endParaRPr>
          </a:p>
          <a:p>
            <a:pPr indent="-292100" lvl="0" marL="457200" rtl="0" algn="l">
              <a:lnSpc>
                <a:spcPct val="115000"/>
              </a:lnSpc>
              <a:spcBef>
                <a:spcPts val="0"/>
              </a:spcBef>
              <a:spcAft>
                <a:spcPts val="0"/>
              </a:spcAft>
              <a:buClr>
                <a:schemeClr val="dk1"/>
              </a:buClr>
              <a:buSzPts val="1000"/>
              <a:buAutoNum type="arabicPeriod"/>
            </a:pPr>
            <a:r>
              <a:rPr lang="en-GB" sz="1000">
                <a:solidFill>
                  <a:schemeClr val="dk1"/>
                </a:solidFill>
              </a:rPr>
              <a:t>Reduce and optimise</a:t>
            </a:r>
            <a:br>
              <a:rPr lang="en-GB" sz="1000">
                <a:solidFill>
                  <a:schemeClr val="dk1"/>
                </a:solidFill>
              </a:rPr>
            </a:br>
            <a:r>
              <a:rPr lang="en-GB" sz="1000">
                <a:solidFill>
                  <a:schemeClr val="dk1"/>
                </a:solidFill>
              </a:rPr>
              <a:t> Evaluate each design choice using a whole lifecycle approach and seek to minimise upfront carbon impacts (e.g. lean construction, low carbon materials and construction processes etc.)</a:t>
            </a:r>
            <a:br>
              <a:rPr lang="en-GB" sz="1000">
                <a:solidFill>
                  <a:schemeClr val="dk1"/>
                </a:solidFill>
              </a:rPr>
            </a:br>
            <a:endParaRPr sz="1000">
              <a:solidFill>
                <a:schemeClr val="dk1"/>
              </a:solidFill>
            </a:endParaRPr>
          </a:p>
          <a:p>
            <a:pPr indent="-292100" lvl="0" marL="457200" rtl="0" algn="l">
              <a:lnSpc>
                <a:spcPct val="115000"/>
              </a:lnSpc>
              <a:spcBef>
                <a:spcPts val="0"/>
              </a:spcBef>
              <a:spcAft>
                <a:spcPts val="0"/>
              </a:spcAft>
              <a:buClr>
                <a:schemeClr val="dk1"/>
              </a:buClr>
              <a:buSzPts val="1000"/>
              <a:buAutoNum type="arabicPeriod"/>
            </a:pPr>
            <a:r>
              <a:rPr lang="en-GB" sz="1000">
                <a:solidFill>
                  <a:schemeClr val="dk1"/>
                </a:solidFill>
              </a:rPr>
              <a:t>Plan for the future</a:t>
            </a:r>
            <a:br>
              <a:rPr lang="en-GB" sz="1000">
                <a:solidFill>
                  <a:schemeClr val="dk1"/>
                </a:solidFill>
              </a:rPr>
            </a:br>
            <a:r>
              <a:rPr lang="en-GB" sz="1000">
                <a:solidFill>
                  <a:schemeClr val="dk1"/>
                </a:solidFill>
              </a:rPr>
              <a:t> Take steps to avoid future embodied carbon during and at end of life (e.g. maximise potential for renovation, future adaptation, circularity etc.)</a:t>
            </a:r>
            <a:br>
              <a:rPr lang="en-GB" sz="1000">
                <a:solidFill>
                  <a:schemeClr val="dk1"/>
                </a:solidFill>
              </a:rPr>
            </a:br>
            <a:endParaRPr sz="1000">
              <a:solidFill>
                <a:schemeClr val="dk1"/>
              </a:solidFill>
            </a:endParaRPr>
          </a:p>
          <a:p>
            <a:pPr indent="-292100" lvl="0" marL="457200" rtl="0" algn="l">
              <a:lnSpc>
                <a:spcPct val="115000"/>
              </a:lnSpc>
              <a:spcBef>
                <a:spcPts val="0"/>
              </a:spcBef>
              <a:spcAft>
                <a:spcPts val="0"/>
              </a:spcAft>
              <a:buClr>
                <a:schemeClr val="dk1"/>
              </a:buClr>
              <a:buSzPts val="1000"/>
              <a:buAutoNum type="arabicPeriod"/>
            </a:pPr>
            <a:r>
              <a:rPr lang="en-GB" sz="1000">
                <a:solidFill>
                  <a:schemeClr val="dk1"/>
                </a:solidFill>
              </a:rPr>
              <a:t>Compensate for residual emissions</a:t>
            </a:r>
            <a:br>
              <a:rPr lang="en-GB" sz="1000">
                <a:solidFill>
                  <a:schemeClr val="dk1"/>
                </a:solidFill>
              </a:rPr>
            </a:br>
            <a:r>
              <a:rPr lang="en-GB" sz="1000">
                <a:solidFill>
                  <a:schemeClr val="dk1"/>
                </a:solidFill>
              </a:rPr>
              <a:t> Offset residual upfront embodied carbon emissions with high quality, credible compensation activities.</a:t>
            </a:r>
            <a:br>
              <a:rPr lang="en-GB" sz="1000">
                <a:solidFill>
                  <a:schemeClr val="dk1"/>
                </a:solidFill>
              </a:rPr>
            </a:br>
            <a:endParaRPr sz="1000">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687783662d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2687783662d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 This is Slido interaction slide, please don't delete it.</a:t>
            </a:r>
            <a:br>
              <a:rPr lang="en-GB"/>
            </a:br>
            <a:r>
              <a:rPr lang="en-GB"/>
              <a:t>✅ Click on 'Present with Slido' and the poll will launch automatically when you get to this slide.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b84344aa82_2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b84344aa82_2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687783662d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2687783662d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687783662d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2687783662d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 This is Slido interaction slide, please don't delete it.</a:t>
            </a:r>
            <a:br>
              <a:rPr lang="en-GB"/>
            </a:br>
            <a:r>
              <a:rPr lang="en-GB"/>
              <a:t>✅ Click on 'Present with Slido' and the poll will launch automatically when you get to this slide.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SLIDES_API104270828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SLIDES_API104270828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 This is Slido interaction slide, please don't delete it.</a:t>
            </a:r>
            <a:br>
              <a:rPr lang="en-GB"/>
            </a:br>
            <a:r>
              <a:rPr lang="en-GB"/>
              <a:t>✅ Click on 'Present with Slido' and the poll will launch automatically when you get to this slide.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687783662d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2687783662d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000">
                <a:solidFill>
                  <a:schemeClr val="dk1"/>
                </a:solidFill>
              </a:rPr>
              <a:t>GBC </a:t>
            </a:r>
            <a:endParaRPr b="1" sz="1000">
              <a:solidFill>
                <a:schemeClr val="dk1"/>
              </a:solidFill>
            </a:endParaRPr>
          </a:p>
          <a:p>
            <a:pPr indent="0" lvl="0" marL="0" rtl="0" algn="l">
              <a:lnSpc>
                <a:spcPct val="115000"/>
              </a:lnSpc>
              <a:spcBef>
                <a:spcPts val="0"/>
              </a:spcBef>
              <a:spcAft>
                <a:spcPts val="0"/>
              </a:spcAft>
              <a:buNone/>
            </a:pPr>
            <a:r>
              <a:t/>
            </a:r>
            <a:endParaRPr b="1" sz="1000">
              <a:solidFill>
                <a:schemeClr val="dk1"/>
              </a:solidFill>
            </a:endParaRPr>
          </a:p>
          <a:p>
            <a:pPr indent="0" lvl="0" marL="0" rtl="0" algn="l">
              <a:lnSpc>
                <a:spcPct val="115000"/>
              </a:lnSpc>
              <a:spcBef>
                <a:spcPts val="0"/>
              </a:spcBef>
              <a:spcAft>
                <a:spcPts val="0"/>
              </a:spcAft>
              <a:buNone/>
            </a:pPr>
            <a:r>
              <a:rPr b="1" lang="en-GB" sz="1000">
                <a:solidFill>
                  <a:schemeClr val="dk1"/>
                </a:solidFill>
              </a:rPr>
              <a:t>Net Zero Operational Carbon</a:t>
            </a:r>
            <a:endParaRPr b="1" sz="1000">
              <a:solidFill>
                <a:schemeClr val="dk1"/>
              </a:solidFill>
            </a:endParaRPr>
          </a:p>
          <a:p>
            <a:pPr indent="0" lvl="0" marL="0" rtl="0" algn="l">
              <a:lnSpc>
                <a:spcPct val="115000"/>
              </a:lnSpc>
              <a:spcBef>
                <a:spcPts val="0"/>
              </a:spcBef>
              <a:spcAft>
                <a:spcPts val="0"/>
              </a:spcAft>
              <a:buNone/>
            </a:pPr>
            <a:r>
              <a:rPr lang="en-GB" sz="1000">
                <a:solidFill>
                  <a:schemeClr val="dk1"/>
                </a:solidFill>
              </a:rPr>
              <a:t>Definition</a:t>
            </a:r>
            <a:endParaRPr sz="1000">
              <a:solidFill>
                <a:schemeClr val="dk1"/>
              </a:solidFill>
            </a:endParaRPr>
          </a:p>
          <a:p>
            <a:pPr indent="0" lvl="0" marL="0" rtl="0" algn="l">
              <a:lnSpc>
                <a:spcPct val="115000"/>
              </a:lnSpc>
              <a:spcBef>
                <a:spcPts val="0"/>
              </a:spcBef>
              <a:spcAft>
                <a:spcPts val="0"/>
              </a:spcAft>
              <a:buNone/>
            </a:pPr>
            <a:r>
              <a:rPr lang="en-GB" sz="1000">
                <a:solidFill>
                  <a:schemeClr val="dk1"/>
                </a:solidFill>
              </a:rPr>
              <a:t>When the amount of carbon dioxide emissions associated with building operations on an annual basis is reduced (highly energy efficient and fully powered from on-site and/or off-site renewable energy sources) to a level that is consistent with reaching net zero at the global or sector level in 1.5oC pathways. Any residual emissions that remain unfeasible to eliminate should be neutralised through carbon removals.</a:t>
            </a:r>
            <a:endParaRPr sz="1000">
              <a:solidFill>
                <a:schemeClr val="dk1"/>
              </a:solidFill>
            </a:endParaRPr>
          </a:p>
          <a:p>
            <a:pPr indent="0" lvl="0" marL="0" rtl="0" algn="l">
              <a:lnSpc>
                <a:spcPct val="115000"/>
              </a:lnSpc>
              <a:spcBef>
                <a:spcPts val="0"/>
              </a:spcBef>
              <a:spcAft>
                <a:spcPts val="0"/>
              </a:spcAft>
              <a:buNone/>
            </a:pPr>
            <a:r>
              <a:rPr lang="en-GB" sz="1000">
                <a:solidFill>
                  <a:schemeClr val="dk1"/>
                </a:solidFill>
              </a:rPr>
              <a:t>Guiding Principles</a:t>
            </a:r>
            <a:endParaRPr sz="1000">
              <a:solidFill>
                <a:schemeClr val="dk1"/>
              </a:solidFill>
            </a:endParaRPr>
          </a:p>
          <a:p>
            <a:pPr indent="-292100" lvl="0" marL="457200" rtl="0" algn="l">
              <a:lnSpc>
                <a:spcPct val="115000"/>
              </a:lnSpc>
              <a:spcBef>
                <a:spcPts val="1200"/>
              </a:spcBef>
              <a:spcAft>
                <a:spcPts val="0"/>
              </a:spcAft>
              <a:buClr>
                <a:schemeClr val="dk1"/>
              </a:buClr>
              <a:buSzPts val="1000"/>
              <a:buAutoNum type="arabicPeriod"/>
            </a:pPr>
            <a:r>
              <a:rPr lang="en-GB" sz="1000">
                <a:solidFill>
                  <a:schemeClr val="dk1"/>
                </a:solidFill>
              </a:rPr>
              <a:t>Reduce and optimise energy demand</a:t>
            </a:r>
            <a:br>
              <a:rPr lang="en-GB" sz="1000">
                <a:solidFill>
                  <a:schemeClr val="dk1"/>
                </a:solidFill>
              </a:rPr>
            </a:br>
            <a:r>
              <a:rPr lang="en-GB" sz="1000">
                <a:solidFill>
                  <a:schemeClr val="dk1"/>
                </a:solidFill>
              </a:rPr>
              <a:t> Prioritise consumption reduction and energy efficiency to ensure that buildings are performing as efficiently as possible, and not wasting energy.</a:t>
            </a:r>
            <a:br>
              <a:rPr lang="en-GB" sz="1000">
                <a:solidFill>
                  <a:schemeClr val="dk1"/>
                </a:solidFill>
              </a:rPr>
            </a:br>
            <a:endParaRPr sz="1000">
              <a:solidFill>
                <a:schemeClr val="dk1"/>
              </a:solidFill>
            </a:endParaRPr>
          </a:p>
          <a:p>
            <a:pPr indent="-292100" lvl="0" marL="457200" rtl="0" algn="l">
              <a:lnSpc>
                <a:spcPct val="115000"/>
              </a:lnSpc>
              <a:spcBef>
                <a:spcPts val="0"/>
              </a:spcBef>
              <a:spcAft>
                <a:spcPts val="0"/>
              </a:spcAft>
              <a:buClr>
                <a:schemeClr val="dk1"/>
              </a:buClr>
              <a:buSzPts val="1000"/>
              <a:buAutoNum type="arabicPeriod"/>
            </a:pPr>
            <a:r>
              <a:rPr lang="en-GB" sz="1000">
                <a:solidFill>
                  <a:schemeClr val="dk1"/>
                </a:solidFill>
              </a:rPr>
              <a:t>Generate balance from renewables</a:t>
            </a:r>
            <a:br>
              <a:rPr lang="en-GB" sz="1000">
                <a:solidFill>
                  <a:schemeClr val="dk1"/>
                </a:solidFill>
              </a:rPr>
            </a:br>
            <a:r>
              <a:rPr lang="en-GB" sz="1000">
                <a:solidFill>
                  <a:schemeClr val="dk1"/>
                </a:solidFill>
              </a:rPr>
              <a:t> Supply remaining demand from renewable energy sources, either on-site or off-site.</a:t>
            </a:r>
            <a:br>
              <a:rPr lang="en-GB" sz="1000">
                <a:solidFill>
                  <a:schemeClr val="dk1"/>
                </a:solidFill>
              </a:rPr>
            </a:br>
            <a:endParaRPr sz="1000">
              <a:solidFill>
                <a:schemeClr val="dk1"/>
              </a:solidFill>
            </a:endParaRPr>
          </a:p>
          <a:p>
            <a:pPr indent="-292100" lvl="0" marL="457200" rtl="0" algn="l">
              <a:lnSpc>
                <a:spcPct val="115000"/>
              </a:lnSpc>
              <a:spcBef>
                <a:spcPts val="0"/>
              </a:spcBef>
              <a:spcAft>
                <a:spcPts val="0"/>
              </a:spcAft>
              <a:buClr>
                <a:schemeClr val="dk1"/>
              </a:buClr>
              <a:buSzPts val="1000"/>
              <a:buAutoNum type="arabicPeriod"/>
            </a:pPr>
            <a:r>
              <a:rPr lang="en-GB" sz="1000">
                <a:solidFill>
                  <a:schemeClr val="dk1"/>
                </a:solidFill>
              </a:rPr>
              <a:t>Compensate for residual emissions</a:t>
            </a:r>
            <a:br>
              <a:rPr lang="en-GB" sz="1000">
                <a:solidFill>
                  <a:schemeClr val="dk1"/>
                </a:solidFill>
              </a:rPr>
            </a:br>
            <a:r>
              <a:rPr lang="en-GB" sz="1000">
                <a:solidFill>
                  <a:schemeClr val="dk1"/>
                </a:solidFill>
              </a:rPr>
              <a:t> Offset residual operational emissions, such as from refrigerants or the use of unavoidable fossil fuels in buildings with high quality, credible compensation activities.</a:t>
            </a:r>
            <a:br>
              <a:rPr lang="en-GB" sz="1000">
                <a:solidFill>
                  <a:schemeClr val="dk1"/>
                </a:solidFill>
              </a:rPr>
            </a:br>
            <a:endParaRPr sz="1000">
              <a:solidFill>
                <a:schemeClr val="dk1"/>
              </a:solidFill>
            </a:endParaRPr>
          </a:p>
          <a:p>
            <a:pPr indent="-292100" lvl="0" marL="457200" rtl="0" algn="l">
              <a:lnSpc>
                <a:spcPct val="115000"/>
              </a:lnSpc>
              <a:spcBef>
                <a:spcPts val="0"/>
              </a:spcBef>
              <a:spcAft>
                <a:spcPts val="0"/>
              </a:spcAft>
              <a:buClr>
                <a:schemeClr val="dk1"/>
              </a:buClr>
              <a:buSzPts val="1000"/>
              <a:buAutoNum type="arabicPeriod"/>
            </a:pPr>
            <a:r>
              <a:rPr lang="en-GB" sz="1000">
                <a:solidFill>
                  <a:schemeClr val="dk1"/>
                </a:solidFill>
              </a:rPr>
              <a:t>Plan for deep decarbonisation</a:t>
            </a:r>
            <a:br>
              <a:rPr lang="en-GB" sz="1000">
                <a:solidFill>
                  <a:schemeClr val="dk1"/>
                </a:solidFill>
              </a:rPr>
            </a:br>
            <a:r>
              <a:rPr lang="en-GB" sz="1000">
                <a:solidFill>
                  <a:schemeClr val="dk1"/>
                </a:solidFill>
              </a:rPr>
              <a:t> Set up action plans to remove any remaining sources of fossil fuels in buildings as soon as possible.</a:t>
            </a:r>
            <a:br>
              <a:rPr lang="en-GB" sz="1000">
                <a:solidFill>
                  <a:schemeClr val="dk1"/>
                </a:solidFill>
              </a:rPr>
            </a:br>
            <a:endParaRPr sz="1000">
              <a:solidFill>
                <a:schemeClr val="dk1"/>
              </a:solidFill>
            </a:endParaRPr>
          </a:p>
          <a:p>
            <a:pPr indent="0" lvl="0" marL="0" rtl="0" algn="l">
              <a:lnSpc>
                <a:spcPct val="115000"/>
              </a:lnSpc>
              <a:spcBef>
                <a:spcPts val="1200"/>
              </a:spcBef>
              <a:spcAft>
                <a:spcPts val="0"/>
              </a:spcAft>
              <a:buNone/>
            </a:pPr>
            <a:r>
              <a:rPr b="1" lang="en-GB" sz="1000">
                <a:solidFill>
                  <a:schemeClr val="dk1"/>
                </a:solidFill>
              </a:rPr>
              <a:t>Net Zero Whole Life Carbon</a:t>
            </a:r>
            <a:endParaRPr b="1" sz="1000">
              <a:solidFill>
                <a:schemeClr val="dk1"/>
              </a:solidFill>
            </a:endParaRPr>
          </a:p>
          <a:p>
            <a:pPr indent="0" lvl="0" marL="0" rtl="0" algn="l">
              <a:lnSpc>
                <a:spcPct val="115000"/>
              </a:lnSpc>
              <a:spcBef>
                <a:spcPts val="0"/>
              </a:spcBef>
              <a:spcAft>
                <a:spcPts val="0"/>
              </a:spcAft>
              <a:buNone/>
            </a:pPr>
            <a:r>
              <a:rPr lang="en-GB" sz="1000">
                <a:solidFill>
                  <a:schemeClr val="dk1"/>
                </a:solidFill>
              </a:rPr>
              <a:t>Definition</a:t>
            </a:r>
            <a:endParaRPr sz="1000">
              <a:solidFill>
                <a:schemeClr val="dk1"/>
              </a:solidFill>
            </a:endParaRPr>
          </a:p>
          <a:p>
            <a:pPr indent="0" lvl="0" marL="0" rtl="0" algn="l">
              <a:lnSpc>
                <a:spcPct val="115000"/>
              </a:lnSpc>
              <a:spcBef>
                <a:spcPts val="0"/>
              </a:spcBef>
              <a:spcAft>
                <a:spcPts val="0"/>
              </a:spcAft>
              <a:buNone/>
            </a:pPr>
            <a:r>
              <a:rPr lang="en-GB" sz="1000">
                <a:solidFill>
                  <a:schemeClr val="dk1"/>
                </a:solidFill>
              </a:rPr>
              <a:t>When, in addition to net zero operational carbon, upfront carbon and other embodied carbon across the building lifecycle is reduced to a level that is consistent with reaching net zero at the global or sector level in 1.5oC pathways. Any residual emissions that remain unfeasible to eliminate should be neutralised through carbon removals1.</a:t>
            </a:r>
            <a:endParaRPr sz="1000">
              <a:solidFill>
                <a:schemeClr val="dk1"/>
              </a:solidFill>
            </a:endParaRPr>
          </a:p>
          <a:p>
            <a:pPr indent="0" lvl="0" marL="0" rtl="0" algn="l">
              <a:lnSpc>
                <a:spcPct val="115000"/>
              </a:lnSpc>
              <a:spcBef>
                <a:spcPts val="0"/>
              </a:spcBef>
              <a:spcAft>
                <a:spcPts val="0"/>
              </a:spcAft>
              <a:buNone/>
            </a:pPr>
            <a:r>
              <a:rPr lang="en-GB" sz="1000">
                <a:solidFill>
                  <a:schemeClr val="dk1"/>
                </a:solidFill>
              </a:rPr>
              <a:t>Guiding Principles</a:t>
            </a:r>
            <a:endParaRPr sz="1000">
              <a:solidFill>
                <a:schemeClr val="dk1"/>
              </a:solidFill>
            </a:endParaRPr>
          </a:p>
          <a:p>
            <a:pPr indent="-292100" lvl="0" marL="457200" rtl="0" algn="l">
              <a:lnSpc>
                <a:spcPct val="115000"/>
              </a:lnSpc>
              <a:spcBef>
                <a:spcPts val="1200"/>
              </a:spcBef>
              <a:spcAft>
                <a:spcPts val="0"/>
              </a:spcAft>
              <a:buClr>
                <a:schemeClr val="dk1"/>
              </a:buClr>
              <a:buSzPts val="1000"/>
              <a:buAutoNum type="arabicPeriod"/>
            </a:pPr>
            <a:r>
              <a:rPr lang="en-GB" sz="1000">
                <a:solidFill>
                  <a:schemeClr val="dk1"/>
                </a:solidFill>
              </a:rPr>
              <a:t>Prevent</a:t>
            </a:r>
            <a:br>
              <a:rPr lang="en-GB" sz="1000">
                <a:solidFill>
                  <a:schemeClr val="dk1"/>
                </a:solidFill>
              </a:rPr>
            </a:br>
            <a:r>
              <a:rPr lang="en-GB" sz="1000">
                <a:solidFill>
                  <a:schemeClr val="dk1"/>
                </a:solidFill>
              </a:rPr>
              <a:t> Avoid embodied carbon from the outset by considering alternative strategies to deliver the desired function (e.g. renovation of existing buildings rather than new development etc.)</a:t>
            </a:r>
            <a:br>
              <a:rPr lang="en-GB" sz="1000">
                <a:solidFill>
                  <a:schemeClr val="dk1"/>
                </a:solidFill>
              </a:rPr>
            </a:br>
            <a:endParaRPr sz="1000">
              <a:solidFill>
                <a:schemeClr val="dk1"/>
              </a:solidFill>
            </a:endParaRPr>
          </a:p>
          <a:p>
            <a:pPr indent="-292100" lvl="0" marL="457200" rtl="0" algn="l">
              <a:lnSpc>
                <a:spcPct val="115000"/>
              </a:lnSpc>
              <a:spcBef>
                <a:spcPts val="0"/>
              </a:spcBef>
              <a:spcAft>
                <a:spcPts val="0"/>
              </a:spcAft>
              <a:buClr>
                <a:schemeClr val="dk1"/>
              </a:buClr>
              <a:buSzPts val="1000"/>
              <a:buAutoNum type="arabicPeriod"/>
            </a:pPr>
            <a:r>
              <a:rPr lang="en-GB" sz="1000">
                <a:solidFill>
                  <a:schemeClr val="dk1"/>
                </a:solidFill>
              </a:rPr>
              <a:t>Reduce and optimise</a:t>
            </a:r>
            <a:br>
              <a:rPr lang="en-GB" sz="1000">
                <a:solidFill>
                  <a:schemeClr val="dk1"/>
                </a:solidFill>
              </a:rPr>
            </a:br>
            <a:r>
              <a:rPr lang="en-GB" sz="1000">
                <a:solidFill>
                  <a:schemeClr val="dk1"/>
                </a:solidFill>
              </a:rPr>
              <a:t> Evaluate each design choice using a whole lifecycle approach and seek to minimise upfront carbon impacts (e.g. lean construction, low carbon materials and construction processes etc.)</a:t>
            </a:r>
            <a:br>
              <a:rPr lang="en-GB" sz="1000">
                <a:solidFill>
                  <a:schemeClr val="dk1"/>
                </a:solidFill>
              </a:rPr>
            </a:br>
            <a:endParaRPr sz="1000">
              <a:solidFill>
                <a:schemeClr val="dk1"/>
              </a:solidFill>
            </a:endParaRPr>
          </a:p>
          <a:p>
            <a:pPr indent="-292100" lvl="0" marL="457200" rtl="0" algn="l">
              <a:lnSpc>
                <a:spcPct val="115000"/>
              </a:lnSpc>
              <a:spcBef>
                <a:spcPts val="0"/>
              </a:spcBef>
              <a:spcAft>
                <a:spcPts val="0"/>
              </a:spcAft>
              <a:buClr>
                <a:schemeClr val="dk1"/>
              </a:buClr>
              <a:buSzPts val="1000"/>
              <a:buAutoNum type="arabicPeriod"/>
            </a:pPr>
            <a:r>
              <a:rPr lang="en-GB" sz="1000">
                <a:solidFill>
                  <a:schemeClr val="dk1"/>
                </a:solidFill>
              </a:rPr>
              <a:t>Plan for the future</a:t>
            </a:r>
            <a:br>
              <a:rPr lang="en-GB" sz="1000">
                <a:solidFill>
                  <a:schemeClr val="dk1"/>
                </a:solidFill>
              </a:rPr>
            </a:br>
            <a:r>
              <a:rPr lang="en-GB" sz="1000">
                <a:solidFill>
                  <a:schemeClr val="dk1"/>
                </a:solidFill>
              </a:rPr>
              <a:t> Take steps to avoid future embodied carbon during and at end of life (e.g. maximise potential for renovation, future adaptation, circularity etc.)</a:t>
            </a:r>
            <a:br>
              <a:rPr lang="en-GB" sz="1000">
                <a:solidFill>
                  <a:schemeClr val="dk1"/>
                </a:solidFill>
              </a:rPr>
            </a:br>
            <a:endParaRPr sz="1000">
              <a:solidFill>
                <a:schemeClr val="dk1"/>
              </a:solidFill>
            </a:endParaRPr>
          </a:p>
          <a:p>
            <a:pPr indent="-292100" lvl="0" marL="457200" rtl="0" algn="l">
              <a:lnSpc>
                <a:spcPct val="115000"/>
              </a:lnSpc>
              <a:spcBef>
                <a:spcPts val="0"/>
              </a:spcBef>
              <a:spcAft>
                <a:spcPts val="0"/>
              </a:spcAft>
              <a:buClr>
                <a:schemeClr val="dk1"/>
              </a:buClr>
              <a:buSzPts val="1000"/>
              <a:buAutoNum type="arabicPeriod"/>
            </a:pPr>
            <a:r>
              <a:rPr lang="en-GB" sz="1000">
                <a:solidFill>
                  <a:schemeClr val="dk1"/>
                </a:solidFill>
              </a:rPr>
              <a:t>Compensate for residual emissions</a:t>
            </a:r>
            <a:br>
              <a:rPr lang="en-GB" sz="1000">
                <a:solidFill>
                  <a:schemeClr val="dk1"/>
                </a:solidFill>
              </a:rPr>
            </a:br>
            <a:r>
              <a:rPr lang="en-GB" sz="1000">
                <a:solidFill>
                  <a:schemeClr val="dk1"/>
                </a:solidFill>
              </a:rPr>
              <a:t> Offset residual upfront embodied carbon emissions with high quality, credible compensation activities.</a:t>
            </a:r>
            <a:br>
              <a:rPr lang="en-GB" sz="1000">
                <a:solidFill>
                  <a:schemeClr val="dk1"/>
                </a:solidFill>
              </a:rPr>
            </a:br>
            <a:endParaRPr sz="1000">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687783662d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2687783662d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4eb070be2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24eb070be2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b795dba861_2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2b795dba861_2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4eb070be2c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24eb070be2c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805ceb2c19_0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2805ceb2c19_0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805ceb2c19_0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2805ceb2c19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b795dba86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b795dba86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805ceb2c19_0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2805ceb2c19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2805ceb2c19_0_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2805ceb2c19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244d4662976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244d4662976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805ceb2c19_0_5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2805ceb2c19_0_5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2805ceb2c19_0_5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2805ceb2c19_0_5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2805ceb2c19_0_5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2805ceb2c19_0_5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2805ceb2c19_0_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2805ceb2c19_0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2805ceb2c19_0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2805ceb2c19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2805ceb2c19_0_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2805ceb2c19_0_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43078c594a_0_6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243078c594a_0_6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43078c594a_0_5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43078c594a_0_5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2805ceb2c19_0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2805ceb2c19_0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43078c594a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43078c594a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43078c594a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43078c594a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687783662d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687783662d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687783662d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687783662d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3.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ZERO" type="title">
  <p:cSld name="TITLE">
    <p:bg>
      <p:bgPr>
        <a:solidFill>
          <a:schemeClr val="dk2"/>
        </a:solidFill>
      </p:bgPr>
    </p:bg>
    <p:spTree>
      <p:nvGrpSpPr>
        <p:cNvPr id="54" name="Shape 54"/>
        <p:cNvGrpSpPr/>
        <p:nvPr/>
      </p:nvGrpSpPr>
      <p:grpSpPr>
        <a:xfrm>
          <a:off x="0" y="0"/>
          <a:ext cx="0" cy="0"/>
          <a:chOff x="0" y="0"/>
          <a:chExt cx="0" cy="0"/>
        </a:xfrm>
      </p:grpSpPr>
      <p:cxnSp>
        <p:nvCxnSpPr>
          <p:cNvPr id="55" name="Google Shape;55;p14"/>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56" name="Google Shape;56;p14"/>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57" name="Google Shape;57;p14"/>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58" name="Google Shape;58;p14"/>
          <p:cNvSpPr txBox="1"/>
          <p:nvPr>
            <p:ph type="ctrTitle"/>
          </p:nvPr>
        </p:nvSpPr>
        <p:spPr>
          <a:xfrm>
            <a:off x="2371725" y="630225"/>
            <a:ext cx="6331500" cy="1542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59" name="Google Shape;59;p14"/>
          <p:cNvSpPr txBox="1"/>
          <p:nvPr>
            <p:ph idx="1" type="subTitle"/>
          </p:nvPr>
        </p:nvSpPr>
        <p:spPr>
          <a:xfrm>
            <a:off x="2390267" y="3238450"/>
            <a:ext cx="6331500" cy="1241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60" name="Google Shape;60;p1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pic>
        <p:nvPicPr>
          <p:cNvPr id="61" name="Google Shape;61;p14"/>
          <p:cNvPicPr preferRelativeResize="0"/>
          <p:nvPr/>
        </p:nvPicPr>
        <p:blipFill rotWithShape="1">
          <a:blip r:embed="rId2">
            <a:alphaModFix/>
          </a:blip>
          <a:srcRect b="0" l="6136" r="8633" t="0"/>
          <a:stretch/>
        </p:blipFill>
        <p:spPr>
          <a:xfrm>
            <a:off x="425200" y="890569"/>
            <a:ext cx="1558401" cy="156643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ZERO Next">
  <p:cSld name="TITLE_1">
    <p:bg>
      <p:bgPr>
        <a:solidFill>
          <a:schemeClr val="lt2"/>
        </a:solidFill>
      </p:bgPr>
    </p:bg>
    <p:spTree>
      <p:nvGrpSpPr>
        <p:cNvPr id="62" name="Shape 62"/>
        <p:cNvGrpSpPr/>
        <p:nvPr/>
      </p:nvGrpSpPr>
      <p:grpSpPr>
        <a:xfrm>
          <a:off x="0" y="0"/>
          <a:ext cx="0" cy="0"/>
          <a:chOff x="0" y="0"/>
          <a:chExt cx="0" cy="0"/>
        </a:xfrm>
      </p:grpSpPr>
      <p:cxnSp>
        <p:nvCxnSpPr>
          <p:cNvPr id="63" name="Google Shape;63;p15"/>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64" name="Google Shape;64;p15"/>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65" name="Google Shape;65;p15"/>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66" name="Google Shape;66;p15"/>
          <p:cNvSpPr txBox="1"/>
          <p:nvPr>
            <p:ph type="ctrTitle"/>
          </p:nvPr>
        </p:nvSpPr>
        <p:spPr>
          <a:xfrm>
            <a:off x="2371725" y="630225"/>
            <a:ext cx="6331500" cy="1542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67" name="Google Shape;67;p15"/>
          <p:cNvSpPr txBox="1"/>
          <p:nvPr>
            <p:ph idx="1" type="subTitle"/>
          </p:nvPr>
        </p:nvSpPr>
        <p:spPr>
          <a:xfrm>
            <a:off x="2390267" y="3238450"/>
            <a:ext cx="6331500" cy="1241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rgbClr val="C8D400"/>
              </a:buClr>
              <a:buSzPts val="1800"/>
              <a:buNone/>
              <a:defRPr>
                <a:solidFill>
                  <a:srgbClr val="C8D400"/>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68" name="Google Shape;68;p1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pic>
        <p:nvPicPr>
          <p:cNvPr id="69" name="Google Shape;69;p15"/>
          <p:cNvPicPr preferRelativeResize="0"/>
          <p:nvPr/>
        </p:nvPicPr>
        <p:blipFill rotWithShape="1">
          <a:blip r:embed="rId2">
            <a:alphaModFix/>
          </a:blip>
          <a:srcRect b="1341" l="0" r="1293" t="0"/>
          <a:stretch/>
        </p:blipFill>
        <p:spPr>
          <a:xfrm>
            <a:off x="325925" y="880025"/>
            <a:ext cx="1828801" cy="182880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ZERO" type="secHead">
  <p:cSld name="SECTION_HEADER">
    <p:bg>
      <p:bgPr>
        <a:solidFill>
          <a:schemeClr val="dk2"/>
        </a:solidFill>
      </p:bgPr>
    </p:bg>
    <p:spTree>
      <p:nvGrpSpPr>
        <p:cNvPr id="70" name="Shape 70"/>
        <p:cNvGrpSpPr/>
        <p:nvPr/>
      </p:nvGrpSpPr>
      <p:grpSpPr>
        <a:xfrm>
          <a:off x="0" y="0"/>
          <a:ext cx="0" cy="0"/>
          <a:chOff x="0" y="0"/>
          <a:chExt cx="0" cy="0"/>
        </a:xfrm>
      </p:grpSpPr>
      <p:cxnSp>
        <p:nvCxnSpPr>
          <p:cNvPr id="71" name="Google Shape;71;p16"/>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72" name="Google Shape;72;p16"/>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73" name="Google Shape;73;p16"/>
          <p:cNvSpPr txBox="1"/>
          <p:nvPr>
            <p:ph type="title"/>
          </p:nvPr>
        </p:nvSpPr>
        <p:spPr>
          <a:xfrm>
            <a:off x="423600" y="2357588"/>
            <a:ext cx="8296800" cy="1542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None/>
              <a:defRPr sz="4800">
                <a:solidFill>
                  <a:schemeClr val="lt1"/>
                </a:solidFill>
              </a:defRPr>
            </a:lvl2pPr>
            <a:lvl3pPr lvl="2" rtl="0" algn="ctr">
              <a:spcBef>
                <a:spcPts val="0"/>
              </a:spcBef>
              <a:spcAft>
                <a:spcPts val="0"/>
              </a:spcAft>
              <a:buClr>
                <a:schemeClr val="lt1"/>
              </a:buClr>
              <a:buSzPts val="4800"/>
              <a:buNone/>
              <a:defRPr sz="4800">
                <a:solidFill>
                  <a:schemeClr val="lt1"/>
                </a:solidFill>
              </a:defRPr>
            </a:lvl3pPr>
            <a:lvl4pPr lvl="3" rtl="0" algn="ctr">
              <a:spcBef>
                <a:spcPts val="0"/>
              </a:spcBef>
              <a:spcAft>
                <a:spcPts val="0"/>
              </a:spcAft>
              <a:buClr>
                <a:schemeClr val="lt1"/>
              </a:buClr>
              <a:buSzPts val="4800"/>
              <a:buNone/>
              <a:defRPr sz="4800">
                <a:solidFill>
                  <a:schemeClr val="lt1"/>
                </a:solidFill>
              </a:defRPr>
            </a:lvl4pPr>
            <a:lvl5pPr lvl="4" rtl="0" algn="ctr">
              <a:spcBef>
                <a:spcPts val="0"/>
              </a:spcBef>
              <a:spcAft>
                <a:spcPts val="0"/>
              </a:spcAft>
              <a:buClr>
                <a:schemeClr val="lt1"/>
              </a:buClr>
              <a:buSzPts val="4800"/>
              <a:buNone/>
              <a:defRPr sz="4800">
                <a:solidFill>
                  <a:schemeClr val="lt1"/>
                </a:solidFill>
              </a:defRPr>
            </a:lvl5pPr>
            <a:lvl6pPr lvl="5" rtl="0" algn="ctr">
              <a:spcBef>
                <a:spcPts val="0"/>
              </a:spcBef>
              <a:spcAft>
                <a:spcPts val="0"/>
              </a:spcAft>
              <a:buClr>
                <a:schemeClr val="lt1"/>
              </a:buClr>
              <a:buSzPts val="4800"/>
              <a:buNone/>
              <a:defRPr sz="4800">
                <a:solidFill>
                  <a:schemeClr val="lt1"/>
                </a:solidFill>
              </a:defRPr>
            </a:lvl6pPr>
            <a:lvl7pPr lvl="6" rtl="0" algn="ctr">
              <a:spcBef>
                <a:spcPts val="0"/>
              </a:spcBef>
              <a:spcAft>
                <a:spcPts val="0"/>
              </a:spcAft>
              <a:buClr>
                <a:schemeClr val="lt1"/>
              </a:buClr>
              <a:buSzPts val="4800"/>
              <a:buNone/>
              <a:defRPr sz="4800">
                <a:solidFill>
                  <a:schemeClr val="lt1"/>
                </a:solidFill>
              </a:defRPr>
            </a:lvl7pPr>
            <a:lvl8pPr lvl="7" rtl="0" algn="ctr">
              <a:spcBef>
                <a:spcPts val="0"/>
              </a:spcBef>
              <a:spcAft>
                <a:spcPts val="0"/>
              </a:spcAft>
              <a:buClr>
                <a:schemeClr val="lt1"/>
              </a:buClr>
              <a:buSzPts val="4800"/>
              <a:buNone/>
              <a:defRPr sz="4800">
                <a:solidFill>
                  <a:schemeClr val="lt1"/>
                </a:solidFill>
              </a:defRPr>
            </a:lvl8pPr>
            <a:lvl9pPr lvl="8" rtl="0" algn="ctr">
              <a:spcBef>
                <a:spcPts val="0"/>
              </a:spcBef>
              <a:spcAft>
                <a:spcPts val="0"/>
              </a:spcAft>
              <a:buClr>
                <a:schemeClr val="lt1"/>
              </a:buClr>
              <a:buSzPts val="4800"/>
              <a:buNone/>
              <a:defRPr sz="4800">
                <a:solidFill>
                  <a:schemeClr val="lt1"/>
                </a:solidFill>
              </a:defRPr>
            </a:lvl9pPr>
          </a:lstStyle>
          <a:p/>
        </p:txBody>
      </p:sp>
      <p:sp>
        <p:nvSpPr>
          <p:cNvPr id="74" name="Google Shape;74;p1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pic>
        <p:nvPicPr>
          <p:cNvPr id="75" name="Google Shape;75;p16"/>
          <p:cNvPicPr preferRelativeResize="0"/>
          <p:nvPr/>
        </p:nvPicPr>
        <p:blipFill rotWithShape="1">
          <a:blip r:embed="rId2">
            <a:alphaModFix/>
          </a:blip>
          <a:srcRect b="0" l="6136" r="8633" t="0"/>
          <a:stretch/>
        </p:blipFill>
        <p:spPr>
          <a:xfrm>
            <a:off x="4116412" y="929425"/>
            <a:ext cx="914400" cy="914400"/>
          </a:xfrm>
          <a:prstGeom prst="rect">
            <a:avLst/>
          </a:prstGeom>
          <a:noFill/>
          <a:ln>
            <a:noFill/>
          </a:ln>
        </p:spPr>
      </p:pic>
      <p:sp>
        <p:nvSpPr>
          <p:cNvPr id="76" name="Google Shape;76;p16"/>
          <p:cNvSpPr txBox="1"/>
          <p:nvPr>
            <p:ph idx="1" type="subTitle"/>
          </p:nvPr>
        </p:nvSpPr>
        <p:spPr>
          <a:xfrm>
            <a:off x="788850" y="4030300"/>
            <a:ext cx="7566300" cy="5790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800"/>
              <a:buNone/>
              <a:defRPr>
                <a:solidFill>
                  <a:schemeClr val="lt1"/>
                </a:solidFill>
              </a:defRPr>
            </a:lvl1pPr>
            <a:lvl2pPr lvl="1" rtl="0" algn="ctr">
              <a:spcBef>
                <a:spcPts val="1600"/>
              </a:spcBef>
              <a:spcAft>
                <a:spcPts val="0"/>
              </a:spcAft>
              <a:buClr>
                <a:schemeClr val="lt1"/>
              </a:buClr>
              <a:buSzPts val="1400"/>
              <a:buNone/>
              <a:defRPr>
                <a:solidFill>
                  <a:schemeClr val="lt1"/>
                </a:solidFill>
              </a:defRPr>
            </a:lvl2pPr>
            <a:lvl3pPr lvl="2" rtl="0" algn="ctr">
              <a:spcBef>
                <a:spcPts val="1600"/>
              </a:spcBef>
              <a:spcAft>
                <a:spcPts val="0"/>
              </a:spcAft>
              <a:buClr>
                <a:schemeClr val="lt1"/>
              </a:buClr>
              <a:buSzPts val="1200"/>
              <a:buNone/>
              <a:defRPr>
                <a:solidFill>
                  <a:schemeClr val="lt1"/>
                </a:solidFill>
              </a:defRPr>
            </a:lvl3pPr>
            <a:lvl4pPr lvl="3" rtl="0" algn="ctr">
              <a:spcBef>
                <a:spcPts val="1600"/>
              </a:spcBef>
              <a:spcAft>
                <a:spcPts val="0"/>
              </a:spcAft>
              <a:buClr>
                <a:schemeClr val="lt1"/>
              </a:buClr>
              <a:buSzPts val="1200"/>
              <a:buNone/>
              <a:defRPr>
                <a:solidFill>
                  <a:schemeClr val="lt1"/>
                </a:solidFill>
              </a:defRPr>
            </a:lvl4pPr>
            <a:lvl5pPr lvl="4" rtl="0" algn="ctr">
              <a:spcBef>
                <a:spcPts val="1600"/>
              </a:spcBef>
              <a:spcAft>
                <a:spcPts val="0"/>
              </a:spcAft>
              <a:buClr>
                <a:schemeClr val="lt1"/>
              </a:buClr>
              <a:buSzPts val="1000"/>
              <a:buNone/>
              <a:defRPr>
                <a:solidFill>
                  <a:schemeClr val="lt1"/>
                </a:solidFill>
              </a:defRPr>
            </a:lvl5pPr>
            <a:lvl6pPr lvl="5" rtl="0" algn="ctr">
              <a:spcBef>
                <a:spcPts val="1600"/>
              </a:spcBef>
              <a:spcAft>
                <a:spcPts val="0"/>
              </a:spcAft>
              <a:buClr>
                <a:schemeClr val="lt1"/>
              </a:buClr>
              <a:buSzPts val="1000"/>
              <a:buNone/>
              <a:defRPr>
                <a:solidFill>
                  <a:schemeClr val="lt1"/>
                </a:solidFill>
              </a:defRPr>
            </a:lvl6pPr>
            <a:lvl7pPr lvl="6" rtl="0" algn="ctr">
              <a:spcBef>
                <a:spcPts val="1600"/>
              </a:spcBef>
              <a:spcAft>
                <a:spcPts val="0"/>
              </a:spcAft>
              <a:buClr>
                <a:schemeClr val="lt1"/>
              </a:buClr>
              <a:buSzPts val="1000"/>
              <a:buNone/>
              <a:defRPr>
                <a:solidFill>
                  <a:schemeClr val="lt1"/>
                </a:solidFill>
              </a:defRPr>
            </a:lvl7pPr>
            <a:lvl8pPr lvl="7" rtl="0" algn="ctr">
              <a:spcBef>
                <a:spcPts val="1600"/>
              </a:spcBef>
              <a:spcAft>
                <a:spcPts val="0"/>
              </a:spcAft>
              <a:buClr>
                <a:schemeClr val="lt1"/>
              </a:buClr>
              <a:buSzPts val="1000"/>
              <a:buNone/>
              <a:defRPr>
                <a:solidFill>
                  <a:schemeClr val="lt1"/>
                </a:solidFill>
              </a:defRPr>
            </a:lvl8pPr>
            <a:lvl9pPr lvl="8" rtl="0" algn="ctr">
              <a:spcBef>
                <a:spcPts val="1600"/>
              </a:spcBef>
              <a:spcAft>
                <a:spcPts val="1600"/>
              </a:spcAft>
              <a:buClr>
                <a:schemeClr val="lt1"/>
              </a:buClr>
              <a:buSzPts val="1000"/>
              <a:buNone/>
              <a:defRPr>
                <a:solidFill>
                  <a:schemeClr val="lt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ZERO 1">
  <p:cSld name="SECTION_HEADER_2">
    <p:bg>
      <p:bgPr>
        <a:solidFill>
          <a:schemeClr val="lt2"/>
        </a:solidFill>
      </p:bgPr>
    </p:bg>
    <p:spTree>
      <p:nvGrpSpPr>
        <p:cNvPr id="77" name="Shape 77"/>
        <p:cNvGrpSpPr/>
        <p:nvPr/>
      </p:nvGrpSpPr>
      <p:grpSpPr>
        <a:xfrm>
          <a:off x="0" y="0"/>
          <a:ext cx="0" cy="0"/>
          <a:chOff x="0" y="0"/>
          <a:chExt cx="0" cy="0"/>
        </a:xfrm>
      </p:grpSpPr>
      <p:cxnSp>
        <p:nvCxnSpPr>
          <p:cNvPr id="78" name="Google Shape;78;p17"/>
          <p:cNvCxnSpPr/>
          <p:nvPr/>
        </p:nvCxnSpPr>
        <p:spPr>
          <a:xfrm>
            <a:off x="425200" y="415650"/>
            <a:ext cx="8296800" cy="0"/>
          </a:xfrm>
          <a:prstGeom prst="straightConnector1">
            <a:avLst/>
          </a:prstGeom>
          <a:noFill/>
          <a:ln cap="flat" cmpd="sng" w="38100">
            <a:solidFill>
              <a:schemeClr val="accent4"/>
            </a:solidFill>
            <a:prstDash val="solid"/>
            <a:round/>
            <a:headEnd len="sm" w="sm" type="none"/>
            <a:tailEnd len="sm" w="sm" type="none"/>
          </a:ln>
        </p:spPr>
      </p:cxnSp>
      <p:cxnSp>
        <p:nvCxnSpPr>
          <p:cNvPr id="79" name="Google Shape;79;p17"/>
          <p:cNvCxnSpPr/>
          <p:nvPr/>
        </p:nvCxnSpPr>
        <p:spPr>
          <a:xfrm>
            <a:off x="425200" y="4740000"/>
            <a:ext cx="8296800" cy="0"/>
          </a:xfrm>
          <a:prstGeom prst="straightConnector1">
            <a:avLst/>
          </a:prstGeom>
          <a:noFill/>
          <a:ln cap="flat" cmpd="sng" w="19050">
            <a:solidFill>
              <a:schemeClr val="accent4"/>
            </a:solidFill>
            <a:prstDash val="solid"/>
            <a:round/>
            <a:headEnd len="sm" w="sm" type="none"/>
            <a:tailEnd len="sm" w="sm" type="none"/>
          </a:ln>
        </p:spPr>
      </p:cxnSp>
      <p:sp>
        <p:nvSpPr>
          <p:cNvPr id="80" name="Google Shape;80;p17"/>
          <p:cNvSpPr txBox="1"/>
          <p:nvPr>
            <p:ph type="title"/>
          </p:nvPr>
        </p:nvSpPr>
        <p:spPr>
          <a:xfrm>
            <a:off x="423600" y="2357588"/>
            <a:ext cx="8296800" cy="1542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C8D400"/>
              </a:buClr>
              <a:buSzPts val="4800"/>
              <a:buNone/>
              <a:defRPr sz="4800">
                <a:solidFill>
                  <a:srgbClr val="C8D400"/>
                </a:solidFill>
              </a:defRPr>
            </a:lvl1pPr>
            <a:lvl2pPr lvl="1" rtl="0" algn="ctr">
              <a:spcBef>
                <a:spcPts val="0"/>
              </a:spcBef>
              <a:spcAft>
                <a:spcPts val="0"/>
              </a:spcAft>
              <a:buClr>
                <a:schemeClr val="lt1"/>
              </a:buClr>
              <a:buSzPts val="4800"/>
              <a:buNone/>
              <a:defRPr sz="4800">
                <a:solidFill>
                  <a:schemeClr val="lt1"/>
                </a:solidFill>
              </a:defRPr>
            </a:lvl2pPr>
            <a:lvl3pPr lvl="2" rtl="0" algn="ctr">
              <a:spcBef>
                <a:spcPts val="0"/>
              </a:spcBef>
              <a:spcAft>
                <a:spcPts val="0"/>
              </a:spcAft>
              <a:buClr>
                <a:schemeClr val="lt1"/>
              </a:buClr>
              <a:buSzPts val="4800"/>
              <a:buNone/>
              <a:defRPr sz="4800">
                <a:solidFill>
                  <a:schemeClr val="lt1"/>
                </a:solidFill>
              </a:defRPr>
            </a:lvl3pPr>
            <a:lvl4pPr lvl="3" rtl="0" algn="ctr">
              <a:spcBef>
                <a:spcPts val="0"/>
              </a:spcBef>
              <a:spcAft>
                <a:spcPts val="0"/>
              </a:spcAft>
              <a:buClr>
                <a:schemeClr val="lt1"/>
              </a:buClr>
              <a:buSzPts val="4800"/>
              <a:buNone/>
              <a:defRPr sz="4800">
                <a:solidFill>
                  <a:schemeClr val="lt1"/>
                </a:solidFill>
              </a:defRPr>
            </a:lvl4pPr>
            <a:lvl5pPr lvl="4" rtl="0" algn="ctr">
              <a:spcBef>
                <a:spcPts val="0"/>
              </a:spcBef>
              <a:spcAft>
                <a:spcPts val="0"/>
              </a:spcAft>
              <a:buClr>
                <a:schemeClr val="lt1"/>
              </a:buClr>
              <a:buSzPts val="4800"/>
              <a:buNone/>
              <a:defRPr sz="4800">
                <a:solidFill>
                  <a:schemeClr val="lt1"/>
                </a:solidFill>
              </a:defRPr>
            </a:lvl5pPr>
            <a:lvl6pPr lvl="5" rtl="0" algn="ctr">
              <a:spcBef>
                <a:spcPts val="0"/>
              </a:spcBef>
              <a:spcAft>
                <a:spcPts val="0"/>
              </a:spcAft>
              <a:buClr>
                <a:schemeClr val="lt1"/>
              </a:buClr>
              <a:buSzPts val="4800"/>
              <a:buNone/>
              <a:defRPr sz="4800">
                <a:solidFill>
                  <a:schemeClr val="lt1"/>
                </a:solidFill>
              </a:defRPr>
            </a:lvl6pPr>
            <a:lvl7pPr lvl="6" rtl="0" algn="ctr">
              <a:spcBef>
                <a:spcPts val="0"/>
              </a:spcBef>
              <a:spcAft>
                <a:spcPts val="0"/>
              </a:spcAft>
              <a:buClr>
                <a:schemeClr val="lt1"/>
              </a:buClr>
              <a:buSzPts val="4800"/>
              <a:buNone/>
              <a:defRPr sz="4800">
                <a:solidFill>
                  <a:schemeClr val="lt1"/>
                </a:solidFill>
              </a:defRPr>
            </a:lvl7pPr>
            <a:lvl8pPr lvl="7" rtl="0" algn="ctr">
              <a:spcBef>
                <a:spcPts val="0"/>
              </a:spcBef>
              <a:spcAft>
                <a:spcPts val="0"/>
              </a:spcAft>
              <a:buClr>
                <a:schemeClr val="lt1"/>
              </a:buClr>
              <a:buSzPts val="4800"/>
              <a:buNone/>
              <a:defRPr sz="4800">
                <a:solidFill>
                  <a:schemeClr val="lt1"/>
                </a:solidFill>
              </a:defRPr>
            </a:lvl8pPr>
            <a:lvl9pPr lvl="8" rtl="0" algn="ctr">
              <a:spcBef>
                <a:spcPts val="0"/>
              </a:spcBef>
              <a:spcAft>
                <a:spcPts val="0"/>
              </a:spcAft>
              <a:buClr>
                <a:schemeClr val="lt1"/>
              </a:buClr>
              <a:buSzPts val="4800"/>
              <a:buNone/>
              <a:defRPr sz="4800">
                <a:solidFill>
                  <a:schemeClr val="lt1"/>
                </a:solidFill>
              </a:defRPr>
            </a:lvl9pPr>
          </a:lstStyle>
          <a:p/>
        </p:txBody>
      </p:sp>
      <p:sp>
        <p:nvSpPr>
          <p:cNvPr id="81" name="Google Shape;81;p1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pic>
        <p:nvPicPr>
          <p:cNvPr id="82" name="Google Shape;82;p17"/>
          <p:cNvPicPr preferRelativeResize="0"/>
          <p:nvPr/>
        </p:nvPicPr>
        <p:blipFill rotWithShape="1">
          <a:blip r:embed="rId2">
            <a:alphaModFix/>
          </a:blip>
          <a:srcRect b="0" l="6136" r="8633" t="0"/>
          <a:stretch/>
        </p:blipFill>
        <p:spPr>
          <a:xfrm>
            <a:off x="4116412" y="929425"/>
            <a:ext cx="914400" cy="914400"/>
          </a:xfrm>
          <a:prstGeom prst="rect">
            <a:avLst/>
          </a:prstGeom>
          <a:noFill/>
          <a:ln>
            <a:noFill/>
          </a:ln>
        </p:spPr>
      </p:pic>
      <p:sp>
        <p:nvSpPr>
          <p:cNvPr id="83" name="Google Shape;83;p17"/>
          <p:cNvSpPr txBox="1"/>
          <p:nvPr>
            <p:ph idx="1" type="subTitle"/>
          </p:nvPr>
        </p:nvSpPr>
        <p:spPr>
          <a:xfrm>
            <a:off x="788850" y="4030300"/>
            <a:ext cx="7566300" cy="5790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C8D400"/>
              </a:buClr>
              <a:buSzPts val="1800"/>
              <a:buNone/>
              <a:defRPr>
                <a:solidFill>
                  <a:srgbClr val="C8D400"/>
                </a:solidFill>
              </a:defRPr>
            </a:lvl1pPr>
            <a:lvl2pPr lvl="1" rtl="0" algn="ctr">
              <a:spcBef>
                <a:spcPts val="1600"/>
              </a:spcBef>
              <a:spcAft>
                <a:spcPts val="0"/>
              </a:spcAft>
              <a:buClr>
                <a:schemeClr val="lt1"/>
              </a:buClr>
              <a:buSzPts val="1400"/>
              <a:buNone/>
              <a:defRPr>
                <a:solidFill>
                  <a:schemeClr val="lt1"/>
                </a:solidFill>
              </a:defRPr>
            </a:lvl2pPr>
            <a:lvl3pPr lvl="2" rtl="0" algn="ctr">
              <a:spcBef>
                <a:spcPts val="1600"/>
              </a:spcBef>
              <a:spcAft>
                <a:spcPts val="0"/>
              </a:spcAft>
              <a:buClr>
                <a:schemeClr val="lt1"/>
              </a:buClr>
              <a:buSzPts val="1200"/>
              <a:buNone/>
              <a:defRPr>
                <a:solidFill>
                  <a:schemeClr val="lt1"/>
                </a:solidFill>
              </a:defRPr>
            </a:lvl3pPr>
            <a:lvl4pPr lvl="3" rtl="0" algn="ctr">
              <a:spcBef>
                <a:spcPts val="1600"/>
              </a:spcBef>
              <a:spcAft>
                <a:spcPts val="0"/>
              </a:spcAft>
              <a:buClr>
                <a:schemeClr val="lt1"/>
              </a:buClr>
              <a:buSzPts val="1200"/>
              <a:buNone/>
              <a:defRPr>
                <a:solidFill>
                  <a:schemeClr val="lt1"/>
                </a:solidFill>
              </a:defRPr>
            </a:lvl4pPr>
            <a:lvl5pPr lvl="4" rtl="0" algn="ctr">
              <a:spcBef>
                <a:spcPts val="1600"/>
              </a:spcBef>
              <a:spcAft>
                <a:spcPts val="0"/>
              </a:spcAft>
              <a:buClr>
                <a:schemeClr val="lt1"/>
              </a:buClr>
              <a:buSzPts val="1000"/>
              <a:buNone/>
              <a:defRPr>
                <a:solidFill>
                  <a:schemeClr val="lt1"/>
                </a:solidFill>
              </a:defRPr>
            </a:lvl5pPr>
            <a:lvl6pPr lvl="5" rtl="0" algn="ctr">
              <a:spcBef>
                <a:spcPts val="1600"/>
              </a:spcBef>
              <a:spcAft>
                <a:spcPts val="0"/>
              </a:spcAft>
              <a:buClr>
                <a:schemeClr val="lt1"/>
              </a:buClr>
              <a:buSzPts val="1000"/>
              <a:buNone/>
              <a:defRPr>
                <a:solidFill>
                  <a:schemeClr val="lt1"/>
                </a:solidFill>
              </a:defRPr>
            </a:lvl6pPr>
            <a:lvl7pPr lvl="6" rtl="0" algn="ctr">
              <a:spcBef>
                <a:spcPts val="1600"/>
              </a:spcBef>
              <a:spcAft>
                <a:spcPts val="0"/>
              </a:spcAft>
              <a:buClr>
                <a:schemeClr val="lt1"/>
              </a:buClr>
              <a:buSzPts val="1000"/>
              <a:buNone/>
              <a:defRPr>
                <a:solidFill>
                  <a:schemeClr val="lt1"/>
                </a:solidFill>
              </a:defRPr>
            </a:lvl7pPr>
            <a:lvl8pPr lvl="7" rtl="0" algn="ctr">
              <a:spcBef>
                <a:spcPts val="1600"/>
              </a:spcBef>
              <a:spcAft>
                <a:spcPts val="0"/>
              </a:spcAft>
              <a:buClr>
                <a:schemeClr val="lt1"/>
              </a:buClr>
              <a:buSzPts val="1000"/>
              <a:buNone/>
              <a:defRPr>
                <a:solidFill>
                  <a:schemeClr val="lt1"/>
                </a:solidFill>
              </a:defRPr>
            </a:lvl8pPr>
            <a:lvl9pPr lvl="8" rtl="0" algn="ctr">
              <a:spcBef>
                <a:spcPts val="1600"/>
              </a:spcBef>
              <a:spcAft>
                <a:spcPts val="1600"/>
              </a:spcAft>
              <a:buClr>
                <a:schemeClr val="lt1"/>
              </a:buClr>
              <a:buSzPts val="1000"/>
              <a:buNone/>
              <a:defRPr>
                <a:solidFill>
                  <a:schemeClr val="lt1"/>
                </a:solidFill>
              </a:defRPr>
            </a:lvl9pPr>
          </a:lstStyle>
          <a:p/>
        </p:txBody>
      </p:sp>
      <p:pic>
        <p:nvPicPr>
          <p:cNvPr id="84" name="Google Shape;84;p17"/>
          <p:cNvPicPr preferRelativeResize="0"/>
          <p:nvPr/>
        </p:nvPicPr>
        <p:blipFill rotWithShape="1">
          <a:blip r:embed="rId3">
            <a:alphaModFix/>
          </a:blip>
          <a:srcRect b="1341" l="0" r="1293" t="0"/>
          <a:stretch/>
        </p:blipFill>
        <p:spPr>
          <a:xfrm>
            <a:off x="4114800" y="929425"/>
            <a:ext cx="914400" cy="914400"/>
          </a:xfrm>
          <a:prstGeom prst="rect">
            <a:avLst/>
          </a:prstGeom>
          <a:noFill/>
          <a:ln cap="flat" cmpd="sng" w="19050">
            <a:solidFill>
              <a:srgbClr val="C8D400"/>
            </a:solidFill>
            <a:prstDash val="solid"/>
            <a:round/>
            <a:headEnd len="sm" w="sm" type="none"/>
            <a:tailEnd len="sm" w="sm" type="none"/>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ZERO Next">
  <p:cSld name="SECTION_HEADER_1">
    <p:bg>
      <p:bgPr>
        <a:solidFill>
          <a:schemeClr val="lt2"/>
        </a:solidFill>
      </p:bgPr>
    </p:bg>
    <p:spTree>
      <p:nvGrpSpPr>
        <p:cNvPr id="85" name="Shape 85"/>
        <p:cNvGrpSpPr/>
        <p:nvPr/>
      </p:nvGrpSpPr>
      <p:grpSpPr>
        <a:xfrm>
          <a:off x="0" y="0"/>
          <a:ext cx="0" cy="0"/>
          <a:chOff x="0" y="0"/>
          <a:chExt cx="0" cy="0"/>
        </a:xfrm>
      </p:grpSpPr>
      <p:cxnSp>
        <p:nvCxnSpPr>
          <p:cNvPr id="86" name="Google Shape;86;p18"/>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87" name="Google Shape;87;p18"/>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88" name="Google Shape;88;p18"/>
          <p:cNvSpPr txBox="1"/>
          <p:nvPr>
            <p:ph type="title"/>
          </p:nvPr>
        </p:nvSpPr>
        <p:spPr>
          <a:xfrm>
            <a:off x="406425" y="1806825"/>
            <a:ext cx="8296800" cy="1542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None/>
              <a:defRPr sz="4800">
                <a:solidFill>
                  <a:schemeClr val="lt1"/>
                </a:solidFill>
              </a:defRPr>
            </a:lvl2pPr>
            <a:lvl3pPr lvl="2" rtl="0" algn="ctr">
              <a:spcBef>
                <a:spcPts val="0"/>
              </a:spcBef>
              <a:spcAft>
                <a:spcPts val="0"/>
              </a:spcAft>
              <a:buClr>
                <a:schemeClr val="lt1"/>
              </a:buClr>
              <a:buSzPts val="4800"/>
              <a:buNone/>
              <a:defRPr sz="4800">
                <a:solidFill>
                  <a:schemeClr val="lt1"/>
                </a:solidFill>
              </a:defRPr>
            </a:lvl3pPr>
            <a:lvl4pPr lvl="3" rtl="0" algn="ctr">
              <a:spcBef>
                <a:spcPts val="0"/>
              </a:spcBef>
              <a:spcAft>
                <a:spcPts val="0"/>
              </a:spcAft>
              <a:buClr>
                <a:schemeClr val="lt1"/>
              </a:buClr>
              <a:buSzPts val="4800"/>
              <a:buNone/>
              <a:defRPr sz="4800">
                <a:solidFill>
                  <a:schemeClr val="lt1"/>
                </a:solidFill>
              </a:defRPr>
            </a:lvl4pPr>
            <a:lvl5pPr lvl="4" rtl="0" algn="ctr">
              <a:spcBef>
                <a:spcPts val="0"/>
              </a:spcBef>
              <a:spcAft>
                <a:spcPts val="0"/>
              </a:spcAft>
              <a:buClr>
                <a:schemeClr val="lt1"/>
              </a:buClr>
              <a:buSzPts val="4800"/>
              <a:buNone/>
              <a:defRPr sz="4800">
                <a:solidFill>
                  <a:schemeClr val="lt1"/>
                </a:solidFill>
              </a:defRPr>
            </a:lvl5pPr>
            <a:lvl6pPr lvl="5" rtl="0" algn="ctr">
              <a:spcBef>
                <a:spcPts val="0"/>
              </a:spcBef>
              <a:spcAft>
                <a:spcPts val="0"/>
              </a:spcAft>
              <a:buClr>
                <a:schemeClr val="lt1"/>
              </a:buClr>
              <a:buSzPts val="4800"/>
              <a:buNone/>
              <a:defRPr sz="4800">
                <a:solidFill>
                  <a:schemeClr val="lt1"/>
                </a:solidFill>
              </a:defRPr>
            </a:lvl6pPr>
            <a:lvl7pPr lvl="6" rtl="0" algn="ctr">
              <a:spcBef>
                <a:spcPts val="0"/>
              </a:spcBef>
              <a:spcAft>
                <a:spcPts val="0"/>
              </a:spcAft>
              <a:buClr>
                <a:schemeClr val="lt1"/>
              </a:buClr>
              <a:buSzPts val="4800"/>
              <a:buNone/>
              <a:defRPr sz="4800">
                <a:solidFill>
                  <a:schemeClr val="lt1"/>
                </a:solidFill>
              </a:defRPr>
            </a:lvl7pPr>
            <a:lvl8pPr lvl="7" rtl="0" algn="ctr">
              <a:spcBef>
                <a:spcPts val="0"/>
              </a:spcBef>
              <a:spcAft>
                <a:spcPts val="0"/>
              </a:spcAft>
              <a:buClr>
                <a:schemeClr val="lt1"/>
              </a:buClr>
              <a:buSzPts val="4800"/>
              <a:buNone/>
              <a:defRPr sz="4800">
                <a:solidFill>
                  <a:schemeClr val="lt1"/>
                </a:solidFill>
              </a:defRPr>
            </a:lvl8pPr>
            <a:lvl9pPr lvl="8" rtl="0" algn="ctr">
              <a:spcBef>
                <a:spcPts val="0"/>
              </a:spcBef>
              <a:spcAft>
                <a:spcPts val="0"/>
              </a:spcAft>
              <a:buClr>
                <a:schemeClr val="lt1"/>
              </a:buClr>
              <a:buSzPts val="4800"/>
              <a:buNone/>
              <a:defRPr sz="4800">
                <a:solidFill>
                  <a:schemeClr val="lt1"/>
                </a:solidFill>
              </a:defRPr>
            </a:lvl9pPr>
          </a:lstStyle>
          <a:p/>
        </p:txBody>
      </p:sp>
      <p:sp>
        <p:nvSpPr>
          <p:cNvPr id="89" name="Google Shape;89;p1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accent1"/>
        </a:solidFill>
      </p:bgPr>
    </p:bg>
    <p:spTree>
      <p:nvGrpSpPr>
        <p:cNvPr id="90" name="Shape 90"/>
        <p:cNvGrpSpPr/>
        <p:nvPr/>
      </p:nvGrpSpPr>
      <p:grpSpPr>
        <a:xfrm>
          <a:off x="0" y="0"/>
          <a:ext cx="0" cy="0"/>
          <a:chOff x="0" y="0"/>
          <a:chExt cx="0" cy="0"/>
        </a:xfrm>
      </p:grpSpPr>
      <p:pic>
        <p:nvPicPr>
          <p:cNvPr id="91" name="Google Shape;91;p19"/>
          <p:cNvPicPr preferRelativeResize="0"/>
          <p:nvPr/>
        </p:nvPicPr>
        <p:blipFill rotWithShape="1">
          <a:blip r:embed="rId2">
            <a:alphaModFix/>
          </a:blip>
          <a:srcRect b="0" l="6136" r="8633" t="0"/>
          <a:stretch/>
        </p:blipFill>
        <p:spPr>
          <a:xfrm>
            <a:off x="425212" y="749000"/>
            <a:ext cx="914400" cy="914400"/>
          </a:xfrm>
          <a:prstGeom prst="rect">
            <a:avLst/>
          </a:prstGeom>
          <a:noFill/>
          <a:ln>
            <a:noFill/>
          </a:ln>
        </p:spPr>
      </p:pic>
      <p:cxnSp>
        <p:nvCxnSpPr>
          <p:cNvPr id="92" name="Google Shape;92;p19"/>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93" name="Google Shape;93;p19"/>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94" name="Google Shape;94;p19"/>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000"/>
              <a:buNone/>
              <a:defRPr>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5" name="Google Shape;95;p19"/>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1"/>
              </a:buClr>
              <a:buSzPts val="1400"/>
              <a:buChar char="●"/>
              <a:defRPr sz="1400">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04800" lvl="2" marL="1371600" rtl="0">
              <a:spcBef>
                <a:spcPts val="1600"/>
              </a:spcBef>
              <a:spcAft>
                <a:spcPts val="0"/>
              </a:spcAft>
              <a:buClr>
                <a:schemeClr val="lt1"/>
              </a:buClr>
              <a:buSzPts val="1200"/>
              <a:buChar char="■"/>
              <a:defRPr>
                <a:solidFill>
                  <a:schemeClr val="lt1"/>
                </a:solidFill>
              </a:defRPr>
            </a:lvl3pPr>
            <a:lvl4pPr indent="-304800" lvl="3" marL="1828800" rtl="0">
              <a:spcBef>
                <a:spcPts val="1600"/>
              </a:spcBef>
              <a:spcAft>
                <a:spcPts val="0"/>
              </a:spcAft>
              <a:buClr>
                <a:schemeClr val="lt1"/>
              </a:buClr>
              <a:buSzPts val="1200"/>
              <a:buChar char="●"/>
              <a:defRPr>
                <a:solidFill>
                  <a:schemeClr val="lt1"/>
                </a:solidFill>
              </a:defRPr>
            </a:lvl4pPr>
            <a:lvl5pPr indent="-292100" lvl="4" marL="2286000" rtl="0">
              <a:spcBef>
                <a:spcPts val="1600"/>
              </a:spcBef>
              <a:spcAft>
                <a:spcPts val="0"/>
              </a:spcAft>
              <a:buClr>
                <a:schemeClr val="lt1"/>
              </a:buClr>
              <a:buSzPts val="1000"/>
              <a:buChar char="○"/>
              <a:defRPr>
                <a:solidFill>
                  <a:schemeClr val="lt1"/>
                </a:solidFill>
              </a:defRPr>
            </a:lvl5pPr>
            <a:lvl6pPr indent="-292100" lvl="5" marL="2743200" rtl="0">
              <a:spcBef>
                <a:spcPts val="1600"/>
              </a:spcBef>
              <a:spcAft>
                <a:spcPts val="0"/>
              </a:spcAft>
              <a:buClr>
                <a:schemeClr val="lt1"/>
              </a:buClr>
              <a:buSzPts val="1000"/>
              <a:buChar char="■"/>
              <a:defRPr>
                <a:solidFill>
                  <a:schemeClr val="lt1"/>
                </a:solidFill>
              </a:defRPr>
            </a:lvl6pPr>
            <a:lvl7pPr indent="-292100" lvl="6" marL="3200400" rtl="0">
              <a:spcBef>
                <a:spcPts val="1600"/>
              </a:spcBef>
              <a:spcAft>
                <a:spcPts val="0"/>
              </a:spcAft>
              <a:buClr>
                <a:schemeClr val="lt1"/>
              </a:buClr>
              <a:buSzPts val="1000"/>
              <a:buChar char="●"/>
              <a:defRPr>
                <a:solidFill>
                  <a:schemeClr val="lt1"/>
                </a:solidFill>
              </a:defRPr>
            </a:lvl7pPr>
            <a:lvl8pPr indent="-292100" lvl="7" marL="3657600" rtl="0">
              <a:spcBef>
                <a:spcPts val="1600"/>
              </a:spcBef>
              <a:spcAft>
                <a:spcPts val="0"/>
              </a:spcAft>
              <a:buClr>
                <a:schemeClr val="lt1"/>
              </a:buClr>
              <a:buSzPts val="1000"/>
              <a:buChar char="○"/>
              <a:defRPr>
                <a:solidFill>
                  <a:schemeClr val="lt1"/>
                </a:solidFill>
              </a:defRPr>
            </a:lvl8pPr>
            <a:lvl9pPr indent="-292100" lvl="8" marL="4114800" rtl="0">
              <a:spcBef>
                <a:spcPts val="1600"/>
              </a:spcBef>
              <a:spcAft>
                <a:spcPts val="1600"/>
              </a:spcAft>
              <a:buClr>
                <a:schemeClr val="lt1"/>
              </a:buClr>
              <a:buSzPts val="1000"/>
              <a:buChar char="■"/>
              <a:defRPr>
                <a:solidFill>
                  <a:schemeClr val="lt1"/>
                </a:solidFill>
              </a:defRPr>
            </a:lvl9pPr>
          </a:lstStyle>
          <a:p/>
        </p:txBody>
      </p:sp>
      <p:sp>
        <p:nvSpPr>
          <p:cNvPr id="96" name="Google Shape;96;p19"/>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bg>
      <p:bgPr>
        <a:solidFill>
          <a:schemeClr val="accent6"/>
        </a:solidFill>
      </p:bgPr>
    </p:bg>
    <p:spTree>
      <p:nvGrpSpPr>
        <p:cNvPr id="97" name="Shape 97"/>
        <p:cNvGrpSpPr/>
        <p:nvPr/>
      </p:nvGrpSpPr>
      <p:grpSpPr>
        <a:xfrm>
          <a:off x="0" y="0"/>
          <a:ext cx="0" cy="0"/>
          <a:chOff x="0" y="0"/>
          <a:chExt cx="0" cy="0"/>
        </a:xfrm>
      </p:grpSpPr>
      <p:cxnSp>
        <p:nvCxnSpPr>
          <p:cNvPr id="98" name="Google Shape;98;p20"/>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99" name="Google Shape;99;p20"/>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100" name="Google Shape;100;p20"/>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1" name="Google Shape;101;p20"/>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04800" lvl="2" marL="1371600" rtl="0">
              <a:spcBef>
                <a:spcPts val="1600"/>
              </a:spcBef>
              <a:spcAft>
                <a:spcPts val="0"/>
              </a:spcAft>
              <a:buSzPts val="1200"/>
              <a:buChar char="■"/>
              <a:defRPr/>
            </a:lvl3pPr>
            <a:lvl4pPr indent="-304800" lvl="3" marL="1828800" rtl="0">
              <a:spcBef>
                <a:spcPts val="1600"/>
              </a:spcBef>
              <a:spcAft>
                <a:spcPts val="0"/>
              </a:spcAft>
              <a:buSzPts val="1200"/>
              <a:buChar char="●"/>
              <a:defRPr/>
            </a:lvl4pPr>
            <a:lvl5pPr indent="-292100" lvl="4" marL="2286000" rtl="0">
              <a:spcBef>
                <a:spcPts val="1600"/>
              </a:spcBef>
              <a:spcAft>
                <a:spcPts val="0"/>
              </a:spcAft>
              <a:buSzPts val="1000"/>
              <a:buChar char="○"/>
              <a:defRPr/>
            </a:lvl5pPr>
            <a:lvl6pPr indent="-292100" lvl="5" marL="2743200" rtl="0">
              <a:spcBef>
                <a:spcPts val="1600"/>
              </a:spcBef>
              <a:spcAft>
                <a:spcPts val="0"/>
              </a:spcAft>
              <a:buSzPts val="1000"/>
              <a:buChar char="■"/>
              <a:defRPr/>
            </a:lvl6pPr>
            <a:lvl7pPr indent="-292100" lvl="6" marL="3200400" rtl="0">
              <a:spcBef>
                <a:spcPts val="1600"/>
              </a:spcBef>
              <a:spcAft>
                <a:spcPts val="0"/>
              </a:spcAft>
              <a:buSzPts val="1000"/>
              <a:buChar char="●"/>
              <a:defRPr/>
            </a:lvl7pPr>
            <a:lvl8pPr indent="-292100" lvl="7" marL="3657600" rtl="0">
              <a:spcBef>
                <a:spcPts val="1600"/>
              </a:spcBef>
              <a:spcAft>
                <a:spcPts val="0"/>
              </a:spcAft>
              <a:buSzPts val="1000"/>
              <a:buChar char="○"/>
              <a:defRPr/>
            </a:lvl8pPr>
            <a:lvl9pPr indent="-292100" lvl="8" marL="4114800" rtl="0">
              <a:spcBef>
                <a:spcPts val="1600"/>
              </a:spcBef>
              <a:spcAft>
                <a:spcPts val="1600"/>
              </a:spcAft>
              <a:buSzPts val="1000"/>
              <a:buChar char="■"/>
              <a:defRPr/>
            </a:lvl9pPr>
          </a:lstStyle>
          <a:p/>
        </p:txBody>
      </p:sp>
      <p:sp>
        <p:nvSpPr>
          <p:cNvPr id="102" name="Google Shape;102;p2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103" name="Google Shape;103;p20"/>
          <p:cNvPicPr preferRelativeResize="0"/>
          <p:nvPr/>
        </p:nvPicPr>
        <p:blipFill>
          <a:blip r:embed="rId2">
            <a:alphaModFix/>
          </a:blip>
          <a:stretch>
            <a:fillRect/>
          </a:stretch>
        </p:blipFill>
        <p:spPr>
          <a:xfrm>
            <a:off x="425200" y="749000"/>
            <a:ext cx="914400" cy="9144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accent6"/>
        </a:solidFill>
      </p:bgPr>
    </p:bg>
    <p:spTree>
      <p:nvGrpSpPr>
        <p:cNvPr id="104" name="Shape 104"/>
        <p:cNvGrpSpPr/>
        <p:nvPr/>
      </p:nvGrpSpPr>
      <p:grpSpPr>
        <a:xfrm>
          <a:off x="0" y="0"/>
          <a:ext cx="0" cy="0"/>
          <a:chOff x="0" y="0"/>
          <a:chExt cx="0" cy="0"/>
        </a:xfrm>
      </p:grpSpPr>
      <p:cxnSp>
        <p:nvCxnSpPr>
          <p:cNvPr id="105" name="Google Shape;105;p21"/>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106" name="Google Shape;106;p21"/>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107" name="Google Shape;107;p21"/>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8" name="Google Shape;108;p21"/>
          <p:cNvSpPr txBox="1"/>
          <p:nvPr>
            <p:ph idx="1" type="body"/>
          </p:nvPr>
        </p:nvSpPr>
        <p:spPr>
          <a:xfrm>
            <a:off x="2400303" y="1602675"/>
            <a:ext cx="3071400" cy="3002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292100" lvl="4" marL="2286000" rtl="0">
              <a:spcBef>
                <a:spcPts val="1600"/>
              </a:spcBef>
              <a:spcAft>
                <a:spcPts val="0"/>
              </a:spcAft>
              <a:buSzPts val="1000"/>
              <a:buChar char="○"/>
              <a:defRPr/>
            </a:lvl5pPr>
            <a:lvl6pPr indent="-292100" lvl="5" marL="2743200" rtl="0">
              <a:spcBef>
                <a:spcPts val="1600"/>
              </a:spcBef>
              <a:spcAft>
                <a:spcPts val="0"/>
              </a:spcAft>
              <a:buSzPts val="1000"/>
              <a:buChar char="■"/>
              <a:defRPr/>
            </a:lvl6pPr>
            <a:lvl7pPr indent="-292100" lvl="6" marL="3200400" rtl="0">
              <a:spcBef>
                <a:spcPts val="1600"/>
              </a:spcBef>
              <a:spcAft>
                <a:spcPts val="0"/>
              </a:spcAft>
              <a:buSzPts val="1000"/>
              <a:buChar char="●"/>
              <a:defRPr/>
            </a:lvl7pPr>
            <a:lvl8pPr indent="-292100" lvl="7" marL="3657600" rtl="0">
              <a:spcBef>
                <a:spcPts val="1600"/>
              </a:spcBef>
              <a:spcAft>
                <a:spcPts val="0"/>
              </a:spcAft>
              <a:buSzPts val="1000"/>
              <a:buChar char="○"/>
              <a:defRPr/>
            </a:lvl8pPr>
            <a:lvl9pPr indent="-292100" lvl="8" marL="4114800" rtl="0">
              <a:spcBef>
                <a:spcPts val="1600"/>
              </a:spcBef>
              <a:spcAft>
                <a:spcPts val="1600"/>
              </a:spcAft>
              <a:buSzPts val="1000"/>
              <a:buChar char="■"/>
              <a:defRPr/>
            </a:lvl9pPr>
          </a:lstStyle>
          <a:p/>
        </p:txBody>
      </p:sp>
      <p:sp>
        <p:nvSpPr>
          <p:cNvPr id="109" name="Google Shape;109;p21"/>
          <p:cNvSpPr txBox="1"/>
          <p:nvPr>
            <p:ph idx="2" type="body"/>
          </p:nvPr>
        </p:nvSpPr>
        <p:spPr>
          <a:xfrm>
            <a:off x="5650572" y="1602675"/>
            <a:ext cx="3071400" cy="3002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292100" lvl="4" marL="2286000" rtl="0">
              <a:spcBef>
                <a:spcPts val="1600"/>
              </a:spcBef>
              <a:spcAft>
                <a:spcPts val="0"/>
              </a:spcAft>
              <a:buSzPts val="1000"/>
              <a:buChar char="○"/>
              <a:defRPr/>
            </a:lvl5pPr>
            <a:lvl6pPr indent="-292100" lvl="5" marL="2743200" rtl="0">
              <a:spcBef>
                <a:spcPts val="1600"/>
              </a:spcBef>
              <a:spcAft>
                <a:spcPts val="0"/>
              </a:spcAft>
              <a:buSzPts val="1000"/>
              <a:buChar char="■"/>
              <a:defRPr/>
            </a:lvl6pPr>
            <a:lvl7pPr indent="-292100" lvl="6" marL="3200400" rtl="0">
              <a:spcBef>
                <a:spcPts val="1600"/>
              </a:spcBef>
              <a:spcAft>
                <a:spcPts val="0"/>
              </a:spcAft>
              <a:buSzPts val="1000"/>
              <a:buChar char="●"/>
              <a:defRPr/>
            </a:lvl7pPr>
            <a:lvl8pPr indent="-292100" lvl="7" marL="3657600" rtl="0">
              <a:spcBef>
                <a:spcPts val="1600"/>
              </a:spcBef>
              <a:spcAft>
                <a:spcPts val="0"/>
              </a:spcAft>
              <a:buSzPts val="1000"/>
              <a:buChar char="○"/>
              <a:defRPr/>
            </a:lvl8pPr>
            <a:lvl9pPr indent="-292100" lvl="8" marL="4114800" rtl="0">
              <a:spcBef>
                <a:spcPts val="1600"/>
              </a:spcBef>
              <a:spcAft>
                <a:spcPts val="1600"/>
              </a:spcAft>
              <a:buSzPts val="1000"/>
              <a:buChar char="■"/>
              <a:defRPr/>
            </a:lvl9pPr>
          </a:lstStyle>
          <a:p/>
        </p:txBody>
      </p:sp>
      <p:sp>
        <p:nvSpPr>
          <p:cNvPr id="110" name="Google Shape;110;p2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111" name="Google Shape;111;p21"/>
          <p:cNvPicPr preferRelativeResize="0"/>
          <p:nvPr/>
        </p:nvPicPr>
        <p:blipFill>
          <a:blip r:embed="rId2">
            <a:alphaModFix/>
          </a:blip>
          <a:stretch>
            <a:fillRect/>
          </a:stretch>
        </p:blipFill>
        <p:spPr>
          <a:xfrm>
            <a:off x="425200" y="749000"/>
            <a:ext cx="914400" cy="9144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accent6"/>
        </a:solidFill>
      </p:bgPr>
    </p:bg>
    <p:spTree>
      <p:nvGrpSpPr>
        <p:cNvPr id="112" name="Shape 112"/>
        <p:cNvGrpSpPr/>
        <p:nvPr/>
      </p:nvGrpSpPr>
      <p:grpSpPr>
        <a:xfrm>
          <a:off x="0" y="0"/>
          <a:ext cx="0" cy="0"/>
          <a:chOff x="0" y="0"/>
          <a:chExt cx="0" cy="0"/>
        </a:xfrm>
      </p:grpSpPr>
      <p:sp>
        <p:nvSpPr>
          <p:cNvPr id="113" name="Google Shape;113;p22"/>
          <p:cNvSpPr txBox="1"/>
          <p:nvPr>
            <p:ph type="title"/>
          </p:nvPr>
        </p:nvSpPr>
        <p:spPr>
          <a:xfrm>
            <a:off x="303300" y="411575"/>
            <a:ext cx="8520600" cy="639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4" name="Google Shape;114;p2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6"/>
        </a:solidFill>
      </p:bgPr>
    </p:bg>
    <p:spTree>
      <p:nvGrpSpPr>
        <p:cNvPr id="115" name="Shape 115"/>
        <p:cNvGrpSpPr/>
        <p:nvPr/>
      </p:nvGrpSpPr>
      <p:grpSpPr>
        <a:xfrm>
          <a:off x="0" y="0"/>
          <a:ext cx="0" cy="0"/>
          <a:chOff x="0" y="0"/>
          <a:chExt cx="0" cy="0"/>
        </a:xfrm>
      </p:grpSpPr>
      <p:cxnSp>
        <p:nvCxnSpPr>
          <p:cNvPr id="116" name="Google Shape;116;p23"/>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117" name="Google Shape;117;p23"/>
          <p:cNvSpPr txBox="1"/>
          <p:nvPr>
            <p:ph type="title"/>
          </p:nvPr>
        </p:nvSpPr>
        <p:spPr>
          <a:xfrm>
            <a:off x="319500" y="936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18" name="Google Shape;118;p23"/>
          <p:cNvSpPr txBox="1"/>
          <p:nvPr>
            <p:ph idx="1" type="body"/>
          </p:nvPr>
        </p:nvSpPr>
        <p:spPr>
          <a:xfrm>
            <a:off x="319500" y="1846804"/>
            <a:ext cx="2808000" cy="2806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19" name="Google Shape;119;p2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C8D400"/>
        </a:solidFill>
      </p:bgPr>
    </p:bg>
    <p:spTree>
      <p:nvGrpSpPr>
        <p:cNvPr id="120" name="Shape 120"/>
        <p:cNvGrpSpPr/>
        <p:nvPr/>
      </p:nvGrpSpPr>
      <p:grpSpPr>
        <a:xfrm>
          <a:off x="0" y="0"/>
          <a:ext cx="0" cy="0"/>
          <a:chOff x="0" y="0"/>
          <a:chExt cx="0" cy="0"/>
        </a:xfrm>
      </p:grpSpPr>
      <p:cxnSp>
        <p:nvCxnSpPr>
          <p:cNvPr id="121" name="Google Shape;121;p24"/>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22" name="Google Shape;122;p24"/>
          <p:cNvSpPr txBox="1"/>
          <p:nvPr>
            <p:ph type="title"/>
          </p:nvPr>
        </p:nvSpPr>
        <p:spPr>
          <a:xfrm>
            <a:off x="283103" y="712141"/>
            <a:ext cx="6244200" cy="38355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23" name="Google Shape;123;p2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bg>
      <p:bgPr>
        <a:solidFill>
          <a:srgbClr val="4481DB"/>
        </a:solidFill>
      </p:bgPr>
    </p:bg>
    <p:spTree>
      <p:nvGrpSpPr>
        <p:cNvPr id="124" name="Shape 124"/>
        <p:cNvGrpSpPr/>
        <p:nvPr/>
      </p:nvGrpSpPr>
      <p:grpSpPr>
        <a:xfrm>
          <a:off x="0" y="0"/>
          <a:ext cx="0" cy="0"/>
          <a:chOff x="0" y="0"/>
          <a:chExt cx="0" cy="0"/>
        </a:xfrm>
      </p:grpSpPr>
      <p:cxnSp>
        <p:nvCxnSpPr>
          <p:cNvPr id="125" name="Google Shape;125;p25"/>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26" name="Google Shape;126;p25"/>
          <p:cNvSpPr txBox="1"/>
          <p:nvPr>
            <p:ph type="title"/>
          </p:nvPr>
        </p:nvSpPr>
        <p:spPr>
          <a:xfrm>
            <a:off x="283103" y="712141"/>
            <a:ext cx="6244200" cy="38355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27" name="Google Shape;127;p2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accent6"/>
        </a:solidFill>
      </p:bgPr>
    </p:bg>
    <p:spTree>
      <p:nvGrpSpPr>
        <p:cNvPr id="128" name="Shape 128"/>
        <p:cNvGrpSpPr/>
        <p:nvPr/>
      </p:nvGrpSpPr>
      <p:grpSpPr>
        <a:xfrm>
          <a:off x="0" y="0"/>
          <a:ext cx="0" cy="0"/>
          <a:chOff x="0" y="0"/>
          <a:chExt cx="0" cy="0"/>
        </a:xfrm>
      </p:grpSpPr>
      <p:sp>
        <p:nvSpPr>
          <p:cNvPr id="129" name="Google Shape;129;p26"/>
          <p:cNvSpPr/>
          <p:nvPr/>
        </p:nvSpPr>
        <p:spPr>
          <a:xfrm>
            <a:off x="4572000" y="125"/>
            <a:ext cx="4572000" cy="5143500"/>
          </a:xfrm>
          <a:prstGeom prst="rect">
            <a:avLst/>
          </a:prstGeom>
          <a:solidFill>
            <a:srgbClr val="1923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0" name="Google Shape;130;p26"/>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131" name="Google Shape;131;p26"/>
          <p:cNvSpPr txBox="1"/>
          <p:nvPr>
            <p:ph type="title"/>
          </p:nvPr>
        </p:nvSpPr>
        <p:spPr>
          <a:xfrm>
            <a:off x="265500" y="1351600"/>
            <a:ext cx="4045200" cy="8769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192346"/>
              </a:buClr>
              <a:buSzPts val="2400"/>
              <a:buNone/>
              <a:defRPr sz="2400">
                <a:solidFill>
                  <a:srgbClr val="192346"/>
                </a:solidFill>
              </a:defRPr>
            </a:lvl1pPr>
            <a:lvl2pPr lvl="1" rtl="0" algn="ctr">
              <a:spcBef>
                <a:spcPts val="0"/>
              </a:spcBef>
              <a:spcAft>
                <a:spcPts val="0"/>
              </a:spcAft>
              <a:buClr>
                <a:schemeClr val="dk1"/>
              </a:buClr>
              <a:buSzPts val="2400"/>
              <a:buNone/>
              <a:defRPr sz="2400">
                <a:solidFill>
                  <a:schemeClr val="dk1"/>
                </a:solidFill>
              </a:defRPr>
            </a:lvl2pPr>
            <a:lvl3pPr lvl="2" rtl="0" algn="ctr">
              <a:spcBef>
                <a:spcPts val="0"/>
              </a:spcBef>
              <a:spcAft>
                <a:spcPts val="0"/>
              </a:spcAft>
              <a:buClr>
                <a:schemeClr val="dk1"/>
              </a:buClr>
              <a:buSzPts val="2400"/>
              <a:buNone/>
              <a:defRPr sz="2400">
                <a:solidFill>
                  <a:schemeClr val="dk1"/>
                </a:solidFill>
              </a:defRPr>
            </a:lvl3pPr>
            <a:lvl4pPr lvl="3" rtl="0" algn="ctr">
              <a:spcBef>
                <a:spcPts val="0"/>
              </a:spcBef>
              <a:spcAft>
                <a:spcPts val="0"/>
              </a:spcAft>
              <a:buClr>
                <a:schemeClr val="dk1"/>
              </a:buClr>
              <a:buSzPts val="2400"/>
              <a:buNone/>
              <a:defRPr sz="2400">
                <a:solidFill>
                  <a:schemeClr val="dk1"/>
                </a:solidFill>
              </a:defRPr>
            </a:lvl4pPr>
            <a:lvl5pPr lvl="4" rtl="0" algn="ctr">
              <a:spcBef>
                <a:spcPts val="0"/>
              </a:spcBef>
              <a:spcAft>
                <a:spcPts val="0"/>
              </a:spcAft>
              <a:buClr>
                <a:schemeClr val="dk1"/>
              </a:buClr>
              <a:buSzPts val="2400"/>
              <a:buNone/>
              <a:defRPr sz="2400">
                <a:solidFill>
                  <a:schemeClr val="dk1"/>
                </a:solidFill>
              </a:defRPr>
            </a:lvl5pPr>
            <a:lvl6pPr lvl="5" rtl="0" algn="ctr">
              <a:spcBef>
                <a:spcPts val="0"/>
              </a:spcBef>
              <a:spcAft>
                <a:spcPts val="0"/>
              </a:spcAft>
              <a:buClr>
                <a:schemeClr val="dk1"/>
              </a:buClr>
              <a:buSzPts val="2400"/>
              <a:buNone/>
              <a:defRPr sz="2400">
                <a:solidFill>
                  <a:schemeClr val="dk1"/>
                </a:solidFill>
              </a:defRPr>
            </a:lvl6pPr>
            <a:lvl7pPr lvl="6" rtl="0" algn="ctr">
              <a:spcBef>
                <a:spcPts val="0"/>
              </a:spcBef>
              <a:spcAft>
                <a:spcPts val="0"/>
              </a:spcAft>
              <a:buClr>
                <a:schemeClr val="dk1"/>
              </a:buClr>
              <a:buSzPts val="2400"/>
              <a:buNone/>
              <a:defRPr sz="2400">
                <a:solidFill>
                  <a:schemeClr val="dk1"/>
                </a:solidFill>
              </a:defRPr>
            </a:lvl7pPr>
            <a:lvl8pPr lvl="7" rtl="0" algn="ctr">
              <a:spcBef>
                <a:spcPts val="0"/>
              </a:spcBef>
              <a:spcAft>
                <a:spcPts val="0"/>
              </a:spcAft>
              <a:buClr>
                <a:schemeClr val="dk1"/>
              </a:buClr>
              <a:buSzPts val="2400"/>
              <a:buNone/>
              <a:defRPr sz="2400">
                <a:solidFill>
                  <a:schemeClr val="dk1"/>
                </a:solidFill>
              </a:defRPr>
            </a:lvl8pPr>
            <a:lvl9pPr lvl="8" rtl="0" algn="ctr">
              <a:spcBef>
                <a:spcPts val="0"/>
              </a:spcBef>
              <a:spcAft>
                <a:spcPts val="0"/>
              </a:spcAft>
              <a:buClr>
                <a:schemeClr val="dk1"/>
              </a:buClr>
              <a:buSzPts val="2400"/>
              <a:buNone/>
              <a:defRPr sz="2400">
                <a:solidFill>
                  <a:schemeClr val="dk1"/>
                </a:solidFill>
              </a:defRPr>
            </a:lvl9pPr>
          </a:lstStyle>
          <a:p/>
        </p:txBody>
      </p:sp>
      <p:sp>
        <p:nvSpPr>
          <p:cNvPr id="132" name="Google Shape;132;p26"/>
          <p:cNvSpPr txBox="1"/>
          <p:nvPr>
            <p:ph idx="1" type="subTitle"/>
          </p:nvPr>
        </p:nvSpPr>
        <p:spPr>
          <a:xfrm>
            <a:off x="265500" y="2410896"/>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33" name="Google Shape;133;p26"/>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04800" lvl="2" marL="1371600" rtl="0">
              <a:spcBef>
                <a:spcPts val="1600"/>
              </a:spcBef>
              <a:spcAft>
                <a:spcPts val="0"/>
              </a:spcAft>
              <a:buClr>
                <a:schemeClr val="lt1"/>
              </a:buClr>
              <a:buSzPts val="1200"/>
              <a:buChar char="■"/>
              <a:defRPr>
                <a:solidFill>
                  <a:schemeClr val="lt1"/>
                </a:solidFill>
              </a:defRPr>
            </a:lvl3pPr>
            <a:lvl4pPr indent="-304800" lvl="3" marL="1828800" rtl="0">
              <a:spcBef>
                <a:spcPts val="1600"/>
              </a:spcBef>
              <a:spcAft>
                <a:spcPts val="0"/>
              </a:spcAft>
              <a:buClr>
                <a:schemeClr val="lt1"/>
              </a:buClr>
              <a:buSzPts val="1200"/>
              <a:buChar char="●"/>
              <a:defRPr>
                <a:solidFill>
                  <a:schemeClr val="lt1"/>
                </a:solidFill>
              </a:defRPr>
            </a:lvl4pPr>
            <a:lvl5pPr indent="-292100" lvl="4" marL="2286000" rtl="0">
              <a:spcBef>
                <a:spcPts val="1600"/>
              </a:spcBef>
              <a:spcAft>
                <a:spcPts val="0"/>
              </a:spcAft>
              <a:buClr>
                <a:schemeClr val="lt1"/>
              </a:buClr>
              <a:buSzPts val="1000"/>
              <a:buChar char="○"/>
              <a:defRPr>
                <a:solidFill>
                  <a:schemeClr val="lt1"/>
                </a:solidFill>
              </a:defRPr>
            </a:lvl5pPr>
            <a:lvl6pPr indent="-292100" lvl="5" marL="2743200" rtl="0">
              <a:spcBef>
                <a:spcPts val="1600"/>
              </a:spcBef>
              <a:spcAft>
                <a:spcPts val="0"/>
              </a:spcAft>
              <a:buClr>
                <a:schemeClr val="lt1"/>
              </a:buClr>
              <a:buSzPts val="1000"/>
              <a:buChar char="■"/>
              <a:defRPr>
                <a:solidFill>
                  <a:schemeClr val="lt1"/>
                </a:solidFill>
              </a:defRPr>
            </a:lvl6pPr>
            <a:lvl7pPr indent="-292100" lvl="6" marL="3200400" rtl="0">
              <a:spcBef>
                <a:spcPts val="1600"/>
              </a:spcBef>
              <a:spcAft>
                <a:spcPts val="0"/>
              </a:spcAft>
              <a:buClr>
                <a:schemeClr val="lt1"/>
              </a:buClr>
              <a:buSzPts val="1000"/>
              <a:buChar char="●"/>
              <a:defRPr>
                <a:solidFill>
                  <a:schemeClr val="lt1"/>
                </a:solidFill>
              </a:defRPr>
            </a:lvl7pPr>
            <a:lvl8pPr indent="-292100" lvl="7" marL="3657600" rtl="0">
              <a:spcBef>
                <a:spcPts val="1600"/>
              </a:spcBef>
              <a:spcAft>
                <a:spcPts val="0"/>
              </a:spcAft>
              <a:buClr>
                <a:schemeClr val="lt1"/>
              </a:buClr>
              <a:buSzPts val="1000"/>
              <a:buChar char="○"/>
              <a:defRPr>
                <a:solidFill>
                  <a:schemeClr val="lt1"/>
                </a:solidFill>
              </a:defRPr>
            </a:lvl8pPr>
            <a:lvl9pPr indent="-292100" lvl="8" marL="4114800" rtl="0">
              <a:spcBef>
                <a:spcPts val="1600"/>
              </a:spcBef>
              <a:spcAft>
                <a:spcPts val="1600"/>
              </a:spcAft>
              <a:buClr>
                <a:schemeClr val="lt1"/>
              </a:buClr>
              <a:buSzPts val="1000"/>
              <a:buChar char="■"/>
              <a:defRPr>
                <a:solidFill>
                  <a:schemeClr val="lt1"/>
                </a:solidFill>
              </a:defRPr>
            </a:lvl9pPr>
          </a:lstStyle>
          <a:p/>
        </p:txBody>
      </p:sp>
      <p:sp>
        <p:nvSpPr>
          <p:cNvPr id="134" name="Google Shape;134;p2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pic>
        <p:nvPicPr>
          <p:cNvPr id="135" name="Google Shape;135;p26"/>
          <p:cNvPicPr preferRelativeResize="0"/>
          <p:nvPr/>
        </p:nvPicPr>
        <p:blipFill>
          <a:blip r:embed="rId2">
            <a:alphaModFix/>
          </a:blip>
          <a:stretch>
            <a:fillRect/>
          </a:stretch>
        </p:blipFill>
        <p:spPr>
          <a:xfrm>
            <a:off x="1830900" y="254800"/>
            <a:ext cx="914400" cy="9144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6"/>
        </a:solidFill>
      </p:bgPr>
    </p:bg>
    <p:spTree>
      <p:nvGrpSpPr>
        <p:cNvPr id="136" name="Shape 136"/>
        <p:cNvGrpSpPr/>
        <p:nvPr/>
      </p:nvGrpSpPr>
      <p:grpSpPr>
        <a:xfrm>
          <a:off x="0" y="0"/>
          <a:ext cx="0" cy="0"/>
          <a:chOff x="0" y="0"/>
          <a:chExt cx="0" cy="0"/>
        </a:xfrm>
      </p:grpSpPr>
      <p:cxnSp>
        <p:nvCxnSpPr>
          <p:cNvPr id="137" name="Google Shape;137;p27"/>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138" name="Google Shape;138;p2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139" name="Google Shape;139;p27"/>
          <p:cNvSpPr txBox="1"/>
          <p:nvPr>
            <p:ph idx="1" type="body"/>
          </p:nvPr>
        </p:nvSpPr>
        <p:spPr>
          <a:xfrm>
            <a:off x="328017" y="4226025"/>
            <a:ext cx="8388600" cy="3936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40" name="Google Shape;140;p2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6"/>
        </a:solidFill>
      </p:bgPr>
    </p:bg>
    <p:spTree>
      <p:nvGrpSpPr>
        <p:cNvPr id="141" name="Shape 141"/>
        <p:cNvGrpSpPr/>
        <p:nvPr/>
      </p:nvGrpSpPr>
      <p:grpSpPr>
        <a:xfrm>
          <a:off x="0" y="0"/>
          <a:ext cx="0" cy="0"/>
          <a:chOff x="0" y="0"/>
          <a:chExt cx="0" cy="0"/>
        </a:xfrm>
      </p:grpSpPr>
      <p:cxnSp>
        <p:nvCxnSpPr>
          <p:cNvPr id="142" name="Google Shape;142;p28"/>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143" name="Google Shape;143;p28"/>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144" name="Google Shape;144;p28"/>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D20072"/>
              </a:buClr>
              <a:buSzPts val="9600"/>
              <a:buFont typeface="Lato"/>
              <a:buNone/>
              <a:defRPr sz="9600">
                <a:solidFill>
                  <a:srgbClr val="D20072"/>
                </a:solidFill>
                <a:latin typeface="Lato"/>
                <a:ea typeface="Lato"/>
                <a:cs typeface="Lato"/>
                <a:sym typeface="Lato"/>
              </a:defRPr>
            </a:lvl1pPr>
            <a:lvl2pPr lvl="1"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145" name="Google Shape;145;p28"/>
          <p:cNvSpPr txBox="1"/>
          <p:nvPr>
            <p:ph idx="1" type="body"/>
          </p:nvPr>
        </p:nvSpPr>
        <p:spPr>
          <a:xfrm>
            <a:off x="853950" y="2919450"/>
            <a:ext cx="7436100" cy="10716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04800" lvl="2" marL="1371600" rtl="0" algn="ctr">
              <a:spcBef>
                <a:spcPts val="1600"/>
              </a:spcBef>
              <a:spcAft>
                <a:spcPts val="0"/>
              </a:spcAft>
              <a:buSzPts val="1200"/>
              <a:buChar char="■"/>
              <a:defRPr/>
            </a:lvl3pPr>
            <a:lvl4pPr indent="-304800" lvl="3" marL="1828800" rtl="0" algn="ctr">
              <a:spcBef>
                <a:spcPts val="1600"/>
              </a:spcBef>
              <a:spcAft>
                <a:spcPts val="0"/>
              </a:spcAft>
              <a:buSzPts val="1200"/>
              <a:buChar char="●"/>
              <a:defRPr/>
            </a:lvl4pPr>
            <a:lvl5pPr indent="-292100" lvl="4" marL="2286000" rtl="0" algn="ctr">
              <a:spcBef>
                <a:spcPts val="1600"/>
              </a:spcBef>
              <a:spcAft>
                <a:spcPts val="0"/>
              </a:spcAft>
              <a:buSzPts val="1000"/>
              <a:buChar char="○"/>
              <a:defRPr/>
            </a:lvl5pPr>
            <a:lvl6pPr indent="-292100" lvl="5" marL="2743200" rtl="0" algn="ctr">
              <a:spcBef>
                <a:spcPts val="1600"/>
              </a:spcBef>
              <a:spcAft>
                <a:spcPts val="0"/>
              </a:spcAft>
              <a:buSzPts val="1000"/>
              <a:buChar char="■"/>
              <a:defRPr/>
            </a:lvl6pPr>
            <a:lvl7pPr indent="-292100" lvl="6" marL="3200400" rtl="0" algn="ctr">
              <a:spcBef>
                <a:spcPts val="1600"/>
              </a:spcBef>
              <a:spcAft>
                <a:spcPts val="0"/>
              </a:spcAft>
              <a:buSzPts val="1000"/>
              <a:buChar char="●"/>
              <a:defRPr/>
            </a:lvl7pPr>
            <a:lvl8pPr indent="-292100" lvl="7" marL="3657600" rtl="0" algn="ctr">
              <a:spcBef>
                <a:spcPts val="1600"/>
              </a:spcBef>
              <a:spcAft>
                <a:spcPts val="0"/>
              </a:spcAft>
              <a:buSzPts val="1000"/>
              <a:buChar char="○"/>
              <a:defRPr/>
            </a:lvl8pPr>
            <a:lvl9pPr indent="-292100" lvl="8" marL="4114800" rtl="0" algn="ctr">
              <a:spcBef>
                <a:spcPts val="1600"/>
              </a:spcBef>
              <a:spcAft>
                <a:spcPts val="1600"/>
              </a:spcAft>
              <a:buSzPts val="1000"/>
              <a:buChar char="■"/>
              <a:defRPr/>
            </a:lvl9pPr>
          </a:lstStyle>
          <a:p/>
        </p:txBody>
      </p:sp>
      <p:sp>
        <p:nvSpPr>
          <p:cNvPr id="146" name="Google Shape;146;p2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6"/>
        </a:solidFill>
      </p:bgPr>
    </p:bg>
    <p:spTree>
      <p:nvGrpSpPr>
        <p:cNvPr id="147" name="Shape 147"/>
        <p:cNvGrpSpPr/>
        <p:nvPr/>
      </p:nvGrpSpPr>
      <p:grpSpPr>
        <a:xfrm>
          <a:off x="0" y="0"/>
          <a:ext cx="0" cy="0"/>
          <a:chOff x="0" y="0"/>
          <a:chExt cx="0" cy="0"/>
        </a:xfrm>
      </p:grpSpPr>
      <p:sp>
        <p:nvSpPr>
          <p:cNvPr id="148" name="Google Shape;148;p2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bg>
      <p:bgPr>
        <a:solidFill>
          <a:schemeClr val="dk2"/>
        </a:solidFill>
      </p:bgPr>
    </p:bg>
    <p:spTree>
      <p:nvGrpSpPr>
        <p:cNvPr id="149" name="Shape 149"/>
        <p:cNvGrpSpPr/>
        <p:nvPr/>
      </p:nvGrpSpPr>
      <p:grpSpPr>
        <a:xfrm>
          <a:off x="0" y="0"/>
          <a:ext cx="0" cy="0"/>
          <a:chOff x="0" y="0"/>
          <a:chExt cx="0" cy="0"/>
        </a:xfrm>
      </p:grpSpPr>
      <p:sp>
        <p:nvSpPr>
          <p:cNvPr id="150" name="Google Shape;150;p3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2">
    <p:bg>
      <p:bgPr>
        <a:solidFill>
          <a:schemeClr val="lt2"/>
        </a:solidFill>
      </p:bgPr>
    </p:bg>
    <p:spTree>
      <p:nvGrpSpPr>
        <p:cNvPr id="151" name="Shape 151"/>
        <p:cNvGrpSpPr/>
        <p:nvPr/>
      </p:nvGrpSpPr>
      <p:grpSpPr>
        <a:xfrm>
          <a:off x="0" y="0"/>
          <a:ext cx="0" cy="0"/>
          <a:chOff x="0" y="0"/>
          <a:chExt cx="0" cy="0"/>
        </a:xfrm>
      </p:grpSpPr>
      <p:sp>
        <p:nvSpPr>
          <p:cNvPr id="152" name="Google Shape;152;p3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_3">
    <p:bg>
      <p:bgPr>
        <a:solidFill>
          <a:schemeClr val="accent3"/>
        </a:solidFill>
      </p:bgPr>
    </p:bg>
    <p:spTree>
      <p:nvGrpSpPr>
        <p:cNvPr id="153" name="Shape 153"/>
        <p:cNvGrpSpPr/>
        <p:nvPr/>
      </p:nvGrpSpPr>
      <p:grpSpPr>
        <a:xfrm>
          <a:off x="0" y="0"/>
          <a:ext cx="0" cy="0"/>
          <a:chOff x="0" y="0"/>
          <a:chExt cx="0" cy="0"/>
        </a:xfrm>
      </p:grpSpPr>
      <p:sp>
        <p:nvSpPr>
          <p:cNvPr id="154" name="Google Shape;154;p3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4">
  <p:cSld name="BLANK_4">
    <p:bg>
      <p:bgPr>
        <a:solidFill>
          <a:schemeClr val="accent4"/>
        </a:solidFill>
      </p:bgPr>
    </p:bg>
    <p:spTree>
      <p:nvGrpSpPr>
        <p:cNvPr id="155" name="Shape 155"/>
        <p:cNvGrpSpPr/>
        <p:nvPr/>
      </p:nvGrpSpPr>
      <p:grpSpPr>
        <a:xfrm>
          <a:off x="0" y="0"/>
          <a:ext cx="0" cy="0"/>
          <a:chOff x="0" y="0"/>
          <a:chExt cx="0" cy="0"/>
        </a:xfrm>
      </p:grpSpPr>
      <p:sp>
        <p:nvSpPr>
          <p:cNvPr id="156" name="Google Shape;156;p3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21" Type="http://schemas.openxmlformats.org/officeDocument/2006/relationships/theme" Target="../theme/theme3.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10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rgbClr val="FFFFFF"/>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Montserrat"/>
              <a:buNone/>
              <a:defRPr b="1" sz="3000">
                <a:solidFill>
                  <a:schemeClr val="dk2"/>
                </a:solidFill>
                <a:latin typeface="Montserrat"/>
                <a:ea typeface="Montserrat"/>
                <a:cs typeface="Montserrat"/>
                <a:sym typeface="Montserrat"/>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52" name="Google Shape;52;p13"/>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indent="-317500" lvl="1" marL="914400" rtl="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indent="-304800" lvl="2" marL="1371600" rtl="0">
              <a:lnSpc>
                <a:spcPct val="115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3pPr>
            <a:lvl4pPr indent="-304800" lvl="3" marL="1828800" rtl="0">
              <a:lnSpc>
                <a:spcPct val="115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4pPr>
            <a:lvl5pPr indent="-292100" lvl="4" marL="2286000" rtl="0">
              <a:lnSpc>
                <a:spcPct val="115000"/>
              </a:lnSpc>
              <a:spcBef>
                <a:spcPts val="160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5pPr>
            <a:lvl6pPr indent="-292100" lvl="5" marL="2743200" rtl="0">
              <a:lnSpc>
                <a:spcPct val="115000"/>
              </a:lnSpc>
              <a:spcBef>
                <a:spcPts val="160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6pPr>
            <a:lvl7pPr indent="-292100" lvl="6" marL="3200400" rtl="0">
              <a:lnSpc>
                <a:spcPct val="115000"/>
              </a:lnSpc>
              <a:spcBef>
                <a:spcPts val="160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7pPr>
            <a:lvl8pPr indent="-292100" lvl="7" marL="3657600" rtl="0">
              <a:lnSpc>
                <a:spcPct val="115000"/>
              </a:lnSpc>
              <a:spcBef>
                <a:spcPts val="160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8pPr>
            <a:lvl9pPr indent="-292100" lvl="8" marL="4114800" rtl="0">
              <a:lnSpc>
                <a:spcPct val="115000"/>
              </a:lnSpc>
              <a:spcBef>
                <a:spcPts val="1600"/>
              </a:spcBef>
              <a:spcAft>
                <a:spcPts val="1600"/>
              </a:spcAft>
              <a:buClr>
                <a:schemeClr val="dk2"/>
              </a:buClr>
              <a:buSzPts val="1000"/>
              <a:buFont typeface="Montserrat"/>
              <a:buChar char="■"/>
              <a:defRPr sz="1000">
                <a:solidFill>
                  <a:schemeClr val="dk2"/>
                </a:solidFill>
                <a:latin typeface="Montserrat"/>
                <a:ea typeface="Montserrat"/>
                <a:cs typeface="Montserrat"/>
                <a:sym typeface="Montserrat"/>
              </a:defRPr>
            </a:lvl9pPr>
          </a:lstStyle>
          <a:p/>
        </p:txBody>
      </p:sp>
      <p:sp>
        <p:nvSpPr>
          <p:cNvPr id="53" name="Google Shape;53;p13"/>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Lato"/>
                <a:ea typeface="Lato"/>
                <a:cs typeface="Lato"/>
                <a:sym typeface="Lato"/>
              </a:defRPr>
            </a:lvl1pPr>
            <a:lvl2pPr lvl="1" rtl="0" algn="r">
              <a:buNone/>
              <a:defRPr sz="1000">
                <a:solidFill>
                  <a:schemeClr val="dk2"/>
                </a:solidFill>
                <a:latin typeface="Lato"/>
                <a:ea typeface="Lato"/>
                <a:cs typeface="Lato"/>
                <a:sym typeface="Lato"/>
              </a:defRPr>
            </a:lvl2pPr>
            <a:lvl3pPr lvl="2" rtl="0" algn="r">
              <a:buNone/>
              <a:defRPr sz="1000">
                <a:solidFill>
                  <a:schemeClr val="dk2"/>
                </a:solidFill>
                <a:latin typeface="Lato"/>
                <a:ea typeface="Lato"/>
                <a:cs typeface="Lato"/>
                <a:sym typeface="Lato"/>
              </a:defRPr>
            </a:lvl3pPr>
            <a:lvl4pPr lvl="3" rtl="0" algn="r">
              <a:buNone/>
              <a:defRPr sz="1000">
                <a:solidFill>
                  <a:schemeClr val="dk2"/>
                </a:solidFill>
                <a:latin typeface="Lato"/>
                <a:ea typeface="Lato"/>
                <a:cs typeface="Lato"/>
                <a:sym typeface="Lato"/>
              </a:defRPr>
            </a:lvl4pPr>
            <a:lvl5pPr lvl="4" rtl="0" algn="r">
              <a:buNone/>
              <a:defRPr sz="1000">
                <a:solidFill>
                  <a:schemeClr val="dk2"/>
                </a:solidFill>
                <a:latin typeface="Lato"/>
                <a:ea typeface="Lato"/>
                <a:cs typeface="Lato"/>
                <a:sym typeface="Lato"/>
              </a:defRPr>
            </a:lvl5pPr>
            <a:lvl6pPr lvl="5" rtl="0" algn="r">
              <a:buNone/>
              <a:defRPr sz="1000">
                <a:solidFill>
                  <a:schemeClr val="dk2"/>
                </a:solidFill>
                <a:latin typeface="Lato"/>
                <a:ea typeface="Lato"/>
                <a:cs typeface="Lato"/>
                <a:sym typeface="Lato"/>
              </a:defRPr>
            </a:lvl6pPr>
            <a:lvl7pPr lvl="6" rtl="0" algn="r">
              <a:buNone/>
              <a:defRPr sz="1000">
                <a:solidFill>
                  <a:schemeClr val="dk2"/>
                </a:solidFill>
                <a:latin typeface="Lato"/>
                <a:ea typeface="Lato"/>
                <a:cs typeface="Lato"/>
                <a:sym typeface="Lato"/>
              </a:defRPr>
            </a:lvl7pPr>
            <a:lvl8pPr lvl="7" rtl="0" algn="r">
              <a:buNone/>
              <a:defRPr sz="1000">
                <a:solidFill>
                  <a:schemeClr val="dk2"/>
                </a:solidFill>
                <a:latin typeface="Lato"/>
                <a:ea typeface="Lato"/>
                <a:cs typeface="Lato"/>
                <a:sym typeface="Lato"/>
              </a:defRPr>
            </a:lvl8pPr>
            <a:lvl9pPr lvl="8" rtl="0"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mc:AlternateContent>
    <mc:Choice Requires="p14">
      <p:transition spd="slow" p14:dur="10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gif"/></Relationships>
</file>

<file path=ppt/slides/_rels/slide10.xml.rels><?xml version="1.0" encoding="UTF-8" standalone="yes"?><Relationships xmlns="http://schemas.openxmlformats.org/package/2006/relationships"><Relationship Id="rId10" Type="http://schemas.openxmlformats.org/officeDocument/2006/relationships/image" Target="../media/image21.png"/><Relationship Id="rId1" Type="http://schemas.openxmlformats.org/officeDocument/2006/relationships/slideLayout" Target="../slideLayouts/slideLayout28.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13.png"/><Relationship Id="rId5" Type="http://schemas.openxmlformats.org/officeDocument/2006/relationships/image" Target="../media/image6.png"/><Relationship Id="rId6" Type="http://schemas.openxmlformats.org/officeDocument/2006/relationships/image" Target="../media/image4.png"/><Relationship Id="rId7" Type="http://schemas.openxmlformats.org/officeDocument/2006/relationships/image" Target="../media/image15.png"/><Relationship Id="rId8"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xml"/><Relationship Id="rId3"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6.xml"/><Relationship Id="rId3" Type="http://schemas.openxmlformats.org/officeDocument/2006/relationships/image" Target="../media/image45.png"/><Relationship Id="rId4" Type="http://schemas.openxmlformats.org/officeDocument/2006/relationships/image" Target="../media/image9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7.xml"/><Relationship Id="rId3" Type="http://schemas.openxmlformats.org/officeDocument/2006/relationships/hyperlink" Target="https://www.sli.do/features-google-slides?payload=eyJwb2xsVXVpZCI6Ijc4N2YxMTUwLTQ5MWItNDNmZi04MTI1LTAzMzE1MTEwZGNiMCIsInByZXNlbnRhdGlvbklkIjoiMXo4U1dTQ0FHS3dBTmhuVFNiLS1aODhPUklld1V6S0VHSGJrMjN4Nk5ab0EiLCJzbGlkZUlkIjoiU0xJREVTX0FQSTk2MjA1MjYxNl8wIiwidGltZWxpbmUiOlt7InNob3dSZXN1bHRzIjpmYWxzZSwicG9sbFF1ZXN0aW9uVXVpZCI6Ijc0N2IwZmRkLTBlMjUtNDE5Ny05NDAwLWQ4MDE0MDRjZDk1YSJ9LHsic2hvd1Jlc3VsdHMiOnRydWUsInBvbGxRdWVzdGlvblV1aWQiOiI3NDdiMGZkZC0wZTI1LTQxOTctOTQwMC1kODAxNDA0Y2Q5NWEifV0sInR5cGUiOiJTbGlkb1BvbGwifQ%3D%3D" TargetMode="External"/><Relationship Id="rId4" Type="http://schemas.openxmlformats.org/officeDocument/2006/relationships/image" Target="../media/image24.png"/><Relationship Id="rId5" Type="http://schemas.openxmlformats.org/officeDocument/2006/relationships/hyperlink" Target="https://chrome.google.com/webstore/detail/slido/dhhclfjehmpacimcdknijodpjpmppkii" TargetMode="External"/><Relationship Id="rId6" Type="http://schemas.openxmlformats.org/officeDocument/2006/relationships/hyperlink" Target="https://www.sli.do/features-google-slides?interaction-type=UmFua2luZw%3D%3D" TargetMode="External"/><Relationship Id="rId7"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8.xml"/><Relationship Id="rId3" Type="http://schemas.openxmlformats.org/officeDocument/2006/relationships/hyperlink" Target="https://www.sli.do/features-google-slides?payload=eyJwb2xsVXVpZCI6IjQ4ZjVlNzViLTAwMTctNDQxMy05Y2ZhLTg3MmQ1YWJiNTcxYiIsInByZXNlbnRhdGlvbklkIjoiMXo4U1dTQ0FHS3dBTmhuVFNiLS1aODhPUklld1V6S0VHSGJrMjN4Nk5ab0EiLCJzbGlkZUlkIjoiU0xJREVTX0FQSTE5NjE4OTYzMTRfMCIsInRpbWVsaW5lIjpbeyJzaG93UmVzdWx0cyI6ZmFsc2UsInBvbGxRdWVzdGlvblV1aWQiOiJmN2IxYzc3Mi05MjRjLTQwYzktODU3OC0xMzI0ZGYwZDI4NmYifSx7InNob3dSZXN1bHRzIjp0cnVlLCJwb2xsUXVlc3Rpb25VdWlkIjoiZjdiMWM3NzItOTI0Yy00MGM5LTg1NzgtMTMyNGRmMGQyODZmIn1dLCJ0eXBlIjoiU2xpZG9Qb2xsIn0%3D" TargetMode="External"/><Relationship Id="rId4" Type="http://schemas.openxmlformats.org/officeDocument/2006/relationships/image" Target="../media/image24.png"/><Relationship Id="rId5" Type="http://schemas.openxmlformats.org/officeDocument/2006/relationships/hyperlink" Target="https://chrome.google.com/webstore/detail/slido/dhhclfjehmpacimcdknijodpjpmppkii" TargetMode="External"/><Relationship Id="rId6" Type="http://schemas.openxmlformats.org/officeDocument/2006/relationships/hyperlink" Target="https://www.sli.do/features-google-slides?interaction-type=TXVsdGlwbGVDaG9pY2U%3D" TargetMode="External"/><Relationship Id="rId7"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0.xml"/><Relationship Id="rId3" Type="http://schemas.openxmlformats.org/officeDocument/2006/relationships/hyperlink" Target="https://www.sli.do/features-google-slides?payload=eyJwb2xsVXVpZCI6IjhiMmQwMDhlLWY5MGQtNDM2Mi04ZTcxLTg0OTg4NmFlZGRhZSIsInByZXNlbnRhdGlvbklkIjoiMXo4U1dTQ0FHS3dBTmhuVFNiLS1aODhPUklld1V6S0VHSGJrMjN4Nk5ab0EiLCJzbGlkZUlkIjoiU0xJREVTX0FQSTEyOTY0NDcyMF8wIiwidGltZWxpbmUiOlt7InNob3dSZXN1bHRzIjpmYWxzZSwicG9sbFF1ZXN0aW9uVXVpZCI6ImFjYmFkMWUxLThiM2UtNDFhZS1iYzc5LTRkM2I5YmU4Y2IzMiJ9LHsic2hvd1Jlc3VsdHMiOnRydWUsInBvbGxRdWVzdGlvblV1aWQiOiJhY2JhZDFlMS04YjNlLTQxYWUtYmM3OS00ZDNiOWJlOGNiMzIifV0sInR5cGUiOiJTbGlkb1BvbGwifQ%3D%3D" TargetMode="External"/><Relationship Id="rId4" Type="http://schemas.openxmlformats.org/officeDocument/2006/relationships/image" Target="../media/image24.png"/><Relationship Id="rId5" Type="http://schemas.openxmlformats.org/officeDocument/2006/relationships/hyperlink" Target="https://chrome.google.com/webstore/detail/slido/dhhclfjehmpacimcdknijodpjpmppkii" TargetMode="External"/><Relationship Id="rId6" Type="http://schemas.openxmlformats.org/officeDocument/2006/relationships/hyperlink" Target="https://www.sli.do/features-google-slides?interaction-type=UmF0aW5n" TargetMode="External"/><Relationship Id="rId7"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1.xml"/><Relationship Id="rId3" Type="http://schemas.openxmlformats.org/officeDocument/2006/relationships/hyperlink" Target="https://www.sli.do/features-google-slides?payload=eyJwb2xsVXVpZCI6IjAzYTljZjJhLTgxNDYtNDc3OC05ZmY3LWRjN2Q2NjllNTM4MiIsInByZXNlbnRhdGlvbklkIjoiMXo4U1dTQ0FHS3dBTmhuVFNiLS1aODhPUklld1V6S0VHSGJrMjN4Nk5ab0EiLCJzbGlkZUlkIjoiU0xJREVTX0FQSTE3MjIyNDIwODJfMCIsInRpbWVsaW5lIjpbeyJzaG93UmVzdWx0cyI6ZmFsc2UsInBvbGxRdWVzdGlvblV1aWQiOiI4MTEzNDdmNC03NjliLTQ3YzItYmJhZi04NDgyMDMwOWZlYmQifSx7InNob3dSZXN1bHRzIjp0cnVlLCJwb2xsUXVlc3Rpb25VdWlkIjoiODExMzQ3ZjQtNzY5Yi00N2MyLWJiYWYtODQ4MjAzMDlmZWJkIn1dLCJ0eXBlIjoiU2xpZG9Qb2xsIn0%3D" TargetMode="External"/><Relationship Id="rId4" Type="http://schemas.openxmlformats.org/officeDocument/2006/relationships/image" Target="../media/image24.png"/><Relationship Id="rId5" Type="http://schemas.openxmlformats.org/officeDocument/2006/relationships/hyperlink" Target="https://chrome.google.com/webstore/detail/slido/dhhclfjehmpacimcdknijodpjpmppkii" TargetMode="External"/><Relationship Id="rId6" Type="http://schemas.openxmlformats.org/officeDocument/2006/relationships/hyperlink" Target="https://www.sli.do/features-google-slides?interaction-type=UmFua2luZw%3D%3D" TargetMode="External"/><Relationship Id="rId7"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xml"/><Relationship Id="rId3"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3.xml"/><Relationship Id="rId3" Type="http://schemas.openxmlformats.org/officeDocument/2006/relationships/hyperlink" Target="https://www.sli.do/features-google-slides?interaction-type=TXVsdGlwbGVDaG9pY2U%3D" TargetMode="External"/><Relationship Id="rId4" Type="http://schemas.openxmlformats.org/officeDocument/2006/relationships/image" Target="../media/image33.png"/><Relationship Id="rId5" Type="http://schemas.openxmlformats.org/officeDocument/2006/relationships/hyperlink" Target="https://www.sli.do/features-google-slides?payload=eyJwb2xsVXVpZCI6IjlhNTA0YTE2LWRjZjQtNGFjYy1hZjdjLTAzZTQxNDAyMjRmMiIsInByZXNlbnRhdGlvbklkIjoiMXo4U1dTQ0FHS3dBTmhuVFNiLS1aODhPUklld1V6S0VHSGJrMjN4Nk5ab0EiLCJzbGlkZUlkIjoiU0xJREVTX0FQSTYwNzU3MTAyMl8wIiwidGltZWxpbmUiOlt7InNob3dSZXN1bHRzIjpmYWxzZSwicG9sbFF1ZXN0aW9uVXVpZCI6IjM3MjQ5NzBkLWQzNjQtNDk3NC04OTU3LTg1NTY3OGQ2ZTZiNiJ9LHsic2hvd1Jlc3VsdHMiOnRydWUsInBvbGxRdWVzdGlvblV1aWQiOiIzNzI0OTcwZC1kMzY0LTQ5NzQtODk1Ny04NTU2NzhkNmU2YjYifV0sInR5cGUiOiJTbGlkb1BvbGwifQ%3D%3D" TargetMode="External"/><Relationship Id="rId6" Type="http://schemas.openxmlformats.org/officeDocument/2006/relationships/image" Target="../media/image24.png"/><Relationship Id="rId7" Type="http://schemas.openxmlformats.org/officeDocument/2006/relationships/hyperlink" Target="https://chrome.google.com/webstore/detail/slido/dhhclfjehmpacimcdknijodpjpmppkii"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5.xml"/><Relationship Id="rId3" Type="http://schemas.openxmlformats.org/officeDocument/2006/relationships/hyperlink" Target="https://www.sli.do/features-google-slides?payload=eyJwb2xsVXVpZCI6IjVkZTQ0YjMyLWM4ZjAtNGNhZC04ZDVkLTkyMjU0NTkzNGM1NyIsInByZXNlbnRhdGlvbklkIjoiMXo4U1dTQ0FHS3dBTmhuVFNiLS1aODhPUklld1V6S0VHSGJrMjN4Nk5ab0EiLCJzbGlkZUlkIjoiU0xJREVTX0FQSTIwNDgyNTQ3MDBfMCIsInRpbWVsaW5lIjpbeyJzaG93UmVzdWx0cyI6dHJ1ZSwicG9sbFF1ZXN0aW9uVXVpZCI6ImM3ZTc5YmM2LTc3ZDItNGMwNy05YmUxLWRiMDkyNTgwNGEwNiJ9XSwidHlwZSI6IlNsaWRvUG9sbCJ9" TargetMode="External"/><Relationship Id="rId4" Type="http://schemas.openxmlformats.org/officeDocument/2006/relationships/image" Target="../media/image24.png"/><Relationship Id="rId5" Type="http://schemas.openxmlformats.org/officeDocument/2006/relationships/hyperlink" Target="https://chrome.google.com/webstore/detail/slido/dhhclfjehmpacimcdknijodpjpmppkii" TargetMode="External"/><Relationship Id="rId6" Type="http://schemas.openxmlformats.org/officeDocument/2006/relationships/hyperlink" Target="https://www.sli.do/features-google-slides?interaction-type=TXVsdGlwbGVDaG9pY2U%3D" TargetMode="External"/><Relationship Id="rId7"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7.xml"/><Relationship Id="rId3" Type="http://schemas.openxmlformats.org/officeDocument/2006/relationships/hyperlink" Target="https://www.sli.do/features-google-slides?payload=eyJwb2xsVXVpZCI6IjU0ZmMyZmY5LTUyZmItNDZiYy1iYWY0LTA0N2I1ZDY5NTJjNSIsInByZXNlbnRhdGlvbklkIjoiMXo4U1dTQ0FHS3dBTmhuVFNiLS1aODhPUklld1V6S0VHSGJrMjN4Nk5ab0EiLCJzbGlkZUlkIjoiU0xJREVTX0FQSTY0MzYzMDg5OV8wIiwidGltZWxpbmUiOlt7InNob3dSZXN1bHRzIjpmYWxzZSwicG9sbFF1ZXN0aW9uVXVpZCI6ImIyYTdmOGM3LTUwMDQtNDU1Zi1hODhlLTA2NjI0ODZmYjM3OSJ9LHsic2hvd1Jlc3VsdHMiOnRydWUsInBvbGxRdWVzdGlvblV1aWQiOiJiMmE3ZjhjNy01MDA0LTQ1NWYtYTg4ZS0wNjYyNDg2ZmIzNzkifV0sInR5cGUiOiJTbGlkb1BvbGwifQ%3D%3D" TargetMode="External"/><Relationship Id="rId4" Type="http://schemas.openxmlformats.org/officeDocument/2006/relationships/image" Target="../media/image24.png"/><Relationship Id="rId5" Type="http://schemas.openxmlformats.org/officeDocument/2006/relationships/hyperlink" Target="https://chrome.google.com/webstore/detail/slido/dhhclfjehmpacimcdknijodpjpmppkii" TargetMode="External"/><Relationship Id="rId6" Type="http://schemas.openxmlformats.org/officeDocument/2006/relationships/hyperlink" Target="https://www.sli.do/features-google-slides?interaction-type=UmF0aW5n" TargetMode="External"/><Relationship Id="rId7"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9.xml"/><Relationship Id="rId3" Type="http://schemas.openxmlformats.org/officeDocument/2006/relationships/hyperlink" Target="https://www.sli.do/features-google-slides?payload=eyJwb2xsVXVpZCI6IjI2YzllNzhkLTIzNTgtNGViZi1hNTA0LWMyZWRjN2I1ZTRjMyIsInByZXNlbnRhdGlvbklkIjoiMXo4U1dTQ0FHS3dBTmhuVFNiLS1aODhPUklld1V6S0VHSGJrMjN4Nk5ab0EiLCJzbGlkZUlkIjoiU0xJREVTX0FQSTIwNjQ1Njc0MzdfMCIsInRpbWVsaW5lIjpbeyJzaG93UmVzdWx0cyI6dHJ1ZSwicG9sbFF1ZXN0aW9uVXVpZCI6ImE3YjAxNDk4LWUyZTktNDI5Yi05YmFiLTJiOTNlMzU0OGNmZCJ9XSwidHlwZSI6IlNsaWRvUG9sbCJ9" TargetMode="External"/><Relationship Id="rId4" Type="http://schemas.openxmlformats.org/officeDocument/2006/relationships/image" Target="../media/image24.png"/><Relationship Id="rId5" Type="http://schemas.openxmlformats.org/officeDocument/2006/relationships/hyperlink" Target="https://chrome.google.com/webstore/detail/slido/dhhclfjehmpacimcdknijodpjpmppkii" TargetMode="External"/><Relationship Id="rId6" Type="http://schemas.openxmlformats.org/officeDocument/2006/relationships/hyperlink" Target="https://www.sli.do/features-google-slides?interaction-type=UmFua2luZw%3D%3D" TargetMode="External"/><Relationship Id="rId7"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0.gif"/><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1.xml"/><Relationship Id="rId3" Type="http://schemas.openxmlformats.org/officeDocument/2006/relationships/hyperlink" Target="https://www.sli.do/features-google-slides?payload=eyJwb2xsVXVpZCI6IjBmZmE0ZTc0LTI5MGQtNDVjYS1iYzljLWZhMDNiMWYxMzdkMCIsInByZXNlbnRhdGlvbklkIjoiMXo4U1dTQ0FHS3dBTmhuVFNiLS1aODhPUklld1V6S0VHSGJrMjN4Nk5ab0EiLCJzbGlkZUlkIjoiZzI2ODc3ODM2NjJkXzBfNzQiLCJ0aW1lbGluZSI6W3sic2hvd1Jlc3VsdHMiOmZhbHNlLCJwb2xsUXVlc3Rpb25VdWlkIjoiZmQwNjc5M2QtYmI2Zi00YmZkLThmZGUtMDViNWQxZTQ2NmZjIn0seyJzaG93UmVzdWx0cyI6dHJ1ZSwicG9sbFF1ZXN0aW9uVXVpZCI6ImZkMDY3OTNkLWJiNmYtNGJmZC04ZmRlLTA1YjVkMWU0NjZmYyJ9XSwidHlwZSI6IlNsaWRvUG9sbCJ9" TargetMode="External"/><Relationship Id="rId4" Type="http://schemas.openxmlformats.org/officeDocument/2006/relationships/image" Target="../media/image24.png"/><Relationship Id="rId5" Type="http://schemas.openxmlformats.org/officeDocument/2006/relationships/hyperlink" Target="https://chrome.google.com/webstore/detail/slido/dhhclfjehmpacimcdknijodpjpmppkii" TargetMode="External"/><Relationship Id="rId6" Type="http://schemas.openxmlformats.org/officeDocument/2006/relationships/hyperlink" Target="https://www.sli.do/features-google-slides?interaction-type=UmF0aW5n" TargetMode="External"/><Relationship Id="rId7"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2.xml"/><Relationship Id="rId3" Type="http://schemas.openxmlformats.org/officeDocument/2006/relationships/hyperlink" Target="https://www.sli.do/features-google-slides?interaction-type=V29yZENsb3Vk" TargetMode="External"/><Relationship Id="rId4" Type="http://schemas.openxmlformats.org/officeDocument/2006/relationships/image" Target="../media/image40.png"/><Relationship Id="rId5" Type="http://schemas.openxmlformats.org/officeDocument/2006/relationships/hyperlink" Target="https://www.sli.do/features-google-slides?payload=eyJwb2xsVXVpZCI6IjQwNDBmY2I5LTE2MTgtNDgzZS1hMGI2LThmODA1NjFkNTdiZSIsInByZXNlbnRhdGlvbklkIjoiMXo4U1dTQ0FHS3dBTmhuVFNiLS1aODhPUklld1V6S0VHSGJrMjN4Nk5ab0EiLCJzbGlkZUlkIjoiU0xJREVTX0FQSTEwNDI3MDgyODRfMCIsInRpbWVsaW5lIjpbeyJwb2xsUXVlc3Rpb25VdWlkIjoiOTk0Y2E3NWItODY0My00Y2EzLTliMzUtMmRhNWI4NDJjNzg3Iiwic2hvd1Jlc3VsdHMiOnRydWV9XSwidHlwZSI6IlNsaWRvUG9sbCJ9" TargetMode="External"/><Relationship Id="rId6" Type="http://schemas.openxmlformats.org/officeDocument/2006/relationships/image" Target="../media/image24.png"/><Relationship Id="rId7" Type="http://schemas.openxmlformats.org/officeDocument/2006/relationships/hyperlink" Target="https://chrome.google.com/webstore/detail/slido/dhhclfjehmpacimcdknijodpjpmppkii"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5.xml"/><Relationship Id="rId3" Type="http://schemas.openxmlformats.org/officeDocument/2006/relationships/image" Target="../media/image48.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7.xml"/><Relationship Id="rId3"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1" Type="http://schemas.openxmlformats.org/officeDocument/2006/relationships/image" Target="../media/image54.png"/><Relationship Id="rId10" Type="http://schemas.openxmlformats.org/officeDocument/2006/relationships/image" Target="../media/image61.png"/><Relationship Id="rId13" Type="http://schemas.openxmlformats.org/officeDocument/2006/relationships/image" Target="../media/image52.png"/><Relationship Id="rId12" Type="http://schemas.openxmlformats.org/officeDocument/2006/relationships/image" Target="../media/image50.png"/><Relationship Id="rId1" Type="http://schemas.openxmlformats.org/officeDocument/2006/relationships/slideLayout" Target="../slideLayouts/slideLayout27.xml"/><Relationship Id="rId2" Type="http://schemas.openxmlformats.org/officeDocument/2006/relationships/notesSlide" Target="../notesSlides/notesSlide39.xml"/><Relationship Id="rId3" Type="http://schemas.openxmlformats.org/officeDocument/2006/relationships/image" Target="../media/image51.png"/><Relationship Id="rId4" Type="http://schemas.openxmlformats.org/officeDocument/2006/relationships/image" Target="../media/image49.png"/><Relationship Id="rId9" Type="http://schemas.openxmlformats.org/officeDocument/2006/relationships/image" Target="../media/image62.png"/><Relationship Id="rId15" Type="http://schemas.openxmlformats.org/officeDocument/2006/relationships/image" Target="../media/image64.png"/><Relationship Id="rId14" Type="http://schemas.openxmlformats.org/officeDocument/2006/relationships/image" Target="../media/image63.png"/><Relationship Id="rId17" Type="http://schemas.openxmlformats.org/officeDocument/2006/relationships/image" Target="../media/image58.png"/><Relationship Id="rId16" Type="http://schemas.openxmlformats.org/officeDocument/2006/relationships/image" Target="../media/image56.png"/><Relationship Id="rId5" Type="http://schemas.openxmlformats.org/officeDocument/2006/relationships/image" Target="../media/image53.png"/><Relationship Id="rId19" Type="http://schemas.openxmlformats.org/officeDocument/2006/relationships/image" Target="../media/image66.png"/><Relationship Id="rId6" Type="http://schemas.openxmlformats.org/officeDocument/2006/relationships/image" Target="../media/image55.png"/><Relationship Id="rId18" Type="http://schemas.openxmlformats.org/officeDocument/2006/relationships/image" Target="../media/image57.png"/><Relationship Id="rId7" Type="http://schemas.openxmlformats.org/officeDocument/2006/relationships/image" Target="../media/image65.png"/><Relationship Id="rId8"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0.xml"/><Relationship Id="rId3" Type="http://schemas.openxmlformats.org/officeDocument/2006/relationships/image" Target="../media/image53.png"/><Relationship Id="rId4" Type="http://schemas.openxmlformats.org/officeDocument/2006/relationships/image" Target="../media/image60.png"/><Relationship Id="rId5" Type="http://schemas.openxmlformats.org/officeDocument/2006/relationships/image" Target="../media/image66.png"/><Relationship Id="rId6" Type="http://schemas.openxmlformats.org/officeDocument/2006/relationships/image" Target="../media/image76.png"/><Relationship Id="rId7" Type="http://schemas.openxmlformats.org/officeDocument/2006/relationships/image" Target="../media/image73.png"/><Relationship Id="rId8" Type="http://schemas.openxmlformats.org/officeDocument/2006/relationships/image" Target="../media/image7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1.xml"/><Relationship Id="rId3" Type="http://schemas.openxmlformats.org/officeDocument/2006/relationships/image" Target="../media/image7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2.xml"/><Relationship Id="rId3" Type="http://schemas.openxmlformats.org/officeDocument/2006/relationships/image" Target="../media/image85.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4.xml"/><Relationship Id="rId3" Type="http://schemas.openxmlformats.org/officeDocument/2006/relationships/image" Target="../media/image8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5.xml"/><Relationship Id="rId3" Type="http://schemas.openxmlformats.org/officeDocument/2006/relationships/image" Target="../media/image8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6.xml"/><Relationship Id="rId3" Type="http://schemas.openxmlformats.org/officeDocument/2006/relationships/image" Target="../media/image69.png"/><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11" Type="http://schemas.openxmlformats.org/officeDocument/2006/relationships/image" Target="../media/image79.png"/><Relationship Id="rId10" Type="http://schemas.openxmlformats.org/officeDocument/2006/relationships/image" Target="../media/image77.png"/><Relationship Id="rId1" Type="http://schemas.openxmlformats.org/officeDocument/2006/relationships/slideLayout" Target="../slideLayouts/slideLayout27.xml"/><Relationship Id="rId2" Type="http://schemas.openxmlformats.org/officeDocument/2006/relationships/notesSlide" Target="../notesSlides/notesSlide47.xml"/><Relationship Id="rId3" Type="http://schemas.openxmlformats.org/officeDocument/2006/relationships/image" Target="../media/image71.png"/><Relationship Id="rId4" Type="http://schemas.openxmlformats.org/officeDocument/2006/relationships/image" Target="../media/image72.png"/><Relationship Id="rId9" Type="http://schemas.openxmlformats.org/officeDocument/2006/relationships/image" Target="../media/image86.png"/><Relationship Id="rId5" Type="http://schemas.openxmlformats.org/officeDocument/2006/relationships/image" Target="../media/image91.png"/><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6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70.png"/><Relationship Id="rId4" Type="http://schemas.openxmlformats.org/officeDocument/2006/relationships/image" Target="../media/image2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9.xml"/><Relationship Id="rId3" Type="http://schemas.openxmlformats.org/officeDocument/2006/relationships/image" Target="../media/image84.png"/><Relationship Id="rId4" Type="http://schemas.openxmlformats.org/officeDocument/2006/relationships/image" Target="../media/image82.png"/><Relationship Id="rId5" Type="http://schemas.openxmlformats.org/officeDocument/2006/relationships/image" Target="../media/image87.png"/><Relationship Id="rId6" Type="http://schemas.openxmlformats.org/officeDocument/2006/relationships/image" Target="../media/image83.png"/><Relationship Id="rId7" Type="http://schemas.openxmlformats.org/officeDocument/2006/relationships/image" Target="../media/image89.png"/><Relationship Id="rId8"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16.png"/><Relationship Id="rId7" Type="http://schemas.openxmlformats.org/officeDocument/2006/relationships/image" Target="../media/image12.png"/><Relationship Id="rId8"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20.gif"/><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13.png"/><Relationship Id="rId5" Type="http://schemas.openxmlformats.org/officeDocument/2006/relationships/image" Target="../media/image6.png"/><Relationship Id="rId6" Type="http://schemas.openxmlformats.org/officeDocument/2006/relationships/image" Target="../media/image4.png"/><Relationship Id="rId7" Type="http://schemas.openxmlformats.org/officeDocument/2006/relationships/image" Target="../media/image15.png"/><Relationship Id="rId8"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2341"/>
        </a:solidFill>
      </p:bgPr>
    </p:bg>
    <p:spTree>
      <p:nvGrpSpPr>
        <p:cNvPr id="160" name="Shape 160"/>
        <p:cNvGrpSpPr/>
        <p:nvPr/>
      </p:nvGrpSpPr>
      <p:grpSpPr>
        <a:xfrm>
          <a:off x="0" y="0"/>
          <a:ext cx="0" cy="0"/>
          <a:chOff x="0" y="0"/>
          <a:chExt cx="0" cy="0"/>
        </a:xfrm>
      </p:grpSpPr>
      <p:sp>
        <p:nvSpPr>
          <p:cNvPr id="161" name="Google Shape;161;p34"/>
          <p:cNvSpPr txBox="1"/>
          <p:nvPr/>
        </p:nvSpPr>
        <p:spPr>
          <a:xfrm>
            <a:off x="3072000" y="4743300"/>
            <a:ext cx="30000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a:solidFill>
                  <a:schemeClr val="lt1"/>
                </a:solidFill>
                <a:latin typeface="Montserrat"/>
                <a:ea typeface="Montserrat"/>
                <a:cs typeface="Montserrat"/>
                <a:sym typeface="Montserrat"/>
              </a:rPr>
              <a:t>zeroconstruct.com</a:t>
            </a:r>
            <a:endParaRPr>
              <a:solidFill>
                <a:schemeClr val="lt1"/>
              </a:solidFill>
            </a:endParaRPr>
          </a:p>
        </p:txBody>
      </p:sp>
      <p:pic>
        <p:nvPicPr>
          <p:cNvPr id="162" name="Google Shape;162;p34"/>
          <p:cNvPicPr preferRelativeResize="0"/>
          <p:nvPr/>
        </p:nvPicPr>
        <p:blipFill>
          <a:blip r:embed="rId3">
            <a:alphaModFix/>
          </a:blip>
          <a:stretch>
            <a:fillRect/>
          </a:stretch>
        </p:blipFill>
        <p:spPr>
          <a:xfrm>
            <a:off x="1243125" y="278850"/>
            <a:ext cx="6657749" cy="44384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43"/>
          <p:cNvSpPr/>
          <p:nvPr/>
        </p:nvSpPr>
        <p:spPr>
          <a:xfrm>
            <a:off x="712375" y="927300"/>
            <a:ext cx="3288900" cy="3288900"/>
          </a:xfrm>
          <a:prstGeom prst="donut">
            <a:avLst>
              <a:gd fmla="val 204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chemeClr val="lt1"/>
                </a:solidFill>
              </a:rPr>
              <a:t>Total human </a:t>
            </a:r>
            <a:endParaRPr>
              <a:solidFill>
                <a:schemeClr val="lt1"/>
              </a:solidFill>
            </a:endParaRPr>
          </a:p>
          <a:p>
            <a:pPr indent="0" lvl="0" marL="0" rtl="0" algn="ctr">
              <a:spcBef>
                <a:spcPts val="0"/>
              </a:spcBef>
              <a:spcAft>
                <a:spcPts val="0"/>
              </a:spcAft>
              <a:buNone/>
            </a:pPr>
            <a:r>
              <a:rPr lang="en-GB">
                <a:solidFill>
                  <a:schemeClr val="lt1"/>
                </a:solidFill>
              </a:rPr>
              <a:t>GHG emissions</a:t>
            </a:r>
            <a:endParaRPr>
              <a:solidFill>
                <a:schemeClr val="lt1"/>
              </a:solidFill>
            </a:endParaRPr>
          </a:p>
        </p:txBody>
      </p:sp>
      <p:cxnSp>
        <p:nvCxnSpPr>
          <p:cNvPr id="256" name="Google Shape;256;p43"/>
          <p:cNvCxnSpPr/>
          <p:nvPr/>
        </p:nvCxnSpPr>
        <p:spPr>
          <a:xfrm>
            <a:off x="2356825" y="586000"/>
            <a:ext cx="0" cy="1446000"/>
          </a:xfrm>
          <a:prstGeom prst="straightConnector1">
            <a:avLst/>
          </a:prstGeom>
          <a:noFill/>
          <a:ln cap="flat" cmpd="sng" w="19050">
            <a:solidFill>
              <a:schemeClr val="dk2"/>
            </a:solidFill>
            <a:prstDash val="solid"/>
            <a:round/>
            <a:headEnd len="med" w="med" type="none"/>
            <a:tailEnd len="med" w="med" type="none"/>
          </a:ln>
        </p:spPr>
      </p:cxnSp>
      <p:cxnSp>
        <p:nvCxnSpPr>
          <p:cNvPr id="257" name="Google Shape;257;p43"/>
          <p:cNvCxnSpPr/>
          <p:nvPr/>
        </p:nvCxnSpPr>
        <p:spPr>
          <a:xfrm>
            <a:off x="395775" y="1748475"/>
            <a:ext cx="1432800" cy="620100"/>
          </a:xfrm>
          <a:prstGeom prst="straightConnector1">
            <a:avLst/>
          </a:prstGeom>
          <a:noFill/>
          <a:ln cap="flat" cmpd="sng" w="19050">
            <a:solidFill>
              <a:schemeClr val="dk2"/>
            </a:solidFill>
            <a:prstDash val="solid"/>
            <a:round/>
            <a:headEnd len="med" w="med" type="none"/>
            <a:tailEnd len="med" w="med" type="none"/>
          </a:ln>
        </p:spPr>
      </p:cxnSp>
      <p:cxnSp>
        <p:nvCxnSpPr>
          <p:cNvPr id="258" name="Google Shape;258;p43"/>
          <p:cNvCxnSpPr/>
          <p:nvPr/>
        </p:nvCxnSpPr>
        <p:spPr>
          <a:xfrm>
            <a:off x="395775" y="2542350"/>
            <a:ext cx="1275900" cy="0"/>
          </a:xfrm>
          <a:prstGeom prst="straightConnector1">
            <a:avLst/>
          </a:prstGeom>
          <a:noFill/>
          <a:ln cap="flat" cmpd="sng" w="19050">
            <a:solidFill>
              <a:schemeClr val="dk2"/>
            </a:solidFill>
            <a:prstDash val="solid"/>
            <a:round/>
            <a:headEnd len="med" w="med" type="none"/>
            <a:tailEnd len="med" w="med" type="none"/>
          </a:ln>
        </p:spPr>
      </p:cxnSp>
      <p:cxnSp>
        <p:nvCxnSpPr>
          <p:cNvPr id="259" name="Google Shape;259;p43"/>
          <p:cNvCxnSpPr/>
          <p:nvPr/>
        </p:nvCxnSpPr>
        <p:spPr>
          <a:xfrm flipH="1">
            <a:off x="1870275" y="3066900"/>
            <a:ext cx="335400" cy="1346700"/>
          </a:xfrm>
          <a:prstGeom prst="straightConnector1">
            <a:avLst/>
          </a:prstGeom>
          <a:noFill/>
          <a:ln cap="flat" cmpd="sng" w="19050">
            <a:solidFill>
              <a:schemeClr val="dk2"/>
            </a:solidFill>
            <a:prstDash val="solid"/>
            <a:round/>
            <a:headEnd len="med" w="med" type="none"/>
            <a:tailEnd len="med" w="med" type="none"/>
          </a:ln>
        </p:spPr>
      </p:cxnSp>
      <p:cxnSp>
        <p:nvCxnSpPr>
          <p:cNvPr id="260" name="Google Shape;260;p43"/>
          <p:cNvCxnSpPr/>
          <p:nvPr/>
        </p:nvCxnSpPr>
        <p:spPr>
          <a:xfrm>
            <a:off x="2763275" y="3270100"/>
            <a:ext cx="581400" cy="935700"/>
          </a:xfrm>
          <a:prstGeom prst="straightConnector1">
            <a:avLst/>
          </a:prstGeom>
          <a:noFill/>
          <a:ln cap="flat" cmpd="sng" w="19050">
            <a:solidFill>
              <a:schemeClr val="dk2"/>
            </a:solidFill>
            <a:prstDash val="solid"/>
            <a:round/>
            <a:headEnd len="med" w="med" type="none"/>
            <a:tailEnd len="med" w="med" type="none"/>
          </a:ln>
        </p:spPr>
      </p:cxnSp>
      <p:sp>
        <p:nvSpPr>
          <p:cNvPr id="261" name="Google Shape;261;p43"/>
          <p:cNvSpPr/>
          <p:nvPr/>
        </p:nvSpPr>
        <p:spPr>
          <a:xfrm>
            <a:off x="711625" y="926550"/>
            <a:ext cx="3290400" cy="3290400"/>
          </a:xfrm>
          <a:prstGeom prst="blockArc">
            <a:avLst>
              <a:gd fmla="val 18286624" name="adj1"/>
              <a:gd fmla="val 21057824" name="adj2"/>
              <a:gd fmla="val 22368"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43"/>
          <p:cNvSpPr/>
          <p:nvPr/>
        </p:nvSpPr>
        <p:spPr>
          <a:xfrm>
            <a:off x="1129200" y="653650"/>
            <a:ext cx="3290400" cy="3290400"/>
          </a:xfrm>
          <a:prstGeom prst="blockArc">
            <a:avLst>
              <a:gd fmla="val 18286624" name="adj1"/>
              <a:gd fmla="val 21045120" name="adj2"/>
              <a:gd fmla="val 20315" name="adj3"/>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3" name="Google Shape;263;p43"/>
          <p:cNvCxnSpPr/>
          <p:nvPr/>
        </p:nvCxnSpPr>
        <p:spPr>
          <a:xfrm>
            <a:off x="4419600" y="1455475"/>
            <a:ext cx="987600" cy="0"/>
          </a:xfrm>
          <a:prstGeom prst="straightConnector1">
            <a:avLst/>
          </a:prstGeom>
          <a:noFill/>
          <a:ln cap="flat" cmpd="sng" w="19050">
            <a:solidFill>
              <a:schemeClr val="accent4"/>
            </a:solidFill>
            <a:prstDash val="dash"/>
            <a:round/>
            <a:headEnd len="med" w="med" type="none"/>
            <a:tailEnd len="med" w="med" type="none"/>
          </a:ln>
        </p:spPr>
      </p:cxnSp>
      <p:sp>
        <p:nvSpPr>
          <p:cNvPr id="264" name="Google Shape;264;p43"/>
          <p:cNvSpPr txBox="1"/>
          <p:nvPr/>
        </p:nvSpPr>
        <p:spPr>
          <a:xfrm>
            <a:off x="5471050" y="1147675"/>
            <a:ext cx="3520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chemeClr val="lt1"/>
                </a:solidFill>
                <a:latin typeface="Montserrat"/>
                <a:ea typeface="Montserrat"/>
                <a:cs typeface="Montserrat"/>
                <a:sym typeface="Montserrat"/>
              </a:rPr>
              <a:t>Embodied emissions = </a:t>
            </a:r>
            <a:r>
              <a:rPr b="1" lang="en-GB" sz="1800">
                <a:solidFill>
                  <a:schemeClr val="accent4"/>
                </a:solidFill>
                <a:latin typeface="Montserrat"/>
                <a:ea typeface="Montserrat"/>
                <a:cs typeface="Montserrat"/>
                <a:sym typeface="Montserrat"/>
              </a:rPr>
              <a:t>12%</a:t>
            </a:r>
            <a:endParaRPr b="1" sz="1800">
              <a:solidFill>
                <a:schemeClr val="accent4"/>
              </a:solidFill>
              <a:latin typeface="Montserrat"/>
              <a:ea typeface="Montserrat"/>
              <a:cs typeface="Montserrat"/>
              <a:sym typeface="Montserrat"/>
            </a:endParaRPr>
          </a:p>
          <a:p>
            <a:pPr indent="0" lvl="0" marL="0" rtl="0" algn="l">
              <a:spcBef>
                <a:spcPts val="0"/>
              </a:spcBef>
              <a:spcAft>
                <a:spcPts val="0"/>
              </a:spcAft>
              <a:buNone/>
            </a:pPr>
            <a:r>
              <a:rPr lang="en-GB" sz="1800">
                <a:solidFill>
                  <a:schemeClr val="lt1"/>
                </a:solidFill>
                <a:latin typeface="Montserrat"/>
                <a:ea typeface="Montserrat"/>
                <a:cs typeface="Montserrat"/>
                <a:sym typeface="Montserrat"/>
              </a:rPr>
              <a:t>12% = </a:t>
            </a:r>
            <a:r>
              <a:rPr b="1" lang="en-GB" sz="1800">
                <a:solidFill>
                  <a:schemeClr val="accent4"/>
                </a:solidFill>
                <a:latin typeface="Montserrat"/>
                <a:ea typeface="Montserrat"/>
                <a:cs typeface="Montserrat"/>
                <a:sym typeface="Montserrat"/>
              </a:rPr>
              <a:t>4-5 billion</a:t>
            </a:r>
            <a:r>
              <a:rPr lang="en-GB" sz="1800">
                <a:solidFill>
                  <a:schemeClr val="lt1"/>
                </a:solidFill>
                <a:latin typeface="Montserrat"/>
                <a:ea typeface="Montserrat"/>
                <a:cs typeface="Montserrat"/>
                <a:sym typeface="Montserrat"/>
              </a:rPr>
              <a:t> tonnes</a:t>
            </a:r>
            <a:endParaRPr sz="1800">
              <a:solidFill>
                <a:schemeClr val="lt1"/>
              </a:solidFill>
              <a:latin typeface="Montserrat"/>
              <a:ea typeface="Montserrat"/>
              <a:cs typeface="Montserrat"/>
              <a:sym typeface="Montserrat"/>
            </a:endParaRPr>
          </a:p>
        </p:txBody>
      </p:sp>
      <p:pic>
        <p:nvPicPr>
          <p:cNvPr id="265" name="Google Shape;265;p43"/>
          <p:cNvPicPr preferRelativeResize="0"/>
          <p:nvPr/>
        </p:nvPicPr>
        <p:blipFill>
          <a:blip r:embed="rId3">
            <a:alphaModFix/>
          </a:blip>
          <a:stretch>
            <a:fillRect/>
          </a:stretch>
        </p:blipFill>
        <p:spPr>
          <a:xfrm>
            <a:off x="5536575" y="2318225"/>
            <a:ext cx="2581350" cy="507050"/>
          </a:xfrm>
          <a:prstGeom prst="rect">
            <a:avLst/>
          </a:prstGeom>
          <a:noFill/>
          <a:ln>
            <a:noFill/>
          </a:ln>
        </p:spPr>
      </p:pic>
      <p:sp>
        <p:nvSpPr>
          <p:cNvPr id="266" name="Google Shape;266;p43"/>
          <p:cNvSpPr txBox="1"/>
          <p:nvPr/>
        </p:nvSpPr>
        <p:spPr>
          <a:xfrm>
            <a:off x="5471050" y="3321425"/>
            <a:ext cx="3520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chemeClr val="lt1"/>
                </a:solidFill>
                <a:latin typeface="Montserrat"/>
                <a:ea typeface="Montserrat"/>
                <a:cs typeface="Montserrat"/>
                <a:sym typeface="Montserrat"/>
              </a:rPr>
              <a:t>We’re here to </a:t>
            </a:r>
            <a:r>
              <a:rPr b="1" lang="en-GB" sz="1800">
                <a:solidFill>
                  <a:schemeClr val="accent4"/>
                </a:solidFill>
                <a:latin typeface="Montserrat"/>
                <a:ea typeface="Montserrat"/>
                <a:cs typeface="Montserrat"/>
                <a:sym typeface="Montserrat"/>
              </a:rPr>
              <a:t>decarbonise</a:t>
            </a:r>
            <a:r>
              <a:rPr lang="en-GB" sz="1800">
                <a:solidFill>
                  <a:schemeClr val="lt1"/>
                </a:solidFill>
                <a:latin typeface="Montserrat"/>
                <a:ea typeface="Montserrat"/>
                <a:cs typeface="Montserrat"/>
                <a:sym typeface="Montserrat"/>
              </a:rPr>
              <a:t> construction.</a:t>
            </a:r>
            <a:endParaRPr sz="1800">
              <a:solidFill>
                <a:schemeClr val="lt1"/>
              </a:solidFill>
              <a:latin typeface="Montserrat"/>
              <a:ea typeface="Montserrat"/>
              <a:cs typeface="Montserrat"/>
              <a:sym typeface="Montserrat"/>
            </a:endParaRPr>
          </a:p>
        </p:txBody>
      </p:sp>
      <p:pic>
        <p:nvPicPr>
          <p:cNvPr id="267" name="Google Shape;267;p43"/>
          <p:cNvPicPr preferRelativeResize="0"/>
          <p:nvPr/>
        </p:nvPicPr>
        <p:blipFill>
          <a:blip r:embed="rId4">
            <a:alphaModFix/>
          </a:blip>
          <a:stretch>
            <a:fillRect/>
          </a:stretch>
        </p:blipFill>
        <p:spPr>
          <a:xfrm>
            <a:off x="3710300" y="1388475"/>
            <a:ext cx="360000" cy="360000"/>
          </a:xfrm>
          <a:prstGeom prst="rect">
            <a:avLst/>
          </a:prstGeom>
          <a:noFill/>
          <a:ln>
            <a:noFill/>
          </a:ln>
        </p:spPr>
      </p:pic>
      <p:pic>
        <p:nvPicPr>
          <p:cNvPr id="268" name="Google Shape;268;p43"/>
          <p:cNvPicPr preferRelativeResize="0"/>
          <p:nvPr/>
        </p:nvPicPr>
        <p:blipFill>
          <a:blip r:embed="rId5">
            <a:alphaModFix/>
          </a:blip>
          <a:stretch>
            <a:fillRect/>
          </a:stretch>
        </p:blipFill>
        <p:spPr>
          <a:xfrm>
            <a:off x="2594400" y="1147675"/>
            <a:ext cx="360000" cy="360000"/>
          </a:xfrm>
          <a:prstGeom prst="rect">
            <a:avLst/>
          </a:prstGeom>
          <a:noFill/>
          <a:ln>
            <a:noFill/>
          </a:ln>
        </p:spPr>
      </p:pic>
      <p:pic>
        <p:nvPicPr>
          <p:cNvPr id="269" name="Google Shape;269;p43"/>
          <p:cNvPicPr preferRelativeResize="0"/>
          <p:nvPr/>
        </p:nvPicPr>
        <p:blipFill>
          <a:blip r:embed="rId6">
            <a:alphaModFix/>
          </a:blip>
          <a:stretch>
            <a:fillRect/>
          </a:stretch>
        </p:blipFill>
        <p:spPr>
          <a:xfrm>
            <a:off x="1447225" y="1337125"/>
            <a:ext cx="360000" cy="360000"/>
          </a:xfrm>
          <a:prstGeom prst="rect">
            <a:avLst/>
          </a:prstGeom>
          <a:noFill/>
          <a:ln>
            <a:noFill/>
          </a:ln>
        </p:spPr>
      </p:pic>
      <p:pic>
        <p:nvPicPr>
          <p:cNvPr id="270" name="Google Shape;270;p43"/>
          <p:cNvPicPr preferRelativeResize="0"/>
          <p:nvPr/>
        </p:nvPicPr>
        <p:blipFill>
          <a:blip r:embed="rId7">
            <a:alphaModFix/>
          </a:blip>
          <a:stretch>
            <a:fillRect/>
          </a:stretch>
        </p:blipFill>
        <p:spPr>
          <a:xfrm>
            <a:off x="853725" y="2118850"/>
            <a:ext cx="360000" cy="360000"/>
          </a:xfrm>
          <a:prstGeom prst="rect">
            <a:avLst/>
          </a:prstGeom>
          <a:noFill/>
          <a:ln>
            <a:noFill/>
          </a:ln>
        </p:spPr>
      </p:pic>
      <p:pic>
        <p:nvPicPr>
          <p:cNvPr id="271" name="Google Shape;271;p43"/>
          <p:cNvPicPr preferRelativeResize="0"/>
          <p:nvPr/>
        </p:nvPicPr>
        <p:blipFill>
          <a:blip r:embed="rId8">
            <a:alphaModFix/>
          </a:blip>
          <a:stretch>
            <a:fillRect/>
          </a:stretch>
        </p:blipFill>
        <p:spPr>
          <a:xfrm>
            <a:off x="1087225" y="3136475"/>
            <a:ext cx="360000" cy="360000"/>
          </a:xfrm>
          <a:prstGeom prst="rect">
            <a:avLst/>
          </a:prstGeom>
          <a:noFill/>
          <a:ln>
            <a:noFill/>
          </a:ln>
        </p:spPr>
      </p:pic>
      <p:pic>
        <p:nvPicPr>
          <p:cNvPr id="272" name="Google Shape;272;p43"/>
          <p:cNvPicPr preferRelativeResize="0"/>
          <p:nvPr/>
        </p:nvPicPr>
        <p:blipFill>
          <a:blip r:embed="rId9">
            <a:alphaModFix/>
          </a:blip>
          <a:stretch>
            <a:fillRect/>
          </a:stretch>
        </p:blipFill>
        <p:spPr>
          <a:xfrm>
            <a:off x="2356825" y="3700325"/>
            <a:ext cx="360000" cy="360000"/>
          </a:xfrm>
          <a:prstGeom prst="rect">
            <a:avLst/>
          </a:prstGeom>
          <a:noFill/>
          <a:ln>
            <a:noFill/>
          </a:ln>
        </p:spPr>
      </p:pic>
      <p:pic>
        <p:nvPicPr>
          <p:cNvPr id="273" name="Google Shape;273;p43"/>
          <p:cNvPicPr preferRelativeResize="0"/>
          <p:nvPr/>
        </p:nvPicPr>
        <p:blipFill>
          <a:blip r:embed="rId9">
            <a:alphaModFix/>
          </a:blip>
          <a:stretch>
            <a:fillRect/>
          </a:stretch>
        </p:blipFill>
        <p:spPr>
          <a:xfrm>
            <a:off x="3344675" y="2961425"/>
            <a:ext cx="360000" cy="360000"/>
          </a:xfrm>
          <a:prstGeom prst="rect">
            <a:avLst/>
          </a:prstGeom>
          <a:noFill/>
          <a:ln>
            <a:noFill/>
          </a:ln>
        </p:spPr>
      </p:pic>
      <p:sp>
        <p:nvSpPr>
          <p:cNvPr id="274" name="Google Shape;274;p43"/>
          <p:cNvSpPr txBox="1"/>
          <p:nvPr/>
        </p:nvSpPr>
        <p:spPr>
          <a:xfrm>
            <a:off x="2508100" y="690375"/>
            <a:ext cx="987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600">
                <a:solidFill>
                  <a:schemeClr val="lt1"/>
                </a:solidFill>
                <a:latin typeface="Montserrat"/>
                <a:ea typeface="Montserrat"/>
                <a:cs typeface="Montserrat"/>
                <a:sym typeface="Montserrat"/>
              </a:rPr>
              <a:t>Road transport</a:t>
            </a:r>
            <a:endParaRPr sz="600">
              <a:solidFill>
                <a:schemeClr val="lt1"/>
              </a:solidFill>
              <a:latin typeface="Montserrat"/>
              <a:ea typeface="Montserrat"/>
              <a:cs typeface="Montserrat"/>
              <a:sym typeface="Montserrat"/>
            </a:endParaRPr>
          </a:p>
        </p:txBody>
      </p:sp>
      <p:sp>
        <p:nvSpPr>
          <p:cNvPr id="275" name="Google Shape;275;p43"/>
          <p:cNvSpPr txBox="1"/>
          <p:nvPr/>
        </p:nvSpPr>
        <p:spPr>
          <a:xfrm>
            <a:off x="711625" y="967275"/>
            <a:ext cx="987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600">
                <a:solidFill>
                  <a:schemeClr val="lt1"/>
                </a:solidFill>
                <a:latin typeface="Montserrat"/>
                <a:ea typeface="Montserrat"/>
                <a:cs typeface="Montserrat"/>
                <a:sym typeface="Montserrat"/>
              </a:rPr>
              <a:t>Manufacturing</a:t>
            </a:r>
            <a:endParaRPr sz="600">
              <a:solidFill>
                <a:schemeClr val="lt1"/>
              </a:solidFill>
              <a:latin typeface="Montserrat"/>
              <a:ea typeface="Montserrat"/>
              <a:cs typeface="Montserrat"/>
              <a:sym typeface="Montserrat"/>
            </a:endParaRPr>
          </a:p>
        </p:txBody>
      </p:sp>
      <p:sp>
        <p:nvSpPr>
          <p:cNvPr id="276" name="Google Shape;276;p43"/>
          <p:cNvSpPr txBox="1"/>
          <p:nvPr/>
        </p:nvSpPr>
        <p:spPr>
          <a:xfrm>
            <a:off x="141600" y="2032000"/>
            <a:ext cx="987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600">
                <a:solidFill>
                  <a:schemeClr val="lt1"/>
                </a:solidFill>
                <a:latin typeface="Montserrat"/>
                <a:ea typeface="Montserrat"/>
                <a:cs typeface="Montserrat"/>
                <a:sym typeface="Montserrat"/>
              </a:rPr>
              <a:t>Aviation</a:t>
            </a:r>
            <a:endParaRPr sz="600">
              <a:solidFill>
                <a:schemeClr val="lt1"/>
              </a:solidFill>
              <a:latin typeface="Montserrat"/>
              <a:ea typeface="Montserrat"/>
              <a:cs typeface="Montserrat"/>
              <a:sym typeface="Montserrat"/>
            </a:endParaRPr>
          </a:p>
        </p:txBody>
      </p:sp>
      <p:sp>
        <p:nvSpPr>
          <p:cNvPr id="277" name="Google Shape;277;p43"/>
          <p:cNvSpPr txBox="1"/>
          <p:nvPr/>
        </p:nvSpPr>
        <p:spPr>
          <a:xfrm>
            <a:off x="362875" y="3496475"/>
            <a:ext cx="987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600">
                <a:solidFill>
                  <a:schemeClr val="lt1"/>
                </a:solidFill>
                <a:latin typeface="Montserrat"/>
                <a:ea typeface="Montserrat"/>
                <a:cs typeface="Montserrat"/>
                <a:sym typeface="Montserrat"/>
              </a:rPr>
              <a:t>Agriculture</a:t>
            </a:r>
            <a:endParaRPr sz="600">
              <a:solidFill>
                <a:schemeClr val="lt1"/>
              </a:solidFill>
              <a:latin typeface="Montserrat"/>
              <a:ea typeface="Montserrat"/>
              <a:cs typeface="Montserrat"/>
              <a:sym typeface="Montserrat"/>
            </a:endParaRPr>
          </a:p>
        </p:txBody>
      </p:sp>
      <p:sp>
        <p:nvSpPr>
          <p:cNvPr id="278" name="Google Shape;278;p43"/>
          <p:cNvSpPr txBox="1"/>
          <p:nvPr/>
        </p:nvSpPr>
        <p:spPr>
          <a:xfrm>
            <a:off x="2280600" y="4216200"/>
            <a:ext cx="987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600">
                <a:solidFill>
                  <a:schemeClr val="lt1"/>
                </a:solidFill>
                <a:latin typeface="Montserrat"/>
                <a:ea typeface="Montserrat"/>
                <a:cs typeface="Montserrat"/>
                <a:sym typeface="Montserrat"/>
              </a:rPr>
              <a:t>Other energy</a:t>
            </a:r>
            <a:endParaRPr sz="600">
              <a:solidFill>
                <a:schemeClr val="lt1"/>
              </a:solidFill>
              <a:latin typeface="Montserrat"/>
              <a:ea typeface="Montserrat"/>
              <a:cs typeface="Montserrat"/>
              <a:sym typeface="Montserrat"/>
            </a:endParaRPr>
          </a:p>
        </p:txBody>
      </p:sp>
      <p:sp>
        <p:nvSpPr>
          <p:cNvPr id="279" name="Google Shape;279;p43"/>
          <p:cNvSpPr txBox="1"/>
          <p:nvPr/>
        </p:nvSpPr>
        <p:spPr>
          <a:xfrm>
            <a:off x="3829013" y="3219575"/>
            <a:ext cx="987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600">
                <a:solidFill>
                  <a:schemeClr val="lt1"/>
                </a:solidFill>
                <a:latin typeface="Montserrat"/>
                <a:ea typeface="Montserrat"/>
                <a:cs typeface="Montserrat"/>
                <a:sym typeface="Montserrat"/>
              </a:rPr>
              <a:t>Building energy</a:t>
            </a:r>
            <a:endParaRPr sz="600">
              <a:solidFill>
                <a:schemeClr val="lt1"/>
              </a:solidFill>
              <a:latin typeface="Montserrat"/>
              <a:ea typeface="Montserrat"/>
              <a:cs typeface="Montserrat"/>
              <a:sym typeface="Montserrat"/>
            </a:endParaRPr>
          </a:p>
        </p:txBody>
      </p:sp>
      <p:pic>
        <p:nvPicPr>
          <p:cNvPr id="280" name="Google Shape;280;p43"/>
          <p:cNvPicPr preferRelativeResize="0"/>
          <p:nvPr/>
        </p:nvPicPr>
        <p:blipFill rotWithShape="1">
          <a:blip r:embed="rId10">
            <a:alphaModFix/>
          </a:blip>
          <a:srcRect b="15225" l="0" r="-1553" t="0"/>
          <a:stretch/>
        </p:blipFill>
        <p:spPr>
          <a:xfrm>
            <a:off x="0" y="0"/>
            <a:ext cx="92677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p44"/>
          <p:cNvPicPr preferRelativeResize="0"/>
          <p:nvPr/>
        </p:nvPicPr>
        <p:blipFill>
          <a:blip r:embed="rId3">
            <a:alphaModFix/>
          </a:blip>
          <a:stretch>
            <a:fillRect/>
          </a:stretch>
        </p:blipFill>
        <p:spPr>
          <a:xfrm>
            <a:off x="0" y="145209"/>
            <a:ext cx="9143998" cy="4662581"/>
          </a:xfrm>
          <a:prstGeom prst="rect">
            <a:avLst/>
          </a:prstGeom>
          <a:noFill/>
          <a:ln>
            <a:noFill/>
          </a:ln>
        </p:spPr>
      </p:pic>
      <p:sp>
        <p:nvSpPr>
          <p:cNvPr id="286" name="Google Shape;286;p44"/>
          <p:cNvSpPr txBox="1"/>
          <p:nvPr/>
        </p:nvSpPr>
        <p:spPr>
          <a:xfrm>
            <a:off x="2568900" y="4807800"/>
            <a:ext cx="6575100" cy="335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300">
                <a:solidFill>
                  <a:schemeClr val="dk2"/>
                </a:solidFill>
                <a:latin typeface="Montserrat"/>
                <a:ea typeface="Montserrat"/>
                <a:cs typeface="Montserrat"/>
                <a:sym typeface="Montserrat"/>
              </a:rPr>
              <a:t>Ref: RICS Whole Life Carbon Assessment </a:t>
            </a:r>
            <a:endParaRPr sz="1300">
              <a:solidFill>
                <a:schemeClr val="dk2"/>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5"/>
          <p:cNvSpPr txBox="1"/>
          <p:nvPr>
            <p:ph type="title"/>
          </p:nvPr>
        </p:nvSpPr>
        <p:spPr>
          <a:xfrm>
            <a:off x="423600" y="2357588"/>
            <a:ext cx="8296800" cy="15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You don’t know what you don’t know</a:t>
            </a:r>
            <a:endParaRPr/>
          </a:p>
        </p:txBody>
      </p:sp>
      <p:sp>
        <p:nvSpPr>
          <p:cNvPr id="292" name="Google Shape;292;p45"/>
          <p:cNvSpPr txBox="1"/>
          <p:nvPr>
            <p:ph idx="1" type="subTitle"/>
          </p:nvPr>
        </p:nvSpPr>
        <p:spPr>
          <a:xfrm>
            <a:off x="788850" y="4030300"/>
            <a:ext cx="7566300" cy="579000"/>
          </a:xfrm>
          <a:prstGeom prst="rect">
            <a:avLst/>
          </a:prstGeom>
        </p:spPr>
        <p:txBody>
          <a:bodyPr anchorCtr="0" anchor="b" bIns="91425" lIns="91425" spcFirstLastPara="1" rIns="91425" wrap="square" tIns="91425">
            <a:noAutofit/>
          </a:bodyPr>
          <a:lstStyle/>
          <a:p>
            <a:pPr indent="0" lvl="0" marL="0" rtl="0" algn="ctr">
              <a:spcBef>
                <a:spcPts val="0"/>
              </a:spcBef>
              <a:spcAft>
                <a:spcPts val="1600"/>
              </a:spcAft>
              <a:buNone/>
            </a:pPr>
            <a:r>
              <a:rPr i="1" lang="en-GB"/>
              <a:t>Gandi (probably)</a:t>
            </a:r>
            <a:endParaRPr i="1"/>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6"/>
          <p:cNvSpPr txBox="1"/>
          <p:nvPr>
            <p:ph type="title"/>
          </p:nvPr>
        </p:nvSpPr>
        <p:spPr>
          <a:xfrm>
            <a:off x="423600" y="412800"/>
            <a:ext cx="8296800" cy="15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Thought experiment</a:t>
            </a:r>
            <a:endParaRPr/>
          </a:p>
        </p:txBody>
      </p:sp>
      <p:sp>
        <p:nvSpPr>
          <p:cNvPr id="298" name="Google Shape;298;p46"/>
          <p:cNvSpPr txBox="1"/>
          <p:nvPr/>
        </p:nvSpPr>
        <p:spPr>
          <a:xfrm>
            <a:off x="403500" y="1843475"/>
            <a:ext cx="8337000" cy="289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chemeClr val="lt1"/>
                </a:solidFill>
                <a:latin typeface="Montserrat"/>
                <a:ea typeface="Montserrat"/>
                <a:cs typeface="Montserrat"/>
                <a:sym typeface="Montserrat"/>
              </a:rPr>
              <a:t>There are 8b people on Earth and as a whole we produce 37b tonnes of co2 per annum.</a:t>
            </a:r>
            <a:endParaRPr>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a:solidFill>
                <a:schemeClr val="lt1"/>
              </a:solidFill>
              <a:latin typeface="Montserrat"/>
              <a:ea typeface="Montserrat"/>
              <a:cs typeface="Montserrat"/>
              <a:sym typeface="Montserrat"/>
            </a:endParaRPr>
          </a:p>
          <a:p>
            <a:pPr indent="0" lvl="0" marL="0" rtl="0" algn="l">
              <a:spcBef>
                <a:spcPts val="0"/>
              </a:spcBef>
              <a:spcAft>
                <a:spcPts val="0"/>
              </a:spcAft>
              <a:buNone/>
            </a:pPr>
            <a:r>
              <a:rPr lang="en-GB">
                <a:solidFill>
                  <a:schemeClr val="lt1"/>
                </a:solidFill>
                <a:latin typeface="Montserrat"/>
                <a:ea typeface="Montserrat"/>
                <a:cs typeface="Montserrat"/>
                <a:sym typeface="Montserrat"/>
              </a:rPr>
              <a:t>Therefore you could say that everyone is responsible for 4.6 tonnes each to reach Net Zero </a:t>
            </a:r>
            <a:endParaRPr>
              <a:solidFill>
                <a:schemeClr val="lt1"/>
              </a:solidFill>
              <a:latin typeface="Montserrat"/>
              <a:ea typeface="Montserrat"/>
              <a:cs typeface="Montserrat"/>
              <a:sym typeface="Montserrat"/>
            </a:endParaRPr>
          </a:p>
          <a:p>
            <a:pPr indent="0" lvl="0" marL="0" rtl="0" algn="l">
              <a:spcBef>
                <a:spcPts val="0"/>
              </a:spcBef>
              <a:spcAft>
                <a:spcPts val="0"/>
              </a:spcAft>
              <a:buNone/>
            </a:pPr>
            <a:r>
              <a:rPr i="1" lang="en-GB" sz="1200">
                <a:solidFill>
                  <a:schemeClr val="lt1"/>
                </a:solidFill>
                <a:latin typeface="Montserrat"/>
                <a:ea typeface="Montserrat"/>
                <a:cs typeface="Montserrat"/>
                <a:sym typeface="Montserrat"/>
              </a:rPr>
              <a:t>(I know this is a poor metric because of co2 per capita but go with me on this)</a:t>
            </a:r>
            <a:endParaRPr i="1" sz="12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a:solidFill>
                <a:schemeClr val="lt1"/>
              </a:solidFill>
              <a:latin typeface="Montserrat"/>
              <a:ea typeface="Montserrat"/>
              <a:cs typeface="Montserrat"/>
              <a:sym typeface="Montserrat"/>
            </a:endParaRPr>
          </a:p>
          <a:p>
            <a:pPr indent="0" lvl="0" marL="0" rtl="0" algn="l">
              <a:spcBef>
                <a:spcPts val="0"/>
              </a:spcBef>
              <a:spcAft>
                <a:spcPts val="0"/>
              </a:spcAft>
              <a:buNone/>
            </a:pPr>
            <a:r>
              <a:rPr lang="en-GB">
                <a:solidFill>
                  <a:schemeClr val="lt1"/>
                </a:solidFill>
                <a:latin typeface="Montserrat"/>
                <a:ea typeface="Montserrat"/>
                <a:cs typeface="Montserrat"/>
                <a:sym typeface="Montserrat"/>
              </a:rPr>
              <a:t>Construction produces 4.5b tonnes with a workforce of 275m. If we say 10% of those people have </a:t>
            </a:r>
            <a:r>
              <a:rPr lang="en-GB">
                <a:solidFill>
                  <a:schemeClr val="lt1"/>
                </a:solidFill>
                <a:latin typeface="Montserrat"/>
                <a:ea typeface="Montserrat"/>
                <a:cs typeface="Montserrat"/>
                <a:sym typeface="Montserrat"/>
              </a:rPr>
              <a:t>active</a:t>
            </a:r>
            <a:r>
              <a:rPr lang="en-GB">
                <a:solidFill>
                  <a:schemeClr val="lt1"/>
                </a:solidFill>
                <a:latin typeface="Montserrat"/>
                <a:ea typeface="Montserrat"/>
                <a:cs typeface="Montserrat"/>
                <a:sym typeface="Montserrat"/>
              </a:rPr>
              <a:t> decision making to impact this number we get 27.5m people.</a:t>
            </a:r>
            <a:endParaRPr>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a:solidFill>
                <a:schemeClr val="lt1"/>
              </a:solidFill>
              <a:latin typeface="Montserrat"/>
              <a:ea typeface="Montserrat"/>
              <a:cs typeface="Montserrat"/>
              <a:sym typeface="Montserrat"/>
            </a:endParaRPr>
          </a:p>
          <a:p>
            <a:pPr indent="0" lvl="0" marL="0" rtl="0" algn="l">
              <a:spcBef>
                <a:spcPts val="0"/>
              </a:spcBef>
              <a:spcAft>
                <a:spcPts val="0"/>
              </a:spcAft>
              <a:buNone/>
            </a:pPr>
            <a:r>
              <a:rPr lang="en-GB">
                <a:solidFill>
                  <a:schemeClr val="lt1"/>
                </a:solidFill>
                <a:latin typeface="Montserrat"/>
                <a:ea typeface="Montserrat"/>
                <a:cs typeface="Montserrat"/>
                <a:sym typeface="Montserrat"/>
              </a:rPr>
              <a:t>Those 27.5m people are therefore responsible for 163 tonnes each to reach Net Zero.</a:t>
            </a:r>
            <a:endParaRPr>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a:solidFill>
                <a:schemeClr val="lt1"/>
              </a:solidFill>
              <a:latin typeface="Montserrat"/>
              <a:ea typeface="Montserrat"/>
              <a:cs typeface="Montserrat"/>
              <a:sym typeface="Montserrat"/>
            </a:endParaRPr>
          </a:p>
          <a:p>
            <a:pPr indent="0" lvl="0" marL="0" rtl="0" algn="l">
              <a:spcBef>
                <a:spcPts val="0"/>
              </a:spcBef>
              <a:spcAft>
                <a:spcPts val="0"/>
              </a:spcAft>
              <a:buNone/>
            </a:pPr>
            <a:r>
              <a:rPr lang="en-GB">
                <a:solidFill>
                  <a:schemeClr val="lt1"/>
                </a:solidFill>
                <a:latin typeface="Montserrat"/>
                <a:ea typeface="Montserrat"/>
                <a:cs typeface="Montserrat"/>
                <a:sym typeface="Montserrat"/>
              </a:rPr>
              <a:t>As a </a:t>
            </a:r>
            <a:r>
              <a:rPr lang="en-GB">
                <a:solidFill>
                  <a:schemeClr val="lt1"/>
                </a:solidFill>
                <a:latin typeface="Montserrat"/>
                <a:ea typeface="Montserrat"/>
                <a:cs typeface="Montserrat"/>
                <a:sym typeface="Montserrat"/>
              </a:rPr>
              <a:t>decision</a:t>
            </a:r>
            <a:r>
              <a:rPr lang="en-GB">
                <a:solidFill>
                  <a:schemeClr val="lt1"/>
                </a:solidFill>
                <a:latin typeface="Montserrat"/>
                <a:ea typeface="Montserrat"/>
                <a:cs typeface="Montserrat"/>
                <a:sym typeface="Montserrat"/>
              </a:rPr>
              <a:t> maker in construction you have a global impact of </a:t>
            </a:r>
            <a:r>
              <a:rPr b="1" lang="en-GB" sz="2400">
                <a:solidFill>
                  <a:schemeClr val="lt1"/>
                </a:solidFill>
                <a:latin typeface="Montserrat"/>
                <a:ea typeface="Montserrat"/>
                <a:cs typeface="Montserrat"/>
                <a:sym typeface="Montserrat"/>
              </a:rPr>
              <a:t>35x</a:t>
            </a:r>
            <a:r>
              <a:rPr lang="en-GB">
                <a:solidFill>
                  <a:schemeClr val="lt1"/>
                </a:solidFill>
                <a:latin typeface="Montserrat"/>
                <a:ea typeface="Montserrat"/>
                <a:cs typeface="Montserrat"/>
                <a:sym typeface="Montserrat"/>
              </a:rPr>
              <a:t> more than the average person to reduce carbon emissions.</a:t>
            </a:r>
            <a:endParaRPr>
              <a:solidFill>
                <a:schemeClr val="lt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8">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8">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8">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7"/>
          <p:cNvSpPr txBox="1"/>
          <p:nvPr>
            <p:ph type="title"/>
          </p:nvPr>
        </p:nvSpPr>
        <p:spPr>
          <a:xfrm>
            <a:off x="423600" y="412800"/>
            <a:ext cx="8296800" cy="15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What’s 163 tonnes?</a:t>
            </a:r>
            <a:endParaRPr/>
          </a:p>
        </p:txBody>
      </p:sp>
      <p:sp>
        <p:nvSpPr>
          <p:cNvPr id="304" name="Google Shape;304;p47"/>
          <p:cNvSpPr txBox="1"/>
          <p:nvPr/>
        </p:nvSpPr>
        <p:spPr>
          <a:xfrm>
            <a:off x="403500" y="1843475"/>
            <a:ext cx="8337000" cy="289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solidFill>
                  <a:schemeClr val="lt1"/>
                </a:solidFill>
                <a:latin typeface="Montserrat"/>
                <a:ea typeface="Montserrat"/>
                <a:cs typeface="Montserrat"/>
                <a:sym typeface="Montserrat"/>
              </a:rPr>
              <a:t>165</a:t>
            </a:r>
            <a:r>
              <a:rPr lang="en-GB">
                <a:solidFill>
                  <a:schemeClr val="lt1"/>
                </a:solidFill>
                <a:latin typeface="Montserrat"/>
                <a:ea typeface="Montserrat"/>
                <a:cs typeface="Montserrat"/>
                <a:sym typeface="Montserrat"/>
              </a:rPr>
              <a:t> return trips between London’s Heathrow and New York’s JFK</a:t>
            </a:r>
            <a:endParaRPr>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a:solidFill>
                <a:schemeClr val="lt1"/>
              </a:solidFill>
              <a:latin typeface="Montserrat"/>
              <a:ea typeface="Montserrat"/>
              <a:cs typeface="Montserrat"/>
              <a:sym typeface="Montserrat"/>
            </a:endParaRPr>
          </a:p>
          <a:p>
            <a:pPr indent="0" lvl="0" marL="0" rtl="0" algn="l">
              <a:spcBef>
                <a:spcPts val="0"/>
              </a:spcBef>
              <a:spcAft>
                <a:spcPts val="0"/>
              </a:spcAft>
              <a:buNone/>
            </a:pPr>
            <a:r>
              <a:rPr b="1" lang="en-GB" sz="2400">
                <a:solidFill>
                  <a:schemeClr val="lt1"/>
                </a:solidFill>
                <a:latin typeface="Montserrat"/>
                <a:ea typeface="Montserrat"/>
                <a:cs typeface="Montserrat"/>
                <a:sym typeface="Montserrat"/>
              </a:rPr>
              <a:t>407 500</a:t>
            </a:r>
            <a:r>
              <a:rPr lang="en-GB">
                <a:solidFill>
                  <a:schemeClr val="lt1"/>
                </a:solidFill>
                <a:latin typeface="Montserrat"/>
                <a:ea typeface="Montserrat"/>
                <a:cs typeface="Montserrat"/>
                <a:sym typeface="Montserrat"/>
              </a:rPr>
              <a:t> cups of black coffee</a:t>
            </a:r>
            <a:endParaRPr>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a:solidFill>
                <a:schemeClr val="lt1"/>
              </a:solidFill>
              <a:latin typeface="Montserrat"/>
              <a:ea typeface="Montserrat"/>
              <a:cs typeface="Montserrat"/>
              <a:sym typeface="Montserrat"/>
            </a:endParaRPr>
          </a:p>
          <a:p>
            <a:pPr indent="0" lvl="0" marL="0" rtl="0" algn="l">
              <a:spcBef>
                <a:spcPts val="0"/>
              </a:spcBef>
              <a:spcAft>
                <a:spcPts val="0"/>
              </a:spcAft>
              <a:buNone/>
            </a:pPr>
            <a:r>
              <a:rPr b="1" lang="en-GB" sz="2400">
                <a:solidFill>
                  <a:schemeClr val="lt1"/>
                </a:solidFill>
                <a:latin typeface="Montserrat"/>
                <a:ea typeface="Montserrat"/>
                <a:cs typeface="Montserrat"/>
                <a:sym typeface="Montserrat"/>
              </a:rPr>
              <a:t>69 361</a:t>
            </a:r>
            <a:r>
              <a:rPr lang="en-GB">
                <a:solidFill>
                  <a:schemeClr val="lt1"/>
                </a:solidFill>
                <a:latin typeface="Montserrat"/>
                <a:ea typeface="Montserrat"/>
                <a:cs typeface="Montserrat"/>
                <a:sym typeface="Montserrat"/>
              </a:rPr>
              <a:t> Big Macs</a:t>
            </a:r>
            <a:endParaRPr>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a:solidFill>
                <a:schemeClr val="lt1"/>
              </a:solidFill>
              <a:latin typeface="Montserrat"/>
              <a:ea typeface="Montserrat"/>
              <a:cs typeface="Montserrat"/>
              <a:sym typeface="Montserrat"/>
            </a:endParaRPr>
          </a:p>
          <a:p>
            <a:pPr indent="0" lvl="0" marL="0" rtl="0" algn="l">
              <a:spcBef>
                <a:spcPts val="0"/>
              </a:spcBef>
              <a:spcAft>
                <a:spcPts val="0"/>
              </a:spcAft>
              <a:buNone/>
            </a:pPr>
            <a:r>
              <a:rPr b="1" lang="en-GB" sz="2400">
                <a:solidFill>
                  <a:schemeClr val="lt1"/>
                </a:solidFill>
                <a:latin typeface="Montserrat"/>
                <a:ea typeface="Montserrat"/>
                <a:cs typeface="Montserrat"/>
                <a:sym typeface="Montserrat"/>
              </a:rPr>
              <a:t>27 000</a:t>
            </a:r>
            <a:r>
              <a:rPr lang="en-GB">
                <a:solidFill>
                  <a:schemeClr val="lt1"/>
                </a:solidFill>
                <a:latin typeface="Montserrat"/>
                <a:ea typeface="Montserrat"/>
                <a:cs typeface="Montserrat"/>
                <a:sym typeface="Montserrat"/>
              </a:rPr>
              <a:t> wooden (pine) chairs</a:t>
            </a:r>
            <a:endParaRPr>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a:solidFill>
                <a:schemeClr val="lt1"/>
              </a:solidFill>
              <a:latin typeface="Montserrat"/>
              <a:ea typeface="Montserrat"/>
              <a:cs typeface="Montserrat"/>
              <a:sym typeface="Montserrat"/>
            </a:endParaRPr>
          </a:p>
          <a:p>
            <a:pPr indent="0" lvl="0" marL="0" rtl="0" algn="l">
              <a:spcBef>
                <a:spcPts val="0"/>
              </a:spcBef>
              <a:spcAft>
                <a:spcPts val="0"/>
              </a:spcAft>
              <a:buNone/>
            </a:pPr>
            <a:r>
              <a:rPr b="1" lang="en-GB" sz="2400">
                <a:solidFill>
                  <a:schemeClr val="lt1"/>
                </a:solidFill>
                <a:latin typeface="Montserrat"/>
                <a:ea typeface="Montserrat"/>
                <a:cs typeface="Montserrat"/>
                <a:sym typeface="Montserrat"/>
              </a:rPr>
              <a:t>400m</a:t>
            </a:r>
            <a:r>
              <a:rPr b="1" baseline="30000" lang="en-GB" sz="2400">
                <a:solidFill>
                  <a:schemeClr val="lt1"/>
                </a:solidFill>
                <a:latin typeface="Montserrat"/>
                <a:ea typeface="Montserrat"/>
                <a:cs typeface="Montserrat"/>
                <a:sym typeface="Montserrat"/>
              </a:rPr>
              <a:t>3</a:t>
            </a:r>
            <a:r>
              <a:rPr lang="en-GB">
                <a:solidFill>
                  <a:schemeClr val="lt1"/>
                </a:solidFill>
                <a:latin typeface="Montserrat"/>
                <a:ea typeface="Montserrat"/>
                <a:cs typeface="Montserrat"/>
                <a:sym typeface="Montserrat"/>
              </a:rPr>
              <a:t> concrete</a:t>
            </a:r>
            <a:endParaRPr>
              <a:solidFill>
                <a:schemeClr val="lt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4">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p48"/>
          <p:cNvPicPr preferRelativeResize="0"/>
          <p:nvPr/>
        </p:nvPicPr>
        <p:blipFill rotWithShape="1">
          <a:blip r:embed="rId3">
            <a:alphaModFix/>
          </a:blip>
          <a:srcRect b="15712" l="0" r="0" t="12929"/>
          <a:stretch/>
        </p:blipFill>
        <p:spPr>
          <a:xfrm>
            <a:off x="906200" y="1240350"/>
            <a:ext cx="644800" cy="460100"/>
          </a:xfrm>
          <a:prstGeom prst="rect">
            <a:avLst/>
          </a:prstGeom>
          <a:noFill/>
          <a:ln>
            <a:noFill/>
          </a:ln>
        </p:spPr>
      </p:pic>
      <p:pic>
        <p:nvPicPr>
          <p:cNvPr id="310" name="Google Shape;310;p48"/>
          <p:cNvPicPr preferRelativeResize="0"/>
          <p:nvPr/>
        </p:nvPicPr>
        <p:blipFill rotWithShape="1">
          <a:blip r:embed="rId3">
            <a:alphaModFix/>
          </a:blip>
          <a:srcRect b="15712" l="0" r="0" t="12929"/>
          <a:stretch/>
        </p:blipFill>
        <p:spPr>
          <a:xfrm>
            <a:off x="1649175" y="1240350"/>
            <a:ext cx="644800" cy="460100"/>
          </a:xfrm>
          <a:prstGeom prst="rect">
            <a:avLst/>
          </a:prstGeom>
          <a:noFill/>
          <a:ln>
            <a:noFill/>
          </a:ln>
        </p:spPr>
      </p:pic>
      <p:pic>
        <p:nvPicPr>
          <p:cNvPr id="311" name="Google Shape;311;p48"/>
          <p:cNvPicPr preferRelativeResize="0"/>
          <p:nvPr/>
        </p:nvPicPr>
        <p:blipFill rotWithShape="1">
          <a:blip r:embed="rId3">
            <a:alphaModFix/>
          </a:blip>
          <a:srcRect b="15712" l="0" r="0" t="12929"/>
          <a:stretch/>
        </p:blipFill>
        <p:spPr>
          <a:xfrm>
            <a:off x="2392150" y="1240350"/>
            <a:ext cx="644800" cy="460100"/>
          </a:xfrm>
          <a:prstGeom prst="rect">
            <a:avLst/>
          </a:prstGeom>
          <a:noFill/>
          <a:ln>
            <a:noFill/>
          </a:ln>
        </p:spPr>
      </p:pic>
      <p:pic>
        <p:nvPicPr>
          <p:cNvPr id="312" name="Google Shape;312;p48"/>
          <p:cNvPicPr preferRelativeResize="0"/>
          <p:nvPr/>
        </p:nvPicPr>
        <p:blipFill rotWithShape="1">
          <a:blip r:embed="rId3">
            <a:alphaModFix/>
          </a:blip>
          <a:srcRect b="15712" l="0" r="0" t="12929"/>
          <a:stretch/>
        </p:blipFill>
        <p:spPr>
          <a:xfrm>
            <a:off x="3135125" y="1240350"/>
            <a:ext cx="644800" cy="460100"/>
          </a:xfrm>
          <a:prstGeom prst="rect">
            <a:avLst/>
          </a:prstGeom>
          <a:noFill/>
          <a:ln>
            <a:noFill/>
          </a:ln>
        </p:spPr>
      </p:pic>
      <p:pic>
        <p:nvPicPr>
          <p:cNvPr id="313" name="Google Shape;313;p48"/>
          <p:cNvPicPr preferRelativeResize="0"/>
          <p:nvPr/>
        </p:nvPicPr>
        <p:blipFill rotWithShape="1">
          <a:blip r:embed="rId3">
            <a:alphaModFix/>
          </a:blip>
          <a:srcRect b="15712" l="0" r="0" t="12929"/>
          <a:stretch/>
        </p:blipFill>
        <p:spPr>
          <a:xfrm>
            <a:off x="3878100" y="1240350"/>
            <a:ext cx="644800" cy="460100"/>
          </a:xfrm>
          <a:prstGeom prst="rect">
            <a:avLst/>
          </a:prstGeom>
          <a:noFill/>
          <a:ln>
            <a:noFill/>
          </a:ln>
        </p:spPr>
      </p:pic>
      <p:pic>
        <p:nvPicPr>
          <p:cNvPr id="314" name="Google Shape;314;p48"/>
          <p:cNvPicPr preferRelativeResize="0"/>
          <p:nvPr/>
        </p:nvPicPr>
        <p:blipFill rotWithShape="1">
          <a:blip r:embed="rId3">
            <a:alphaModFix/>
          </a:blip>
          <a:srcRect b="15712" l="0" r="0" t="12929"/>
          <a:stretch/>
        </p:blipFill>
        <p:spPr>
          <a:xfrm>
            <a:off x="4621075" y="1240350"/>
            <a:ext cx="644800" cy="460100"/>
          </a:xfrm>
          <a:prstGeom prst="rect">
            <a:avLst/>
          </a:prstGeom>
          <a:noFill/>
          <a:ln>
            <a:noFill/>
          </a:ln>
        </p:spPr>
      </p:pic>
      <p:pic>
        <p:nvPicPr>
          <p:cNvPr id="315" name="Google Shape;315;p48"/>
          <p:cNvPicPr preferRelativeResize="0"/>
          <p:nvPr/>
        </p:nvPicPr>
        <p:blipFill rotWithShape="1">
          <a:blip r:embed="rId3">
            <a:alphaModFix/>
          </a:blip>
          <a:srcRect b="15712" l="0" r="0" t="12929"/>
          <a:stretch/>
        </p:blipFill>
        <p:spPr>
          <a:xfrm>
            <a:off x="5364050" y="1240350"/>
            <a:ext cx="644800" cy="460100"/>
          </a:xfrm>
          <a:prstGeom prst="rect">
            <a:avLst/>
          </a:prstGeom>
          <a:noFill/>
          <a:ln>
            <a:noFill/>
          </a:ln>
        </p:spPr>
      </p:pic>
      <p:pic>
        <p:nvPicPr>
          <p:cNvPr id="316" name="Google Shape;316;p48"/>
          <p:cNvPicPr preferRelativeResize="0"/>
          <p:nvPr/>
        </p:nvPicPr>
        <p:blipFill rotWithShape="1">
          <a:blip r:embed="rId3">
            <a:alphaModFix/>
          </a:blip>
          <a:srcRect b="15712" l="0" r="0" t="12929"/>
          <a:stretch/>
        </p:blipFill>
        <p:spPr>
          <a:xfrm>
            <a:off x="6107025" y="1240350"/>
            <a:ext cx="644800" cy="460100"/>
          </a:xfrm>
          <a:prstGeom prst="rect">
            <a:avLst/>
          </a:prstGeom>
          <a:noFill/>
          <a:ln>
            <a:noFill/>
          </a:ln>
        </p:spPr>
      </p:pic>
      <p:pic>
        <p:nvPicPr>
          <p:cNvPr id="317" name="Google Shape;317;p48"/>
          <p:cNvPicPr preferRelativeResize="0"/>
          <p:nvPr/>
        </p:nvPicPr>
        <p:blipFill rotWithShape="1">
          <a:blip r:embed="rId3">
            <a:alphaModFix/>
          </a:blip>
          <a:srcRect b="15712" l="0" r="0" t="12929"/>
          <a:stretch/>
        </p:blipFill>
        <p:spPr>
          <a:xfrm>
            <a:off x="6850000" y="1240350"/>
            <a:ext cx="644800" cy="460100"/>
          </a:xfrm>
          <a:prstGeom prst="rect">
            <a:avLst/>
          </a:prstGeom>
          <a:noFill/>
          <a:ln>
            <a:noFill/>
          </a:ln>
        </p:spPr>
      </p:pic>
      <p:pic>
        <p:nvPicPr>
          <p:cNvPr id="318" name="Google Shape;318;p48"/>
          <p:cNvPicPr preferRelativeResize="0"/>
          <p:nvPr/>
        </p:nvPicPr>
        <p:blipFill rotWithShape="1">
          <a:blip r:embed="rId3">
            <a:alphaModFix/>
          </a:blip>
          <a:srcRect b="15712" l="0" r="0" t="12929"/>
          <a:stretch/>
        </p:blipFill>
        <p:spPr>
          <a:xfrm>
            <a:off x="7592975" y="1240350"/>
            <a:ext cx="644800" cy="460100"/>
          </a:xfrm>
          <a:prstGeom prst="rect">
            <a:avLst/>
          </a:prstGeom>
          <a:noFill/>
          <a:ln>
            <a:noFill/>
          </a:ln>
        </p:spPr>
      </p:pic>
      <p:pic>
        <p:nvPicPr>
          <p:cNvPr id="319" name="Google Shape;319;p48"/>
          <p:cNvPicPr preferRelativeResize="0"/>
          <p:nvPr/>
        </p:nvPicPr>
        <p:blipFill rotWithShape="1">
          <a:blip r:embed="rId3">
            <a:alphaModFix/>
          </a:blip>
          <a:srcRect b="15712" l="0" r="0" t="12929"/>
          <a:stretch/>
        </p:blipFill>
        <p:spPr>
          <a:xfrm>
            <a:off x="906200" y="1791025"/>
            <a:ext cx="644800" cy="460100"/>
          </a:xfrm>
          <a:prstGeom prst="rect">
            <a:avLst/>
          </a:prstGeom>
          <a:noFill/>
          <a:ln>
            <a:noFill/>
          </a:ln>
        </p:spPr>
      </p:pic>
      <p:pic>
        <p:nvPicPr>
          <p:cNvPr id="320" name="Google Shape;320;p48"/>
          <p:cNvPicPr preferRelativeResize="0"/>
          <p:nvPr/>
        </p:nvPicPr>
        <p:blipFill rotWithShape="1">
          <a:blip r:embed="rId3">
            <a:alphaModFix/>
          </a:blip>
          <a:srcRect b="15712" l="0" r="0" t="12929"/>
          <a:stretch/>
        </p:blipFill>
        <p:spPr>
          <a:xfrm>
            <a:off x="1649175" y="1791025"/>
            <a:ext cx="644800" cy="460100"/>
          </a:xfrm>
          <a:prstGeom prst="rect">
            <a:avLst/>
          </a:prstGeom>
          <a:noFill/>
          <a:ln>
            <a:noFill/>
          </a:ln>
        </p:spPr>
      </p:pic>
      <p:pic>
        <p:nvPicPr>
          <p:cNvPr id="321" name="Google Shape;321;p48"/>
          <p:cNvPicPr preferRelativeResize="0"/>
          <p:nvPr/>
        </p:nvPicPr>
        <p:blipFill rotWithShape="1">
          <a:blip r:embed="rId3">
            <a:alphaModFix/>
          </a:blip>
          <a:srcRect b="15712" l="0" r="0" t="12929"/>
          <a:stretch/>
        </p:blipFill>
        <p:spPr>
          <a:xfrm>
            <a:off x="2392150" y="1791025"/>
            <a:ext cx="644800" cy="460100"/>
          </a:xfrm>
          <a:prstGeom prst="rect">
            <a:avLst/>
          </a:prstGeom>
          <a:noFill/>
          <a:ln>
            <a:noFill/>
          </a:ln>
        </p:spPr>
      </p:pic>
      <p:pic>
        <p:nvPicPr>
          <p:cNvPr id="322" name="Google Shape;322;p48"/>
          <p:cNvPicPr preferRelativeResize="0"/>
          <p:nvPr/>
        </p:nvPicPr>
        <p:blipFill rotWithShape="1">
          <a:blip r:embed="rId3">
            <a:alphaModFix/>
          </a:blip>
          <a:srcRect b="15712" l="0" r="0" t="12929"/>
          <a:stretch/>
        </p:blipFill>
        <p:spPr>
          <a:xfrm>
            <a:off x="3135125" y="1791025"/>
            <a:ext cx="644800" cy="460100"/>
          </a:xfrm>
          <a:prstGeom prst="rect">
            <a:avLst/>
          </a:prstGeom>
          <a:noFill/>
          <a:ln>
            <a:noFill/>
          </a:ln>
        </p:spPr>
      </p:pic>
      <p:pic>
        <p:nvPicPr>
          <p:cNvPr id="323" name="Google Shape;323;p48"/>
          <p:cNvPicPr preferRelativeResize="0"/>
          <p:nvPr/>
        </p:nvPicPr>
        <p:blipFill rotWithShape="1">
          <a:blip r:embed="rId3">
            <a:alphaModFix/>
          </a:blip>
          <a:srcRect b="15712" l="0" r="0" t="12929"/>
          <a:stretch/>
        </p:blipFill>
        <p:spPr>
          <a:xfrm>
            <a:off x="3878100" y="1791025"/>
            <a:ext cx="644800" cy="460100"/>
          </a:xfrm>
          <a:prstGeom prst="rect">
            <a:avLst/>
          </a:prstGeom>
          <a:noFill/>
          <a:ln>
            <a:noFill/>
          </a:ln>
        </p:spPr>
      </p:pic>
      <p:pic>
        <p:nvPicPr>
          <p:cNvPr id="324" name="Google Shape;324;p48"/>
          <p:cNvPicPr preferRelativeResize="0"/>
          <p:nvPr/>
        </p:nvPicPr>
        <p:blipFill rotWithShape="1">
          <a:blip r:embed="rId3">
            <a:alphaModFix/>
          </a:blip>
          <a:srcRect b="15712" l="0" r="0" t="12929"/>
          <a:stretch/>
        </p:blipFill>
        <p:spPr>
          <a:xfrm>
            <a:off x="4621075" y="1791025"/>
            <a:ext cx="644800" cy="460100"/>
          </a:xfrm>
          <a:prstGeom prst="rect">
            <a:avLst/>
          </a:prstGeom>
          <a:noFill/>
          <a:ln>
            <a:noFill/>
          </a:ln>
        </p:spPr>
      </p:pic>
      <p:pic>
        <p:nvPicPr>
          <p:cNvPr id="325" name="Google Shape;325;p48"/>
          <p:cNvPicPr preferRelativeResize="0"/>
          <p:nvPr/>
        </p:nvPicPr>
        <p:blipFill rotWithShape="1">
          <a:blip r:embed="rId3">
            <a:alphaModFix/>
          </a:blip>
          <a:srcRect b="15712" l="0" r="0" t="12929"/>
          <a:stretch/>
        </p:blipFill>
        <p:spPr>
          <a:xfrm>
            <a:off x="5364050" y="1791025"/>
            <a:ext cx="644800" cy="460100"/>
          </a:xfrm>
          <a:prstGeom prst="rect">
            <a:avLst/>
          </a:prstGeom>
          <a:noFill/>
          <a:ln>
            <a:noFill/>
          </a:ln>
        </p:spPr>
      </p:pic>
      <p:pic>
        <p:nvPicPr>
          <p:cNvPr id="326" name="Google Shape;326;p48"/>
          <p:cNvPicPr preferRelativeResize="0"/>
          <p:nvPr/>
        </p:nvPicPr>
        <p:blipFill rotWithShape="1">
          <a:blip r:embed="rId3">
            <a:alphaModFix/>
          </a:blip>
          <a:srcRect b="15712" l="0" r="0" t="12929"/>
          <a:stretch/>
        </p:blipFill>
        <p:spPr>
          <a:xfrm>
            <a:off x="6107025" y="1791025"/>
            <a:ext cx="644800" cy="460100"/>
          </a:xfrm>
          <a:prstGeom prst="rect">
            <a:avLst/>
          </a:prstGeom>
          <a:noFill/>
          <a:ln>
            <a:noFill/>
          </a:ln>
        </p:spPr>
      </p:pic>
      <p:pic>
        <p:nvPicPr>
          <p:cNvPr id="327" name="Google Shape;327;p48"/>
          <p:cNvPicPr preferRelativeResize="0"/>
          <p:nvPr/>
        </p:nvPicPr>
        <p:blipFill rotWithShape="1">
          <a:blip r:embed="rId3">
            <a:alphaModFix/>
          </a:blip>
          <a:srcRect b="15712" l="0" r="0" t="12929"/>
          <a:stretch/>
        </p:blipFill>
        <p:spPr>
          <a:xfrm>
            <a:off x="6850000" y="1791025"/>
            <a:ext cx="644800" cy="460100"/>
          </a:xfrm>
          <a:prstGeom prst="rect">
            <a:avLst/>
          </a:prstGeom>
          <a:noFill/>
          <a:ln>
            <a:noFill/>
          </a:ln>
        </p:spPr>
      </p:pic>
      <p:pic>
        <p:nvPicPr>
          <p:cNvPr id="328" name="Google Shape;328;p48"/>
          <p:cNvPicPr preferRelativeResize="0"/>
          <p:nvPr/>
        </p:nvPicPr>
        <p:blipFill rotWithShape="1">
          <a:blip r:embed="rId3">
            <a:alphaModFix/>
          </a:blip>
          <a:srcRect b="15712" l="0" r="0" t="12929"/>
          <a:stretch/>
        </p:blipFill>
        <p:spPr>
          <a:xfrm>
            <a:off x="7592975" y="1791025"/>
            <a:ext cx="644800" cy="460100"/>
          </a:xfrm>
          <a:prstGeom prst="rect">
            <a:avLst/>
          </a:prstGeom>
          <a:noFill/>
          <a:ln>
            <a:noFill/>
          </a:ln>
        </p:spPr>
      </p:pic>
      <p:pic>
        <p:nvPicPr>
          <p:cNvPr id="329" name="Google Shape;329;p48"/>
          <p:cNvPicPr preferRelativeResize="0"/>
          <p:nvPr/>
        </p:nvPicPr>
        <p:blipFill rotWithShape="1">
          <a:blip r:embed="rId3">
            <a:alphaModFix/>
          </a:blip>
          <a:srcRect b="15712" l="0" r="0" t="12929"/>
          <a:stretch/>
        </p:blipFill>
        <p:spPr>
          <a:xfrm>
            <a:off x="906200" y="2341712"/>
            <a:ext cx="644800" cy="460100"/>
          </a:xfrm>
          <a:prstGeom prst="rect">
            <a:avLst/>
          </a:prstGeom>
          <a:noFill/>
          <a:ln>
            <a:noFill/>
          </a:ln>
        </p:spPr>
      </p:pic>
      <p:pic>
        <p:nvPicPr>
          <p:cNvPr id="330" name="Google Shape;330;p48"/>
          <p:cNvPicPr preferRelativeResize="0"/>
          <p:nvPr/>
        </p:nvPicPr>
        <p:blipFill rotWithShape="1">
          <a:blip r:embed="rId3">
            <a:alphaModFix/>
          </a:blip>
          <a:srcRect b="15712" l="0" r="0" t="12929"/>
          <a:stretch/>
        </p:blipFill>
        <p:spPr>
          <a:xfrm>
            <a:off x="1649175" y="2341712"/>
            <a:ext cx="644800" cy="460100"/>
          </a:xfrm>
          <a:prstGeom prst="rect">
            <a:avLst/>
          </a:prstGeom>
          <a:noFill/>
          <a:ln>
            <a:noFill/>
          </a:ln>
        </p:spPr>
      </p:pic>
      <p:pic>
        <p:nvPicPr>
          <p:cNvPr id="331" name="Google Shape;331;p48"/>
          <p:cNvPicPr preferRelativeResize="0"/>
          <p:nvPr/>
        </p:nvPicPr>
        <p:blipFill rotWithShape="1">
          <a:blip r:embed="rId3">
            <a:alphaModFix/>
          </a:blip>
          <a:srcRect b="15712" l="0" r="0" t="12929"/>
          <a:stretch/>
        </p:blipFill>
        <p:spPr>
          <a:xfrm>
            <a:off x="2392150" y="2341712"/>
            <a:ext cx="644800" cy="460100"/>
          </a:xfrm>
          <a:prstGeom prst="rect">
            <a:avLst/>
          </a:prstGeom>
          <a:noFill/>
          <a:ln>
            <a:noFill/>
          </a:ln>
        </p:spPr>
      </p:pic>
      <p:pic>
        <p:nvPicPr>
          <p:cNvPr id="332" name="Google Shape;332;p48"/>
          <p:cNvPicPr preferRelativeResize="0"/>
          <p:nvPr/>
        </p:nvPicPr>
        <p:blipFill rotWithShape="1">
          <a:blip r:embed="rId3">
            <a:alphaModFix/>
          </a:blip>
          <a:srcRect b="15712" l="0" r="0" t="12929"/>
          <a:stretch/>
        </p:blipFill>
        <p:spPr>
          <a:xfrm>
            <a:off x="3135125" y="2341712"/>
            <a:ext cx="644800" cy="460100"/>
          </a:xfrm>
          <a:prstGeom prst="rect">
            <a:avLst/>
          </a:prstGeom>
          <a:noFill/>
          <a:ln>
            <a:noFill/>
          </a:ln>
        </p:spPr>
      </p:pic>
      <p:pic>
        <p:nvPicPr>
          <p:cNvPr id="333" name="Google Shape;333;p48"/>
          <p:cNvPicPr preferRelativeResize="0"/>
          <p:nvPr/>
        </p:nvPicPr>
        <p:blipFill rotWithShape="1">
          <a:blip r:embed="rId3">
            <a:alphaModFix/>
          </a:blip>
          <a:srcRect b="15712" l="0" r="0" t="12929"/>
          <a:stretch/>
        </p:blipFill>
        <p:spPr>
          <a:xfrm>
            <a:off x="3878100" y="2341712"/>
            <a:ext cx="644800" cy="460100"/>
          </a:xfrm>
          <a:prstGeom prst="rect">
            <a:avLst/>
          </a:prstGeom>
          <a:noFill/>
          <a:ln>
            <a:noFill/>
          </a:ln>
        </p:spPr>
      </p:pic>
      <p:pic>
        <p:nvPicPr>
          <p:cNvPr id="334" name="Google Shape;334;p48"/>
          <p:cNvPicPr preferRelativeResize="0"/>
          <p:nvPr/>
        </p:nvPicPr>
        <p:blipFill rotWithShape="1">
          <a:blip r:embed="rId3">
            <a:alphaModFix/>
          </a:blip>
          <a:srcRect b="15712" l="0" r="0" t="12929"/>
          <a:stretch/>
        </p:blipFill>
        <p:spPr>
          <a:xfrm>
            <a:off x="4621075" y="2341712"/>
            <a:ext cx="644800" cy="460100"/>
          </a:xfrm>
          <a:prstGeom prst="rect">
            <a:avLst/>
          </a:prstGeom>
          <a:noFill/>
          <a:ln>
            <a:noFill/>
          </a:ln>
        </p:spPr>
      </p:pic>
      <p:pic>
        <p:nvPicPr>
          <p:cNvPr id="335" name="Google Shape;335;p48"/>
          <p:cNvPicPr preferRelativeResize="0"/>
          <p:nvPr/>
        </p:nvPicPr>
        <p:blipFill rotWithShape="1">
          <a:blip r:embed="rId3">
            <a:alphaModFix/>
          </a:blip>
          <a:srcRect b="15712" l="0" r="0" t="12929"/>
          <a:stretch/>
        </p:blipFill>
        <p:spPr>
          <a:xfrm>
            <a:off x="5364050" y="2341712"/>
            <a:ext cx="644800" cy="460100"/>
          </a:xfrm>
          <a:prstGeom prst="rect">
            <a:avLst/>
          </a:prstGeom>
          <a:noFill/>
          <a:ln>
            <a:noFill/>
          </a:ln>
        </p:spPr>
      </p:pic>
      <p:pic>
        <p:nvPicPr>
          <p:cNvPr id="336" name="Google Shape;336;p48"/>
          <p:cNvPicPr preferRelativeResize="0"/>
          <p:nvPr/>
        </p:nvPicPr>
        <p:blipFill rotWithShape="1">
          <a:blip r:embed="rId3">
            <a:alphaModFix/>
          </a:blip>
          <a:srcRect b="15712" l="0" r="0" t="12929"/>
          <a:stretch/>
        </p:blipFill>
        <p:spPr>
          <a:xfrm>
            <a:off x="6107025" y="2341712"/>
            <a:ext cx="644800" cy="460100"/>
          </a:xfrm>
          <a:prstGeom prst="rect">
            <a:avLst/>
          </a:prstGeom>
          <a:noFill/>
          <a:ln>
            <a:noFill/>
          </a:ln>
        </p:spPr>
      </p:pic>
      <p:pic>
        <p:nvPicPr>
          <p:cNvPr id="337" name="Google Shape;337;p48"/>
          <p:cNvPicPr preferRelativeResize="0"/>
          <p:nvPr/>
        </p:nvPicPr>
        <p:blipFill rotWithShape="1">
          <a:blip r:embed="rId3">
            <a:alphaModFix/>
          </a:blip>
          <a:srcRect b="15712" l="0" r="0" t="12929"/>
          <a:stretch/>
        </p:blipFill>
        <p:spPr>
          <a:xfrm>
            <a:off x="6850000" y="2341712"/>
            <a:ext cx="644800" cy="460100"/>
          </a:xfrm>
          <a:prstGeom prst="rect">
            <a:avLst/>
          </a:prstGeom>
          <a:noFill/>
          <a:ln>
            <a:noFill/>
          </a:ln>
        </p:spPr>
      </p:pic>
      <p:pic>
        <p:nvPicPr>
          <p:cNvPr id="338" name="Google Shape;338;p48"/>
          <p:cNvPicPr preferRelativeResize="0"/>
          <p:nvPr/>
        </p:nvPicPr>
        <p:blipFill rotWithShape="1">
          <a:blip r:embed="rId3">
            <a:alphaModFix/>
          </a:blip>
          <a:srcRect b="15712" l="0" r="0" t="12929"/>
          <a:stretch/>
        </p:blipFill>
        <p:spPr>
          <a:xfrm>
            <a:off x="7592975" y="2341712"/>
            <a:ext cx="644800" cy="460100"/>
          </a:xfrm>
          <a:prstGeom prst="rect">
            <a:avLst/>
          </a:prstGeom>
          <a:noFill/>
          <a:ln>
            <a:noFill/>
          </a:ln>
        </p:spPr>
      </p:pic>
      <p:pic>
        <p:nvPicPr>
          <p:cNvPr id="339" name="Google Shape;339;p48"/>
          <p:cNvPicPr preferRelativeResize="0"/>
          <p:nvPr/>
        </p:nvPicPr>
        <p:blipFill rotWithShape="1">
          <a:blip r:embed="rId3">
            <a:alphaModFix/>
          </a:blip>
          <a:srcRect b="15712" l="0" r="0" t="12929"/>
          <a:stretch/>
        </p:blipFill>
        <p:spPr>
          <a:xfrm>
            <a:off x="906200" y="2892387"/>
            <a:ext cx="644800" cy="460100"/>
          </a:xfrm>
          <a:prstGeom prst="rect">
            <a:avLst/>
          </a:prstGeom>
          <a:noFill/>
          <a:ln>
            <a:noFill/>
          </a:ln>
        </p:spPr>
      </p:pic>
      <p:pic>
        <p:nvPicPr>
          <p:cNvPr id="340" name="Google Shape;340;p48"/>
          <p:cNvPicPr preferRelativeResize="0"/>
          <p:nvPr/>
        </p:nvPicPr>
        <p:blipFill rotWithShape="1">
          <a:blip r:embed="rId3">
            <a:alphaModFix/>
          </a:blip>
          <a:srcRect b="15712" l="0" r="0" t="12929"/>
          <a:stretch/>
        </p:blipFill>
        <p:spPr>
          <a:xfrm>
            <a:off x="1649175" y="2892387"/>
            <a:ext cx="644800" cy="460100"/>
          </a:xfrm>
          <a:prstGeom prst="rect">
            <a:avLst/>
          </a:prstGeom>
          <a:noFill/>
          <a:ln>
            <a:noFill/>
          </a:ln>
        </p:spPr>
      </p:pic>
      <p:pic>
        <p:nvPicPr>
          <p:cNvPr id="341" name="Google Shape;341;p48"/>
          <p:cNvPicPr preferRelativeResize="0"/>
          <p:nvPr/>
        </p:nvPicPr>
        <p:blipFill rotWithShape="1">
          <a:blip r:embed="rId3">
            <a:alphaModFix/>
          </a:blip>
          <a:srcRect b="15712" l="0" r="0" t="12929"/>
          <a:stretch/>
        </p:blipFill>
        <p:spPr>
          <a:xfrm>
            <a:off x="2392150" y="2892387"/>
            <a:ext cx="644800" cy="460100"/>
          </a:xfrm>
          <a:prstGeom prst="rect">
            <a:avLst/>
          </a:prstGeom>
          <a:noFill/>
          <a:ln>
            <a:noFill/>
          </a:ln>
        </p:spPr>
      </p:pic>
      <p:pic>
        <p:nvPicPr>
          <p:cNvPr id="342" name="Google Shape;342;p48"/>
          <p:cNvPicPr preferRelativeResize="0"/>
          <p:nvPr/>
        </p:nvPicPr>
        <p:blipFill rotWithShape="1">
          <a:blip r:embed="rId3">
            <a:alphaModFix/>
          </a:blip>
          <a:srcRect b="15712" l="0" r="0" t="12929"/>
          <a:stretch/>
        </p:blipFill>
        <p:spPr>
          <a:xfrm>
            <a:off x="3135125" y="2892387"/>
            <a:ext cx="644800" cy="460100"/>
          </a:xfrm>
          <a:prstGeom prst="rect">
            <a:avLst/>
          </a:prstGeom>
          <a:noFill/>
          <a:ln>
            <a:noFill/>
          </a:ln>
        </p:spPr>
      </p:pic>
      <p:pic>
        <p:nvPicPr>
          <p:cNvPr id="343" name="Google Shape;343;p48"/>
          <p:cNvPicPr preferRelativeResize="0"/>
          <p:nvPr/>
        </p:nvPicPr>
        <p:blipFill rotWithShape="1">
          <a:blip r:embed="rId3">
            <a:alphaModFix/>
          </a:blip>
          <a:srcRect b="15712" l="0" r="0" t="12929"/>
          <a:stretch/>
        </p:blipFill>
        <p:spPr>
          <a:xfrm>
            <a:off x="3878100" y="2892387"/>
            <a:ext cx="644800" cy="460100"/>
          </a:xfrm>
          <a:prstGeom prst="rect">
            <a:avLst/>
          </a:prstGeom>
          <a:noFill/>
          <a:ln>
            <a:noFill/>
          </a:ln>
        </p:spPr>
      </p:pic>
      <p:pic>
        <p:nvPicPr>
          <p:cNvPr id="344" name="Google Shape;344;p48"/>
          <p:cNvPicPr preferRelativeResize="0"/>
          <p:nvPr/>
        </p:nvPicPr>
        <p:blipFill rotWithShape="1">
          <a:blip r:embed="rId3">
            <a:alphaModFix/>
          </a:blip>
          <a:srcRect b="15712" l="0" r="0" t="12929"/>
          <a:stretch/>
        </p:blipFill>
        <p:spPr>
          <a:xfrm>
            <a:off x="4621075" y="2892387"/>
            <a:ext cx="644800" cy="460100"/>
          </a:xfrm>
          <a:prstGeom prst="rect">
            <a:avLst/>
          </a:prstGeom>
          <a:noFill/>
          <a:ln>
            <a:noFill/>
          </a:ln>
        </p:spPr>
      </p:pic>
      <p:pic>
        <p:nvPicPr>
          <p:cNvPr id="345" name="Google Shape;345;p48"/>
          <p:cNvPicPr preferRelativeResize="0"/>
          <p:nvPr/>
        </p:nvPicPr>
        <p:blipFill rotWithShape="1">
          <a:blip r:embed="rId3">
            <a:alphaModFix/>
          </a:blip>
          <a:srcRect b="15712" l="0" r="0" t="12929"/>
          <a:stretch/>
        </p:blipFill>
        <p:spPr>
          <a:xfrm>
            <a:off x="5364050" y="2892387"/>
            <a:ext cx="644800" cy="460100"/>
          </a:xfrm>
          <a:prstGeom prst="rect">
            <a:avLst/>
          </a:prstGeom>
          <a:noFill/>
          <a:ln>
            <a:noFill/>
          </a:ln>
        </p:spPr>
      </p:pic>
      <p:pic>
        <p:nvPicPr>
          <p:cNvPr id="346" name="Google Shape;346;p48"/>
          <p:cNvPicPr preferRelativeResize="0"/>
          <p:nvPr/>
        </p:nvPicPr>
        <p:blipFill rotWithShape="1">
          <a:blip r:embed="rId3">
            <a:alphaModFix/>
          </a:blip>
          <a:srcRect b="15712" l="0" r="0" t="12929"/>
          <a:stretch/>
        </p:blipFill>
        <p:spPr>
          <a:xfrm>
            <a:off x="6107025" y="2892387"/>
            <a:ext cx="644800" cy="460100"/>
          </a:xfrm>
          <a:prstGeom prst="rect">
            <a:avLst/>
          </a:prstGeom>
          <a:noFill/>
          <a:ln>
            <a:noFill/>
          </a:ln>
        </p:spPr>
      </p:pic>
      <p:pic>
        <p:nvPicPr>
          <p:cNvPr id="347" name="Google Shape;347;p48"/>
          <p:cNvPicPr preferRelativeResize="0"/>
          <p:nvPr/>
        </p:nvPicPr>
        <p:blipFill rotWithShape="1">
          <a:blip r:embed="rId3">
            <a:alphaModFix/>
          </a:blip>
          <a:srcRect b="15712" l="0" r="0" t="12929"/>
          <a:stretch/>
        </p:blipFill>
        <p:spPr>
          <a:xfrm>
            <a:off x="6850000" y="2892387"/>
            <a:ext cx="644800" cy="460100"/>
          </a:xfrm>
          <a:prstGeom prst="rect">
            <a:avLst/>
          </a:prstGeom>
          <a:noFill/>
          <a:ln>
            <a:noFill/>
          </a:ln>
        </p:spPr>
      </p:pic>
      <p:pic>
        <p:nvPicPr>
          <p:cNvPr id="348" name="Google Shape;348;p48"/>
          <p:cNvPicPr preferRelativeResize="0"/>
          <p:nvPr/>
        </p:nvPicPr>
        <p:blipFill rotWithShape="1">
          <a:blip r:embed="rId3">
            <a:alphaModFix/>
          </a:blip>
          <a:srcRect b="15712" l="0" r="0" t="12929"/>
          <a:stretch/>
        </p:blipFill>
        <p:spPr>
          <a:xfrm>
            <a:off x="7592975" y="2892387"/>
            <a:ext cx="644800" cy="460100"/>
          </a:xfrm>
          <a:prstGeom prst="rect">
            <a:avLst/>
          </a:prstGeom>
          <a:noFill/>
          <a:ln>
            <a:noFill/>
          </a:ln>
        </p:spPr>
      </p:pic>
      <p:pic>
        <p:nvPicPr>
          <p:cNvPr id="349" name="Google Shape;349;p48"/>
          <p:cNvPicPr preferRelativeResize="0"/>
          <p:nvPr/>
        </p:nvPicPr>
        <p:blipFill rotWithShape="1">
          <a:blip r:embed="rId3">
            <a:alphaModFix/>
          </a:blip>
          <a:srcRect b="15712" l="0" r="0" t="12929"/>
          <a:stretch/>
        </p:blipFill>
        <p:spPr>
          <a:xfrm>
            <a:off x="906200" y="3443062"/>
            <a:ext cx="644800" cy="460100"/>
          </a:xfrm>
          <a:prstGeom prst="rect">
            <a:avLst/>
          </a:prstGeom>
          <a:noFill/>
          <a:ln>
            <a:noFill/>
          </a:ln>
        </p:spPr>
      </p:pic>
      <p:pic>
        <p:nvPicPr>
          <p:cNvPr id="350" name="Google Shape;350;p48"/>
          <p:cNvPicPr preferRelativeResize="0"/>
          <p:nvPr/>
        </p:nvPicPr>
        <p:blipFill rotWithShape="1">
          <a:blip r:embed="rId3">
            <a:alphaModFix/>
          </a:blip>
          <a:srcRect b="15712" l="0" r="0" t="12929"/>
          <a:stretch/>
        </p:blipFill>
        <p:spPr>
          <a:xfrm>
            <a:off x="1649175" y="3443062"/>
            <a:ext cx="644800" cy="460100"/>
          </a:xfrm>
          <a:prstGeom prst="rect">
            <a:avLst/>
          </a:prstGeom>
          <a:noFill/>
          <a:ln>
            <a:noFill/>
          </a:ln>
        </p:spPr>
      </p:pic>
      <p:pic>
        <p:nvPicPr>
          <p:cNvPr id="351" name="Google Shape;351;p48"/>
          <p:cNvPicPr preferRelativeResize="0"/>
          <p:nvPr/>
        </p:nvPicPr>
        <p:blipFill rotWithShape="1">
          <a:blip r:embed="rId3">
            <a:alphaModFix/>
          </a:blip>
          <a:srcRect b="15712" l="0" r="0" t="12929"/>
          <a:stretch/>
        </p:blipFill>
        <p:spPr>
          <a:xfrm>
            <a:off x="2392150" y="3443062"/>
            <a:ext cx="644800" cy="460100"/>
          </a:xfrm>
          <a:prstGeom prst="rect">
            <a:avLst/>
          </a:prstGeom>
          <a:noFill/>
          <a:ln>
            <a:noFill/>
          </a:ln>
        </p:spPr>
      </p:pic>
      <p:pic>
        <p:nvPicPr>
          <p:cNvPr id="352" name="Google Shape;352;p48"/>
          <p:cNvPicPr preferRelativeResize="0"/>
          <p:nvPr/>
        </p:nvPicPr>
        <p:blipFill rotWithShape="1">
          <a:blip r:embed="rId3">
            <a:alphaModFix/>
          </a:blip>
          <a:srcRect b="15712" l="0" r="0" t="12929"/>
          <a:stretch/>
        </p:blipFill>
        <p:spPr>
          <a:xfrm>
            <a:off x="3135125" y="3443062"/>
            <a:ext cx="644800" cy="460100"/>
          </a:xfrm>
          <a:prstGeom prst="rect">
            <a:avLst/>
          </a:prstGeom>
          <a:noFill/>
          <a:ln>
            <a:noFill/>
          </a:ln>
        </p:spPr>
      </p:pic>
      <p:pic>
        <p:nvPicPr>
          <p:cNvPr id="353" name="Google Shape;353;p48"/>
          <p:cNvPicPr preferRelativeResize="0"/>
          <p:nvPr/>
        </p:nvPicPr>
        <p:blipFill rotWithShape="1">
          <a:blip r:embed="rId3">
            <a:alphaModFix/>
          </a:blip>
          <a:srcRect b="15712" l="0" r="0" t="12929"/>
          <a:stretch/>
        </p:blipFill>
        <p:spPr>
          <a:xfrm>
            <a:off x="3878100" y="3443062"/>
            <a:ext cx="644800" cy="460100"/>
          </a:xfrm>
          <a:prstGeom prst="rect">
            <a:avLst/>
          </a:prstGeom>
          <a:noFill/>
          <a:ln>
            <a:noFill/>
          </a:ln>
        </p:spPr>
      </p:pic>
      <p:pic>
        <p:nvPicPr>
          <p:cNvPr id="354" name="Google Shape;354;p48"/>
          <p:cNvPicPr preferRelativeResize="0"/>
          <p:nvPr/>
        </p:nvPicPr>
        <p:blipFill rotWithShape="1">
          <a:blip r:embed="rId3">
            <a:alphaModFix/>
          </a:blip>
          <a:srcRect b="15712" l="0" r="0" t="12929"/>
          <a:stretch/>
        </p:blipFill>
        <p:spPr>
          <a:xfrm>
            <a:off x="4621075" y="3443062"/>
            <a:ext cx="644800" cy="460100"/>
          </a:xfrm>
          <a:prstGeom prst="rect">
            <a:avLst/>
          </a:prstGeom>
          <a:noFill/>
          <a:ln>
            <a:noFill/>
          </a:ln>
        </p:spPr>
      </p:pic>
      <p:pic>
        <p:nvPicPr>
          <p:cNvPr id="355" name="Google Shape;355;p48"/>
          <p:cNvPicPr preferRelativeResize="0"/>
          <p:nvPr/>
        </p:nvPicPr>
        <p:blipFill rotWithShape="1">
          <a:blip r:embed="rId3">
            <a:alphaModFix/>
          </a:blip>
          <a:srcRect b="15712" l="0" r="0" t="12929"/>
          <a:stretch/>
        </p:blipFill>
        <p:spPr>
          <a:xfrm>
            <a:off x="5364050" y="3443062"/>
            <a:ext cx="644800" cy="460100"/>
          </a:xfrm>
          <a:prstGeom prst="rect">
            <a:avLst/>
          </a:prstGeom>
          <a:noFill/>
          <a:ln>
            <a:noFill/>
          </a:ln>
        </p:spPr>
      </p:pic>
      <p:pic>
        <p:nvPicPr>
          <p:cNvPr id="356" name="Google Shape;356;p48"/>
          <p:cNvPicPr preferRelativeResize="0"/>
          <p:nvPr/>
        </p:nvPicPr>
        <p:blipFill rotWithShape="1">
          <a:blip r:embed="rId3">
            <a:alphaModFix/>
          </a:blip>
          <a:srcRect b="15712" l="0" r="0" t="12929"/>
          <a:stretch/>
        </p:blipFill>
        <p:spPr>
          <a:xfrm>
            <a:off x="6107025" y="3443062"/>
            <a:ext cx="644800" cy="460100"/>
          </a:xfrm>
          <a:prstGeom prst="rect">
            <a:avLst/>
          </a:prstGeom>
          <a:noFill/>
          <a:ln>
            <a:noFill/>
          </a:ln>
        </p:spPr>
      </p:pic>
      <p:pic>
        <p:nvPicPr>
          <p:cNvPr id="357" name="Google Shape;357;p48"/>
          <p:cNvPicPr preferRelativeResize="0"/>
          <p:nvPr/>
        </p:nvPicPr>
        <p:blipFill rotWithShape="1">
          <a:blip r:embed="rId3">
            <a:alphaModFix/>
          </a:blip>
          <a:srcRect b="15712" l="0" r="0" t="12929"/>
          <a:stretch/>
        </p:blipFill>
        <p:spPr>
          <a:xfrm>
            <a:off x="6850000" y="3443062"/>
            <a:ext cx="644800" cy="460100"/>
          </a:xfrm>
          <a:prstGeom prst="rect">
            <a:avLst/>
          </a:prstGeom>
          <a:noFill/>
          <a:ln>
            <a:noFill/>
          </a:ln>
        </p:spPr>
      </p:pic>
      <p:pic>
        <p:nvPicPr>
          <p:cNvPr id="358" name="Google Shape;358;p48"/>
          <p:cNvPicPr preferRelativeResize="0"/>
          <p:nvPr/>
        </p:nvPicPr>
        <p:blipFill rotWithShape="1">
          <a:blip r:embed="rId3">
            <a:alphaModFix/>
          </a:blip>
          <a:srcRect b="15712" l="0" r="0" t="12929"/>
          <a:stretch/>
        </p:blipFill>
        <p:spPr>
          <a:xfrm>
            <a:off x="7592975" y="3443062"/>
            <a:ext cx="644800" cy="460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49"/>
          <p:cNvPicPr preferRelativeResize="0"/>
          <p:nvPr/>
        </p:nvPicPr>
        <p:blipFill rotWithShape="1">
          <a:blip r:embed="rId3">
            <a:alphaModFix/>
          </a:blip>
          <a:srcRect b="7806" l="0" r="0" t="7798"/>
          <a:stretch/>
        </p:blipFill>
        <p:spPr>
          <a:xfrm>
            <a:off x="0" y="0"/>
            <a:ext cx="9144003" cy="5143501"/>
          </a:xfrm>
          <a:prstGeom prst="rect">
            <a:avLst/>
          </a:prstGeom>
          <a:noFill/>
          <a:ln>
            <a:noFill/>
          </a:ln>
        </p:spPr>
      </p:pic>
      <p:sp>
        <p:nvSpPr>
          <p:cNvPr id="364" name="Google Shape;364;p49"/>
          <p:cNvSpPr/>
          <p:nvPr/>
        </p:nvSpPr>
        <p:spPr>
          <a:xfrm>
            <a:off x="2589625" y="1115225"/>
            <a:ext cx="897850" cy="3265400"/>
          </a:xfrm>
          <a:custGeom>
            <a:rect b="b" l="l" r="r" t="t"/>
            <a:pathLst>
              <a:path extrusionOk="0" h="130616" w="35914">
                <a:moveTo>
                  <a:pt x="35914" y="568"/>
                </a:moveTo>
                <a:lnTo>
                  <a:pt x="30811" y="0"/>
                </a:lnTo>
                <a:lnTo>
                  <a:pt x="26652" y="9830"/>
                </a:lnTo>
                <a:lnTo>
                  <a:pt x="26841" y="14366"/>
                </a:lnTo>
                <a:lnTo>
                  <a:pt x="23061" y="15311"/>
                </a:lnTo>
                <a:lnTo>
                  <a:pt x="22494" y="17580"/>
                </a:lnTo>
                <a:lnTo>
                  <a:pt x="18146" y="17013"/>
                </a:lnTo>
                <a:lnTo>
                  <a:pt x="16445" y="18525"/>
                </a:lnTo>
                <a:lnTo>
                  <a:pt x="16445" y="23439"/>
                </a:lnTo>
                <a:lnTo>
                  <a:pt x="6994" y="24574"/>
                </a:lnTo>
                <a:lnTo>
                  <a:pt x="6805" y="32702"/>
                </a:lnTo>
                <a:lnTo>
                  <a:pt x="1134" y="32512"/>
                </a:lnTo>
                <a:lnTo>
                  <a:pt x="0" y="73342"/>
                </a:lnTo>
                <a:lnTo>
                  <a:pt x="6805" y="73342"/>
                </a:lnTo>
                <a:lnTo>
                  <a:pt x="6616" y="82982"/>
                </a:lnTo>
                <a:lnTo>
                  <a:pt x="12286" y="83360"/>
                </a:lnTo>
                <a:lnTo>
                  <a:pt x="12286" y="86951"/>
                </a:lnTo>
                <a:lnTo>
                  <a:pt x="20414" y="87140"/>
                </a:lnTo>
                <a:lnTo>
                  <a:pt x="20036" y="130616"/>
                </a:lnTo>
                <a:lnTo>
                  <a:pt x="27597" y="130048"/>
                </a:lnTo>
                <a:lnTo>
                  <a:pt x="28353" y="82415"/>
                </a:lnTo>
                <a:lnTo>
                  <a:pt x="34402" y="82415"/>
                </a:lnTo>
                <a:close/>
              </a:path>
            </a:pathLst>
          </a:custGeom>
          <a:noFill/>
          <a:ln cap="flat" cmpd="sng" w="38100">
            <a:solidFill>
              <a:schemeClr val="lt2"/>
            </a:solidFill>
            <a:prstDash val="solid"/>
            <a:round/>
            <a:headEnd len="med" w="med" type="none"/>
            <a:tailEnd len="med" w="med" type="none"/>
          </a:ln>
        </p:spPr>
      </p:sp>
      <p:grpSp>
        <p:nvGrpSpPr>
          <p:cNvPr id="365" name="Google Shape;365;p49"/>
          <p:cNvGrpSpPr/>
          <p:nvPr/>
        </p:nvGrpSpPr>
        <p:grpSpPr>
          <a:xfrm>
            <a:off x="3785200" y="916825"/>
            <a:ext cx="1464900" cy="3463800"/>
            <a:chOff x="3775750" y="808075"/>
            <a:chExt cx="1464900" cy="3463800"/>
          </a:xfrm>
        </p:grpSpPr>
        <p:sp>
          <p:nvSpPr>
            <p:cNvPr id="366" name="Google Shape;366;p49"/>
            <p:cNvSpPr/>
            <p:nvPr/>
          </p:nvSpPr>
          <p:spPr>
            <a:xfrm>
              <a:off x="3775750" y="808075"/>
              <a:ext cx="1464900" cy="3463800"/>
            </a:xfrm>
            <a:prstGeom prst="roundRect">
              <a:avLst>
                <a:gd fmla="val 6361" name="adj"/>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latin typeface="Montserrat"/>
                  <a:ea typeface="Montserrat"/>
                  <a:cs typeface="Montserrat"/>
                  <a:sym typeface="Montserrat"/>
                </a:rPr>
                <a:t>Carbon Footprint</a:t>
              </a:r>
              <a:r>
                <a:rPr lang="en-GB" sz="1000">
                  <a:latin typeface="Montserrat"/>
                  <a:ea typeface="Montserrat"/>
                  <a:cs typeface="Montserrat"/>
                  <a:sym typeface="Montserrat"/>
                </a:rPr>
                <a:t> </a:t>
              </a:r>
              <a:endParaRPr sz="1000">
                <a:latin typeface="Montserrat"/>
                <a:ea typeface="Montserrat"/>
                <a:cs typeface="Montserrat"/>
                <a:sym typeface="Montserrat"/>
              </a:endParaRPr>
            </a:p>
            <a:p>
              <a:pPr indent="0" lvl="0" marL="0" rtl="0" algn="l">
                <a:spcBef>
                  <a:spcPts val="0"/>
                </a:spcBef>
                <a:spcAft>
                  <a:spcPts val="0"/>
                </a:spcAft>
                <a:buNone/>
              </a:pPr>
              <a:r>
                <a:rPr i="1" lang="en-GB" sz="800">
                  <a:latin typeface="Montserrat"/>
                  <a:ea typeface="Montserrat"/>
                  <a:cs typeface="Montserrat"/>
                  <a:sym typeface="Montserrat"/>
                </a:rPr>
                <a:t>in tonnes CO</a:t>
              </a:r>
              <a:r>
                <a:rPr baseline="30000" i="1" lang="en-GB" sz="800">
                  <a:latin typeface="Montserrat"/>
                  <a:ea typeface="Montserrat"/>
                  <a:cs typeface="Montserrat"/>
                  <a:sym typeface="Montserrat"/>
                </a:rPr>
                <a:t>2</a:t>
              </a:r>
              <a:endParaRPr baseline="30000" i="1" sz="8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rPr lang="en-GB" sz="800">
                  <a:latin typeface="Montserrat"/>
                  <a:ea typeface="Montserrat"/>
                  <a:cs typeface="Montserrat"/>
                  <a:sym typeface="Montserrat"/>
                </a:rPr>
                <a:t>Groundworks</a:t>
              </a:r>
              <a:endParaRPr sz="800">
                <a:latin typeface="Montserrat"/>
                <a:ea typeface="Montserrat"/>
                <a:cs typeface="Montserrat"/>
                <a:sym typeface="Montserrat"/>
              </a:endParaRPr>
            </a:p>
            <a:p>
              <a:pPr indent="0" lvl="0" marL="0" rtl="0" algn="l">
                <a:spcBef>
                  <a:spcPts val="0"/>
                </a:spcBef>
                <a:spcAft>
                  <a:spcPts val="0"/>
                </a:spcAft>
                <a:buNone/>
              </a:pPr>
              <a:r>
                <a:rPr lang="en-GB" sz="800">
                  <a:latin typeface="Montserrat"/>
                  <a:ea typeface="Montserrat"/>
                  <a:cs typeface="Montserrat"/>
                  <a:sym typeface="Montserrat"/>
                </a:rPr>
                <a:t>Substructure</a:t>
              </a:r>
              <a:endParaRPr sz="800">
                <a:latin typeface="Montserrat"/>
                <a:ea typeface="Montserrat"/>
                <a:cs typeface="Montserrat"/>
                <a:sym typeface="Montserrat"/>
              </a:endParaRPr>
            </a:p>
            <a:p>
              <a:pPr indent="0" lvl="0" marL="0" rtl="0" algn="l">
                <a:spcBef>
                  <a:spcPts val="0"/>
                </a:spcBef>
                <a:spcAft>
                  <a:spcPts val="0"/>
                </a:spcAft>
                <a:buNone/>
              </a:pPr>
              <a:r>
                <a:rPr lang="en-GB" sz="800">
                  <a:latin typeface="Montserrat"/>
                  <a:ea typeface="Montserrat"/>
                  <a:cs typeface="Montserrat"/>
                  <a:sym typeface="Montserrat"/>
                </a:rPr>
                <a:t>Superstructure</a:t>
              </a:r>
              <a:endParaRPr sz="800">
                <a:latin typeface="Montserrat"/>
                <a:ea typeface="Montserrat"/>
                <a:cs typeface="Montserrat"/>
                <a:sym typeface="Montserrat"/>
              </a:endParaRPr>
            </a:p>
            <a:p>
              <a:pPr indent="0" lvl="0" marL="0" rtl="0" algn="l">
                <a:spcBef>
                  <a:spcPts val="0"/>
                </a:spcBef>
                <a:spcAft>
                  <a:spcPts val="0"/>
                </a:spcAft>
                <a:buNone/>
              </a:pPr>
              <a:r>
                <a:rPr lang="en-GB" sz="800">
                  <a:latin typeface="Montserrat"/>
                  <a:ea typeface="Montserrat"/>
                  <a:cs typeface="Montserrat"/>
                  <a:sym typeface="Montserrat"/>
                </a:rPr>
                <a:t>Facade</a:t>
              </a:r>
              <a:endParaRPr sz="800">
                <a:latin typeface="Montserrat"/>
                <a:ea typeface="Montserrat"/>
                <a:cs typeface="Montserrat"/>
                <a:sym typeface="Montserrat"/>
              </a:endParaRPr>
            </a:p>
            <a:p>
              <a:pPr indent="0" lvl="0" marL="0" rtl="0" algn="l">
                <a:spcBef>
                  <a:spcPts val="0"/>
                </a:spcBef>
                <a:spcAft>
                  <a:spcPts val="0"/>
                </a:spcAft>
                <a:buNone/>
              </a:pPr>
              <a:r>
                <a:rPr lang="en-GB" sz="800">
                  <a:latin typeface="Montserrat"/>
                  <a:ea typeface="Montserrat"/>
                  <a:cs typeface="Montserrat"/>
                  <a:sym typeface="Montserrat"/>
                </a:rPr>
                <a:t>MEP</a:t>
              </a:r>
              <a:endParaRPr sz="800">
                <a:latin typeface="Montserrat"/>
                <a:ea typeface="Montserrat"/>
                <a:cs typeface="Montserrat"/>
                <a:sym typeface="Montserrat"/>
              </a:endParaRPr>
            </a:p>
            <a:p>
              <a:pPr indent="0" lvl="0" marL="0" rtl="0" algn="l">
                <a:spcBef>
                  <a:spcPts val="0"/>
                </a:spcBef>
                <a:spcAft>
                  <a:spcPts val="0"/>
                </a:spcAft>
                <a:buNone/>
              </a:pPr>
              <a:r>
                <a:rPr lang="en-GB" sz="800">
                  <a:latin typeface="Montserrat"/>
                  <a:ea typeface="Montserrat"/>
                  <a:cs typeface="Montserrat"/>
                  <a:sym typeface="Montserrat"/>
                </a:rPr>
                <a:t>Interior Fit Out</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a:p>
              <a:pPr indent="0" lvl="0" marL="0" rtl="0" algn="l">
                <a:spcBef>
                  <a:spcPts val="0"/>
                </a:spcBef>
                <a:spcAft>
                  <a:spcPts val="0"/>
                </a:spcAft>
                <a:buNone/>
              </a:pPr>
              <a:r>
                <a:rPr lang="en-GB" sz="800">
                  <a:latin typeface="Montserrat"/>
                  <a:ea typeface="Montserrat"/>
                  <a:cs typeface="Montserrat"/>
                  <a:sym typeface="Montserrat"/>
                </a:rPr>
                <a:t>Transport</a:t>
              </a:r>
              <a:endParaRPr sz="800">
                <a:latin typeface="Montserrat"/>
                <a:ea typeface="Montserrat"/>
                <a:cs typeface="Montserrat"/>
                <a:sym typeface="Montserrat"/>
              </a:endParaRPr>
            </a:p>
            <a:p>
              <a:pPr indent="0" lvl="0" marL="0" rtl="0" algn="l">
                <a:spcBef>
                  <a:spcPts val="0"/>
                </a:spcBef>
                <a:spcAft>
                  <a:spcPts val="0"/>
                </a:spcAft>
                <a:buNone/>
              </a:pPr>
              <a:r>
                <a:rPr lang="en-GB" sz="800">
                  <a:latin typeface="Montserrat"/>
                  <a:ea typeface="Montserrat"/>
                  <a:cs typeface="Montserrat"/>
                  <a:sym typeface="Montserrat"/>
                </a:rPr>
                <a:t>Labour</a:t>
              </a:r>
              <a:endParaRPr sz="800">
                <a:latin typeface="Montserrat"/>
                <a:ea typeface="Montserrat"/>
                <a:cs typeface="Montserrat"/>
                <a:sym typeface="Montserrat"/>
              </a:endParaRPr>
            </a:p>
            <a:p>
              <a:pPr indent="0" lvl="0" marL="0" rtl="0" algn="l">
                <a:spcBef>
                  <a:spcPts val="0"/>
                </a:spcBef>
                <a:spcAft>
                  <a:spcPts val="0"/>
                </a:spcAft>
                <a:buNone/>
              </a:pPr>
              <a:r>
                <a:rPr lang="en-GB" sz="800">
                  <a:latin typeface="Montserrat"/>
                  <a:ea typeface="Montserrat"/>
                  <a:cs typeface="Montserrat"/>
                  <a:sym typeface="Montserrat"/>
                </a:rPr>
                <a:t>End of Life</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a:p>
              <a:pPr indent="0" lvl="0" marL="0" rtl="0" algn="l">
                <a:spcBef>
                  <a:spcPts val="0"/>
                </a:spcBef>
                <a:spcAft>
                  <a:spcPts val="0"/>
                </a:spcAft>
                <a:buNone/>
              </a:pPr>
              <a:r>
                <a:rPr b="1" lang="en-GB" sz="800">
                  <a:latin typeface="Montserrat"/>
                  <a:ea typeface="Montserrat"/>
                  <a:cs typeface="Montserrat"/>
                  <a:sym typeface="Montserrat"/>
                </a:rPr>
                <a:t>TOTAL</a:t>
              </a:r>
              <a:endParaRPr b="1"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a:p>
              <a:pPr indent="0" lvl="0" marL="0" rtl="0" algn="l">
                <a:lnSpc>
                  <a:spcPct val="115000"/>
                </a:lnSpc>
                <a:spcBef>
                  <a:spcPts val="0"/>
                </a:spcBef>
                <a:spcAft>
                  <a:spcPts val="0"/>
                </a:spcAft>
                <a:buNone/>
              </a:pPr>
              <a:r>
                <a:rPr lang="en-GB" sz="800">
                  <a:solidFill>
                    <a:srgbClr val="1D1D1D"/>
                  </a:solidFill>
                  <a:latin typeface="Montserrat"/>
                  <a:ea typeface="Montserrat"/>
                  <a:cs typeface="Montserrat"/>
                  <a:sym typeface="Montserrat"/>
                </a:rPr>
                <a:t>Carbon literacy, accountability and transparency. This is future we’re promoting.</a:t>
              </a:r>
              <a:endParaRPr sz="800">
                <a:solidFill>
                  <a:srgbClr val="1D1D1D"/>
                </a:solidFill>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a:p>
              <a:pPr indent="0" lvl="0" marL="0" rtl="0" algn="l">
                <a:spcBef>
                  <a:spcPts val="0"/>
                </a:spcBef>
                <a:spcAft>
                  <a:spcPts val="0"/>
                </a:spcAft>
                <a:buNone/>
              </a:pPr>
              <a:r>
                <a:rPr lang="en-GB" sz="800">
                  <a:latin typeface="Montserrat"/>
                  <a:ea typeface="Montserrat"/>
                  <a:cs typeface="Montserrat"/>
                  <a:sym typeface="Montserrat"/>
                </a:rPr>
                <a:t>We want to help create the receipts.</a:t>
              </a:r>
              <a:endParaRPr sz="800">
                <a:latin typeface="Montserrat"/>
                <a:ea typeface="Montserrat"/>
                <a:cs typeface="Montserrat"/>
                <a:sym typeface="Montserrat"/>
              </a:endParaRPr>
            </a:p>
          </p:txBody>
        </p:sp>
        <p:sp>
          <p:nvSpPr>
            <p:cNvPr id="367" name="Google Shape;367;p49"/>
            <p:cNvSpPr txBox="1"/>
            <p:nvPr/>
          </p:nvSpPr>
          <p:spPr>
            <a:xfrm>
              <a:off x="4706650" y="1279875"/>
              <a:ext cx="534000" cy="1662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GB" sz="800">
                  <a:latin typeface="Montserrat"/>
                  <a:ea typeface="Montserrat"/>
                  <a:cs typeface="Montserrat"/>
                  <a:sym typeface="Montserrat"/>
                </a:rPr>
                <a:t>1 200</a:t>
              </a:r>
              <a:endParaRPr sz="800">
                <a:latin typeface="Montserrat"/>
                <a:ea typeface="Montserrat"/>
                <a:cs typeface="Montserrat"/>
                <a:sym typeface="Montserrat"/>
              </a:endParaRPr>
            </a:p>
            <a:p>
              <a:pPr indent="0" lvl="0" marL="0" rtl="0" algn="r">
                <a:spcBef>
                  <a:spcPts val="0"/>
                </a:spcBef>
                <a:spcAft>
                  <a:spcPts val="0"/>
                </a:spcAft>
                <a:buNone/>
              </a:pPr>
              <a:r>
                <a:rPr lang="en-GB" sz="800">
                  <a:latin typeface="Montserrat"/>
                  <a:ea typeface="Montserrat"/>
                  <a:cs typeface="Montserrat"/>
                  <a:sym typeface="Montserrat"/>
                </a:rPr>
                <a:t>2 500</a:t>
              </a:r>
              <a:endParaRPr sz="800">
                <a:latin typeface="Montserrat"/>
                <a:ea typeface="Montserrat"/>
                <a:cs typeface="Montserrat"/>
                <a:sym typeface="Montserrat"/>
              </a:endParaRPr>
            </a:p>
            <a:p>
              <a:pPr indent="0" lvl="0" marL="0" rtl="0" algn="r">
                <a:spcBef>
                  <a:spcPts val="0"/>
                </a:spcBef>
                <a:spcAft>
                  <a:spcPts val="0"/>
                </a:spcAft>
                <a:buNone/>
              </a:pPr>
              <a:r>
                <a:rPr lang="en-GB" sz="800">
                  <a:latin typeface="Montserrat"/>
                  <a:ea typeface="Montserrat"/>
                  <a:cs typeface="Montserrat"/>
                  <a:sym typeface="Montserrat"/>
                </a:rPr>
                <a:t>18 000</a:t>
              </a:r>
              <a:endParaRPr sz="800">
                <a:latin typeface="Montserrat"/>
                <a:ea typeface="Montserrat"/>
                <a:cs typeface="Montserrat"/>
                <a:sym typeface="Montserrat"/>
              </a:endParaRPr>
            </a:p>
            <a:p>
              <a:pPr indent="0" lvl="0" marL="0" rtl="0" algn="r">
                <a:spcBef>
                  <a:spcPts val="0"/>
                </a:spcBef>
                <a:spcAft>
                  <a:spcPts val="0"/>
                </a:spcAft>
                <a:buNone/>
              </a:pPr>
              <a:r>
                <a:rPr lang="en-GB" sz="800">
                  <a:latin typeface="Montserrat"/>
                  <a:ea typeface="Montserrat"/>
                  <a:cs typeface="Montserrat"/>
                  <a:sym typeface="Montserrat"/>
                </a:rPr>
                <a:t>1 800</a:t>
              </a:r>
              <a:endParaRPr sz="800">
                <a:latin typeface="Montserrat"/>
                <a:ea typeface="Montserrat"/>
                <a:cs typeface="Montserrat"/>
                <a:sym typeface="Montserrat"/>
              </a:endParaRPr>
            </a:p>
            <a:p>
              <a:pPr indent="0" lvl="0" marL="0" rtl="0" algn="r">
                <a:spcBef>
                  <a:spcPts val="0"/>
                </a:spcBef>
                <a:spcAft>
                  <a:spcPts val="0"/>
                </a:spcAft>
                <a:buNone/>
              </a:pPr>
              <a:r>
                <a:rPr lang="en-GB" sz="800">
                  <a:latin typeface="Montserrat"/>
                  <a:ea typeface="Montserrat"/>
                  <a:cs typeface="Montserrat"/>
                  <a:sym typeface="Montserrat"/>
                </a:rPr>
                <a:t>6 000</a:t>
              </a:r>
              <a:endParaRPr sz="800">
                <a:latin typeface="Montserrat"/>
                <a:ea typeface="Montserrat"/>
                <a:cs typeface="Montserrat"/>
                <a:sym typeface="Montserrat"/>
              </a:endParaRPr>
            </a:p>
            <a:p>
              <a:pPr indent="0" lvl="0" marL="0" rtl="0" algn="r">
                <a:spcBef>
                  <a:spcPts val="0"/>
                </a:spcBef>
                <a:spcAft>
                  <a:spcPts val="0"/>
                </a:spcAft>
                <a:buNone/>
              </a:pPr>
              <a:r>
                <a:rPr lang="en-GB" sz="800">
                  <a:latin typeface="Montserrat"/>
                  <a:ea typeface="Montserrat"/>
                  <a:cs typeface="Montserrat"/>
                  <a:sym typeface="Montserrat"/>
                </a:rPr>
                <a:t>2 000</a:t>
              </a:r>
              <a:endParaRPr sz="800">
                <a:latin typeface="Montserrat"/>
                <a:ea typeface="Montserrat"/>
                <a:cs typeface="Montserrat"/>
                <a:sym typeface="Montserrat"/>
              </a:endParaRPr>
            </a:p>
            <a:p>
              <a:pPr indent="0" lvl="0" marL="0" rtl="0" algn="r">
                <a:spcBef>
                  <a:spcPts val="0"/>
                </a:spcBef>
                <a:spcAft>
                  <a:spcPts val="0"/>
                </a:spcAft>
                <a:buNone/>
              </a:pPr>
              <a:r>
                <a:t/>
              </a:r>
              <a:endParaRPr sz="800">
                <a:latin typeface="Montserrat"/>
                <a:ea typeface="Montserrat"/>
                <a:cs typeface="Montserrat"/>
                <a:sym typeface="Montserrat"/>
              </a:endParaRPr>
            </a:p>
            <a:p>
              <a:pPr indent="0" lvl="0" marL="0" rtl="0" algn="r">
                <a:spcBef>
                  <a:spcPts val="0"/>
                </a:spcBef>
                <a:spcAft>
                  <a:spcPts val="0"/>
                </a:spcAft>
                <a:buNone/>
              </a:pPr>
              <a:r>
                <a:rPr lang="en-GB" sz="800">
                  <a:latin typeface="Montserrat"/>
                  <a:ea typeface="Montserrat"/>
                  <a:cs typeface="Montserrat"/>
                  <a:sym typeface="Montserrat"/>
                </a:rPr>
                <a:t>2 500</a:t>
              </a:r>
              <a:endParaRPr sz="800">
                <a:latin typeface="Montserrat"/>
                <a:ea typeface="Montserrat"/>
                <a:cs typeface="Montserrat"/>
                <a:sym typeface="Montserrat"/>
              </a:endParaRPr>
            </a:p>
            <a:p>
              <a:pPr indent="0" lvl="0" marL="0" rtl="0" algn="r">
                <a:spcBef>
                  <a:spcPts val="0"/>
                </a:spcBef>
                <a:spcAft>
                  <a:spcPts val="0"/>
                </a:spcAft>
                <a:buNone/>
              </a:pPr>
              <a:r>
                <a:rPr lang="en-GB" sz="800">
                  <a:latin typeface="Montserrat"/>
                  <a:ea typeface="Montserrat"/>
                  <a:cs typeface="Montserrat"/>
                  <a:sym typeface="Montserrat"/>
                </a:rPr>
                <a:t>1 200</a:t>
              </a:r>
              <a:endParaRPr sz="800">
                <a:latin typeface="Montserrat"/>
                <a:ea typeface="Montserrat"/>
                <a:cs typeface="Montserrat"/>
                <a:sym typeface="Montserrat"/>
              </a:endParaRPr>
            </a:p>
            <a:p>
              <a:pPr indent="0" lvl="0" marL="0" rtl="0" algn="r">
                <a:spcBef>
                  <a:spcPts val="0"/>
                </a:spcBef>
                <a:spcAft>
                  <a:spcPts val="0"/>
                </a:spcAft>
                <a:buNone/>
              </a:pPr>
              <a:r>
                <a:rPr lang="en-GB" sz="800">
                  <a:latin typeface="Montserrat"/>
                  <a:ea typeface="Montserrat"/>
                  <a:cs typeface="Montserrat"/>
                  <a:sym typeface="Montserrat"/>
                </a:rPr>
                <a:t>6 000</a:t>
              </a:r>
              <a:endParaRPr sz="800">
                <a:latin typeface="Montserrat"/>
                <a:ea typeface="Montserrat"/>
                <a:cs typeface="Montserrat"/>
                <a:sym typeface="Montserrat"/>
              </a:endParaRPr>
            </a:p>
            <a:p>
              <a:pPr indent="0" lvl="0" marL="0" rtl="0" algn="r">
                <a:spcBef>
                  <a:spcPts val="0"/>
                </a:spcBef>
                <a:spcAft>
                  <a:spcPts val="0"/>
                </a:spcAft>
                <a:buNone/>
              </a:pPr>
              <a:r>
                <a:t/>
              </a:r>
              <a:endParaRPr sz="800">
                <a:latin typeface="Montserrat"/>
                <a:ea typeface="Montserrat"/>
                <a:cs typeface="Montserrat"/>
                <a:sym typeface="Montserrat"/>
              </a:endParaRPr>
            </a:p>
            <a:p>
              <a:pPr indent="0" lvl="0" marL="0" rtl="0" algn="r">
                <a:spcBef>
                  <a:spcPts val="0"/>
                </a:spcBef>
                <a:spcAft>
                  <a:spcPts val="0"/>
                </a:spcAft>
                <a:buNone/>
              </a:pPr>
              <a:r>
                <a:rPr b="1" lang="en-GB" sz="800">
                  <a:latin typeface="Montserrat"/>
                  <a:ea typeface="Montserrat"/>
                  <a:cs typeface="Montserrat"/>
                  <a:sym typeface="Montserrat"/>
                </a:rPr>
                <a:t>41 200</a:t>
              </a:r>
              <a:endParaRPr b="1" sz="800">
                <a:latin typeface="Montserrat"/>
                <a:ea typeface="Montserrat"/>
                <a:cs typeface="Montserrat"/>
                <a:sym typeface="Montserrat"/>
              </a:endParaRPr>
            </a:p>
          </p:txBody>
        </p:sp>
      </p:grpSp>
      <p:pic>
        <p:nvPicPr>
          <p:cNvPr id="368" name="Google Shape;368;p49"/>
          <p:cNvPicPr preferRelativeResize="0"/>
          <p:nvPr/>
        </p:nvPicPr>
        <p:blipFill>
          <a:blip r:embed="rId4">
            <a:alphaModFix/>
          </a:blip>
          <a:stretch>
            <a:fillRect/>
          </a:stretch>
        </p:blipFill>
        <p:spPr>
          <a:xfrm>
            <a:off x="437250" y="498901"/>
            <a:ext cx="1368151" cy="1368151"/>
          </a:xfrm>
          <a:prstGeom prst="rect">
            <a:avLst/>
          </a:prstGeom>
          <a:noFill/>
          <a:ln>
            <a:noFill/>
          </a:ln>
        </p:spPr>
      </p:pic>
      <p:pic>
        <p:nvPicPr>
          <p:cNvPr id="369" name="Google Shape;369;p49"/>
          <p:cNvPicPr preferRelativeResize="0"/>
          <p:nvPr/>
        </p:nvPicPr>
        <p:blipFill>
          <a:blip r:embed="rId4">
            <a:alphaModFix/>
          </a:blip>
          <a:stretch>
            <a:fillRect/>
          </a:stretch>
        </p:blipFill>
        <p:spPr>
          <a:xfrm>
            <a:off x="7313450" y="498901"/>
            <a:ext cx="1368151" cy="13681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73" name="Shape 373"/>
        <p:cNvGrpSpPr/>
        <p:nvPr/>
      </p:nvGrpSpPr>
      <p:grpSpPr>
        <a:xfrm>
          <a:off x="0" y="0"/>
          <a:ext cx="0" cy="0"/>
          <a:chOff x="0" y="0"/>
          <a:chExt cx="0" cy="0"/>
        </a:xfrm>
      </p:grpSpPr>
      <p:pic>
        <p:nvPicPr>
          <p:cNvPr descr="logo-id" id="374" name="Google Shape;374;p50">
            <a:hlinkClick r:id="rId3"/>
          </p:cNvPr>
          <p:cNvPicPr preferRelativeResize="0"/>
          <p:nvPr/>
        </p:nvPicPr>
        <p:blipFill>
          <a:blip r:embed="rId4">
            <a:alphaModFix/>
          </a:blip>
          <a:stretch>
            <a:fillRect/>
          </a:stretch>
        </p:blipFill>
        <p:spPr>
          <a:xfrm>
            <a:off x="2612020" y="508000"/>
            <a:ext cx="874500" cy="382594"/>
          </a:xfrm>
          <a:prstGeom prst="rect">
            <a:avLst/>
          </a:prstGeom>
          <a:noFill/>
          <a:ln>
            <a:noFill/>
          </a:ln>
        </p:spPr>
      </p:pic>
      <p:sp>
        <p:nvSpPr>
          <p:cNvPr descr="title-id" id="375" name="Google Shape;375;p50"/>
          <p:cNvSpPr txBox="1"/>
          <p:nvPr/>
        </p:nvSpPr>
        <p:spPr>
          <a:xfrm>
            <a:off x="2590800" y="1928813"/>
            <a:ext cx="6045300" cy="12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3600">
                <a:solidFill>
                  <a:srgbClr val="5B5B5B"/>
                </a:solidFill>
                <a:latin typeface="Roboto"/>
                <a:ea typeface="Roboto"/>
                <a:cs typeface="Roboto"/>
                <a:sym typeface="Roboto"/>
              </a:rPr>
              <a:t>Are we enjoying New York Build?</a:t>
            </a:r>
            <a:endParaRPr b="1" sz="3600">
              <a:solidFill>
                <a:srgbClr val="5B5B5B"/>
              </a:solidFill>
              <a:latin typeface="Roboto"/>
              <a:ea typeface="Roboto"/>
              <a:cs typeface="Roboto"/>
              <a:sym typeface="Roboto"/>
            </a:endParaRPr>
          </a:p>
        </p:txBody>
      </p:sp>
      <p:sp>
        <p:nvSpPr>
          <p:cNvPr descr="footer-id" id="376" name="Google Shape;376;p50"/>
          <p:cNvSpPr txBox="1"/>
          <p:nvPr/>
        </p:nvSpPr>
        <p:spPr>
          <a:xfrm>
            <a:off x="2286000" y="4381500"/>
            <a:ext cx="3048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300">
                <a:solidFill>
                  <a:srgbClr val="5B5B5B"/>
                </a:solidFill>
                <a:latin typeface="Roboto"/>
                <a:ea typeface="Roboto"/>
                <a:cs typeface="Roboto"/>
                <a:sym typeface="Roboto"/>
              </a:rPr>
              <a:t>ⓘ</a:t>
            </a:r>
            <a:endParaRPr b="1" sz="1300">
              <a:solidFill>
                <a:srgbClr val="5B5B5B"/>
              </a:solidFill>
              <a:latin typeface="Roboto"/>
              <a:ea typeface="Roboto"/>
              <a:cs typeface="Roboto"/>
              <a:sym typeface="Roboto"/>
            </a:endParaRPr>
          </a:p>
        </p:txBody>
      </p:sp>
      <p:sp>
        <p:nvSpPr>
          <p:cNvPr descr="footer-id" id="377" name="Google Shape;377;p50"/>
          <p:cNvSpPr txBox="1"/>
          <p:nvPr/>
        </p:nvSpPr>
        <p:spPr>
          <a:xfrm>
            <a:off x="2590800" y="4381500"/>
            <a:ext cx="60453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5B5B5B"/>
                </a:solidFill>
                <a:latin typeface="Roboto"/>
                <a:ea typeface="Roboto"/>
                <a:cs typeface="Roboto"/>
                <a:sym typeface="Roboto"/>
              </a:rPr>
              <a:t>Click </a:t>
            </a:r>
            <a:r>
              <a:rPr b="1" lang="en-GB">
                <a:solidFill>
                  <a:srgbClr val="5B5B5B"/>
                </a:solidFill>
                <a:latin typeface="Roboto"/>
                <a:ea typeface="Roboto"/>
                <a:cs typeface="Roboto"/>
                <a:sym typeface="Roboto"/>
              </a:rPr>
              <a:t>Present with Slido</a:t>
            </a:r>
            <a:r>
              <a:rPr lang="en-GB">
                <a:solidFill>
                  <a:srgbClr val="5B5B5B"/>
                </a:solidFill>
                <a:latin typeface="Roboto"/>
                <a:ea typeface="Roboto"/>
                <a:cs typeface="Roboto"/>
                <a:sym typeface="Roboto"/>
              </a:rPr>
              <a:t> or install our </a:t>
            </a:r>
            <a:r>
              <a:rPr lang="en-GB" u="sng">
                <a:solidFill>
                  <a:schemeClr val="hlink"/>
                </a:solidFill>
                <a:latin typeface="Roboto"/>
                <a:ea typeface="Roboto"/>
                <a:cs typeface="Roboto"/>
                <a:sym typeface="Roboto"/>
                <a:hlinkClick r:id="rId5"/>
              </a:rPr>
              <a:t>Chrome extension</a:t>
            </a:r>
            <a:r>
              <a:rPr lang="en-GB">
                <a:solidFill>
                  <a:srgbClr val="5B5B5B"/>
                </a:solidFill>
                <a:latin typeface="Roboto"/>
                <a:ea typeface="Roboto"/>
                <a:cs typeface="Roboto"/>
                <a:sym typeface="Roboto"/>
              </a:rPr>
              <a:t> to activate this poll while presenting.</a:t>
            </a:r>
            <a:endParaRPr>
              <a:solidFill>
                <a:srgbClr val="5B5B5B"/>
              </a:solidFill>
              <a:latin typeface="Roboto"/>
              <a:ea typeface="Roboto"/>
              <a:cs typeface="Roboto"/>
              <a:sym typeface="Roboto"/>
            </a:endParaRPr>
          </a:p>
        </p:txBody>
      </p:sp>
      <p:pic>
        <p:nvPicPr>
          <p:cNvPr descr="poll-type-id" id="378" name="Google Shape;378;p50">
            <a:hlinkClick r:id="rId6"/>
          </p:cNvPr>
          <p:cNvPicPr preferRelativeResize="0"/>
          <p:nvPr/>
        </p:nvPicPr>
        <p:blipFill>
          <a:blip r:embed="rId7">
            <a:alphaModFix/>
          </a:blip>
          <a:stretch>
            <a:fillRect/>
          </a:stretch>
        </p:blipFill>
        <p:spPr>
          <a:xfrm>
            <a:off x="508000" y="1659132"/>
            <a:ext cx="1828800" cy="182523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82" name="Shape 382"/>
        <p:cNvGrpSpPr/>
        <p:nvPr/>
      </p:nvGrpSpPr>
      <p:grpSpPr>
        <a:xfrm>
          <a:off x="0" y="0"/>
          <a:ext cx="0" cy="0"/>
          <a:chOff x="0" y="0"/>
          <a:chExt cx="0" cy="0"/>
        </a:xfrm>
      </p:grpSpPr>
      <p:pic>
        <p:nvPicPr>
          <p:cNvPr descr="logo-id" id="383" name="Google Shape;383;p51">
            <a:hlinkClick r:id="rId3"/>
          </p:cNvPr>
          <p:cNvPicPr preferRelativeResize="0"/>
          <p:nvPr/>
        </p:nvPicPr>
        <p:blipFill>
          <a:blip r:embed="rId4">
            <a:alphaModFix/>
          </a:blip>
          <a:stretch>
            <a:fillRect/>
          </a:stretch>
        </p:blipFill>
        <p:spPr>
          <a:xfrm>
            <a:off x="2612020" y="508000"/>
            <a:ext cx="874500" cy="382594"/>
          </a:xfrm>
          <a:prstGeom prst="rect">
            <a:avLst/>
          </a:prstGeom>
          <a:noFill/>
          <a:ln>
            <a:noFill/>
          </a:ln>
        </p:spPr>
      </p:pic>
      <p:sp>
        <p:nvSpPr>
          <p:cNvPr descr="title-id" id="384" name="Google Shape;384;p51"/>
          <p:cNvSpPr txBox="1"/>
          <p:nvPr/>
        </p:nvSpPr>
        <p:spPr>
          <a:xfrm>
            <a:off x="2590800" y="1928813"/>
            <a:ext cx="6045300" cy="12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2400">
                <a:solidFill>
                  <a:srgbClr val="5B5B5B"/>
                </a:solidFill>
                <a:latin typeface="Roboto"/>
                <a:ea typeface="Roboto"/>
                <a:cs typeface="Roboto"/>
                <a:sym typeface="Roboto"/>
              </a:rPr>
              <a:t>If you reduce 1% of the embodied Carbon of an average London Commercial office. How much carbon is saved?</a:t>
            </a:r>
            <a:endParaRPr b="1" sz="2400">
              <a:solidFill>
                <a:srgbClr val="5B5B5B"/>
              </a:solidFill>
              <a:latin typeface="Roboto"/>
              <a:ea typeface="Roboto"/>
              <a:cs typeface="Roboto"/>
              <a:sym typeface="Roboto"/>
            </a:endParaRPr>
          </a:p>
        </p:txBody>
      </p:sp>
      <p:sp>
        <p:nvSpPr>
          <p:cNvPr descr="footer-id" id="385" name="Google Shape;385;p51"/>
          <p:cNvSpPr txBox="1"/>
          <p:nvPr/>
        </p:nvSpPr>
        <p:spPr>
          <a:xfrm>
            <a:off x="2286000" y="4381500"/>
            <a:ext cx="3048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300">
                <a:solidFill>
                  <a:srgbClr val="5B5B5B"/>
                </a:solidFill>
                <a:latin typeface="Roboto"/>
                <a:ea typeface="Roboto"/>
                <a:cs typeface="Roboto"/>
                <a:sym typeface="Roboto"/>
              </a:rPr>
              <a:t>ⓘ</a:t>
            </a:r>
            <a:endParaRPr b="1" sz="1300">
              <a:solidFill>
                <a:srgbClr val="5B5B5B"/>
              </a:solidFill>
              <a:latin typeface="Roboto"/>
              <a:ea typeface="Roboto"/>
              <a:cs typeface="Roboto"/>
              <a:sym typeface="Roboto"/>
            </a:endParaRPr>
          </a:p>
        </p:txBody>
      </p:sp>
      <p:sp>
        <p:nvSpPr>
          <p:cNvPr descr="footer-id" id="386" name="Google Shape;386;p51"/>
          <p:cNvSpPr txBox="1"/>
          <p:nvPr/>
        </p:nvSpPr>
        <p:spPr>
          <a:xfrm>
            <a:off x="2590800" y="4381500"/>
            <a:ext cx="60453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5B5B5B"/>
                </a:solidFill>
                <a:latin typeface="Roboto"/>
                <a:ea typeface="Roboto"/>
                <a:cs typeface="Roboto"/>
                <a:sym typeface="Roboto"/>
              </a:rPr>
              <a:t>Click </a:t>
            </a:r>
            <a:r>
              <a:rPr b="1" lang="en-GB">
                <a:solidFill>
                  <a:srgbClr val="5B5B5B"/>
                </a:solidFill>
                <a:latin typeface="Roboto"/>
                <a:ea typeface="Roboto"/>
                <a:cs typeface="Roboto"/>
                <a:sym typeface="Roboto"/>
              </a:rPr>
              <a:t>Present with Slido</a:t>
            </a:r>
            <a:r>
              <a:rPr lang="en-GB">
                <a:solidFill>
                  <a:srgbClr val="5B5B5B"/>
                </a:solidFill>
                <a:latin typeface="Roboto"/>
                <a:ea typeface="Roboto"/>
                <a:cs typeface="Roboto"/>
                <a:sym typeface="Roboto"/>
              </a:rPr>
              <a:t> or install our </a:t>
            </a:r>
            <a:r>
              <a:rPr lang="en-GB" u="sng">
                <a:solidFill>
                  <a:schemeClr val="hlink"/>
                </a:solidFill>
                <a:latin typeface="Roboto"/>
                <a:ea typeface="Roboto"/>
                <a:cs typeface="Roboto"/>
                <a:sym typeface="Roboto"/>
                <a:hlinkClick r:id="rId5"/>
              </a:rPr>
              <a:t>Chrome extension</a:t>
            </a:r>
            <a:r>
              <a:rPr lang="en-GB">
                <a:solidFill>
                  <a:srgbClr val="5B5B5B"/>
                </a:solidFill>
                <a:latin typeface="Roboto"/>
                <a:ea typeface="Roboto"/>
                <a:cs typeface="Roboto"/>
                <a:sym typeface="Roboto"/>
              </a:rPr>
              <a:t> to activate this poll while presenting.</a:t>
            </a:r>
            <a:endParaRPr>
              <a:solidFill>
                <a:srgbClr val="5B5B5B"/>
              </a:solidFill>
              <a:latin typeface="Roboto"/>
              <a:ea typeface="Roboto"/>
              <a:cs typeface="Roboto"/>
              <a:sym typeface="Roboto"/>
            </a:endParaRPr>
          </a:p>
        </p:txBody>
      </p:sp>
      <p:pic>
        <p:nvPicPr>
          <p:cNvPr descr="poll-type-id" id="387" name="Google Shape;387;p51">
            <a:hlinkClick r:id="rId6"/>
          </p:cNvPr>
          <p:cNvPicPr preferRelativeResize="0"/>
          <p:nvPr/>
        </p:nvPicPr>
        <p:blipFill>
          <a:blip r:embed="rId7">
            <a:alphaModFix/>
          </a:blip>
          <a:stretch>
            <a:fillRect/>
          </a:stretch>
        </p:blipFill>
        <p:spPr>
          <a:xfrm>
            <a:off x="508000" y="1657350"/>
            <a:ext cx="1828800" cy="1828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2"/>
          <p:cNvSpPr txBox="1"/>
          <p:nvPr>
            <p:ph type="title"/>
          </p:nvPr>
        </p:nvSpPr>
        <p:spPr>
          <a:xfrm>
            <a:off x="423600" y="2357588"/>
            <a:ext cx="8296800" cy="15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200,000 Air miles!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35"/>
          <p:cNvSpPr txBox="1"/>
          <p:nvPr/>
        </p:nvSpPr>
        <p:spPr>
          <a:xfrm>
            <a:off x="3072000" y="4743300"/>
            <a:ext cx="30000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a:solidFill>
                  <a:schemeClr val="lt1"/>
                </a:solidFill>
                <a:latin typeface="Montserrat"/>
                <a:ea typeface="Montserrat"/>
                <a:cs typeface="Montserrat"/>
                <a:sym typeface="Montserrat"/>
              </a:rPr>
              <a:t>zeroconstruct.com</a:t>
            </a:r>
            <a:endParaRPr>
              <a:solidFill>
                <a:schemeClr val="lt1"/>
              </a:solidFill>
            </a:endParaRPr>
          </a:p>
        </p:txBody>
      </p:sp>
      <p:pic>
        <p:nvPicPr>
          <p:cNvPr id="168" name="Google Shape;168;p35"/>
          <p:cNvPicPr preferRelativeResize="0"/>
          <p:nvPr/>
        </p:nvPicPr>
        <p:blipFill>
          <a:blip r:embed="rId3">
            <a:alphaModFix/>
          </a:blip>
          <a:stretch>
            <a:fillRect/>
          </a:stretch>
        </p:blipFill>
        <p:spPr>
          <a:xfrm>
            <a:off x="1962738" y="1842372"/>
            <a:ext cx="1799999" cy="1799999"/>
          </a:xfrm>
          <a:prstGeom prst="rect">
            <a:avLst/>
          </a:prstGeom>
          <a:noFill/>
          <a:ln>
            <a:noFill/>
          </a:ln>
        </p:spPr>
      </p:pic>
      <p:sp>
        <p:nvSpPr>
          <p:cNvPr id="169" name="Google Shape;169;p35"/>
          <p:cNvSpPr txBox="1"/>
          <p:nvPr/>
        </p:nvSpPr>
        <p:spPr>
          <a:xfrm>
            <a:off x="1563275" y="3777188"/>
            <a:ext cx="25989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lt1"/>
                </a:solidFill>
                <a:latin typeface="Montserrat"/>
                <a:ea typeface="Montserrat"/>
                <a:cs typeface="Montserrat"/>
                <a:sym typeface="Montserrat"/>
              </a:rPr>
              <a:t>Johnathan</a:t>
            </a:r>
            <a:r>
              <a:rPr b="1" lang="en-GB">
                <a:solidFill>
                  <a:schemeClr val="lt1"/>
                </a:solidFill>
                <a:latin typeface="Montserrat"/>
                <a:ea typeface="Montserrat"/>
                <a:cs typeface="Montserrat"/>
                <a:sym typeface="Montserrat"/>
              </a:rPr>
              <a:t> Munkley</a:t>
            </a:r>
            <a:endParaRPr b="1">
              <a:solidFill>
                <a:schemeClr val="lt1"/>
              </a:solidFill>
              <a:latin typeface="Montserrat"/>
              <a:ea typeface="Montserrat"/>
              <a:cs typeface="Montserrat"/>
              <a:sym typeface="Montserrat"/>
            </a:endParaRPr>
          </a:p>
          <a:p>
            <a:pPr indent="0" lvl="0" marL="0" rtl="0" algn="ctr">
              <a:spcBef>
                <a:spcPts val="0"/>
              </a:spcBef>
              <a:spcAft>
                <a:spcPts val="0"/>
              </a:spcAft>
              <a:buNone/>
            </a:pPr>
            <a:r>
              <a:rPr lang="en-GB">
                <a:solidFill>
                  <a:schemeClr val="lt1"/>
                </a:solidFill>
                <a:latin typeface="Montserrat"/>
                <a:ea typeface="Montserrat"/>
                <a:cs typeface="Montserrat"/>
                <a:sym typeface="Montserrat"/>
              </a:rPr>
              <a:t>Co-Founder of ZERO</a:t>
            </a:r>
            <a:endParaRPr>
              <a:solidFill>
                <a:schemeClr val="lt1"/>
              </a:solidFill>
              <a:latin typeface="Montserrat"/>
              <a:ea typeface="Montserrat"/>
              <a:cs typeface="Montserrat"/>
              <a:sym typeface="Montserrat"/>
            </a:endParaRPr>
          </a:p>
          <a:p>
            <a:pPr indent="0" lvl="0" marL="0" rtl="0" algn="ctr">
              <a:spcBef>
                <a:spcPts val="0"/>
              </a:spcBef>
              <a:spcAft>
                <a:spcPts val="0"/>
              </a:spcAft>
              <a:buNone/>
            </a:pPr>
            <a:r>
              <a:t/>
            </a:r>
            <a:endParaRPr>
              <a:solidFill>
                <a:schemeClr val="lt1"/>
              </a:solidFill>
              <a:latin typeface="Montserrat"/>
              <a:ea typeface="Montserrat"/>
              <a:cs typeface="Montserrat"/>
              <a:sym typeface="Montserrat"/>
            </a:endParaRPr>
          </a:p>
        </p:txBody>
      </p:sp>
      <p:sp>
        <p:nvSpPr>
          <p:cNvPr id="170" name="Google Shape;170;p35"/>
          <p:cNvSpPr txBox="1"/>
          <p:nvPr/>
        </p:nvSpPr>
        <p:spPr>
          <a:xfrm>
            <a:off x="4781275" y="3777188"/>
            <a:ext cx="30000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lt1"/>
                </a:solidFill>
                <a:latin typeface="Montserrat"/>
                <a:ea typeface="Montserrat"/>
                <a:cs typeface="Montserrat"/>
                <a:sym typeface="Montserrat"/>
              </a:rPr>
              <a:t>Brittany Harris </a:t>
            </a:r>
            <a:br>
              <a:rPr b="1" lang="en-GB">
                <a:solidFill>
                  <a:schemeClr val="lt1"/>
                </a:solidFill>
                <a:latin typeface="Montserrat"/>
                <a:ea typeface="Montserrat"/>
                <a:cs typeface="Montserrat"/>
                <a:sym typeface="Montserrat"/>
              </a:rPr>
            </a:br>
            <a:r>
              <a:rPr b="1" lang="en-GB">
                <a:solidFill>
                  <a:schemeClr val="lt1"/>
                </a:solidFill>
                <a:latin typeface="Montserrat"/>
                <a:ea typeface="Montserrat"/>
                <a:cs typeface="Montserrat"/>
                <a:sym typeface="Montserrat"/>
              </a:rPr>
              <a:t>Co-founder &amp; CEO of </a:t>
            </a:r>
            <a:endParaRPr b="1">
              <a:solidFill>
                <a:schemeClr val="lt1"/>
              </a:solidFill>
              <a:latin typeface="Montserrat"/>
              <a:ea typeface="Montserrat"/>
              <a:cs typeface="Montserrat"/>
              <a:sym typeface="Montserrat"/>
            </a:endParaRPr>
          </a:p>
          <a:p>
            <a:pPr indent="0" lvl="0" marL="0" rtl="0" algn="ctr">
              <a:spcBef>
                <a:spcPts val="0"/>
              </a:spcBef>
              <a:spcAft>
                <a:spcPts val="0"/>
              </a:spcAft>
              <a:buNone/>
            </a:pPr>
            <a:r>
              <a:rPr b="1" lang="en-GB">
                <a:solidFill>
                  <a:schemeClr val="lt1"/>
                </a:solidFill>
                <a:latin typeface="Montserrat"/>
                <a:ea typeface="Montserrat"/>
                <a:cs typeface="Montserrat"/>
                <a:sym typeface="Montserrat"/>
              </a:rPr>
              <a:t>Qualis Flow</a:t>
            </a:r>
            <a:endParaRPr>
              <a:solidFill>
                <a:schemeClr val="lt1"/>
              </a:solidFill>
              <a:latin typeface="Montserrat"/>
              <a:ea typeface="Montserrat"/>
              <a:cs typeface="Montserrat"/>
              <a:sym typeface="Montserrat"/>
            </a:endParaRPr>
          </a:p>
          <a:p>
            <a:pPr indent="0" lvl="0" marL="0" rtl="0" algn="ctr">
              <a:spcBef>
                <a:spcPts val="0"/>
              </a:spcBef>
              <a:spcAft>
                <a:spcPts val="0"/>
              </a:spcAft>
              <a:buNone/>
            </a:pPr>
            <a:r>
              <a:t/>
            </a:r>
            <a:endParaRPr>
              <a:solidFill>
                <a:schemeClr val="lt1"/>
              </a:solidFill>
              <a:latin typeface="Montserrat"/>
              <a:ea typeface="Montserrat"/>
              <a:cs typeface="Montserrat"/>
              <a:sym typeface="Montserrat"/>
            </a:endParaRPr>
          </a:p>
        </p:txBody>
      </p:sp>
      <p:pic>
        <p:nvPicPr>
          <p:cNvPr id="171" name="Google Shape;171;p35"/>
          <p:cNvPicPr preferRelativeResize="0"/>
          <p:nvPr/>
        </p:nvPicPr>
        <p:blipFill rotWithShape="1">
          <a:blip r:embed="rId4">
            <a:alphaModFix/>
          </a:blip>
          <a:srcRect b="26046" l="21824" r="28072" t="7424"/>
          <a:stretch/>
        </p:blipFill>
        <p:spPr>
          <a:xfrm>
            <a:off x="5352325" y="1792300"/>
            <a:ext cx="1857900" cy="18501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96" name="Shape 396"/>
        <p:cNvGrpSpPr/>
        <p:nvPr/>
      </p:nvGrpSpPr>
      <p:grpSpPr>
        <a:xfrm>
          <a:off x="0" y="0"/>
          <a:ext cx="0" cy="0"/>
          <a:chOff x="0" y="0"/>
          <a:chExt cx="0" cy="0"/>
        </a:xfrm>
      </p:grpSpPr>
      <p:pic>
        <p:nvPicPr>
          <p:cNvPr descr="logo-id" id="397" name="Google Shape;397;p53">
            <a:hlinkClick r:id="rId3"/>
          </p:cNvPr>
          <p:cNvPicPr preferRelativeResize="0"/>
          <p:nvPr/>
        </p:nvPicPr>
        <p:blipFill>
          <a:blip r:embed="rId4">
            <a:alphaModFix/>
          </a:blip>
          <a:stretch>
            <a:fillRect/>
          </a:stretch>
        </p:blipFill>
        <p:spPr>
          <a:xfrm>
            <a:off x="2612020" y="508000"/>
            <a:ext cx="874500" cy="382594"/>
          </a:xfrm>
          <a:prstGeom prst="rect">
            <a:avLst/>
          </a:prstGeom>
          <a:noFill/>
          <a:ln>
            <a:noFill/>
          </a:ln>
        </p:spPr>
      </p:pic>
      <p:sp>
        <p:nvSpPr>
          <p:cNvPr descr="title-id" id="398" name="Google Shape;398;p53"/>
          <p:cNvSpPr txBox="1"/>
          <p:nvPr/>
        </p:nvSpPr>
        <p:spPr>
          <a:xfrm>
            <a:off x="2590800" y="1928813"/>
            <a:ext cx="6045300" cy="12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3600">
                <a:solidFill>
                  <a:srgbClr val="5B5B5B"/>
                </a:solidFill>
                <a:latin typeface="Roboto"/>
                <a:ea typeface="Roboto"/>
                <a:cs typeface="Roboto"/>
                <a:sym typeface="Roboto"/>
              </a:rPr>
              <a:t>Do you have the skills to decarbonise your projects?</a:t>
            </a:r>
            <a:endParaRPr b="1" sz="3600">
              <a:solidFill>
                <a:srgbClr val="5B5B5B"/>
              </a:solidFill>
              <a:latin typeface="Roboto"/>
              <a:ea typeface="Roboto"/>
              <a:cs typeface="Roboto"/>
              <a:sym typeface="Roboto"/>
            </a:endParaRPr>
          </a:p>
        </p:txBody>
      </p:sp>
      <p:sp>
        <p:nvSpPr>
          <p:cNvPr descr="footer-id" id="399" name="Google Shape;399;p53"/>
          <p:cNvSpPr txBox="1"/>
          <p:nvPr/>
        </p:nvSpPr>
        <p:spPr>
          <a:xfrm>
            <a:off x="2286000" y="4381500"/>
            <a:ext cx="3048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300">
                <a:solidFill>
                  <a:srgbClr val="5B5B5B"/>
                </a:solidFill>
                <a:latin typeface="Roboto"/>
                <a:ea typeface="Roboto"/>
                <a:cs typeface="Roboto"/>
                <a:sym typeface="Roboto"/>
              </a:rPr>
              <a:t>ⓘ</a:t>
            </a:r>
            <a:endParaRPr b="1" sz="1300">
              <a:solidFill>
                <a:srgbClr val="5B5B5B"/>
              </a:solidFill>
              <a:latin typeface="Roboto"/>
              <a:ea typeface="Roboto"/>
              <a:cs typeface="Roboto"/>
              <a:sym typeface="Roboto"/>
            </a:endParaRPr>
          </a:p>
        </p:txBody>
      </p:sp>
      <p:sp>
        <p:nvSpPr>
          <p:cNvPr descr="footer-id" id="400" name="Google Shape;400;p53"/>
          <p:cNvSpPr txBox="1"/>
          <p:nvPr/>
        </p:nvSpPr>
        <p:spPr>
          <a:xfrm>
            <a:off x="2590800" y="4381500"/>
            <a:ext cx="60453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5B5B5B"/>
                </a:solidFill>
                <a:latin typeface="Roboto"/>
                <a:ea typeface="Roboto"/>
                <a:cs typeface="Roboto"/>
                <a:sym typeface="Roboto"/>
              </a:rPr>
              <a:t>Click </a:t>
            </a:r>
            <a:r>
              <a:rPr b="1" lang="en-GB">
                <a:solidFill>
                  <a:srgbClr val="5B5B5B"/>
                </a:solidFill>
                <a:latin typeface="Roboto"/>
                <a:ea typeface="Roboto"/>
                <a:cs typeface="Roboto"/>
                <a:sym typeface="Roboto"/>
              </a:rPr>
              <a:t>Present with Slido</a:t>
            </a:r>
            <a:r>
              <a:rPr lang="en-GB">
                <a:solidFill>
                  <a:srgbClr val="5B5B5B"/>
                </a:solidFill>
                <a:latin typeface="Roboto"/>
                <a:ea typeface="Roboto"/>
                <a:cs typeface="Roboto"/>
                <a:sym typeface="Roboto"/>
              </a:rPr>
              <a:t> or install our </a:t>
            </a:r>
            <a:r>
              <a:rPr lang="en-GB" u="sng">
                <a:solidFill>
                  <a:schemeClr val="hlink"/>
                </a:solidFill>
                <a:latin typeface="Roboto"/>
                <a:ea typeface="Roboto"/>
                <a:cs typeface="Roboto"/>
                <a:sym typeface="Roboto"/>
                <a:hlinkClick r:id="rId5"/>
              </a:rPr>
              <a:t>Chrome extension</a:t>
            </a:r>
            <a:r>
              <a:rPr lang="en-GB">
                <a:solidFill>
                  <a:srgbClr val="5B5B5B"/>
                </a:solidFill>
                <a:latin typeface="Roboto"/>
                <a:ea typeface="Roboto"/>
                <a:cs typeface="Roboto"/>
                <a:sym typeface="Roboto"/>
              </a:rPr>
              <a:t> to activate this poll while presenting.</a:t>
            </a:r>
            <a:endParaRPr>
              <a:solidFill>
                <a:srgbClr val="5B5B5B"/>
              </a:solidFill>
              <a:latin typeface="Roboto"/>
              <a:ea typeface="Roboto"/>
              <a:cs typeface="Roboto"/>
              <a:sym typeface="Roboto"/>
            </a:endParaRPr>
          </a:p>
        </p:txBody>
      </p:sp>
      <p:pic>
        <p:nvPicPr>
          <p:cNvPr descr="poll-type-id" id="401" name="Google Shape;401;p53">
            <a:hlinkClick r:id="rId6"/>
          </p:cNvPr>
          <p:cNvPicPr preferRelativeResize="0"/>
          <p:nvPr/>
        </p:nvPicPr>
        <p:blipFill>
          <a:blip r:embed="rId7">
            <a:alphaModFix/>
          </a:blip>
          <a:stretch>
            <a:fillRect/>
          </a:stretch>
        </p:blipFill>
        <p:spPr>
          <a:xfrm>
            <a:off x="457200" y="1581207"/>
            <a:ext cx="1828800" cy="182523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05" name="Shape 405"/>
        <p:cNvGrpSpPr/>
        <p:nvPr/>
      </p:nvGrpSpPr>
      <p:grpSpPr>
        <a:xfrm>
          <a:off x="0" y="0"/>
          <a:ext cx="0" cy="0"/>
          <a:chOff x="0" y="0"/>
          <a:chExt cx="0" cy="0"/>
        </a:xfrm>
      </p:grpSpPr>
      <p:pic>
        <p:nvPicPr>
          <p:cNvPr descr="logo-id" id="406" name="Google Shape;406;p54">
            <a:hlinkClick r:id="rId3"/>
          </p:cNvPr>
          <p:cNvPicPr preferRelativeResize="0"/>
          <p:nvPr/>
        </p:nvPicPr>
        <p:blipFill>
          <a:blip r:embed="rId4">
            <a:alphaModFix/>
          </a:blip>
          <a:stretch>
            <a:fillRect/>
          </a:stretch>
        </p:blipFill>
        <p:spPr>
          <a:xfrm>
            <a:off x="2612020" y="508000"/>
            <a:ext cx="874500" cy="382594"/>
          </a:xfrm>
          <a:prstGeom prst="rect">
            <a:avLst/>
          </a:prstGeom>
          <a:noFill/>
          <a:ln>
            <a:noFill/>
          </a:ln>
        </p:spPr>
      </p:pic>
      <p:sp>
        <p:nvSpPr>
          <p:cNvPr descr="title-id" id="407" name="Google Shape;407;p54"/>
          <p:cNvSpPr txBox="1"/>
          <p:nvPr/>
        </p:nvSpPr>
        <p:spPr>
          <a:xfrm>
            <a:off x="2590800" y="1928813"/>
            <a:ext cx="6045300" cy="12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2400">
                <a:solidFill>
                  <a:srgbClr val="5B5B5B"/>
                </a:solidFill>
                <a:latin typeface="Roboto"/>
                <a:ea typeface="Roboto"/>
                <a:cs typeface="Roboto"/>
                <a:sym typeface="Roboto"/>
              </a:rPr>
              <a:t>Which of the following do you see as the biggest lever we can pull in built environment to push Decarbonisation</a:t>
            </a:r>
            <a:endParaRPr b="1" sz="2400">
              <a:solidFill>
                <a:srgbClr val="5B5B5B"/>
              </a:solidFill>
              <a:latin typeface="Roboto"/>
              <a:ea typeface="Roboto"/>
              <a:cs typeface="Roboto"/>
              <a:sym typeface="Roboto"/>
            </a:endParaRPr>
          </a:p>
        </p:txBody>
      </p:sp>
      <p:sp>
        <p:nvSpPr>
          <p:cNvPr descr="footer-id" id="408" name="Google Shape;408;p54"/>
          <p:cNvSpPr txBox="1"/>
          <p:nvPr/>
        </p:nvSpPr>
        <p:spPr>
          <a:xfrm>
            <a:off x="2286000" y="4381500"/>
            <a:ext cx="3048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300">
                <a:solidFill>
                  <a:srgbClr val="5B5B5B"/>
                </a:solidFill>
                <a:latin typeface="Roboto"/>
                <a:ea typeface="Roboto"/>
                <a:cs typeface="Roboto"/>
                <a:sym typeface="Roboto"/>
              </a:rPr>
              <a:t>ⓘ</a:t>
            </a:r>
            <a:endParaRPr b="1" sz="1300">
              <a:solidFill>
                <a:srgbClr val="5B5B5B"/>
              </a:solidFill>
              <a:latin typeface="Roboto"/>
              <a:ea typeface="Roboto"/>
              <a:cs typeface="Roboto"/>
              <a:sym typeface="Roboto"/>
            </a:endParaRPr>
          </a:p>
        </p:txBody>
      </p:sp>
      <p:sp>
        <p:nvSpPr>
          <p:cNvPr descr="footer-id" id="409" name="Google Shape;409;p54"/>
          <p:cNvSpPr txBox="1"/>
          <p:nvPr/>
        </p:nvSpPr>
        <p:spPr>
          <a:xfrm>
            <a:off x="2590800" y="4381500"/>
            <a:ext cx="60453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5B5B5B"/>
                </a:solidFill>
                <a:latin typeface="Roboto"/>
                <a:ea typeface="Roboto"/>
                <a:cs typeface="Roboto"/>
                <a:sym typeface="Roboto"/>
              </a:rPr>
              <a:t>Click </a:t>
            </a:r>
            <a:r>
              <a:rPr b="1" lang="en-GB">
                <a:solidFill>
                  <a:srgbClr val="5B5B5B"/>
                </a:solidFill>
                <a:latin typeface="Roboto"/>
                <a:ea typeface="Roboto"/>
                <a:cs typeface="Roboto"/>
                <a:sym typeface="Roboto"/>
              </a:rPr>
              <a:t>Present with Slido</a:t>
            </a:r>
            <a:r>
              <a:rPr lang="en-GB">
                <a:solidFill>
                  <a:srgbClr val="5B5B5B"/>
                </a:solidFill>
                <a:latin typeface="Roboto"/>
                <a:ea typeface="Roboto"/>
                <a:cs typeface="Roboto"/>
                <a:sym typeface="Roboto"/>
              </a:rPr>
              <a:t> or install our </a:t>
            </a:r>
            <a:r>
              <a:rPr lang="en-GB" u="sng">
                <a:solidFill>
                  <a:schemeClr val="hlink"/>
                </a:solidFill>
                <a:latin typeface="Roboto"/>
                <a:ea typeface="Roboto"/>
                <a:cs typeface="Roboto"/>
                <a:sym typeface="Roboto"/>
                <a:hlinkClick r:id="rId5"/>
              </a:rPr>
              <a:t>Chrome extension</a:t>
            </a:r>
            <a:r>
              <a:rPr lang="en-GB">
                <a:solidFill>
                  <a:srgbClr val="5B5B5B"/>
                </a:solidFill>
                <a:latin typeface="Roboto"/>
                <a:ea typeface="Roboto"/>
                <a:cs typeface="Roboto"/>
                <a:sym typeface="Roboto"/>
              </a:rPr>
              <a:t> to activate this poll while presenting.</a:t>
            </a:r>
            <a:endParaRPr>
              <a:solidFill>
                <a:srgbClr val="5B5B5B"/>
              </a:solidFill>
              <a:latin typeface="Roboto"/>
              <a:ea typeface="Roboto"/>
              <a:cs typeface="Roboto"/>
              <a:sym typeface="Roboto"/>
            </a:endParaRPr>
          </a:p>
        </p:txBody>
      </p:sp>
      <p:pic>
        <p:nvPicPr>
          <p:cNvPr descr="poll-type-id" id="410" name="Google Shape;410;p54">
            <a:hlinkClick r:id="rId6"/>
          </p:cNvPr>
          <p:cNvPicPr preferRelativeResize="0"/>
          <p:nvPr/>
        </p:nvPicPr>
        <p:blipFill>
          <a:blip r:embed="rId7">
            <a:alphaModFix/>
          </a:blip>
          <a:stretch>
            <a:fillRect/>
          </a:stretch>
        </p:blipFill>
        <p:spPr>
          <a:xfrm>
            <a:off x="508000" y="1659132"/>
            <a:ext cx="1828800" cy="182523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id="415" name="Google Shape;415;p55"/>
          <p:cNvPicPr preferRelativeResize="0"/>
          <p:nvPr/>
        </p:nvPicPr>
        <p:blipFill>
          <a:blip r:embed="rId3">
            <a:alphaModFix/>
          </a:blip>
          <a:stretch>
            <a:fillRect/>
          </a:stretch>
        </p:blipFill>
        <p:spPr>
          <a:xfrm>
            <a:off x="0" y="0"/>
            <a:ext cx="9144003" cy="514350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19" name="Shape 419"/>
        <p:cNvGrpSpPr/>
        <p:nvPr/>
      </p:nvGrpSpPr>
      <p:grpSpPr>
        <a:xfrm>
          <a:off x="0" y="0"/>
          <a:ext cx="0" cy="0"/>
          <a:chOff x="0" y="0"/>
          <a:chExt cx="0" cy="0"/>
        </a:xfrm>
      </p:grpSpPr>
      <p:pic>
        <p:nvPicPr>
          <p:cNvPr descr="poll-type-id" id="420" name="Google Shape;420;p56">
            <a:hlinkClick r:id="rId3"/>
          </p:cNvPr>
          <p:cNvPicPr preferRelativeResize="0"/>
          <p:nvPr/>
        </p:nvPicPr>
        <p:blipFill>
          <a:blip r:embed="rId4">
            <a:alphaModFix/>
          </a:blip>
          <a:stretch>
            <a:fillRect/>
          </a:stretch>
        </p:blipFill>
        <p:spPr>
          <a:xfrm>
            <a:off x="508000" y="1657350"/>
            <a:ext cx="1828800" cy="1828800"/>
          </a:xfrm>
          <a:prstGeom prst="rect">
            <a:avLst/>
          </a:prstGeom>
          <a:noFill/>
          <a:ln>
            <a:noFill/>
          </a:ln>
        </p:spPr>
      </p:pic>
      <p:pic>
        <p:nvPicPr>
          <p:cNvPr descr="logo-id" id="421" name="Google Shape;421;p56">
            <a:hlinkClick r:id="rId5"/>
          </p:cNvPr>
          <p:cNvPicPr preferRelativeResize="0"/>
          <p:nvPr/>
        </p:nvPicPr>
        <p:blipFill>
          <a:blip r:embed="rId6">
            <a:alphaModFix/>
          </a:blip>
          <a:stretch>
            <a:fillRect/>
          </a:stretch>
        </p:blipFill>
        <p:spPr>
          <a:xfrm>
            <a:off x="2612020" y="508000"/>
            <a:ext cx="874500" cy="382594"/>
          </a:xfrm>
          <a:prstGeom prst="rect">
            <a:avLst/>
          </a:prstGeom>
          <a:noFill/>
          <a:ln>
            <a:noFill/>
          </a:ln>
        </p:spPr>
      </p:pic>
      <p:sp>
        <p:nvSpPr>
          <p:cNvPr descr="title-id" id="422" name="Google Shape;422;p56"/>
          <p:cNvSpPr txBox="1"/>
          <p:nvPr/>
        </p:nvSpPr>
        <p:spPr>
          <a:xfrm>
            <a:off x="2590800" y="1928813"/>
            <a:ext cx="6045300" cy="12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3500">
                <a:solidFill>
                  <a:srgbClr val="5B5B5B"/>
                </a:solidFill>
                <a:latin typeface="Roboto"/>
                <a:ea typeface="Roboto"/>
                <a:cs typeface="Roboto"/>
                <a:sym typeface="Roboto"/>
              </a:rPr>
              <a:t>How much Co2 is in typical 1m3 of concrete? @180kg/tonne @ density 2.3g/cm3</a:t>
            </a:r>
            <a:endParaRPr b="1" sz="3500">
              <a:solidFill>
                <a:srgbClr val="5B5B5B"/>
              </a:solidFill>
              <a:latin typeface="Roboto"/>
              <a:ea typeface="Roboto"/>
              <a:cs typeface="Roboto"/>
              <a:sym typeface="Roboto"/>
            </a:endParaRPr>
          </a:p>
        </p:txBody>
      </p:sp>
      <p:sp>
        <p:nvSpPr>
          <p:cNvPr descr="footer-id" id="423" name="Google Shape;423;p56"/>
          <p:cNvSpPr txBox="1"/>
          <p:nvPr/>
        </p:nvSpPr>
        <p:spPr>
          <a:xfrm>
            <a:off x="2286000" y="4381500"/>
            <a:ext cx="3048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300">
                <a:solidFill>
                  <a:srgbClr val="5B5B5B"/>
                </a:solidFill>
                <a:latin typeface="Roboto"/>
                <a:ea typeface="Roboto"/>
                <a:cs typeface="Roboto"/>
                <a:sym typeface="Roboto"/>
              </a:rPr>
              <a:t>ⓘ</a:t>
            </a:r>
            <a:endParaRPr b="1" sz="1300">
              <a:solidFill>
                <a:srgbClr val="5B5B5B"/>
              </a:solidFill>
              <a:latin typeface="Roboto"/>
              <a:ea typeface="Roboto"/>
              <a:cs typeface="Roboto"/>
              <a:sym typeface="Roboto"/>
            </a:endParaRPr>
          </a:p>
        </p:txBody>
      </p:sp>
      <p:sp>
        <p:nvSpPr>
          <p:cNvPr descr="footer-id" id="424" name="Google Shape;424;p56"/>
          <p:cNvSpPr txBox="1"/>
          <p:nvPr/>
        </p:nvSpPr>
        <p:spPr>
          <a:xfrm>
            <a:off x="2590800" y="4381500"/>
            <a:ext cx="60453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5B5B5B"/>
                </a:solidFill>
                <a:latin typeface="Roboto"/>
                <a:ea typeface="Roboto"/>
                <a:cs typeface="Roboto"/>
                <a:sym typeface="Roboto"/>
              </a:rPr>
              <a:t>Click </a:t>
            </a:r>
            <a:r>
              <a:rPr b="1" lang="en-GB">
                <a:solidFill>
                  <a:srgbClr val="5B5B5B"/>
                </a:solidFill>
                <a:latin typeface="Roboto"/>
                <a:ea typeface="Roboto"/>
                <a:cs typeface="Roboto"/>
                <a:sym typeface="Roboto"/>
              </a:rPr>
              <a:t>Present with Slido</a:t>
            </a:r>
            <a:r>
              <a:rPr lang="en-GB">
                <a:solidFill>
                  <a:srgbClr val="5B5B5B"/>
                </a:solidFill>
                <a:latin typeface="Roboto"/>
                <a:ea typeface="Roboto"/>
                <a:cs typeface="Roboto"/>
                <a:sym typeface="Roboto"/>
              </a:rPr>
              <a:t> or install our </a:t>
            </a:r>
            <a:r>
              <a:rPr lang="en-GB" u="sng">
                <a:solidFill>
                  <a:schemeClr val="hlink"/>
                </a:solidFill>
                <a:latin typeface="Roboto"/>
                <a:ea typeface="Roboto"/>
                <a:cs typeface="Roboto"/>
                <a:sym typeface="Roboto"/>
                <a:hlinkClick r:id="rId7"/>
              </a:rPr>
              <a:t>Chrome extension</a:t>
            </a:r>
            <a:r>
              <a:rPr lang="en-GB">
                <a:solidFill>
                  <a:srgbClr val="5B5B5B"/>
                </a:solidFill>
                <a:latin typeface="Roboto"/>
                <a:ea typeface="Roboto"/>
                <a:cs typeface="Roboto"/>
                <a:sym typeface="Roboto"/>
              </a:rPr>
              <a:t> to activate this poll while presenting.</a:t>
            </a:r>
            <a:endParaRPr>
              <a:solidFill>
                <a:srgbClr val="5B5B5B"/>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id="429" name="Google Shape;429;p57"/>
          <p:cNvPicPr preferRelativeResize="0"/>
          <p:nvPr/>
        </p:nvPicPr>
        <p:blipFill>
          <a:blip r:embed="rId3">
            <a:alphaModFix/>
          </a:blip>
          <a:stretch>
            <a:fillRect/>
          </a:stretch>
        </p:blipFill>
        <p:spPr>
          <a:xfrm>
            <a:off x="0" y="-14839"/>
            <a:ext cx="9144001" cy="544408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33" name="Shape 433"/>
        <p:cNvGrpSpPr/>
        <p:nvPr/>
      </p:nvGrpSpPr>
      <p:grpSpPr>
        <a:xfrm>
          <a:off x="0" y="0"/>
          <a:ext cx="0" cy="0"/>
          <a:chOff x="0" y="0"/>
          <a:chExt cx="0" cy="0"/>
        </a:xfrm>
      </p:grpSpPr>
      <p:pic>
        <p:nvPicPr>
          <p:cNvPr descr="logo-id" id="434" name="Google Shape;434;p58">
            <a:hlinkClick r:id="rId3"/>
          </p:cNvPr>
          <p:cNvPicPr preferRelativeResize="0"/>
          <p:nvPr/>
        </p:nvPicPr>
        <p:blipFill>
          <a:blip r:embed="rId4">
            <a:alphaModFix/>
          </a:blip>
          <a:stretch>
            <a:fillRect/>
          </a:stretch>
        </p:blipFill>
        <p:spPr>
          <a:xfrm>
            <a:off x="2612020" y="508000"/>
            <a:ext cx="874500" cy="382594"/>
          </a:xfrm>
          <a:prstGeom prst="rect">
            <a:avLst/>
          </a:prstGeom>
          <a:noFill/>
          <a:ln>
            <a:noFill/>
          </a:ln>
        </p:spPr>
      </p:pic>
      <p:sp>
        <p:nvSpPr>
          <p:cNvPr descr="title-id" id="435" name="Google Shape;435;p58"/>
          <p:cNvSpPr txBox="1"/>
          <p:nvPr/>
        </p:nvSpPr>
        <p:spPr>
          <a:xfrm>
            <a:off x="2590800" y="1928813"/>
            <a:ext cx="6045300" cy="12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2700">
                <a:solidFill>
                  <a:srgbClr val="5B5B5B"/>
                </a:solidFill>
                <a:latin typeface="Roboto"/>
                <a:ea typeface="Roboto"/>
                <a:cs typeface="Roboto"/>
                <a:sym typeface="Roboto"/>
              </a:rPr>
              <a:t>How much of the globe's waste that goes to landfill comes from construction sites annually?</a:t>
            </a:r>
            <a:endParaRPr b="1" sz="2700">
              <a:solidFill>
                <a:srgbClr val="5B5B5B"/>
              </a:solidFill>
              <a:latin typeface="Roboto"/>
              <a:ea typeface="Roboto"/>
              <a:cs typeface="Roboto"/>
              <a:sym typeface="Roboto"/>
            </a:endParaRPr>
          </a:p>
        </p:txBody>
      </p:sp>
      <p:sp>
        <p:nvSpPr>
          <p:cNvPr descr="footer-id" id="436" name="Google Shape;436;p58"/>
          <p:cNvSpPr txBox="1"/>
          <p:nvPr/>
        </p:nvSpPr>
        <p:spPr>
          <a:xfrm>
            <a:off x="2286000" y="4381500"/>
            <a:ext cx="3048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300">
                <a:solidFill>
                  <a:srgbClr val="5B5B5B"/>
                </a:solidFill>
                <a:latin typeface="Roboto"/>
                <a:ea typeface="Roboto"/>
                <a:cs typeface="Roboto"/>
                <a:sym typeface="Roboto"/>
              </a:rPr>
              <a:t>ⓘ</a:t>
            </a:r>
            <a:endParaRPr b="1" sz="1300">
              <a:solidFill>
                <a:srgbClr val="5B5B5B"/>
              </a:solidFill>
              <a:latin typeface="Roboto"/>
              <a:ea typeface="Roboto"/>
              <a:cs typeface="Roboto"/>
              <a:sym typeface="Roboto"/>
            </a:endParaRPr>
          </a:p>
        </p:txBody>
      </p:sp>
      <p:sp>
        <p:nvSpPr>
          <p:cNvPr descr="footer-id" id="437" name="Google Shape;437;p58"/>
          <p:cNvSpPr txBox="1"/>
          <p:nvPr/>
        </p:nvSpPr>
        <p:spPr>
          <a:xfrm>
            <a:off x="2590800" y="4381500"/>
            <a:ext cx="60453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5B5B5B"/>
                </a:solidFill>
                <a:latin typeface="Roboto"/>
                <a:ea typeface="Roboto"/>
                <a:cs typeface="Roboto"/>
                <a:sym typeface="Roboto"/>
              </a:rPr>
              <a:t>Click </a:t>
            </a:r>
            <a:r>
              <a:rPr b="1" lang="en-GB">
                <a:solidFill>
                  <a:srgbClr val="5B5B5B"/>
                </a:solidFill>
                <a:latin typeface="Roboto"/>
                <a:ea typeface="Roboto"/>
                <a:cs typeface="Roboto"/>
                <a:sym typeface="Roboto"/>
              </a:rPr>
              <a:t>Present with Slido</a:t>
            </a:r>
            <a:r>
              <a:rPr lang="en-GB">
                <a:solidFill>
                  <a:srgbClr val="5B5B5B"/>
                </a:solidFill>
                <a:latin typeface="Roboto"/>
                <a:ea typeface="Roboto"/>
                <a:cs typeface="Roboto"/>
                <a:sym typeface="Roboto"/>
              </a:rPr>
              <a:t> or install our </a:t>
            </a:r>
            <a:r>
              <a:rPr lang="en-GB" u="sng">
                <a:solidFill>
                  <a:schemeClr val="hlink"/>
                </a:solidFill>
                <a:latin typeface="Roboto"/>
                <a:ea typeface="Roboto"/>
                <a:cs typeface="Roboto"/>
                <a:sym typeface="Roboto"/>
                <a:hlinkClick r:id="rId5"/>
              </a:rPr>
              <a:t>Chrome extension</a:t>
            </a:r>
            <a:r>
              <a:rPr lang="en-GB">
                <a:solidFill>
                  <a:srgbClr val="5B5B5B"/>
                </a:solidFill>
                <a:latin typeface="Roboto"/>
                <a:ea typeface="Roboto"/>
                <a:cs typeface="Roboto"/>
                <a:sym typeface="Roboto"/>
              </a:rPr>
              <a:t> to activate this poll while presenting.</a:t>
            </a:r>
            <a:endParaRPr>
              <a:solidFill>
                <a:srgbClr val="5B5B5B"/>
              </a:solidFill>
              <a:latin typeface="Roboto"/>
              <a:ea typeface="Roboto"/>
              <a:cs typeface="Roboto"/>
              <a:sym typeface="Roboto"/>
            </a:endParaRPr>
          </a:p>
        </p:txBody>
      </p:sp>
      <p:pic>
        <p:nvPicPr>
          <p:cNvPr descr="poll-type-id" id="438" name="Google Shape;438;p58">
            <a:hlinkClick r:id="rId6"/>
          </p:cNvPr>
          <p:cNvPicPr preferRelativeResize="0"/>
          <p:nvPr/>
        </p:nvPicPr>
        <p:blipFill>
          <a:blip r:embed="rId7">
            <a:alphaModFix/>
          </a:blip>
          <a:stretch>
            <a:fillRect/>
          </a:stretch>
        </p:blipFill>
        <p:spPr>
          <a:xfrm>
            <a:off x="508000" y="1657350"/>
            <a:ext cx="1828800" cy="18288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59"/>
          <p:cNvSpPr txBox="1"/>
          <p:nvPr>
            <p:ph type="title"/>
          </p:nvPr>
        </p:nvSpPr>
        <p:spPr>
          <a:xfrm>
            <a:off x="423600" y="2357588"/>
            <a:ext cx="8296800" cy="15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40%</a:t>
            </a:r>
            <a:r>
              <a:rPr lang="en-GB"/>
              <a:t>!</a:t>
            </a:r>
            <a:endParaRPr/>
          </a:p>
        </p:txBody>
      </p:sp>
      <p:sp>
        <p:nvSpPr>
          <p:cNvPr id="444" name="Google Shape;444;p59"/>
          <p:cNvSpPr/>
          <p:nvPr/>
        </p:nvSpPr>
        <p:spPr>
          <a:xfrm>
            <a:off x="3915075" y="742350"/>
            <a:ext cx="1228500" cy="1237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pic>
        <p:nvPicPr>
          <p:cNvPr id="445" name="Google Shape;445;p59"/>
          <p:cNvPicPr preferRelativeResize="0"/>
          <p:nvPr/>
        </p:nvPicPr>
        <p:blipFill>
          <a:blip r:embed="rId3">
            <a:alphaModFix/>
          </a:blip>
          <a:stretch>
            <a:fillRect/>
          </a:stretch>
        </p:blipFill>
        <p:spPr>
          <a:xfrm>
            <a:off x="3541775" y="1212850"/>
            <a:ext cx="2060470" cy="579000"/>
          </a:xfrm>
          <a:prstGeom prst="rect">
            <a:avLst/>
          </a:prstGeom>
          <a:noFill/>
          <a:ln>
            <a:noFill/>
          </a:ln>
        </p:spPr>
      </p:pic>
      <p:sp>
        <p:nvSpPr>
          <p:cNvPr id="446" name="Google Shape;446;p59"/>
          <p:cNvSpPr txBox="1"/>
          <p:nvPr/>
        </p:nvSpPr>
        <p:spPr>
          <a:xfrm>
            <a:off x="3072013" y="4743300"/>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lt1"/>
                </a:solidFill>
                <a:latin typeface="Montserrat"/>
                <a:ea typeface="Montserrat"/>
                <a:cs typeface="Montserrat"/>
                <a:sym typeface="Montserrat"/>
              </a:rPr>
              <a:t>qualisflow.com</a:t>
            </a:r>
            <a:endParaRPr b="1"/>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0" name="Shape 450"/>
        <p:cNvGrpSpPr/>
        <p:nvPr/>
      </p:nvGrpSpPr>
      <p:grpSpPr>
        <a:xfrm>
          <a:off x="0" y="0"/>
          <a:ext cx="0" cy="0"/>
          <a:chOff x="0" y="0"/>
          <a:chExt cx="0" cy="0"/>
        </a:xfrm>
      </p:grpSpPr>
      <p:pic>
        <p:nvPicPr>
          <p:cNvPr descr="logo-id" id="451" name="Google Shape;451;p60">
            <a:hlinkClick r:id="rId3"/>
          </p:cNvPr>
          <p:cNvPicPr preferRelativeResize="0"/>
          <p:nvPr/>
        </p:nvPicPr>
        <p:blipFill>
          <a:blip r:embed="rId4">
            <a:alphaModFix/>
          </a:blip>
          <a:stretch>
            <a:fillRect/>
          </a:stretch>
        </p:blipFill>
        <p:spPr>
          <a:xfrm>
            <a:off x="2612020" y="508000"/>
            <a:ext cx="874500" cy="382594"/>
          </a:xfrm>
          <a:prstGeom prst="rect">
            <a:avLst/>
          </a:prstGeom>
          <a:noFill/>
          <a:ln>
            <a:noFill/>
          </a:ln>
        </p:spPr>
      </p:pic>
      <p:sp>
        <p:nvSpPr>
          <p:cNvPr descr="title-id" id="452" name="Google Shape;452;p60"/>
          <p:cNvSpPr txBox="1"/>
          <p:nvPr/>
        </p:nvSpPr>
        <p:spPr>
          <a:xfrm>
            <a:off x="2590800" y="1928813"/>
            <a:ext cx="6045300" cy="12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3600">
                <a:solidFill>
                  <a:srgbClr val="5B5B5B"/>
                </a:solidFill>
                <a:latin typeface="Roboto"/>
                <a:ea typeface="Roboto"/>
                <a:cs typeface="Roboto"/>
                <a:sym typeface="Roboto"/>
              </a:rPr>
              <a:t>Does Net Zero Exist in the Built Environment? Without using offsets</a:t>
            </a:r>
            <a:endParaRPr b="1" sz="3600">
              <a:solidFill>
                <a:srgbClr val="5B5B5B"/>
              </a:solidFill>
              <a:latin typeface="Roboto"/>
              <a:ea typeface="Roboto"/>
              <a:cs typeface="Roboto"/>
              <a:sym typeface="Roboto"/>
            </a:endParaRPr>
          </a:p>
        </p:txBody>
      </p:sp>
      <p:sp>
        <p:nvSpPr>
          <p:cNvPr descr="footer-id" id="453" name="Google Shape;453;p60"/>
          <p:cNvSpPr txBox="1"/>
          <p:nvPr/>
        </p:nvSpPr>
        <p:spPr>
          <a:xfrm>
            <a:off x="2286000" y="4381500"/>
            <a:ext cx="3048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300">
                <a:solidFill>
                  <a:srgbClr val="5B5B5B"/>
                </a:solidFill>
                <a:latin typeface="Roboto"/>
                <a:ea typeface="Roboto"/>
                <a:cs typeface="Roboto"/>
                <a:sym typeface="Roboto"/>
              </a:rPr>
              <a:t>ⓘ</a:t>
            </a:r>
            <a:endParaRPr b="1" sz="1300">
              <a:solidFill>
                <a:srgbClr val="5B5B5B"/>
              </a:solidFill>
              <a:latin typeface="Roboto"/>
              <a:ea typeface="Roboto"/>
              <a:cs typeface="Roboto"/>
              <a:sym typeface="Roboto"/>
            </a:endParaRPr>
          </a:p>
        </p:txBody>
      </p:sp>
      <p:sp>
        <p:nvSpPr>
          <p:cNvPr descr="footer-id" id="454" name="Google Shape;454;p60"/>
          <p:cNvSpPr txBox="1"/>
          <p:nvPr/>
        </p:nvSpPr>
        <p:spPr>
          <a:xfrm>
            <a:off x="2590800" y="4381500"/>
            <a:ext cx="60453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5B5B5B"/>
                </a:solidFill>
                <a:latin typeface="Roboto"/>
                <a:ea typeface="Roboto"/>
                <a:cs typeface="Roboto"/>
                <a:sym typeface="Roboto"/>
              </a:rPr>
              <a:t>Click </a:t>
            </a:r>
            <a:r>
              <a:rPr b="1" lang="en-GB">
                <a:solidFill>
                  <a:srgbClr val="5B5B5B"/>
                </a:solidFill>
                <a:latin typeface="Roboto"/>
                <a:ea typeface="Roboto"/>
                <a:cs typeface="Roboto"/>
                <a:sym typeface="Roboto"/>
              </a:rPr>
              <a:t>Present with Slido</a:t>
            </a:r>
            <a:r>
              <a:rPr lang="en-GB">
                <a:solidFill>
                  <a:srgbClr val="5B5B5B"/>
                </a:solidFill>
                <a:latin typeface="Roboto"/>
                <a:ea typeface="Roboto"/>
                <a:cs typeface="Roboto"/>
                <a:sym typeface="Roboto"/>
              </a:rPr>
              <a:t> or install our </a:t>
            </a:r>
            <a:r>
              <a:rPr lang="en-GB" u="sng">
                <a:solidFill>
                  <a:schemeClr val="hlink"/>
                </a:solidFill>
                <a:latin typeface="Roboto"/>
                <a:ea typeface="Roboto"/>
                <a:cs typeface="Roboto"/>
                <a:sym typeface="Roboto"/>
                <a:hlinkClick r:id="rId5"/>
              </a:rPr>
              <a:t>Chrome extension</a:t>
            </a:r>
            <a:r>
              <a:rPr lang="en-GB">
                <a:solidFill>
                  <a:srgbClr val="5B5B5B"/>
                </a:solidFill>
                <a:latin typeface="Roboto"/>
                <a:ea typeface="Roboto"/>
                <a:cs typeface="Roboto"/>
                <a:sym typeface="Roboto"/>
              </a:rPr>
              <a:t> to activate this poll while presenting.</a:t>
            </a:r>
            <a:endParaRPr>
              <a:solidFill>
                <a:srgbClr val="5B5B5B"/>
              </a:solidFill>
              <a:latin typeface="Roboto"/>
              <a:ea typeface="Roboto"/>
              <a:cs typeface="Roboto"/>
              <a:sym typeface="Roboto"/>
            </a:endParaRPr>
          </a:p>
        </p:txBody>
      </p:sp>
      <p:pic>
        <p:nvPicPr>
          <p:cNvPr descr="poll-type-id" id="455" name="Google Shape;455;p60">
            <a:hlinkClick r:id="rId6"/>
          </p:cNvPr>
          <p:cNvPicPr preferRelativeResize="0"/>
          <p:nvPr/>
        </p:nvPicPr>
        <p:blipFill>
          <a:blip r:embed="rId7">
            <a:alphaModFix/>
          </a:blip>
          <a:stretch>
            <a:fillRect/>
          </a:stretch>
        </p:blipFill>
        <p:spPr>
          <a:xfrm>
            <a:off x="508000" y="1659132"/>
            <a:ext cx="1828800" cy="182523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61"/>
          <p:cNvSpPr txBox="1"/>
          <p:nvPr>
            <p:ph type="title"/>
          </p:nvPr>
        </p:nvSpPr>
        <p:spPr>
          <a:xfrm>
            <a:off x="423600" y="2571738"/>
            <a:ext cx="8296800" cy="15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How do we define </a:t>
            </a:r>
            <a:endParaRPr/>
          </a:p>
          <a:p>
            <a:pPr indent="0" lvl="0" marL="0" rtl="0" algn="ctr">
              <a:spcBef>
                <a:spcPts val="0"/>
              </a:spcBef>
              <a:spcAft>
                <a:spcPts val="0"/>
              </a:spcAft>
              <a:buNone/>
            </a:pPr>
            <a:r>
              <a:rPr lang="en-GB"/>
              <a:t>Net Zero?</a:t>
            </a:r>
            <a:endParaRPr/>
          </a:p>
        </p:txBody>
      </p:sp>
      <p:sp>
        <p:nvSpPr>
          <p:cNvPr id="461" name="Google Shape;461;p61"/>
          <p:cNvSpPr/>
          <p:nvPr/>
        </p:nvSpPr>
        <p:spPr>
          <a:xfrm>
            <a:off x="3915075" y="742350"/>
            <a:ext cx="1228500" cy="1237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pic>
        <p:nvPicPr>
          <p:cNvPr id="462" name="Google Shape;462;p61"/>
          <p:cNvPicPr preferRelativeResize="0"/>
          <p:nvPr/>
        </p:nvPicPr>
        <p:blipFill>
          <a:blip r:embed="rId3">
            <a:alphaModFix/>
          </a:blip>
          <a:stretch>
            <a:fillRect/>
          </a:stretch>
        </p:blipFill>
        <p:spPr>
          <a:xfrm>
            <a:off x="3541775" y="1212850"/>
            <a:ext cx="2060470" cy="579000"/>
          </a:xfrm>
          <a:prstGeom prst="rect">
            <a:avLst/>
          </a:prstGeom>
          <a:noFill/>
          <a:ln>
            <a:noFill/>
          </a:ln>
        </p:spPr>
      </p:pic>
      <p:sp>
        <p:nvSpPr>
          <p:cNvPr id="463" name="Google Shape;463;p61"/>
          <p:cNvSpPr txBox="1"/>
          <p:nvPr/>
        </p:nvSpPr>
        <p:spPr>
          <a:xfrm>
            <a:off x="3072013" y="4743300"/>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lt1"/>
                </a:solidFill>
                <a:latin typeface="Montserrat"/>
                <a:ea typeface="Montserrat"/>
                <a:cs typeface="Montserrat"/>
                <a:sym typeface="Montserrat"/>
              </a:rPr>
              <a:t>qualisflow.com</a:t>
            </a:r>
            <a:endParaRPr b="1"/>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67" name="Shape 467"/>
        <p:cNvGrpSpPr/>
        <p:nvPr/>
      </p:nvGrpSpPr>
      <p:grpSpPr>
        <a:xfrm>
          <a:off x="0" y="0"/>
          <a:ext cx="0" cy="0"/>
          <a:chOff x="0" y="0"/>
          <a:chExt cx="0" cy="0"/>
        </a:xfrm>
      </p:grpSpPr>
      <p:pic>
        <p:nvPicPr>
          <p:cNvPr descr="logo-id" id="468" name="Google Shape;468;p62">
            <a:hlinkClick r:id="rId3"/>
          </p:cNvPr>
          <p:cNvPicPr preferRelativeResize="0"/>
          <p:nvPr/>
        </p:nvPicPr>
        <p:blipFill>
          <a:blip r:embed="rId4">
            <a:alphaModFix/>
          </a:blip>
          <a:stretch>
            <a:fillRect/>
          </a:stretch>
        </p:blipFill>
        <p:spPr>
          <a:xfrm>
            <a:off x="2612020" y="508000"/>
            <a:ext cx="874500" cy="382594"/>
          </a:xfrm>
          <a:prstGeom prst="rect">
            <a:avLst/>
          </a:prstGeom>
          <a:noFill/>
          <a:ln>
            <a:noFill/>
          </a:ln>
        </p:spPr>
      </p:pic>
      <p:sp>
        <p:nvSpPr>
          <p:cNvPr descr="title-id" id="469" name="Google Shape;469;p62"/>
          <p:cNvSpPr txBox="1"/>
          <p:nvPr/>
        </p:nvSpPr>
        <p:spPr>
          <a:xfrm>
            <a:off x="2590800" y="1928813"/>
            <a:ext cx="6045300" cy="12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3500">
                <a:solidFill>
                  <a:srgbClr val="5B5B5B"/>
                </a:solidFill>
                <a:latin typeface="Roboto"/>
                <a:ea typeface="Roboto"/>
                <a:cs typeface="Roboto"/>
                <a:sym typeface="Roboto"/>
              </a:rPr>
              <a:t>What is the average % of construction capital cost that is spent on rework?</a:t>
            </a:r>
            <a:endParaRPr b="1" sz="3500">
              <a:solidFill>
                <a:srgbClr val="5B5B5B"/>
              </a:solidFill>
              <a:latin typeface="Roboto"/>
              <a:ea typeface="Roboto"/>
              <a:cs typeface="Roboto"/>
              <a:sym typeface="Roboto"/>
            </a:endParaRPr>
          </a:p>
        </p:txBody>
      </p:sp>
      <p:sp>
        <p:nvSpPr>
          <p:cNvPr descr="footer-id" id="470" name="Google Shape;470;p62"/>
          <p:cNvSpPr txBox="1"/>
          <p:nvPr/>
        </p:nvSpPr>
        <p:spPr>
          <a:xfrm>
            <a:off x="2286000" y="4381500"/>
            <a:ext cx="3048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300">
                <a:solidFill>
                  <a:srgbClr val="5B5B5B"/>
                </a:solidFill>
                <a:latin typeface="Roboto"/>
                <a:ea typeface="Roboto"/>
                <a:cs typeface="Roboto"/>
                <a:sym typeface="Roboto"/>
              </a:rPr>
              <a:t>ⓘ</a:t>
            </a:r>
            <a:endParaRPr b="1" sz="1300">
              <a:solidFill>
                <a:srgbClr val="5B5B5B"/>
              </a:solidFill>
              <a:latin typeface="Roboto"/>
              <a:ea typeface="Roboto"/>
              <a:cs typeface="Roboto"/>
              <a:sym typeface="Roboto"/>
            </a:endParaRPr>
          </a:p>
        </p:txBody>
      </p:sp>
      <p:sp>
        <p:nvSpPr>
          <p:cNvPr descr="footer-id" id="471" name="Google Shape;471;p62"/>
          <p:cNvSpPr txBox="1"/>
          <p:nvPr/>
        </p:nvSpPr>
        <p:spPr>
          <a:xfrm>
            <a:off x="2590800" y="4381500"/>
            <a:ext cx="60453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5B5B5B"/>
                </a:solidFill>
                <a:latin typeface="Roboto"/>
                <a:ea typeface="Roboto"/>
                <a:cs typeface="Roboto"/>
                <a:sym typeface="Roboto"/>
              </a:rPr>
              <a:t>Click </a:t>
            </a:r>
            <a:r>
              <a:rPr b="1" lang="en-GB">
                <a:solidFill>
                  <a:srgbClr val="5B5B5B"/>
                </a:solidFill>
                <a:latin typeface="Roboto"/>
                <a:ea typeface="Roboto"/>
                <a:cs typeface="Roboto"/>
                <a:sym typeface="Roboto"/>
              </a:rPr>
              <a:t>Present with Slido</a:t>
            </a:r>
            <a:r>
              <a:rPr lang="en-GB">
                <a:solidFill>
                  <a:srgbClr val="5B5B5B"/>
                </a:solidFill>
                <a:latin typeface="Roboto"/>
                <a:ea typeface="Roboto"/>
                <a:cs typeface="Roboto"/>
                <a:sym typeface="Roboto"/>
              </a:rPr>
              <a:t> or install our </a:t>
            </a:r>
            <a:r>
              <a:rPr lang="en-GB" u="sng">
                <a:solidFill>
                  <a:schemeClr val="hlink"/>
                </a:solidFill>
                <a:latin typeface="Roboto"/>
                <a:ea typeface="Roboto"/>
                <a:cs typeface="Roboto"/>
                <a:sym typeface="Roboto"/>
                <a:hlinkClick r:id="rId5"/>
              </a:rPr>
              <a:t>Chrome extension</a:t>
            </a:r>
            <a:r>
              <a:rPr lang="en-GB">
                <a:solidFill>
                  <a:srgbClr val="5B5B5B"/>
                </a:solidFill>
                <a:latin typeface="Roboto"/>
                <a:ea typeface="Roboto"/>
                <a:cs typeface="Roboto"/>
                <a:sym typeface="Roboto"/>
              </a:rPr>
              <a:t> to activate this poll while presenting.</a:t>
            </a:r>
            <a:endParaRPr>
              <a:solidFill>
                <a:srgbClr val="5B5B5B"/>
              </a:solidFill>
              <a:latin typeface="Roboto"/>
              <a:ea typeface="Roboto"/>
              <a:cs typeface="Roboto"/>
              <a:sym typeface="Roboto"/>
            </a:endParaRPr>
          </a:p>
        </p:txBody>
      </p:sp>
      <p:pic>
        <p:nvPicPr>
          <p:cNvPr descr="poll-type-id" id="472" name="Google Shape;472;p62">
            <a:hlinkClick r:id="rId6"/>
          </p:cNvPr>
          <p:cNvPicPr preferRelativeResize="0"/>
          <p:nvPr/>
        </p:nvPicPr>
        <p:blipFill>
          <a:blip r:embed="rId7">
            <a:alphaModFix/>
          </a:blip>
          <a:stretch>
            <a:fillRect/>
          </a:stretch>
        </p:blipFill>
        <p:spPr>
          <a:xfrm>
            <a:off x="508000" y="1659132"/>
            <a:ext cx="1828800" cy="182523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2341"/>
        </a:solidFill>
      </p:bgPr>
    </p:bg>
    <p:spTree>
      <p:nvGrpSpPr>
        <p:cNvPr id="175" name="Shape 175"/>
        <p:cNvGrpSpPr/>
        <p:nvPr/>
      </p:nvGrpSpPr>
      <p:grpSpPr>
        <a:xfrm>
          <a:off x="0" y="0"/>
          <a:ext cx="0" cy="0"/>
          <a:chOff x="0" y="0"/>
          <a:chExt cx="0" cy="0"/>
        </a:xfrm>
      </p:grpSpPr>
      <p:sp>
        <p:nvSpPr>
          <p:cNvPr id="176" name="Google Shape;176;p36"/>
          <p:cNvSpPr txBox="1"/>
          <p:nvPr/>
        </p:nvSpPr>
        <p:spPr>
          <a:xfrm>
            <a:off x="1153563" y="4717350"/>
            <a:ext cx="30000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a:solidFill>
                  <a:schemeClr val="lt1"/>
                </a:solidFill>
                <a:latin typeface="Montserrat"/>
                <a:ea typeface="Montserrat"/>
                <a:cs typeface="Montserrat"/>
                <a:sym typeface="Montserrat"/>
              </a:rPr>
              <a:t>zeroconstruct.com</a:t>
            </a:r>
            <a:endParaRPr>
              <a:solidFill>
                <a:schemeClr val="lt1"/>
              </a:solidFill>
            </a:endParaRPr>
          </a:p>
        </p:txBody>
      </p:sp>
      <p:pic>
        <p:nvPicPr>
          <p:cNvPr id="177" name="Google Shape;177;p36"/>
          <p:cNvPicPr preferRelativeResize="0"/>
          <p:nvPr/>
        </p:nvPicPr>
        <p:blipFill>
          <a:blip r:embed="rId3">
            <a:alphaModFix/>
          </a:blip>
          <a:stretch>
            <a:fillRect/>
          </a:stretch>
        </p:blipFill>
        <p:spPr>
          <a:xfrm>
            <a:off x="443025" y="1098063"/>
            <a:ext cx="4421074" cy="2947382"/>
          </a:xfrm>
          <a:prstGeom prst="rect">
            <a:avLst/>
          </a:prstGeom>
          <a:noFill/>
          <a:ln>
            <a:noFill/>
          </a:ln>
        </p:spPr>
      </p:pic>
      <p:sp>
        <p:nvSpPr>
          <p:cNvPr id="178" name="Google Shape;178;p36"/>
          <p:cNvSpPr txBox="1"/>
          <p:nvPr/>
        </p:nvSpPr>
        <p:spPr>
          <a:xfrm>
            <a:off x="5174750" y="4717350"/>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lt1"/>
                </a:solidFill>
                <a:latin typeface="Montserrat"/>
                <a:ea typeface="Montserrat"/>
                <a:cs typeface="Montserrat"/>
                <a:sym typeface="Montserrat"/>
              </a:rPr>
              <a:t>qualisflow.com</a:t>
            </a:r>
            <a:endParaRPr b="1"/>
          </a:p>
        </p:txBody>
      </p:sp>
      <p:pic>
        <p:nvPicPr>
          <p:cNvPr id="179" name="Google Shape;179;p36"/>
          <p:cNvPicPr preferRelativeResize="0"/>
          <p:nvPr/>
        </p:nvPicPr>
        <p:blipFill>
          <a:blip r:embed="rId4">
            <a:alphaModFix/>
          </a:blip>
          <a:stretch>
            <a:fillRect/>
          </a:stretch>
        </p:blipFill>
        <p:spPr>
          <a:xfrm>
            <a:off x="5174750" y="2150264"/>
            <a:ext cx="3000000" cy="84298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63"/>
          <p:cNvSpPr txBox="1"/>
          <p:nvPr>
            <p:ph type="title"/>
          </p:nvPr>
        </p:nvSpPr>
        <p:spPr>
          <a:xfrm>
            <a:off x="423600" y="2357588"/>
            <a:ext cx="8296800" cy="15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15%</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81" name="Shape 481"/>
        <p:cNvGrpSpPr/>
        <p:nvPr/>
      </p:nvGrpSpPr>
      <p:grpSpPr>
        <a:xfrm>
          <a:off x="0" y="0"/>
          <a:ext cx="0" cy="0"/>
          <a:chOff x="0" y="0"/>
          <a:chExt cx="0" cy="0"/>
        </a:xfrm>
      </p:grpSpPr>
      <p:pic>
        <p:nvPicPr>
          <p:cNvPr descr="logo-id" id="482" name="Google Shape;482;p64">
            <a:hlinkClick r:id="rId3"/>
          </p:cNvPr>
          <p:cNvPicPr preferRelativeResize="0"/>
          <p:nvPr/>
        </p:nvPicPr>
        <p:blipFill>
          <a:blip r:embed="rId4">
            <a:alphaModFix/>
          </a:blip>
          <a:stretch>
            <a:fillRect/>
          </a:stretch>
        </p:blipFill>
        <p:spPr>
          <a:xfrm>
            <a:off x="2612020" y="508000"/>
            <a:ext cx="874500" cy="382594"/>
          </a:xfrm>
          <a:prstGeom prst="rect">
            <a:avLst/>
          </a:prstGeom>
          <a:noFill/>
          <a:ln>
            <a:noFill/>
          </a:ln>
        </p:spPr>
      </p:pic>
      <p:sp>
        <p:nvSpPr>
          <p:cNvPr descr="title-id" id="483" name="Google Shape;483;p64"/>
          <p:cNvSpPr txBox="1"/>
          <p:nvPr/>
        </p:nvSpPr>
        <p:spPr>
          <a:xfrm>
            <a:off x="2590800" y="1928813"/>
            <a:ext cx="6045300" cy="12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3600">
                <a:solidFill>
                  <a:srgbClr val="5B5B5B"/>
                </a:solidFill>
                <a:latin typeface="Roboto"/>
                <a:ea typeface="Roboto"/>
                <a:cs typeface="Roboto"/>
                <a:sym typeface="Roboto"/>
              </a:rPr>
              <a:t>Does Net Zero Exist in the Built Environment? Without using offsets</a:t>
            </a:r>
            <a:endParaRPr b="1" sz="3600">
              <a:solidFill>
                <a:srgbClr val="5B5B5B"/>
              </a:solidFill>
              <a:latin typeface="Roboto"/>
              <a:ea typeface="Roboto"/>
              <a:cs typeface="Roboto"/>
              <a:sym typeface="Roboto"/>
            </a:endParaRPr>
          </a:p>
        </p:txBody>
      </p:sp>
      <p:sp>
        <p:nvSpPr>
          <p:cNvPr descr="footer-id" id="484" name="Google Shape;484;p64"/>
          <p:cNvSpPr txBox="1"/>
          <p:nvPr/>
        </p:nvSpPr>
        <p:spPr>
          <a:xfrm>
            <a:off x="2286000" y="4381500"/>
            <a:ext cx="3048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300">
                <a:solidFill>
                  <a:srgbClr val="5B5B5B"/>
                </a:solidFill>
                <a:latin typeface="Roboto"/>
                <a:ea typeface="Roboto"/>
                <a:cs typeface="Roboto"/>
                <a:sym typeface="Roboto"/>
              </a:rPr>
              <a:t>ⓘ</a:t>
            </a:r>
            <a:endParaRPr b="1" sz="1300">
              <a:solidFill>
                <a:srgbClr val="5B5B5B"/>
              </a:solidFill>
              <a:latin typeface="Roboto"/>
              <a:ea typeface="Roboto"/>
              <a:cs typeface="Roboto"/>
              <a:sym typeface="Roboto"/>
            </a:endParaRPr>
          </a:p>
        </p:txBody>
      </p:sp>
      <p:sp>
        <p:nvSpPr>
          <p:cNvPr descr="footer-id" id="485" name="Google Shape;485;p64"/>
          <p:cNvSpPr txBox="1"/>
          <p:nvPr/>
        </p:nvSpPr>
        <p:spPr>
          <a:xfrm>
            <a:off x="2590800" y="4381500"/>
            <a:ext cx="60453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5B5B5B"/>
                </a:solidFill>
                <a:latin typeface="Roboto"/>
                <a:ea typeface="Roboto"/>
                <a:cs typeface="Roboto"/>
                <a:sym typeface="Roboto"/>
              </a:rPr>
              <a:t>Click </a:t>
            </a:r>
            <a:r>
              <a:rPr b="1" lang="en-GB">
                <a:solidFill>
                  <a:srgbClr val="5B5B5B"/>
                </a:solidFill>
                <a:latin typeface="Roboto"/>
                <a:ea typeface="Roboto"/>
                <a:cs typeface="Roboto"/>
                <a:sym typeface="Roboto"/>
              </a:rPr>
              <a:t>Present with Slido</a:t>
            </a:r>
            <a:r>
              <a:rPr lang="en-GB">
                <a:solidFill>
                  <a:srgbClr val="5B5B5B"/>
                </a:solidFill>
                <a:latin typeface="Roboto"/>
                <a:ea typeface="Roboto"/>
                <a:cs typeface="Roboto"/>
                <a:sym typeface="Roboto"/>
              </a:rPr>
              <a:t> or install our </a:t>
            </a:r>
            <a:r>
              <a:rPr lang="en-GB" u="sng">
                <a:solidFill>
                  <a:schemeClr val="hlink"/>
                </a:solidFill>
                <a:latin typeface="Roboto"/>
                <a:ea typeface="Roboto"/>
                <a:cs typeface="Roboto"/>
                <a:sym typeface="Roboto"/>
                <a:hlinkClick r:id="rId5"/>
              </a:rPr>
              <a:t>Chrome extension</a:t>
            </a:r>
            <a:r>
              <a:rPr lang="en-GB">
                <a:solidFill>
                  <a:srgbClr val="5B5B5B"/>
                </a:solidFill>
                <a:latin typeface="Roboto"/>
                <a:ea typeface="Roboto"/>
                <a:cs typeface="Roboto"/>
                <a:sym typeface="Roboto"/>
              </a:rPr>
              <a:t> to activate this poll while presenting.</a:t>
            </a:r>
            <a:endParaRPr>
              <a:solidFill>
                <a:srgbClr val="5B5B5B"/>
              </a:solidFill>
              <a:latin typeface="Roboto"/>
              <a:ea typeface="Roboto"/>
              <a:cs typeface="Roboto"/>
              <a:sym typeface="Roboto"/>
            </a:endParaRPr>
          </a:p>
        </p:txBody>
      </p:sp>
      <p:pic>
        <p:nvPicPr>
          <p:cNvPr descr="poll-type-id" id="486" name="Google Shape;486;p64">
            <a:hlinkClick r:id="rId6"/>
          </p:cNvPr>
          <p:cNvPicPr preferRelativeResize="0"/>
          <p:nvPr/>
        </p:nvPicPr>
        <p:blipFill>
          <a:blip r:embed="rId7">
            <a:alphaModFix/>
          </a:blip>
          <a:stretch>
            <a:fillRect/>
          </a:stretch>
        </p:blipFill>
        <p:spPr>
          <a:xfrm>
            <a:off x="508000" y="1659132"/>
            <a:ext cx="1828800" cy="182523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90" name="Shape 490"/>
        <p:cNvGrpSpPr/>
        <p:nvPr/>
      </p:nvGrpSpPr>
      <p:grpSpPr>
        <a:xfrm>
          <a:off x="0" y="0"/>
          <a:ext cx="0" cy="0"/>
          <a:chOff x="0" y="0"/>
          <a:chExt cx="0" cy="0"/>
        </a:xfrm>
      </p:grpSpPr>
      <p:pic>
        <p:nvPicPr>
          <p:cNvPr descr="poll-type-id" id="491" name="Google Shape;491;p65">
            <a:hlinkClick r:id="rId3"/>
          </p:cNvPr>
          <p:cNvPicPr preferRelativeResize="0"/>
          <p:nvPr/>
        </p:nvPicPr>
        <p:blipFill>
          <a:blip r:embed="rId4">
            <a:alphaModFix/>
          </a:blip>
          <a:stretch>
            <a:fillRect/>
          </a:stretch>
        </p:blipFill>
        <p:spPr>
          <a:xfrm>
            <a:off x="508000" y="1657350"/>
            <a:ext cx="1828800" cy="1828800"/>
          </a:xfrm>
          <a:prstGeom prst="rect">
            <a:avLst/>
          </a:prstGeom>
          <a:noFill/>
          <a:ln>
            <a:noFill/>
          </a:ln>
        </p:spPr>
      </p:pic>
      <p:pic>
        <p:nvPicPr>
          <p:cNvPr descr="logo-id" id="492" name="Google Shape;492;p65">
            <a:hlinkClick r:id="rId5"/>
          </p:cNvPr>
          <p:cNvPicPr preferRelativeResize="0"/>
          <p:nvPr/>
        </p:nvPicPr>
        <p:blipFill>
          <a:blip r:embed="rId6">
            <a:alphaModFix/>
          </a:blip>
          <a:stretch>
            <a:fillRect/>
          </a:stretch>
        </p:blipFill>
        <p:spPr>
          <a:xfrm>
            <a:off x="2612020" y="508000"/>
            <a:ext cx="874500" cy="382594"/>
          </a:xfrm>
          <a:prstGeom prst="rect">
            <a:avLst/>
          </a:prstGeom>
          <a:noFill/>
          <a:ln>
            <a:noFill/>
          </a:ln>
        </p:spPr>
      </p:pic>
      <p:sp>
        <p:nvSpPr>
          <p:cNvPr descr="title-id" id="493" name="Google Shape;493;p65"/>
          <p:cNvSpPr txBox="1"/>
          <p:nvPr/>
        </p:nvSpPr>
        <p:spPr>
          <a:xfrm>
            <a:off x="2590800" y="1928813"/>
            <a:ext cx="6045300" cy="12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3600">
                <a:solidFill>
                  <a:srgbClr val="5B5B5B"/>
                </a:solidFill>
                <a:latin typeface="Roboto"/>
                <a:ea typeface="Roboto"/>
                <a:cs typeface="Roboto"/>
                <a:sym typeface="Roboto"/>
              </a:rPr>
              <a:t>Why is Good Data Important?</a:t>
            </a:r>
            <a:endParaRPr b="1" sz="3600">
              <a:solidFill>
                <a:srgbClr val="5B5B5B"/>
              </a:solidFill>
              <a:latin typeface="Roboto"/>
              <a:ea typeface="Roboto"/>
              <a:cs typeface="Roboto"/>
              <a:sym typeface="Roboto"/>
            </a:endParaRPr>
          </a:p>
        </p:txBody>
      </p:sp>
      <p:sp>
        <p:nvSpPr>
          <p:cNvPr descr="footer-id" id="494" name="Google Shape;494;p65"/>
          <p:cNvSpPr txBox="1"/>
          <p:nvPr/>
        </p:nvSpPr>
        <p:spPr>
          <a:xfrm>
            <a:off x="2286000" y="4381500"/>
            <a:ext cx="3048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300">
                <a:solidFill>
                  <a:srgbClr val="5B5B5B"/>
                </a:solidFill>
                <a:latin typeface="Roboto"/>
                <a:ea typeface="Roboto"/>
                <a:cs typeface="Roboto"/>
                <a:sym typeface="Roboto"/>
              </a:rPr>
              <a:t>ⓘ</a:t>
            </a:r>
            <a:endParaRPr b="1" sz="1300">
              <a:solidFill>
                <a:srgbClr val="5B5B5B"/>
              </a:solidFill>
              <a:latin typeface="Roboto"/>
              <a:ea typeface="Roboto"/>
              <a:cs typeface="Roboto"/>
              <a:sym typeface="Roboto"/>
            </a:endParaRPr>
          </a:p>
        </p:txBody>
      </p:sp>
      <p:sp>
        <p:nvSpPr>
          <p:cNvPr descr="footer-id" id="495" name="Google Shape;495;p65"/>
          <p:cNvSpPr txBox="1"/>
          <p:nvPr/>
        </p:nvSpPr>
        <p:spPr>
          <a:xfrm>
            <a:off x="2590800" y="4381500"/>
            <a:ext cx="60453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5B5B5B"/>
                </a:solidFill>
                <a:latin typeface="Roboto"/>
                <a:ea typeface="Roboto"/>
                <a:cs typeface="Roboto"/>
                <a:sym typeface="Roboto"/>
              </a:rPr>
              <a:t>Click </a:t>
            </a:r>
            <a:r>
              <a:rPr b="1" lang="en-GB">
                <a:solidFill>
                  <a:srgbClr val="5B5B5B"/>
                </a:solidFill>
                <a:latin typeface="Roboto"/>
                <a:ea typeface="Roboto"/>
                <a:cs typeface="Roboto"/>
                <a:sym typeface="Roboto"/>
              </a:rPr>
              <a:t>Present with Slido</a:t>
            </a:r>
            <a:r>
              <a:rPr lang="en-GB">
                <a:solidFill>
                  <a:srgbClr val="5B5B5B"/>
                </a:solidFill>
                <a:latin typeface="Roboto"/>
                <a:ea typeface="Roboto"/>
                <a:cs typeface="Roboto"/>
                <a:sym typeface="Roboto"/>
              </a:rPr>
              <a:t> or install our </a:t>
            </a:r>
            <a:r>
              <a:rPr lang="en-GB" u="sng">
                <a:solidFill>
                  <a:schemeClr val="hlink"/>
                </a:solidFill>
                <a:latin typeface="Roboto"/>
                <a:ea typeface="Roboto"/>
                <a:cs typeface="Roboto"/>
                <a:sym typeface="Roboto"/>
                <a:hlinkClick r:id="rId7"/>
              </a:rPr>
              <a:t>Chrome extension</a:t>
            </a:r>
            <a:r>
              <a:rPr lang="en-GB">
                <a:solidFill>
                  <a:srgbClr val="5B5B5B"/>
                </a:solidFill>
                <a:latin typeface="Roboto"/>
                <a:ea typeface="Roboto"/>
                <a:cs typeface="Roboto"/>
                <a:sym typeface="Roboto"/>
              </a:rPr>
              <a:t> to activate this poll while presenting.</a:t>
            </a:r>
            <a:endParaRPr>
              <a:solidFill>
                <a:srgbClr val="5B5B5B"/>
              </a:solidFill>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66"/>
          <p:cNvSpPr txBox="1"/>
          <p:nvPr>
            <p:ph type="title"/>
          </p:nvPr>
        </p:nvSpPr>
        <p:spPr>
          <a:xfrm>
            <a:off x="423613" y="2403838"/>
            <a:ext cx="8296800" cy="15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You can’t manage what you can’t measure</a:t>
            </a:r>
            <a:endParaRPr/>
          </a:p>
        </p:txBody>
      </p:sp>
      <p:sp>
        <p:nvSpPr>
          <p:cNvPr id="501" name="Google Shape;501;p66"/>
          <p:cNvSpPr/>
          <p:nvPr/>
        </p:nvSpPr>
        <p:spPr>
          <a:xfrm>
            <a:off x="3915075" y="742350"/>
            <a:ext cx="1228500" cy="1237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pic>
        <p:nvPicPr>
          <p:cNvPr id="502" name="Google Shape;502;p66"/>
          <p:cNvPicPr preferRelativeResize="0"/>
          <p:nvPr/>
        </p:nvPicPr>
        <p:blipFill>
          <a:blip r:embed="rId3">
            <a:alphaModFix/>
          </a:blip>
          <a:stretch>
            <a:fillRect/>
          </a:stretch>
        </p:blipFill>
        <p:spPr>
          <a:xfrm>
            <a:off x="3541775" y="1212850"/>
            <a:ext cx="2060470" cy="579000"/>
          </a:xfrm>
          <a:prstGeom prst="rect">
            <a:avLst/>
          </a:prstGeom>
          <a:noFill/>
          <a:ln>
            <a:noFill/>
          </a:ln>
        </p:spPr>
      </p:pic>
      <p:sp>
        <p:nvSpPr>
          <p:cNvPr id="503" name="Google Shape;503;p66"/>
          <p:cNvSpPr txBox="1"/>
          <p:nvPr>
            <p:ph idx="1" type="subTitle"/>
          </p:nvPr>
        </p:nvSpPr>
        <p:spPr>
          <a:xfrm>
            <a:off x="788850" y="4030300"/>
            <a:ext cx="7566300" cy="579000"/>
          </a:xfrm>
          <a:prstGeom prst="rect">
            <a:avLst/>
          </a:prstGeom>
        </p:spPr>
        <p:txBody>
          <a:bodyPr anchorCtr="0" anchor="b" bIns="91425" lIns="91425" spcFirstLastPara="1" rIns="91425" wrap="square" tIns="91425">
            <a:noAutofit/>
          </a:bodyPr>
          <a:lstStyle/>
          <a:p>
            <a:pPr indent="0" lvl="0" marL="0" rtl="0" algn="ctr">
              <a:spcBef>
                <a:spcPts val="0"/>
              </a:spcBef>
              <a:spcAft>
                <a:spcPts val="1600"/>
              </a:spcAft>
              <a:buNone/>
            </a:pPr>
            <a:r>
              <a:rPr i="1" lang="en-GB"/>
              <a:t>Aristotle (probably)</a:t>
            </a:r>
            <a:endParaRPr i="1"/>
          </a:p>
        </p:txBody>
      </p:sp>
      <p:sp>
        <p:nvSpPr>
          <p:cNvPr id="504" name="Google Shape;504;p66"/>
          <p:cNvSpPr txBox="1"/>
          <p:nvPr/>
        </p:nvSpPr>
        <p:spPr>
          <a:xfrm>
            <a:off x="3072013" y="4743300"/>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lt1"/>
                </a:solidFill>
                <a:latin typeface="Montserrat"/>
                <a:ea typeface="Montserrat"/>
                <a:cs typeface="Montserrat"/>
                <a:sym typeface="Montserrat"/>
              </a:rPr>
              <a:t>qualisflow.com</a:t>
            </a:r>
            <a:endParaRPr b="1"/>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67"/>
          <p:cNvSpPr txBox="1"/>
          <p:nvPr/>
        </p:nvSpPr>
        <p:spPr>
          <a:xfrm>
            <a:off x="478088" y="1829375"/>
            <a:ext cx="2050200" cy="59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chemeClr val="dk2"/>
                </a:solidFill>
                <a:latin typeface="Montserrat"/>
                <a:ea typeface="Montserrat"/>
                <a:cs typeface="Montserrat"/>
                <a:sym typeface="Montserrat"/>
              </a:rPr>
              <a:t>Design</a:t>
            </a:r>
            <a:endParaRPr sz="1800">
              <a:solidFill>
                <a:schemeClr val="dk2"/>
              </a:solidFill>
              <a:latin typeface="Montserrat"/>
              <a:ea typeface="Montserrat"/>
              <a:cs typeface="Montserrat"/>
              <a:sym typeface="Montserrat"/>
            </a:endParaRPr>
          </a:p>
        </p:txBody>
      </p:sp>
      <p:sp>
        <p:nvSpPr>
          <p:cNvPr id="510" name="Google Shape;510;p67"/>
          <p:cNvSpPr txBox="1"/>
          <p:nvPr/>
        </p:nvSpPr>
        <p:spPr>
          <a:xfrm>
            <a:off x="3477063" y="1829375"/>
            <a:ext cx="2050200" cy="59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chemeClr val="dk2"/>
                </a:solidFill>
                <a:latin typeface="Montserrat"/>
                <a:ea typeface="Montserrat"/>
                <a:cs typeface="Montserrat"/>
                <a:sym typeface="Montserrat"/>
              </a:rPr>
              <a:t>Build</a:t>
            </a:r>
            <a:endParaRPr sz="1800">
              <a:solidFill>
                <a:schemeClr val="dk2"/>
              </a:solidFill>
              <a:latin typeface="Montserrat"/>
              <a:ea typeface="Montserrat"/>
              <a:cs typeface="Montserrat"/>
              <a:sym typeface="Montserrat"/>
            </a:endParaRPr>
          </a:p>
        </p:txBody>
      </p:sp>
      <p:sp>
        <p:nvSpPr>
          <p:cNvPr id="511" name="Google Shape;511;p67"/>
          <p:cNvSpPr txBox="1"/>
          <p:nvPr/>
        </p:nvSpPr>
        <p:spPr>
          <a:xfrm>
            <a:off x="6287938" y="1829375"/>
            <a:ext cx="2050200" cy="59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chemeClr val="dk2"/>
                </a:solidFill>
                <a:latin typeface="Montserrat"/>
                <a:ea typeface="Montserrat"/>
                <a:cs typeface="Montserrat"/>
                <a:sym typeface="Montserrat"/>
              </a:rPr>
              <a:t>Verify</a:t>
            </a:r>
            <a:endParaRPr sz="1800">
              <a:solidFill>
                <a:schemeClr val="dk2"/>
              </a:solidFill>
              <a:latin typeface="Montserrat"/>
              <a:ea typeface="Montserrat"/>
              <a:cs typeface="Montserrat"/>
              <a:sym typeface="Montserrat"/>
            </a:endParaRPr>
          </a:p>
        </p:txBody>
      </p:sp>
      <p:sp>
        <p:nvSpPr>
          <p:cNvPr id="512" name="Google Shape;512;p67"/>
          <p:cNvSpPr txBox="1"/>
          <p:nvPr/>
        </p:nvSpPr>
        <p:spPr>
          <a:xfrm>
            <a:off x="3402475" y="2282250"/>
            <a:ext cx="2616000" cy="1820700"/>
          </a:xfrm>
          <a:prstGeom prst="rect">
            <a:avLst/>
          </a:prstGeom>
          <a:noFill/>
          <a:ln>
            <a:noFill/>
          </a:ln>
        </p:spPr>
        <p:txBody>
          <a:bodyPr anchorCtr="0" anchor="t" bIns="91425" lIns="91425" spcFirstLastPara="1" rIns="91425" wrap="square" tIns="91425">
            <a:noAutofit/>
          </a:bodyPr>
          <a:lstStyle/>
          <a:p>
            <a:pPr indent="-323850" lvl="0" marL="457200" rtl="0" algn="l">
              <a:lnSpc>
                <a:spcPct val="150000"/>
              </a:lnSpc>
              <a:spcBef>
                <a:spcPts val="0"/>
              </a:spcBef>
              <a:spcAft>
                <a:spcPts val="0"/>
              </a:spcAft>
              <a:buClr>
                <a:schemeClr val="dk2"/>
              </a:buClr>
              <a:buSzPts val="1500"/>
              <a:buFont typeface="Montserrat"/>
              <a:buAutoNum type="arabicPeriod"/>
            </a:pPr>
            <a:r>
              <a:rPr lang="en-GB" sz="1500">
                <a:solidFill>
                  <a:schemeClr val="dk2"/>
                </a:solidFill>
                <a:latin typeface="Montserrat"/>
                <a:ea typeface="Montserrat"/>
                <a:cs typeface="Montserrat"/>
                <a:sym typeface="Montserrat"/>
              </a:rPr>
              <a:t>Optimise </a:t>
            </a:r>
            <a:r>
              <a:rPr lang="en-GB" sz="1500">
                <a:solidFill>
                  <a:schemeClr val="dk2"/>
                </a:solidFill>
                <a:latin typeface="Montserrat"/>
                <a:ea typeface="Montserrat"/>
                <a:cs typeface="Montserrat"/>
                <a:sym typeface="Montserrat"/>
              </a:rPr>
              <a:t>transport</a:t>
            </a:r>
            <a:endParaRPr sz="1500">
              <a:solidFill>
                <a:schemeClr val="dk2"/>
              </a:solidFill>
              <a:latin typeface="Montserrat"/>
              <a:ea typeface="Montserrat"/>
              <a:cs typeface="Montserrat"/>
              <a:sym typeface="Montserrat"/>
            </a:endParaRPr>
          </a:p>
          <a:p>
            <a:pPr indent="-323850" lvl="0" marL="457200" rtl="0" algn="l">
              <a:lnSpc>
                <a:spcPct val="150000"/>
              </a:lnSpc>
              <a:spcBef>
                <a:spcPts val="0"/>
              </a:spcBef>
              <a:spcAft>
                <a:spcPts val="0"/>
              </a:spcAft>
              <a:buClr>
                <a:schemeClr val="dk2"/>
              </a:buClr>
              <a:buSzPts val="1500"/>
              <a:buFont typeface="Montserrat"/>
              <a:buAutoNum type="arabicPeriod"/>
            </a:pPr>
            <a:r>
              <a:rPr lang="en-GB" sz="1500">
                <a:solidFill>
                  <a:schemeClr val="dk2"/>
                </a:solidFill>
                <a:latin typeface="Montserrat"/>
                <a:ea typeface="Montserrat"/>
                <a:cs typeface="Montserrat"/>
                <a:sym typeface="Montserrat"/>
              </a:rPr>
              <a:t>Minimise waste</a:t>
            </a:r>
            <a:endParaRPr sz="1500">
              <a:solidFill>
                <a:schemeClr val="dk2"/>
              </a:solidFill>
              <a:latin typeface="Montserrat"/>
              <a:ea typeface="Montserrat"/>
              <a:cs typeface="Montserrat"/>
              <a:sym typeface="Montserrat"/>
            </a:endParaRPr>
          </a:p>
          <a:p>
            <a:pPr indent="-323850" lvl="0" marL="457200" rtl="0" algn="l">
              <a:lnSpc>
                <a:spcPct val="150000"/>
              </a:lnSpc>
              <a:spcBef>
                <a:spcPts val="0"/>
              </a:spcBef>
              <a:spcAft>
                <a:spcPts val="0"/>
              </a:spcAft>
              <a:buClr>
                <a:schemeClr val="dk2"/>
              </a:buClr>
              <a:buSzPts val="1500"/>
              <a:buFont typeface="Montserrat"/>
              <a:buAutoNum type="arabicPeriod"/>
            </a:pPr>
            <a:r>
              <a:rPr lang="en-GB" sz="1500">
                <a:solidFill>
                  <a:schemeClr val="dk2"/>
                </a:solidFill>
                <a:latin typeface="Montserrat"/>
                <a:ea typeface="Montserrat"/>
                <a:cs typeface="Montserrat"/>
                <a:sym typeface="Montserrat"/>
              </a:rPr>
              <a:t>Reduce carbon</a:t>
            </a:r>
            <a:endParaRPr sz="1500">
              <a:solidFill>
                <a:schemeClr val="dk2"/>
              </a:solidFill>
              <a:latin typeface="Montserrat"/>
              <a:ea typeface="Montserrat"/>
              <a:cs typeface="Montserrat"/>
              <a:sym typeface="Montserrat"/>
            </a:endParaRPr>
          </a:p>
          <a:p>
            <a:pPr indent="-323850" lvl="0" marL="457200" rtl="0" algn="l">
              <a:lnSpc>
                <a:spcPct val="150000"/>
              </a:lnSpc>
              <a:spcBef>
                <a:spcPts val="0"/>
              </a:spcBef>
              <a:spcAft>
                <a:spcPts val="0"/>
              </a:spcAft>
              <a:buClr>
                <a:schemeClr val="dk2"/>
              </a:buClr>
              <a:buSzPts val="1500"/>
              <a:buFont typeface="Montserrat"/>
              <a:buAutoNum type="arabicPeriod"/>
            </a:pPr>
            <a:r>
              <a:rPr lang="en-GB" sz="1500">
                <a:solidFill>
                  <a:schemeClr val="dk2"/>
                </a:solidFill>
                <a:latin typeface="Montserrat"/>
                <a:ea typeface="Montserrat"/>
                <a:cs typeface="Montserrat"/>
                <a:sym typeface="Montserrat"/>
              </a:rPr>
              <a:t>REDUCE RE-WORK</a:t>
            </a:r>
            <a:endParaRPr sz="1500">
              <a:solidFill>
                <a:schemeClr val="dk2"/>
              </a:solidFill>
              <a:latin typeface="Montserrat"/>
              <a:ea typeface="Montserrat"/>
              <a:cs typeface="Montserrat"/>
              <a:sym typeface="Montserrat"/>
            </a:endParaRPr>
          </a:p>
        </p:txBody>
      </p:sp>
      <p:sp>
        <p:nvSpPr>
          <p:cNvPr id="513" name="Google Shape;513;p67"/>
          <p:cNvSpPr txBox="1"/>
          <p:nvPr/>
        </p:nvSpPr>
        <p:spPr>
          <a:xfrm>
            <a:off x="6199575" y="2282250"/>
            <a:ext cx="2737500" cy="1820700"/>
          </a:xfrm>
          <a:prstGeom prst="rect">
            <a:avLst/>
          </a:prstGeom>
          <a:noFill/>
          <a:ln>
            <a:noFill/>
          </a:ln>
        </p:spPr>
        <p:txBody>
          <a:bodyPr anchorCtr="0" anchor="t" bIns="91425" lIns="91425" spcFirstLastPara="1" rIns="91425" wrap="square" tIns="91425">
            <a:noAutofit/>
          </a:bodyPr>
          <a:lstStyle/>
          <a:p>
            <a:pPr indent="-323850" lvl="0" marL="457200" rtl="0" algn="l">
              <a:lnSpc>
                <a:spcPct val="150000"/>
              </a:lnSpc>
              <a:spcBef>
                <a:spcPts val="0"/>
              </a:spcBef>
              <a:spcAft>
                <a:spcPts val="0"/>
              </a:spcAft>
              <a:buClr>
                <a:schemeClr val="dk2"/>
              </a:buClr>
              <a:buSzPts val="1500"/>
              <a:buFont typeface="Montserrat"/>
              <a:buAutoNum type="arabicPeriod"/>
            </a:pPr>
            <a:r>
              <a:rPr lang="en-GB" sz="1500">
                <a:solidFill>
                  <a:schemeClr val="dk2"/>
                </a:solidFill>
                <a:latin typeface="Montserrat"/>
                <a:ea typeface="Montserrat"/>
                <a:cs typeface="Montserrat"/>
                <a:sym typeface="Montserrat"/>
              </a:rPr>
              <a:t>Identify </a:t>
            </a:r>
            <a:r>
              <a:rPr lang="en-GB" sz="1500">
                <a:solidFill>
                  <a:schemeClr val="dk2"/>
                </a:solidFill>
                <a:latin typeface="Montserrat"/>
                <a:ea typeface="Montserrat"/>
                <a:cs typeface="Montserrat"/>
                <a:sym typeface="Montserrat"/>
              </a:rPr>
              <a:t>opportunities</a:t>
            </a:r>
            <a:r>
              <a:rPr lang="en-GB" sz="1500">
                <a:solidFill>
                  <a:schemeClr val="dk2"/>
                </a:solidFill>
                <a:latin typeface="Montserrat"/>
                <a:ea typeface="Montserrat"/>
                <a:cs typeface="Montserrat"/>
                <a:sym typeface="Montserrat"/>
              </a:rPr>
              <a:t> to improve next time</a:t>
            </a:r>
            <a:endParaRPr sz="1500">
              <a:solidFill>
                <a:schemeClr val="dk2"/>
              </a:solidFill>
              <a:latin typeface="Montserrat"/>
              <a:ea typeface="Montserrat"/>
              <a:cs typeface="Montserrat"/>
              <a:sym typeface="Montserrat"/>
            </a:endParaRPr>
          </a:p>
          <a:p>
            <a:pPr indent="-323850" lvl="0" marL="457200" rtl="0" algn="l">
              <a:lnSpc>
                <a:spcPct val="150000"/>
              </a:lnSpc>
              <a:spcBef>
                <a:spcPts val="0"/>
              </a:spcBef>
              <a:spcAft>
                <a:spcPts val="0"/>
              </a:spcAft>
              <a:buClr>
                <a:schemeClr val="dk2"/>
              </a:buClr>
              <a:buSzPts val="1500"/>
              <a:buFont typeface="Montserrat"/>
              <a:buAutoNum type="arabicPeriod"/>
            </a:pPr>
            <a:r>
              <a:rPr lang="en-GB" sz="1500">
                <a:solidFill>
                  <a:schemeClr val="dk2"/>
                </a:solidFill>
                <a:latin typeface="Montserrat"/>
                <a:ea typeface="Montserrat"/>
                <a:cs typeface="Montserrat"/>
                <a:sym typeface="Montserrat"/>
              </a:rPr>
              <a:t>Records for future Circular Economy</a:t>
            </a:r>
            <a:endParaRPr sz="1500">
              <a:solidFill>
                <a:schemeClr val="dk2"/>
              </a:solidFill>
              <a:latin typeface="Montserrat"/>
              <a:ea typeface="Montserrat"/>
              <a:cs typeface="Montserrat"/>
              <a:sym typeface="Montserrat"/>
            </a:endParaRPr>
          </a:p>
        </p:txBody>
      </p:sp>
      <p:sp>
        <p:nvSpPr>
          <p:cNvPr id="514" name="Google Shape;514;p67"/>
          <p:cNvSpPr txBox="1"/>
          <p:nvPr/>
        </p:nvSpPr>
        <p:spPr>
          <a:xfrm>
            <a:off x="395500" y="2282250"/>
            <a:ext cx="2737500" cy="1820700"/>
          </a:xfrm>
          <a:prstGeom prst="rect">
            <a:avLst/>
          </a:prstGeom>
          <a:noFill/>
          <a:ln>
            <a:noFill/>
          </a:ln>
        </p:spPr>
        <p:txBody>
          <a:bodyPr anchorCtr="0" anchor="t" bIns="91425" lIns="91425" spcFirstLastPara="1" rIns="91425" wrap="square" tIns="91425">
            <a:noAutofit/>
          </a:bodyPr>
          <a:lstStyle/>
          <a:p>
            <a:pPr indent="-323850" lvl="0" marL="457200" rtl="0" algn="l">
              <a:lnSpc>
                <a:spcPct val="150000"/>
              </a:lnSpc>
              <a:spcBef>
                <a:spcPts val="0"/>
              </a:spcBef>
              <a:spcAft>
                <a:spcPts val="0"/>
              </a:spcAft>
              <a:buClr>
                <a:schemeClr val="dk2"/>
              </a:buClr>
              <a:buSzPts val="1500"/>
              <a:buFont typeface="Montserrat"/>
              <a:buAutoNum type="arabicPeriod"/>
            </a:pPr>
            <a:r>
              <a:rPr lang="en-GB" sz="1500">
                <a:solidFill>
                  <a:schemeClr val="dk2"/>
                </a:solidFill>
                <a:latin typeface="Montserrat"/>
                <a:ea typeface="Montserrat"/>
                <a:cs typeface="Montserrat"/>
                <a:sym typeface="Montserrat"/>
              </a:rPr>
              <a:t>Reduce materials </a:t>
            </a:r>
            <a:endParaRPr sz="1500">
              <a:solidFill>
                <a:schemeClr val="dk2"/>
              </a:solidFill>
              <a:latin typeface="Montserrat"/>
              <a:ea typeface="Montserrat"/>
              <a:cs typeface="Montserrat"/>
              <a:sym typeface="Montserrat"/>
            </a:endParaRPr>
          </a:p>
          <a:p>
            <a:pPr indent="-323850" lvl="0" marL="457200" rtl="0" algn="l">
              <a:lnSpc>
                <a:spcPct val="150000"/>
              </a:lnSpc>
              <a:spcBef>
                <a:spcPts val="0"/>
              </a:spcBef>
              <a:spcAft>
                <a:spcPts val="0"/>
              </a:spcAft>
              <a:buClr>
                <a:schemeClr val="dk2"/>
              </a:buClr>
              <a:buSzPts val="1500"/>
              <a:buFont typeface="Montserrat"/>
              <a:buAutoNum type="arabicPeriod"/>
            </a:pPr>
            <a:r>
              <a:rPr lang="en-GB" sz="1500">
                <a:solidFill>
                  <a:schemeClr val="dk2"/>
                </a:solidFill>
                <a:latin typeface="Montserrat"/>
                <a:ea typeface="Montserrat"/>
                <a:cs typeface="Montserrat"/>
                <a:sym typeface="Montserrat"/>
              </a:rPr>
              <a:t>Specify low carbon</a:t>
            </a:r>
            <a:endParaRPr sz="1500">
              <a:solidFill>
                <a:schemeClr val="dk2"/>
              </a:solidFill>
              <a:latin typeface="Montserrat"/>
              <a:ea typeface="Montserrat"/>
              <a:cs typeface="Montserrat"/>
              <a:sym typeface="Montserrat"/>
            </a:endParaRPr>
          </a:p>
          <a:p>
            <a:pPr indent="-323850" lvl="0" marL="457200" rtl="0" algn="l">
              <a:lnSpc>
                <a:spcPct val="150000"/>
              </a:lnSpc>
              <a:spcBef>
                <a:spcPts val="0"/>
              </a:spcBef>
              <a:spcAft>
                <a:spcPts val="0"/>
              </a:spcAft>
              <a:buClr>
                <a:schemeClr val="dk2"/>
              </a:buClr>
              <a:buSzPts val="1500"/>
              <a:buFont typeface="Montserrat"/>
              <a:buAutoNum type="arabicPeriod"/>
            </a:pPr>
            <a:r>
              <a:rPr lang="en-GB" sz="1500">
                <a:solidFill>
                  <a:schemeClr val="dk2"/>
                </a:solidFill>
                <a:latin typeface="Montserrat"/>
                <a:ea typeface="Montserrat"/>
                <a:cs typeface="Montserrat"/>
                <a:sym typeface="Montserrat"/>
              </a:rPr>
              <a:t>Design for operation </a:t>
            </a:r>
            <a:endParaRPr sz="1500">
              <a:solidFill>
                <a:schemeClr val="dk2"/>
              </a:solidFill>
              <a:latin typeface="Montserrat"/>
              <a:ea typeface="Montserrat"/>
              <a:cs typeface="Montserrat"/>
              <a:sym typeface="Montserrat"/>
            </a:endParaRPr>
          </a:p>
          <a:p>
            <a:pPr indent="0" lvl="0" marL="0" rtl="0" algn="l">
              <a:lnSpc>
                <a:spcPct val="150000"/>
              </a:lnSpc>
              <a:spcBef>
                <a:spcPts val="0"/>
              </a:spcBef>
              <a:spcAft>
                <a:spcPts val="0"/>
              </a:spcAft>
              <a:buNone/>
            </a:pPr>
            <a:r>
              <a:t/>
            </a:r>
            <a:endParaRPr sz="1500">
              <a:solidFill>
                <a:schemeClr val="dk2"/>
              </a:solidFill>
              <a:latin typeface="Montserrat"/>
              <a:ea typeface="Montserrat"/>
              <a:cs typeface="Montserrat"/>
              <a:sym typeface="Montserra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pic>
        <p:nvPicPr>
          <p:cNvPr id="519" name="Google Shape;519;p68"/>
          <p:cNvPicPr preferRelativeResize="0"/>
          <p:nvPr/>
        </p:nvPicPr>
        <p:blipFill>
          <a:blip r:embed="rId3">
            <a:alphaModFix/>
          </a:blip>
          <a:stretch>
            <a:fillRect/>
          </a:stretch>
        </p:blipFill>
        <p:spPr>
          <a:xfrm>
            <a:off x="152400" y="152400"/>
            <a:ext cx="4086465" cy="4838699"/>
          </a:xfrm>
          <a:prstGeom prst="rect">
            <a:avLst/>
          </a:prstGeom>
          <a:noFill/>
          <a:ln>
            <a:noFill/>
          </a:ln>
        </p:spPr>
      </p:pic>
      <p:pic>
        <p:nvPicPr>
          <p:cNvPr id="520" name="Google Shape;520;p68"/>
          <p:cNvPicPr preferRelativeResize="0"/>
          <p:nvPr/>
        </p:nvPicPr>
        <p:blipFill>
          <a:blip r:embed="rId4">
            <a:alphaModFix/>
          </a:blip>
          <a:stretch>
            <a:fillRect/>
          </a:stretch>
        </p:blipFill>
        <p:spPr>
          <a:xfrm>
            <a:off x="5277323" y="773226"/>
            <a:ext cx="2868177" cy="3597051"/>
          </a:xfrm>
          <a:prstGeom prst="rect">
            <a:avLst/>
          </a:prstGeom>
          <a:noFill/>
          <a:ln>
            <a:noFill/>
          </a:ln>
        </p:spPr>
      </p:pic>
      <p:sp>
        <p:nvSpPr>
          <p:cNvPr id="521" name="Google Shape;521;p68"/>
          <p:cNvSpPr txBox="1"/>
          <p:nvPr/>
        </p:nvSpPr>
        <p:spPr>
          <a:xfrm>
            <a:off x="5179225" y="278800"/>
            <a:ext cx="3738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chemeClr val="dk2"/>
                </a:solidFill>
                <a:latin typeface="Montserrat"/>
                <a:ea typeface="Montserrat"/>
                <a:cs typeface="Montserrat"/>
                <a:sym typeface="Montserrat"/>
              </a:rPr>
              <a:t>Creating the ZERO playbook</a:t>
            </a:r>
            <a:endParaRPr b="1" sz="1800">
              <a:solidFill>
                <a:schemeClr val="dk2"/>
              </a:solidFill>
              <a:latin typeface="Montserrat"/>
              <a:ea typeface="Montserrat"/>
              <a:cs typeface="Montserrat"/>
              <a:sym typeface="Montserrat"/>
            </a:endParaRPr>
          </a:p>
        </p:txBody>
      </p:sp>
      <p:sp>
        <p:nvSpPr>
          <p:cNvPr id="522" name="Google Shape;522;p68"/>
          <p:cNvSpPr txBox="1"/>
          <p:nvPr/>
        </p:nvSpPr>
        <p:spPr>
          <a:xfrm>
            <a:off x="5277263" y="4370275"/>
            <a:ext cx="2868300" cy="73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800">
                <a:solidFill>
                  <a:schemeClr val="accent1"/>
                </a:solidFill>
                <a:latin typeface="Montserrat"/>
                <a:ea typeface="Montserrat"/>
                <a:cs typeface="Montserrat"/>
                <a:sym typeface="Montserrat"/>
              </a:rPr>
              <a:t>The playbook we’ve created will soon be publicly available. We’ll share it to our networks and membership. We’ll encourage reviews, comments, and for our members to submit more case studies.</a:t>
            </a:r>
            <a:endParaRPr sz="800">
              <a:solidFill>
                <a:schemeClr val="accent1"/>
              </a:solidFill>
              <a:latin typeface="Montserrat"/>
              <a:ea typeface="Montserrat"/>
              <a:cs typeface="Montserrat"/>
              <a:sym typeface="Montserrat"/>
            </a:endParaRPr>
          </a:p>
        </p:txBody>
      </p:sp>
      <p:cxnSp>
        <p:nvCxnSpPr>
          <p:cNvPr id="523" name="Google Shape;523;p68"/>
          <p:cNvCxnSpPr/>
          <p:nvPr/>
        </p:nvCxnSpPr>
        <p:spPr>
          <a:xfrm>
            <a:off x="4078175" y="2571750"/>
            <a:ext cx="680400" cy="0"/>
          </a:xfrm>
          <a:prstGeom prst="straightConnector1">
            <a:avLst/>
          </a:prstGeom>
          <a:noFill/>
          <a:ln cap="flat" cmpd="sng" w="38100">
            <a:solidFill>
              <a:schemeClr val="lt2"/>
            </a:solidFill>
            <a:prstDash val="solid"/>
            <a:round/>
            <a:headEnd len="med" w="med" type="none"/>
            <a:tailEnd len="med" w="med" type="triangle"/>
          </a:ln>
        </p:spPr>
      </p:cxnSp>
      <p:cxnSp>
        <p:nvCxnSpPr>
          <p:cNvPr id="524" name="Google Shape;524;p68"/>
          <p:cNvCxnSpPr/>
          <p:nvPr/>
        </p:nvCxnSpPr>
        <p:spPr>
          <a:xfrm flipH="1" rot="10800000">
            <a:off x="4082825" y="3036075"/>
            <a:ext cx="671100" cy="120600"/>
          </a:xfrm>
          <a:prstGeom prst="straightConnector1">
            <a:avLst/>
          </a:prstGeom>
          <a:noFill/>
          <a:ln cap="flat" cmpd="sng" w="38100">
            <a:solidFill>
              <a:schemeClr val="lt2"/>
            </a:solidFill>
            <a:prstDash val="solid"/>
            <a:round/>
            <a:headEnd len="med" w="med" type="none"/>
            <a:tailEnd len="med" w="med" type="triangle"/>
          </a:ln>
        </p:spPr>
      </p:cxnSp>
      <p:cxnSp>
        <p:nvCxnSpPr>
          <p:cNvPr id="525" name="Google Shape;525;p68"/>
          <p:cNvCxnSpPr/>
          <p:nvPr/>
        </p:nvCxnSpPr>
        <p:spPr>
          <a:xfrm>
            <a:off x="4087625" y="1986825"/>
            <a:ext cx="671100" cy="120600"/>
          </a:xfrm>
          <a:prstGeom prst="straightConnector1">
            <a:avLst/>
          </a:prstGeom>
          <a:noFill/>
          <a:ln cap="flat" cmpd="sng" w="38100">
            <a:solidFill>
              <a:schemeClr val="lt2"/>
            </a:solidFill>
            <a:prstDash val="solid"/>
            <a:round/>
            <a:headEnd len="med" w="med" type="none"/>
            <a:tailEnd len="med" w="med" type="triangle"/>
          </a:ln>
        </p:spPr>
      </p:cxnSp>
      <p:cxnSp>
        <p:nvCxnSpPr>
          <p:cNvPr id="526" name="Google Shape;526;p68"/>
          <p:cNvCxnSpPr/>
          <p:nvPr/>
        </p:nvCxnSpPr>
        <p:spPr>
          <a:xfrm flipH="1" rot="10800000">
            <a:off x="4085225" y="3460350"/>
            <a:ext cx="666300" cy="301200"/>
          </a:xfrm>
          <a:prstGeom prst="straightConnector1">
            <a:avLst/>
          </a:prstGeom>
          <a:noFill/>
          <a:ln cap="flat" cmpd="sng" w="38100">
            <a:solidFill>
              <a:schemeClr val="lt2"/>
            </a:solidFill>
            <a:prstDash val="solid"/>
            <a:round/>
            <a:headEnd len="med" w="med" type="none"/>
            <a:tailEnd len="med" w="med" type="triangle"/>
          </a:ln>
        </p:spPr>
      </p:cxnSp>
      <p:cxnSp>
        <p:nvCxnSpPr>
          <p:cNvPr id="527" name="Google Shape;527;p68"/>
          <p:cNvCxnSpPr/>
          <p:nvPr/>
        </p:nvCxnSpPr>
        <p:spPr>
          <a:xfrm>
            <a:off x="4085225" y="1381950"/>
            <a:ext cx="666300" cy="301200"/>
          </a:xfrm>
          <a:prstGeom prst="straightConnector1">
            <a:avLst/>
          </a:prstGeom>
          <a:noFill/>
          <a:ln cap="flat" cmpd="sng" w="38100">
            <a:solidFill>
              <a:schemeClr val="lt2"/>
            </a:solidFill>
            <a:prstDash val="solid"/>
            <a:round/>
            <a:headEnd len="med" w="med" type="none"/>
            <a:tailEnd len="med" w="med" type="triangl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69"/>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ZERO Playbook</a:t>
            </a:r>
            <a:endParaRPr/>
          </a:p>
        </p:txBody>
      </p:sp>
      <p:sp>
        <p:nvSpPr>
          <p:cNvPr id="533" name="Google Shape;533;p69"/>
          <p:cNvSpPr txBox="1"/>
          <p:nvPr>
            <p:ph idx="1" type="body"/>
          </p:nvPr>
        </p:nvSpPr>
        <p:spPr>
          <a:xfrm>
            <a:off x="2324100" y="1602675"/>
            <a:ext cx="3402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800"/>
              <a:t>Six existing pillars</a:t>
            </a:r>
            <a:endParaRPr b="1" sz="1800"/>
          </a:p>
          <a:p>
            <a:pPr indent="-222300" lvl="0" marL="216000" rtl="0" algn="l">
              <a:spcBef>
                <a:spcPts val="0"/>
              </a:spcBef>
              <a:spcAft>
                <a:spcPts val="0"/>
              </a:spcAft>
              <a:buSzPts val="1800"/>
              <a:buChar char="●"/>
            </a:pPr>
            <a:r>
              <a:rPr lang="en-GB" sz="1800"/>
              <a:t>Leadership</a:t>
            </a:r>
            <a:endParaRPr sz="1800"/>
          </a:p>
          <a:p>
            <a:pPr indent="-222300" lvl="0" marL="216000" rtl="0" algn="l">
              <a:spcBef>
                <a:spcPts val="0"/>
              </a:spcBef>
              <a:spcAft>
                <a:spcPts val="0"/>
              </a:spcAft>
              <a:buSzPts val="1800"/>
              <a:buChar char="●"/>
            </a:pPr>
            <a:r>
              <a:rPr lang="en-GB" sz="1800"/>
              <a:t>Design</a:t>
            </a:r>
            <a:endParaRPr sz="1800"/>
          </a:p>
          <a:p>
            <a:pPr indent="-222300" lvl="0" marL="216000" rtl="0" algn="l">
              <a:spcBef>
                <a:spcPts val="0"/>
              </a:spcBef>
              <a:spcAft>
                <a:spcPts val="0"/>
              </a:spcAft>
              <a:buSzPts val="1800"/>
              <a:buChar char="●"/>
            </a:pPr>
            <a:r>
              <a:rPr lang="en-GB" sz="1800"/>
              <a:t>Measurement</a:t>
            </a:r>
            <a:endParaRPr sz="1800"/>
          </a:p>
          <a:p>
            <a:pPr indent="-222300" lvl="0" marL="216000" rtl="0" algn="l">
              <a:spcBef>
                <a:spcPts val="0"/>
              </a:spcBef>
              <a:spcAft>
                <a:spcPts val="0"/>
              </a:spcAft>
              <a:buSzPts val="1800"/>
              <a:buChar char="●"/>
            </a:pPr>
            <a:r>
              <a:rPr lang="en-GB" sz="1800"/>
              <a:t>People</a:t>
            </a:r>
            <a:endParaRPr sz="1800"/>
          </a:p>
          <a:p>
            <a:pPr indent="-222300" lvl="0" marL="216000" rtl="0" algn="l">
              <a:spcBef>
                <a:spcPts val="0"/>
              </a:spcBef>
              <a:spcAft>
                <a:spcPts val="0"/>
              </a:spcAft>
              <a:buSzPts val="1800"/>
              <a:buChar char="●"/>
            </a:pPr>
            <a:r>
              <a:rPr lang="en-GB" sz="1800"/>
              <a:t>Construction</a:t>
            </a:r>
            <a:endParaRPr sz="1800"/>
          </a:p>
          <a:p>
            <a:pPr indent="-222300" lvl="0" marL="216000" rtl="0" algn="l">
              <a:spcBef>
                <a:spcPts val="0"/>
              </a:spcBef>
              <a:spcAft>
                <a:spcPts val="0"/>
              </a:spcAft>
              <a:buSzPts val="1800"/>
              <a:buChar char="●"/>
            </a:pPr>
            <a:r>
              <a:rPr lang="en-GB" sz="1800"/>
              <a:t>Innovation</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p:txBody>
      </p:sp>
      <p:sp>
        <p:nvSpPr>
          <p:cNvPr id="534" name="Google Shape;534;p69"/>
          <p:cNvSpPr txBox="1"/>
          <p:nvPr>
            <p:ph idx="2" type="body"/>
          </p:nvPr>
        </p:nvSpPr>
        <p:spPr>
          <a:xfrm>
            <a:off x="5726775" y="1602675"/>
            <a:ext cx="33411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chemeClr val="dk1"/>
                </a:solidFill>
              </a:rPr>
              <a:t>Four new pillars</a:t>
            </a:r>
            <a:endParaRPr b="1" sz="1800">
              <a:solidFill>
                <a:schemeClr val="dk1"/>
              </a:solidFill>
            </a:endParaRPr>
          </a:p>
          <a:p>
            <a:pPr indent="-222300" lvl="0" marL="216000" rtl="0" algn="l">
              <a:spcBef>
                <a:spcPts val="0"/>
              </a:spcBef>
              <a:spcAft>
                <a:spcPts val="0"/>
              </a:spcAft>
              <a:buClr>
                <a:schemeClr val="dk1"/>
              </a:buClr>
              <a:buSzPts val="1800"/>
              <a:buChar char="●"/>
            </a:pPr>
            <a:r>
              <a:rPr lang="en-GB" sz="1800">
                <a:solidFill>
                  <a:schemeClr val="dk1"/>
                </a:solidFill>
              </a:rPr>
              <a:t>Circularity</a:t>
            </a:r>
            <a:endParaRPr sz="1800">
              <a:solidFill>
                <a:schemeClr val="dk1"/>
              </a:solidFill>
            </a:endParaRPr>
          </a:p>
          <a:p>
            <a:pPr indent="-222300" lvl="0" marL="216000" rtl="0" algn="l">
              <a:spcBef>
                <a:spcPts val="0"/>
              </a:spcBef>
              <a:spcAft>
                <a:spcPts val="0"/>
              </a:spcAft>
              <a:buClr>
                <a:schemeClr val="dk1"/>
              </a:buClr>
              <a:buSzPts val="1800"/>
              <a:buChar char="●"/>
            </a:pPr>
            <a:r>
              <a:rPr lang="en-GB" sz="1800">
                <a:solidFill>
                  <a:schemeClr val="dk1"/>
                </a:solidFill>
              </a:rPr>
              <a:t>Digital</a:t>
            </a:r>
            <a:endParaRPr sz="1800">
              <a:solidFill>
                <a:schemeClr val="dk1"/>
              </a:solidFill>
            </a:endParaRPr>
          </a:p>
          <a:p>
            <a:pPr indent="-222300" lvl="0" marL="216000" rtl="0" algn="l">
              <a:spcBef>
                <a:spcPts val="0"/>
              </a:spcBef>
              <a:spcAft>
                <a:spcPts val="0"/>
              </a:spcAft>
              <a:buClr>
                <a:schemeClr val="dk1"/>
              </a:buClr>
              <a:buSzPts val="1800"/>
              <a:buChar char="●"/>
            </a:pPr>
            <a:r>
              <a:rPr lang="en-GB" sz="1800">
                <a:solidFill>
                  <a:schemeClr val="dk1"/>
                </a:solidFill>
              </a:rPr>
              <a:t>Finance</a:t>
            </a:r>
            <a:endParaRPr sz="1800">
              <a:solidFill>
                <a:schemeClr val="dk1"/>
              </a:solidFill>
            </a:endParaRPr>
          </a:p>
          <a:p>
            <a:pPr indent="-222300" lvl="0" marL="216000" rtl="0" algn="l">
              <a:spcBef>
                <a:spcPts val="0"/>
              </a:spcBef>
              <a:spcAft>
                <a:spcPts val="0"/>
              </a:spcAft>
              <a:buClr>
                <a:schemeClr val="dk1"/>
              </a:buClr>
              <a:buSzPts val="1800"/>
              <a:buChar char="●"/>
            </a:pPr>
            <a:r>
              <a:rPr lang="en-GB" sz="1800">
                <a:solidFill>
                  <a:schemeClr val="dk1"/>
                </a:solidFill>
              </a:rPr>
              <a:t>Materials</a:t>
            </a:r>
            <a:endParaRPr sz="1800">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70"/>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ZERO Playbook</a:t>
            </a:r>
            <a:endParaRPr/>
          </a:p>
        </p:txBody>
      </p:sp>
      <p:pic>
        <p:nvPicPr>
          <p:cNvPr id="540" name="Google Shape;540;p70"/>
          <p:cNvPicPr preferRelativeResize="0"/>
          <p:nvPr/>
        </p:nvPicPr>
        <p:blipFill>
          <a:blip r:embed="rId3">
            <a:alphaModFix/>
          </a:blip>
          <a:stretch>
            <a:fillRect/>
          </a:stretch>
        </p:blipFill>
        <p:spPr>
          <a:xfrm>
            <a:off x="2480600" y="1324750"/>
            <a:ext cx="6241252" cy="351459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71"/>
          <p:cNvSpPr txBox="1"/>
          <p:nvPr>
            <p:ph type="title"/>
          </p:nvPr>
        </p:nvSpPr>
        <p:spPr>
          <a:xfrm>
            <a:off x="423600" y="2357588"/>
            <a:ext cx="8296800" cy="15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Let’s play cards</a:t>
            </a:r>
            <a:endParaRPr/>
          </a:p>
        </p:txBody>
      </p:sp>
      <p:sp>
        <p:nvSpPr>
          <p:cNvPr id="546" name="Google Shape;546;p71"/>
          <p:cNvSpPr txBox="1"/>
          <p:nvPr>
            <p:ph idx="1" type="subTitle"/>
          </p:nvPr>
        </p:nvSpPr>
        <p:spPr>
          <a:xfrm>
            <a:off x="788850" y="3633350"/>
            <a:ext cx="7566300" cy="5790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GB" sz="2400"/>
              <a:t>Learning is usually boring anyway</a:t>
            </a:r>
            <a:endParaRPr/>
          </a:p>
        </p:txBody>
      </p:sp>
      <p:sp>
        <p:nvSpPr>
          <p:cNvPr id="547" name="Google Shape;547;p71"/>
          <p:cNvSpPr txBox="1"/>
          <p:nvPr/>
        </p:nvSpPr>
        <p:spPr>
          <a:xfrm>
            <a:off x="3072000" y="4743300"/>
            <a:ext cx="30000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a:solidFill>
                  <a:schemeClr val="lt1"/>
                </a:solidFill>
                <a:latin typeface="Montserrat"/>
                <a:ea typeface="Montserrat"/>
                <a:cs typeface="Montserrat"/>
                <a:sym typeface="Montserrat"/>
              </a:rPr>
              <a:t>zeroconstruct.com</a:t>
            </a:r>
            <a:endParaRPr>
              <a:solidFill>
                <a:schemeClr val="l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pic>
        <p:nvPicPr>
          <p:cNvPr id="552" name="Google Shape;552;p72"/>
          <p:cNvPicPr preferRelativeResize="0"/>
          <p:nvPr/>
        </p:nvPicPr>
        <p:blipFill rotWithShape="1">
          <a:blip r:embed="rId3">
            <a:alphaModFix/>
          </a:blip>
          <a:srcRect b="0" l="9" r="0" t="0"/>
          <a:stretch/>
        </p:blipFill>
        <p:spPr>
          <a:xfrm rot="190270">
            <a:off x="2288075" y="73147"/>
            <a:ext cx="1371540" cy="2283984"/>
          </a:xfrm>
          <a:prstGeom prst="rect">
            <a:avLst/>
          </a:prstGeom>
          <a:noFill/>
          <a:ln cap="flat" cmpd="sng" w="9525">
            <a:solidFill>
              <a:schemeClr val="lt1"/>
            </a:solidFill>
            <a:prstDash val="solid"/>
            <a:round/>
            <a:headEnd len="sm" w="sm" type="none"/>
            <a:tailEnd len="sm" w="sm" type="none"/>
          </a:ln>
          <a:effectLst>
            <a:outerShdw blurRad="142875" rotWithShape="0" algn="bl" dir="2760000" dist="95250">
              <a:srgbClr val="192346">
                <a:alpha val="50000"/>
              </a:srgbClr>
            </a:outerShdw>
          </a:effectLst>
        </p:spPr>
      </p:pic>
      <p:pic>
        <p:nvPicPr>
          <p:cNvPr id="553" name="Google Shape;553;p72"/>
          <p:cNvPicPr preferRelativeResize="0"/>
          <p:nvPr/>
        </p:nvPicPr>
        <p:blipFill rotWithShape="1">
          <a:blip r:embed="rId4">
            <a:alphaModFix/>
          </a:blip>
          <a:srcRect b="0" l="0" r="0" t="0"/>
          <a:stretch/>
        </p:blipFill>
        <p:spPr>
          <a:xfrm rot="-2972802">
            <a:off x="1228718" y="199704"/>
            <a:ext cx="1371372" cy="2284264"/>
          </a:xfrm>
          <a:prstGeom prst="rect">
            <a:avLst/>
          </a:prstGeom>
          <a:noFill/>
          <a:ln cap="flat" cmpd="sng" w="9525">
            <a:solidFill>
              <a:schemeClr val="lt1"/>
            </a:solidFill>
            <a:prstDash val="solid"/>
            <a:round/>
            <a:headEnd len="sm" w="sm" type="none"/>
            <a:tailEnd len="sm" w="sm" type="none"/>
          </a:ln>
          <a:effectLst>
            <a:outerShdw blurRad="142875" rotWithShape="0" algn="bl" dir="2760000" dist="95250">
              <a:srgbClr val="192346">
                <a:alpha val="50000"/>
              </a:srgbClr>
            </a:outerShdw>
          </a:effectLst>
        </p:spPr>
      </p:pic>
      <p:pic>
        <p:nvPicPr>
          <p:cNvPr id="554" name="Google Shape;554;p72"/>
          <p:cNvPicPr preferRelativeResize="0"/>
          <p:nvPr/>
        </p:nvPicPr>
        <p:blipFill>
          <a:blip r:embed="rId5">
            <a:alphaModFix/>
          </a:blip>
          <a:stretch>
            <a:fillRect/>
          </a:stretch>
        </p:blipFill>
        <p:spPr>
          <a:xfrm rot="-409170">
            <a:off x="1702776" y="442017"/>
            <a:ext cx="1371600" cy="2281188"/>
          </a:xfrm>
          <a:prstGeom prst="rect">
            <a:avLst/>
          </a:prstGeom>
          <a:noFill/>
          <a:ln cap="flat" cmpd="sng" w="9525">
            <a:solidFill>
              <a:schemeClr val="lt1"/>
            </a:solidFill>
            <a:prstDash val="solid"/>
            <a:round/>
            <a:headEnd len="sm" w="sm" type="none"/>
            <a:tailEnd len="sm" w="sm" type="none"/>
          </a:ln>
          <a:effectLst>
            <a:outerShdw blurRad="142875" rotWithShape="0" algn="bl" dir="2760000" dist="95250">
              <a:srgbClr val="192346">
                <a:alpha val="50000"/>
              </a:srgbClr>
            </a:outerShdw>
          </a:effectLst>
        </p:spPr>
      </p:pic>
      <p:pic>
        <p:nvPicPr>
          <p:cNvPr id="555" name="Google Shape;555;p72"/>
          <p:cNvPicPr preferRelativeResize="0"/>
          <p:nvPr/>
        </p:nvPicPr>
        <p:blipFill rotWithShape="1">
          <a:blip r:embed="rId6">
            <a:alphaModFix/>
          </a:blip>
          <a:srcRect b="0" l="9" r="0" t="0"/>
          <a:stretch/>
        </p:blipFill>
        <p:spPr>
          <a:xfrm rot="599995">
            <a:off x="4537819" y="254592"/>
            <a:ext cx="1371600" cy="2286256"/>
          </a:xfrm>
          <a:prstGeom prst="rect">
            <a:avLst/>
          </a:prstGeom>
          <a:noFill/>
          <a:ln cap="flat" cmpd="sng" w="9525">
            <a:solidFill>
              <a:schemeClr val="lt1"/>
            </a:solidFill>
            <a:prstDash val="solid"/>
            <a:round/>
            <a:headEnd len="sm" w="sm" type="none"/>
            <a:tailEnd len="sm" w="sm" type="none"/>
          </a:ln>
          <a:effectLst>
            <a:outerShdw blurRad="142875" rotWithShape="0" algn="bl" dir="2760000" dist="95250">
              <a:srgbClr val="192346">
                <a:alpha val="50000"/>
              </a:srgbClr>
            </a:outerShdw>
          </a:effectLst>
        </p:spPr>
      </p:pic>
      <p:pic>
        <p:nvPicPr>
          <p:cNvPr id="556" name="Google Shape;556;p72"/>
          <p:cNvPicPr preferRelativeResize="0"/>
          <p:nvPr/>
        </p:nvPicPr>
        <p:blipFill rotWithShape="1">
          <a:blip r:embed="rId7">
            <a:alphaModFix/>
          </a:blip>
          <a:srcRect b="0" l="9" r="0" t="0"/>
          <a:stretch/>
        </p:blipFill>
        <p:spPr>
          <a:xfrm rot="-600000">
            <a:off x="3470745" y="254593"/>
            <a:ext cx="1371600" cy="2286256"/>
          </a:xfrm>
          <a:prstGeom prst="rect">
            <a:avLst/>
          </a:prstGeom>
          <a:noFill/>
          <a:ln cap="flat" cmpd="sng" w="9525">
            <a:solidFill>
              <a:schemeClr val="lt1"/>
            </a:solidFill>
            <a:prstDash val="solid"/>
            <a:round/>
            <a:headEnd len="sm" w="sm" type="none"/>
            <a:tailEnd len="sm" w="sm" type="none"/>
          </a:ln>
          <a:effectLst>
            <a:outerShdw blurRad="142875" rotWithShape="0" algn="bl" dir="2760000" dist="95250">
              <a:srgbClr val="192346">
                <a:alpha val="50000"/>
              </a:srgbClr>
            </a:outerShdw>
          </a:effectLst>
        </p:spPr>
      </p:pic>
      <p:pic>
        <p:nvPicPr>
          <p:cNvPr id="557" name="Google Shape;557;p72"/>
          <p:cNvPicPr preferRelativeResize="0"/>
          <p:nvPr/>
        </p:nvPicPr>
        <p:blipFill rotWithShape="1">
          <a:blip r:embed="rId8">
            <a:alphaModFix/>
          </a:blip>
          <a:srcRect b="0" l="0" r="0" t="0"/>
          <a:stretch/>
        </p:blipFill>
        <p:spPr>
          <a:xfrm rot="2370954">
            <a:off x="3665321" y="957474"/>
            <a:ext cx="1371601" cy="2284797"/>
          </a:xfrm>
          <a:prstGeom prst="rect">
            <a:avLst/>
          </a:prstGeom>
          <a:noFill/>
          <a:ln cap="flat" cmpd="sng" w="9525">
            <a:solidFill>
              <a:schemeClr val="lt1"/>
            </a:solidFill>
            <a:prstDash val="solid"/>
            <a:round/>
            <a:headEnd len="sm" w="sm" type="none"/>
            <a:tailEnd len="sm" w="sm" type="none"/>
          </a:ln>
          <a:effectLst>
            <a:outerShdw blurRad="142875" rotWithShape="0" algn="bl" dir="2760000" dist="95250">
              <a:srgbClr val="192346">
                <a:alpha val="50000"/>
              </a:srgbClr>
            </a:outerShdw>
          </a:effectLst>
        </p:spPr>
      </p:pic>
      <p:pic>
        <p:nvPicPr>
          <p:cNvPr id="558" name="Google Shape;558;p72"/>
          <p:cNvPicPr preferRelativeResize="0"/>
          <p:nvPr/>
        </p:nvPicPr>
        <p:blipFill rotWithShape="1">
          <a:blip r:embed="rId9">
            <a:alphaModFix/>
          </a:blip>
          <a:srcRect b="0" l="9" r="0" t="0"/>
          <a:stretch/>
        </p:blipFill>
        <p:spPr>
          <a:xfrm rot="1291130">
            <a:off x="6804858" y="805957"/>
            <a:ext cx="1371658" cy="2286352"/>
          </a:xfrm>
          <a:prstGeom prst="rect">
            <a:avLst/>
          </a:prstGeom>
          <a:noFill/>
          <a:ln cap="flat" cmpd="sng" w="9525">
            <a:solidFill>
              <a:schemeClr val="lt1"/>
            </a:solidFill>
            <a:prstDash val="solid"/>
            <a:round/>
            <a:headEnd len="sm" w="sm" type="none"/>
            <a:tailEnd len="sm" w="sm" type="none"/>
          </a:ln>
          <a:effectLst>
            <a:outerShdw blurRad="142875" rotWithShape="0" algn="bl" dir="2760000" dist="95250">
              <a:srgbClr val="192346">
                <a:alpha val="50000"/>
              </a:srgbClr>
            </a:outerShdw>
          </a:effectLst>
        </p:spPr>
      </p:pic>
      <p:pic>
        <p:nvPicPr>
          <p:cNvPr id="559" name="Google Shape;559;p72"/>
          <p:cNvPicPr preferRelativeResize="0"/>
          <p:nvPr/>
        </p:nvPicPr>
        <p:blipFill rotWithShape="1">
          <a:blip r:embed="rId10">
            <a:alphaModFix/>
          </a:blip>
          <a:srcRect b="0" l="9" r="0" t="0"/>
          <a:stretch/>
        </p:blipFill>
        <p:spPr>
          <a:xfrm rot="91133">
            <a:off x="5542482" y="218037"/>
            <a:ext cx="1371659" cy="2286353"/>
          </a:xfrm>
          <a:prstGeom prst="rect">
            <a:avLst/>
          </a:prstGeom>
          <a:noFill/>
          <a:ln cap="flat" cmpd="sng" w="9525">
            <a:solidFill>
              <a:schemeClr val="lt1"/>
            </a:solidFill>
            <a:prstDash val="solid"/>
            <a:round/>
            <a:headEnd len="sm" w="sm" type="none"/>
            <a:tailEnd len="sm" w="sm" type="none"/>
          </a:ln>
          <a:effectLst>
            <a:outerShdw blurRad="142875" rotWithShape="0" algn="bl" dir="2760000" dist="95250">
              <a:srgbClr val="192346">
                <a:alpha val="50000"/>
              </a:srgbClr>
            </a:outerShdw>
          </a:effectLst>
        </p:spPr>
      </p:pic>
      <p:pic>
        <p:nvPicPr>
          <p:cNvPr id="560" name="Google Shape;560;p72"/>
          <p:cNvPicPr preferRelativeResize="0"/>
          <p:nvPr/>
        </p:nvPicPr>
        <p:blipFill rotWithShape="1">
          <a:blip r:embed="rId11">
            <a:alphaModFix/>
          </a:blip>
          <a:srcRect b="0" l="0" r="0" t="0"/>
          <a:stretch/>
        </p:blipFill>
        <p:spPr>
          <a:xfrm rot="691141">
            <a:off x="5916522" y="597463"/>
            <a:ext cx="1371601" cy="2284795"/>
          </a:xfrm>
          <a:prstGeom prst="rect">
            <a:avLst/>
          </a:prstGeom>
          <a:noFill/>
          <a:ln cap="flat" cmpd="sng" w="9525">
            <a:solidFill>
              <a:schemeClr val="lt1"/>
            </a:solidFill>
            <a:prstDash val="solid"/>
            <a:round/>
            <a:headEnd len="sm" w="sm" type="none"/>
            <a:tailEnd len="sm" w="sm" type="none"/>
          </a:ln>
          <a:effectLst>
            <a:outerShdw blurRad="142875" rotWithShape="0" algn="bl" dir="2760000" dist="95250">
              <a:srgbClr val="192346">
                <a:alpha val="50000"/>
              </a:srgbClr>
            </a:outerShdw>
          </a:effectLst>
        </p:spPr>
      </p:pic>
      <p:pic>
        <p:nvPicPr>
          <p:cNvPr id="561" name="Google Shape;561;p72"/>
          <p:cNvPicPr preferRelativeResize="0"/>
          <p:nvPr/>
        </p:nvPicPr>
        <p:blipFill rotWithShape="1">
          <a:blip r:embed="rId12">
            <a:alphaModFix/>
          </a:blip>
          <a:srcRect b="0" l="9" r="0" t="0"/>
          <a:stretch/>
        </p:blipFill>
        <p:spPr>
          <a:xfrm rot="148388">
            <a:off x="2427884" y="2099010"/>
            <a:ext cx="1371559" cy="2286187"/>
          </a:xfrm>
          <a:prstGeom prst="rect">
            <a:avLst/>
          </a:prstGeom>
          <a:noFill/>
          <a:ln cap="flat" cmpd="sng" w="9525">
            <a:solidFill>
              <a:schemeClr val="lt1"/>
            </a:solidFill>
            <a:prstDash val="solid"/>
            <a:round/>
            <a:headEnd len="sm" w="sm" type="none"/>
            <a:tailEnd len="sm" w="sm" type="none"/>
          </a:ln>
          <a:effectLst>
            <a:outerShdw blurRad="142875" rotWithShape="0" algn="bl" dir="2760000" dist="95250">
              <a:srgbClr val="192346">
                <a:alpha val="50000"/>
              </a:srgbClr>
            </a:outerShdw>
          </a:effectLst>
        </p:spPr>
      </p:pic>
      <p:pic>
        <p:nvPicPr>
          <p:cNvPr id="562" name="Google Shape;562;p72"/>
          <p:cNvPicPr preferRelativeResize="0"/>
          <p:nvPr/>
        </p:nvPicPr>
        <p:blipFill rotWithShape="1">
          <a:blip r:embed="rId13">
            <a:alphaModFix/>
          </a:blip>
          <a:srcRect b="0" l="9" r="0" t="0"/>
          <a:stretch/>
        </p:blipFill>
        <p:spPr>
          <a:xfrm rot="-300999">
            <a:off x="1473493" y="2576205"/>
            <a:ext cx="1371560" cy="2286185"/>
          </a:xfrm>
          <a:prstGeom prst="rect">
            <a:avLst/>
          </a:prstGeom>
          <a:noFill/>
          <a:ln cap="flat" cmpd="sng" w="9525">
            <a:solidFill>
              <a:schemeClr val="lt1"/>
            </a:solidFill>
            <a:prstDash val="solid"/>
            <a:round/>
            <a:headEnd len="sm" w="sm" type="none"/>
            <a:tailEnd len="sm" w="sm" type="none"/>
          </a:ln>
          <a:effectLst>
            <a:outerShdw blurRad="142875" rotWithShape="0" algn="bl" dir="2760000" dist="95250">
              <a:srgbClr val="192346">
                <a:alpha val="50000"/>
              </a:srgbClr>
            </a:outerShdw>
          </a:effectLst>
        </p:spPr>
      </p:pic>
      <p:pic>
        <p:nvPicPr>
          <p:cNvPr id="563" name="Google Shape;563;p72"/>
          <p:cNvPicPr preferRelativeResize="0"/>
          <p:nvPr/>
        </p:nvPicPr>
        <p:blipFill rotWithShape="1">
          <a:blip r:embed="rId14">
            <a:alphaModFix/>
          </a:blip>
          <a:srcRect b="0" l="0" r="0" t="0"/>
          <a:stretch/>
        </p:blipFill>
        <p:spPr>
          <a:xfrm rot="-2700000">
            <a:off x="1978829" y="2696698"/>
            <a:ext cx="1371599" cy="2284795"/>
          </a:xfrm>
          <a:prstGeom prst="rect">
            <a:avLst/>
          </a:prstGeom>
          <a:noFill/>
          <a:ln cap="flat" cmpd="sng" w="9525">
            <a:solidFill>
              <a:schemeClr val="lt1"/>
            </a:solidFill>
            <a:prstDash val="solid"/>
            <a:round/>
            <a:headEnd len="sm" w="sm" type="none"/>
            <a:tailEnd len="sm" w="sm" type="none"/>
          </a:ln>
          <a:effectLst>
            <a:outerShdw blurRad="142875" rotWithShape="0" algn="bl" dir="2760000" dist="95250">
              <a:srgbClr val="192346">
                <a:alpha val="50000"/>
              </a:srgbClr>
            </a:outerShdw>
          </a:effectLst>
        </p:spPr>
      </p:pic>
      <p:pic>
        <p:nvPicPr>
          <p:cNvPr id="564" name="Google Shape;564;p72"/>
          <p:cNvPicPr preferRelativeResize="0"/>
          <p:nvPr/>
        </p:nvPicPr>
        <p:blipFill rotWithShape="1">
          <a:blip r:embed="rId15">
            <a:alphaModFix/>
          </a:blip>
          <a:srcRect b="0" l="9" r="0" t="0"/>
          <a:stretch/>
        </p:blipFill>
        <p:spPr>
          <a:xfrm rot="599995">
            <a:off x="4505394" y="2195417"/>
            <a:ext cx="1371600" cy="2286256"/>
          </a:xfrm>
          <a:prstGeom prst="rect">
            <a:avLst/>
          </a:prstGeom>
          <a:noFill/>
          <a:ln cap="flat" cmpd="sng" w="9525">
            <a:solidFill>
              <a:schemeClr val="lt1"/>
            </a:solidFill>
            <a:prstDash val="solid"/>
            <a:round/>
            <a:headEnd len="sm" w="sm" type="none"/>
            <a:tailEnd len="sm" w="sm" type="none"/>
          </a:ln>
          <a:effectLst>
            <a:outerShdw blurRad="142875" rotWithShape="0" algn="bl" dir="2760000" dist="95250">
              <a:srgbClr val="192346">
                <a:alpha val="50000"/>
              </a:srgbClr>
            </a:outerShdw>
          </a:effectLst>
        </p:spPr>
      </p:pic>
      <p:pic>
        <p:nvPicPr>
          <p:cNvPr id="565" name="Google Shape;565;p72"/>
          <p:cNvPicPr preferRelativeResize="0"/>
          <p:nvPr/>
        </p:nvPicPr>
        <p:blipFill rotWithShape="1">
          <a:blip r:embed="rId16">
            <a:alphaModFix/>
          </a:blip>
          <a:srcRect b="0" l="9" r="0" t="0"/>
          <a:stretch/>
        </p:blipFill>
        <p:spPr>
          <a:xfrm rot="-600000">
            <a:off x="3438320" y="2195418"/>
            <a:ext cx="1371600" cy="2286256"/>
          </a:xfrm>
          <a:prstGeom prst="rect">
            <a:avLst/>
          </a:prstGeom>
          <a:noFill/>
          <a:ln cap="flat" cmpd="sng" w="9525">
            <a:solidFill>
              <a:schemeClr val="lt1"/>
            </a:solidFill>
            <a:prstDash val="solid"/>
            <a:round/>
            <a:headEnd len="sm" w="sm" type="none"/>
            <a:tailEnd len="sm" w="sm" type="none"/>
          </a:ln>
          <a:effectLst>
            <a:outerShdw blurRad="142875" rotWithShape="0" algn="bl" dir="2760000" dist="95250">
              <a:srgbClr val="192346">
                <a:alpha val="50000"/>
              </a:srgbClr>
            </a:outerShdw>
          </a:effectLst>
        </p:spPr>
      </p:pic>
      <p:pic>
        <p:nvPicPr>
          <p:cNvPr id="566" name="Google Shape;566;p72"/>
          <p:cNvPicPr preferRelativeResize="0"/>
          <p:nvPr/>
        </p:nvPicPr>
        <p:blipFill rotWithShape="1">
          <a:blip r:embed="rId17">
            <a:alphaModFix/>
          </a:blip>
          <a:srcRect b="0" l="9" r="0" t="0"/>
          <a:stretch/>
        </p:blipFill>
        <p:spPr>
          <a:xfrm rot="1795897">
            <a:off x="6623194" y="2065466"/>
            <a:ext cx="1371601" cy="2286256"/>
          </a:xfrm>
          <a:prstGeom prst="rect">
            <a:avLst/>
          </a:prstGeom>
          <a:noFill/>
          <a:ln cap="flat" cmpd="sng" w="9525">
            <a:solidFill>
              <a:schemeClr val="lt1"/>
            </a:solidFill>
            <a:prstDash val="solid"/>
            <a:round/>
            <a:headEnd len="sm" w="sm" type="none"/>
            <a:tailEnd len="sm" w="sm" type="none"/>
          </a:ln>
          <a:effectLst>
            <a:outerShdw blurRad="142875" rotWithShape="0" algn="bl" dir="2760000" dist="95250">
              <a:srgbClr val="192346">
                <a:alpha val="50000"/>
              </a:srgbClr>
            </a:outerShdw>
          </a:effectLst>
        </p:spPr>
      </p:pic>
      <p:pic>
        <p:nvPicPr>
          <p:cNvPr id="567" name="Google Shape;567;p72"/>
          <p:cNvPicPr preferRelativeResize="0"/>
          <p:nvPr/>
        </p:nvPicPr>
        <p:blipFill rotWithShape="1">
          <a:blip r:embed="rId18">
            <a:alphaModFix/>
          </a:blip>
          <a:srcRect b="0" l="9" r="0" t="0"/>
          <a:stretch/>
        </p:blipFill>
        <p:spPr>
          <a:xfrm rot="-1657486">
            <a:off x="5453014" y="1792051"/>
            <a:ext cx="1371601" cy="2286257"/>
          </a:xfrm>
          <a:prstGeom prst="rect">
            <a:avLst/>
          </a:prstGeom>
          <a:noFill/>
          <a:ln cap="flat" cmpd="sng" w="9525">
            <a:solidFill>
              <a:schemeClr val="lt1"/>
            </a:solidFill>
            <a:prstDash val="solid"/>
            <a:round/>
            <a:headEnd len="sm" w="sm" type="none"/>
            <a:tailEnd len="sm" w="sm" type="none"/>
          </a:ln>
          <a:effectLst>
            <a:outerShdw blurRad="142875" rotWithShape="0" algn="bl" dir="2760000" dist="95250">
              <a:srgbClr val="192346">
                <a:alpha val="50000"/>
              </a:srgbClr>
            </a:outerShdw>
          </a:effectLst>
        </p:spPr>
      </p:pic>
      <p:pic>
        <p:nvPicPr>
          <p:cNvPr id="568" name="Google Shape;568;p72"/>
          <p:cNvPicPr preferRelativeResize="0"/>
          <p:nvPr/>
        </p:nvPicPr>
        <p:blipFill rotWithShape="1">
          <a:blip r:embed="rId19">
            <a:alphaModFix/>
          </a:blip>
          <a:srcRect b="0" l="0" r="0" t="0"/>
          <a:stretch/>
        </p:blipFill>
        <p:spPr>
          <a:xfrm rot="1195899">
            <a:off x="5758576" y="2655608"/>
            <a:ext cx="1371600" cy="2284796"/>
          </a:xfrm>
          <a:prstGeom prst="rect">
            <a:avLst/>
          </a:prstGeom>
          <a:noFill/>
          <a:ln cap="flat" cmpd="sng" w="9525">
            <a:solidFill>
              <a:schemeClr val="lt1"/>
            </a:solidFill>
            <a:prstDash val="solid"/>
            <a:round/>
            <a:headEnd len="sm" w="sm" type="none"/>
            <a:tailEnd len="sm" w="sm" type="none"/>
          </a:ln>
          <a:effectLst>
            <a:outerShdw blurRad="142875" rotWithShape="0" algn="bl" dir="2760000" dist="95250">
              <a:srgbClr val="192346">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7"/>
          <p:cNvSpPr txBox="1"/>
          <p:nvPr>
            <p:ph type="title"/>
          </p:nvPr>
        </p:nvSpPr>
        <p:spPr>
          <a:xfrm>
            <a:off x="423600" y="2357588"/>
            <a:ext cx="8296800" cy="15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What is ZERO?</a:t>
            </a:r>
            <a:endParaRPr/>
          </a:p>
        </p:txBody>
      </p:sp>
      <p:sp>
        <p:nvSpPr>
          <p:cNvPr id="185" name="Google Shape;185;p37"/>
          <p:cNvSpPr txBox="1"/>
          <p:nvPr>
            <p:ph idx="1" type="subTitle"/>
          </p:nvPr>
        </p:nvSpPr>
        <p:spPr>
          <a:xfrm>
            <a:off x="788850" y="3633350"/>
            <a:ext cx="7566300" cy="5790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GB" sz="2400"/>
              <a:t>Our Mission is to Unite the built environment to tackle its Carbon Addiction</a:t>
            </a:r>
            <a:endParaRPr/>
          </a:p>
        </p:txBody>
      </p:sp>
      <p:sp>
        <p:nvSpPr>
          <p:cNvPr id="186" name="Google Shape;186;p37"/>
          <p:cNvSpPr txBox="1"/>
          <p:nvPr/>
        </p:nvSpPr>
        <p:spPr>
          <a:xfrm>
            <a:off x="3072000" y="4743300"/>
            <a:ext cx="30000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a:solidFill>
                  <a:schemeClr val="lt1"/>
                </a:solidFill>
                <a:latin typeface="Montserrat"/>
                <a:ea typeface="Montserrat"/>
                <a:cs typeface="Montserrat"/>
                <a:sym typeface="Montserrat"/>
              </a:rPr>
              <a:t>zeroconstruct.com</a:t>
            </a:r>
            <a:endParaRPr>
              <a:solidFill>
                <a:schemeClr val="l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pic>
        <p:nvPicPr>
          <p:cNvPr id="573" name="Google Shape;573;p73"/>
          <p:cNvPicPr preferRelativeResize="0"/>
          <p:nvPr/>
        </p:nvPicPr>
        <p:blipFill>
          <a:blip r:embed="rId3">
            <a:alphaModFix/>
          </a:blip>
          <a:stretch>
            <a:fillRect/>
          </a:stretch>
        </p:blipFill>
        <p:spPr>
          <a:xfrm rot="1421">
            <a:off x="110026" y="114095"/>
            <a:ext cx="1451100" cy="2412000"/>
          </a:xfrm>
          <a:prstGeom prst="roundRect">
            <a:avLst>
              <a:gd fmla="val 4918" name="adj"/>
            </a:avLst>
          </a:prstGeom>
          <a:noFill/>
          <a:ln cap="flat" cmpd="sng" w="9525">
            <a:solidFill>
              <a:schemeClr val="lt1"/>
            </a:solidFill>
            <a:prstDash val="solid"/>
            <a:round/>
            <a:headEnd len="sm" w="sm" type="none"/>
            <a:tailEnd len="sm" w="sm" type="none"/>
          </a:ln>
          <a:effectLst>
            <a:outerShdw blurRad="142875" rotWithShape="0" algn="bl" dir="2760000" dist="104775">
              <a:schemeClr val="dk1">
                <a:alpha val="50000"/>
              </a:schemeClr>
            </a:outerShdw>
          </a:effectLst>
        </p:spPr>
      </p:pic>
      <p:pic>
        <p:nvPicPr>
          <p:cNvPr id="574" name="Google Shape;574;p73"/>
          <p:cNvPicPr preferRelativeResize="0"/>
          <p:nvPr/>
        </p:nvPicPr>
        <p:blipFill rotWithShape="1">
          <a:blip r:embed="rId4">
            <a:alphaModFix/>
          </a:blip>
          <a:srcRect b="0" l="0" r="0" t="0"/>
          <a:stretch/>
        </p:blipFill>
        <p:spPr>
          <a:xfrm>
            <a:off x="3094646" y="1357701"/>
            <a:ext cx="1447200" cy="2412000"/>
          </a:xfrm>
          <a:prstGeom prst="roundRect">
            <a:avLst>
              <a:gd fmla="val 4719" name="adj"/>
            </a:avLst>
          </a:prstGeom>
          <a:noFill/>
          <a:ln cap="flat" cmpd="sng" w="9525">
            <a:solidFill>
              <a:schemeClr val="lt1"/>
            </a:solidFill>
            <a:prstDash val="solid"/>
            <a:round/>
            <a:headEnd len="sm" w="sm" type="none"/>
            <a:tailEnd len="sm" w="sm" type="none"/>
          </a:ln>
          <a:effectLst>
            <a:outerShdw blurRad="142875" rotWithShape="0" algn="bl" dir="2760000" dist="104775">
              <a:schemeClr val="dk1">
                <a:alpha val="50000"/>
              </a:schemeClr>
            </a:outerShdw>
          </a:effectLst>
        </p:spPr>
      </p:pic>
      <p:pic>
        <p:nvPicPr>
          <p:cNvPr id="575" name="Google Shape;575;p73"/>
          <p:cNvPicPr preferRelativeResize="0"/>
          <p:nvPr/>
        </p:nvPicPr>
        <p:blipFill rotWithShape="1">
          <a:blip r:embed="rId5">
            <a:alphaModFix/>
          </a:blip>
          <a:srcRect b="0" l="0" r="0" t="0"/>
          <a:stretch/>
        </p:blipFill>
        <p:spPr>
          <a:xfrm>
            <a:off x="6074501" y="2617696"/>
            <a:ext cx="1447200" cy="2412000"/>
          </a:xfrm>
          <a:prstGeom prst="roundRect">
            <a:avLst>
              <a:gd fmla="val 6170" name="adj"/>
            </a:avLst>
          </a:prstGeom>
          <a:noFill/>
          <a:ln cap="flat" cmpd="sng" w="9525">
            <a:solidFill>
              <a:schemeClr val="lt1"/>
            </a:solidFill>
            <a:prstDash val="solid"/>
            <a:round/>
            <a:headEnd len="sm" w="sm" type="none"/>
            <a:tailEnd len="sm" w="sm" type="none"/>
          </a:ln>
          <a:effectLst>
            <a:outerShdw blurRad="142875" rotWithShape="0" algn="bl" dir="2760000" dist="104775">
              <a:schemeClr val="dk1">
                <a:alpha val="50000"/>
              </a:schemeClr>
            </a:outerShdw>
          </a:effectLst>
        </p:spPr>
      </p:pic>
      <p:pic>
        <p:nvPicPr>
          <p:cNvPr id="576" name="Google Shape;576;p73"/>
          <p:cNvPicPr preferRelativeResize="0"/>
          <p:nvPr/>
        </p:nvPicPr>
        <p:blipFill>
          <a:blip r:embed="rId6">
            <a:alphaModFix/>
          </a:blip>
          <a:stretch>
            <a:fillRect/>
          </a:stretch>
        </p:blipFill>
        <p:spPr>
          <a:xfrm>
            <a:off x="1602339" y="114100"/>
            <a:ext cx="1451100" cy="2412000"/>
          </a:xfrm>
          <a:prstGeom prst="roundRect">
            <a:avLst>
              <a:gd fmla="val 5597" name="adj"/>
            </a:avLst>
          </a:prstGeom>
          <a:noFill/>
          <a:ln cap="flat" cmpd="sng" w="9525">
            <a:solidFill>
              <a:schemeClr val="lt1"/>
            </a:solidFill>
            <a:prstDash val="solid"/>
            <a:round/>
            <a:headEnd len="sm" w="sm" type="none"/>
            <a:tailEnd len="sm" w="sm" type="none"/>
          </a:ln>
          <a:effectLst>
            <a:outerShdw blurRad="142875" rotWithShape="0" algn="bl" dir="2760000" dist="104775">
              <a:schemeClr val="dk1">
                <a:alpha val="50000"/>
              </a:schemeClr>
            </a:outerShdw>
          </a:effectLst>
        </p:spPr>
      </p:pic>
      <p:pic>
        <p:nvPicPr>
          <p:cNvPr id="577" name="Google Shape;577;p73"/>
          <p:cNvPicPr preferRelativeResize="0"/>
          <p:nvPr/>
        </p:nvPicPr>
        <p:blipFill>
          <a:blip r:embed="rId7">
            <a:alphaModFix/>
          </a:blip>
          <a:stretch>
            <a:fillRect/>
          </a:stretch>
        </p:blipFill>
        <p:spPr>
          <a:xfrm>
            <a:off x="4584574" y="1357700"/>
            <a:ext cx="1447200" cy="2412000"/>
          </a:xfrm>
          <a:prstGeom prst="roundRect">
            <a:avLst>
              <a:gd fmla="val 5210" name="adj"/>
            </a:avLst>
          </a:prstGeom>
          <a:noFill/>
          <a:ln cap="flat" cmpd="sng" w="9525">
            <a:solidFill>
              <a:schemeClr val="lt1"/>
            </a:solidFill>
            <a:prstDash val="solid"/>
            <a:round/>
            <a:headEnd len="sm" w="sm" type="none"/>
            <a:tailEnd len="sm" w="sm" type="none"/>
          </a:ln>
          <a:effectLst>
            <a:outerShdw blurRad="142875" rotWithShape="0" algn="bl" dir="2760000" dist="104775">
              <a:schemeClr val="dk1">
                <a:alpha val="50000"/>
              </a:schemeClr>
            </a:outerShdw>
          </a:effectLst>
        </p:spPr>
      </p:pic>
      <p:pic>
        <p:nvPicPr>
          <p:cNvPr id="578" name="Google Shape;578;p73"/>
          <p:cNvPicPr preferRelativeResize="0"/>
          <p:nvPr/>
        </p:nvPicPr>
        <p:blipFill>
          <a:blip r:embed="rId8">
            <a:alphaModFix/>
          </a:blip>
          <a:stretch>
            <a:fillRect/>
          </a:stretch>
        </p:blipFill>
        <p:spPr>
          <a:xfrm>
            <a:off x="7586774" y="2617700"/>
            <a:ext cx="1447200" cy="2412000"/>
          </a:xfrm>
          <a:prstGeom prst="roundRect">
            <a:avLst>
              <a:gd fmla="val 5460" name="adj"/>
            </a:avLst>
          </a:prstGeom>
          <a:noFill/>
          <a:ln cap="flat" cmpd="sng" w="9525">
            <a:solidFill>
              <a:schemeClr val="lt1"/>
            </a:solidFill>
            <a:prstDash val="solid"/>
            <a:round/>
            <a:headEnd len="sm" w="sm" type="none"/>
            <a:tailEnd len="sm" w="sm" type="none"/>
          </a:ln>
          <a:effectLst>
            <a:outerShdw blurRad="142875" rotWithShape="0" algn="bl" dir="2760000" dist="104775">
              <a:schemeClr val="dk1">
                <a:alpha val="50000"/>
              </a:scheme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6"/>
                                        </p:tgtEl>
                                        <p:attrNameLst>
                                          <p:attrName>style.visibility</p:attrName>
                                        </p:attrNameLst>
                                      </p:cBhvr>
                                      <p:to>
                                        <p:strVal val="visible"/>
                                      </p:to>
                                    </p:set>
                                    <p:animEffect filter="fade" transition="in">
                                      <p:cBhvr>
                                        <p:cTn dur="1000"/>
                                        <p:tgtEl>
                                          <p:spTgt spid="576"/>
                                        </p:tgtEl>
                                      </p:cBhvr>
                                    </p:animEffect>
                                  </p:childTnLst>
                                </p:cTn>
                              </p:par>
                              <p:par>
                                <p:cTn fill="hold" nodeType="withEffect" presetClass="entr" presetID="10" presetSubtype="0">
                                  <p:stCondLst>
                                    <p:cond delay="0"/>
                                  </p:stCondLst>
                                  <p:childTnLst>
                                    <p:set>
                                      <p:cBhvr>
                                        <p:cTn dur="1" fill="hold">
                                          <p:stCondLst>
                                            <p:cond delay="0"/>
                                          </p:stCondLst>
                                        </p:cTn>
                                        <p:tgtEl>
                                          <p:spTgt spid="577"/>
                                        </p:tgtEl>
                                        <p:attrNameLst>
                                          <p:attrName>style.visibility</p:attrName>
                                        </p:attrNameLst>
                                      </p:cBhvr>
                                      <p:to>
                                        <p:strVal val="visible"/>
                                      </p:to>
                                    </p:set>
                                    <p:animEffect filter="fade" transition="in">
                                      <p:cBhvr>
                                        <p:cTn dur="1000"/>
                                        <p:tgtEl>
                                          <p:spTgt spid="577"/>
                                        </p:tgtEl>
                                      </p:cBhvr>
                                    </p:animEffect>
                                  </p:childTnLst>
                                </p:cTn>
                              </p:par>
                              <p:par>
                                <p:cTn fill="hold" nodeType="withEffect" presetClass="entr" presetID="10" presetSubtype="0">
                                  <p:stCondLst>
                                    <p:cond delay="0"/>
                                  </p:stCondLst>
                                  <p:childTnLst>
                                    <p:set>
                                      <p:cBhvr>
                                        <p:cTn dur="1" fill="hold">
                                          <p:stCondLst>
                                            <p:cond delay="0"/>
                                          </p:stCondLst>
                                        </p:cTn>
                                        <p:tgtEl>
                                          <p:spTgt spid="578"/>
                                        </p:tgtEl>
                                        <p:attrNameLst>
                                          <p:attrName>style.visibility</p:attrName>
                                        </p:attrNameLst>
                                      </p:cBhvr>
                                      <p:to>
                                        <p:strVal val="visible"/>
                                      </p:to>
                                    </p:set>
                                    <p:animEffect filter="fade" transition="in">
                                      <p:cBhvr>
                                        <p:cTn dur="1000"/>
                                        <p:tgtEl>
                                          <p:spTgt spid="5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74"/>
          <p:cNvSpPr txBox="1"/>
          <p:nvPr>
            <p:ph type="title"/>
          </p:nvPr>
        </p:nvSpPr>
        <p:spPr>
          <a:xfrm>
            <a:off x="265500" y="1351600"/>
            <a:ext cx="4045200" cy="876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a:t>Playing Cards</a:t>
            </a:r>
            <a:endParaRPr/>
          </a:p>
        </p:txBody>
      </p:sp>
      <p:sp>
        <p:nvSpPr>
          <p:cNvPr id="584" name="Google Shape;584;p74"/>
          <p:cNvSpPr txBox="1"/>
          <p:nvPr>
            <p:ph idx="1" type="subTitle"/>
          </p:nvPr>
        </p:nvSpPr>
        <p:spPr>
          <a:xfrm>
            <a:off x="265500" y="2410896"/>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Available online to purchase</a:t>
            </a:r>
            <a:endParaRPr/>
          </a:p>
          <a:p>
            <a:pPr indent="0" lvl="0" marL="0" rtl="0" algn="ctr">
              <a:spcBef>
                <a:spcPts val="0"/>
              </a:spcBef>
              <a:spcAft>
                <a:spcPts val="0"/>
              </a:spcAft>
              <a:buNone/>
            </a:pPr>
            <a:r>
              <a:rPr b="1" lang="en-GB"/>
              <a:t>October 2023 </a:t>
            </a:r>
            <a:endParaRPr b="1"/>
          </a:p>
          <a:p>
            <a:pPr indent="0" lvl="0" marL="0" rtl="0" algn="ctr">
              <a:spcBef>
                <a:spcPts val="0"/>
              </a:spcBef>
              <a:spcAft>
                <a:spcPts val="0"/>
              </a:spcAft>
              <a:buNone/>
            </a:pPr>
            <a:r>
              <a:t/>
            </a:r>
            <a:endParaRPr b="1"/>
          </a:p>
          <a:p>
            <a:pPr indent="0" lvl="0" marL="0" rtl="0" algn="ctr">
              <a:spcBef>
                <a:spcPts val="0"/>
              </a:spcBef>
              <a:spcAft>
                <a:spcPts val="0"/>
              </a:spcAft>
              <a:buNone/>
            </a:pPr>
            <a:r>
              <a:t/>
            </a:r>
            <a:endParaRPr/>
          </a:p>
        </p:txBody>
      </p:sp>
      <p:pic>
        <p:nvPicPr>
          <p:cNvPr id="585" name="Google Shape;585;p74"/>
          <p:cNvPicPr preferRelativeResize="0"/>
          <p:nvPr/>
        </p:nvPicPr>
        <p:blipFill>
          <a:blip r:embed="rId3">
            <a:alphaModFix/>
          </a:blip>
          <a:stretch>
            <a:fillRect/>
          </a:stretch>
        </p:blipFill>
        <p:spPr>
          <a:xfrm>
            <a:off x="5623651" y="387600"/>
            <a:ext cx="2621100" cy="4368300"/>
          </a:xfrm>
          <a:prstGeom prst="roundRect">
            <a:avLst>
              <a:gd fmla="val 5460" name="adj"/>
            </a:avLst>
          </a:prstGeom>
          <a:noFill/>
          <a:ln cap="flat" cmpd="sng" w="9525">
            <a:solidFill>
              <a:schemeClr val="lt1"/>
            </a:solidFill>
            <a:prstDash val="solid"/>
            <a:round/>
            <a:headEnd len="sm" w="sm" type="none"/>
            <a:tailEnd len="sm" w="sm" type="none"/>
          </a:ln>
          <a:effectLst>
            <a:outerShdw blurRad="142875" rotWithShape="0" algn="bl" dir="2760000" dist="104775">
              <a:schemeClr val="accent6">
                <a:alpha val="50000"/>
              </a:schemeClr>
            </a:outerShdw>
          </a:effectLst>
        </p:spPr>
      </p:pic>
      <p:sp>
        <p:nvSpPr>
          <p:cNvPr id="586" name="Google Shape;586;p74"/>
          <p:cNvSpPr/>
          <p:nvPr/>
        </p:nvSpPr>
        <p:spPr>
          <a:xfrm>
            <a:off x="4947200" y="4433025"/>
            <a:ext cx="616200" cy="153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pic>
        <p:nvPicPr>
          <p:cNvPr id="591" name="Google Shape;591;p75"/>
          <p:cNvPicPr preferRelativeResize="0"/>
          <p:nvPr/>
        </p:nvPicPr>
        <p:blipFill>
          <a:blip r:embed="rId3">
            <a:alphaModFix/>
          </a:blip>
          <a:stretch>
            <a:fillRect/>
          </a:stretch>
        </p:blipFill>
        <p:spPr>
          <a:xfrm>
            <a:off x="912650" y="86575"/>
            <a:ext cx="7195000" cy="44811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76"/>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ZERO CON Live</a:t>
            </a:r>
            <a:endParaRPr/>
          </a:p>
        </p:txBody>
      </p:sp>
      <p:sp>
        <p:nvSpPr>
          <p:cNvPr id="597" name="Google Shape;597;p76"/>
          <p:cNvSpPr txBox="1"/>
          <p:nvPr>
            <p:ph idx="1" type="body"/>
          </p:nvPr>
        </p:nvSpPr>
        <p:spPr>
          <a:xfrm>
            <a:off x="2400303" y="1602675"/>
            <a:ext cx="30714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2400"/>
              <a:t>Digital</a:t>
            </a:r>
            <a:endParaRPr b="1" sz="2400"/>
          </a:p>
          <a:p>
            <a:pPr indent="0" lvl="0" marL="0" rtl="0" algn="l">
              <a:spcBef>
                <a:spcPts val="1600"/>
              </a:spcBef>
              <a:spcAft>
                <a:spcPts val="0"/>
              </a:spcAft>
              <a:buNone/>
            </a:pPr>
            <a:r>
              <a:rPr lang="en-GB"/>
              <a:t>23th April 2024</a:t>
            </a:r>
            <a:endParaRPr/>
          </a:p>
          <a:p>
            <a:pPr indent="0" lvl="0" marL="0" rtl="0" algn="l">
              <a:spcBef>
                <a:spcPts val="1600"/>
              </a:spcBef>
              <a:spcAft>
                <a:spcPts val="0"/>
              </a:spcAft>
              <a:buNone/>
            </a:pPr>
            <a:r>
              <a:rPr lang="en-GB"/>
              <a:t>24hr LIVE event</a:t>
            </a:r>
            <a:endParaRPr/>
          </a:p>
          <a:p>
            <a:pPr indent="0" lvl="0" marL="0" rtl="0" algn="l">
              <a:spcBef>
                <a:spcPts val="1600"/>
              </a:spcBef>
              <a:spcAft>
                <a:spcPts val="1600"/>
              </a:spcAft>
              <a:buNone/>
            </a:pPr>
            <a:r>
              <a:rPr lang="en-GB"/>
              <a:t>Different case studies and speakers from around the world</a:t>
            </a:r>
            <a:endParaRPr/>
          </a:p>
        </p:txBody>
      </p:sp>
      <p:sp>
        <p:nvSpPr>
          <p:cNvPr id="598" name="Google Shape;598;p76"/>
          <p:cNvSpPr txBox="1"/>
          <p:nvPr>
            <p:ph idx="2" type="body"/>
          </p:nvPr>
        </p:nvSpPr>
        <p:spPr>
          <a:xfrm>
            <a:off x="5650572" y="1602675"/>
            <a:ext cx="30714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2400"/>
              <a:t>Physical</a:t>
            </a:r>
            <a:endParaRPr b="1" sz="2400"/>
          </a:p>
          <a:p>
            <a:pPr indent="0" lvl="0" marL="0" rtl="0" algn="l">
              <a:spcBef>
                <a:spcPts val="1600"/>
              </a:spcBef>
              <a:spcAft>
                <a:spcPts val="0"/>
              </a:spcAft>
              <a:buNone/>
            </a:pPr>
            <a:r>
              <a:rPr lang="en-GB"/>
              <a:t>October 2024</a:t>
            </a:r>
            <a:endParaRPr/>
          </a:p>
          <a:p>
            <a:pPr indent="0" lvl="0" marL="0" rtl="0" algn="l">
              <a:spcBef>
                <a:spcPts val="1600"/>
              </a:spcBef>
              <a:spcAft>
                <a:spcPts val="0"/>
              </a:spcAft>
              <a:buNone/>
            </a:pPr>
            <a:r>
              <a:rPr lang="en-GB"/>
              <a:t>London</a:t>
            </a:r>
            <a:endParaRPr/>
          </a:p>
          <a:p>
            <a:pPr indent="0" lvl="0" marL="0" rtl="0" algn="l">
              <a:spcBef>
                <a:spcPts val="1600"/>
              </a:spcBef>
              <a:spcAft>
                <a:spcPts val="1600"/>
              </a:spcAft>
              <a:buNone/>
            </a:pPr>
            <a:r>
              <a:rPr lang="en-GB"/>
              <a:t>Whole day of classes, debates, workshop and lectures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pic>
        <p:nvPicPr>
          <p:cNvPr id="603" name="Google Shape;603;p77"/>
          <p:cNvPicPr preferRelativeResize="0"/>
          <p:nvPr/>
        </p:nvPicPr>
        <p:blipFill>
          <a:blip r:embed="rId3">
            <a:alphaModFix/>
          </a:blip>
          <a:stretch>
            <a:fillRect/>
          </a:stretch>
        </p:blipFill>
        <p:spPr>
          <a:xfrm>
            <a:off x="0" y="0"/>
            <a:ext cx="10217129" cy="51434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pic>
        <p:nvPicPr>
          <p:cNvPr id="608" name="Google Shape;608;p78"/>
          <p:cNvPicPr preferRelativeResize="0"/>
          <p:nvPr/>
        </p:nvPicPr>
        <p:blipFill>
          <a:blip r:embed="rId3">
            <a:alphaModFix/>
          </a:blip>
          <a:stretch>
            <a:fillRect/>
          </a:stretch>
        </p:blipFill>
        <p:spPr>
          <a:xfrm>
            <a:off x="-11937" y="0"/>
            <a:ext cx="9167882" cy="51435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pic>
        <p:nvPicPr>
          <p:cNvPr id="613" name="Google Shape;613;p79"/>
          <p:cNvPicPr preferRelativeResize="0"/>
          <p:nvPr/>
        </p:nvPicPr>
        <p:blipFill>
          <a:blip r:embed="rId3">
            <a:alphaModFix/>
          </a:blip>
          <a:stretch>
            <a:fillRect/>
          </a:stretch>
        </p:blipFill>
        <p:spPr>
          <a:xfrm>
            <a:off x="633764" y="519789"/>
            <a:ext cx="4103921" cy="4103926"/>
          </a:xfrm>
          <a:prstGeom prst="rect">
            <a:avLst/>
          </a:prstGeom>
          <a:noFill/>
          <a:ln cap="flat" cmpd="sng" w="19050">
            <a:solidFill>
              <a:srgbClr val="FFFFFF"/>
            </a:solidFill>
            <a:prstDash val="solid"/>
            <a:round/>
            <a:headEnd len="sm" w="sm" type="none"/>
            <a:tailEnd len="sm" w="sm" type="none"/>
          </a:ln>
        </p:spPr>
      </p:pic>
      <p:pic>
        <p:nvPicPr>
          <p:cNvPr id="614" name="Google Shape;614;p79"/>
          <p:cNvPicPr preferRelativeResize="0"/>
          <p:nvPr/>
        </p:nvPicPr>
        <p:blipFill>
          <a:blip r:embed="rId4">
            <a:alphaModFix/>
          </a:blip>
          <a:stretch>
            <a:fillRect/>
          </a:stretch>
        </p:blipFill>
        <p:spPr>
          <a:xfrm>
            <a:off x="5431927" y="1029163"/>
            <a:ext cx="3085200" cy="30852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pic>
        <p:nvPicPr>
          <p:cNvPr id="619" name="Google Shape;619;p80"/>
          <p:cNvPicPr preferRelativeResize="0"/>
          <p:nvPr/>
        </p:nvPicPr>
        <p:blipFill>
          <a:blip r:embed="rId3">
            <a:alphaModFix/>
          </a:blip>
          <a:stretch>
            <a:fillRect/>
          </a:stretch>
        </p:blipFill>
        <p:spPr>
          <a:xfrm>
            <a:off x="3780975" y="802424"/>
            <a:ext cx="3600000" cy="1078759"/>
          </a:xfrm>
          <a:prstGeom prst="rect">
            <a:avLst/>
          </a:prstGeom>
          <a:noFill/>
          <a:ln>
            <a:noFill/>
          </a:ln>
        </p:spPr>
      </p:pic>
      <p:pic>
        <p:nvPicPr>
          <p:cNvPr id="620" name="Google Shape;620;p80"/>
          <p:cNvPicPr preferRelativeResize="0"/>
          <p:nvPr/>
        </p:nvPicPr>
        <p:blipFill rotWithShape="1">
          <a:blip r:embed="rId4">
            <a:alphaModFix/>
          </a:blip>
          <a:srcRect b="248" l="0" r="0" t="248"/>
          <a:stretch/>
        </p:blipFill>
        <p:spPr>
          <a:xfrm>
            <a:off x="1763014" y="537625"/>
            <a:ext cx="1607376" cy="1608349"/>
          </a:xfrm>
          <a:prstGeom prst="rect">
            <a:avLst/>
          </a:prstGeom>
          <a:noFill/>
          <a:ln>
            <a:noFill/>
          </a:ln>
        </p:spPr>
      </p:pic>
      <p:cxnSp>
        <p:nvCxnSpPr>
          <p:cNvPr id="621" name="Google Shape;621;p80"/>
          <p:cNvCxnSpPr/>
          <p:nvPr/>
        </p:nvCxnSpPr>
        <p:spPr>
          <a:xfrm>
            <a:off x="444750" y="2478225"/>
            <a:ext cx="8254500" cy="0"/>
          </a:xfrm>
          <a:prstGeom prst="straightConnector1">
            <a:avLst/>
          </a:prstGeom>
          <a:noFill/>
          <a:ln cap="flat" cmpd="sng" w="28575">
            <a:solidFill>
              <a:srgbClr val="192346"/>
            </a:solidFill>
            <a:prstDash val="solid"/>
            <a:round/>
            <a:headEnd len="med" w="med" type="none"/>
            <a:tailEnd len="med" w="med" type="none"/>
          </a:ln>
        </p:spPr>
      </p:cxnSp>
      <p:pic>
        <p:nvPicPr>
          <p:cNvPr id="622" name="Google Shape;622;p80"/>
          <p:cNvPicPr preferRelativeResize="0"/>
          <p:nvPr/>
        </p:nvPicPr>
        <p:blipFill>
          <a:blip r:embed="rId5">
            <a:alphaModFix/>
          </a:blip>
          <a:stretch>
            <a:fillRect/>
          </a:stretch>
        </p:blipFill>
        <p:spPr>
          <a:xfrm>
            <a:off x="1296763" y="3225516"/>
            <a:ext cx="857846" cy="418199"/>
          </a:xfrm>
          <a:prstGeom prst="rect">
            <a:avLst/>
          </a:prstGeom>
          <a:noFill/>
          <a:ln>
            <a:noFill/>
          </a:ln>
        </p:spPr>
      </p:pic>
      <p:pic>
        <p:nvPicPr>
          <p:cNvPr id="623" name="Google Shape;623;p80"/>
          <p:cNvPicPr preferRelativeResize="0"/>
          <p:nvPr/>
        </p:nvPicPr>
        <p:blipFill rotWithShape="1">
          <a:blip r:embed="rId6">
            <a:alphaModFix/>
          </a:blip>
          <a:srcRect b="20956" l="0" r="0" t="20961"/>
          <a:stretch/>
        </p:blipFill>
        <p:spPr>
          <a:xfrm>
            <a:off x="2408488" y="3225512"/>
            <a:ext cx="2187050" cy="418200"/>
          </a:xfrm>
          <a:prstGeom prst="rect">
            <a:avLst/>
          </a:prstGeom>
          <a:noFill/>
          <a:ln>
            <a:noFill/>
          </a:ln>
        </p:spPr>
      </p:pic>
      <p:pic>
        <p:nvPicPr>
          <p:cNvPr id="624" name="Google Shape;624;p80"/>
          <p:cNvPicPr preferRelativeResize="0"/>
          <p:nvPr/>
        </p:nvPicPr>
        <p:blipFill rotWithShape="1">
          <a:blip r:embed="rId7">
            <a:alphaModFix/>
          </a:blip>
          <a:srcRect b="38851" l="0" r="0" t="38584"/>
          <a:stretch/>
        </p:blipFill>
        <p:spPr>
          <a:xfrm>
            <a:off x="4349524" y="3225513"/>
            <a:ext cx="3497713" cy="418200"/>
          </a:xfrm>
          <a:prstGeom prst="rect">
            <a:avLst/>
          </a:prstGeom>
          <a:noFill/>
          <a:ln>
            <a:noFill/>
          </a:ln>
        </p:spPr>
      </p:pic>
      <p:cxnSp>
        <p:nvCxnSpPr>
          <p:cNvPr id="625" name="Google Shape;625;p80"/>
          <p:cNvCxnSpPr/>
          <p:nvPr/>
        </p:nvCxnSpPr>
        <p:spPr>
          <a:xfrm>
            <a:off x="444750" y="4066625"/>
            <a:ext cx="8254500" cy="0"/>
          </a:xfrm>
          <a:prstGeom prst="straightConnector1">
            <a:avLst/>
          </a:prstGeom>
          <a:noFill/>
          <a:ln cap="flat" cmpd="sng" w="28575">
            <a:solidFill>
              <a:srgbClr val="192346"/>
            </a:solidFill>
            <a:prstDash val="solid"/>
            <a:round/>
            <a:headEnd len="med" w="med" type="none"/>
            <a:tailEnd len="med" w="med" type="none"/>
          </a:ln>
        </p:spPr>
      </p:cxnSp>
      <p:pic>
        <p:nvPicPr>
          <p:cNvPr id="626" name="Google Shape;626;p80"/>
          <p:cNvPicPr preferRelativeResize="0"/>
          <p:nvPr/>
        </p:nvPicPr>
        <p:blipFill>
          <a:blip r:embed="rId8">
            <a:alphaModFix/>
          </a:blip>
          <a:stretch>
            <a:fillRect/>
          </a:stretch>
        </p:blipFill>
        <p:spPr>
          <a:xfrm>
            <a:off x="4999350" y="4621625"/>
            <a:ext cx="1543200" cy="360000"/>
          </a:xfrm>
          <a:prstGeom prst="rect">
            <a:avLst/>
          </a:prstGeom>
          <a:noFill/>
          <a:ln>
            <a:noFill/>
          </a:ln>
        </p:spPr>
      </p:pic>
      <p:pic>
        <p:nvPicPr>
          <p:cNvPr id="627" name="Google Shape;627;p80"/>
          <p:cNvPicPr preferRelativeResize="0"/>
          <p:nvPr/>
        </p:nvPicPr>
        <p:blipFill>
          <a:blip r:embed="rId9">
            <a:alphaModFix/>
          </a:blip>
          <a:stretch>
            <a:fillRect/>
          </a:stretch>
        </p:blipFill>
        <p:spPr>
          <a:xfrm>
            <a:off x="6773522" y="4621626"/>
            <a:ext cx="1188000" cy="360000"/>
          </a:xfrm>
          <a:prstGeom prst="rect">
            <a:avLst/>
          </a:prstGeom>
          <a:noFill/>
          <a:ln>
            <a:noFill/>
          </a:ln>
        </p:spPr>
      </p:pic>
      <p:sp>
        <p:nvSpPr>
          <p:cNvPr id="628" name="Google Shape;628;p80"/>
          <p:cNvSpPr txBox="1"/>
          <p:nvPr>
            <p:ph idx="4294967295" type="title"/>
          </p:nvPr>
        </p:nvSpPr>
        <p:spPr>
          <a:xfrm>
            <a:off x="0" y="0"/>
            <a:ext cx="38160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800"/>
              <a:t>Founding partners</a:t>
            </a:r>
            <a:endParaRPr sz="1800"/>
          </a:p>
        </p:txBody>
      </p:sp>
      <p:sp>
        <p:nvSpPr>
          <p:cNvPr id="629" name="Google Shape;629;p80"/>
          <p:cNvSpPr txBox="1"/>
          <p:nvPr>
            <p:ph idx="4294967295" type="title"/>
          </p:nvPr>
        </p:nvSpPr>
        <p:spPr>
          <a:xfrm>
            <a:off x="0" y="2478225"/>
            <a:ext cx="2538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800"/>
              <a:t>Associate sponsors</a:t>
            </a:r>
            <a:endParaRPr sz="1800"/>
          </a:p>
        </p:txBody>
      </p:sp>
      <p:sp>
        <p:nvSpPr>
          <p:cNvPr id="630" name="Google Shape;630;p80"/>
          <p:cNvSpPr txBox="1"/>
          <p:nvPr>
            <p:ph idx="4294967295" type="title"/>
          </p:nvPr>
        </p:nvSpPr>
        <p:spPr>
          <a:xfrm>
            <a:off x="0" y="4066625"/>
            <a:ext cx="1728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800"/>
              <a:t>Supporters</a:t>
            </a:r>
            <a:endParaRPr sz="1800"/>
          </a:p>
        </p:txBody>
      </p:sp>
      <p:pic>
        <p:nvPicPr>
          <p:cNvPr id="631" name="Google Shape;631;p80"/>
          <p:cNvPicPr preferRelativeResize="0"/>
          <p:nvPr/>
        </p:nvPicPr>
        <p:blipFill>
          <a:blip r:embed="rId10">
            <a:alphaModFix/>
          </a:blip>
          <a:stretch>
            <a:fillRect/>
          </a:stretch>
        </p:blipFill>
        <p:spPr>
          <a:xfrm>
            <a:off x="3061379" y="4621625"/>
            <a:ext cx="1706998" cy="360001"/>
          </a:xfrm>
          <a:prstGeom prst="rect">
            <a:avLst/>
          </a:prstGeom>
          <a:noFill/>
          <a:ln>
            <a:noFill/>
          </a:ln>
        </p:spPr>
      </p:pic>
      <p:pic>
        <p:nvPicPr>
          <p:cNvPr id="632" name="Google Shape;632;p80"/>
          <p:cNvPicPr preferRelativeResize="0"/>
          <p:nvPr/>
        </p:nvPicPr>
        <p:blipFill>
          <a:blip r:embed="rId11">
            <a:alphaModFix/>
          </a:blip>
          <a:stretch>
            <a:fillRect/>
          </a:stretch>
        </p:blipFill>
        <p:spPr>
          <a:xfrm>
            <a:off x="1182475" y="4621625"/>
            <a:ext cx="1647933" cy="360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81"/>
          <p:cNvSpPr txBox="1"/>
          <p:nvPr>
            <p:ph idx="1" type="subTitle"/>
          </p:nvPr>
        </p:nvSpPr>
        <p:spPr>
          <a:xfrm>
            <a:off x="579300" y="3522400"/>
            <a:ext cx="7985400" cy="57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2400"/>
              <a:t>Join us, help us, sponsor us.</a:t>
            </a:r>
            <a:endParaRPr sz="2400"/>
          </a:p>
          <a:p>
            <a:pPr indent="0" lvl="0" marL="0" rtl="0" algn="ctr">
              <a:spcBef>
                <a:spcPts val="1600"/>
              </a:spcBef>
              <a:spcAft>
                <a:spcPts val="0"/>
              </a:spcAft>
              <a:buNone/>
            </a:pPr>
            <a:r>
              <a:rPr lang="en-GB" sz="2400"/>
              <a:t>We can only solve this as an industry community.</a:t>
            </a:r>
            <a:endParaRPr sz="2400"/>
          </a:p>
          <a:p>
            <a:pPr indent="0" lvl="0" marL="0" rtl="0" algn="ctr">
              <a:spcBef>
                <a:spcPts val="1600"/>
              </a:spcBef>
              <a:spcAft>
                <a:spcPts val="0"/>
              </a:spcAft>
              <a:buNone/>
            </a:pPr>
            <a:r>
              <a:t/>
            </a:r>
            <a:endParaRPr sz="2400"/>
          </a:p>
          <a:p>
            <a:pPr indent="0" lvl="0" marL="0" rtl="0" algn="ctr">
              <a:spcBef>
                <a:spcPts val="1600"/>
              </a:spcBef>
              <a:spcAft>
                <a:spcPts val="1600"/>
              </a:spcAft>
              <a:buNone/>
            </a:pPr>
            <a:r>
              <a:t/>
            </a:r>
            <a:endParaRPr sz="2400"/>
          </a:p>
        </p:txBody>
      </p:sp>
      <p:sp>
        <p:nvSpPr>
          <p:cNvPr id="638" name="Google Shape;638;p81"/>
          <p:cNvSpPr txBox="1"/>
          <p:nvPr/>
        </p:nvSpPr>
        <p:spPr>
          <a:xfrm>
            <a:off x="3072000" y="4743300"/>
            <a:ext cx="30000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a:solidFill>
                  <a:schemeClr val="lt1"/>
                </a:solidFill>
                <a:latin typeface="Montserrat"/>
                <a:ea typeface="Montserrat"/>
                <a:cs typeface="Montserrat"/>
                <a:sym typeface="Montserrat"/>
              </a:rPr>
              <a:t>zeroconstruct.com</a:t>
            </a:r>
            <a:endParaRPr>
              <a:solidFill>
                <a:schemeClr val="lt1"/>
              </a:solidFill>
            </a:endParaRPr>
          </a:p>
        </p:txBody>
      </p:sp>
      <p:sp>
        <p:nvSpPr>
          <p:cNvPr id="639" name="Google Shape;639;p81"/>
          <p:cNvSpPr/>
          <p:nvPr/>
        </p:nvSpPr>
        <p:spPr>
          <a:xfrm>
            <a:off x="3928125" y="810650"/>
            <a:ext cx="1246200" cy="1181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0" name="Google Shape;640;p81"/>
          <p:cNvPicPr preferRelativeResize="0"/>
          <p:nvPr/>
        </p:nvPicPr>
        <p:blipFill>
          <a:blip r:embed="rId3">
            <a:alphaModFix/>
          </a:blip>
          <a:stretch>
            <a:fillRect/>
          </a:stretch>
        </p:blipFill>
        <p:spPr>
          <a:xfrm>
            <a:off x="2458425" y="1168025"/>
            <a:ext cx="1799997" cy="1799997"/>
          </a:xfrm>
          <a:prstGeom prst="rect">
            <a:avLst/>
          </a:prstGeom>
          <a:noFill/>
          <a:ln>
            <a:noFill/>
          </a:ln>
        </p:spPr>
      </p:pic>
      <p:pic>
        <p:nvPicPr>
          <p:cNvPr id="641" name="Google Shape;641;p81"/>
          <p:cNvPicPr preferRelativeResize="0"/>
          <p:nvPr/>
        </p:nvPicPr>
        <p:blipFill>
          <a:blip r:embed="rId4">
            <a:alphaModFix/>
          </a:blip>
          <a:stretch>
            <a:fillRect/>
          </a:stretch>
        </p:blipFill>
        <p:spPr>
          <a:xfrm>
            <a:off x="4885575" y="1168025"/>
            <a:ext cx="1800000" cy="1800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pic>
        <p:nvPicPr>
          <p:cNvPr id="646" name="Google Shape;646;p82"/>
          <p:cNvPicPr preferRelativeResize="0"/>
          <p:nvPr/>
        </p:nvPicPr>
        <p:blipFill rotWithShape="1">
          <a:blip r:embed="rId3">
            <a:alphaModFix/>
          </a:blip>
          <a:srcRect b="0" l="0" r="0" t="0"/>
          <a:stretch/>
        </p:blipFill>
        <p:spPr>
          <a:xfrm>
            <a:off x="1090273" y="325463"/>
            <a:ext cx="2328322" cy="2333024"/>
          </a:xfrm>
          <a:prstGeom prst="rect">
            <a:avLst/>
          </a:prstGeom>
          <a:noFill/>
          <a:ln>
            <a:noFill/>
          </a:ln>
        </p:spPr>
      </p:pic>
      <p:sp>
        <p:nvSpPr>
          <p:cNvPr id="647" name="Google Shape;647;p82"/>
          <p:cNvSpPr txBox="1"/>
          <p:nvPr/>
        </p:nvSpPr>
        <p:spPr>
          <a:xfrm>
            <a:off x="1572176" y="2867013"/>
            <a:ext cx="2304300" cy="31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chemeClr val="lt1"/>
                </a:solidFill>
                <a:latin typeface="Montserrat"/>
                <a:ea typeface="Montserrat"/>
                <a:cs typeface="Montserrat"/>
                <a:sym typeface="Montserrat"/>
              </a:rPr>
              <a:t>company/zeroconstruct</a:t>
            </a:r>
            <a:endParaRPr sz="1200">
              <a:solidFill>
                <a:schemeClr val="lt1"/>
              </a:solidFill>
              <a:latin typeface="Montserrat"/>
              <a:ea typeface="Montserrat"/>
              <a:cs typeface="Montserrat"/>
              <a:sym typeface="Montserrat"/>
            </a:endParaRPr>
          </a:p>
        </p:txBody>
      </p:sp>
      <p:pic>
        <p:nvPicPr>
          <p:cNvPr id="648" name="Google Shape;648;p82"/>
          <p:cNvPicPr preferRelativeResize="0"/>
          <p:nvPr/>
        </p:nvPicPr>
        <p:blipFill>
          <a:blip r:embed="rId4">
            <a:alphaModFix/>
          </a:blip>
          <a:stretch>
            <a:fillRect/>
          </a:stretch>
        </p:blipFill>
        <p:spPr>
          <a:xfrm>
            <a:off x="1171543" y="2870922"/>
            <a:ext cx="304765" cy="305382"/>
          </a:xfrm>
          <a:prstGeom prst="rect">
            <a:avLst/>
          </a:prstGeom>
          <a:noFill/>
          <a:ln>
            <a:noFill/>
          </a:ln>
        </p:spPr>
      </p:pic>
      <p:sp>
        <p:nvSpPr>
          <p:cNvPr id="649" name="Google Shape;649;p82"/>
          <p:cNvSpPr txBox="1"/>
          <p:nvPr/>
        </p:nvSpPr>
        <p:spPr>
          <a:xfrm>
            <a:off x="1572169" y="3369265"/>
            <a:ext cx="2304300" cy="31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chemeClr val="lt1"/>
                </a:solidFill>
                <a:latin typeface="Montserrat"/>
                <a:ea typeface="Montserrat"/>
                <a:cs typeface="Montserrat"/>
                <a:sym typeface="Montserrat"/>
              </a:rPr>
              <a:t>@zeroconstruct</a:t>
            </a:r>
            <a:endParaRPr sz="1200">
              <a:solidFill>
                <a:schemeClr val="lt1"/>
              </a:solidFill>
              <a:latin typeface="Montserrat"/>
              <a:ea typeface="Montserrat"/>
              <a:cs typeface="Montserrat"/>
              <a:sym typeface="Montserrat"/>
            </a:endParaRPr>
          </a:p>
        </p:txBody>
      </p:sp>
      <p:sp>
        <p:nvSpPr>
          <p:cNvPr id="650" name="Google Shape;650;p82"/>
          <p:cNvSpPr txBox="1"/>
          <p:nvPr/>
        </p:nvSpPr>
        <p:spPr>
          <a:xfrm>
            <a:off x="1572177" y="3895825"/>
            <a:ext cx="2441100" cy="31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chemeClr val="lt1"/>
                </a:solidFill>
                <a:latin typeface="Montserrat"/>
                <a:ea typeface="Montserrat"/>
                <a:cs typeface="Montserrat"/>
                <a:sym typeface="Montserrat"/>
              </a:rPr>
              <a:t>WhatsApp Community</a:t>
            </a:r>
            <a:endParaRPr sz="1200">
              <a:solidFill>
                <a:schemeClr val="lt1"/>
              </a:solidFill>
              <a:latin typeface="Montserrat"/>
              <a:ea typeface="Montserrat"/>
              <a:cs typeface="Montserrat"/>
              <a:sym typeface="Montserrat"/>
            </a:endParaRPr>
          </a:p>
        </p:txBody>
      </p:sp>
      <p:sp>
        <p:nvSpPr>
          <p:cNvPr id="651" name="Google Shape;651;p82"/>
          <p:cNvSpPr txBox="1"/>
          <p:nvPr/>
        </p:nvSpPr>
        <p:spPr>
          <a:xfrm>
            <a:off x="1572169" y="4430104"/>
            <a:ext cx="2304300" cy="31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chemeClr val="lt1"/>
                </a:solidFill>
                <a:latin typeface="Montserrat"/>
                <a:ea typeface="Montserrat"/>
                <a:cs typeface="Montserrat"/>
                <a:sym typeface="Montserrat"/>
              </a:rPr>
              <a:t>YouTube</a:t>
            </a:r>
            <a:endParaRPr sz="1200">
              <a:solidFill>
                <a:schemeClr val="lt1"/>
              </a:solidFill>
              <a:latin typeface="Montserrat"/>
              <a:ea typeface="Montserrat"/>
              <a:cs typeface="Montserrat"/>
              <a:sym typeface="Montserrat"/>
            </a:endParaRPr>
          </a:p>
        </p:txBody>
      </p:sp>
      <p:pic>
        <p:nvPicPr>
          <p:cNvPr id="652" name="Google Shape;652;p82"/>
          <p:cNvPicPr preferRelativeResize="0"/>
          <p:nvPr/>
        </p:nvPicPr>
        <p:blipFill>
          <a:blip r:embed="rId5">
            <a:alphaModFix/>
          </a:blip>
          <a:stretch>
            <a:fillRect/>
          </a:stretch>
        </p:blipFill>
        <p:spPr>
          <a:xfrm>
            <a:off x="1171543" y="3396467"/>
            <a:ext cx="304765" cy="258797"/>
          </a:xfrm>
          <a:prstGeom prst="rect">
            <a:avLst/>
          </a:prstGeom>
          <a:noFill/>
          <a:ln>
            <a:noFill/>
          </a:ln>
        </p:spPr>
      </p:pic>
      <p:pic>
        <p:nvPicPr>
          <p:cNvPr id="653" name="Google Shape;653;p82"/>
          <p:cNvPicPr preferRelativeResize="0"/>
          <p:nvPr/>
        </p:nvPicPr>
        <p:blipFill>
          <a:blip r:embed="rId6">
            <a:alphaModFix/>
          </a:blip>
          <a:stretch>
            <a:fillRect/>
          </a:stretch>
        </p:blipFill>
        <p:spPr>
          <a:xfrm>
            <a:off x="1171543" y="3899734"/>
            <a:ext cx="304765" cy="305382"/>
          </a:xfrm>
          <a:prstGeom prst="rect">
            <a:avLst/>
          </a:prstGeom>
          <a:noFill/>
          <a:ln>
            <a:noFill/>
          </a:ln>
        </p:spPr>
      </p:pic>
      <p:pic>
        <p:nvPicPr>
          <p:cNvPr id="654" name="Google Shape;654;p82"/>
          <p:cNvPicPr preferRelativeResize="0"/>
          <p:nvPr/>
        </p:nvPicPr>
        <p:blipFill>
          <a:blip r:embed="rId7">
            <a:alphaModFix/>
          </a:blip>
          <a:stretch>
            <a:fillRect/>
          </a:stretch>
        </p:blipFill>
        <p:spPr>
          <a:xfrm>
            <a:off x="1171541" y="4479962"/>
            <a:ext cx="304765" cy="213553"/>
          </a:xfrm>
          <a:prstGeom prst="rect">
            <a:avLst/>
          </a:prstGeom>
          <a:noFill/>
          <a:ln>
            <a:noFill/>
          </a:ln>
        </p:spPr>
      </p:pic>
      <p:pic>
        <p:nvPicPr>
          <p:cNvPr id="655" name="Google Shape;655;p82"/>
          <p:cNvPicPr preferRelativeResize="0"/>
          <p:nvPr/>
        </p:nvPicPr>
        <p:blipFill>
          <a:blip r:embed="rId4">
            <a:alphaModFix/>
          </a:blip>
          <a:stretch>
            <a:fillRect/>
          </a:stretch>
        </p:blipFill>
        <p:spPr>
          <a:xfrm>
            <a:off x="5306393" y="2870922"/>
            <a:ext cx="304765" cy="305382"/>
          </a:xfrm>
          <a:prstGeom prst="rect">
            <a:avLst/>
          </a:prstGeom>
          <a:noFill/>
          <a:ln>
            <a:noFill/>
          </a:ln>
        </p:spPr>
      </p:pic>
      <p:pic>
        <p:nvPicPr>
          <p:cNvPr id="656" name="Google Shape;656;p82"/>
          <p:cNvPicPr preferRelativeResize="0"/>
          <p:nvPr/>
        </p:nvPicPr>
        <p:blipFill>
          <a:blip r:embed="rId5">
            <a:alphaModFix/>
          </a:blip>
          <a:stretch>
            <a:fillRect/>
          </a:stretch>
        </p:blipFill>
        <p:spPr>
          <a:xfrm>
            <a:off x="5306393" y="3396467"/>
            <a:ext cx="304765" cy="258797"/>
          </a:xfrm>
          <a:prstGeom prst="rect">
            <a:avLst/>
          </a:prstGeom>
          <a:noFill/>
          <a:ln>
            <a:noFill/>
          </a:ln>
        </p:spPr>
      </p:pic>
      <p:pic>
        <p:nvPicPr>
          <p:cNvPr id="657" name="Google Shape;657;p82"/>
          <p:cNvPicPr preferRelativeResize="0"/>
          <p:nvPr/>
        </p:nvPicPr>
        <p:blipFill>
          <a:blip r:embed="rId8">
            <a:alphaModFix/>
          </a:blip>
          <a:stretch>
            <a:fillRect/>
          </a:stretch>
        </p:blipFill>
        <p:spPr>
          <a:xfrm>
            <a:off x="5200153" y="1159527"/>
            <a:ext cx="2366200" cy="664900"/>
          </a:xfrm>
          <a:prstGeom prst="rect">
            <a:avLst/>
          </a:prstGeom>
          <a:noFill/>
          <a:ln>
            <a:noFill/>
          </a:ln>
        </p:spPr>
      </p:pic>
      <p:sp>
        <p:nvSpPr>
          <p:cNvPr id="658" name="Google Shape;658;p82"/>
          <p:cNvSpPr txBox="1"/>
          <p:nvPr/>
        </p:nvSpPr>
        <p:spPr>
          <a:xfrm>
            <a:off x="5738926" y="2867013"/>
            <a:ext cx="2304300" cy="31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chemeClr val="lt1"/>
                </a:solidFill>
                <a:latin typeface="Montserrat"/>
                <a:ea typeface="Montserrat"/>
                <a:cs typeface="Montserrat"/>
                <a:sym typeface="Montserrat"/>
              </a:rPr>
              <a:t>company/</a:t>
            </a:r>
            <a:r>
              <a:rPr lang="en-GB" sz="1200">
                <a:solidFill>
                  <a:schemeClr val="lt1"/>
                </a:solidFill>
                <a:latin typeface="Montserrat"/>
                <a:ea typeface="Montserrat"/>
                <a:cs typeface="Montserrat"/>
                <a:sym typeface="Montserrat"/>
              </a:rPr>
              <a:t>qualis-flow</a:t>
            </a:r>
            <a:endParaRPr sz="1200">
              <a:solidFill>
                <a:schemeClr val="lt1"/>
              </a:solidFill>
              <a:latin typeface="Montserrat"/>
              <a:ea typeface="Montserrat"/>
              <a:cs typeface="Montserrat"/>
              <a:sym typeface="Montserrat"/>
            </a:endParaRPr>
          </a:p>
        </p:txBody>
      </p:sp>
      <p:sp>
        <p:nvSpPr>
          <p:cNvPr id="659" name="Google Shape;659;p82"/>
          <p:cNvSpPr txBox="1"/>
          <p:nvPr/>
        </p:nvSpPr>
        <p:spPr>
          <a:xfrm>
            <a:off x="5738926" y="3369265"/>
            <a:ext cx="2304300" cy="31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chemeClr val="lt1"/>
                </a:solidFill>
                <a:latin typeface="Montserrat"/>
                <a:ea typeface="Montserrat"/>
                <a:cs typeface="Montserrat"/>
                <a:sym typeface="Montserrat"/>
              </a:rPr>
              <a:t>@qualisflow</a:t>
            </a:r>
            <a:endParaRPr sz="1200">
              <a:solidFill>
                <a:schemeClr val="lt1"/>
              </a:solidFill>
              <a:latin typeface="Montserrat"/>
              <a:ea typeface="Montserrat"/>
              <a:cs typeface="Montserrat"/>
              <a:sym typeface="Montserrat"/>
            </a:endParaRPr>
          </a:p>
        </p:txBody>
      </p:sp>
      <p:sp>
        <p:nvSpPr>
          <p:cNvPr id="660" name="Google Shape;660;p82"/>
          <p:cNvSpPr txBox="1"/>
          <p:nvPr/>
        </p:nvSpPr>
        <p:spPr>
          <a:xfrm>
            <a:off x="5738926" y="3895825"/>
            <a:ext cx="2304300" cy="31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chemeClr val="lt1"/>
                </a:solidFill>
                <a:latin typeface="Montserrat"/>
                <a:ea typeface="Montserrat"/>
                <a:cs typeface="Montserrat"/>
                <a:sym typeface="Montserrat"/>
              </a:rPr>
              <a:t>www.qualisflow.com</a:t>
            </a:r>
            <a:endParaRPr sz="1200">
              <a:solidFill>
                <a:schemeClr val="lt1"/>
              </a:solidFill>
              <a:latin typeface="Montserrat"/>
              <a:ea typeface="Montserrat"/>
              <a:cs typeface="Montserrat"/>
              <a:sym typeface="Montserrat"/>
            </a:endParaRPr>
          </a:p>
        </p:txBody>
      </p:sp>
      <p:pic>
        <p:nvPicPr>
          <p:cNvPr id="661" name="Google Shape;661;p82"/>
          <p:cNvPicPr preferRelativeResize="0"/>
          <p:nvPr/>
        </p:nvPicPr>
        <p:blipFill rotWithShape="1">
          <a:blip r:embed="rId8">
            <a:alphaModFix/>
          </a:blip>
          <a:srcRect b="10" l="0" r="72269" t="0"/>
          <a:stretch/>
        </p:blipFill>
        <p:spPr>
          <a:xfrm>
            <a:off x="5306400" y="3909313"/>
            <a:ext cx="282475" cy="286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8"/>
          <p:cNvSpPr txBox="1"/>
          <p:nvPr>
            <p:ph idx="1" type="subTitle"/>
          </p:nvPr>
        </p:nvSpPr>
        <p:spPr>
          <a:xfrm>
            <a:off x="265500" y="1644499"/>
            <a:ext cx="4045200" cy="3180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chemeClr val="dk1"/>
                </a:solidFill>
              </a:rPr>
              <a:t>3200</a:t>
            </a:r>
            <a:r>
              <a:rPr b="1" lang="en-GB">
                <a:solidFill>
                  <a:schemeClr val="dk1"/>
                </a:solidFill>
              </a:rPr>
              <a:t>+ members</a:t>
            </a:r>
            <a:endParaRPr b="1">
              <a:solidFill>
                <a:schemeClr val="dk1"/>
              </a:solidFill>
            </a:endParaRPr>
          </a:p>
          <a:p>
            <a:pPr indent="0" lvl="0" marL="0" rtl="0" algn="ctr">
              <a:spcBef>
                <a:spcPts val="0"/>
              </a:spcBef>
              <a:spcAft>
                <a:spcPts val="0"/>
              </a:spcAft>
              <a:buNone/>
            </a:pPr>
            <a:r>
              <a:rPr b="1" lang="en-GB">
                <a:solidFill>
                  <a:schemeClr val="dk1"/>
                </a:solidFill>
              </a:rPr>
              <a:t>62 countries</a:t>
            </a:r>
            <a:endParaRPr b="1">
              <a:solidFill>
                <a:schemeClr val="dk1"/>
              </a:solidFill>
            </a:endParaRPr>
          </a:p>
          <a:p>
            <a:pPr indent="0" lvl="0" marL="0" rtl="0" algn="ctr">
              <a:spcBef>
                <a:spcPts val="0"/>
              </a:spcBef>
              <a:spcAft>
                <a:spcPts val="0"/>
              </a:spcAft>
              <a:buNone/>
            </a:pPr>
            <a:r>
              <a:rPr b="1" lang="en-GB">
                <a:solidFill>
                  <a:schemeClr val="dk1"/>
                </a:solidFill>
              </a:rPr>
              <a:t>35 professions</a:t>
            </a:r>
            <a:endParaRPr b="1">
              <a:solidFill>
                <a:schemeClr val="dk1"/>
              </a:solidFill>
            </a:endParaRPr>
          </a:p>
          <a:p>
            <a:pPr indent="0" lvl="0" marL="0" rtl="0" algn="ctr">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sz="1400"/>
          </a:p>
          <a:p>
            <a:pPr indent="0" lvl="0" marL="0" rtl="0" algn="l">
              <a:spcBef>
                <a:spcPts val="0"/>
              </a:spcBef>
              <a:spcAft>
                <a:spcPts val="0"/>
              </a:spcAft>
              <a:buNone/>
            </a:pPr>
            <a:r>
              <a:rPr b="1" lang="en-GB" sz="1400">
                <a:solidFill>
                  <a:schemeClr val="lt2"/>
                </a:solidFill>
              </a:rPr>
              <a:t>Events</a:t>
            </a:r>
            <a:r>
              <a:rPr lang="en-GB" sz="1400"/>
              <a:t>, Physical and Virtual Conferences</a:t>
            </a:r>
            <a:br>
              <a:rPr lang="en-GB" sz="1400"/>
            </a:br>
            <a:br>
              <a:rPr lang="en-GB" sz="1400"/>
            </a:br>
            <a:r>
              <a:rPr b="1" lang="en-GB" sz="1400">
                <a:solidFill>
                  <a:schemeClr val="dk1"/>
                </a:solidFill>
              </a:rPr>
              <a:t>Education</a:t>
            </a:r>
            <a:r>
              <a:rPr lang="en-GB" sz="1400"/>
              <a:t>, ZERO Academy </a:t>
            </a:r>
            <a:br>
              <a:rPr lang="en-GB" sz="1400"/>
            </a:br>
            <a:br>
              <a:rPr lang="en-GB" sz="1400"/>
            </a:br>
            <a:r>
              <a:rPr b="1" lang="en-GB" sz="1400">
                <a:solidFill>
                  <a:schemeClr val="lt2"/>
                </a:solidFill>
              </a:rPr>
              <a:t>Thought leadership,</a:t>
            </a:r>
            <a:r>
              <a:rPr lang="en-GB" sz="1400"/>
              <a:t> ZERO Playbook</a:t>
            </a:r>
            <a:br>
              <a:rPr lang="en-GB" sz="1400"/>
            </a:br>
            <a:br>
              <a:rPr lang="en-GB" sz="1400"/>
            </a:br>
            <a:r>
              <a:rPr b="1" lang="en-GB" sz="1400"/>
              <a:t>Content, Podcasts</a:t>
            </a:r>
            <a:r>
              <a:rPr lang="en-GB" sz="1400"/>
              <a:t>, Webinars, Articles </a:t>
            </a:r>
            <a:endParaRPr sz="1400"/>
          </a:p>
        </p:txBody>
      </p:sp>
      <p:sp>
        <p:nvSpPr>
          <p:cNvPr id="192" name="Google Shape;192;p38"/>
          <p:cNvSpPr/>
          <p:nvPr/>
        </p:nvSpPr>
        <p:spPr>
          <a:xfrm>
            <a:off x="4942950" y="4356975"/>
            <a:ext cx="619200" cy="288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3" name="Google Shape;193;p38"/>
          <p:cNvPicPr preferRelativeResize="0"/>
          <p:nvPr/>
        </p:nvPicPr>
        <p:blipFill>
          <a:blip r:embed="rId3">
            <a:alphaModFix/>
          </a:blip>
          <a:stretch>
            <a:fillRect/>
          </a:stretch>
        </p:blipFill>
        <p:spPr>
          <a:xfrm>
            <a:off x="5017525" y="429949"/>
            <a:ext cx="3600000" cy="1355664"/>
          </a:xfrm>
          <a:prstGeom prst="rect">
            <a:avLst/>
          </a:prstGeom>
          <a:noFill/>
          <a:ln>
            <a:noFill/>
          </a:ln>
        </p:spPr>
      </p:pic>
      <p:pic>
        <p:nvPicPr>
          <p:cNvPr id="194" name="Google Shape;194;p38"/>
          <p:cNvPicPr preferRelativeResize="0"/>
          <p:nvPr/>
        </p:nvPicPr>
        <p:blipFill>
          <a:blip r:embed="rId4">
            <a:alphaModFix/>
          </a:blip>
          <a:stretch>
            <a:fillRect/>
          </a:stretch>
        </p:blipFill>
        <p:spPr>
          <a:xfrm>
            <a:off x="5017525" y="2020235"/>
            <a:ext cx="3599999" cy="1309964"/>
          </a:xfrm>
          <a:prstGeom prst="rect">
            <a:avLst/>
          </a:prstGeom>
          <a:noFill/>
          <a:ln>
            <a:noFill/>
          </a:ln>
        </p:spPr>
      </p:pic>
      <p:pic>
        <p:nvPicPr>
          <p:cNvPr id="195" name="Google Shape;195;p38"/>
          <p:cNvPicPr preferRelativeResize="0"/>
          <p:nvPr/>
        </p:nvPicPr>
        <p:blipFill>
          <a:blip r:embed="rId5">
            <a:alphaModFix/>
          </a:blip>
          <a:stretch>
            <a:fillRect/>
          </a:stretch>
        </p:blipFill>
        <p:spPr>
          <a:xfrm>
            <a:off x="4660695" y="3564800"/>
            <a:ext cx="881999" cy="1259997"/>
          </a:xfrm>
          <a:prstGeom prst="rect">
            <a:avLst/>
          </a:prstGeom>
          <a:noFill/>
          <a:ln>
            <a:noFill/>
          </a:ln>
        </p:spPr>
      </p:pic>
      <p:pic>
        <p:nvPicPr>
          <p:cNvPr id="196" name="Google Shape;196;p38"/>
          <p:cNvPicPr preferRelativeResize="0"/>
          <p:nvPr/>
        </p:nvPicPr>
        <p:blipFill>
          <a:blip r:embed="rId6">
            <a:alphaModFix/>
          </a:blip>
          <a:stretch>
            <a:fillRect/>
          </a:stretch>
        </p:blipFill>
        <p:spPr>
          <a:xfrm>
            <a:off x="5618901" y="3564800"/>
            <a:ext cx="1003803" cy="1259996"/>
          </a:xfrm>
          <a:prstGeom prst="rect">
            <a:avLst/>
          </a:prstGeom>
          <a:noFill/>
          <a:ln>
            <a:noFill/>
          </a:ln>
        </p:spPr>
      </p:pic>
      <p:pic>
        <p:nvPicPr>
          <p:cNvPr id="197" name="Google Shape;197;p38"/>
          <p:cNvPicPr preferRelativeResize="0"/>
          <p:nvPr/>
        </p:nvPicPr>
        <p:blipFill>
          <a:blip r:embed="rId7">
            <a:alphaModFix/>
          </a:blip>
          <a:stretch>
            <a:fillRect/>
          </a:stretch>
        </p:blipFill>
        <p:spPr>
          <a:xfrm>
            <a:off x="6698888" y="3564800"/>
            <a:ext cx="1440599" cy="1259999"/>
          </a:xfrm>
          <a:prstGeom prst="rect">
            <a:avLst/>
          </a:prstGeom>
          <a:noFill/>
          <a:ln>
            <a:noFill/>
          </a:ln>
        </p:spPr>
      </p:pic>
      <p:pic>
        <p:nvPicPr>
          <p:cNvPr id="198" name="Google Shape;198;p38"/>
          <p:cNvPicPr preferRelativeResize="0"/>
          <p:nvPr/>
        </p:nvPicPr>
        <p:blipFill rotWithShape="1">
          <a:blip r:embed="rId8">
            <a:alphaModFix/>
          </a:blip>
          <a:srcRect b="0" l="14882" r="34011" t="0"/>
          <a:stretch/>
        </p:blipFill>
        <p:spPr>
          <a:xfrm>
            <a:off x="8215697" y="3564800"/>
            <a:ext cx="852597" cy="1260001"/>
          </a:xfrm>
          <a:prstGeom prst="rect">
            <a:avLst/>
          </a:prstGeom>
          <a:noFill/>
          <a:ln>
            <a:noFill/>
          </a:ln>
        </p:spPr>
      </p:pic>
      <p:cxnSp>
        <p:nvCxnSpPr>
          <p:cNvPr id="199" name="Google Shape;199;p38"/>
          <p:cNvCxnSpPr/>
          <p:nvPr/>
        </p:nvCxnSpPr>
        <p:spPr>
          <a:xfrm>
            <a:off x="295500" y="1505813"/>
            <a:ext cx="3985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2341"/>
        </a:solidFill>
      </p:bgPr>
    </p:bg>
    <p:spTree>
      <p:nvGrpSpPr>
        <p:cNvPr id="665" name="Shape 665"/>
        <p:cNvGrpSpPr/>
        <p:nvPr/>
      </p:nvGrpSpPr>
      <p:grpSpPr>
        <a:xfrm>
          <a:off x="0" y="0"/>
          <a:ext cx="0" cy="0"/>
          <a:chOff x="0" y="0"/>
          <a:chExt cx="0" cy="0"/>
        </a:xfrm>
      </p:grpSpPr>
      <p:sp>
        <p:nvSpPr>
          <p:cNvPr id="666" name="Google Shape;666;p83"/>
          <p:cNvSpPr txBox="1"/>
          <p:nvPr/>
        </p:nvSpPr>
        <p:spPr>
          <a:xfrm>
            <a:off x="1153563" y="4717350"/>
            <a:ext cx="30000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a:solidFill>
                  <a:schemeClr val="lt1"/>
                </a:solidFill>
                <a:latin typeface="Montserrat"/>
                <a:ea typeface="Montserrat"/>
                <a:cs typeface="Montserrat"/>
                <a:sym typeface="Montserrat"/>
              </a:rPr>
              <a:t>zeroconstruct.com</a:t>
            </a:r>
            <a:endParaRPr>
              <a:solidFill>
                <a:schemeClr val="lt1"/>
              </a:solidFill>
            </a:endParaRPr>
          </a:p>
        </p:txBody>
      </p:sp>
      <p:pic>
        <p:nvPicPr>
          <p:cNvPr id="667" name="Google Shape;667;p83"/>
          <p:cNvPicPr preferRelativeResize="0"/>
          <p:nvPr/>
        </p:nvPicPr>
        <p:blipFill>
          <a:blip r:embed="rId3">
            <a:alphaModFix/>
          </a:blip>
          <a:stretch>
            <a:fillRect/>
          </a:stretch>
        </p:blipFill>
        <p:spPr>
          <a:xfrm>
            <a:off x="443025" y="1098063"/>
            <a:ext cx="4421074" cy="2947382"/>
          </a:xfrm>
          <a:prstGeom prst="rect">
            <a:avLst/>
          </a:prstGeom>
          <a:noFill/>
          <a:ln>
            <a:noFill/>
          </a:ln>
        </p:spPr>
      </p:pic>
      <p:sp>
        <p:nvSpPr>
          <p:cNvPr id="668" name="Google Shape;668;p83"/>
          <p:cNvSpPr txBox="1"/>
          <p:nvPr/>
        </p:nvSpPr>
        <p:spPr>
          <a:xfrm>
            <a:off x="5174750" y="4717350"/>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lt1"/>
                </a:solidFill>
                <a:latin typeface="Montserrat"/>
                <a:ea typeface="Montserrat"/>
                <a:cs typeface="Montserrat"/>
                <a:sym typeface="Montserrat"/>
              </a:rPr>
              <a:t>qualisflow.com</a:t>
            </a:r>
            <a:endParaRPr b="1"/>
          </a:p>
        </p:txBody>
      </p:sp>
      <p:pic>
        <p:nvPicPr>
          <p:cNvPr id="669" name="Google Shape;669;p83"/>
          <p:cNvPicPr preferRelativeResize="0"/>
          <p:nvPr/>
        </p:nvPicPr>
        <p:blipFill>
          <a:blip r:embed="rId4">
            <a:alphaModFix/>
          </a:blip>
          <a:stretch>
            <a:fillRect/>
          </a:stretch>
        </p:blipFill>
        <p:spPr>
          <a:xfrm>
            <a:off x="5174750" y="2150264"/>
            <a:ext cx="3000000" cy="84298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9"/>
          <p:cNvSpPr/>
          <p:nvPr/>
        </p:nvSpPr>
        <p:spPr>
          <a:xfrm>
            <a:off x="712375" y="927300"/>
            <a:ext cx="3288900" cy="3288900"/>
          </a:xfrm>
          <a:prstGeom prst="donut">
            <a:avLst>
              <a:gd fmla="val 204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chemeClr val="lt1"/>
                </a:solidFill>
              </a:rPr>
              <a:t>Total human </a:t>
            </a:r>
            <a:endParaRPr>
              <a:solidFill>
                <a:schemeClr val="lt1"/>
              </a:solidFill>
            </a:endParaRPr>
          </a:p>
          <a:p>
            <a:pPr indent="0" lvl="0" marL="0" rtl="0" algn="ctr">
              <a:spcBef>
                <a:spcPts val="0"/>
              </a:spcBef>
              <a:spcAft>
                <a:spcPts val="0"/>
              </a:spcAft>
              <a:buNone/>
            </a:pPr>
            <a:r>
              <a:rPr lang="en-GB">
                <a:solidFill>
                  <a:schemeClr val="lt1"/>
                </a:solidFill>
              </a:rPr>
              <a:t>GHG emissions</a:t>
            </a:r>
            <a:endParaRPr>
              <a:solidFill>
                <a:schemeClr val="lt1"/>
              </a:solidFill>
            </a:endParaRPr>
          </a:p>
        </p:txBody>
      </p:sp>
      <p:cxnSp>
        <p:nvCxnSpPr>
          <p:cNvPr id="205" name="Google Shape;205;p39"/>
          <p:cNvCxnSpPr/>
          <p:nvPr/>
        </p:nvCxnSpPr>
        <p:spPr>
          <a:xfrm>
            <a:off x="2356825" y="586000"/>
            <a:ext cx="0" cy="1446000"/>
          </a:xfrm>
          <a:prstGeom prst="straightConnector1">
            <a:avLst/>
          </a:prstGeom>
          <a:noFill/>
          <a:ln cap="flat" cmpd="sng" w="19050">
            <a:solidFill>
              <a:schemeClr val="dk2"/>
            </a:solidFill>
            <a:prstDash val="solid"/>
            <a:round/>
            <a:headEnd len="med" w="med" type="none"/>
            <a:tailEnd len="med" w="med" type="none"/>
          </a:ln>
        </p:spPr>
      </p:cxnSp>
      <p:cxnSp>
        <p:nvCxnSpPr>
          <p:cNvPr id="206" name="Google Shape;206;p39"/>
          <p:cNvCxnSpPr/>
          <p:nvPr/>
        </p:nvCxnSpPr>
        <p:spPr>
          <a:xfrm>
            <a:off x="395775" y="1748475"/>
            <a:ext cx="1432800" cy="620100"/>
          </a:xfrm>
          <a:prstGeom prst="straightConnector1">
            <a:avLst/>
          </a:prstGeom>
          <a:noFill/>
          <a:ln cap="flat" cmpd="sng" w="19050">
            <a:solidFill>
              <a:schemeClr val="dk2"/>
            </a:solidFill>
            <a:prstDash val="solid"/>
            <a:round/>
            <a:headEnd len="med" w="med" type="none"/>
            <a:tailEnd len="med" w="med" type="none"/>
          </a:ln>
        </p:spPr>
      </p:cxnSp>
      <p:cxnSp>
        <p:nvCxnSpPr>
          <p:cNvPr id="207" name="Google Shape;207;p39"/>
          <p:cNvCxnSpPr/>
          <p:nvPr/>
        </p:nvCxnSpPr>
        <p:spPr>
          <a:xfrm>
            <a:off x="395775" y="2542350"/>
            <a:ext cx="1275900" cy="0"/>
          </a:xfrm>
          <a:prstGeom prst="straightConnector1">
            <a:avLst/>
          </a:prstGeom>
          <a:noFill/>
          <a:ln cap="flat" cmpd="sng" w="19050">
            <a:solidFill>
              <a:schemeClr val="dk2"/>
            </a:solidFill>
            <a:prstDash val="solid"/>
            <a:round/>
            <a:headEnd len="med" w="med" type="none"/>
            <a:tailEnd len="med" w="med" type="none"/>
          </a:ln>
        </p:spPr>
      </p:cxnSp>
      <p:cxnSp>
        <p:nvCxnSpPr>
          <p:cNvPr id="208" name="Google Shape;208;p39"/>
          <p:cNvCxnSpPr/>
          <p:nvPr/>
        </p:nvCxnSpPr>
        <p:spPr>
          <a:xfrm flipH="1">
            <a:off x="1870275" y="3066900"/>
            <a:ext cx="335400" cy="1346700"/>
          </a:xfrm>
          <a:prstGeom prst="straightConnector1">
            <a:avLst/>
          </a:prstGeom>
          <a:noFill/>
          <a:ln cap="flat" cmpd="sng" w="19050">
            <a:solidFill>
              <a:schemeClr val="dk2"/>
            </a:solidFill>
            <a:prstDash val="solid"/>
            <a:round/>
            <a:headEnd len="med" w="med" type="none"/>
            <a:tailEnd len="med" w="med" type="none"/>
          </a:ln>
        </p:spPr>
      </p:cxnSp>
      <p:cxnSp>
        <p:nvCxnSpPr>
          <p:cNvPr id="209" name="Google Shape;209;p39"/>
          <p:cNvCxnSpPr/>
          <p:nvPr/>
        </p:nvCxnSpPr>
        <p:spPr>
          <a:xfrm>
            <a:off x="2763275" y="3270100"/>
            <a:ext cx="581400" cy="935700"/>
          </a:xfrm>
          <a:prstGeom prst="straightConnector1">
            <a:avLst/>
          </a:prstGeom>
          <a:noFill/>
          <a:ln cap="flat" cmpd="sng" w="19050">
            <a:solidFill>
              <a:schemeClr val="dk2"/>
            </a:solidFill>
            <a:prstDash val="solid"/>
            <a:round/>
            <a:headEnd len="med" w="med" type="none"/>
            <a:tailEnd len="med" w="med" type="none"/>
          </a:ln>
        </p:spPr>
      </p:cxnSp>
      <p:sp>
        <p:nvSpPr>
          <p:cNvPr id="210" name="Google Shape;210;p39"/>
          <p:cNvSpPr/>
          <p:nvPr/>
        </p:nvSpPr>
        <p:spPr>
          <a:xfrm>
            <a:off x="711625" y="926550"/>
            <a:ext cx="3290400" cy="3290400"/>
          </a:xfrm>
          <a:prstGeom prst="blockArc">
            <a:avLst>
              <a:gd fmla="val 18286624" name="adj1"/>
              <a:gd fmla="val 21057824" name="adj2"/>
              <a:gd fmla="val 22368"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9"/>
          <p:cNvSpPr/>
          <p:nvPr/>
        </p:nvSpPr>
        <p:spPr>
          <a:xfrm>
            <a:off x="1129200" y="653650"/>
            <a:ext cx="3290400" cy="3290400"/>
          </a:xfrm>
          <a:prstGeom prst="blockArc">
            <a:avLst>
              <a:gd fmla="val 18286624" name="adj1"/>
              <a:gd fmla="val 21045120" name="adj2"/>
              <a:gd fmla="val 20315" name="adj3"/>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2" name="Google Shape;212;p39"/>
          <p:cNvCxnSpPr/>
          <p:nvPr/>
        </p:nvCxnSpPr>
        <p:spPr>
          <a:xfrm>
            <a:off x="4419600" y="1455475"/>
            <a:ext cx="987600" cy="0"/>
          </a:xfrm>
          <a:prstGeom prst="straightConnector1">
            <a:avLst/>
          </a:prstGeom>
          <a:noFill/>
          <a:ln cap="flat" cmpd="sng" w="19050">
            <a:solidFill>
              <a:schemeClr val="accent4"/>
            </a:solidFill>
            <a:prstDash val="dash"/>
            <a:round/>
            <a:headEnd len="med" w="med" type="none"/>
            <a:tailEnd len="med" w="med" type="none"/>
          </a:ln>
        </p:spPr>
      </p:cxnSp>
      <p:sp>
        <p:nvSpPr>
          <p:cNvPr id="213" name="Google Shape;213;p39"/>
          <p:cNvSpPr txBox="1"/>
          <p:nvPr/>
        </p:nvSpPr>
        <p:spPr>
          <a:xfrm>
            <a:off x="5471050" y="1147675"/>
            <a:ext cx="3520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chemeClr val="lt1"/>
                </a:solidFill>
                <a:latin typeface="Montserrat"/>
                <a:ea typeface="Montserrat"/>
                <a:cs typeface="Montserrat"/>
                <a:sym typeface="Montserrat"/>
              </a:rPr>
              <a:t>Embodied emissions = </a:t>
            </a:r>
            <a:r>
              <a:rPr b="1" lang="en-GB" sz="1800">
                <a:solidFill>
                  <a:schemeClr val="accent4"/>
                </a:solidFill>
                <a:latin typeface="Montserrat"/>
                <a:ea typeface="Montserrat"/>
                <a:cs typeface="Montserrat"/>
                <a:sym typeface="Montserrat"/>
              </a:rPr>
              <a:t>12%</a:t>
            </a:r>
            <a:endParaRPr b="1" sz="1800">
              <a:solidFill>
                <a:schemeClr val="accent4"/>
              </a:solidFill>
              <a:latin typeface="Montserrat"/>
              <a:ea typeface="Montserrat"/>
              <a:cs typeface="Montserrat"/>
              <a:sym typeface="Montserrat"/>
            </a:endParaRPr>
          </a:p>
          <a:p>
            <a:pPr indent="0" lvl="0" marL="0" rtl="0" algn="l">
              <a:spcBef>
                <a:spcPts val="0"/>
              </a:spcBef>
              <a:spcAft>
                <a:spcPts val="0"/>
              </a:spcAft>
              <a:buNone/>
            </a:pPr>
            <a:r>
              <a:rPr lang="en-GB" sz="1800">
                <a:solidFill>
                  <a:schemeClr val="lt1"/>
                </a:solidFill>
                <a:latin typeface="Montserrat"/>
                <a:ea typeface="Montserrat"/>
                <a:cs typeface="Montserrat"/>
                <a:sym typeface="Montserrat"/>
              </a:rPr>
              <a:t>12% = </a:t>
            </a:r>
            <a:r>
              <a:rPr b="1" lang="en-GB" sz="1800">
                <a:solidFill>
                  <a:schemeClr val="accent4"/>
                </a:solidFill>
                <a:latin typeface="Montserrat"/>
                <a:ea typeface="Montserrat"/>
                <a:cs typeface="Montserrat"/>
                <a:sym typeface="Montserrat"/>
              </a:rPr>
              <a:t>4-5 billion</a:t>
            </a:r>
            <a:r>
              <a:rPr lang="en-GB" sz="1800">
                <a:solidFill>
                  <a:schemeClr val="lt1"/>
                </a:solidFill>
                <a:latin typeface="Montserrat"/>
                <a:ea typeface="Montserrat"/>
                <a:cs typeface="Montserrat"/>
                <a:sym typeface="Montserrat"/>
              </a:rPr>
              <a:t> tonnes</a:t>
            </a:r>
            <a:endParaRPr sz="1800">
              <a:solidFill>
                <a:schemeClr val="lt1"/>
              </a:solidFill>
              <a:latin typeface="Montserrat"/>
              <a:ea typeface="Montserrat"/>
              <a:cs typeface="Montserrat"/>
              <a:sym typeface="Montserrat"/>
            </a:endParaRPr>
          </a:p>
        </p:txBody>
      </p:sp>
      <p:pic>
        <p:nvPicPr>
          <p:cNvPr id="214" name="Google Shape;214;p39"/>
          <p:cNvPicPr preferRelativeResize="0"/>
          <p:nvPr/>
        </p:nvPicPr>
        <p:blipFill>
          <a:blip r:embed="rId3">
            <a:alphaModFix/>
          </a:blip>
          <a:stretch>
            <a:fillRect/>
          </a:stretch>
        </p:blipFill>
        <p:spPr>
          <a:xfrm>
            <a:off x="5536575" y="2318225"/>
            <a:ext cx="2581350" cy="507050"/>
          </a:xfrm>
          <a:prstGeom prst="rect">
            <a:avLst/>
          </a:prstGeom>
          <a:noFill/>
          <a:ln>
            <a:noFill/>
          </a:ln>
        </p:spPr>
      </p:pic>
      <p:sp>
        <p:nvSpPr>
          <p:cNvPr id="215" name="Google Shape;215;p39"/>
          <p:cNvSpPr txBox="1"/>
          <p:nvPr/>
        </p:nvSpPr>
        <p:spPr>
          <a:xfrm>
            <a:off x="5471050" y="3321425"/>
            <a:ext cx="3520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chemeClr val="lt1"/>
                </a:solidFill>
                <a:latin typeface="Montserrat"/>
                <a:ea typeface="Montserrat"/>
                <a:cs typeface="Montserrat"/>
                <a:sym typeface="Montserrat"/>
              </a:rPr>
              <a:t>We’re here to </a:t>
            </a:r>
            <a:r>
              <a:rPr b="1" lang="en-GB" sz="1800">
                <a:solidFill>
                  <a:schemeClr val="accent4"/>
                </a:solidFill>
                <a:latin typeface="Montserrat"/>
                <a:ea typeface="Montserrat"/>
                <a:cs typeface="Montserrat"/>
                <a:sym typeface="Montserrat"/>
              </a:rPr>
              <a:t>decarbonise</a:t>
            </a:r>
            <a:r>
              <a:rPr lang="en-GB" sz="1800">
                <a:solidFill>
                  <a:schemeClr val="lt1"/>
                </a:solidFill>
                <a:latin typeface="Montserrat"/>
                <a:ea typeface="Montserrat"/>
                <a:cs typeface="Montserrat"/>
                <a:sym typeface="Montserrat"/>
              </a:rPr>
              <a:t> construction.</a:t>
            </a:r>
            <a:endParaRPr sz="1800">
              <a:solidFill>
                <a:schemeClr val="lt1"/>
              </a:solidFill>
              <a:latin typeface="Montserrat"/>
              <a:ea typeface="Montserrat"/>
              <a:cs typeface="Montserrat"/>
              <a:sym typeface="Montserrat"/>
            </a:endParaRPr>
          </a:p>
        </p:txBody>
      </p:sp>
      <p:pic>
        <p:nvPicPr>
          <p:cNvPr id="216" name="Google Shape;216;p39"/>
          <p:cNvPicPr preferRelativeResize="0"/>
          <p:nvPr/>
        </p:nvPicPr>
        <p:blipFill>
          <a:blip r:embed="rId4">
            <a:alphaModFix/>
          </a:blip>
          <a:stretch>
            <a:fillRect/>
          </a:stretch>
        </p:blipFill>
        <p:spPr>
          <a:xfrm>
            <a:off x="3710300" y="1388475"/>
            <a:ext cx="360000" cy="360000"/>
          </a:xfrm>
          <a:prstGeom prst="rect">
            <a:avLst/>
          </a:prstGeom>
          <a:noFill/>
          <a:ln>
            <a:noFill/>
          </a:ln>
        </p:spPr>
      </p:pic>
      <p:pic>
        <p:nvPicPr>
          <p:cNvPr id="217" name="Google Shape;217;p39"/>
          <p:cNvPicPr preferRelativeResize="0"/>
          <p:nvPr/>
        </p:nvPicPr>
        <p:blipFill>
          <a:blip r:embed="rId5">
            <a:alphaModFix/>
          </a:blip>
          <a:stretch>
            <a:fillRect/>
          </a:stretch>
        </p:blipFill>
        <p:spPr>
          <a:xfrm>
            <a:off x="2594400" y="1147675"/>
            <a:ext cx="360000" cy="360000"/>
          </a:xfrm>
          <a:prstGeom prst="rect">
            <a:avLst/>
          </a:prstGeom>
          <a:noFill/>
          <a:ln>
            <a:noFill/>
          </a:ln>
        </p:spPr>
      </p:pic>
      <p:pic>
        <p:nvPicPr>
          <p:cNvPr id="218" name="Google Shape;218;p39"/>
          <p:cNvPicPr preferRelativeResize="0"/>
          <p:nvPr/>
        </p:nvPicPr>
        <p:blipFill>
          <a:blip r:embed="rId6">
            <a:alphaModFix/>
          </a:blip>
          <a:stretch>
            <a:fillRect/>
          </a:stretch>
        </p:blipFill>
        <p:spPr>
          <a:xfrm>
            <a:off x="1447225" y="1337125"/>
            <a:ext cx="360000" cy="360000"/>
          </a:xfrm>
          <a:prstGeom prst="rect">
            <a:avLst/>
          </a:prstGeom>
          <a:noFill/>
          <a:ln>
            <a:noFill/>
          </a:ln>
        </p:spPr>
      </p:pic>
      <p:pic>
        <p:nvPicPr>
          <p:cNvPr id="219" name="Google Shape;219;p39"/>
          <p:cNvPicPr preferRelativeResize="0"/>
          <p:nvPr/>
        </p:nvPicPr>
        <p:blipFill>
          <a:blip r:embed="rId7">
            <a:alphaModFix/>
          </a:blip>
          <a:stretch>
            <a:fillRect/>
          </a:stretch>
        </p:blipFill>
        <p:spPr>
          <a:xfrm>
            <a:off x="853725" y="2118850"/>
            <a:ext cx="360000" cy="360000"/>
          </a:xfrm>
          <a:prstGeom prst="rect">
            <a:avLst/>
          </a:prstGeom>
          <a:noFill/>
          <a:ln>
            <a:noFill/>
          </a:ln>
        </p:spPr>
      </p:pic>
      <p:pic>
        <p:nvPicPr>
          <p:cNvPr id="220" name="Google Shape;220;p39"/>
          <p:cNvPicPr preferRelativeResize="0"/>
          <p:nvPr/>
        </p:nvPicPr>
        <p:blipFill>
          <a:blip r:embed="rId8">
            <a:alphaModFix/>
          </a:blip>
          <a:stretch>
            <a:fillRect/>
          </a:stretch>
        </p:blipFill>
        <p:spPr>
          <a:xfrm>
            <a:off x="1087225" y="3136475"/>
            <a:ext cx="360000" cy="360000"/>
          </a:xfrm>
          <a:prstGeom prst="rect">
            <a:avLst/>
          </a:prstGeom>
          <a:noFill/>
          <a:ln>
            <a:noFill/>
          </a:ln>
        </p:spPr>
      </p:pic>
      <p:pic>
        <p:nvPicPr>
          <p:cNvPr id="221" name="Google Shape;221;p39"/>
          <p:cNvPicPr preferRelativeResize="0"/>
          <p:nvPr/>
        </p:nvPicPr>
        <p:blipFill>
          <a:blip r:embed="rId9">
            <a:alphaModFix/>
          </a:blip>
          <a:stretch>
            <a:fillRect/>
          </a:stretch>
        </p:blipFill>
        <p:spPr>
          <a:xfrm>
            <a:off x="2356825" y="3700325"/>
            <a:ext cx="360000" cy="360000"/>
          </a:xfrm>
          <a:prstGeom prst="rect">
            <a:avLst/>
          </a:prstGeom>
          <a:noFill/>
          <a:ln>
            <a:noFill/>
          </a:ln>
        </p:spPr>
      </p:pic>
      <p:pic>
        <p:nvPicPr>
          <p:cNvPr id="222" name="Google Shape;222;p39"/>
          <p:cNvPicPr preferRelativeResize="0"/>
          <p:nvPr/>
        </p:nvPicPr>
        <p:blipFill>
          <a:blip r:embed="rId9">
            <a:alphaModFix/>
          </a:blip>
          <a:stretch>
            <a:fillRect/>
          </a:stretch>
        </p:blipFill>
        <p:spPr>
          <a:xfrm>
            <a:off x="3344675" y="2961425"/>
            <a:ext cx="360000" cy="360000"/>
          </a:xfrm>
          <a:prstGeom prst="rect">
            <a:avLst/>
          </a:prstGeom>
          <a:noFill/>
          <a:ln>
            <a:noFill/>
          </a:ln>
        </p:spPr>
      </p:pic>
      <p:sp>
        <p:nvSpPr>
          <p:cNvPr id="223" name="Google Shape;223;p39"/>
          <p:cNvSpPr txBox="1"/>
          <p:nvPr/>
        </p:nvSpPr>
        <p:spPr>
          <a:xfrm>
            <a:off x="2508100" y="690375"/>
            <a:ext cx="987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600">
                <a:solidFill>
                  <a:schemeClr val="lt1"/>
                </a:solidFill>
                <a:latin typeface="Montserrat"/>
                <a:ea typeface="Montserrat"/>
                <a:cs typeface="Montserrat"/>
                <a:sym typeface="Montserrat"/>
              </a:rPr>
              <a:t>Road transport</a:t>
            </a:r>
            <a:endParaRPr sz="600">
              <a:solidFill>
                <a:schemeClr val="lt1"/>
              </a:solidFill>
              <a:latin typeface="Montserrat"/>
              <a:ea typeface="Montserrat"/>
              <a:cs typeface="Montserrat"/>
              <a:sym typeface="Montserrat"/>
            </a:endParaRPr>
          </a:p>
        </p:txBody>
      </p:sp>
      <p:sp>
        <p:nvSpPr>
          <p:cNvPr id="224" name="Google Shape;224;p39"/>
          <p:cNvSpPr txBox="1"/>
          <p:nvPr/>
        </p:nvSpPr>
        <p:spPr>
          <a:xfrm>
            <a:off x="711625" y="967275"/>
            <a:ext cx="987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600">
                <a:solidFill>
                  <a:schemeClr val="lt1"/>
                </a:solidFill>
                <a:latin typeface="Montserrat"/>
                <a:ea typeface="Montserrat"/>
                <a:cs typeface="Montserrat"/>
                <a:sym typeface="Montserrat"/>
              </a:rPr>
              <a:t>Manufacturing</a:t>
            </a:r>
            <a:endParaRPr sz="600">
              <a:solidFill>
                <a:schemeClr val="lt1"/>
              </a:solidFill>
              <a:latin typeface="Montserrat"/>
              <a:ea typeface="Montserrat"/>
              <a:cs typeface="Montserrat"/>
              <a:sym typeface="Montserrat"/>
            </a:endParaRPr>
          </a:p>
        </p:txBody>
      </p:sp>
      <p:sp>
        <p:nvSpPr>
          <p:cNvPr id="225" name="Google Shape;225;p39"/>
          <p:cNvSpPr txBox="1"/>
          <p:nvPr/>
        </p:nvSpPr>
        <p:spPr>
          <a:xfrm>
            <a:off x="141600" y="2032000"/>
            <a:ext cx="987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600">
                <a:solidFill>
                  <a:schemeClr val="lt1"/>
                </a:solidFill>
                <a:latin typeface="Montserrat"/>
                <a:ea typeface="Montserrat"/>
                <a:cs typeface="Montserrat"/>
                <a:sym typeface="Montserrat"/>
              </a:rPr>
              <a:t>Aviation</a:t>
            </a:r>
            <a:endParaRPr sz="600">
              <a:solidFill>
                <a:schemeClr val="lt1"/>
              </a:solidFill>
              <a:latin typeface="Montserrat"/>
              <a:ea typeface="Montserrat"/>
              <a:cs typeface="Montserrat"/>
              <a:sym typeface="Montserrat"/>
            </a:endParaRPr>
          </a:p>
        </p:txBody>
      </p:sp>
      <p:sp>
        <p:nvSpPr>
          <p:cNvPr id="226" name="Google Shape;226;p39"/>
          <p:cNvSpPr txBox="1"/>
          <p:nvPr/>
        </p:nvSpPr>
        <p:spPr>
          <a:xfrm>
            <a:off x="362875" y="3496475"/>
            <a:ext cx="987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600">
                <a:solidFill>
                  <a:schemeClr val="lt1"/>
                </a:solidFill>
                <a:latin typeface="Montserrat"/>
                <a:ea typeface="Montserrat"/>
                <a:cs typeface="Montserrat"/>
                <a:sym typeface="Montserrat"/>
              </a:rPr>
              <a:t>Agriculture</a:t>
            </a:r>
            <a:endParaRPr sz="600">
              <a:solidFill>
                <a:schemeClr val="lt1"/>
              </a:solidFill>
              <a:latin typeface="Montserrat"/>
              <a:ea typeface="Montserrat"/>
              <a:cs typeface="Montserrat"/>
              <a:sym typeface="Montserrat"/>
            </a:endParaRPr>
          </a:p>
        </p:txBody>
      </p:sp>
      <p:sp>
        <p:nvSpPr>
          <p:cNvPr id="227" name="Google Shape;227;p39"/>
          <p:cNvSpPr txBox="1"/>
          <p:nvPr/>
        </p:nvSpPr>
        <p:spPr>
          <a:xfrm>
            <a:off x="2280600" y="4216200"/>
            <a:ext cx="987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600">
                <a:solidFill>
                  <a:schemeClr val="lt1"/>
                </a:solidFill>
                <a:latin typeface="Montserrat"/>
                <a:ea typeface="Montserrat"/>
                <a:cs typeface="Montserrat"/>
                <a:sym typeface="Montserrat"/>
              </a:rPr>
              <a:t>Other energy</a:t>
            </a:r>
            <a:endParaRPr sz="600">
              <a:solidFill>
                <a:schemeClr val="lt1"/>
              </a:solidFill>
              <a:latin typeface="Montserrat"/>
              <a:ea typeface="Montserrat"/>
              <a:cs typeface="Montserrat"/>
              <a:sym typeface="Montserrat"/>
            </a:endParaRPr>
          </a:p>
        </p:txBody>
      </p:sp>
      <p:sp>
        <p:nvSpPr>
          <p:cNvPr id="228" name="Google Shape;228;p39"/>
          <p:cNvSpPr txBox="1"/>
          <p:nvPr/>
        </p:nvSpPr>
        <p:spPr>
          <a:xfrm>
            <a:off x="3829013" y="3219575"/>
            <a:ext cx="987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600">
                <a:solidFill>
                  <a:schemeClr val="lt1"/>
                </a:solidFill>
                <a:latin typeface="Montserrat"/>
                <a:ea typeface="Montserrat"/>
                <a:cs typeface="Montserrat"/>
                <a:sym typeface="Montserrat"/>
              </a:rPr>
              <a:t>Building energy</a:t>
            </a:r>
            <a:endParaRPr sz="600">
              <a:solidFill>
                <a:schemeClr val="lt1"/>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0"/>
          <p:cNvSpPr txBox="1"/>
          <p:nvPr>
            <p:ph type="title"/>
          </p:nvPr>
        </p:nvSpPr>
        <p:spPr>
          <a:xfrm>
            <a:off x="423600" y="2571738"/>
            <a:ext cx="8296800" cy="15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Creating Carbon Literacy</a:t>
            </a:r>
            <a:endParaRPr/>
          </a:p>
        </p:txBody>
      </p:sp>
      <p:sp>
        <p:nvSpPr>
          <p:cNvPr id="234" name="Google Shape;234;p40"/>
          <p:cNvSpPr txBox="1"/>
          <p:nvPr/>
        </p:nvSpPr>
        <p:spPr>
          <a:xfrm>
            <a:off x="3072000" y="4743300"/>
            <a:ext cx="30000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a:solidFill>
                  <a:schemeClr val="lt1"/>
                </a:solidFill>
                <a:latin typeface="Montserrat"/>
                <a:ea typeface="Montserrat"/>
                <a:cs typeface="Montserrat"/>
                <a:sym typeface="Montserrat"/>
              </a:rPr>
              <a:t>zeroconstruct.com</a:t>
            </a:r>
            <a:endParaRPr>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1"/>
          <p:cNvSpPr txBox="1"/>
          <p:nvPr>
            <p:ph type="title"/>
          </p:nvPr>
        </p:nvSpPr>
        <p:spPr>
          <a:xfrm>
            <a:off x="423600" y="2571738"/>
            <a:ext cx="8296800" cy="15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Operational vs Embodied</a:t>
            </a:r>
            <a:endParaRPr/>
          </a:p>
        </p:txBody>
      </p:sp>
      <p:sp>
        <p:nvSpPr>
          <p:cNvPr id="240" name="Google Shape;240;p41"/>
          <p:cNvSpPr txBox="1"/>
          <p:nvPr/>
        </p:nvSpPr>
        <p:spPr>
          <a:xfrm>
            <a:off x="3072000" y="4743300"/>
            <a:ext cx="30000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a:solidFill>
                  <a:schemeClr val="lt1"/>
                </a:solidFill>
                <a:latin typeface="Montserrat"/>
                <a:ea typeface="Montserrat"/>
                <a:cs typeface="Montserrat"/>
                <a:sym typeface="Montserrat"/>
              </a:rPr>
              <a:t>zeroconstruct.com</a:t>
            </a:r>
            <a:endParaRPr>
              <a:solidFill>
                <a:schemeClr val="lt1"/>
              </a:solidFill>
            </a:endParaRPr>
          </a:p>
        </p:txBody>
      </p:sp>
      <p:sp>
        <p:nvSpPr>
          <p:cNvPr id="241" name="Google Shape;241;p41"/>
          <p:cNvSpPr/>
          <p:nvPr/>
        </p:nvSpPr>
        <p:spPr>
          <a:xfrm>
            <a:off x="3915075" y="742350"/>
            <a:ext cx="1228500" cy="1237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pic>
        <p:nvPicPr>
          <p:cNvPr id="242" name="Google Shape;242;p41"/>
          <p:cNvPicPr preferRelativeResize="0"/>
          <p:nvPr/>
        </p:nvPicPr>
        <p:blipFill>
          <a:blip r:embed="rId3">
            <a:alphaModFix/>
          </a:blip>
          <a:stretch>
            <a:fillRect/>
          </a:stretch>
        </p:blipFill>
        <p:spPr>
          <a:xfrm>
            <a:off x="3541775" y="1212850"/>
            <a:ext cx="2060470" cy="579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2"/>
          <p:cNvSpPr txBox="1"/>
          <p:nvPr>
            <p:ph type="title"/>
          </p:nvPr>
        </p:nvSpPr>
        <p:spPr>
          <a:xfrm>
            <a:off x="423600" y="2357588"/>
            <a:ext cx="8296800" cy="15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8" name="Google Shape;248;p42"/>
          <p:cNvSpPr txBox="1"/>
          <p:nvPr>
            <p:ph idx="1" type="subTitle"/>
          </p:nvPr>
        </p:nvSpPr>
        <p:spPr>
          <a:xfrm>
            <a:off x="788850" y="4030300"/>
            <a:ext cx="7566300" cy="579000"/>
          </a:xfrm>
          <a:prstGeom prst="rect">
            <a:avLst/>
          </a:prstGeom>
        </p:spPr>
        <p:txBody>
          <a:bodyPr anchorCtr="0" anchor="b" bIns="91425" lIns="91425" spcFirstLastPara="1" rIns="91425" wrap="square" tIns="91425">
            <a:noAutofit/>
          </a:bodyPr>
          <a:lstStyle/>
          <a:p>
            <a:pPr indent="0" lvl="0" marL="0" rtl="0" algn="ctr">
              <a:spcBef>
                <a:spcPts val="0"/>
              </a:spcBef>
              <a:spcAft>
                <a:spcPts val="1600"/>
              </a:spcAft>
              <a:buNone/>
            </a:pPr>
            <a:r>
              <a:t/>
            </a:r>
            <a:endParaRPr/>
          </a:p>
        </p:txBody>
      </p:sp>
      <p:pic>
        <p:nvPicPr>
          <p:cNvPr id="249" name="Google Shape;249;p42"/>
          <p:cNvPicPr preferRelativeResize="0"/>
          <p:nvPr/>
        </p:nvPicPr>
        <p:blipFill>
          <a:blip r:embed="rId3">
            <a:alphaModFix/>
          </a:blip>
          <a:stretch>
            <a:fillRect/>
          </a:stretch>
        </p:blipFill>
        <p:spPr>
          <a:xfrm>
            <a:off x="0" y="0"/>
            <a:ext cx="9144002" cy="5142480"/>
          </a:xfrm>
          <a:prstGeom prst="rect">
            <a:avLst/>
          </a:prstGeom>
          <a:noFill/>
          <a:ln>
            <a:noFill/>
          </a:ln>
        </p:spPr>
      </p:pic>
      <p:sp>
        <p:nvSpPr>
          <p:cNvPr id="250" name="Google Shape;250;p42"/>
          <p:cNvSpPr txBox="1"/>
          <p:nvPr/>
        </p:nvSpPr>
        <p:spPr>
          <a:xfrm>
            <a:off x="5561100" y="4445350"/>
            <a:ext cx="3582900" cy="291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300">
                <a:solidFill>
                  <a:schemeClr val="dk2"/>
                </a:solidFill>
                <a:latin typeface="Montserrat"/>
                <a:ea typeface="Montserrat"/>
                <a:cs typeface="Montserrat"/>
                <a:sym typeface="Montserrat"/>
              </a:rPr>
              <a:t>Image credit: RPS Group</a:t>
            </a:r>
            <a:endParaRPr sz="1300">
              <a:solidFill>
                <a:schemeClr val="dk2"/>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ZERO Corporate">
  <a:themeElements>
    <a:clrScheme name="Swiss">
      <a:dk1>
        <a:srgbClr val="192346"/>
      </a:dk1>
      <a:lt1>
        <a:srgbClr val="FFFFFF"/>
      </a:lt1>
      <a:dk2>
        <a:srgbClr val="192346"/>
      </a:dk2>
      <a:lt2>
        <a:srgbClr val="D20072"/>
      </a:lt2>
      <a:accent1>
        <a:srgbClr val="192346"/>
      </a:accent1>
      <a:accent2>
        <a:srgbClr val="D20072"/>
      </a:accent2>
      <a:accent3>
        <a:srgbClr val="4481DB"/>
      </a:accent3>
      <a:accent4>
        <a:srgbClr val="C8D400"/>
      </a:accent4>
      <a:accent5>
        <a:srgbClr val="3B3B3B"/>
      </a:accent5>
      <a:accent6>
        <a:srgbClr val="D8DBE6"/>
      </a:accent6>
      <a:hlink>
        <a:srgbClr val="4481DB"/>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