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D579-F45D-BB6F-9C21-35527A8D6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0AF1B4-629E-F172-9DF9-D8811A866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C00350-301F-0554-6D87-8F16E6276DF6}"/>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D9647FED-8A69-BEF5-B239-AF110D4F4B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579EA9-8395-2D2C-1D24-AA5E0BD56EB8}"/>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33026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5F41-2652-BD47-D4FC-74C180794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46D1FC-0B24-C830-1E90-8F5E5C65FB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ECBBF-867F-F6D7-8E8E-45739AD6305B}"/>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EFF0AFE2-E1D2-9F5F-09F2-27F1205BF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3770A-7A1E-3E55-0339-61D630A1206B}"/>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25620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CDE38A-74B0-D67B-F610-FF8CD02337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3700D6-1962-7E65-E59D-E262EF9BE6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7F34D-48E1-5A3E-8F4F-62FA9D8DA260}"/>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0F7455FB-D69E-EE8B-6BBA-8D5A4D6A3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2B5A0-3542-9CCD-CBAE-CBD59C2EA2E7}"/>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231954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6F0E-828A-863F-508F-F34668072A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F23822-1921-586A-CDA5-D51D6EBC5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6E96C-E756-95AF-605C-A97E4472528D}"/>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D20DF992-F9EE-FDFE-1575-8E4CC723C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6793-F1A2-D102-824A-23C5A68C1755}"/>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348394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7C41-C873-3BA0-FDB6-997D0BA532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5BFA8F-86C4-BB9C-2FF6-72A3F8962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58EAFD-3A5F-A0A6-28D1-D3504E6F207B}"/>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FFA89591-C6AD-CA30-6855-188A517F1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9B540-D814-B047-7CF3-4129640E6E22}"/>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85638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436B-9E23-BA65-B5E9-3AF1F7FE41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035FBB-6810-9015-148A-5FFB5949E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CCF2A5-F2C3-959F-4DA0-FB3223278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5D9232-4871-B712-2498-FBC755AA3474}"/>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6" name="Footer Placeholder 5">
            <a:extLst>
              <a:ext uri="{FF2B5EF4-FFF2-40B4-BE49-F238E27FC236}">
                <a16:creationId xmlns:a16="http://schemas.microsoft.com/office/drawing/2014/main" id="{B4D0AD0F-4931-3824-BE79-FF0B6A6F98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B535F-97C7-0382-E9EE-483B4320C7C5}"/>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09795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9C51-0094-8917-FCB8-139357C9CF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D52B2F-2D02-B3FB-7868-40D4C2AF4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86C6C-432C-63B7-B94A-0E514CF813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C8301D-45EA-4064-95C4-DBCF752F9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01981-3C1E-1191-7DFE-37F69C6A59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32ECC3-57A0-9877-201B-4E418C84F0B9}"/>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8" name="Footer Placeholder 7">
            <a:extLst>
              <a:ext uri="{FF2B5EF4-FFF2-40B4-BE49-F238E27FC236}">
                <a16:creationId xmlns:a16="http://schemas.microsoft.com/office/drawing/2014/main" id="{3A7BFB0D-B05F-BE97-D320-3CF0479EDA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419E3C-8A63-CBBF-B4C8-EBE665170910}"/>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247565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3618-37C2-FF78-D005-2CED8069EA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0C036D-26A5-B512-972F-2335C4857469}"/>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4" name="Footer Placeholder 3">
            <a:extLst>
              <a:ext uri="{FF2B5EF4-FFF2-40B4-BE49-F238E27FC236}">
                <a16:creationId xmlns:a16="http://schemas.microsoft.com/office/drawing/2014/main" id="{F6C32577-8799-AF57-57D4-0B6503BC59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73B9B6-774C-A4FA-8292-B0B7C032200F}"/>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65466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902D5-EE77-3C82-5205-29A4445C6623}"/>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3" name="Footer Placeholder 2">
            <a:extLst>
              <a:ext uri="{FF2B5EF4-FFF2-40B4-BE49-F238E27FC236}">
                <a16:creationId xmlns:a16="http://schemas.microsoft.com/office/drawing/2014/main" id="{CD29DA7A-7758-9D54-73E6-C44E0A9CC5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9AEC92-EBE8-2964-CC2E-0037F5008F01}"/>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264535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3C78-E016-F46D-71D2-A5F042370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754052-C201-6468-20A8-58A169EF1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8461E8-9928-9083-8877-E6E1E4C01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2E2CE-A7E3-84C7-FD5B-1BBB29E6EEFF}"/>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6" name="Footer Placeholder 5">
            <a:extLst>
              <a:ext uri="{FF2B5EF4-FFF2-40B4-BE49-F238E27FC236}">
                <a16:creationId xmlns:a16="http://schemas.microsoft.com/office/drawing/2014/main" id="{731E94BF-E774-3611-A47E-D1F069251A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F9723-A918-C925-4D04-BF1909CE64F8}"/>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55608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DD7B-2D31-9D7D-4861-4D851CE9E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479314-E3EE-8B8B-7D63-60EC623C3A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3116B4-48C1-D5BE-0C62-D94350DB1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F3B5A-4990-7298-91D8-F35877F8BF6B}"/>
              </a:ext>
            </a:extLst>
          </p:cNvPr>
          <p:cNvSpPr>
            <a:spLocks noGrp="1"/>
          </p:cNvSpPr>
          <p:nvPr>
            <p:ph type="dt" sz="half" idx="10"/>
          </p:nvPr>
        </p:nvSpPr>
        <p:spPr/>
        <p:txBody>
          <a:bodyPr/>
          <a:lstStyle/>
          <a:p>
            <a:fld id="{A1D5B32B-4641-4650-ACFA-EC7D41CC1E20}" type="datetimeFigureOut">
              <a:rPr lang="en-GB" smtClean="0"/>
              <a:t>17/01/2023</a:t>
            </a:fld>
            <a:endParaRPr lang="en-GB"/>
          </a:p>
        </p:txBody>
      </p:sp>
      <p:sp>
        <p:nvSpPr>
          <p:cNvPr id="6" name="Footer Placeholder 5">
            <a:extLst>
              <a:ext uri="{FF2B5EF4-FFF2-40B4-BE49-F238E27FC236}">
                <a16:creationId xmlns:a16="http://schemas.microsoft.com/office/drawing/2014/main" id="{2E9688A8-0877-347F-69B9-5ADF424FE0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3C7D2-A815-7FC0-6775-2675FC64B275}"/>
              </a:ext>
            </a:extLst>
          </p:cNvPr>
          <p:cNvSpPr>
            <a:spLocks noGrp="1"/>
          </p:cNvSpPr>
          <p:nvPr>
            <p:ph type="sldNum" sz="quarter" idx="12"/>
          </p:nvPr>
        </p:nvSpPr>
        <p:spPr/>
        <p:txBody>
          <a:bodyPr/>
          <a:lstStyle/>
          <a:p>
            <a:fld id="{2340D486-B2AC-45C6-886E-FE604454E1B0}" type="slidenum">
              <a:rPr lang="en-GB" smtClean="0"/>
              <a:t>‹#›</a:t>
            </a:fld>
            <a:endParaRPr lang="en-GB"/>
          </a:p>
        </p:txBody>
      </p:sp>
    </p:spTree>
    <p:extLst>
      <p:ext uri="{BB962C8B-B14F-4D97-AF65-F5344CB8AC3E}">
        <p14:creationId xmlns:p14="http://schemas.microsoft.com/office/powerpoint/2010/main" val="196122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6651A-A747-0C20-CC90-7B823A0D4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51F479-E80F-205C-F5C1-94F9AF9E2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81D12-0190-BC83-DFFF-9299983E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5B32B-4641-4650-ACFA-EC7D41CC1E20}" type="datetimeFigureOut">
              <a:rPr lang="en-GB" smtClean="0"/>
              <a:t>17/01/2023</a:t>
            </a:fld>
            <a:endParaRPr lang="en-GB"/>
          </a:p>
        </p:txBody>
      </p:sp>
      <p:sp>
        <p:nvSpPr>
          <p:cNvPr id="5" name="Footer Placeholder 4">
            <a:extLst>
              <a:ext uri="{FF2B5EF4-FFF2-40B4-BE49-F238E27FC236}">
                <a16:creationId xmlns:a16="http://schemas.microsoft.com/office/drawing/2014/main" id="{467201D0-056A-BDA9-783A-E46DF4FEF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2A6EDB-29FF-3FF6-6676-C6A49497E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0D486-B2AC-45C6-886E-FE604454E1B0}" type="slidenum">
              <a:rPr lang="en-GB" smtClean="0"/>
              <a:t>‹#›</a:t>
            </a:fld>
            <a:endParaRPr lang="en-GB"/>
          </a:p>
        </p:txBody>
      </p:sp>
    </p:spTree>
    <p:extLst>
      <p:ext uri="{BB962C8B-B14F-4D97-AF65-F5344CB8AC3E}">
        <p14:creationId xmlns:p14="http://schemas.microsoft.com/office/powerpoint/2010/main" val="28521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A29A2-6D59-2405-921F-CC4F51BE30B0}"/>
              </a:ext>
            </a:extLst>
          </p:cNvPr>
          <p:cNvPicPr>
            <a:picLocks noChangeAspect="1"/>
          </p:cNvPicPr>
          <p:nvPr/>
        </p:nvPicPr>
        <p:blipFill>
          <a:blip r:embed="rId2"/>
          <a:stretch>
            <a:fillRect/>
          </a:stretch>
        </p:blipFill>
        <p:spPr>
          <a:xfrm>
            <a:off x="-1" y="1216058"/>
            <a:ext cx="11308021" cy="5641942"/>
          </a:xfrm>
          <a:prstGeom prst="rect">
            <a:avLst/>
          </a:prstGeom>
        </p:spPr>
      </p:pic>
      <p:sp>
        <p:nvSpPr>
          <p:cNvPr id="6" name="Arrow: Down 5">
            <a:extLst>
              <a:ext uri="{FF2B5EF4-FFF2-40B4-BE49-F238E27FC236}">
                <a16:creationId xmlns:a16="http://schemas.microsoft.com/office/drawing/2014/main" id="{0E209DF1-D018-3CBA-7BB0-B3A953DC0A97}"/>
              </a:ext>
            </a:extLst>
          </p:cNvPr>
          <p:cNvSpPr/>
          <p:nvPr/>
        </p:nvSpPr>
        <p:spPr>
          <a:xfrm>
            <a:off x="9313682" y="28281"/>
            <a:ext cx="2878318" cy="1395166"/>
          </a:xfrm>
          <a:prstGeom prst="downArrow">
            <a:avLst>
              <a:gd name="adj1" fmla="val 50000"/>
              <a:gd name="adj2" fmla="val 52098"/>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1. Click here</a:t>
            </a:r>
          </a:p>
          <a:p>
            <a:pPr algn="ctr"/>
            <a:r>
              <a:rPr lang="en-GB" dirty="0">
                <a:solidFill>
                  <a:schemeClr val="tx1"/>
                </a:solidFill>
              </a:rPr>
              <a:t>to sign up</a:t>
            </a:r>
          </a:p>
          <a:p>
            <a:pPr algn="ctr"/>
            <a:r>
              <a:rPr lang="en-GB" dirty="0">
                <a:solidFill>
                  <a:schemeClr val="tx1"/>
                </a:solidFill>
              </a:rPr>
              <a:t>for an</a:t>
            </a:r>
          </a:p>
          <a:p>
            <a:pPr algn="ctr"/>
            <a:r>
              <a:rPr lang="en-GB" dirty="0">
                <a:solidFill>
                  <a:schemeClr val="tx1"/>
                </a:solidFill>
              </a:rPr>
              <a:t>account</a:t>
            </a:r>
          </a:p>
        </p:txBody>
      </p:sp>
      <p:sp>
        <p:nvSpPr>
          <p:cNvPr id="7" name="Rectangle 6">
            <a:extLst>
              <a:ext uri="{FF2B5EF4-FFF2-40B4-BE49-F238E27FC236}">
                <a16:creationId xmlns:a16="http://schemas.microsoft.com/office/drawing/2014/main" id="{E2B5BD9B-6DC5-DB61-3A95-6E482FC93CBE}"/>
              </a:ext>
            </a:extLst>
          </p:cNvPr>
          <p:cNvSpPr/>
          <p:nvPr/>
        </p:nvSpPr>
        <p:spPr>
          <a:xfrm>
            <a:off x="3864990" y="1574276"/>
            <a:ext cx="5260156" cy="133860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Note: If you already have an account, log in here and skip to page 4.</a:t>
            </a:r>
          </a:p>
        </p:txBody>
      </p:sp>
    </p:spTree>
    <p:extLst>
      <p:ext uri="{BB962C8B-B14F-4D97-AF65-F5344CB8AC3E}">
        <p14:creationId xmlns:p14="http://schemas.microsoft.com/office/powerpoint/2010/main" val="148222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3F2A1-02D7-0593-226F-C8AA8C87FF60}"/>
              </a:ext>
            </a:extLst>
          </p:cNvPr>
          <p:cNvPicPr>
            <a:picLocks noChangeAspect="1"/>
          </p:cNvPicPr>
          <p:nvPr/>
        </p:nvPicPr>
        <p:blipFill>
          <a:blip r:embed="rId2"/>
          <a:stretch>
            <a:fillRect/>
          </a:stretch>
        </p:blipFill>
        <p:spPr>
          <a:xfrm>
            <a:off x="0" y="1085791"/>
            <a:ext cx="12192000" cy="2507530"/>
          </a:xfrm>
          <a:prstGeom prst="rect">
            <a:avLst/>
          </a:prstGeom>
        </p:spPr>
      </p:pic>
      <p:sp>
        <p:nvSpPr>
          <p:cNvPr id="5" name="Arrow: Right 4">
            <a:extLst>
              <a:ext uri="{FF2B5EF4-FFF2-40B4-BE49-F238E27FC236}">
                <a16:creationId xmlns:a16="http://schemas.microsoft.com/office/drawing/2014/main" id="{B0CD76DF-05AB-BB77-A1A3-C1C2EB14CA38}"/>
              </a:ext>
            </a:extLst>
          </p:cNvPr>
          <p:cNvSpPr/>
          <p:nvPr/>
        </p:nvSpPr>
        <p:spPr>
          <a:xfrm>
            <a:off x="0" y="999241"/>
            <a:ext cx="5118755" cy="2171585"/>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19. Click on the Vehicle Type drop down. Select your vehicle type. The amount of time you get at the loading door is listed next to each vehicle type.</a:t>
            </a:r>
          </a:p>
        </p:txBody>
      </p:sp>
      <p:pic>
        <p:nvPicPr>
          <p:cNvPr id="8" name="Picture 7">
            <a:extLst>
              <a:ext uri="{FF2B5EF4-FFF2-40B4-BE49-F238E27FC236}">
                <a16:creationId xmlns:a16="http://schemas.microsoft.com/office/drawing/2014/main" id="{4B211FC5-D331-A4D2-863D-7E99435A2C04}"/>
              </a:ext>
            </a:extLst>
          </p:cNvPr>
          <p:cNvPicPr>
            <a:picLocks noChangeAspect="1"/>
          </p:cNvPicPr>
          <p:nvPr/>
        </p:nvPicPr>
        <p:blipFill>
          <a:blip r:embed="rId3"/>
          <a:stretch>
            <a:fillRect/>
          </a:stretch>
        </p:blipFill>
        <p:spPr>
          <a:xfrm>
            <a:off x="0" y="4439034"/>
            <a:ext cx="12192000" cy="1853358"/>
          </a:xfrm>
          <a:prstGeom prst="rect">
            <a:avLst/>
          </a:prstGeom>
        </p:spPr>
      </p:pic>
      <p:sp>
        <p:nvSpPr>
          <p:cNvPr id="9" name="Arrow: Right 8">
            <a:extLst>
              <a:ext uri="{FF2B5EF4-FFF2-40B4-BE49-F238E27FC236}">
                <a16:creationId xmlns:a16="http://schemas.microsoft.com/office/drawing/2014/main" id="{9A24898B-7EC7-C9B3-BE75-D72AA2D7214B}"/>
              </a:ext>
            </a:extLst>
          </p:cNvPr>
          <p:cNvSpPr/>
          <p:nvPr/>
        </p:nvSpPr>
        <p:spPr>
          <a:xfrm>
            <a:off x="461914" y="4819454"/>
            <a:ext cx="4524866" cy="1022808"/>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 Click the Lorry Park Dropdown and select the lorry park.</a:t>
            </a:r>
          </a:p>
        </p:txBody>
      </p:sp>
      <p:sp>
        <p:nvSpPr>
          <p:cNvPr id="10" name="Arrow: Left 9">
            <a:extLst>
              <a:ext uri="{FF2B5EF4-FFF2-40B4-BE49-F238E27FC236}">
                <a16:creationId xmlns:a16="http://schemas.microsoft.com/office/drawing/2014/main" id="{FBA36638-85FF-9FA7-E628-45DDA9F73032}"/>
              </a:ext>
            </a:extLst>
          </p:cNvPr>
          <p:cNvSpPr/>
          <p:nvPr/>
        </p:nvSpPr>
        <p:spPr>
          <a:xfrm>
            <a:off x="6410227" y="5264767"/>
            <a:ext cx="4628561" cy="115499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21. This button should then change to say “Get Times” (see next page)</a:t>
            </a:r>
          </a:p>
        </p:txBody>
      </p:sp>
    </p:spTree>
    <p:extLst>
      <p:ext uri="{BB962C8B-B14F-4D97-AF65-F5344CB8AC3E}">
        <p14:creationId xmlns:p14="http://schemas.microsoft.com/office/powerpoint/2010/main" val="883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8BC09-E29D-7A50-FE9D-5D01A1F9ABF8}"/>
              </a:ext>
            </a:extLst>
          </p:cNvPr>
          <p:cNvPicPr>
            <a:picLocks noChangeAspect="1"/>
          </p:cNvPicPr>
          <p:nvPr/>
        </p:nvPicPr>
        <p:blipFill>
          <a:blip r:embed="rId2"/>
          <a:stretch>
            <a:fillRect/>
          </a:stretch>
        </p:blipFill>
        <p:spPr>
          <a:xfrm>
            <a:off x="856519" y="0"/>
            <a:ext cx="10478962" cy="2026763"/>
          </a:xfrm>
          <a:prstGeom prst="rect">
            <a:avLst/>
          </a:prstGeom>
        </p:spPr>
      </p:pic>
      <p:sp>
        <p:nvSpPr>
          <p:cNvPr id="5" name="Arrow: Left 4">
            <a:extLst>
              <a:ext uri="{FF2B5EF4-FFF2-40B4-BE49-F238E27FC236}">
                <a16:creationId xmlns:a16="http://schemas.microsoft.com/office/drawing/2014/main" id="{74944B0B-E6B4-6C12-76BC-1BA3C93A10DF}"/>
              </a:ext>
            </a:extLst>
          </p:cNvPr>
          <p:cNvSpPr/>
          <p:nvPr/>
        </p:nvSpPr>
        <p:spPr>
          <a:xfrm>
            <a:off x="7503734" y="530364"/>
            <a:ext cx="3280527" cy="1112363"/>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22. Click Get Times. A pop up will appear.</a:t>
            </a:r>
          </a:p>
        </p:txBody>
      </p:sp>
      <p:pic>
        <p:nvPicPr>
          <p:cNvPr id="8" name="Picture 7">
            <a:extLst>
              <a:ext uri="{FF2B5EF4-FFF2-40B4-BE49-F238E27FC236}">
                <a16:creationId xmlns:a16="http://schemas.microsoft.com/office/drawing/2014/main" id="{D1D3783D-2257-28EC-59FA-CAF7424CC521}"/>
              </a:ext>
            </a:extLst>
          </p:cNvPr>
          <p:cNvPicPr>
            <a:picLocks noChangeAspect="1"/>
          </p:cNvPicPr>
          <p:nvPr/>
        </p:nvPicPr>
        <p:blipFill>
          <a:blip r:embed="rId3"/>
          <a:stretch>
            <a:fillRect/>
          </a:stretch>
        </p:blipFill>
        <p:spPr>
          <a:xfrm>
            <a:off x="0" y="2139693"/>
            <a:ext cx="12192000" cy="2152835"/>
          </a:xfrm>
          <a:prstGeom prst="rect">
            <a:avLst/>
          </a:prstGeom>
        </p:spPr>
      </p:pic>
      <p:sp>
        <p:nvSpPr>
          <p:cNvPr id="9" name="Arrow: Left 8">
            <a:extLst>
              <a:ext uri="{FF2B5EF4-FFF2-40B4-BE49-F238E27FC236}">
                <a16:creationId xmlns:a16="http://schemas.microsoft.com/office/drawing/2014/main" id="{DB2D2947-4A5E-E6C8-6832-5C475563AD92}"/>
              </a:ext>
            </a:extLst>
          </p:cNvPr>
          <p:cNvSpPr/>
          <p:nvPr/>
        </p:nvSpPr>
        <p:spPr>
          <a:xfrm>
            <a:off x="7286919" y="2414833"/>
            <a:ext cx="3280527" cy="1112363"/>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23. Click the drop down to show a list of available times.</a:t>
            </a:r>
          </a:p>
        </p:txBody>
      </p:sp>
      <p:pic>
        <p:nvPicPr>
          <p:cNvPr id="11" name="Picture 10">
            <a:extLst>
              <a:ext uri="{FF2B5EF4-FFF2-40B4-BE49-F238E27FC236}">
                <a16:creationId xmlns:a16="http://schemas.microsoft.com/office/drawing/2014/main" id="{FBC321FC-0897-8780-336E-82D38F82BAAD}"/>
              </a:ext>
            </a:extLst>
          </p:cNvPr>
          <p:cNvPicPr>
            <a:picLocks noChangeAspect="1"/>
          </p:cNvPicPr>
          <p:nvPr/>
        </p:nvPicPr>
        <p:blipFill>
          <a:blip r:embed="rId4"/>
          <a:stretch>
            <a:fillRect/>
          </a:stretch>
        </p:blipFill>
        <p:spPr>
          <a:xfrm>
            <a:off x="1330750" y="4405459"/>
            <a:ext cx="9530499" cy="2452542"/>
          </a:xfrm>
          <a:prstGeom prst="rect">
            <a:avLst/>
          </a:prstGeom>
        </p:spPr>
      </p:pic>
      <p:sp>
        <p:nvSpPr>
          <p:cNvPr id="13" name="Arrow: Right 12">
            <a:extLst>
              <a:ext uri="{FF2B5EF4-FFF2-40B4-BE49-F238E27FC236}">
                <a16:creationId xmlns:a16="http://schemas.microsoft.com/office/drawing/2014/main" id="{8554112B-02F5-3239-A21B-D926AC23F31F}"/>
              </a:ext>
            </a:extLst>
          </p:cNvPr>
          <p:cNvSpPr/>
          <p:nvPr/>
        </p:nvSpPr>
        <p:spPr>
          <a:xfrm>
            <a:off x="0" y="4835951"/>
            <a:ext cx="4958499" cy="1687397"/>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24. Select a time. This is an estimated time of arrival. Your timeslot will only officially start when you arrive and get scanned in.</a:t>
            </a:r>
          </a:p>
        </p:txBody>
      </p:sp>
    </p:spTree>
    <p:extLst>
      <p:ext uri="{BB962C8B-B14F-4D97-AF65-F5344CB8AC3E}">
        <p14:creationId xmlns:p14="http://schemas.microsoft.com/office/powerpoint/2010/main" val="247323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1FB98-2404-48CF-5329-E743B7DD8DB3}"/>
              </a:ext>
            </a:extLst>
          </p:cNvPr>
          <p:cNvPicPr>
            <a:picLocks noChangeAspect="1"/>
          </p:cNvPicPr>
          <p:nvPr/>
        </p:nvPicPr>
        <p:blipFill>
          <a:blip r:embed="rId2"/>
          <a:stretch>
            <a:fillRect/>
          </a:stretch>
        </p:blipFill>
        <p:spPr>
          <a:xfrm>
            <a:off x="0" y="0"/>
            <a:ext cx="12192000" cy="2808481"/>
          </a:xfrm>
          <a:prstGeom prst="rect">
            <a:avLst/>
          </a:prstGeom>
        </p:spPr>
      </p:pic>
      <p:sp>
        <p:nvSpPr>
          <p:cNvPr id="5" name="Arrow: Right 4">
            <a:extLst>
              <a:ext uri="{FF2B5EF4-FFF2-40B4-BE49-F238E27FC236}">
                <a16:creationId xmlns:a16="http://schemas.microsoft.com/office/drawing/2014/main" id="{D7A20E8E-898E-D023-7EA3-58D493898B2D}"/>
              </a:ext>
            </a:extLst>
          </p:cNvPr>
          <p:cNvSpPr/>
          <p:nvPr/>
        </p:nvSpPr>
        <p:spPr>
          <a:xfrm>
            <a:off x="838986" y="895546"/>
            <a:ext cx="3148552" cy="1055802"/>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25. Your selected time will appear here</a:t>
            </a:r>
          </a:p>
        </p:txBody>
      </p:sp>
      <p:sp>
        <p:nvSpPr>
          <p:cNvPr id="7" name="Arrow: Right 6">
            <a:extLst>
              <a:ext uri="{FF2B5EF4-FFF2-40B4-BE49-F238E27FC236}">
                <a16:creationId xmlns:a16="http://schemas.microsoft.com/office/drawing/2014/main" id="{0463CFC0-77A3-CD95-F1C6-60D7441E830F}"/>
              </a:ext>
            </a:extLst>
          </p:cNvPr>
          <p:cNvSpPr/>
          <p:nvPr/>
        </p:nvSpPr>
        <p:spPr>
          <a:xfrm>
            <a:off x="3987538" y="1951348"/>
            <a:ext cx="3148552" cy="1055802"/>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26. Click Next</a:t>
            </a:r>
          </a:p>
        </p:txBody>
      </p:sp>
      <p:pic>
        <p:nvPicPr>
          <p:cNvPr id="11" name="Picture 10">
            <a:extLst>
              <a:ext uri="{FF2B5EF4-FFF2-40B4-BE49-F238E27FC236}">
                <a16:creationId xmlns:a16="http://schemas.microsoft.com/office/drawing/2014/main" id="{920163D5-83AE-418F-8C00-0B8147C257E6}"/>
              </a:ext>
            </a:extLst>
          </p:cNvPr>
          <p:cNvPicPr>
            <a:picLocks noChangeAspect="1"/>
          </p:cNvPicPr>
          <p:nvPr/>
        </p:nvPicPr>
        <p:blipFill>
          <a:blip r:embed="rId3"/>
          <a:stretch>
            <a:fillRect/>
          </a:stretch>
        </p:blipFill>
        <p:spPr>
          <a:xfrm>
            <a:off x="2310335" y="2918812"/>
            <a:ext cx="7571329" cy="3939188"/>
          </a:xfrm>
          <a:prstGeom prst="rect">
            <a:avLst/>
          </a:prstGeom>
        </p:spPr>
      </p:pic>
      <p:sp>
        <p:nvSpPr>
          <p:cNvPr id="12" name="Rectangle 11">
            <a:extLst>
              <a:ext uri="{FF2B5EF4-FFF2-40B4-BE49-F238E27FC236}">
                <a16:creationId xmlns:a16="http://schemas.microsoft.com/office/drawing/2014/main" id="{FB209B5D-5E61-3B35-239E-DF1AA4E62221}"/>
              </a:ext>
            </a:extLst>
          </p:cNvPr>
          <p:cNvSpPr/>
          <p:nvPr/>
        </p:nvSpPr>
        <p:spPr>
          <a:xfrm>
            <a:off x="9034021" y="4213781"/>
            <a:ext cx="3157979" cy="2644219"/>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27. If you are making a booking for yourself, you can check both of these boxes. It will auto fill your details.</a:t>
            </a:r>
          </a:p>
          <a:p>
            <a:pPr algn="ctr"/>
            <a:r>
              <a:rPr lang="en-GB" dirty="0">
                <a:solidFill>
                  <a:schemeClr val="tx1"/>
                </a:solidFill>
              </a:rPr>
              <a:t>If the booking is for somebody else, you will need to fill in all of these boxes manually.</a:t>
            </a:r>
          </a:p>
        </p:txBody>
      </p:sp>
      <p:sp>
        <p:nvSpPr>
          <p:cNvPr id="14" name="Arrow: Left 13">
            <a:extLst>
              <a:ext uri="{FF2B5EF4-FFF2-40B4-BE49-F238E27FC236}">
                <a16:creationId xmlns:a16="http://schemas.microsoft.com/office/drawing/2014/main" id="{67976499-9D99-AC81-823B-F6DC154DC265}"/>
              </a:ext>
            </a:extLst>
          </p:cNvPr>
          <p:cNvSpPr/>
          <p:nvPr/>
        </p:nvSpPr>
        <p:spPr>
          <a:xfrm>
            <a:off x="5725213" y="4173283"/>
            <a:ext cx="3308808" cy="20739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Left 14">
            <a:extLst>
              <a:ext uri="{FF2B5EF4-FFF2-40B4-BE49-F238E27FC236}">
                <a16:creationId xmlns:a16="http://schemas.microsoft.com/office/drawing/2014/main" id="{D8CF0353-328A-6628-FCBE-B6D4A1696BE9}"/>
              </a:ext>
            </a:extLst>
          </p:cNvPr>
          <p:cNvSpPr/>
          <p:nvPr/>
        </p:nvSpPr>
        <p:spPr>
          <a:xfrm>
            <a:off x="5725213" y="5984800"/>
            <a:ext cx="3308808" cy="20739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54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A85F5-9E5F-9F55-C697-196EF9DC3AD3}"/>
              </a:ext>
            </a:extLst>
          </p:cNvPr>
          <p:cNvPicPr>
            <a:picLocks noChangeAspect="1"/>
          </p:cNvPicPr>
          <p:nvPr/>
        </p:nvPicPr>
        <p:blipFill>
          <a:blip r:embed="rId2"/>
          <a:stretch>
            <a:fillRect/>
          </a:stretch>
        </p:blipFill>
        <p:spPr>
          <a:xfrm>
            <a:off x="2261652" y="76086"/>
            <a:ext cx="7668695" cy="3029373"/>
          </a:xfrm>
          <a:prstGeom prst="rect">
            <a:avLst/>
          </a:prstGeom>
        </p:spPr>
      </p:pic>
      <p:sp>
        <p:nvSpPr>
          <p:cNvPr id="5" name="Arrow: Left 4">
            <a:extLst>
              <a:ext uri="{FF2B5EF4-FFF2-40B4-BE49-F238E27FC236}">
                <a16:creationId xmlns:a16="http://schemas.microsoft.com/office/drawing/2014/main" id="{DBA5F963-8E48-BCD0-1EA8-10E8A0FD1C30}"/>
              </a:ext>
            </a:extLst>
          </p:cNvPr>
          <p:cNvSpPr/>
          <p:nvPr/>
        </p:nvSpPr>
        <p:spPr>
          <a:xfrm>
            <a:off x="5750351" y="254524"/>
            <a:ext cx="2837468" cy="612742"/>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28. Click Add Driver</a:t>
            </a:r>
          </a:p>
        </p:txBody>
      </p:sp>
      <p:sp>
        <p:nvSpPr>
          <p:cNvPr id="7" name="Arrow: Left 6">
            <a:extLst>
              <a:ext uri="{FF2B5EF4-FFF2-40B4-BE49-F238E27FC236}">
                <a16:creationId xmlns:a16="http://schemas.microsoft.com/office/drawing/2014/main" id="{D0E7F799-7765-430C-FA1D-0E82C521B66D}"/>
              </a:ext>
            </a:extLst>
          </p:cNvPr>
          <p:cNvSpPr/>
          <p:nvPr/>
        </p:nvSpPr>
        <p:spPr>
          <a:xfrm>
            <a:off x="6828929" y="1590772"/>
            <a:ext cx="4643492" cy="612742"/>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29. Enter your home or company postcode</a:t>
            </a:r>
          </a:p>
        </p:txBody>
      </p:sp>
      <p:sp>
        <p:nvSpPr>
          <p:cNvPr id="8" name="Arrow: Left 7">
            <a:extLst>
              <a:ext uri="{FF2B5EF4-FFF2-40B4-BE49-F238E27FC236}">
                <a16:creationId xmlns:a16="http://schemas.microsoft.com/office/drawing/2014/main" id="{5A1F1603-31B6-A6A8-0B68-69FCB0D211EC}"/>
              </a:ext>
            </a:extLst>
          </p:cNvPr>
          <p:cNvSpPr/>
          <p:nvPr/>
        </p:nvSpPr>
        <p:spPr>
          <a:xfrm>
            <a:off x="7169085" y="2381952"/>
            <a:ext cx="4643492" cy="612742"/>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30. Enter the vehicle reg without any spaces</a:t>
            </a:r>
          </a:p>
        </p:txBody>
      </p:sp>
      <p:pic>
        <p:nvPicPr>
          <p:cNvPr id="10" name="Picture 9">
            <a:extLst>
              <a:ext uri="{FF2B5EF4-FFF2-40B4-BE49-F238E27FC236}">
                <a16:creationId xmlns:a16="http://schemas.microsoft.com/office/drawing/2014/main" id="{C4ADDA58-AD58-6E41-FB4C-D28202186EDA}"/>
              </a:ext>
            </a:extLst>
          </p:cNvPr>
          <p:cNvPicPr>
            <a:picLocks noChangeAspect="1"/>
          </p:cNvPicPr>
          <p:nvPr/>
        </p:nvPicPr>
        <p:blipFill>
          <a:blip r:embed="rId3"/>
          <a:stretch>
            <a:fillRect/>
          </a:stretch>
        </p:blipFill>
        <p:spPr>
          <a:xfrm>
            <a:off x="2537915" y="3198902"/>
            <a:ext cx="7116168" cy="3543795"/>
          </a:xfrm>
          <a:prstGeom prst="rect">
            <a:avLst/>
          </a:prstGeom>
        </p:spPr>
      </p:pic>
      <p:sp>
        <p:nvSpPr>
          <p:cNvPr id="11" name="Rectangle 10">
            <a:extLst>
              <a:ext uri="{FF2B5EF4-FFF2-40B4-BE49-F238E27FC236}">
                <a16:creationId xmlns:a16="http://schemas.microsoft.com/office/drawing/2014/main" id="{79272085-EE48-7008-54D8-01B3F911101B}"/>
              </a:ext>
            </a:extLst>
          </p:cNvPr>
          <p:cNvSpPr/>
          <p:nvPr/>
        </p:nvSpPr>
        <p:spPr>
          <a:xfrm>
            <a:off x="169682" y="3105459"/>
            <a:ext cx="2253007" cy="2701452"/>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31. Check both of these boxes</a:t>
            </a:r>
          </a:p>
        </p:txBody>
      </p:sp>
      <p:sp>
        <p:nvSpPr>
          <p:cNvPr id="12" name="Arrow: Right 11">
            <a:extLst>
              <a:ext uri="{FF2B5EF4-FFF2-40B4-BE49-F238E27FC236}">
                <a16:creationId xmlns:a16="http://schemas.microsoft.com/office/drawing/2014/main" id="{2AE3E290-AAAA-7B4B-9A1A-E4B5200FA0B9}"/>
              </a:ext>
            </a:extLst>
          </p:cNvPr>
          <p:cNvSpPr/>
          <p:nvPr/>
        </p:nvSpPr>
        <p:spPr>
          <a:xfrm>
            <a:off x="2422689" y="3638746"/>
            <a:ext cx="2253007" cy="386499"/>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5CE988B8-02FB-D4F9-39DB-760669830088}"/>
              </a:ext>
            </a:extLst>
          </p:cNvPr>
          <p:cNvSpPr/>
          <p:nvPr/>
        </p:nvSpPr>
        <p:spPr>
          <a:xfrm>
            <a:off x="2422688" y="5341070"/>
            <a:ext cx="2253007" cy="386499"/>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435D5518-E695-1308-AC3B-DD0948CEAA93}"/>
              </a:ext>
            </a:extLst>
          </p:cNvPr>
          <p:cNvSpPr/>
          <p:nvPr/>
        </p:nvSpPr>
        <p:spPr>
          <a:xfrm>
            <a:off x="6909846" y="6334812"/>
            <a:ext cx="3195687" cy="501328"/>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32. Click Submit Booking</a:t>
            </a:r>
          </a:p>
        </p:txBody>
      </p:sp>
    </p:spTree>
    <p:extLst>
      <p:ext uri="{BB962C8B-B14F-4D97-AF65-F5344CB8AC3E}">
        <p14:creationId xmlns:p14="http://schemas.microsoft.com/office/powerpoint/2010/main" val="170975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FCACF-C531-602B-B0AA-A41C4DB43CD7}"/>
              </a:ext>
            </a:extLst>
          </p:cNvPr>
          <p:cNvPicPr>
            <a:picLocks noChangeAspect="1"/>
          </p:cNvPicPr>
          <p:nvPr/>
        </p:nvPicPr>
        <p:blipFill>
          <a:blip r:embed="rId2"/>
          <a:stretch>
            <a:fillRect/>
          </a:stretch>
        </p:blipFill>
        <p:spPr>
          <a:xfrm>
            <a:off x="2323572" y="251969"/>
            <a:ext cx="7544853" cy="6354062"/>
          </a:xfrm>
          <a:prstGeom prst="rect">
            <a:avLst/>
          </a:prstGeom>
        </p:spPr>
      </p:pic>
      <p:sp>
        <p:nvSpPr>
          <p:cNvPr id="5" name="Arrow: Left 4">
            <a:extLst>
              <a:ext uri="{FF2B5EF4-FFF2-40B4-BE49-F238E27FC236}">
                <a16:creationId xmlns:a16="http://schemas.microsoft.com/office/drawing/2014/main" id="{F62E23FC-A95A-DE3E-0491-317540119497}"/>
              </a:ext>
            </a:extLst>
          </p:cNvPr>
          <p:cNvSpPr/>
          <p:nvPr/>
        </p:nvSpPr>
        <p:spPr>
          <a:xfrm>
            <a:off x="5646656" y="5373279"/>
            <a:ext cx="3044858" cy="65045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33. Click Pass</a:t>
            </a:r>
          </a:p>
        </p:txBody>
      </p:sp>
    </p:spTree>
    <p:extLst>
      <p:ext uri="{BB962C8B-B14F-4D97-AF65-F5344CB8AC3E}">
        <p14:creationId xmlns:p14="http://schemas.microsoft.com/office/powerpoint/2010/main" val="319113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2B18D-3045-2721-9B7B-04057F055424}"/>
              </a:ext>
            </a:extLst>
          </p:cNvPr>
          <p:cNvPicPr>
            <a:picLocks noChangeAspect="1"/>
          </p:cNvPicPr>
          <p:nvPr/>
        </p:nvPicPr>
        <p:blipFill>
          <a:blip r:embed="rId2"/>
          <a:stretch>
            <a:fillRect/>
          </a:stretch>
        </p:blipFill>
        <p:spPr>
          <a:xfrm>
            <a:off x="91085" y="81461"/>
            <a:ext cx="9030960" cy="2000529"/>
          </a:xfrm>
          <a:prstGeom prst="rect">
            <a:avLst/>
          </a:prstGeom>
        </p:spPr>
      </p:pic>
      <p:sp>
        <p:nvSpPr>
          <p:cNvPr id="6" name="Rectangle 5">
            <a:extLst>
              <a:ext uri="{FF2B5EF4-FFF2-40B4-BE49-F238E27FC236}">
                <a16:creationId xmlns:a16="http://schemas.microsoft.com/office/drawing/2014/main" id="{8CB2004E-85F1-1D79-6D58-3AB3BD8640F1}"/>
              </a:ext>
            </a:extLst>
          </p:cNvPr>
          <p:cNvSpPr/>
          <p:nvPr/>
        </p:nvSpPr>
        <p:spPr>
          <a:xfrm>
            <a:off x="9257122" y="94268"/>
            <a:ext cx="2733773" cy="263007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34. Your computer may show you a pop up with your pass download file. Click on this to view your pass. If you don’t see this, check your “Downloads” folder for a file starting with NEC. That’s your pass.</a:t>
            </a:r>
          </a:p>
        </p:txBody>
      </p:sp>
      <p:sp>
        <p:nvSpPr>
          <p:cNvPr id="7" name="Arrow: Left 6">
            <a:extLst>
              <a:ext uri="{FF2B5EF4-FFF2-40B4-BE49-F238E27FC236}">
                <a16:creationId xmlns:a16="http://schemas.microsoft.com/office/drawing/2014/main" id="{8419FD4F-4E5C-EC97-D4D5-F752517B53E1}"/>
              </a:ext>
            </a:extLst>
          </p:cNvPr>
          <p:cNvSpPr/>
          <p:nvPr/>
        </p:nvSpPr>
        <p:spPr>
          <a:xfrm>
            <a:off x="6447934" y="1008668"/>
            <a:ext cx="2809188" cy="471340"/>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47DFC48-C3E3-9FEE-D189-D88D542F7DB1}"/>
              </a:ext>
            </a:extLst>
          </p:cNvPr>
          <p:cNvPicPr>
            <a:picLocks noChangeAspect="1"/>
          </p:cNvPicPr>
          <p:nvPr/>
        </p:nvPicPr>
        <p:blipFill>
          <a:blip r:embed="rId3"/>
          <a:stretch>
            <a:fillRect/>
          </a:stretch>
        </p:blipFill>
        <p:spPr>
          <a:xfrm>
            <a:off x="201105" y="2229057"/>
            <a:ext cx="6313738" cy="4421418"/>
          </a:xfrm>
          <a:prstGeom prst="rect">
            <a:avLst/>
          </a:prstGeom>
        </p:spPr>
      </p:pic>
      <p:sp>
        <p:nvSpPr>
          <p:cNvPr id="10" name="Rectangle 9">
            <a:extLst>
              <a:ext uri="{FF2B5EF4-FFF2-40B4-BE49-F238E27FC236}">
                <a16:creationId xmlns:a16="http://schemas.microsoft.com/office/drawing/2014/main" id="{4A81968D-BDC1-1859-B46E-50399D6B195D}"/>
              </a:ext>
            </a:extLst>
          </p:cNvPr>
          <p:cNvSpPr/>
          <p:nvPr/>
        </p:nvSpPr>
        <p:spPr>
          <a:xfrm>
            <a:off x="6523349" y="3319806"/>
            <a:ext cx="3893270" cy="252952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35. This is what your pass should look like. Print this and put it in your vehicle before you arrive. The QR Code in the top corner will be scanned on arrival, kicking off your time slot.</a:t>
            </a:r>
          </a:p>
          <a:p>
            <a:pPr algn="ctr"/>
            <a:endParaRPr lang="en-GB" dirty="0">
              <a:solidFill>
                <a:schemeClr val="tx1"/>
              </a:solidFill>
            </a:endParaRPr>
          </a:p>
          <a:p>
            <a:pPr algn="ctr"/>
            <a:r>
              <a:rPr lang="en-GB" dirty="0">
                <a:solidFill>
                  <a:schemeClr val="tx1"/>
                </a:solidFill>
              </a:rPr>
              <a:t>The second page will be a site map.</a:t>
            </a:r>
          </a:p>
        </p:txBody>
      </p:sp>
    </p:spTree>
    <p:extLst>
      <p:ext uri="{BB962C8B-B14F-4D97-AF65-F5344CB8AC3E}">
        <p14:creationId xmlns:p14="http://schemas.microsoft.com/office/powerpoint/2010/main" val="84422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80E7F5-B4A8-403C-1298-29758BBEBB87}"/>
              </a:ext>
            </a:extLst>
          </p:cNvPr>
          <p:cNvPicPr>
            <a:picLocks noChangeAspect="1"/>
          </p:cNvPicPr>
          <p:nvPr/>
        </p:nvPicPr>
        <p:blipFill>
          <a:blip r:embed="rId2"/>
          <a:stretch>
            <a:fillRect/>
          </a:stretch>
        </p:blipFill>
        <p:spPr>
          <a:xfrm>
            <a:off x="0" y="1037205"/>
            <a:ext cx="11811786" cy="5887504"/>
          </a:xfrm>
          <a:prstGeom prst="rect">
            <a:avLst/>
          </a:prstGeom>
        </p:spPr>
      </p:pic>
      <p:sp>
        <p:nvSpPr>
          <p:cNvPr id="4" name="Arrow: Down 3">
            <a:extLst>
              <a:ext uri="{FF2B5EF4-FFF2-40B4-BE49-F238E27FC236}">
                <a16:creationId xmlns:a16="http://schemas.microsoft.com/office/drawing/2014/main" id="{EBB8AD1C-2293-5F43-2582-1CCE5D5B8695}"/>
              </a:ext>
            </a:extLst>
          </p:cNvPr>
          <p:cNvSpPr/>
          <p:nvPr/>
        </p:nvSpPr>
        <p:spPr>
          <a:xfrm>
            <a:off x="1960777" y="0"/>
            <a:ext cx="10124387" cy="1371599"/>
          </a:xfrm>
          <a:prstGeom prst="downArrow">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2. You will need to fill in these personal details so that your account can be set up.</a:t>
            </a:r>
          </a:p>
        </p:txBody>
      </p:sp>
      <p:sp>
        <p:nvSpPr>
          <p:cNvPr id="7" name="Arrow: Right 6">
            <a:extLst>
              <a:ext uri="{FF2B5EF4-FFF2-40B4-BE49-F238E27FC236}">
                <a16:creationId xmlns:a16="http://schemas.microsoft.com/office/drawing/2014/main" id="{BF993B0E-B5E9-81FA-578E-18AA594FB8B0}"/>
              </a:ext>
            </a:extLst>
          </p:cNvPr>
          <p:cNvSpPr/>
          <p:nvPr/>
        </p:nvSpPr>
        <p:spPr>
          <a:xfrm>
            <a:off x="3318236" y="6400800"/>
            <a:ext cx="2432116" cy="457200"/>
          </a:xfrm>
          <a:prstGeom prst="rightArrow">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3. Check box</a:t>
            </a:r>
          </a:p>
        </p:txBody>
      </p:sp>
      <p:sp>
        <p:nvSpPr>
          <p:cNvPr id="8" name="Arrow: Left 7">
            <a:extLst>
              <a:ext uri="{FF2B5EF4-FFF2-40B4-BE49-F238E27FC236}">
                <a16:creationId xmlns:a16="http://schemas.microsoft.com/office/drawing/2014/main" id="{5E76B6C2-0450-8ED8-C499-5E1AEABBAE8C}"/>
              </a:ext>
            </a:extLst>
          </p:cNvPr>
          <p:cNvSpPr/>
          <p:nvPr/>
        </p:nvSpPr>
        <p:spPr>
          <a:xfrm>
            <a:off x="8785782" y="6272746"/>
            <a:ext cx="3299382" cy="617457"/>
          </a:xfrm>
          <a:prstGeom prst="leftArrow">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4. Click to finish registering</a:t>
            </a:r>
          </a:p>
        </p:txBody>
      </p:sp>
    </p:spTree>
    <p:extLst>
      <p:ext uri="{BB962C8B-B14F-4D97-AF65-F5344CB8AC3E}">
        <p14:creationId xmlns:p14="http://schemas.microsoft.com/office/powerpoint/2010/main" val="247964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C3C4D0-F1AC-4776-9E31-A604FF2065F7}"/>
              </a:ext>
            </a:extLst>
          </p:cNvPr>
          <p:cNvSpPr/>
          <p:nvPr/>
        </p:nvSpPr>
        <p:spPr>
          <a:xfrm>
            <a:off x="141402" y="0"/>
            <a:ext cx="11877773" cy="1451728"/>
          </a:xfrm>
          <a:prstGeom prst="rect">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5. You should have received an email with a link to verify your account.</a:t>
            </a:r>
          </a:p>
          <a:p>
            <a:pPr algn="ctr"/>
            <a:r>
              <a:rPr lang="en-GB" dirty="0">
                <a:solidFill>
                  <a:schemeClr val="tx1"/>
                </a:solidFill>
              </a:rPr>
              <a:t>Once you click that you should land on the log in page (seen on page 1).</a:t>
            </a:r>
          </a:p>
          <a:p>
            <a:pPr algn="ctr"/>
            <a:r>
              <a:rPr lang="en-GB" dirty="0">
                <a:solidFill>
                  <a:schemeClr val="tx1"/>
                </a:solidFill>
              </a:rPr>
              <a:t>Enter the email you set up to sign in. </a:t>
            </a:r>
          </a:p>
          <a:p>
            <a:pPr algn="ctr"/>
            <a:r>
              <a:rPr lang="en-GB" dirty="0">
                <a:solidFill>
                  <a:schemeClr val="tx1"/>
                </a:solidFill>
              </a:rPr>
              <a:t>Enter your company name when asked. If you don’t have a company name, enter your name.</a:t>
            </a:r>
          </a:p>
          <a:p>
            <a:pPr algn="ctr"/>
            <a:r>
              <a:rPr lang="en-GB" dirty="0">
                <a:solidFill>
                  <a:schemeClr val="tx1"/>
                </a:solidFill>
              </a:rPr>
              <a:t>You will then get taken here - </a:t>
            </a:r>
          </a:p>
        </p:txBody>
      </p:sp>
      <p:pic>
        <p:nvPicPr>
          <p:cNvPr id="10" name="Picture 9">
            <a:extLst>
              <a:ext uri="{FF2B5EF4-FFF2-40B4-BE49-F238E27FC236}">
                <a16:creationId xmlns:a16="http://schemas.microsoft.com/office/drawing/2014/main" id="{8F6E85E8-AFEC-543F-7955-BA42180BC3C8}"/>
              </a:ext>
            </a:extLst>
          </p:cNvPr>
          <p:cNvPicPr>
            <a:picLocks noChangeAspect="1"/>
          </p:cNvPicPr>
          <p:nvPr/>
        </p:nvPicPr>
        <p:blipFill>
          <a:blip r:embed="rId2"/>
          <a:stretch>
            <a:fillRect/>
          </a:stretch>
        </p:blipFill>
        <p:spPr>
          <a:xfrm>
            <a:off x="317369" y="1451728"/>
            <a:ext cx="11557262" cy="5420170"/>
          </a:xfrm>
          <a:prstGeom prst="rect">
            <a:avLst/>
          </a:prstGeom>
        </p:spPr>
      </p:pic>
    </p:spTree>
    <p:extLst>
      <p:ext uri="{BB962C8B-B14F-4D97-AF65-F5344CB8AC3E}">
        <p14:creationId xmlns:p14="http://schemas.microsoft.com/office/powerpoint/2010/main" val="402111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55E6A-3472-4E01-B6E8-CC67E9156EC6}"/>
              </a:ext>
            </a:extLst>
          </p:cNvPr>
          <p:cNvPicPr>
            <a:picLocks noChangeAspect="1"/>
          </p:cNvPicPr>
          <p:nvPr/>
        </p:nvPicPr>
        <p:blipFill>
          <a:blip r:embed="rId2"/>
          <a:stretch>
            <a:fillRect/>
          </a:stretch>
        </p:blipFill>
        <p:spPr>
          <a:xfrm>
            <a:off x="0" y="517557"/>
            <a:ext cx="12192000" cy="5690907"/>
          </a:xfrm>
          <a:prstGeom prst="rect">
            <a:avLst/>
          </a:prstGeom>
        </p:spPr>
      </p:pic>
      <p:sp>
        <p:nvSpPr>
          <p:cNvPr id="3" name="Arrow: Left 2">
            <a:extLst>
              <a:ext uri="{FF2B5EF4-FFF2-40B4-BE49-F238E27FC236}">
                <a16:creationId xmlns:a16="http://schemas.microsoft.com/office/drawing/2014/main" id="{692100AF-0CA8-4396-9AE3-954C12F982F1}"/>
              </a:ext>
            </a:extLst>
          </p:cNvPr>
          <p:cNvSpPr/>
          <p:nvPr/>
        </p:nvSpPr>
        <p:spPr>
          <a:xfrm>
            <a:off x="556181" y="2026763"/>
            <a:ext cx="2969443" cy="688157"/>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 Click Settings</a:t>
            </a:r>
          </a:p>
        </p:txBody>
      </p:sp>
      <p:sp>
        <p:nvSpPr>
          <p:cNvPr id="6" name="Arrow: Left 5">
            <a:extLst>
              <a:ext uri="{FF2B5EF4-FFF2-40B4-BE49-F238E27FC236}">
                <a16:creationId xmlns:a16="http://schemas.microsoft.com/office/drawing/2014/main" id="{4D939081-32D4-1B74-CD64-D2E896E2076F}"/>
              </a:ext>
            </a:extLst>
          </p:cNvPr>
          <p:cNvSpPr/>
          <p:nvPr/>
        </p:nvSpPr>
        <p:spPr>
          <a:xfrm>
            <a:off x="746288" y="2603369"/>
            <a:ext cx="2969443" cy="688157"/>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 Click Account</a:t>
            </a:r>
          </a:p>
        </p:txBody>
      </p:sp>
    </p:spTree>
    <p:extLst>
      <p:ext uri="{BB962C8B-B14F-4D97-AF65-F5344CB8AC3E}">
        <p14:creationId xmlns:p14="http://schemas.microsoft.com/office/powerpoint/2010/main" val="196875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822C-3700-AB59-2DF4-7262EEB051FF}"/>
              </a:ext>
            </a:extLst>
          </p:cNvPr>
          <p:cNvPicPr>
            <a:picLocks noChangeAspect="1"/>
          </p:cNvPicPr>
          <p:nvPr/>
        </p:nvPicPr>
        <p:blipFill>
          <a:blip r:embed="rId2"/>
          <a:stretch>
            <a:fillRect/>
          </a:stretch>
        </p:blipFill>
        <p:spPr>
          <a:xfrm>
            <a:off x="-6285" y="735552"/>
            <a:ext cx="12192000" cy="6122447"/>
          </a:xfrm>
          <a:prstGeom prst="rect">
            <a:avLst/>
          </a:prstGeom>
        </p:spPr>
      </p:pic>
      <p:sp>
        <p:nvSpPr>
          <p:cNvPr id="7" name="Rectangle 6">
            <a:extLst>
              <a:ext uri="{FF2B5EF4-FFF2-40B4-BE49-F238E27FC236}">
                <a16:creationId xmlns:a16="http://schemas.microsoft.com/office/drawing/2014/main" id="{093A954E-5099-F98A-B4DA-9C12F9555E8F}"/>
              </a:ext>
            </a:extLst>
          </p:cNvPr>
          <p:cNvSpPr/>
          <p:nvPr/>
        </p:nvSpPr>
        <p:spPr>
          <a:xfrm>
            <a:off x="160256" y="0"/>
            <a:ext cx="11858919" cy="1093509"/>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8. Scroll all the way to the bottom of the Account page until you see the “Add Card Details” button at the very bottom. </a:t>
            </a:r>
          </a:p>
          <a:p>
            <a:pPr algn="ctr"/>
            <a:r>
              <a:rPr lang="en-GB" dirty="0">
                <a:solidFill>
                  <a:schemeClr val="tx1"/>
                </a:solidFill>
              </a:rPr>
              <a:t>Before you click this button follow these steps - </a:t>
            </a:r>
          </a:p>
        </p:txBody>
      </p:sp>
      <p:sp>
        <p:nvSpPr>
          <p:cNvPr id="8" name="Arrow: Down 7">
            <a:extLst>
              <a:ext uri="{FF2B5EF4-FFF2-40B4-BE49-F238E27FC236}">
                <a16:creationId xmlns:a16="http://schemas.microsoft.com/office/drawing/2014/main" id="{1945A154-B48A-1053-01B6-4B26ECF41E26}"/>
              </a:ext>
            </a:extLst>
          </p:cNvPr>
          <p:cNvSpPr/>
          <p:nvPr/>
        </p:nvSpPr>
        <p:spPr>
          <a:xfrm>
            <a:off x="1640264" y="4543720"/>
            <a:ext cx="10378911" cy="1470581"/>
          </a:xfrm>
          <a:prstGeom prst="down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9. Enter your long card number then your expiry date, 3 digit security number and </a:t>
            </a:r>
            <a:r>
              <a:rPr lang="en-GB" dirty="0" err="1">
                <a:solidFill>
                  <a:schemeClr val="tx1"/>
                </a:solidFill>
              </a:rPr>
              <a:t>PostCode</a:t>
            </a:r>
            <a:r>
              <a:rPr lang="en-GB" dirty="0">
                <a:solidFill>
                  <a:schemeClr val="tx1"/>
                </a:solidFill>
              </a:rPr>
              <a:t>. You can keep typing and it will automatically move on to each section for you.</a:t>
            </a:r>
          </a:p>
        </p:txBody>
      </p:sp>
      <p:sp>
        <p:nvSpPr>
          <p:cNvPr id="9" name="Arrow: Left 8">
            <a:extLst>
              <a:ext uri="{FF2B5EF4-FFF2-40B4-BE49-F238E27FC236}">
                <a16:creationId xmlns:a16="http://schemas.microsoft.com/office/drawing/2014/main" id="{3909F4D3-0F1D-CD65-AB81-DAC3508E6F8B}"/>
              </a:ext>
            </a:extLst>
          </p:cNvPr>
          <p:cNvSpPr/>
          <p:nvPr/>
        </p:nvSpPr>
        <p:spPr>
          <a:xfrm>
            <a:off x="2950590" y="6146537"/>
            <a:ext cx="5184742" cy="688156"/>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 Click Add Card Details</a:t>
            </a:r>
          </a:p>
        </p:txBody>
      </p:sp>
    </p:spTree>
    <p:extLst>
      <p:ext uri="{BB962C8B-B14F-4D97-AF65-F5344CB8AC3E}">
        <p14:creationId xmlns:p14="http://schemas.microsoft.com/office/powerpoint/2010/main" val="306254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CDFDB-0968-A7A8-6374-154EA2EDCCE4}"/>
              </a:ext>
            </a:extLst>
          </p:cNvPr>
          <p:cNvPicPr>
            <a:picLocks noChangeAspect="1"/>
          </p:cNvPicPr>
          <p:nvPr/>
        </p:nvPicPr>
        <p:blipFill>
          <a:blip r:embed="rId2"/>
          <a:stretch>
            <a:fillRect/>
          </a:stretch>
        </p:blipFill>
        <p:spPr>
          <a:xfrm>
            <a:off x="0" y="584417"/>
            <a:ext cx="12192000" cy="5689166"/>
          </a:xfrm>
          <a:prstGeom prst="rect">
            <a:avLst/>
          </a:prstGeom>
        </p:spPr>
      </p:pic>
      <p:sp>
        <p:nvSpPr>
          <p:cNvPr id="5" name="Arrow: Left 4">
            <a:extLst>
              <a:ext uri="{FF2B5EF4-FFF2-40B4-BE49-F238E27FC236}">
                <a16:creationId xmlns:a16="http://schemas.microsoft.com/office/drawing/2014/main" id="{53869BEC-D4FA-8E08-FE02-9B9299B8187F}"/>
              </a:ext>
            </a:extLst>
          </p:cNvPr>
          <p:cNvSpPr/>
          <p:nvPr/>
        </p:nvSpPr>
        <p:spPr>
          <a:xfrm>
            <a:off x="876692" y="1508289"/>
            <a:ext cx="2903455" cy="782424"/>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 Click Make a Booking</a:t>
            </a:r>
          </a:p>
        </p:txBody>
      </p:sp>
    </p:spTree>
    <p:extLst>
      <p:ext uri="{BB962C8B-B14F-4D97-AF65-F5344CB8AC3E}">
        <p14:creationId xmlns:p14="http://schemas.microsoft.com/office/powerpoint/2010/main" val="291707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C9207-F151-E4B8-37C8-696002215799}"/>
              </a:ext>
            </a:extLst>
          </p:cNvPr>
          <p:cNvPicPr>
            <a:picLocks noChangeAspect="1"/>
          </p:cNvPicPr>
          <p:nvPr/>
        </p:nvPicPr>
        <p:blipFill>
          <a:blip r:embed="rId2"/>
          <a:stretch>
            <a:fillRect/>
          </a:stretch>
        </p:blipFill>
        <p:spPr>
          <a:xfrm>
            <a:off x="0" y="617722"/>
            <a:ext cx="12192000" cy="5622556"/>
          </a:xfrm>
          <a:prstGeom prst="rect">
            <a:avLst/>
          </a:prstGeom>
        </p:spPr>
      </p:pic>
      <p:sp>
        <p:nvSpPr>
          <p:cNvPr id="6" name="Arrow: Right 5">
            <a:extLst>
              <a:ext uri="{FF2B5EF4-FFF2-40B4-BE49-F238E27FC236}">
                <a16:creationId xmlns:a16="http://schemas.microsoft.com/office/drawing/2014/main" id="{9392048B-7B8C-A00A-92D0-6B9869A6D431}"/>
              </a:ext>
            </a:extLst>
          </p:cNvPr>
          <p:cNvSpPr/>
          <p:nvPr/>
        </p:nvSpPr>
        <p:spPr>
          <a:xfrm>
            <a:off x="2441542" y="1960775"/>
            <a:ext cx="3487919" cy="1187778"/>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12. Select show from the event drop down box.</a:t>
            </a:r>
          </a:p>
        </p:txBody>
      </p:sp>
    </p:spTree>
    <p:extLst>
      <p:ext uri="{BB962C8B-B14F-4D97-AF65-F5344CB8AC3E}">
        <p14:creationId xmlns:p14="http://schemas.microsoft.com/office/powerpoint/2010/main" val="325860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CDA08-43AB-2A59-6241-FCB8C951A7DE}"/>
              </a:ext>
            </a:extLst>
          </p:cNvPr>
          <p:cNvPicPr>
            <a:picLocks noChangeAspect="1"/>
          </p:cNvPicPr>
          <p:nvPr/>
        </p:nvPicPr>
        <p:blipFill>
          <a:blip r:embed="rId2"/>
          <a:stretch>
            <a:fillRect/>
          </a:stretch>
        </p:blipFill>
        <p:spPr>
          <a:xfrm>
            <a:off x="0" y="421946"/>
            <a:ext cx="12192000" cy="6014108"/>
          </a:xfrm>
          <a:prstGeom prst="rect">
            <a:avLst/>
          </a:prstGeom>
        </p:spPr>
      </p:pic>
      <p:sp>
        <p:nvSpPr>
          <p:cNvPr id="5" name="Arrow: Left 4">
            <a:extLst>
              <a:ext uri="{FF2B5EF4-FFF2-40B4-BE49-F238E27FC236}">
                <a16:creationId xmlns:a16="http://schemas.microsoft.com/office/drawing/2014/main" id="{AE499B72-17BF-D273-885F-8212778BF30A}"/>
              </a:ext>
            </a:extLst>
          </p:cNvPr>
          <p:cNvSpPr/>
          <p:nvPr/>
        </p:nvSpPr>
        <p:spPr>
          <a:xfrm>
            <a:off x="9078012" y="-1"/>
            <a:ext cx="3113987" cy="5967167"/>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13. You can scroll past this section to the bottom of the page. </a:t>
            </a:r>
          </a:p>
          <a:p>
            <a:pPr algn="ctr"/>
            <a:r>
              <a:rPr lang="en-GB" dirty="0">
                <a:solidFill>
                  <a:schemeClr val="tx1"/>
                </a:solidFill>
              </a:rPr>
              <a:t>The key point to remember is that a charge of £75 will be made if the vehicle over-stays their time slot.</a:t>
            </a:r>
          </a:p>
        </p:txBody>
      </p:sp>
      <p:sp>
        <p:nvSpPr>
          <p:cNvPr id="7" name="Arrow: Right 6">
            <a:extLst>
              <a:ext uri="{FF2B5EF4-FFF2-40B4-BE49-F238E27FC236}">
                <a16:creationId xmlns:a16="http://schemas.microsoft.com/office/drawing/2014/main" id="{1D511228-D67B-8B97-72CC-51AC2CAD4814}"/>
              </a:ext>
            </a:extLst>
          </p:cNvPr>
          <p:cNvSpPr/>
          <p:nvPr/>
        </p:nvSpPr>
        <p:spPr>
          <a:xfrm>
            <a:off x="0" y="4458878"/>
            <a:ext cx="5975023" cy="1677971"/>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14. Select your user type from the drop down box. Your event organiser can tell you which applies to you if you’re not sure.</a:t>
            </a:r>
          </a:p>
        </p:txBody>
      </p:sp>
      <p:sp>
        <p:nvSpPr>
          <p:cNvPr id="8" name="Arrow: Left 7">
            <a:extLst>
              <a:ext uri="{FF2B5EF4-FFF2-40B4-BE49-F238E27FC236}">
                <a16:creationId xmlns:a16="http://schemas.microsoft.com/office/drawing/2014/main" id="{FE21499A-B332-31F7-60C9-C20CFDE31E40}"/>
              </a:ext>
            </a:extLst>
          </p:cNvPr>
          <p:cNvSpPr/>
          <p:nvPr/>
        </p:nvSpPr>
        <p:spPr>
          <a:xfrm>
            <a:off x="7154943" y="5945859"/>
            <a:ext cx="2837468" cy="777711"/>
          </a:xfrm>
          <a:prstGeom prst="lef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15. Click Next</a:t>
            </a:r>
          </a:p>
        </p:txBody>
      </p:sp>
    </p:spTree>
    <p:extLst>
      <p:ext uri="{BB962C8B-B14F-4D97-AF65-F5344CB8AC3E}">
        <p14:creationId xmlns:p14="http://schemas.microsoft.com/office/powerpoint/2010/main" val="381805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1B159C-B972-5762-F64B-D3A0451CE1CD}"/>
              </a:ext>
            </a:extLst>
          </p:cNvPr>
          <p:cNvPicPr>
            <a:picLocks noChangeAspect="1"/>
          </p:cNvPicPr>
          <p:nvPr/>
        </p:nvPicPr>
        <p:blipFill>
          <a:blip r:embed="rId2"/>
          <a:stretch>
            <a:fillRect/>
          </a:stretch>
        </p:blipFill>
        <p:spPr>
          <a:xfrm>
            <a:off x="0" y="0"/>
            <a:ext cx="12192000" cy="1520708"/>
          </a:xfrm>
          <a:prstGeom prst="rect">
            <a:avLst/>
          </a:prstGeom>
        </p:spPr>
      </p:pic>
      <p:sp>
        <p:nvSpPr>
          <p:cNvPr id="10" name="Arrow: Right 9">
            <a:extLst>
              <a:ext uri="{FF2B5EF4-FFF2-40B4-BE49-F238E27FC236}">
                <a16:creationId xmlns:a16="http://schemas.microsoft.com/office/drawing/2014/main" id="{6A9174D8-80B6-E2C2-3A03-5456DDF0FF9A}"/>
              </a:ext>
            </a:extLst>
          </p:cNvPr>
          <p:cNvSpPr/>
          <p:nvPr/>
        </p:nvSpPr>
        <p:spPr>
          <a:xfrm>
            <a:off x="933254" y="345575"/>
            <a:ext cx="3601039" cy="615959"/>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16. Select the Phase</a:t>
            </a:r>
          </a:p>
        </p:txBody>
      </p:sp>
      <p:sp>
        <p:nvSpPr>
          <p:cNvPr id="11" name="Rectangle 10">
            <a:extLst>
              <a:ext uri="{FF2B5EF4-FFF2-40B4-BE49-F238E27FC236}">
                <a16:creationId xmlns:a16="http://schemas.microsoft.com/office/drawing/2014/main" id="{65430D97-107C-7940-09B4-B3857040B62A}"/>
              </a:ext>
            </a:extLst>
          </p:cNvPr>
          <p:cNvSpPr/>
          <p:nvPr/>
        </p:nvSpPr>
        <p:spPr>
          <a:xfrm>
            <a:off x="9021452" y="0"/>
            <a:ext cx="3170548" cy="152070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Note: Build phase is for building up / dressing your stand.</a:t>
            </a:r>
          </a:p>
          <a:p>
            <a:pPr algn="ctr"/>
            <a:r>
              <a:rPr lang="en-GB" dirty="0">
                <a:solidFill>
                  <a:schemeClr val="tx1"/>
                </a:solidFill>
              </a:rPr>
              <a:t>Open Day phase is for restocking your stand during open days</a:t>
            </a:r>
          </a:p>
        </p:txBody>
      </p:sp>
      <p:pic>
        <p:nvPicPr>
          <p:cNvPr id="13" name="Picture 12">
            <a:extLst>
              <a:ext uri="{FF2B5EF4-FFF2-40B4-BE49-F238E27FC236}">
                <a16:creationId xmlns:a16="http://schemas.microsoft.com/office/drawing/2014/main" id="{CA9A52BA-343A-046F-5480-605FA84DFA90}"/>
              </a:ext>
            </a:extLst>
          </p:cNvPr>
          <p:cNvPicPr>
            <a:picLocks noChangeAspect="1"/>
          </p:cNvPicPr>
          <p:nvPr/>
        </p:nvPicPr>
        <p:blipFill>
          <a:blip r:embed="rId3"/>
          <a:stretch>
            <a:fillRect/>
          </a:stretch>
        </p:blipFill>
        <p:spPr>
          <a:xfrm>
            <a:off x="0" y="2052371"/>
            <a:ext cx="12192000" cy="3281157"/>
          </a:xfrm>
          <a:prstGeom prst="rect">
            <a:avLst/>
          </a:prstGeom>
        </p:spPr>
      </p:pic>
      <p:sp>
        <p:nvSpPr>
          <p:cNvPr id="14" name="Arrow: Right 13">
            <a:extLst>
              <a:ext uri="{FF2B5EF4-FFF2-40B4-BE49-F238E27FC236}">
                <a16:creationId xmlns:a16="http://schemas.microsoft.com/office/drawing/2014/main" id="{C5FD602A-03D0-35A5-1D64-F4361FD5848C}"/>
              </a:ext>
            </a:extLst>
          </p:cNvPr>
          <p:cNvSpPr/>
          <p:nvPr/>
        </p:nvSpPr>
        <p:spPr>
          <a:xfrm>
            <a:off x="2941164" y="2780907"/>
            <a:ext cx="5128182" cy="1583703"/>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17. Clicking on the date box will show you the available dates in green. </a:t>
            </a:r>
          </a:p>
          <a:p>
            <a:pPr algn="ctr"/>
            <a:r>
              <a:rPr lang="en-GB" dirty="0">
                <a:solidFill>
                  <a:schemeClr val="tx1"/>
                </a:solidFill>
              </a:rPr>
              <a:t>Click on the date you want.</a:t>
            </a:r>
          </a:p>
        </p:txBody>
      </p:sp>
      <p:pic>
        <p:nvPicPr>
          <p:cNvPr id="16" name="Picture 15">
            <a:extLst>
              <a:ext uri="{FF2B5EF4-FFF2-40B4-BE49-F238E27FC236}">
                <a16:creationId xmlns:a16="http://schemas.microsoft.com/office/drawing/2014/main" id="{D045662A-10B3-9FD4-BD22-8D09D3297255}"/>
              </a:ext>
            </a:extLst>
          </p:cNvPr>
          <p:cNvPicPr>
            <a:picLocks noChangeAspect="1"/>
          </p:cNvPicPr>
          <p:nvPr/>
        </p:nvPicPr>
        <p:blipFill>
          <a:blip r:embed="rId4"/>
          <a:stretch>
            <a:fillRect/>
          </a:stretch>
        </p:blipFill>
        <p:spPr>
          <a:xfrm>
            <a:off x="0" y="6045200"/>
            <a:ext cx="12192000" cy="812800"/>
          </a:xfrm>
          <a:prstGeom prst="rect">
            <a:avLst/>
          </a:prstGeom>
        </p:spPr>
      </p:pic>
      <p:sp>
        <p:nvSpPr>
          <p:cNvPr id="17" name="Arrow: Right 16">
            <a:extLst>
              <a:ext uri="{FF2B5EF4-FFF2-40B4-BE49-F238E27FC236}">
                <a16:creationId xmlns:a16="http://schemas.microsoft.com/office/drawing/2014/main" id="{1680E803-DA9F-8EAE-CB3E-B1E8B70892E6}"/>
              </a:ext>
            </a:extLst>
          </p:cNvPr>
          <p:cNvSpPr/>
          <p:nvPr/>
        </p:nvSpPr>
        <p:spPr>
          <a:xfrm>
            <a:off x="169682" y="5773917"/>
            <a:ext cx="4279769" cy="1084083"/>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18. Click on the Hall drop down and select the hall your stand is in.</a:t>
            </a:r>
          </a:p>
        </p:txBody>
      </p:sp>
    </p:spTree>
    <p:extLst>
      <p:ext uri="{BB962C8B-B14F-4D97-AF65-F5344CB8AC3E}">
        <p14:creationId xmlns:p14="http://schemas.microsoft.com/office/powerpoint/2010/main" val="1128234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FDC9BA14DA3498A905EB397AAEE49" ma:contentTypeVersion="16" ma:contentTypeDescription="Create a new document." ma:contentTypeScope="" ma:versionID="34f76932523a41cfe64afecbea31a1f9">
  <xsd:schema xmlns:xsd="http://www.w3.org/2001/XMLSchema" xmlns:xs="http://www.w3.org/2001/XMLSchema" xmlns:p="http://schemas.microsoft.com/office/2006/metadata/properties" xmlns:ns2="2d80c86b-98be-4cdb-9942-f0b3f29f25f2" xmlns:ns3="7bace1d9-abc5-44f0-8955-1896cb65a1a8" targetNamespace="http://schemas.microsoft.com/office/2006/metadata/properties" ma:root="true" ma:fieldsID="eb9ecbcf2a7702d80da53171ba1d7aeb" ns2:_="" ns3:_="">
    <xsd:import namespace="2d80c86b-98be-4cdb-9942-f0b3f29f25f2"/>
    <xsd:import namespace="7bace1d9-abc5-44f0-8955-1896cb65a1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0c86b-98be-4cdb-9942-f0b3f29f2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775eb8-e86b-40f3-a104-c7ca5c3299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ace1d9-abc5-44f0-8955-1896cb65a1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02ee4a-ffd9-4d4d-86cf-98899655dce0}" ma:internalName="TaxCatchAll" ma:showField="CatchAllData" ma:web="7bace1d9-abc5-44f0-8955-1896cb65a1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32A5A4-F982-4200-89CD-934FF75B6A98}"/>
</file>

<file path=customXml/itemProps2.xml><?xml version="1.0" encoding="utf-8"?>
<ds:datastoreItem xmlns:ds="http://schemas.openxmlformats.org/officeDocument/2006/customXml" ds:itemID="{4417BBEE-A2A0-4784-8A24-6C8B2F7AE50B}"/>
</file>

<file path=docProps/app.xml><?xml version="1.0" encoding="utf-8"?>
<Properties xmlns="http://schemas.openxmlformats.org/officeDocument/2006/extended-properties" xmlns:vt="http://schemas.openxmlformats.org/officeDocument/2006/docPropsVTypes">
  <TotalTime>235</TotalTime>
  <Words>681</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Demarco-Khachik</dc:creator>
  <cp:lastModifiedBy>Dani Demarco-Khachik</cp:lastModifiedBy>
  <cp:revision>2</cp:revision>
  <dcterms:created xsi:type="dcterms:W3CDTF">2022-11-28T11:14:09Z</dcterms:created>
  <dcterms:modified xsi:type="dcterms:W3CDTF">2023-01-17T11:26:51Z</dcterms:modified>
</cp:coreProperties>
</file>