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93" r:id="rId2"/>
    <p:sldId id="258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7"/>
    <p:restoredTop sz="94686"/>
  </p:normalViewPr>
  <p:slideViewPr>
    <p:cSldViewPr snapToGrid="0">
      <p:cViewPr varScale="1">
        <p:scale>
          <a:sx n="152" d="100"/>
          <a:sy n="152" d="100"/>
        </p:scale>
        <p:origin x="216" y="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99317-8B49-754C-9794-90958B5AB8D6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2B29C-D1B3-8742-A00B-67BC0E62C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024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1B31-F1CF-44DF-4E97-7CE535B6D1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0EBD0C-A961-FEC8-7D91-1229B156A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EE43A-34F9-322B-4C03-8F01441EC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E2542-BA33-DF12-1B47-E50BA1FD7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B1C1A-D66C-E5A8-1CC7-3E2835AEA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3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D3468-750D-4458-07DB-42CE19ECB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D3198-61EF-A258-4347-D8D063A3B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DC913-D3EA-D913-8382-C0BE39D4E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19D93-CDA1-3A17-BC61-B9021CE8D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DA8A7-EE3C-D9FB-686C-4C169D29D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2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51927C-C5CB-0C45-9E0F-B9A496E75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14DD8-3E63-E573-677B-2F62C3EC9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ECD4A-C967-3F12-D70B-48F985FDC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DA563-FA55-4648-AE50-2D159DBF4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B1635-9190-1B54-3716-9E7CDCA38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DD26F-E3EE-FCCC-5952-FDEFE60DC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ECDF9-4BC3-1E3C-2151-2F8EE17AB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DAD10-3094-9077-0B91-6B23100F2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59C4F-0D9E-3284-060F-7A95BAB5A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033CF-2407-7DF9-7E42-C108DFCE7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4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A14B5-96B5-2914-C88F-2CEE2A09F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64D8B-EDD4-669C-7707-F34EB3B34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C5D14-331A-810B-EA3F-5CCEC5EB3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27F8E-A472-4AF5-13F2-AD2DA3F00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BF213-0C34-4379-6E54-915ED594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8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6830A-73F5-BFA6-0F12-40BC3F5ED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014E2-4317-44A8-EDE2-DE7D90071F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05BE9A-B2F7-C813-250A-D01CE231C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60EE5-60D8-DE8A-1DBC-AA0A61A0F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F5E26E-3EC8-24C7-115F-83AC8B18A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52D767-7860-0429-1C0E-0BDF7FFF3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82045-F078-EBCD-66E7-A668BFDAB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ABFED-1326-C2A2-012D-029D616EA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CCBE30-ACC6-EC4E-E703-6709E7D3E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CF9C0-9D89-05A6-19B2-160EAF8DF3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1F789C-3008-7F66-C527-5CB591AEF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726F68-4737-D3CF-95C1-A954FFA33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517BF3-95AC-C2D0-C58E-CE903A5D4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041959-621C-8BAC-1B90-8A0A24AF2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9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44B5E-45C9-8B74-B951-777373375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2269EF-A068-A743-4180-CE38E69D2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BC73D2-FC5B-BBA6-C3D8-429E16580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C3A618-6CA4-B078-275F-86639AEAE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6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744C33-9268-3559-7821-E081AFEF9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1C48BB-BD21-DF2B-A35B-D5C73587C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38117-1262-A975-19C8-2AA40C4AF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6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071-5AE6-99E7-F4AC-DFA58A0BE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2E2A9-6719-7979-BDE8-662BC21B7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F3EAF8-0375-6D64-A2FA-9CD8878203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533B2-2AC0-19B3-724D-A3D9765B3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541041-18FD-2665-A718-677235835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B7BBF-6B75-F1F3-50E0-A0107D9E0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1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D19DC-196C-9373-1DFF-B061CE780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2964A7-5FD1-EE89-381C-49C4EE5C3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A994A5-8094-5D75-2BAC-C5257F5DD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06E907-0E4E-5600-02EE-8B3C78F51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07D0DC-6359-EC9D-3382-A619D36BB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0CF622-ABE6-5117-E793-F704AFF1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8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B8CE4E-36B0-BB2F-F4B4-42AF8F9B3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4890B-6314-C971-0B5B-87A1560D1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69817-4717-F1F2-8F2E-2BD9CA2B9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8F750-CCE9-4F43-8497-937912937C0A}" type="datetimeFigureOut">
              <a:rPr lang="en-US" smtClean="0"/>
              <a:t>9/25/23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11BBE8-D30A-A1F7-E677-09517D9AE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2C058-A9C4-0C9F-0BAC-0405A9222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2E053-E1B1-A74D-9EE3-C16A35117E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530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a blue helmet and holding a tablet&#10;&#10;Description automatically generated">
            <a:extLst>
              <a:ext uri="{FF2B5EF4-FFF2-40B4-BE49-F238E27FC236}">
                <a16:creationId xmlns:a16="http://schemas.microsoft.com/office/drawing/2014/main" id="{CA7A31FC-552D-1A48-F760-091393C71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9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hite paper&#10;&#10;Description automatically generated">
            <a:extLst>
              <a:ext uri="{FF2B5EF4-FFF2-40B4-BE49-F238E27FC236}">
                <a16:creationId xmlns:a16="http://schemas.microsoft.com/office/drawing/2014/main" id="{9C35AF87-F353-5DF7-2562-91F1D86A2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5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card with black text&#10;&#10;Description automatically generated">
            <a:extLst>
              <a:ext uri="{FF2B5EF4-FFF2-40B4-BE49-F238E27FC236}">
                <a16:creationId xmlns:a16="http://schemas.microsoft.com/office/drawing/2014/main" id="{6F32AC2F-C7B1-C790-F77D-E8B695921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3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questionnaire with black text&#10;&#10;Description automatically generated">
            <a:extLst>
              <a:ext uri="{FF2B5EF4-FFF2-40B4-BE49-F238E27FC236}">
                <a16:creationId xmlns:a16="http://schemas.microsoft.com/office/drawing/2014/main" id="{E5F2872F-D51B-0317-AB92-67CE31C14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4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paper with black text&#10;&#10;Description automatically generated">
            <a:extLst>
              <a:ext uri="{FF2B5EF4-FFF2-40B4-BE49-F238E27FC236}">
                <a16:creationId xmlns:a16="http://schemas.microsoft.com/office/drawing/2014/main" id="{6FAA4F11-B389-B803-DC70-AD2E1796B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energy options&#10;&#10;Description automatically generated">
            <a:extLst>
              <a:ext uri="{FF2B5EF4-FFF2-40B4-BE49-F238E27FC236}">
                <a16:creationId xmlns:a16="http://schemas.microsoft.com/office/drawing/2014/main" id="{596B8316-7CE8-97C2-C24C-BB8BF5866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6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energy consumption&#10;&#10;Description automatically generated">
            <a:extLst>
              <a:ext uri="{FF2B5EF4-FFF2-40B4-BE49-F238E27FC236}">
                <a16:creationId xmlns:a16="http://schemas.microsoft.com/office/drawing/2014/main" id="{5F78D2C5-109C-8E16-F04B-B069F9E60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0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waste recycling&#10;&#10;Description automatically generated with medium confidence">
            <a:extLst>
              <a:ext uri="{FF2B5EF4-FFF2-40B4-BE49-F238E27FC236}">
                <a16:creationId xmlns:a16="http://schemas.microsoft.com/office/drawing/2014/main" id="{222FC440-02E8-1FF4-5ED7-AC4F29C18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paper with black text&#10;&#10;Description automatically generated">
            <a:extLst>
              <a:ext uri="{FF2B5EF4-FFF2-40B4-BE49-F238E27FC236}">
                <a16:creationId xmlns:a16="http://schemas.microsoft.com/office/drawing/2014/main" id="{139BC27C-3818-1F7E-BC3B-8E3522ECE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words&#10;&#10;Description automatically generated">
            <a:extLst>
              <a:ext uri="{FF2B5EF4-FFF2-40B4-BE49-F238E27FC236}">
                <a16:creationId xmlns:a16="http://schemas.microsoft.com/office/drawing/2014/main" id="{4B3FFDAA-5920-5082-D0BB-624333EAA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4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940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kelly</dc:creator>
  <cp:lastModifiedBy>steve kelly</cp:lastModifiedBy>
  <cp:revision>18</cp:revision>
  <dcterms:created xsi:type="dcterms:W3CDTF">2022-10-05T18:21:15Z</dcterms:created>
  <dcterms:modified xsi:type="dcterms:W3CDTF">2023-09-25T17:10:58Z</dcterms:modified>
</cp:coreProperties>
</file>