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93" r:id="rId2"/>
    <p:sldId id="258" r:id="rId3"/>
    <p:sldId id="294" r:id="rId4"/>
    <p:sldId id="295" r:id="rId5"/>
    <p:sldId id="296" r:id="rId6"/>
    <p:sldId id="297" r:id="rId7"/>
    <p:sldId id="298" r:id="rId8"/>
    <p:sldId id="299" r:id="rId9"/>
    <p:sldId id="300" r:id="rId10"/>
    <p:sldId id="30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57"/>
    <p:restoredTop sz="94686"/>
  </p:normalViewPr>
  <p:slideViewPr>
    <p:cSldViewPr snapToGrid="0">
      <p:cViewPr varScale="1">
        <p:scale>
          <a:sx n="152" d="100"/>
          <a:sy n="152" d="100"/>
        </p:scale>
        <p:origin x="216" y="8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E99317-8B49-754C-9794-90958B5AB8D6}" type="datetimeFigureOut">
              <a:rPr lang="en-US" smtClean="0"/>
              <a:t>9/25/23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B2B29C-D1B3-8742-A00B-67BC0E62C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024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F1B31-F1CF-44DF-4E97-7CE535B6D1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0EBD0C-A961-FEC8-7D91-1229B156A9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5EE43A-34F9-322B-4C03-8F01441EC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8F750-CCE9-4F43-8497-937912937C0A}" type="datetimeFigureOut">
              <a:rPr lang="en-US" smtClean="0"/>
              <a:t>9/25/23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E2542-BA33-DF12-1B47-E50BA1FD7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FB1C1A-D66C-E5A8-1CC7-3E2835AEA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2E053-E1B1-A74D-9EE3-C16A35117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53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D3468-750D-4458-07DB-42CE19ECB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8D3198-61EF-A258-4347-D8D063A3B4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9DC913-D3EA-D913-8382-C0BE39D4E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8F750-CCE9-4F43-8497-937912937C0A}" type="datetimeFigureOut">
              <a:rPr lang="en-US" smtClean="0"/>
              <a:t>9/25/23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919D93-CDA1-3A17-BC61-B9021CE8D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DA8A7-EE3C-D9FB-686C-4C169D29D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2E053-E1B1-A74D-9EE3-C16A35117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42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51927C-C5CB-0C45-9E0F-B9A496E757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A14DD8-3E63-E573-677B-2F62C3EC94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BECD4A-C967-3F12-D70B-48F985FDC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8F750-CCE9-4F43-8497-937912937C0A}" type="datetimeFigureOut">
              <a:rPr lang="en-US" smtClean="0"/>
              <a:t>9/25/23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0DA563-FA55-4648-AE50-2D159DBF4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BB1635-9190-1B54-3716-9E7CDCA38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2E053-E1B1-A74D-9EE3-C16A35117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19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DD26F-E3EE-FCCC-5952-FDEFE60DC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2ECDF9-4BC3-1E3C-2151-2F8EE17AB5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DAD10-3094-9077-0B91-6B23100F2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8F750-CCE9-4F43-8497-937912937C0A}" type="datetimeFigureOut">
              <a:rPr lang="en-US" smtClean="0"/>
              <a:t>9/25/23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059C4F-0D9E-3284-060F-7A95BAB5A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2033CF-2407-7DF9-7E42-C108DFCE7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2E053-E1B1-A74D-9EE3-C16A35117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04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A14B5-96B5-2914-C88F-2CEE2A09F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264D8B-EDD4-669C-7707-F34EB3B341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8C5D14-331A-810B-EA3F-5CCEC5EB3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8F750-CCE9-4F43-8497-937912937C0A}" type="datetimeFigureOut">
              <a:rPr lang="en-US" smtClean="0"/>
              <a:t>9/25/23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27F8E-A472-4AF5-13F2-AD2DA3F00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ABF213-0C34-4379-6E54-915ED5943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2E053-E1B1-A74D-9EE3-C16A35117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28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6830A-73F5-BFA6-0F12-40BC3F5ED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014E2-4317-44A8-EDE2-DE7D90071F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05BE9A-B2F7-C813-250A-D01CE231CA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D60EE5-60D8-DE8A-1DBC-AA0A61A0F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8F750-CCE9-4F43-8497-937912937C0A}" type="datetimeFigureOut">
              <a:rPr lang="en-US" smtClean="0"/>
              <a:t>9/25/23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F5E26E-3EC8-24C7-115F-83AC8B18A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52D767-7860-0429-1C0E-0BDF7FFF3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2E053-E1B1-A74D-9EE3-C16A35117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80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82045-F078-EBCD-66E7-A668BFDAB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DABFED-1326-C2A2-012D-029D616EA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CCBE30-ACC6-EC4E-E703-6709E7D3E5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BCF9C0-9D89-05A6-19B2-160EAF8DF3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1F789C-3008-7F66-C527-5CB591AEF3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726F68-4737-D3CF-95C1-A954FFA33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8F750-CCE9-4F43-8497-937912937C0A}" type="datetimeFigureOut">
              <a:rPr lang="en-US" smtClean="0"/>
              <a:t>9/25/23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517BF3-95AC-C2D0-C58E-CE903A5D4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041959-621C-8BAC-1B90-8A0A24AF2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2E053-E1B1-A74D-9EE3-C16A35117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19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44B5E-45C9-8B74-B951-777373375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2269EF-A068-A743-4180-CE38E69D2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8F750-CCE9-4F43-8497-937912937C0A}" type="datetimeFigureOut">
              <a:rPr lang="en-US" smtClean="0"/>
              <a:t>9/25/23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BC73D2-FC5B-BBA6-C3D8-429E16580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C3A618-6CA4-B078-275F-86639AEAE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2E053-E1B1-A74D-9EE3-C16A35117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66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744C33-9268-3559-7821-E081AFEF9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8F750-CCE9-4F43-8497-937912937C0A}" type="datetimeFigureOut">
              <a:rPr lang="en-US" smtClean="0"/>
              <a:t>9/25/23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1C48BB-BD21-DF2B-A35B-D5C73587C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238117-1262-A975-19C8-2AA40C4AF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2E053-E1B1-A74D-9EE3-C16A35117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86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90071-5AE6-99E7-F4AC-DFA58A0BE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22E2A9-6719-7979-BDE8-662BC21B7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F3EAF8-0375-6D64-A2FA-9CD8878203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2533B2-2AC0-19B3-724D-A3D9765B3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8F750-CCE9-4F43-8497-937912937C0A}" type="datetimeFigureOut">
              <a:rPr lang="en-US" smtClean="0"/>
              <a:t>9/25/23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541041-18FD-2665-A718-677235835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AB7BBF-6B75-F1F3-50E0-A0107D9E0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2E053-E1B1-A74D-9EE3-C16A35117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81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D19DC-196C-9373-1DFF-B061CE780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2964A7-5FD1-EE89-381C-49C4EE5C39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A994A5-8094-5D75-2BAC-C5257F5DD2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06E907-0E4E-5600-02EE-8B3C78F51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8F750-CCE9-4F43-8497-937912937C0A}" type="datetimeFigureOut">
              <a:rPr lang="en-US" smtClean="0"/>
              <a:t>9/25/23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07D0DC-6359-EC9D-3382-A619D36BB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0CF622-ABE6-5117-E793-F704AFF10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2E053-E1B1-A74D-9EE3-C16A35117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78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B8CE4E-36B0-BB2F-F4B4-42AF8F9B3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D4890B-6314-C971-0B5B-87A1560D19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C69817-4717-F1F2-8F2E-2BD9CA2B98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C8F750-CCE9-4F43-8497-937912937C0A}" type="datetimeFigureOut">
              <a:rPr lang="en-US" smtClean="0"/>
              <a:t>9/25/23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11BBE8-D30A-A1F7-E677-09517D9AEB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82C058-A9C4-0C9F-0BAC-0405A92225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42E053-E1B1-A74D-9EE3-C16A35117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530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earing a blue helmet and holding a tablet&#10;&#10;Description automatically generated">
            <a:extLst>
              <a:ext uri="{FF2B5EF4-FFF2-40B4-BE49-F238E27FC236}">
                <a16:creationId xmlns:a16="http://schemas.microsoft.com/office/drawing/2014/main" id="{CA7A31FC-552D-1A48-F760-091393C71B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29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white paper&#10;&#10;Description automatically generated">
            <a:extLst>
              <a:ext uri="{FF2B5EF4-FFF2-40B4-BE49-F238E27FC236}">
                <a16:creationId xmlns:a16="http://schemas.microsoft.com/office/drawing/2014/main" id="{9C35AF87-F353-5DF7-2562-91F1D86A2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5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card with black text&#10;&#10;Description automatically generated">
            <a:extLst>
              <a:ext uri="{FF2B5EF4-FFF2-40B4-BE49-F238E27FC236}">
                <a16:creationId xmlns:a16="http://schemas.microsoft.com/office/drawing/2014/main" id="{6F32AC2F-C7B1-C790-F77D-E8B695921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53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uestionnaire with black text&#10;&#10;Description automatically generated">
            <a:extLst>
              <a:ext uri="{FF2B5EF4-FFF2-40B4-BE49-F238E27FC236}">
                <a16:creationId xmlns:a16="http://schemas.microsoft.com/office/drawing/2014/main" id="{E5F2872F-D51B-0317-AB92-67CE31C14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74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paper with black text&#10;&#10;Description automatically generated">
            <a:extLst>
              <a:ext uri="{FF2B5EF4-FFF2-40B4-BE49-F238E27FC236}">
                <a16:creationId xmlns:a16="http://schemas.microsoft.com/office/drawing/2014/main" id="{6FAA4F11-B389-B803-DC70-AD2E1796B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79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energy options&#10;&#10;Description automatically generated">
            <a:extLst>
              <a:ext uri="{FF2B5EF4-FFF2-40B4-BE49-F238E27FC236}">
                <a16:creationId xmlns:a16="http://schemas.microsoft.com/office/drawing/2014/main" id="{596B8316-7CE8-97C2-C24C-BB8BF5866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26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energy consumption&#10;&#10;Description automatically generated">
            <a:extLst>
              <a:ext uri="{FF2B5EF4-FFF2-40B4-BE49-F238E27FC236}">
                <a16:creationId xmlns:a16="http://schemas.microsoft.com/office/drawing/2014/main" id="{5F78D2C5-109C-8E16-F04B-B069F9E601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40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waste recycling&#10;&#10;Description automatically generated with medium confidence">
            <a:extLst>
              <a:ext uri="{FF2B5EF4-FFF2-40B4-BE49-F238E27FC236}">
                <a16:creationId xmlns:a16="http://schemas.microsoft.com/office/drawing/2014/main" id="{222FC440-02E8-1FF4-5ED7-AC4F29C18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50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paper with black text&#10;&#10;Description automatically generated">
            <a:extLst>
              <a:ext uri="{FF2B5EF4-FFF2-40B4-BE49-F238E27FC236}">
                <a16:creationId xmlns:a16="http://schemas.microsoft.com/office/drawing/2014/main" id="{139BC27C-3818-1F7E-BC3B-8E3522ECE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0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words&#10;&#10;Description automatically generated">
            <a:extLst>
              <a:ext uri="{FF2B5EF4-FFF2-40B4-BE49-F238E27FC236}">
                <a16:creationId xmlns:a16="http://schemas.microsoft.com/office/drawing/2014/main" id="{4B3FFDAA-5920-5082-D0BB-624333EAA1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04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A537A7E3E1B94D8EDD3E6FF288E2CF" ma:contentTypeVersion="8" ma:contentTypeDescription="Create a new document." ma:contentTypeScope="" ma:versionID="24c7d3d1078c131855a1d1550a0af026">
  <xsd:schema xmlns:xsd="http://www.w3.org/2001/XMLSchema" xmlns:xs="http://www.w3.org/2001/XMLSchema" xmlns:p="http://schemas.microsoft.com/office/2006/metadata/properties" xmlns:ns2="176a9d51-e3e9-47f4-ade3-f996a2e6b075" xmlns:ns3="7cabd3b1-4e17-45e4-bf6e-cf3405d6fe28" xmlns:ns4="0de2635f-3a44-476e-8ab7-46c7185b6f01" xmlns:ns5="cb7687b1-e359-4296-9a57-efd6079dc0bf" targetNamespace="http://schemas.microsoft.com/office/2006/metadata/properties" ma:root="true" ma:fieldsID="068186a7d6c2cb8a7de7aaec10af42df" ns2:_="" ns3:_="" ns4:_="" ns5:_="">
    <xsd:import namespace="176a9d51-e3e9-47f4-ade3-f996a2e6b075"/>
    <xsd:import namespace="7cabd3b1-4e17-45e4-bf6e-cf3405d6fe28"/>
    <xsd:import namespace="0de2635f-3a44-476e-8ab7-46c7185b6f01"/>
    <xsd:import namespace="cb7687b1-e359-4296-9a57-efd6079dc0b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4:MediaLengthInSeconds" minOccurs="0"/>
                <xsd:element ref="ns4:MediaServiceLocation" minOccurs="0"/>
                <xsd:element ref="ns4:lcf76f155ced4ddcb4097134ff3c332f" minOccurs="0"/>
                <xsd:element ref="ns5:TaxCatchAll" minOccurs="0"/>
                <xsd:element ref="ns4:MediaServiceObjectDetectorVersion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6a9d51-e3e9-47f4-ade3-f996a2e6b0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abd3b1-4e17-45e4-bf6e-cf3405d6fe28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e2635f-3a44-476e-8ab7-46c7185b6f01" elementFormDefault="qualified">
    <xsd:import namespace="http://schemas.microsoft.com/office/2006/documentManagement/types"/>
    <xsd:import namespace="http://schemas.microsoft.com/office/infopath/2007/PartnerControls"/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480f871-1bc1-49c3-9c5b-d982ea73762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7687b1-e359-4296-9a57-efd6079dc0bf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d591a263-4322-49e5-8a8c-7f0d02951258}" ma:internalName="TaxCatchAll" ma:showField="CatchAllData" ma:web="cb7687b1-e359-4296-9a57-efd6079dc0b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46DF08B-D6E2-4741-B040-EC6AAEC527D6}"/>
</file>

<file path=customXml/itemProps2.xml><?xml version="1.0" encoding="utf-8"?>
<ds:datastoreItem xmlns:ds="http://schemas.openxmlformats.org/officeDocument/2006/customXml" ds:itemID="{CBE3E0E8-0DD0-4CFB-9D3E-0D74CA6D7ADE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940</TotalTime>
  <Words>0</Words>
  <Application>Microsoft Macintosh PowerPoint</Application>
  <PresentationFormat>Widescreen</PresentationFormat>
  <Paragraphs>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 kelly</dc:creator>
  <cp:lastModifiedBy>steve kelly</cp:lastModifiedBy>
  <cp:revision>18</cp:revision>
  <dcterms:created xsi:type="dcterms:W3CDTF">2022-10-05T18:21:15Z</dcterms:created>
  <dcterms:modified xsi:type="dcterms:W3CDTF">2023-09-25T17:10:58Z</dcterms:modified>
</cp:coreProperties>
</file>