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549" r:id="rId2"/>
    <p:sldId id="257" r:id="rId3"/>
    <p:sldId id="258" r:id="rId4"/>
    <p:sldId id="547" r:id="rId5"/>
    <p:sldId id="548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99D14-CF8C-42A5-8DE4-4BD54E2AD184}" v="207" dt="2023-09-29T10:49:53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93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therland, Julie" userId="02296ff8-a899-44af-a237-f2c765d5f87f" providerId="ADAL" clId="{47199D14-CF8C-42A5-8DE4-4BD54E2AD184}"/>
    <pc:docChg chg="custSel modSld">
      <pc:chgData name="Sutherland, Julie" userId="02296ff8-a899-44af-a237-f2c765d5f87f" providerId="ADAL" clId="{47199D14-CF8C-42A5-8DE4-4BD54E2AD184}" dt="2023-09-29T10:49:53.520" v="22" actId="207"/>
      <pc:docMkLst>
        <pc:docMk/>
      </pc:docMkLst>
      <pc:sldChg chg="delSp modSp mod delAnim modAnim">
        <pc:chgData name="Sutherland, Julie" userId="02296ff8-a899-44af-a237-f2c765d5f87f" providerId="ADAL" clId="{47199D14-CF8C-42A5-8DE4-4BD54E2AD184}" dt="2023-09-29T10:49:53.520" v="22" actId="207"/>
        <pc:sldMkLst>
          <pc:docMk/>
          <pc:sldMk cId="2869043304" sldId="261"/>
        </pc:sldMkLst>
        <pc:spChg chg="mod">
          <ac:chgData name="Sutherland, Julie" userId="02296ff8-a899-44af-a237-f2c765d5f87f" providerId="ADAL" clId="{47199D14-CF8C-42A5-8DE4-4BD54E2AD184}" dt="2023-09-29T10:49:53.520" v="22" actId="207"/>
          <ac:spMkLst>
            <pc:docMk/>
            <pc:sldMk cId="2869043304" sldId="261"/>
            <ac:spMk id="2" creationId="{B3176858-25E2-7C50-1382-C1E9BDEFB7E7}"/>
          </ac:spMkLst>
        </pc:spChg>
        <pc:spChg chg="del">
          <ac:chgData name="Sutherland, Julie" userId="02296ff8-a899-44af-a237-f2c765d5f87f" providerId="ADAL" clId="{47199D14-CF8C-42A5-8DE4-4BD54E2AD184}" dt="2023-09-29T10:48:48.882" v="15" actId="478"/>
          <ac:spMkLst>
            <pc:docMk/>
            <pc:sldMk cId="2869043304" sldId="261"/>
            <ac:spMk id="3" creationId="{BB5043F0-C737-B386-458A-574ED7A0F8E2}"/>
          </ac:spMkLst>
        </pc:spChg>
      </pc:sldChg>
    </pc:docChg>
  </pc:docChgLst>
  <pc:docChgLst>
    <pc:chgData name="Julie Sutherland" userId="02296ff8-a899-44af-a237-f2c765d5f87f" providerId="ADAL" clId="{47199D14-CF8C-42A5-8DE4-4BD54E2AD184}"/>
    <pc:docChg chg="undo redo custSel addSld delSld modSld delMainMaster">
      <pc:chgData name="Julie Sutherland" userId="02296ff8-a899-44af-a237-f2c765d5f87f" providerId="ADAL" clId="{47199D14-CF8C-42A5-8DE4-4BD54E2AD184}" dt="2023-09-29T10:42:21.815" v="1389"/>
      <pc:docMkLst>
        <pc:docMk/>
      </pc:docMkLst>
      <pc:sldChg chg="addSp delSp modSp mod modClrScheme chgLayout">
        <pc:chgData name="Julie Sutherland" userId="02296ff8-a899-44af-a237-f2c765d5f87f" providerId="ADAL" clId="{47199D14-CF8C-42A5-8DE4-4BD54E2AD184}" dt="2023-09-29T10:03:18.813" v="915" actId="478"/>
        <pc:sldMkLst>
          <pc:docMk/>
          <pc:sldMk cId="3968601091" sldId="256"/>
        </pc:sldMkLst>
        <pc:spChg chg="del 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3968601091" sldId="256"/>
            <ac:spMk id="2" creationId="{79549C85-0460-8497-0663-D74993225B51}"/>
          </ac:spMkLst>
        </pc:spChg>
        <pc:spChg chg="del 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3968601091" sldId="256"/>
            <ac:spMk id="3" creationId="{CEFBEA2B-85A7-7347-9572-E3D7D914EDA1}"/>
          </ac:spMkLst>
        </pc:spChg>
        <pc:spChg chg="add del mod ord">
          <ac:chgData name="Julie Sutherland" userId="02296ff8-a899-44af-a237-f2c765d5f87f" providerId="ADAL" clId="{47199D14-CF8C-42A5-8DE4-4BD54E2AD184}" dt="2023-09-29T09:53:57.902" v="669" actId="700"/>
          <ac:spMkLst>
            <pc:docMk/>
            <pc:sldMk cId="3968601091" sldId="256"/>
            <ac:spMk id="4" creationId="{1ED0A098-983A-2456-D03C-A1F97B66EAC8}"/>
          </ac:spMkLst>
        </pc:spChg>
        <pc:spChg chg="add del mod ord">
          <ac:chgData name="Julie Sutherland" userId="02296ff8-a899-44af-a237-f2c765d5f87f" providerId="ADAL" clId="{47199D14-CF8C-42A5-8DE4-4BD54E2AD184}" dt="2023-09-29T09:53:57.902" v="669" actId="700"/>
          <ac:spMkLst>
            <pc:docMk/>
            <pc:sldMk cId="3968601091" sldId="256"/>
            <ac:spMk id="5" creationId="{EEF89BC4-6B52-014F-157F-8202361561A1}"/>
          </ac:spMkLst>
        </pc:spChg>
        <pc:spChg chg="add del mod ord">
          <ac:chgData name="Julie Sutherland" userId="02296ff8-a899-44af-a237-f2c765d5f87f" providerId="ADAL" clId="{47199D14-CF8C-42A5-8DE4-4BD54E2AD184}" dt="2023-09-29T10:03:18.813" v="915" actId="478"/>
          <ac:spMkLst>
            <pc:docMk/>
            <pc:sldMk cId="3968601091" sldId="256"/>
            <ac:spMk id="6" creationId="{25A8E01D-F398-4911-CC89-6D7EF7B44529}"/>
          </ac:spMkLst>
        </pc:spChg>
        <pc:spChg chg="add del mod ord">
          <ac:chgData name="Julie Sutherland" userId="02296ff8-a899-44af-a237-f2c765d5f87f" providerId="ADAL" clId="{47199D14-CF8C-42A5-8DE4-4BD54E2AD184}" dt="2023-09-29T10:03:16.258" v="914" actId="478"/>
          <ac:spMkLst>
            <pc:docMk/>
            <pc:sldMk cId="3968601091" sldId="256"/>
            <ac:spMk id="7" creationId="{41FAC203-98C3-7BA1-90B1-7FA5A718C710}"/>
          </ac:spMkLst>
        </pc:spChg>
        <pc:spChg chg="add mod ord">
          <ac:chgData name="Julie Sutherland" userId="02296ff8-a899-44af-a237-f2c765d5f87f" providerId="ADAL" clId="{47199D14-CF8C-42A5-8DE4-4BD54E2AD184}" dt="2023-09-29T09:56:28.245" v="840" actId="20577"/>
          <ac:spMkLst>
            <pc:docMk/>
            <pc:sldMk cId="3968601091" sldId="256"/>
            <ac:spMk id="8" creationId="{21D95854-538A-F858-3115-463999104628}"/>
          </ac:spMkLst>
        </pc:spChg>
        <pc:spChg chg="add mod ord">
          <ac:chgData name="Julie Sutherland" userId="02296ff8-a899-44af-a237-f2c765d5f87f" providerId="ADAL" clId="{47199D14-CF8C-42A5-8DE4-4BD54E2AD184}" dt="2023-09-29T09:55:50.020" v="797" actId="1076"/>
          <ac:spMkLst>
            <pc:docMk/>
            <pc:sldMk cId="3968601091" sldId="256"/>
            <ac:spMk id="9" creationId="{DB8510C7-71DD-7D76-CBF2-09F84AA883B4}"/>
          </ac:spMkLst>
        </pc:spChg>
        <pc:spChg chg="add mod ord">
          <ac:chgData name="Julie Sutherland" userId="02296ff8-a899-44af-a237-f2c765d5f87f" providerId="ADAL" clId="{47199D14-CF8C-42A5-8DE4-4BD54E2AD184}" dt="2023-09-29T09:55:00.746" v="790" actId="20577"/>
          <ac:spMkLst>
            <pc:docMk/>
            <pc:sldMk cId="3968601091" sldId="256"/>
            <ac:spMk id="10" creationId="{CBBFA36C-F003-3B50-A913-297BC12E6062}"/>
          </ac:spMkLst>
        </pc:spChg>
      </pc:sldChg>
      <pc:sldChg chg="addSp delSp modSp mod modClrScheme modAnim chgLayout">
        <pc:chgData name="Julie Sutherland" userId="02296ff8-a899-44af-a237-f2c765d5f87f" providerId="ADAL" clId="{47199D14-CF8C-42A5-8DE4-4BD54E2AD184}" dt="2023-09-29T10:01:42.001" v="903" actId="120"/>
        <pc:sldMkLst>
          <pc:docMk/>
          <pc:sldMk cId="796663437" sldId="257"/>
        </pc:sldMkLst>
        <pc:spChg chg="mod ord">
          <ac:chgData name="Julie Sutherland" userId="02296ff8-a899-44af-a237-f2c765d5f87f" providerId="ADAL" clId="{47199D14-CF8C-42A5-8DE4-4BD54E2AD184}" dt="2023-09-29T09:42:21.723" v="533" actId="1076"/>
          <ac:spMkLst>
            <pc:docMk/>
            <pc:sldMk cId="796663437" sldId="257"/>
            <ac:spMk id="2" creationId="{D802F8A2-4341-E75A-9D3A-A67173C73283}"/>
          </ac:spMkLst>
        </pc:spChg>
        <pc:spChg chg="mod">
          <ac:chgData name="Julie Sutherland" userId="02296ff8-a899-44af-a237-f2c765d5f87f" providerId="ADAL" clId="{47199D14-CF8C-42A5-8DE4-4BD54E2AD184}" dt="2023-09-29T09:43:06.639" v="548" actId="1076"/>
          <ac:spMkLst>
            <pc:docMk/>
            <pc:sldMk cId="796663437" sldId="257"/>
            <ac:spMk id="3" creationId="{16D5BCDD-1E58-3910-2207-5E240759CCAD}"/>
          </ac:spMkLst>
        </pc:spChg>
        <pc:spChg chg="mod">
          <ac:chgData name="Julie Sutherland" userId="02296ff8-a899-44af-a237-f2c765d5f87f" providerId="ADAL" clId="{47199D14-CF8C-42A5-8DE4-4BD54E2AD184}" dt="2023-09-29T09:42:51.727" v="542" actId="1076"/>
          <ac:spMkLst>
            <pc:docMk/>
            <pc:sldMk cId="796663437" sldId="257"/>
            <ac:spMk id="4" creationId="{8BFCDBC9-61DC-F8AF-65E8-C46080760A0E}"/>
          </ac:spMkLst>
        </pc:spChg>
        <pc:spChg chg="mod">
          <ac:chgData name="Julie Sutherland" userId="02296ff8-a899-44af-a237-f2c765d5f87f" providerId="ADAL" clId="{47199D14-CF8C-42A5-8DE4-4BD54E2AD184}" dt="2023-09-29T09:42:44.531" v="540" actId="1076"/>
          <ac:spMkLst>
            <pc:docMk/>
            <pc:sldMk cId="796663437" sldId="257"/>
            <ac:spMk id="5" creationId="{989FBD3A-79B9-644B-70AD-2619F0778A2F}"/>
          </ac:spMkLst>
        </pc:spChg>
        <pc:spChg chg="mod">
          <ac:chgData name="Julie Sutherland" userId="02296ff8-a899-44af-a237-f2c765d5f87f" providerId="ADAL" clId="{47199D14-CF8C-42A5-8DE4-4BD54E2AD184}" dt="2023-09-29T09:42:54.525" v="543" actId="1076"/>
          <ac:spMkLst>
            <pc:docMk/>
            <pc:sldMk cId="796663437" sldId="257"/>
            <ac:spMk id="6" creationId="{F1D11064-E1CF-FB52-7B2C-E60302F952C5}"/>
          </ac:spMkLst>
        </pc:spChg>
        <pc:spChg chg="mod">
          <ac:chgData name="Julie Sutherland" userId="02296ff8-a899-44af-a237-f2c765d5f87f" providerId="ADAL" clId="{47199D14-CF8C-42A5-8DE4-4BD54E2AD184}" dt="2023-09-29T09:44:26.560" v="566" actId="1076"/>
          <ac:spMkLst>
            <pc:docMk/>
            <pc:sldMk cId="796663437" sldId="257"/>
            <ac:spMk id="7" creationId="{4AD40578-004F-C3BE-C616-9A9F5850E362}"/>
          </ac:spMkLst>
        </pc:spChg>
        <pc:spChg chg="add del 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796663437" sldId="257"/>
            <ac:spMk id="8" creationId="{9B9371C1-63A6-BB91-44BD-0EC980A93A81}"/>
          </ac:spMkLst>
        </pc:spChg>
        <pc:spChg chg="add del mod ord">
          <ac:chgData name="Julie Sutherland" userId="02296ff8-a899-44af-a237-f2c765d5f87f" providerId="ADAL" clId="{47199D14-CF8C-42A5-8DE4-4BD54E2AD184}" dt="2023-09-29T09:41:13.307" v="527" actId="478"/>
          <ac:spMkLst>
            <pc:docMk/>
            <pc:sldMk cId="796663437" sldId="257"/>
            <ac:spMk id="9" creationId="{A2EB48CE-74B2-A732-F2B4-58651CEB4472}"/>
          </ac:spMkLst>
        </pc:spChg>
        <pc:spChg chg="add mod ord">
          <ac:chgData name="Julie Sutherland" userId="02296ff8-a899-44af-a237-f2c765d5f87f" providerId="ADAL" clId="{47199D14-CF8C-42A5-8DE4-4BD54E2AD184}" dt="2023-09-29T09:41:58.781" v="529" actId="700"/>
          <ac:spMkLst>
            <pc:docMk/>
            <pc:sldMk cId="796663437" sldId="257"/>
            <ac:spMk id="10" creationId="{378D1710-11E2-AFA8-8043-48FF2751CF2A}"/>
          </ac:spMkLst>
        </pc:spChg>
        <pc:spChg chg="add del mod ord">
          <ac:chgData name="Julie Sutherland" userId="02296ff8-a899-44af-a237-f2c765d5f87f" providerId="ADAL" clId="{47199D14-CF8C-42A5-8DE4-4BD54E2AD184}" dt="2023-09-29T10:00:26.938" v="891" actId="478"/>
          <ac:spMkLst>
            <pc:docMk/>
            <pc:sldMk cId="796663437" sldId="257"/>
            <ac:spMk id="11" creationId="{7B850219-2CE2-F694-C2A8-68D07935271D}"/>
          </ac:spMkLst>
        </pc:spChg>
        <pc:spChg chg="add del mod ord">
          <ac:chgData name="Julie Sutherland" userId="02296ff8-a899-44af-a237-f2c765d5f87f" providerId="ADAL" clId="{47199D14-CF8C-42A5-8DE4-4BD54E2AD184}" dt="2023-09-29T09:42:33.333" v="536" actId="478"/>
          <ac:spMkLst>
            <pc:docMk/>
            <pc:sldMk cId="796663437" sldId="257"/>
            <ac:spMk id="13" creationId="{2AB7658B-AF48-0826-BD57-C8947465C78C}"/>
          </ac:spMkLst>
        </pc:spChg>
        <pc:spChg chg="add del mod">
          <ac:chgData name="Julie Sutherland" userId="02296ff8-a899-44af-a237-f2c765d5f87f" providerId="ADAL" clId="{47199D14-CF8C-42A5-8DE4-4BD54E2AD184}" dt="2023-09-29T09:44:50.344" v="567" actId="478"/>
          <ac:spMkLst>
            <pc:docMk/>
            <pc:sldMk cId="796663437" sldId="257"/>
            <ac:spMk id="15" creationId="{745E1119-F106-6553-817D-6E051BB6DAD8}"/>
          </ac:spMkLst>
        </pc:spChg>
        <pc:spChg chg="add del mod">
          <ac:chgData name="Julie Sutherland" userId="02296ff8-a899-44af-a237-f2c765d5f87f" providerId="ADAL" clId="{47199D14-CF8C-42A5-8DE4-4BD54E2AD184}" dt="2023-09-29T10:00:20.600" v="889" actId="478"/>
          <ac:spMkLst>
            <pc:docMk/>
            <pc:sldMk cId="796663437" sldId="257"/>
            <ac:spMk id="16" creationId="{DFD858DB-5121-D383-9D89-13C2203074CA}"/>
          </ac:spMkLst>
        </pc:spChg>
        <pc:spChg chg="add mod">
          <ac:chgData name="Julie Sutherland" userId="02296ff8-a899-44af-a237-f2c765d5f87f" providerId="ADAL" clId="{47199D14-CF8C-42A5-8DE4-4BD54E2AD184}" dt="2023-09-29T10:01:42.001" v="903" actId="120"/>
          <ac:spMkLst>
            <pc:docMk/>
            <pc:sldMk cId="796663437" sldId="257"/>
            <ac:spMk id="17" creationId="{B300C037-9DFC-5522-133A-371D2CF63C54}"/>
          </ac:spMkLst>
        </pc:spChg>
        <pc:picChg chg="add mod ord">
          <ac:chgData name="Julie Sutherland" userId="02296ff8-a899-44af-a237-f2c765d5f87f" providerId="ADAL" clId="{47199D14-CF8C-42A5-8DE4-4BD54E2AD184}" dt="2023-09-29T09:43:00.654" v="546" actId="1076"/>
          <ac:picMkLst>
            <pc:docMk/>
            <pc:sldMk cId="796663437" sldId="257"/>
            <ac:picMk id="12" creationId="{AF057F3C-5900-4706-C83B-9519F8302A4E}"/>
          </ac:picMkLst>
        </pc:picChg>
        <pc:picChg chg="add del">
          <ac:chgData name="Julie Sutherland" userId="02296ff8-a899-44af-a237-f2c765d5f87f" providerId="ADAL" clId="{47199D14-CF8C-42A5-8DE4-4BD54E2AD184}" dt="2023-09-29T09:42:38.581" v="538"/>
          <ac:picMkLst>
            <pc:docMk/>
            <pc:sldMk cId="796663437" sldId="257"/>
            <ac:picMk id="14" creationId="{68E118C4-2A14-C45D-EFF5-0295AD31E43F}"/>
          </ac:picMkLst>
        </pc:picChg>
      </pc:sldChg>
      <pc:sldChg chg="addSp delSp modSp mod modClrScheme modAnim chgLayout">
        <pc:chgData name="Julie Sutherland" userId="02296ff8-a899-44af-a237-f2c765d5f87f" providerId="ADAL" clId="{47199D14-CF8C-42A5-8DE4-4BD54E2AD184}" dt="2023-09-29T09:59:58.897" v="887" actId="1076"/>
        <pc:sldMkLst>
          <pc:docMk/>
          <pc:sldMk cId="3663645453" sldId="258"/>
        </pc:sldMkLst>
        <pc:spChg chg="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3663645453" sldId="258"/>
            <ac:spMk id="2" creationId="{95CDE2C0-811A-7E13-9D51-789DC8894358}"/>
          </ac:spMkLst>
        </pc:spChg>
        <pc:spChg chg="add del mod ord">
          <ac:chgData name="Julie Sutherland" userId="02296ff8-a899-44af-a237-f2c765d5f87f" providerId="ADAL" clId="{47199D14-CF8C-42A5-8DE4-4BD54E2AD184}" dt="2023-09-29T09:44:58.041" v="568" actId="478"/>
          <ac:spMkLst>
            <pc:docMk/>
            <pc:sldMk cId="3663645453" sldId="258"/>
            <ac:spMk id="21" creationId="{E4C84F14-AEC4-E83B-2619-F0F3B0A52A8D}"/>
          </ac:spMkLst>
        </pc:spChg>
        <pc:spChg chg="add mod">
          <ac:chgData name="Julie Sutherland" userId="02296ff8-a899-44af-a237-f2c765d5f87f" providerId="ADAL" clId="{47199D14-CF8C-42A5-8DE4-4BD54E2AD184}" dt="2023-09-29T09:40:30.187" v="516"/>
          <ac:spMkLst>
            <pc:docMk/>
            <pc:sldMk cId="3663645453" sldId="258"/>
            <ac:spMk id="22" creationId="{BED79C05-A71E-22FB-D9FE-A907574EB878}"/>
          </ac:spMkLst>
        </pc:spChg>
        <pc:spChg chg="add mod">
          <ac:chgData name="Julie Sutherland" userId="02296ff8-a899-44af-a237-f2c765d5f87f" providerId="ADAL" clId="{47199D14-CF8C-42A5-8DE4-4BD54E2AD184}" dt="2023-09-29T09:59:58.897" v="887" actId="1076"/>
          <ac:spMkLst>
            <pc:docMk/>
            <pc:sldMk cId="3663645453" sldId="258"/>
            <ac:spMk id="24" creationId="{A475ED8A-F25A-734B-1C54-ABD576B56E94}"/>
          </ac:spMkLst>
        </pc:spChg>
        <pc:spChg chg="add del mod">
          <ac:chgData name="Julie Sutherland" userId="02296ff8-a899-44af-a237-f2c765d5f87f" providerId="ADAL" clId="{47199D14-CF8C-42A5-8DE4-4BD54E2AD184}" dt="2023-09-29T09:50:41.147" v="630" actId="478"/>
          <ac:spMkLst>
            <pc:docMk/>
            <pc:sldMk cId="3663645453" sldId="258"/>
            <ac:spMk id="25" creationId="{05ADB0B4-2FCE-1DCC-7041-DB9A4D6BA4FC}"/>
          </ac:spMkLst>
        </pc:spChg>
        <pc:spChg chg="add del mod">
          <ac:chgData name="Julie Sutherland" userId="02296ff8-a899-44af-a237-f2c765d5f87f" providerId="ADAL" clId="{47199D14-CF8C-42A5-8DE4-4BD54E2AD184}" dt="2023-09-29T09:50:47.082" v="632" actId="478"/>
          <ac:spMkLst>
            <pc:docMk/>
            <pc:sldMk cId="3663645453" sldId="258"/>
            <ac:spMk id="26" creationId="{618A8818-3BC3-4706-95AC-741A8D93B00F}"/>
          </ac:spMkLst>
        </pc:spChg>
        <pc:spChg chg="add del mod">
          <ac:chgData name="Julie Sutherland" userId="02296ff8-a899-44af-a237-f2c765d5f87f" providerId="ADAL" clId="{47199D14-CF8C-42A5-8DE4-4BD54E2AD184}" dt="2023-09-29T09:50:26.815" v="626" actId="478"/>
          <ac:spMkLst>
            <pc:docMk/>
            <pc:sldMk cId="3663645453" sldId="258"/>
            <ac:spMk id="27" creationId="{5265CC2B-A1B6-CF07-D575-3CEBA820D42B}"/>
          </ac:spMkLst>
        </pc:spChg>
        <pc:spChg chg="add mod">
          <ac:chgData name="Julie Sutherland" userId="02296ff8-a899-44af-a237-f2c765d5f87f" providerId="ADAL" clId="{47199D14-CF8C-42A5-8DE4-4BD54E2AD184}" dt="2023-09-29T09:45:09.467" v="573" actId="571"/>
          <ac:spMkLst>
            <pc:docMk/>
            <pc:sldMk cId="3663645453" sldId="258"/>
            <ac:spMk id="35" creationId="{308A67F6-2E64-6AC7-F193-E76C96094B0B}"/>
          </ac:spMkLst>
        </pc:spChg>
        <pc:spChg chg="add del mod">
          <ac:chgData name="Julie Sutherland" userId="02296ff8-a899-44af-a237-f2c765d5f87f" providerId="ADAL" clId="{47199D14-CF8C-42A5-8DE4-4BD54E2AD184}" dt="2023-09-29T09:50:34.498" v="628" actId="478"/>
          <ac:spMkLst>
            <pc:docMk/>
            <pc:sldMk cId="3663645453" sldId="258"/>
            <ac:spMk id="46" creationId="{06E14BFB-8DAC-C823-E40E-291984E0141E}"/>
          </ac:spMkLst>
        </pc:spChg>
        <pc:spChg chg="add mod">
          <ac:chgData name="Julie Sutherland" userId="02296ff8-a899-44af-a237-f2c765d5f87f" providerId="ADAL" clId="{47199D14-CF8C-42A5-8DE4-4BD54E2AD184}" dt="2023-09-29T09:45:09.467" v="573" actId="571"/>
          <ac:spMkLst>
            <pc:docMk/>
            <pc:sldMk cId="3663645453" sldId="258"/>
            <ac:spMk id="47" creationId="{FD8EF1F7-B733-C6D8-F2E0-4B8D8D6B7DF7}"/>
          </ac:spMkLst>
        </pc:spChg>
        <pc:spChg chg="add mod">
          <ac:chgData name="Julie Sutherland" userId="02296ff8-a899-44af-a237-f2c765d5f87f" providerId="ADAL" clId="{47199D14-CF8C-42A5-8DE4-4BD54E2AD184}" dt="2023-09-29T09:45:48.125" v="578" actId="207"/>
          <ac:spMkLst>
            <pc:docMk/>
            <pc:sldMk cId="3663645453" sldId="258"/>
            <ac:spMk id="48" creationId="{1858B9B1-5DE3-1A9D-7331-82FB692C901B}"/>
          </ac:spMkLst>
        </pc:spChg>
        <pc:spChg chg="add mod">
          <ac:chgData name="Julie Sutherland" userId="02296ff8-a899-44af-a237-f2c765d5f87f" providerId="ADAL" clId="{47199D14-CF8C-42A5-8DE4-4BD54E2AD184}" dt="2023-09-29T09:45:15.173" v="576" actId="571"/>
          <ac:spMkLst>
            <pc:docMk/>
            <pc:sldMk cId="3663645453" sldId="258"/>
            <ac:spMk id="49" creationId="{02BEB56C-4CFA-93B7-626A-31823E9E8C9C}"/>
          </ac:spMkLst>
        </pc:spChg>
        <pc:spChg chg="add mod">
          <ac:chgData name="Julie Sutherland" userId="02296ff8-a899-44af-a237-f2c765d5f87f" providerId="ADAL" clId="{47199D14-CF8C-42A5-8DE4-4BD54E2AD184}" dt="2023-09-29T09:45:15.173" v="576" actId="571"/>
          <ac:spMkLst>
            <pc:docMk/>
            <pc:sldMk cId="3663645453" sldId="258"/>
            <ac:spMk id="50" creationId="{480BA495-116F-0111-504C-B9893F907065}"/>
          </ac:spMkLst>
        </pc:spChg>
        <pc:spChg chg="add del mod">
          <ac:chgData name="Julie Sutherland" userId="02296ff8-a899-44af-a237-f2c765d5f87f" providerId="ADAL" clId="{47199D14-CF8C-42A5-8DE4-4BD54E2AD184}" dt="2023-09-29T09:51:16.170" v="636" actId="478"/>
          <ac:spMkLst>
            <pc:docMk/>
            <pc:sldMk cId="3663645453" sldId="258"/>
            <ac:spMk id="51" creationId="{90860D4A-3A5C-3C2D-5714-836A43FA2607}"/>
          </ac:spMkLst>
        </pc:spChg>
        <pc:spChg chg="add mod">
          <ac:chgData name="Julie Sutherland" userId="02296ff8-a899-44af-a237-f2c765d5f87f" providerId="ADAL" clId="{47199D14-CF8C-42A5-8DE4-4BD54E2AD184}" dt="2023-09-29T09:52:36.915" v="653" actId="1076"/>
          <ac:spMkLst>
            <pc:docMk/>
            <pc:sldMk cId="3663645453" sldId="258"/>
            <ac:spMk id="52" creationId="{62D12471-0685-50C7-A931-EEBDC3E8FE98}"/>
          </ac:spMkLst>
        </pc:spChg>
        <pc:spChg chg="add del mod">
          <ac:chgData name="Julie Sutherland" userId="02296ff8-a899-44af-a237-f2c765d5f87f" providerId="ADAL" clId="{47199D14-CF8C-42A5-8DE4-4BD54E2AD184}" dt="2023-09-29T09:51:15.060" v="635" actId="478"/>
          <ac:spMkLst>
            <pc:docMk/>
            <pc:sldMk cId="3663645453" sldId="258"/>
            <ac:spMk id="53" creationId="{94B099A7-C971-5F44-8804-2A91F91FA154}"/>
          </ac:spMkLst>
        </pc:spChg>
        <pc:spChg chg="add del mod">
          <ac:chgData name="Julie Sutherland" userId="02296ff8-a899-44af-a237-f2c765d5f87f" providerId="ADAL" clId="{47199D14-CF8C-42A5-8DE4-4BD54E2AD184}" dt="2023-09-29T09:51:18.718" v="638" actId="478"/>
          <ac:spMkLst>
            <pc:docMk/>
            <pc:sldMk cId="3663645453" sldId="258"/>
            <ac:spMk id="54" creationId="{BD170835-DE78-905E-D86B-CC6F2974390E}"/>
          </ac:spMkLst>
        </pc:spChg>
        <pc:spChg chg="add del mod">
          <ac:chgData name="Julie Sutherland" userId="02296ff8-a899-44af-a237-f2c765d5f87f" providerId="ADAL" clId="{47199D14-CF8C-42A5-8DE4-4BD54E2AD184}" dt="2023-09-29T09:50:56.416" v="634" actId="478"/>
          <ac:spMkLst>
            <pc:docMk/>
            <pc:sldMk cId="3663645453" sldId="258"/>
            <ac:spMk id="55" creationId="{200DA565-8761-4A60-E576-79476CF898E0}"/>
          </ac:spMkLst>
        </pc:spChg>
        <pc:spChg chg="add mod">
          <ac:chgData name="Julie Sutherland" userId="02296ff8-a899-44af-a237-f2c765d5f87f" providerId="ADAL" clId="{47199D14-CF8C-42A5-8DE4-4BD54E2AD184}" dt="2023-09-29T09:50:19.482" v="625" actId="1076"/>
          <ac:spMkLst>
            <pc:docMk/>
            <pc:sldMk cId="3663645453" sldId="258"/>
            <ac:spMk id="56" creationId="{DDE36B9B-408F-E0E1-1F15-AFE2511F4A4E}"/>
          </ac:spMkLst>
        </pc:spChg>
        <pc:spChg chg="add del mod">
          <ac:chgData name="Julie Sutherland" userId="02296ff8-a899-44af-a237-f2c765d5f87f" providerId="ADAL" clId="{47199D14-CF8C-42A5-8DE4-4BD54E2AD184}" dt="2023-09-29T09:50:34.498" v="628" actId="478"/>
          <ac:spMkLst>
            <pc:docMk/>
            <pc:sldMk cId="3663645453" sldId="258"/>
            <ac:spMk id="57" creationId="{383CC1A5-3A31-A3E2-368A-D33E4B2AD2EF}"/>
          </ac:spMkLst>
        </pc:spChg>
        <pc:spChg chg="add del mod">
          <ac:chgData name="Julie Sutherland" userId="02296ff8-a899-44af-a237-f2c765d5f87f" providerId="ADAL" clId="{47199D14-CF8C-42A5-8DE4-4BD54E2AD184}" dt="2023-09-29T09:50:26.815" v="626" actId="478"/>
          <ac:spMkLst>
            <pc:docMk/>
            <pc:sldMk cId="3663645453" sldId="258"/>
            <ac:spMk id="58" creationId="{01D5792C-4A8A-FC60-C9B8-B146553CE756}"/>
          </ac:spMkLst>
        </pc:spChg>
        <pc:spChg chg="add del mod">
          <ac:chgData name="Julie Sutherland" userId="02296ff8-a899-44af-a237-f2c765d5f87f" providerId="ADAL" clId="{47199D14-CF8C-42A5-8DE4-4BD54E2AD184}" dt="2023-09-29T09:50:47.082" v="632" actId="478"/>
          <ac:spMkLst>
            <pc:docMk/>
            <pc:sldMk cId="3663645453" sldId="258"/>
            <ac:spMk id="59" creationId="{77BF5B3C-2CD3-9F19-A7EB-B1BA0A1F0967}"/>
          </ac:spMkLst>
        </pc:spChg>
        <pc:spChg chg="add del mod">
          <ac:chgData name="Julie Sutherland" userId="02296ff8-a899-44af-a237-f2c765d5f87f" providerId="ADAL" clId="{47199D14-CF8C-42A5-8DE4-4BD54E2AD184}" dt="2023-09-29T09:50:41.147" v="630" actId="478"/>
          <ac:spMkLst>
            <pc:docMk/>
            <pc:sldMk cId="3663645453" sldId="258"/>
            <ac:spMk id="60" creationId="{F78C04BE-59C8-9FA1-1D14-816D95A3DEC6}"/>
          </ac:spMkLst>
        </pc:spChg>
        <pc:spChg chg="add del">
          <ac:chgData name="Julie Sutherland" userId="02296ff8-a899-44af-a237-f2c765d5f87f" providerId="ADAL" clId="{47199D14-CF8C-42A5-8DE4-4BD54E2AD184}" dt="2023-09-29T09:48:13.571" v="603" actId="11529"/>
          <ac:spMkLst>
            <pc:docMk/>
            <pc:sldMk cId="3663645453" sldId="258"/>
            <ac:spMk id="61" creationId="{7A00A801-18B1-0E2C-A955-174205D2BD78}"/>
          </ac:spMkLst>
        </pc:spChg>
        <pc:spChg chg="add del mod">
          <ac:chgData name="Julie Sutherland" userId="02296ff8-a899-44af-a237-f2c765d5f87f" providerId="ADAL" clId="{47199D14-CF8C-42A5-8DE4-4BD54E2AD184}" dt="2023-09-29T09:51:16.170" v="636" actId="478"/>
          <ac:spMkLst>
            <pc:docMk/>
            <pc:sldMk cId="3663645453" sldId="258"/>
            <ac:spMk id="62" creationId="{8A55235E-A9CC-F1FC-C596-119847670144}"/>
          </ac:spMkLst>
        </pc:spChg>
        <pc:spChg chg="add mod">
          <ac:chgData name="Julie Sutherland" userId="02296ff8-a899-44af-a237-f2c765d5f87f" providerId="ADAL" clId="{47199D14-CF8C-42A5-8DE4-4BD54E2AD184}" dt="2023-09-29T09:48:45.063" v="610" actId="571"/>
          <ac:spMkLst>
            <pc:docMk/>
            <pc:sldMk cId="3663645453" sldId="258"/>
            <ac:spMk id="63" creationId="{723099B4-E79B-24BE-9C4E-28B0A336A178}"/>
          </ac:spMkLst>
        </pc:spChg>
        <pc:spChg chg="add mod">
          <ac:chgData name="Julie Sutherland" userId="02296ff8-a899-44af-a237-f2c765d5f87f" providerId="ADAL" clId="{47199D14-CF8C-42A5-8DE4-4BD54E2AD184}" dt="2023-09-29T09:52:36.915" v="653" actId="1076"/>
          <ac:spMkLst>
            <pc:docMk/>
            <pc:sldMk cId="3663645453" sldId="258"/>
            <ac:spMk id="64" creationId="{AD432DF6-A024-8E41-67C7-0FC681362928}"/>
          </ac:spMkLst>
        </pc:spChg>
        <pc:spChg chg="add del mod">
          <ac:chgData name="Julie Sutherland" userId="02296ff8-a899-44af-a237-f2c765d5f87f" providerId="ADAL" clId="{47199D14-CF8C-42A5-8DE4-4BD54E2AD184}" dt="2023-09-29T09:51:18.718" v="638" actId="478"/>
          <ac:spMkLst>
            <pc:docMk/>
            <pc:sldMk cId="3663645453" sldId="258"/>
            <ac:spMk id="65" creationId="{885B1E52-8BEB-A0C4-4C50-375CE6B7C9A3}"/>
          </ac:spMkLst>
        </pc:spChg>
        <pc:spChg chg="add del mod">
          <ac:chgData name="Julie Sutherland" userId="02296ff8-a899-44af-a237-f2c765d5f87f" providerId="ADAL" clId="{47199D14-CF8C-42A5-8DE4-4BD54E2AD184}" dt="2023-09-29T09:51:15.060" v="635" actId="478"/>
          <ac:spMkLst>
            <pc:docMk/>
            <pc:sldMk cId="3663645453" sldId="258"/>
            <ac:spMk id="66" creationId="{ECEA73ED-43B8-F2E9-72BB-54C36609B822}"/>
          </ac:spMkLst>
        </pc:spChg>
        <pc:spChg chg="add mod">
          <ac:chgData name="Julie Sutherland" userId="02296ff8-a899-44af-a237-f2c765d5f87f" providerId="ADAL" clId="{47199D14-CF8C-42A5-8DE4-4BD54E2AD184}" dt="2023-09-29T09:49:10.796" v="615" actId="571"/>
          <ac:spMkLst>
            <pc:docMk/>
            <pc:sldMk cId="3663645453" sldId="258"/>
            <ac:spMk id="67" creationId="{6E4C8477-5930-285D-8D6D-57225214B988}"/>
          </ac:spMkLst>
        </pc:spChg>
        <pc:spChg chg="add mod">
          <ac:chgData name="Julie Sutherland" userId="02296ff8-a899-44af-a237-f2c765d5f87f" providerId="ADAL" clId="{47199D14-CF8C-42A5-8DE4-4BD54E2AD184}" dt="2023-09-29T09:49:10.796" v="615" actId="571"/>
          <ac:spMkLst>
            <pc:docMk/>
            <pc:sldMk cId="3663645453" sldId="258"/>
            <ac:spMk id="68" creationId="{353B853D-47E0-C66B-1EED-A099381F07C6}"/>
          </ac:spMkLst>
        </pc:spChg>
        <pc:spChg chg="add mod">
          <ac:chgData name="Julie Sutherland" userId="02296ff8-a899-44af-a237-f2c765d5f87f" providerId="ADAL" clId="{47199D14-CF8C-42A5-8DE4-4BD54E2AD184}" dt="2023-09-29T09:49:17.062" v="616" actId="571"/>
          <ac:spMkLst>
            <pc:docMk/>
            <pc:sldMk cId="3663645453" sldId="258"/>
            <ac:spMk id="69" creationId="{AD951549-0ABC-DC2C-9809-64BFA8D9B9E3}"/>
          </ac:spMkLst>
        </pc:spChg>
        <pc:spChg chg="add mod">
          <ac:chgData name="Julie Sutherland" userId="02296ff8-a899-44af-a237-f2c765d5f87f" providerId="ADAL" clId="{47199D14-CF8C-42A5-8DE4-4BD54E2AD184}" dt="2023-09-29T09:50:31.826" v="627" actId="571"/>
          <ac:spMkLst>
            <pc:docMk/>
            <pc:sldMk cId="3663645453" sldId="258"/>
            <ac:spMk id="70" creationId="{7361D682-9F63-3A45-F35E-B2AC06459C77}"/>
          </ac:spMkLst>
        </pc:spChg>
        <pc:spChg chg="add mod">
          <ac:chgData name="Julie Sutherland" userId="02296ff8-a899-44af-a237-f2c765d5f87f" providerId="ADAL" clId="{47199D14-CF8C-42A5-8DE4-4BD54E2AD184}" dt="2023-09-29T09:50:31.826" v="627" actId="571"/>
          <ac:spMkLst>
            <pc:docMk/>
            <pc:sldMk cId="3663645453" sldId="258"/>
            <ac:spMk id="71" creationId="{39A8EB71-4BC4-18B3-2AF4-5121A30ECADE}"/>
          </ac:spMkLst>
        </pc:spChg>
        <pc:spChg chg="add mod">
          <ac:chgData name="Julie Sutherland" userId="02296ff8-a899-44af-a237-f2c765d5f87f" providerId="ADAL" clId="{47199D14-CF8C-42A5-8DE4-4BD54E2AD184}" dt="2023-09-29T09:50:39.008" v="629" actId="571"/>
          <ac:spMkLst>
            <pc:docMk/>
            <pc:sldMk cId="3663645453" sldId="258"/>
            <ac:spMk id="72" creationId="{BD66ADB9-01CF-4F62-0915-47A523024C02}"/>
          </ac:spMkLst>
        </pc:spChg>
        <pc:spChg chg="add mod">
          <ac:chgData name="Julie Sutherland" userId="02296ff8-a899-44af-a237-f2c765d5f87f" providerId="ADAL" clId="{47199D14-CF8C-42A5-8DE4-4BD54E2AD184}" dt="2023-09-29T09:50:39.008" v="629" actId="571"/>
          <ac:spMkLst>
            <pc:docMk/>
            <pc:sldMk cId="3663645453" sldId="258"/>
            <ac:spMk id="73" creationId="{BC264842-E6A5-2CF5-F869-7EB1D587C3EE}"/>
          </ac:spMkLst>
        </pc:spChg>
        <pc:spChg chg="add mod">
          <ac:chgData name="Julie Sutherland" userId="02296ff8-a899-44af-a237-f2c765d5f87f" providerId="ADAL" clId="{47199D14-CF8C-42A5-8DE4-4BD54E2AD184}" dt="2023-09-29T09:50:44.682" v="631" actId="571"/>
          <ac:spMkLst>
            <pc:docMk/>
            <pc:sldMk cId="3663645453" sldId="258"/>
            <ac:spMk id="74" creationId="{4B1BA5A0-865A-9C83-C273-680989DC5A7C}"/>
          </ac:spMkLst>
        </pc:spChg>
        <pc:spChg chg="add mod">
          <ac:chgData name="Julie Sutherland" userId="02296ff8-a899-44af-a237-f2c765d5f87f" providerId="ADAL" clId="{47199D14-CF8C-42A5-8DE4-4BD54E2AD184}" dt="2023-09-29T09:50:44.682" v="631" actId="571"/>
          <ac:spMkLst>
            <pc:docMk/>
            <pc:sldMk cId="3663645453" sldId="258"/>
            <ac:spMk id="75" creationId="{B3CBD084-1A74-2428-A7AD-4BF5EB18594C}"/>
          </ac:spMkLst>
        </pc:spChg>
        <pc:spChg chg="add mod">
          <ac:chgData name="Julie Sutherland" userId="02296ff8-a899-44af-a237-f2c765d5f87f" providerId="ADAL" clId="{47199D14-CF8C-42A5-8DE4-4BD54E2AD184}" dt="2023-09-29T09:50:53.530" v="633" actId="571"/>
          <ac:spMkLst>
            <pc:docMk/>
            <pc:sldMk cId="3663645453" sldId="258"/>
            <ac:spMk id="76" creationId="{86005F95-79EF-5967-B0E5-BEE0C4B9DEF9}"/>
          </ac:spMkLst>
        </pc:spChg>
        <pc:spChg chg="add mod">
          <ac:chgData name="Julie Sutherland" userId="02296ff8-a899-44af-a237-f2c765d5f87f" providerId="ADAL" clId="{47199D14-CF8C-42A5-8DE4-4BD54E2AD184}" dt="2023-09-29T09:50:53.530" v="633" actId="571"/>
          <ac:spMkLst>
            <pc:docMk/>
            <pc:sldMk cId="3663645453" sldId="258"/>
            <ac:spMk id="77" creationId="{F8B1B805-5DDE-4AC3-B32E-B66D1E7AE106}"/>
          </ac:spMkLst>
        </pc:spChg>
        <pc:spChg chg="add mod">
          <ac:chgData name="Julie Sutherland" userId="02296ff8-a899-44af-a237-f2c765d5f87f" providerId="ADAL" clId="{47199D14-CF8C-42A5-8DE4-4BD54E2AD184}" dt="2023-09-29T09:52:19.525" v="646" actId="571"/>
          <ac:spMkLst>
            <pc:docMk/>
            <pc:sldMk cId="3663645453" sldId="258"/>
            <ac:spMk id="78" creationId="{7F958101-9B3A-0570-0693-4ABA8B674BA9}"/>
          </ac:spMkLst>
        </pc:spChg>
        <pc:spChg chg="add mod">
          <ac:chgData name="Julie Sutherland" userId="02296ff8-a899-44af-a237-f2c765d5f87f" providerId="ADAL" clId="{47199D14-CF8C-42A5-8DE4-4BD54E2AD184}" dt="2023-09-29T09:52:19.525" v="646" actId="571"/>
          <ac:spMkLst>
            <pc:docMk/>
            <pc:sldMk cId="3663645453" sldId="258"/>
            <ac:spMk id="79" creationId="{F1D9D00F-B2D2-3E6A-5BC9-466C3C7D6C36}"/>
          </ac:spMkLst>
        </pc:spChg>
        <pc:spChg chg="add mod">
          <ac:chgData name="Julie Sutherland" userId="02296ff8-a899-44af-a237-f2c765d5f87f" providerId="ADAL" clId="{47199D14-CF8C-42A5-8DE4-4BD54E2AD184}" dt="2023-09-29T09:52:22.765" v="649" actId="14100"/>
          <ac:spMkLst>
            <pc:docMk/>
            <pc:sldMk cId="3663645453" sldId="258"/>
            <ac:spMk id="80" creationId="{E32CAC9E-0555-DDC5-03CE-B3E2CA17CA04}"/>
          </ac:spMkLst>
        </pc:spChg>
        <pc:spChg chg="add mod">
          <ac:chgData name="Julie Sutherland" userId="02296ff8-a899-44af-a237-f2c765d5f87f" providerId="ADAL" clId="{47199D14-CF8C-42A5-8DE4-4BD54E2AD184}" dt="2023-09-29T09:52:22.765" v="649" actId="14100"/>
          <ac:spMkLst>
            <pc:docMk/>
            <pc:sldMk cId="3663645453" sldId="258"/>
            <ac:spMk id="81" creationId="{B0D8DCC0-B6B4-54EA-039F-A1D36219FBDC}"/>
          </ac:spMkLst>
        </pc:spChg>
        <pc:spChg chg="add mod">
          <ac:chgData name="Julie Sutherland" userId="02296ff8-a899-44af-a237-f2c765d5f87f" providerId="ADAL" clId="{47199D14-CF8C-42A5-8DE4-4BD54E2AD184}" dt="2023-09-29T09:52:25.897" v="650" actId="571"/>
          <ac:spMkLst>
            <pc:docMk/>
            <pc:sldMk cId="3663645453" sldId="258"/>
            <ac:spMk id="82" creationId="{52F35669-354B-D03E-BDEA-DEA8F907522D}"/>
          </ac:spMkLst>
        </pc:spChg>
        <pc:spChg chg="add mod">
          <ac:chgData name="Julie Sutherland" userId="02296ff8-a899-44af-a237-f2c765d5f87f" providerId="ADAL" clId="{47199D14-CF8C-42A5-8DE4-4BD54E2AD184}" dt="2023-09-29T09:52:25.897" v="650" actId="571"/>
          <ac:spMkLst>
            <pc:docMk/>
            <pc:sldMk cId="3663645453" sldId="258"/>
            <ac:spMk id="83" creationId="{55E5679E-53C6-6221-11D3-6CD46900A23B}"/>
          </ac:spMkLst>
        </pc:spChg>
        <pc:spChg chg="add mod">
          <ac:chgData name="Julie Sutherland" userId="02296ff8-a899-44af-a237-f2c765d5f87f" providerId="ADAL" clId="{47199D14-CF8C-42A5-8DE4-4BD54E2AD184}" dt="2023-09-29T09:52:31.398" v="652" actId="1076"/>
          <ac:spMkLst>
            <pc:docMk/>
            <pc:sldMk cId="3663645453" sldId="258"/>
            <ac:spMk id="84" creationId="{5D9D51B5-7CCC-E1BF-5EF2-1A94FEFE0E14}"/>
          </ac:spMkLst>
        </pc:spChg>
        <pc:spChg chg="add mod">
          <ac:chgData name="Julie Sutherland" userId="02296ff8-a899-44af-a237-f2c765d5f87f" providerId="ADAL" clId="{47199D14-CF8C-42A5-8DE4-4BD54E2AD184}" dt="2023-09-29T09:52:31.398" v="652" actId="1076"/>
          <ac:spMkLst>
            <pc:docMk/>
            <pc:sldMk cId="3663645453" sldId="258"/>
            <ac:spMk id="85" creationId="{F76DBC5A-68ED-A172-3A33-0A1C4E84A54D}"/>
          </ac:spMkLst>
        </pc:spChg>
      </pc:sldChg>
      <pc:sldChg chg="addSp delSp modSp new mod modClrScheme chgLayout">
        <pc:chgData name="Julie Sutherland" userId="02296ff8-a899-44af-a237-f2c765d5f87f" providerId="ADAL" clId="{47199D14-CF8C-42A5-8DE4-4BD54E2AD184}" dt="2023-09-29T10:26:41.165" v="1005" actId="1076"/>
        <pc:sldMkLst>
          <pc:docMk/>
          <pc:sldMk cId="4190393690" sldId="259"/>
        </pc:sldMkLst>
        <pc:spChg chg="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4190393690" sldId="259"/>
            <ac:spMk id="2" creationId="{1ECBE39C-6E95-87BD-0F4A-EC46F70DE3F2}"/>
          </ac:spMkLst>
        </pc:spChg>
        <pc:spChg chg="add del mod ord">
          <ac:chgData name="Julie Sutherland" userId="02296ff8-a899-44af-a237-f2c765d5f87f" providerId="ADAL" clId="{47199D14-CF8C-42A5-8DE4-4BD54E2AD184}" dt="2023-09-29T09:57:14.586" v="843" actId="478"/>
          <ac:spMkLst>
            <pc:docMk/>
            <pc:sldMk cId="4190393690" sldId="259"/>
            <ac:spMk id="4" creationId="{EA7B62EF-5BA8-9AA0-D8AE-E1FBD85AFA35}"/>
          </ac:spMkLst>
        </pc:spChg>
        <pc:spChg chg="add mod">
          <ac:chgData name="Julie Sutherland" userId="02296ff8-a899-44af-a237-f2c765d5f87f" providerId="ADAL" clId="{47199D14-CF8C-42A5-8DE4-4BD54E2AD184}" dt="2023-09-29T09:40:31.459" v="517"/>
          <ac:spMkLst>
            <pc:docMk/>
            <pc:sldMk cId="4190393690" sldId="259"/>
            <ac:spMk id="5" creationId="{5ACE5ADC-E7D5-6354-C44A-749262977A2D}"/>
          </ac:spMkLst>
        </pc:spChg>
        <pc:spChg chg="add del mod">
          <ac:chgData name="Julie Sutherland" userId="02296ff8-a899-44af-a237-f2c765d5f87f" providerId="ADAL" clId="{47199D14-CF8C-42A5-8DE4-4BD54E2AD184}" dt="2023-09-29T09:58:41.677" v="866" actId="478"/>
          <ac:spMkLst>
            <pc:docMk/>
            <pc:sldMk cId="4190393690" sldId="259"/>
            <ac:spMk id="6" creationId="{D0D45413-A212-995A-81A3-653D4892C898}"/>
          </ac:spMkLst>
        </pc:spChg>
        <pc:spChg chg="add del mod">
          <ac:chgData name="Julie Sutherland" userId="02296ff8-a899-44af-a237-f2c765d5f87f" providerId="ADAL" clId="{47199D14-CF8C-42A5-8DE4-4BD54E2AD184}" dt="2023-09-29T09:58:01.768" v="858"/>
          <ac:spMkLst>
            <pc:docMk/>
            <pc:sldMk cId="4190393690" sldId="259"/>
            <ac:spMk id="7" creationId="{90FB2F9A-1F0F-D237-4929-4BC939160D53}"/>
          </ac:spMkLst>
        </pc:spChg>
        <pc:spChg chg="add del mod">
          <ac:chgData name="Julie Sutherland" userId="02296ff8-a899-44af-a237-f2c765d5f87f" providerId="ADAL" clId="{47199D14-CF8C-42A5-8DE4-4BD54E2AD184}" dt="2023-09-29T09:58:29.949" v="864"/>
          <ac:spMkLst>
            <pc:docMk/>
            <pc:sldMk cId="4190393690" sldId="259"/>
            <ac:spMk id="8" creationId="{D510F560-272F-F0FD-491E-D644F1EFDED7}"/>
          </ac:spMkLst>
        </pc:spChg>
        <pc:spChg chg="add del mod">
          <ac:chgData name="Julie Sutherland" userId="02296ff8-a899-44af-a237-f2c765d5f87f" providerId="ADAL" clId="{47199D14-CF8C-42A5-8DE4-4BD54E2AD184}" dt="2023-09-29T09:58:29.376" v="863"/>
          <ac:spMkLst>
            <pc:docMk/>
            <pc:sldMk cId="4190393690" sldId="259"/>
            <ac:spMk id="9" creationId="{6613DDF9-A92D-F5F7-531E-E752F3353858}"/>
          </ac:spMkLst>
        </pc:spChg>
        <pc:spChg chg="add mod">
          <ac:chgData name="Julie Sutherland" userId="02296ff8-a899-44af-a237-f2c765d5f87f" providerId="ADAL" clId="{47199D14-CF8C-42A5-8DE4-4BD54E2AD184}" dt="2023-09-29T10:00:12.430" v="888" actId="1076"/>
          <ac:spMkLst>
            <pc:docMk/>
            <pc:sldMk cId="4190393690" sldId="259"/>
            <ac:spMk id="10" creationId="{8EE14BDE-4A23-F614-0B22-4220F3125556}"/>
          </ac:spMkLst>
        </pc:spChg>
        <pc:picChg chg="add mod">
          <ac:chgData name="Julie Sutherland" userId="02296ff8-a899-44af-a237-f2c765d5f87f" providerId="ADAL" clId="{47199D14-CF8C-42A5-8DE4-4BD54E2AD184}" dt="2023-09-29T10:26:34.454" v="1002" actId="1076"/>
          <ac:picMkLst>
            <pc:docMk/>
            <pc:sldMk cId="4190393690" sldId="259"/>
            <ac:picMk id="3" creationId="{BDBBA7C7-EFD6-122F-DCE1-416425C7C08D}"/>
          </ac:picMkLst>
        </pc:picChg>
        <pc:picChg chg="add mod">
          <ac:chgData name="Julie Sutherland" userId="02296ff8-a899-44af-a237-f2c765d5f87f" providerId="ADAL" clId="{47199D14-CF8C-42A5-8DE4-4BD54E2AD184}" dt="2023-09-29T10:26:41.165" v="1005" actId="1076"/>
          <ac:picMkLst>
            <pc:docMk/>
            <pc:sldMk cId="4190393690" sldId="259"/>
            <ac:picMk id="11" creationId="{312D491F-4FEF-E163-D3E2-583E156719DC}"/>
          </ac:picMkLst>
        </pc:picChg>
      </pc:sldChg>
      <pc:sldChg chg="addSp delSp modSp new mod modClrScheme chgLayout">
        <pc:chgData name="Julie Sutherland" userId="02296ff8-a899-44af-a237-f2c765d5f87f" providerId="ADAL" clId="{47199D14-CF8C-42A5-8DE4-4BD54E2AD184}" dt="2023-09-29T10:23:14.985" v="991" actId="1076"/>
        <pc:sldMkLst>
          <pc:docMk/>
          <pc:sldMk cId="3025614469" sldId="260"/>
        </pc:sldMkLst>
        <pc:spChg chg="mod ord">
          <ac:chgData name="Julie Sutherland" userId="02296ff8-a899-44af-a237-f2c765d5f87f" providerId="ADAL" clId="{47199D14-CF8C-42A5-8DE4-4BD54E2AD184}" dt="2023-09-29T10:22:37.499" v="976" actId="1076"/>
          <ac:spMkLst>
            <pc:docMk/>
            <pc:sldMk cId="3025614469" sldId="260"/>
            <ac:spMk id="2" creationId="{6D0BF4F7-429F-CFFE-2B7B-422E43FBB1A2}"/>
          </ac:spMkLst>
        </pc:spChg>
        <pc:spChg chg="add del mod ord">
          <ac:chgData name="Julie Sutherland" userId="02296ff8-a899-44af-a237-f2c765d5f87f" providerId="ADAL" clId="{47199D14-CF8C-42A5-8DE4-4BD54E2AD184}" dt="2023-09-29T09:57:27.063" v="844" actId="478"/>
          <ac:spMkLst>
            <pc:docMk/>
            <pc:sldMk cId="3025614469" sldId="260"/>
            <ac:spMk id="5" creationId="{7B5EC284-F5FF-6F18-7090-FA36C2252EE2}"/>
          </ac:spMkLst>
        </pc:spChg>
        <pc:spChg chg="add mod">
          <ac:chgData name="Julie Sutherland" userId="02296ff8-a899-44af-a237-f2c765d5f87f" providerId="ADAL" clId="{47199D14-CF8C-42A5-8DE4-4BD54E2AD184}" dt="2023-09-29T09:40:33.542" v="518"/>
          <ac:spMkLst>
            <pc:docMk/>
            <pc:sldMk cId="3025614469" sldId="260"/>
            <ac:spMk id="6" creationId="{B1152E08-6A5E-D2D3-765E-B3091DCB3086}"/>
          </ac:spMkLst>
        </pc:spChg>
        <pc:spChg chg="add del mod">
          <ac:chgData name="Julie Sutherland" userId="02296ff8-a899-44af-a237-f2c765d5f87f" providerId="ADAL" clId="{47199D14-CF8C-42A5-8DE4-4BD54E2AD184}" dt="2023-09-29T09:58:47.681" v="869" actId="478"/>
          <ac:spMkLst>
            <pc:docMk/>
            <pc:sldMk cId="3025614469" sldId="260"/>
            <ac:spMk id="7" creationId="{0E824194-3142-06D1-C188-3A55FE735D22}"/>
          </ac:spMkLst>
        </pc:spChg>
        <pc:spChg chg="add mod">
          <ac:chgData name="Julie Sutherland" userId="02296ff8-a899-44af-a237-f2c765d5f87f" providerId="ADAL" clId="{47199D14-CF8C-42A5-8DE4-4BD54E2AD184}" dt="2023-09-29T09:59:33.153" v="883" actId="1037"/>
          <ac:spMkLst>
            <pc:docMk/>
            <pc:sldMk cId="3025614469" sldId="260"/>
            <ac:spMk id="8" creationId="{8E749E11-4343-235F-A0B9-45C1D8500F57}"/>
          </ac:spMkLst>
        </pc:spChg>
        <pc:picChg chg="add mod">
          <ac:chgData name="Julie Sutherland" userId="02296ff8-a899-44af-a237-f2c765d5f87f" providerId="ADAL" clId="{47199D14-CF8C-42A5-8DE4-4BD54E2AD184}" dt="2023-09-29T10:21:54.174" v="956" actId="14100"/>
          <ac:picMkLst>
            <pc:docMk/>
            <pc:sldMk cId="3025614469" sldId="260"/>
            <ac:picMk id="3" creationId="{01B4A5B5-7322-614D-1A0E-E473485DAD19}"/>
          </ac:picMkLst>
        </pc:picChg>
        <pc:picChg chg="add mod ord">
          <ac:chgData name="Julie Sutherland" userId="02296ff8-a899-44af-a237-f2c765d5f87f" providerId="ADAL" clId="{47199D14-CF8C-42A5-8DE4-4BD54E2AD184}" dt="2023-09-29T10:23:13.169" v="990" actId="1076"/>
          <ac:picMkLst>
            <pc:docMk/>
            <pc:sldMk cId="3025614469" sldId="260"/>
            <ac:picMk id="4" creationId="{0EF819FC-43DC-CB4D-AB3C-344B8515F270}"/>
          </ac:picMkLst>
        </pc:picChg>
        <pc:picChg chg="add mod modCrop">
          <ac:chgData name="Julie Sutherland" userId="02296ff8-a899-44af-a237-f2c765d5f87f" providerId="ADAL" clId="{47199D14-CF8C-42A5-8DE4-4BD54E2AD184}" dt="2023-09-29T10:23:14.985" v="991" actId="1076"/>
          <ac:picMkLst>
            <pc:docMk/>
            <pc:sldMk cId="3025614469" sldId="260"/>
            <ac:picMk id="9" creationId="{B6975D7B-AE3F-626F-9116-601640DEF52E}"/>
          </ac:picMkLst>
        </pc:picChg>
        <pc:picChg chg="add mod modCrop">
          <ac:chgData name="Julie Sutherland" userId="02296ff8-a899-44af-a237-f2c765d5f87f" providerId="ADAL" clId="{47199D14-CF8C-42A5-8DE4-4BD54E2AD184}" dt="2023-09-29T10:22:48.541" v="981" actId="1076"/>
          <ac:picMkLst>
            <pc:docMk/>
            <pc:sldMk cId="3025614469" sldId="260"/>
            <ac:picMk id="10" creationId="{48A6AAD0-A777-B313-BA91-020F026B2552}"/>
          </ac:picMkLst>
        </pc:picChg>
      </pc:sldChg>
      <pc:sldChg chg="addSp delSp modSp new mod modClrScheme modAnim chgLayout">
        <pc:chgData name="Julie Sutherland" userId="02296ff8-a899-44af-a237-f2c765d5f87f" providerId="ADAL" clId="{47199D14-CF8C-42A5-8DE4-4BD54E2AD184}" dt="2023-09-29T10:41:17.015" v="1387"/>
        <pc:sldMkLst>
          <pc:docMk/>
          <pc:sldMk cId="2869043304" sldId="261"/>
        </pc:sldMkLst>
        <pc:spChg chg="mod ord">
          <ac:chgData name="Julie Sutherland" userId="02296ff8-a899-44af-a237-f2c765d5f87f" providerId="ADAL" clId="{47199D14-CF8C-42A5-8DE4-4BD54E2AD184}" dt="2023-09-29T09:53:31.710" v="665" actId="1076"/>
          <ac:spMkLst>
            <pc:docMk/>
            <pc:sldMk cId="2869043304" sldId="261"/>
            <ac:spMk id="2" creationId="{B3176858-25E2-7C50-1382-C1E9BDEFB7E7}"/>
          </ac:spMkLst>
        </pc:spChg>
        <pc:spChg chg="add mod">
          <ac:chgData name="Julie Sutherland" userId="02296ff8-a899-44af-a237-f2c765d5f87f" providerId="ADAL" clId="{47199D14-CF8C-42A5-8DE4-4BD54E2AD184}" dt="2023-09-29T09:53:35.337" v="667" actId="20577"/>
          <ac:spMkLst>
            <pc:docMk/>
            <pc:sldMk cId="2869043304" sldId="261"/>
            <ac:spMk id="3" creationId="{BB5043F0-C737-B386-458A-574ED7A0F8E2}"/>
          </ac:spMkLst>
        </pc:spChg>
        <pc:spChg chg="add mod">
          <ac:chgData name="Julie Sutherland" userId="02296ff8-a899-44af-a237-f2c765d5f87f" providerId="ADAL" clId="{47199D14-CF8C-42A5-8DE4-4BD54E2AD184}" dt="2023-09-18T11:29:09.791" v="346" actId="1076"/>
          <ac:spMkLst>
            <pc:docMk/>
            <pc:sldMk cId="2869043304" sldId="261"/>
            <ac:spMk id="4" creationId="{E59B476A-4027-4DF1-27EC-2069E27ACB62}"/>
          </ac:spMkLst>
        </pc:spChg>
        <pc:spChg chg="add del mod ord">
          <ac:chgData name="Julie Sutherland" userId="02296ff8-a899-44af-a237-f2c765d5f87f" providerId="ADAL" clId="{47199D14-CF8C-42A5-8DE4-4BD54E2AD184}" dt="2023-09-29T09:53:12.978" v="657"/>
          <ac:spMkLst>
            <pc:docMk/>
            <pc:sldMk cId="2869043304" sldId="261"/>
            <ac:spMk id="5" creationId="{36D6C6AA-9B88-BE88-EF07-3C214CCC7555}"/>
          </ac:spMkLst>
        </pc:spChg>
        <pc:spChg chg="add del">
          <ac:chgData name="Julie Sutherland" userId="02296ff8-a899-44af-a237-f2c765d5f87f" providerId="ADAL" clId="{47199D14-CF8C-42A5-8DE4-4BD54E2AD184}" dt="2023-09-18T11:14:53.544" v="232" actId="11529"/>
          <ac:spMkLst>
            <pc:docMk/>
            <pc:sldMk cId="2869043304" sldId="261"/>
            <ac:spMk id="5" creationId="{CAC96C5C-3DAC-01F3-9848-751FC78920B9}"/>
          </ac:spMkLst>
        </pc:spChg>
        <pc:spChg chg="add del">
          <ac:chgData name="Julie Sutherland" userId="02296ff8-a899-44af-a237-f2c765d5f87f" providerId="ADAL" clId="{47199D14-CF8C-42A5-8DE4-4BD54E2AD184}" dt="2023-09-18T11:15:17.125" v="234" actId="478"/>
          <ac:spMkLst>
            <pc:docMk/>
            <pc:sldMk cId="2869043304" sldId="261"/>
            <ac:spMk id="6" creationId="{8FA10D5C-1D15-AEF4-5759-459A2E5D689A}"/>
          </ac:spMkLst>
        </pc:spChg>
        <pc:spChg chg="add mod">
          <ac:chgData name="Julie Sutherland" userId="02296ff8-a899-44af-a237-f2c765d5f87f" providerId="ADAL" clId="{47199D14-CF8C-42A5-8DE4-4BD54E2AD184}" dt="2023-09-29T09:53:16.480" v="659"/>
          <ac:spMkLst>
            <pc:docMk/>
            <pc:sldMk cId="2869043304" sldId="261"/>
            <ac:spMk id="6" creationId="{C0728979-F929-3030-1888-E3A76E3A2351}"/>
          </ac:spMkLst>
        </pc:spChg>
        <pc:spChg chg="add del mod">
          <ac:chgData name="Julie Sutherland" userId="02296ff8-a899-44af-a237-f2c765d5f87f" providerId="ADAL" clId="{47199D14-CF8C-42A5-8DE4-4BD54E2AD184}" dt="2023-09-29T09:58:53.563" v="871" actId="478"/>
          <ac:spMkLst>
            <pc:docMk/>
            <pc:sldMk cId="2869043304" sldId="261"/>
            <ac:spMk id="7" creationId="{1DEB03E2-2B06-4EB6-A5FA-3D3E84322354}"/>
          </ac:spMkLst>
        </pc:spChg>
        <pc:spChg chg="add del">
          <ac:chgData name="Julie Sutherland" userId="02296ff8-a899-44af-a237-f2c765d5f87f" providerId="ADAL" clId="{47199D14-CF8C-42A5-8DE4-4BD54E2AD184}" dt="2023-09-18T11:15:51.127" v="236" actId="478"/>
          <ac:spMkLst>
            <pc:docMk/>
            <pc:sldMk cId="2869043304" sldId="261"/>
            <ac:spMk id="7" creationId="{3730D7B4-7A36-46FF-23E0-65A00EBFBBA8}"/>
          </ac:spMkLst>
        </pc:spChg>
        <pc:spChg chg="add del mod">
          <ac:chgData name="Julie Sutherland" userId="02296ff8-a899-44af-a237-f2c765d5f87f" providerId="ADAL" clId="{47199D14-CF8C-42A5-8DE4-4BD54E2AD184}" dt="2023-09-18T11:18:58.332" v="284" actId="164"/>
          <ac:spMkLst>
            <pc:docMk/>
            <pc:sldMk cId="2869043304" sldId="261"/>
            <ac:spMk id="8" creationId="{048068DD-4977-8D9F-E9C0-F583CD269999}"/>
          </ac:spMkLst>
        </pc:spChg>
        <pc:spChg chg="add del mod">
          <ac:chgData name="Julie Sutherland" userId="02296ff8-a899-44af-a237-f2c765d5f87f" providerId="ADAL" clId="{47199D14-CF8C-42A5-8DE4-4BD54E2AD184}" dt="2023-09-29T09:53:12.978" v="657"/>
          <ac:spMkLst>
            <pc:docMk/>
            <pc:sldMk cId="2869043304" sldId="261"/>
            <ac:spMk id="8" creationId="{C014E2B8-5EC5-2898-1B88-9F75E757A50E}"/>
          </ac:spMkLst>
        </pc:spChg>
        <pc:spChg chg="add del mod">
          <ac:chgData name="Julie Sutherland" userId="02296ff8-a899-44af-a237-f2c765d5f87f" providerId="ADAL" clId="{47199D14-CF8C-42A5-8DE4-4BD54E2AD184}" dt="2023-09-29T09:53:12.978" v="657"/>
          <ac:spMkLst>
            <pc:docMk/>
            <pc:sldMk cId="2869043304" sldId="261"/>
            <ac:spMk id="9" creationId="{87255F7C-E9C0-4A7F-D444-CF40BBA24866}"/>
          </ac:spMkLst>
        </pc:spChg>
        <pc:spChg chg="add mod">
          <ac:chgData name="Julie Sutherland" userId="02296ff8-a899-44af-a237-f2c765d5f87f" providerId="ADAL" clId="{47199D14-CF8C-42A5-8DE4-4BD54E2AD184}" dt="2023-09-18T11:18:58.332" v="284" actId="164"/>
          <ac:spMkLst>
            <pc:docMk/>
            <pc:sldMk cId="2869043304" sldId="261"/>
            <ac:spMk id="9" creationId="{E4A8443D-7985-F0B1-8026-8A37F180F16A}"/>
          </ac:spMkLst>
        </pc:spChg>
        <pc:spChg chg="add mod">
          <ac:chgData name="Julie Sutherland" userId="02296ff8-a899-44af-a237-f2c765d5f87f" providerId="ADAL" clId="{47199D14-CF8C-42A5-8DE4-4BD54E2AD184}" dt="2023-09-18T11:18:58.332" v="284" actId="164"/>
          <ac:spMkLst>
            <pc:docMk/>
            <pc:sldMk cId="2869043304" sldId="261"/>
            <ac:spMk id="10" creationId="{1E66AE8E-420D-2F82-541D-BCCF1D62B2F3}"/>
          </ac:spMkLst>
        </pc:spChg>
        <pc:spChg chg="add del mod">
          <ac:chgData name="Julie Sutherland" userId="02296ff8-a899-44af-a237-f2c765d5f87f" providerId="ADAL" clId="{47199D14-CF8C-42A5-8DE4-4BD54E2AD184}" dt="2023-09-29T09:53:12.978" v="657"/>
          <ac:spMkLst>
            <pc:docMk/>
            <pc:sldMk cId="2869043304" sldId="261"/>
            <ac:spMk id="10" creationId="{D9004DE7-69E8-98D1-B659-3A59D46B7446}"/>
          </ac:spMkLst>
        </pc:spChg>
        <pc:spChg chg="add mod">
          <ac:chgData name="Julie Sutherland" userId="02296ff8-a899-44af-a237-f2c765d5f87f" providerId="ADAL" clId="{47199D14-CF8C-42A5-8DE4-4BD54E2AD184}" dt="2023-09-18T11:18:58.332" v="284" actId="164"/>
          <ac:spMkLst>
            <pc:docMk/>
            <pc:sldMk cId="2869043304" sldId="261"/>
            <ac:spMk id="11" creationId="{1648D783-E377-129D-F41F-D7ECA0827B4E}"/>
          </ac:spMkLst>
        </pc:spChg>
        <pc:spChg chg="add del mod">
          <ac:chgData name="Julie Sutherland" userId="02296ff8-a899-44af-a237-f2c765d5f87f" providerId="ADAL" clId="{47199D14-CF8C-42A5-8DE4-4BD54E2AD184}" dt="2023-09-29T09:53:13.727" v="658"/>
          <ac:spMkLst>
            <pc:docMk/>
            <pc:sldMk cId="2869043304" sldId="261"/>
            <ac:spMk id="11" creationId="{4BAF095A-9361-58EB-C14F-7401694A6BB2}"/>
          </ac:spMkLst>
        </pc:spChg>
        <pc:spChg chg="add mod">
          <ac:chgData name="Julie Sutherland" userId="02296ff8-a899-44af-a237-f2c765d5f87f" providerId="ADAL" clId="{47199D14-CF8C-42A5-8DE4-4BD54E2AD184}" dt="2023-09-18T11:18:58.332" v="284" actId="164"/>
          <ac:spMkLst>
            <pc:docMk/>
            <pc:sldMk cId="2869043304" sldId="261"/>
            <ac:spMk id="12" creationId="{8C5D4F13-701C-F372-8B71-F4E2C8419169}"/>
          </ac:spMkLst>
        </pc:spChg>
        <pc:spChg chg="add del mod">
          <ac:chgData name="Julie Sutherland" userId="02296ff8-a899-44af-a237-f2c765d5f87f" providerId="ADAL" clId="{47199D14-CF8C-42A5-8DE4-4BD54E2AD184}" dt="2023-09-29T09:53:13.727" v="658"/>
          <ac:spMkLst>
            <pc:docMk/>
            <pc:sldMk cId="2869043304" sldId="261"/>
            <ac:spMk id="12" creationId="{C914E40B-1558-2EE1-A1AC-F822AAAFEE36}"/>
          </ac:spMkLst>
        </pc:spChg>
        <pc:spChg chg="add del mod">
          <ac:chgData name="Julie Sutherland" userId="02296ff8-a899-44af-a237-f2c765d5f87f" providerId="ADAL" clId="{47199D14-CF8C-42A5-8DE4-4BD54E2AD184}" dt="2023-09-18T11:18:13.687" v="275"/>
          <ac:spMkLst>
            <pc:docMk/>
            <pc:sldMk cId="2869043304" sldId="261"/>
            <ac:spMk id="13" creationId="{95ED2D61-996B-D5BE-1EFE-14E294B284D5}"/>
          </ac:spMkLst>
        </pc:spChg>
        <pc:spChg chg="add del mod">
          <ac:chgData name="Julie Sutherland" userId="02296ff8-a899-44af-a237-f2c765d5f87f" providerId="ADAL" clId="{47199D14-CF8C-42A5-8DE4-4BD54E2AD184}" dt="2023-09-29T09:53:13.727" v="658"/>
          <ac:spMkLst>
            <pc:docMk/>
            <pc:sldMk cId="2869043304" sldId="261"/>
            <ac:spMk id="13" creationId="{C2B9AFD8-14CB-FC9B-A74C-BCEF46BE0882}"/>
          </ac:spMkLst>
        </pc:spChg>
        <pc:spChg chg="add del mod">
          <ac:chgData name="Julie Sutherland" userId="02296ff8-a899-44af-a237-f2c765d5f87f" providerId="ADAL" clId="{47199D14-CF8C-42A5-8DE4-4BD54E2AD184}" dt="2023-09-18T11:18:13.687" v="275"/>
          <ac:spMkLst>
            <pc:docMk/>
            <pc:sldMk cId="2869043304" sldId="261"/>
            <ac:spMk id="14" creationId="{08CBB7C6-4760-65BB-64D8-A5353D813E0D}"/>
          </ac:spMkLst>
        </pc:spChg>
        <pc:spChg chg="add del mod">
          <ac:chgData name="Julie Sutherland" userId="02296ff8-a899-44af-a237-f2c765d5f87f" providerId="ADAL" clId="{47199D14-CF8C-42A5-8DE4-4BD54E2AD184}" dt="2023-09-29T09:53:13.727" v="658"/>
          <ac:spMkLst>
            <pc:docMk/>
            <pc:sldMk cId="2869043304" sldId="261"/>
            <ac:spMk id="14" creationId="{A920EEA9-51EE-3758-FB06-8523B30F49B6}"/>
          </ac:spMkLst>
        </pc:spChg>
        <pc:spChg chg="add del mod">
          <ac:chgData name="Julie Sutherland" userId="02296ff8-a899-44af-a237-f2c765d5f87f" providerId="ADAL" clId="{47199D14-CF8C-42A5-8DE4-4BD54E2AD184}" dt="2023-09-29T09:53:16.480" v="659"/>
          <ac:spMkLst>
            <pc:docMk/>
            <pc:sldMk cId="2869043304" sldId="261"/>
            <ac:spMk id="15" creationId="{47B1C089-C886-9BE9-2E84-C06DB0A35CE6}"/>
          </ac:spMkLst>
        </pc:spChg>
        <pc:spChg chg="add del mod">
          <ac:chgData name="Julie Sutherland" userId="02296ff8-a899-44af-a237-f2c765d5f87f" providerId="ADAL" clId="{47199D14-CF8C-42A5-8DE4-4BD54E2AD184}" dt="2023-09-18T11:18:13.687" v="275"/>
          <ac:spMkLst>
            <pc:docMk/>
            <pc:sldMk cId="2869043304" sldId="261"/>
            <ac:spMk id="15" creationId="{7084C574-27B4-989C-DF0C-37F4169593DF}"/>
          </ac:spMkLst>
        </pc:spChg>
        <pc:spChg chg="add del mod">
          <ac:chgData name="Julie Sutherland" userId="02296ff8-a899-44af-a237-f2c765d5f87f" providerId="ADAL" clId="{47199D14-CF8C-42A5-8DE4-4BD54E2AD184}" dt="2023-09-18T11:18:13.687" v="275"/>
          <ac:spMkLst>
            <pc:docMk/>
            <pc:sldMk cId="2869043304" sldId="261"/>
            <ac:spMk id="16" creationId="{6B5C4819-2557-B954-7BD8-9D403E403754}"/>
          </ac:spMkLst>
        </pc:spChg>
        <pc:spChg chg="add del mod">
          <ac:chgData name="Julie Sutherland" userId="02296ff8-a899-44af-a237-f2c765d5f87f" providerId="ADAL" clId="{47199D14-CF8C-42A5-8DE4-4BD54E2AD184}" dt="2023-09-29T09:53:16.480" v="659"/>
          <ac:spMkLst>
            <pc:docMk/>
            <pc:sldMk cId="2869043304" sldId="261"/>
            <ac:spMk id="16" creationId="{93E02927-DC31-FFA1-E74F-5F8B8EB4E861}"/>
          </ac:spMkLst>
        </pc:spChg>
        <pc:spChg chg="add del mod">
          <ac:chgData name="Julie Sutherland" userId="02296ff8-a899-44af-a237-f2c765d5f87f" providerId="ADAL" clId="{47199D14-CF8C-42A5-8DE4-4BD54E2AD184}" dt="2023-09-29T09:53:16.480" v="659"/>
          <ac:spMkLst>
            <pc:docMk/>
            <pc:sldMk cId="2869043304" sldId="261"/>
            <ac:spMk id="17" creationId="{0C198877-5715-1CF9-BFA1-CA29ACA299A3}"/>
          </ac:spMkLst>
        </pc:spChg>
        <pc:spChg chg="add del mod">
          <ac:chgData name="Julie Sutherland" userId="02296ff8-a899-44af-a237-f2c765d5f87f" providerId="ADAL" clId="{47199D14-CF8C-42A5-8DE4-4BD54E2AD184}" dt="2023-09-18T11:18:13.687" v="275"/>
          <ac:spMkLst>
            <pc:docMk/>
            <pc:sldMk cId="2869043304" sldId="261"/>
            <ac:spMk id="17" creationId="{41AEF8F8-8C6B-9876-E3B5-93539EABA1DB}"/>
          </ac:spMkLst>
        </pc:spChg>
        <pc:spChg chg="add mod">
          <ac:chgData name="Julie Sutherland" userId="02296ff8-a899-44af-a237-f2c765d5f87f" providerId="ADAL" clId="{47199D14-CF8C-42A5-8DE4-4BD54E2AD184}" dt="2023-09-18T11:18:58.332" v="284" actId="164"/>
          <ac:spMkLst>
            <pc:docMk/>
            <pc:sldMk cId="2869043304" sldId="261"/>
            <ac:spMk id="18" creationId="{89E34B81-3AA6-E11D-3210-772E8529C322}"/>
          </ac:spMkLst>
        </pc:spChg>
        <pc:spChg chg="add del mod">
          <ac:chgData name="Julie Sutherland" userId="02296ff8-a899-44af-a237-f2c765d5f87f" providerId="ADAL" clId="{47199D14-CF8C-42A5-8DE4-4BD54E2AD184}" dt="2023-09-29T09:53:16.480" v="659"/>
          <ac:spMkLst>
            <pc:docMk/>
            <pc:sldMk cId="2869043304" sldId="261"/>
            <ac:spMk id="18" creationId="{A01D176B-51FE-A416-737D-94363EEB424F}"/>
          </ac:spMkLst>
        </pc:spChg>
        <pc:spChg chg="add del mod">
          <ac:chgData name="Julie Sutherland" userId="02296ff8-a899-44af-a237-f2c765d5f87f" providerId="ADAL" clId="{47199D14-CF8C-42A5-8DE4-4BD54E2AD184}" dt="2023-09-29T09:53:41.010" v="668" actId="478"/>
          <ac:spMkLst>
            <pc:docMk/>
            <pc:sldMk cId="2869043304" sldId="261"/>
            <ac:spMk id="19" creationId="{9822C8B8-4F26-6115-6EA4-4CB30BCBB236}"/>
          </ac:spMkLst>
        </pc:spChg>
        <pc:spChg chg="add mod">
          <ac:chgData name="Julie Sutherland" userId="02296ff8-a899-44af-a237-f2c765d5f87f" providerId="ADAL" clId="{47199D14-CF8C-42A5-8DE4-4BD54E2AD184}" dt="2023-09-29T09:58:58.071" v="873" actId="1076"/>
          <ac:spMkLst>
            <pc:docMk/>
            <pc:sldMk cId="2869043304" sldId="261"/>
            <ac:spMk id="20" creationId="{293C3AF4-14D5-ACBD-CE4A-32E938AFC0CF}"/>
          </ac:spMkLst>
        </pc:spChg>
        <pc:spChg chg="mod">
          <ac:chgData name="Julie Sutherland" userId="02296ff8-a899-44af-a237-f2c765d5f87f" providerId="ADAL" clId="{47199D14-CF8C-42A5-8DE4-4BD54E2AD184}" dt="2023-09-18T11:19:00.332" v="285"/>
          <ac:spMkLst>
            <pc:docMk/>
            <pc:sldMk cId="2869043304" sldId="261"/>
            <ac:spMk id="21" creationId="{76453500-A0D6-5F52-CB4D-5B00583178BA}"/>
          </ac:spMkLst>
        </pc:spChg>
        <pc:spChg chg="mod">
          <ac:chgData name="Julie Sutherland" userId="02296ff8-a899-44af-a237-f2c765d5f87f" providerId="ADAL" clId="{47199D14-CF8C-42A5-8DE4-4BD54E2AD184}" dt="2023-09-18T11:19:00.332" v="285"/>
          <ac:spMkLst>
            <pc:docMk/>
            <pc:sldMk cId="2869043304" sldId="261"/>
            <ac:spMk id="22" creationId="{7BD008A5-18D0-9129-2A51-3E19A1CFD9A0}"/>
          </ac:spMkLst>
        </pc:spChg>
        <pc:spChg chg="add mod">
          <ac:chgData name="Julie Sutherland" userId="02296ff8-a899-44af-a237-f2c765d5f87f" providerId="ADAL" clId="{47199D14-CF8C-42A5-8DE4-4BD54E2AD184}" dt="2023-09-29T10:39:37.618" v="1372" actId="1076"/>
          <ac:spMkLst>
            <pc:docMk/>
            <pc:sldMk cId="2869043304" sldId="261"/>
            <ac:spMk id="23" creationId="{43AEF17F-6CEB-C7F2-11B0-B43370AFD822}"/>
          </ac:spMkLst>
        </pc:spChg>
        <pc:spChg chg="mod">
          <ac:chgData name="Julie Sutherland" userId="02296ff8-a899-44af-a237-f2c765d5f87f" providerId="ADAL" clId="{47199D14-CF8C-42A5-8DE4-4BD54E2AD184}" dt="2023-09-18T11:19:00.332" v="285"/>
          <ac:spMkLst>
            <pc:docMk/>
            <pc:sldMk cId="2869043304" sldId="261"/>
            <ac:spMk id="23" creationId="{ED6FC8DF-13B4-F0CC-BF8E-42EF990CF482}"/>
          </ac:spMkLst>
        </pc:spChg>
        <pc:spChg chg="mod">
          <ac:chgData name="Julie Sutherland" userId="02296ff8-a899-44af-a237-f2c765d5f87f" providerId="ADAL" clId="{47199D14-CF8C-42A5-8DE4-4BD54E2AD184}" dt="2023-09-18T11:19:00.332" v="285"/>
          <ac:spMkLst>
            <pc:docMk/>
            <pc:sldMk cId="2869043304" sldId="261"/>
            <ac:spMk id="24" creationId="{4AB23266-0D24-ECE1-EA59-525B35FC8B27}"/>
          </ac:spMkLst>
        </pc:spChg>
        <pc:spChg chg="mod">
          <ac:chgData name="Julie Sutherland" userId="02296ff8-a899-44af-a237-f2c765d5f87f" providerId="ADAL" clId="{47199D14-CF8C-42A5-8DE4-4BD54E2AD184}" dt="2023-09-18T11:19:00.332" v="285"/>
          <ac:spMkLst>
            <pc:docMk/>
            <pc:sldMk cId="2869043304" sldId="261"/>
            <ac:spMk id="25" creationId="{AFBAB24F-1D04-1F64-771F-722E1BF58CCE}"/>
          </ac:spMkLst>
        </pc:spChg>
        <pc:spChg chg="mod">
          <ac:chgData name="Julie Sutherland" userId="02296ff8-a899-44af-a237-f2c765d5f87f" providerId="ADAL" clId="{47199D14-CF8C-42A5-8DE4-4BD54E2AD184}" dt="2023-09-18T11:19:00.332" v="285"/>
          <ac:spMkLst>
            <pc:docMk/>
            <pc:sldMk cId="2869043304" sldId="261"/>
            <ac:spMk id="26" creationId="{2AD6B6A6-4A4C-B470-3E06-0FD863B8AD34}"/>
          </ac:spMkLst>
        </pc:spChg>
        <pc:spChg chg="add del mod">
          <ac:chgData name="Julie Sutherland" userId="02296ff8-a899-44af-a237-f2c765d5f87f" providerId="ADAL" clId="{47199D14-CF8C-42A5-8DE4-4BD54E2AD184}" dt="2023-09-18T11:19:50.461" v="297" actId="478"/>
          <ac:spMkLst>
            <pc:docMk/>
            <pc:sldMk cId="2869043304" sldId="261"/>
            <ac:spMk id="27" creationId="{3BBE8C3E-79FE-0053-C4C4-E7B880559085}"/>
          </ac:spMkLst>
        </pc:spChg>
        <pc:spChg chg="add mod">
          <ac:chgData name="Julie Sutherland" userId="02296ff8-a899-44af-a237-f2c765d5f87f" providerId="ADAL" clId="{47199D14-CF8C-42A5-8DE4-4BD54E2AD184}" dt="2023-09-29T10:23:43.305" v="992" actId="207"/>
          <ac:spMkLst>
            <pc:docMk/>
            <pc:sldMk cId="2869043304" sldId="261"/>
            <ac:spMk id="28" creationId="{63993992-B6F7-AFC9-4AD2-DA96DBB27FA2}"/>
          </ac:spMkLst>
        </pc:spChg>
        <pc:spChg chg="add del mod">
          <ac:chgData name="Julie Sutherland" userId="02296ff8-a899-44af-a237-f2c765d5f87f" providerId="ADAL" clId="{47199D14-CF8C-42A5-8DE4-4BD54E2AD184}" dt="2023-09-29T10:23:53.012" v="993" actId="207"/>
          <ac:spMkLst>
            <pc:docMk/>
            <pc:sldMk cId="2869043304" sldId="261"/>
            <ac:spMk id="29" creationId="{6A7D4FE9-5034-C941-B311-42871B5F3CAE}"/>
          </ac:spMkLst>
        </pc:spChg>
        <pc:spChg chg="add mod">
          <ac:chgData name="Julie Sutherland" userId="02296ff8-a899-44af-a237-f2c765d5f87f" providerId="ADAL" clId="{47199D14-CF8C-42A5-8DE4-4BD54E2AD184}" dt="2023-09-29T10:23:53.012" v="993" actId="207"/>
          <ac:spMkLst>
            <pc:docMk/>
            <pc:sldMk cId="2869043304" sldId="261"/>
            <ac:spMk id="30" creationId="{F6288406-802C-E388-7476-14CA0CF64E0D}"/>
          </ac:spMkLst>
        </pc:spChg>
        <pc:spChg chg="add mod">
          <ac:chgData name="Julie Sutherland" userId="02296ff8-a899-44af-a237-f2c765d5f87f" providerId="ADAL" clId="{47199D14-CF8C-42A5-8DE4-4BD54E2AD184}" dt="2023-09-29T10:23:53.012" v="993" actId="207"/>
          <ac:spMkLst>
            <pc:docMk/>
            <pc:sldMk cId="2869043304" sldId="261"/>
            <ac:spMk id="31" creationId="{AC968C8C-58F2-9BFE-1568-CFA556A6A651}"/>
          </ac:spMkLst>
        </pc:spChg>
        <pc:spChg chg="add mod">
          <ac:chgData name="Julie Sutherland" userId="02296ff8-a899-44af-a237-f2c765d5f87f" providerId="ADAL" clId="{47199D14-CF8C-42A5-8DE4-4BD54E2AD184}" dt="2023-09-29T10:23:43.305" v="992" actId="207"/>
          <ac:spMkLst>
            <pc:docMk/>
            <pc:sldMk cId="2869043304" sldId="261"/>
            <ac:spMk id="32" creationId="{D36FAFF0-0DF1-5260-715D-394E3C31D746}"/>
          </ac:spMkLst>
        </pc:spChg>
        <pc:spChg chg="add mod">
          <ac:chgData name="Julie Sutherland" userId="02296ff8-a899-44af-a237-f2c765d5f87f" providerId="ADAL" clId="{47199D14-CF8C-42A5-8DE4-4BD54E2AD184}" dt="2023-09-18T11:24:47.944" v="313" actId="571"/>
          <ac:spMkLst>
            <pc:docMk/>
            <pc:sldMk cId="2869043304" sldId="261"/>
            <ac:spMk id="33" creationId="{34330A67-AA24-9E93-8211-BB27D7AEBD37}"/>
          </ac:spMkLst>
        </pc:spChg>
        <pc:spChg chg="add mod">
          <ac:chgData name="Julie Sutherland" userId="02296ff8-a899-44af-a237-f2c765d5f87f" providerId="ADAL" clId="{47199D14-CF8C-42A5-8DE4-4BD54E2AD184}" dt="2023-09-18T11:24:47.944" v="313" actId="571"/>
          <ac:spMkLst>
            <pc:docMk/>
            <pc:sldMk cId="2869043304" sldId="261"/>
            <ac:spMk id="34" creationId="{62FF4758-8ABD-8FD4-171D-94B148830F9E}"/>
          </ac:spMkLst>
        </pc:spChg>
        <pc:spChg chg="add mod">
          <ac:chgData name="Julie Sutherland" userId="02296ff8-a899-44af-a237-f2c765d5f87f" providerId="ADAL" clId="{47199D14-CF8C-42A5-8DE4-4BD54E2AD184}" dt="2023-09-18T11:24:51.018" v="315" actId="571"/>
          <ac:spMkLst>
            <pc:docMk/>
            <pc:sldMk cId="2869043304" sldId="261"/>
            <ac:spMk id="35" creationId="{C03F30AA-878F-085B-8260-FFBC75119FBC}"/>
          </ac:spMkLst>
        </pc:spChg>
        <pc:spChg chg="add mod">
          <ac:chgData name="Julie Sutherland" userId="02296ff8-a899-44af-a237-f2c765d5f87f" providerId="ADAL" clId="{47199D14-CF8C-42A5-8DE4-4BD54E2AD184}" dt="2023-09-18T11:24:51.018" v="315" actId="571"/>
          <ac:spMkLst>
            <pc:docMk/>
            <pc:sldMk cId="2869043304" sldId="261"/>
            <ac:spMk id="36" creationId="{2FA14C8A-23B4-FD31-CFFF-6EE746DBAFCC}"/>
          </ac:spMkLst>
        </pc:spChg>
        <pc:spChg chg="add mod">
          <ac:chgData name="Julie Sutherland" userId="02296ff8-a899-44af-a237-f2c765d5f87f" providerId="ADAL" clId="{47199D14-CF8C-42A5-8DE4-4BD54E2AD184}" dt="2023-09-29T10:23:43.305" v="992" actId="207"/>
          <ac:spMkLst>
            <pc:docMk/>
            <pc:sldMk cId="2869043304" sldId="261"/>
            <ac:spMk id="37" creationId="{17820EC1-9999-E02C-8F71-BA8C8E9D1A51}"/>
          </ac:spMkLst>
        </pc:spChg>
        <pc:spChg chg="add mod">
          <ac:chgData name="Julie Sutherland" userId="02296ff8-a899-44af-a237-f2c765d5f87f" providerId="ADAL" clId="{47199D14-CF8C-42A5-8DE4-4BD54E2AD184}" dt="2023-09-18T11:26:09.875" v="327" actId="571"/>
          <ac:spMkLst>
            <pc:docMk/>
            <pc:sldMk cId="2869043304" sldId="261"/>
            <ac:spMk id="39" creationId="{C8254ADB-A368-75DC-8BD9-E3D7C4AF4810}"/>
          </ac:spMkLst>
        </pc:spChg>
        <pc:spChg chg="add mod">
          <ac:chgData name="Julie Sutherland" userId="02296ff8-a899-44af-a237-f2c765d5f87f" providerId="ADAL" clId="{47199D14-CF8C-42A5-8DE4-4BD54E2AD184}" dt="2023-09-18T11:26:09.875" v="327" actId="571"/>
          <ac:spMkLst>
            <pc:docMk/>
            <pc:sldMk cId="2869043304" sldId="261"/>
            <ac:spMk id="40" creationId="{4218C16A-2406-BF3A-9CD4-2B181C9E2902}"/>
          </ac:spMkLst>
        </pc:spChg>
        <pc:grpChg chg="add del mod">
          <ac:chgData name="Julie Sutherland" userId="02296ff8-a899-44af-a237-f2c765d5f87f" providerId="ADAL" clId="{47199D14-CF8C-42A5-8DE4-4BD54E2AD184}" dt="2023-09-18T11:22:14.494" v="299" actId="478"/>
          <ac:grpSpMkLst>
            <pc:docMk/>
            <pc:sldMk cId="2869043304" sldId="261"/>
            <ac:grpSpMk id="19" creationId="{50813945-6091-D49C-E8D9-573DCCCCA24D}"/>
          </ac:grpSpMkLst>
        </pc:grpChg>
        <pc:grpChg chg="add del mod">
          <ac:chgData name="Julie Sutherland" userId="02296ff8-a899-44af-a237-f2c765d5f87f" providerId="ADAL" clId="{47199D14-CF8C-42A5-8DE4-4BD54E2AD184}" dt="2023-09-18T11:22:16.283" v="300" actId="478"/>
          <ac:grpSpMkLst>
            <pc:docMk/>
            <pc:sldMk cId="2869043304" sldId="261"/>
            <ac:grpSpMk id="20" creationId="{F18AEE6C-3F3E-79DD-6430-2154CC495DCC}"/>
          </ac:grpSpMkLst>
        </pc:grpChg>
        <pc:grpChg chg="add del mod">
          <ac:chgData name="Julie Sutherland" userId="02296ff8-a899-44af-a237-f2c765d5f87f" providerId="ADAL" clId="{47199D14-CF8C-42A5-8DE4-4BD54E2AD184}" dt="2023-09-29T10:40:19.102" v="1373" actId="478"/>
          <ac:grpSpMkLst>
            <pc:docMk/>
            <pc:sldMk cId="2869043304" sldId="261"/>
            <ac:grpSpMk id="24" creationId="{544524A8-6383-AE2C-5FAA-ED3F4FB06609}"/>
          </ac:grpSpMkLst>
        </pc:grpChg>
        <pc:grpChg chg="add mod">
          <ac:chgData name="Julie Sutherland" userId="02296ff8-a899-44af-a237-f2c765d5f87f" providerId="ADAL" clId="{47199D14-CF8C-42A5-8DE4-4BD54E2AD184}" dt="2023-09-18T11:26:12.950" v="331" actId="164"/>
          <ac:grpSpMkLst>
            <pc:docMk/>
            <pc:sldMk cId="2869043304" sldId="261"/>
            <ac:grpSpMk id="38" creationId="{D513D8F8-CF99-707D-59B9-F2D810CFDBCE}"/>
          </ac:grpSpMkLst>
        </pc:grpChg>
        <pc:grpChg chg="add mod">
          <ac:chgData name="Julie Sutherland" userId="02296ff8-a899-44af-a237-f2c765d5f87f" providerId="ADAL" clId="{47199D14-CF8C-42A5-8DE4-4BD54E2AD184}" dt="2023-09-18T11:29:45.460" v="347" actId="164"/>
          <ac:grpSpMkLst>
            <pc:docMk/>
            <pc:sldMk cId="2869043304" sldId="261"/>
            <ac:grpSpMk id="41" creationId="{A3905CFF-4939-116B-8359-967BABF81BF9}"/>
          </ac:grpSpMkLst>
        </pc:grpChg>
        <pc:picChg chg="add del mod">
          <ac:chgData name="Julie Sutherland" userId="02296ff8-a899-44af-a237-f2c765d5f87f" providerId="ADAL" clId="{47199D14-CF8C-42A5-8DE4-4BD54E2AD184}" dt="2023-09-29T10:02:25.879" v="910"/>
          <ac:picMkLst>
            <pc:docMk/>
            <pc:sldMk cId="2869043304" sldId="261"/>
            <ac:picMk id="21" creationId="{72D5C57B-0D6F-AF4F-4D7E-FC566A61357D}"/>
          </ac:picMkLst>
        </pc:picChg>
        <pc:picChg chg="add del">
          <ac:chgData name="Julie Sutherland" userId="02296ff8-a899-44af-a237-f2c765d5f87f" providerId="ADAL" clId="{47199D14-CF8C-42A5-8DE4-4BD54E2AD184}" dt="2023-09-29T10:02:52.789" v="912"/>
          <ac:picMkLst>
            <pc:docMk/>
            <pc:sldMk cId="2869043304" sldId="261"/>
            <ac:picMk id="22" creationId="{9286A64F-428C-A252-5D1B-08C07339EE19}"/>
          </ac:picMkLst>
        </pc:picChg>
        <pc:picChg chg="add mod ord">
          <ac:chgData name="Julie Sutherland" userId="02296ff8-a899-44af-a237-f2c765d5f87f" providerId="ADAL" clId="{47199D14-CF8C-42A5-8DE4-4BD54E2AD184}" dt="2023-09-29T10:41:10.621" v="1386" actId="167"/>
          <ac:picMkLst>
            <pc:docMk/>
            <pc:sldMk cId="2869043304" sldId="261"/>
            <ac:picMk id="26" creationId="{52EB8E48-5FA4-A6F1-A54B-FB75F6089B9C}"/>
          </ac:picMkLst>
        </pc:picChg>
        <pc:picChg chg="add mod">
          <ac:chgData name="Julie Sutherland" userId="02296ff8-a899-44af-a237-f2c765d5f87f" providerId="ADAL" clId="{47199D14-CF8C-42A5-8DE4-4BD54E2AD184}" dt="2023-09-29T10:39:37.618" v="1372" actId="1076"/>
          <ac:picMkLst>
            <pc:docMk/>
            <pc:sldMk cId="2869043304" sldId="261"/>
            <ac:picMk id="1026" creationId="{6E8CFF41-1BD6-BC6F-37BB-50C4B4FAF6E0}"/>
          </ac:picMkLst>
        </pc:picChg>
      </pc:sldChg>
      <pc:sldChg chg="new del">
        <pc:chgData name="Julie Sutherland" userId="02296ff8-a899-44af-a237-f2c765d5f87f" providerId="ADAL" clId="{47199D14-CF8C-42A5-8DE4-4BD54E2AD184}" dt="2023-09-29T09:38:15.335" v="466" actId="47"/>
        <pc:sldMkLst>
          <pc:docMk/>
          <pc:sldMk cId="1894031213" sldId="262"/>
        </pc:sldMkLst>
      </pc:sldChg>
      <pc:sldChg chg="addSp delSp modSp new mod">
        <pc:chgData name="Julie Sutherland" userId="02296ff8-a899-44af-a237-f2c765d5f87f" providerId="ADAL" clId="{47199D14-CF8C-42A5-8DE4-4BD54E2AD184}" dt="2023-09-29T10:42:21.815" v="1389"/>
        <pc:sldMkLst>
          <pc:docMk/>
          <pc:sldMk cId="2807047197" sldId="262"/>
        </pc:sldMkLst>
        <pc:spChg chg="del mod">
          <ac:chgData name="Julie Sutherland" userId="02296ff8-a899-44af-a237-f2c765d5f87f" providerId="ADAL" clId="{47199D14-CF8C-42A5-8DE4-4BD54E2AD184}" dt="2023-09-29T10:28:13.746" v="1007" actId="478"/>
          <ac:spMkLst>
            <pc:docMk/>
            <pc:sldMk cId="2807047197" sldId="262"/>
            <ac:spMk id="2" creationId="{D62B4360-FD86-A678-56EB-AE1B4EDEDE42}"/>
          </ac:spMkLst>
        </pc:spChg>
        <pc:spChg chg="mod">
          <ac:chgData name="Julie Sutherland" userId="02296ff8-a899-44af-a237-f2c765d5f87f" providerId="ADAL" clId="{47199D14-CF8C-42A5-8DE4-4BD54E2AD184}" dt="2023-09-29T10:24:09.963" v="999" actId="20577"/>
          <ac:spMkLst>
            <pc:docMk/>
            <pc:sldMk cId="2807047197" sldId="262"/>
            <ac:spMk id="3" creationId="{F8A87498-0BC0-ED7B-8384-D6759A739121}"/>
          </ac:spMkLst>
        </pc:spChg>
        <pc:spChg chg="del">
          <ac:chgData name="Julie Sutherland" userId="02296ff8-a899-44af-a237-f2c765d5f87f" providerId="ADAL" clId="{47199D14-CF8C-42A5-8DE4-4BD54E2AD184}" dt="2023-09-29T10:42:20.838" v="1388" actId="478"/>
          <ac:spMkLst>
            <pc:docMk/>
            <pc:sldMk cId="2807047197" sldId="262"/>
            <ac:spMk id="4" creationId="{2A4F664F-F40F-82B0-D2A7-0A1E1AB7FFF0}"/>
          </ac:spMkLst>
        </pc:spChg>
        <pc:spChg chg="add mod">
          <ac:chgData name="Julie Sutherland" userId="02296ff8-a899-44af-a237-f2c765d5f87f" providerId="ADAL" clId="{47199D14-CF8C-42A5-8DE4-4BD54E2AD184}" dt="2023-09-29T10:35:26.975" v="1358" actId="20577"/>
          <ac:spMkLst>
            <pc:docMk/>
            <pc:sldMk cId="2807047197" sldId="262"/>
            <ac:spMk id="9" creationId="{10E7C31E-DD4A-0972-A013-7B243B276053}"/>
          </ac:spMkLst>
        </pc:spChg>
        <pc:spChg chg="add mod">
          <ac:chgData name="Julie Sutherland" userId="02296ff8-a899-44af-a237-f2c765d5f87f" providerId="ADAL" clId="{47199D14-CF8C-42A5-8DE4-4BD54E2AD184}" dt="2023-09-29T10:35:08.731" v="1353" actId="1076"/>
          <ac:spMkLst>
            <pc:docMk/>
            <pc:sldMk cId="2807047197" sldId="262"/>
            <ac:spMk id="10" creationId="{D6DDE10C-337E-E3EC-75C0-43EEDB11F72F}"/>
          </ac:spMkLst>
        </pc:spChg>
        <pc:spChg chg="add mod">
          <ac:chgData name="Julie Sutherland" userId="02296ff8-a899-44af-a237-f2c765d5f87f" providerId="ADAL" clId="{47199D14-CF8C-42A5-8DE4-4BD54E2AD184}" dt="2023-09-29T10:35:03.635" v="1352" actId="1076"/>
          <ac:spMkLst>
            <pc:docMk/>
            <pc:sldMk cId="2807047197" sldId="262"/>
            <ac:spMk id="11" creationId="{288004A6-25E2-D13A-A706-A78ABEC128B6}"/>
          </ac:spMkLst>
        </pc:spChg>
        <pc:spChg chg="add mod">
          <ac:chgData name="Julie Sutherland" userId="02296ff8-a899-44af-a237-f2c765d5f87f" providerId="ADAL" clId="{47199D14-CF8C-42A5-8DE4-4BD54E2AD184}" dt="2023-09-29T10:35:20.879" v="1356" actId="1076"/>
          <ac:spMkLst>
            <pc:docMk/>
            <pc:sldMk cId="2807047197" sldId="262"/>
            <ac:spMk id="12" creationId="{FC109546-B5FA-25A5-DA00-E97A9F548FEB}"/>
          </ac:spMkLst>
        </pc:spChg>
        <pc:spChg chg="add mod">
          <ac:chgData name="Julie Sutherland" userId="02296ff8-a899-44af-a237-f2c765d5f87f" providerId="ADAL" clId="{47199D14-CF8C-42A5-8DE4-4BD54E2AD184}" dt="2023-09-29T10:35:02.190" v="1351" actId="571"/>
          <ac:spMkLst>
            <pc:docMk/>
            <pc:sldMk cId="2807047197" sldId="262"/>
            <ac:spMk id="14" creationId="{9C30FA2D-5EA9-AB23-EB14-885499D6FA48}"/>
          </ac:spMkLst>
        </pc:spChg>
        <pc:spChg chg="add mod">
          <ac:chgData name="Julie Sutherland" userId="02296ff8-a899-44af-a237-f2c765d5f87f" providerId="ADAL" clId="{47199D14-CF8C-42A5-8DE4-4BD54E2AD184}" dt="2023-09-29T10:42:21.815" v="1389"/>
          <ac:spMkLst>
            <pc:docMk/>
            <pc:sldMk cId="2807047197" sldId="262"/>
            <ac:spMk id="15" creationId="{E9C05B7F-F28B-1186-4F85-B24339A1D952}"/>
          </ac:spMkLst>
        </pc:spChg>
        <pc:picChg chg="add mod modCrop">
          <ac:chgData name="Julie Sutherland" userId="02296ff8-a899-44af-a237-f2c765d5f87f" providerId="ADAL" clId="{47199D14-CF8C-42A5-8DE4-4BD54E2AD184}" dt="2023-09-29T10:35:03.635" v="1352" actId="1076"/>
          <ac:picMkLst>
            <pc:docMk/>
            <pc:sldMk cId="2807047197" sldId="262"/>
            <ac:picMk id="6" creationId="{1C6FC7A1-EE01-1803-AE59-BABA0C27381B}"/>
          </ac:picMkLst>
        </pc:picChg>
        <pc:picChg chg="add mod modCrop">
          <ac:chgData name="Julie Sutherland" userId="02296ff8-a899-44af-a237-f2c765d5f87f" providerId="ADAL" clId="{47199D14-CF8C-42A5-8DE4-4BD54E2AD184}" dt="2023-09-29T10:35:08.731" v="1353" actId="1076"/>
          <ac:picMkLst>
            <pc:docMk/>
            <pc:sldMk cId="2807047197" sldId="262"/>
            <ac:picMk id="7" creationId="{A0A5DB75-ECFE-0E0C-1F26-51CEF913675F}"/>
          </ac:picMkLst>
        </pc:picChg>
        <pc:picChg chg="add mod">
          <ac:chgData name="Julie Sutherland" userId="02296ff8-a899-44af-a237-f2c765d5f87f" providerId="ADAL" clId="{47199D14-CF8C-42A5-8DE4-4BD54E2AD184}" dt="2023-09-29T10:32:31.972" v="1032" actId="1076"/>
          <ac:picMkLst>
            <pc:docMk/>
            <pc:sldMk cId="2807047197" sldId="262"/>
            <ac:picMk id="8" creationId="{C927B430-E187-9333-F8C9-1A21C820B729}"/>
          </ac:picMkLst>
        </pc:picChg>
        <pc:picChg chg="add mod">
          <ac:chgData name="Julie Sutherland" userId="02296ff8-a899-44af-a237-f2c765d5f87f" providerId="ADAL" clId="{47199D14-CF8C-42A5-8DE4-4BD54E2AD184}" dt="2023-09-29T10:35:02.190" v="1351" actId="571"/>
          <ac:picMkLst>
            <pc:docMk/>
            <pc:sldMk cId="2807047197" sldId="262"/>
            <ac:picMk id="13" creationId="{6D84BA28-56E0-424D-C804-B3F8A2D5AA8E}"/>
          </ac:picMkLst>
        </pc:picChg>
      </pc:sldChg>
      <pc:sldChg chg="addSp delSp modSp new del mod delAnim modAnim">
        <pc:chgData name="Julie Sutherland" userId="02296ff8-a899-44af-a237-f2c765d5f87f" providerId="ADAL" clId="{47199D14-CF8C-42A5-8DE4-4BD54E2AD184}" dt="2023-09-18T16:54:02.505" v="452" actId="47"/>
        <pc:sldMkLst>
          <pc:docMk/>
          <pc:sldMk cId="3617978609" sldId="262"/>
        </pc:sldMkLst>
        <pc:spChg chg="del mod">
          <ac:chgData name="Julie Sutherland" userId="02296ff8-a899-44af-a237-f2c765d5f87f" providerId="ADAL" clId="{47199D14-CF8C-42A5-8DE4-4BD54E2AD184}" dt="2023-09-18T11:41:04.043" v="445" actId="478"/>
          <ac:spMkLst>
            <pc:docMk/>
            <pc:sldMk cId="3617978609" sldId="262"/>
            <ac:spMk id="2" creationId="{4DF9B6F9-E9C0-003C-1416-E9D65BAF9281}"/>
          </ac:spMkLst>
        </pc:spChg>
        <pc:picChg chg="add mod">
          <ac:chgData name="Julie Sutherland" userId="02296ff8-a899-44af-a237-f2c765d5f87f" providerId="ADAL" clId="{47199D14-CF8C-42A5-8DE4-4BD54E2AD184}" dt="2023-09-18T13:31:42.269" v="451" actId="1076"/>
          <ac:picMkLst>
            <pc:docMk/>
            <pc:sldMk cId="3617978609" sldId="262"/>
            <ac:picMk id="3" creationId="{3DF62B3A-EF52-F568-DE1C-EE7DF79CE727}"/>
          </ac:picMkLst>
        </pc:picChg>
        <pc:picChg chg="add del mod">
          <ac:chgData name="Julie Sutherland" userId="02296ff8-a899-44af-a237-f2c765d5f87f" providerId="ADAL" clId="{47199D14-CF8C-42A5-8DE4-4BD54E2AD184}" dt="2023-09-18T13:31:33.475" v="449" actId="478"/>
          <ac:picMkLst>
            <pc:docMk/>
            <pc:sldMk cId="3617978609" sldId="262"/>
            <ac:picMk id="4" creationId="{E5603038-5F9B-1658-98D7-676C8FC84631}"/>
          </ac:picMkLst>
        </pc:picChg>
      </pc:sldChg>
      <pc:sldChg chg="addSp delSp modSp add del mod chgLayout">
        <pc:chgData name="Julie Sutherland" userId="02296ff8-a899-44af-a237-f2c765d5f87f" providerId="ADAL" clId="{47199D14-CF8C-42A5-8DE4-4BD54E2AD184}" dt="2023-09-29T09:41:07.459" v="526" actId="47"/>
        <pc:sldMkLst>
          <pc:docMk/>
          <pc:sldMk cId="2609620590" sldId="263"/>
        </pc:sldMkLst>
        <pc:spChg chg="del">
          <ac:chgData name="Julie Sutherland" userId="02296ff8-a899-44af-a237-f2c765d5f87f" providerId="ADAL" clId="{47199D14-CF8C-42A5-8DE4-4BD54E2AD184}" dt="2023-09-29T09:38:22.240" v="467" actId="478"/>
          <ac:spMkLst>
            <pc:docMk/>
            <pc:sldMk cId="2609620590" sldId="263"/>
            <ac:spMk id="2" creationId="{EB10AA8D-083C-660E-96B1-A2A9AF6EEE82}"/>
          </ac:spMkLst>
        </pc:spChg>
        <pc:spChg chg="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2609620590" sldId="263"/>
            <ac:spMk id="3" creationId="{3A37595D-7B21-123C-1BC2-1FCE67028B86}"/>
          </ac:spMkLst>
        </pc:spChg>
        <pc:spChg chg="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2609620590" sldId="263"/>
            <ac:spMk id="4" creationId="{B4490C90-C8E3-303C-A22D-D7CC14794378}"/>
          </ac:spMkLst>
        </pc:spChg>
        <pc:spChg chg="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2609620590" sldId="263"/>
            <ac:spMk id="5" creationId="{890109B7-445A-1EB9-8C85-B2A31E72294A}"/>
          </ac:spMkLst>
        </pc:spChg>
        <pc:spChg chg="add del mo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2609620590" sldId="263"/>
            <ac:spMk id="7" creationId="{6FD1980A-72B7-E1A3-E3A9-AB2F87586765}"/>
          </ac:spMkLst>
        </pc:spChg>
        <pc:spChg chg="add mod ord">
          <ac:chgData name="Julie Sutherland" userId="02296ff8-a899-44af-a237-f2c765d5f87f" providerId="ADAL" clId="{47199D14-CF8C-42A5-8DE4-4BD54E2AD184}" dt="2023-09-29T09:40:13.306" v="513" actId="700"/>
          <ac:spMkLst>
            <pc:docMk/>
            <pc:sldMk cId="2609620590" sldId="263"/>
            <ac:spMk id="8" creationId="{91D6242E-7A67-2C22-A6BC-2332B46D8446}"/>
          </ac:spMkLst>
        </pc:spChg>
      </pc:sldChg>
      <pc:sldMasterChg chg="del delSldLayout">
        <pc:chgData name="Julie Sutherland" userId="02296ff8-a899-44af-a237-f2c765d5f87f" providerId="ADAL" clId="{47199D14-CF8C-42A5-8DE4-4BD54E2AD184}" dt="2023-09-29T09:40:13.306" v="513" actId="700"/>
        <pc:sldMasterMkLst>
          <pc:docMk/>
          <pc:sldMasterMk cId="3637627584" sldId="2147483648"/>
        </pc:sldMasterMkLst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3542844367" sldId="2147483649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789805451" sldId="2147483650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2810505638" sldId="2147483651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2109491919" sldId="2147483652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1203445144" sldId="2147483653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2555061556" sldId="2147483654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3163283844" sldId="2147483655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1309336784" sldId="2147483656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2271159860" sldId="2147483657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1298957758" sldId="2147483658"/>
          </pc:sldLayoutMkLst>
        </pc:sldLayoutChg>
        <pc:sldLayoutChg chg="del">
          <pc:chgData name="Julie Sutherland" userId="02296ff8-a899-44af-a237-f2c765d5f87f" providerId="ADAL" clId="{47199D14-CF8C-42A5-8DE4-4BD54E2AD184}" dt="2023-09-29T09:40:13.306" v="513" actId="700"/>
          <pc:sldLayoutMkLst>
            <pc:docMk/>
            <pc:sldMasterMk cId="3637627584" sldId="2147483648"/>
            <pc:sldLayoutMk cId="1498018871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AAF7A-ED07-431A-B9EA-55E8A7A5971A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E21A-DF84-4483-8329-503FF8F15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464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cgi-bin/details.cgi?aid=1113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fredolouro/377698886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en.wikipedia.org/wiki/File:Magnetic_field.sv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maglab.org/magnet-academy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 NASA </a:t>
            </a:r>
            <a:r>
              <a:rPr lang="en-GB" dirty="0">
                <a:hlinkClick r:id="rId3"/>
              </a:rPr>
              <a:t>GMS: Sun Emits a Mid-level Flare (nasa.gov)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E21A-DF84-4483-8329-503FF8F156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04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 tooltip="https://www.flickr.com/photos/alfredolouro/3776988868"/>
              </a:rPr>
              <a:t>Left image </a:t>
            </a:r>
            <a:r>
              <a:rPr lang="en-GB" dirty="0">
                <a:hlinkClick r:id="rId4"/>
              </a:rPr>
              <a:t>File:Magnetic </a:t>
            </a:r>
            <a:r>
              <a:rPr lang="en-GB" dirty="0" err="1">
                <a:hlinkClick r:id="rId4"/>
              </a:rPr>
              <a:t>field.svg</a:t>
            </a:r>
            <a:r>
              <a:rPr lang="en-GB" dirty="0">
                <a:hlinkClick r:id="rId4"/>
              </a:rPr>
              <a:t> </a:t>
            </a:r>
            <a:r>
              <a:rPr lang="en-GB" dirty="0">
                <a:hlinkClick r:id="rId3" tooltip="https://www.flickr.com/photos/alfredolouro/3776988868"/>
              </a:rPr>
              <a:t>–</a:t>
            </a:r>
            <a:r>
              <a:rPr lang="en-GB" dirty="0">
                <a:hlinkClick r:id="rId4"/>
              </a:rPr>
              <a:t> Wikipedia</a:t>
            </a:r>
            <a:r>
              <a:rPr lang="en-GB" dirty="0"/>
              <a:t> licensed under Creative commons licence</a:t>
            </a:r>
            <a:endParaRPr lang="en-GB" sz="1200" dirty="0">
              <a:hlinkClick r:id="rId3" tooltip="https://www.flickr.com/photos/alfredolouro/377698886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 tooltip="https://www.flickr.com/photos/alfredolouro/3776988868"/>
              </a:rPr>
              <a:t>Right </a:t>
            </a:r>
            <a:r>
              <a:rPr lang="en-GB" sz="1200" dirty="0"/>
              <a:t>image by Unknown Author is licensed under </a:t>
            </a:r>
            <a:r>
              <a:rPr lang="en-GB" sz="1200" dirty="0">
                <a:hlinkClick r:id="rId5" tooltip="https://creativecommons.org/licenses/by-nc-sa/3.0/"/>
              </a:rPr>
              <a:t>CC BY-SA-NC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E21A-DF84-4483-8329-503FF8F156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21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Credit for left image: Magnet Academy - Magnet Academy (nationalmaglab.org)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E21A-DF84-4483-8329-503FF8F156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1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77868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1789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53449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38238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05801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5932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small, cake&#10;&#10;Description automatically generated">
            <a:extLst>
              <a:ext uri="{FF2B5EF4-FFF2-40B4-BE49-F238E27FC236}">
                <a16:creationId xmlns:a16="http://schemas.microsoft.com/office/drawing/2014/main" id="{43C8883A-1065-6C4E-AAE7-DA4A787AC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33"/>
            <a:ext cx="12192000" cy="52832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15178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4376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3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3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9883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2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1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44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1175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alfredolouro/3776988868" TargetMode="Externa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DB8510C7-71DD-7D76-CBF2-09F84AA88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62" y="5298223"/>
            <a:ext cx="11884338" cy="1287122"/>
          </a:xfrm>
        </p:spPr>
        <p:txBody>
          <a:bodyPr>
            <a:normAutofit fontScale="92500"/>
          </a:bodyPr>
          <a:lstStyle/>
          <a:p>
            <a:r>
              <a:rPr lang="en-GB" dirty="0"/>
              <a:t>Magnificent Magnets &amp; Cool Currents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A3580C-3405-612E-4901-ED9A84725731}"/>
              </a:ext>
            </a:extLst>
          </p:cNvPr>
          <p:cNvSpPr txBox="1">
            <a:spLocks/>
          </p:cNvSpPr>
          <p:nvPr/>
        </p:nvSpPr>
        <p:spPr>
          <a:xfrm>
            <a:off x="307661" y="5206177"/>
            <a:ext cx="7324725" cy="588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Teachers’ Pack</a:t>
            </a:r>
          </a:p>
        </p:txBody>
      </p:sp>
    </p:spTree>
    <p:extLst>
      <p:ext uri="{BB962C8B-B14F-4D97-AF65-F5344CB8AC3E}">
        <p14:creationId xmlns:p14="http://schemas.microsoft.com/office/powerpoint/2010/main" val="47465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057F3C-5900-4706-C83B-9519F830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373" y="864712"/>
            <a:ext cx="5286652" cy="5286652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78D1710-11E2-AFA8-8043-48FF2751CF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2B25-261F-464E-BDD8-63296DE4D8A4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091B3"/>
                </a:solidFill>
                <a:effectLst/>
                <a:uLnTx/>
                <a:uFillTx/>
                <a:latin typeface="Arial Black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091B3"/>
              </a:solidFill>
              <a:effectLst/>
              <a:uLnTx/>
              <a:uFillTx/>
              <a:latin typeface="Arial Black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2F8A2-4341-E75A-9D3A-A67173C7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94" y="-57920"/>
            <a:ext cx="10515600" cy="922632"/>
          </a:xfrm>
        </p:spPr>
        <p:txBody>
          <a:bodyPr/>
          <a:lstStyle/>
          <a:p>
            <a:r>
              <a:rPr lang="en-GB" dirty="0"/>
              <a:t>The Sun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5BCDD-1E58-3910-2207-5E240759CCAD}"/>
              </a:ext>
            </a:extLst>
          </p:cNvPr>
          <p:cNvSpPr txBox="1"/>
          <p:nvPr/>
        </p:nvSpPr>
        <p:spPr>
          <a:xfrm rot="1980088">
            <a:off x="3137757" y="1525733"/>
            <a:ext cx="216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CDBC9-61DC-F8AF-65E8-C46080760A0E}"/>
              </a:ext>
            </a:extLst>
          </p:cNvPr>
          <p:cNvSpPr txBox="1"/>
          <p:nvPr/>
        </p:nvSpPr>
        <p:spPr>
          <a:xfrm rot="2755508">
            <a:off x="7120461" y="5731677"/>
            <a:ext cx="216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bright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FBD3A-79B9-644B-70AD-2619F0778A2F}"/>
              </a:ext>
            </a:extLst>
          </p:cNvPr>
          <p:cNvSpPr txBox="1"/>
          <p:nvPr/>
        </p:nvSpPr>
        <p:spPr>
          <a:xfrm rot="19193938">
            <a:off x="7176096" y="627977"/>
            <a:ext cx="216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11064-E1CF-FB52-7B2C-E60302F952C5}"/>
              </a:ext>
            </a:extLst>
          </p:cNvPr>
          <p:cNvSpPr txBox="1"/>
          <p:nvPr/>
        </p:nvSpPr>
        <p:spPr>
          <a:xfrm rot="19068764">
            <a:off x="3014710" y="5100216"/>
            <a:ext cx="160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heavy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40578-004F-C3BE-C616-9A9F5850E362}"/>
              </a:ext>
            </a:extLst>
          </p:cNvPr>
          <p:cNvSpPr txBox="1"/>
          <p:nvPr/>
        </p:nvSpPr>
        <p:spPr>
          <a:xfrm>
            <a:off x="8931808" y="4366883"/>
            <a:ext cx="216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… far away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300C037-9DFC-5522-133A-371D2CF63C54}"/>
              </a:ext>
            </a:extLst>
          </p:cNvPr>
          <p:cNvSpPr txBox="1">
            <a:spLocks/>
          </p:cNvSpPr>
          <p:nvPr/>
        </p:nvSpPr>
        <p:spPr>
          <a:xfrm>
            <a:off x="867344" y="6387701"/>
            <a:ext cx="700882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9091B3"/>
                </a:solidFill>
                <a:latin typeface="Arial Black" charset="0"/>
              </a:rPr>
              <a:t>Magnificent magnets &amp; cool currents </a:t>
            </a:r>
          </a:p>
        </p:txBody>
      </p:sp>
    </p:spTree>
    <p:extLst>
      <p:ext uri="{BB962C8B-B14F-4D97-AF65-F5344CB8AC3E}">
        <p14:creationId xmlns:p14="http://schemas.microsoft.com/office/powerpoint/2010/main" val="7966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E2C0-811A-7E13-9D51-789DC889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States of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B3CF6-0E65-0EC8-B2FB-0D02DFB2D7C9}"/>
              </a:ext>
            </a:extLst>
          </p:cNvPr>
          <p:cNvSpPr txBox="1"/>
          <p:nvPr/>
        </p:nvSpPr>
        <p:spPr>
          <a:xfrm flipH="1">
            <a:off x="1143090" y="4640265"/>
            <a:ext cx="12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solid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155B7-00F9-EFDB-FA39-ABE35CE990B5}"/>
              </a:ext>
            </a:extLst>
          </p:cNvPr>
          <p:cNvSpPr txBox="1"/>
          <p:nvPr/>
        </p:nvSpPr>
        <p:spPr>
          <a:xfrm flipH="1">
            <a:off x="4003414" y="4633288"/>
            <a:ext cx="12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liquid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F6983-2DB4-B3A1-A75A-6B204F9675CA}"/>
              </a:ext>
            </a:extLst>
          </p:cNvPr>
          <p:cNvSpPr txBox="1"/>
          <p:nvPr/>
        </p:nvSpPr>
        <p:spPr>
          <a:xfrm flipH="1">
            <a:off x="6877352" y="4633288"/>
            <a:ext cx="12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E4B81-57EE-09D4-7F46-EFD7C5BAF829}"/>
              </a:ext>
            </a:extLst>
          </p:cNvPr>
          <p:cNvSpPr txBox="1"/>
          <p:nvPr/>
        </p:nvSpPr>
        <p:spPr>
          <a:xfrm flipH="1">
            <a:off x="9751290" y="4633288"/>
            <a:ext cx="12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plasma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1A628-A9FC-2824-6B11-F8E625F7BAFD}"/>
              </a:ext>
            </a:extLst>
          </p:cNvPr>
          <p:cNvSpPr/>
          <p:nvPr/>
        </p:nvSpPr>
        <p:spPr>
          <a:xfrm>
            <a:off x="9222828" y="2224712"/>
            <a:ext cx="2368158" cy="24085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4B051D-C2A9-579B-AD05-A17197F83340}"/>
              </a:ext>
            </a:extLst>
          </p:cNvPr>
          <p:cNvSpPr/>
          <p:nvPr/>
        </p:nvSpPr>
        <p:spPr>
          <a:xfrm>
            <a:off x="6348890" y="2224712"/>
            <a:ext cx="2368158" cy="24085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94382-3854-5C59-8572-F58BFE8962E4}"/>
              </a:ext>
            </a:extLst>
          </p:cNvPr>
          <p:cNvSpPr/>
          <p:nvPr/>
        </p:nvSpPr>
        <p:spPr>
          <a:xfrm>
            <a:off x="3474952" y="2224712"/>
            <a:ext cx="2368158" cy="24085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768B4F-6E39-D64D-2610-5D603FBE7601}"/>
              </a:ext>
            </a:extLst>
          </p:cNvPr>
          <p:cNvSpPr/>
          <p:nvPr/>
        </p:nvSpPr>
        <p:spPr>
          <a:xfrm>
            <a:off x="601014" y="2224712"/>
            <a:ext cx="2368158" cy="24085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1D24F8-AB74-21F4-EFEF-A94B87D0E93A}"/>
              </a:ext>
            </a:extLst>
          </p:cNvPr>
          <p:cNvSpPr/>
          <p:nvPr/>
        </p:nvSpPr>
        <p:spPr>
          <a:xfrm>
            <a:off x="4030504" y="3739422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EF35D6-33B0-1125-7683-D1655439BF40}"/>
              </a:ext>
            </a:extLst>
          </p:cNvPr>
          <p:cNvSpPr/>
          <p:nvPr/>
        </p:nvSpPr>
        <p:spPr>
          <a:xfrm>
            <a:off x="5350808" y="4029589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D9EEED-4A21-DF2B-D673-BEAC76FC1B3A}"/>
              </a:ext>
            </a:extLst>
          </p:cNvPr>
          <p:cNvSpPr/>
          <p:nvPr/>
        </p:nvSpPr>
        <p:spPr>
          <a:xfrm>
            <a:off x="4169545" y="4125007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608A39-4358-F64E-77FE-17EA1FA66A1E}"/>
              </a:ext>
            </a:extLst>
          </p:cNvPr>
          <p:cNvSpPr/>
          <p:nvPr/>
        </p:nvSpPr>
        <p:spPr>
          <a:xfrm>
            <a:off x="3639429" y="3953221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60AC2E-3D8B-2631-CEB3-E08E24FFB0E0}"/>
              </a:ext>
            </a:extLst>
          </p:cNvPr>
          <p:cNvSpPr/>
          <p:nvPr/>
        </p:nvSpPr>
        <p:spPr>
          <a:xfrm>
            <a:off x="4831348" y="4079901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CABE71-6547-71A5-CAC1-6DDC4E9E155B}"/>
              </a:ext>
            </a:extLst>
          </p:cNvPr>
          <p:cNvSpPr/>
          <p:nvPr/>
        </p:nvSpPr>
        <p:spPr>
          <a:xfrm>
            <a:off x="4525302" y="3782465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302FA6-555D-2FF3-20A4-D79BD0EEB3EC}"/>
              </a:ext>
            </a:extLst>
          </p:cNvPr>
          <p:cNvSpPr/>
          <p:nvPr/>
        </p:nvSpPr>
        <p:spPr>
          <a:xfrm>
            <a:off x="5307831" y="3575729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9B67A0E-5842-0C43-3524-56FC99640025}"/>
              </a:ext>
            </a:extLst>
          </p:cNvPr>
          <p:cNvSpPr/>
          <p:nvPr/>
        </p:nvSpPr>
        <p:spPr>
          <a:xfrm>
            <a:off x="4889287" y="3461628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ADED2B-1EAA-9C69-8D08-C13F22740153}"/>
              </a:ext>
            </a:extLst>
          </p:cNvPr>
          <p:cNvSpPr/>
          <p:nvPr/>
        </p:nvSpPr>
        <p:spPr>
          <a:xfrm>
            <a:off x="3683759" y="3429000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C6845C-D2D8-FB15-49B9-41D661342BD1}"/>
              </a:ext>
            </a:extLst>
          </p:cNvPr>
          <p:cNvSpPr/>
          <p:nvPr/>
        </p:nvSpPr>
        <p:spPr>
          <a:xfrm>
            <a:off x="4357488" y="3317715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A1DD5A-9BCB-8674-05A8-8B4E895A9F40}"/>
              </a:ext>
            </a:extLst>
          </p:cNvPr>
          <p:cNvSpPr/>
          <p:nvPr/>
        </p:nvSpPr>
        <p:spPr>
          <a:xfrm>
            <a:off x="6695359" y="3610992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CE1E120-5877-11A3-AA9F-74043757A31F}"/>
              </a:ext>
            </a:extLst>
          </p:cNvPr>
          <p:cNvSpPr/>
          <p:nvPr/>
        </p:nvSpPr>
        <p:spPr>
          <a:xfrm>
            <a:off x="7333220" y="4022634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F5DE4DB-5300-8318-2EB3-7A8CFCAF7C00}"/>
              </a:ext>
            </a:extLst>
          </p:cNvPr>
          <p:cNvSpPr/>
          <p:nvPr/>
        </p:nvSpPr>
        <p:spPr>
          <a:xfrm>
            <a:off x="8131147" y="2953730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AE901A7-7F6F-A2BD-2C25-DFD15E0356F2}"/>
              </a:ext>
            </a:extLst>
          </p:cNvPr>
          <p:cNvSpPr/>
          <p:nvPr/>
        </p:nvSpPr>
        <p:spPr>
          <a:xfrm>
            <a:off x="7697205" y="2498748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6DE59B-BD95-FBA4-9646-B8DDC9AA8D11}"/>
              </a:ext>
            </a:extLst>
          </p:cNvPr>
          <p:cNvSpPr/>
          <p:nvPr/>
        </p:nvSpPr>
        <p:spPr>
          <a:xfrm>
            <a:off x="6556658" y="2453424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FC3075-175A-D9CC-A1CD-13652B16F13F}"/>
              </a:ext>
            </a:extLst>
          </p:cNvPr>
          <p:cNvSpPr/>
          <p:nvPr/>
        </p:nvSpPr>
        <p:spPr>
          <a:xfrm>
            <a:off x="2538171" y="4210212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D7BC1C-D005-F9BA-825A-4527C6EC0DBE}"/>
              </a:ext>
            </a:extLst>
          </p:cNvPr>
          <p:cNvSpPr/>
          <p:nvPr/>
        </p:nvSpPr>
        <p:spPr>
          <a:xfrm>
            <a:off x="7333220" y="3191174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6B5D51-DBC6-9612-D80E-7A256F427CB6}"/>
              </a:ext>
            </a:extLst>
          </p:cNvPr>
          <p:cNvSpPr/>
          <p:nvPr/>
        </p:nvSpPr>
        <p:spPr>
          <a:xfrm>
            <a:off x="2549746" y="3839250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91C55D1-0717-A738-B543-E1806D556B7E}"/>
              </a:ext>
            </a:extLst>
          </p:cNvPr>
          <p:cNvSpPr/>
          <p:nvPr/>
        </p:nvSpPr>
        <p:spPr>
          <a:xfrm>
            <a:off x="2160641" y="4212892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3F88359-DAC9-3AE5-0717-5E5BF60A0C11}"/>
              </a:ext>
            </a:extLst>
          </p:cNvPr>
          <p:cNvSpPr/>
          <p:nvPr/>
        </p:nvSpPr>
        <p:spPr>
          <a:xfrm>
            <a:off x="2172216" y="3841930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23C01E-FD23-96EE-2E42-10A6FEDBAB6F}"/>
              </a:ext>
            </a:extLst>
          </p:cNvPr>
          <p:cNvSpPr/>
          <p:nvPr/>
        </p:nvSpPr>
        <p:spPr>
          <a:xfrm>
            <a:off x="1794686" y="4218558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DC1853-CDB1-9555-A5D3-88171C499E68}"/>
              </a:ext>
            </a:extLst>
          </p:cNvPr>
          <p:cNvSpPr/>
          <p:nvPr/>
        </p:nvSpPr>
        <p:spPr>
          <a:xfrm>
            <a:off x="1794686" y="3836021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A65D565-3DC0-2829-5BDD-E7E9643C88F6}"/>
              </a:ext>
            </a:extLst>
          </p:cNvPr>
          <p:cNvSpPr/>
          <p:nvPr/>
        </p:nvSpPr>
        <p:spPr>
          <a:xfrm>
            <a:off x="1416967" y="4218558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B907978-8BC0-BB11-903B-0D7B133E7D52}"/>
              </a:ext>
            </a:extLst>
          </p:cNvPr>
          <p:cNvSpPr/>
          <p:nvPr/>
        </p:nvSpPr>
        <p:spPr>
          <a:xfrm>
            <a:off x="1416967" y="3836021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D0D9C03-E9FC-982B-0CF0-5295F34C9C78}"/>
              </a:ext>
            </a:extLst>
          </p:cNvPr>
          <p:cNvSpPr/>
          <p:nvPr/>
        </p:nvSpPr>
        <p:spPr>
          <a:xfrm>
            <a:off x="1041351" y="4218558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09A30AF-8234-055D-2B70-C0E525B1AE97}"/>
              </a:ext>
            </a:extLst>
          </p:cNvPr>
          <p:cNvSpPr/>
          <p:nvPr/>
        </p:nvSpPr>
        <p:spPr>
          <a:xfrm>
            <a:off x="1041351" y="3836021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EA4B4E5-EC5E-B78F-B4D8-DE52B54768D5}"/>
              </a:ext>
            </a:extLst>
          </p:cNvPr>
          <p:cNvSpPr/>
          <p:nvPr/>
        </p:nvSpPr>
        <p:spPr>
          <a:xfrm>
            <a:off x="663821" y="4218558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501307E-0711-EE4D-A51D-3A0741913779}"/>
              </a:ext>
            </a:extLst>
          </p:cNvPr>
          <p:cNvSpPr/>
          <p:nvPr/>
        </p:nvSpPr>
        <p:spPr>
          <a:xfrm>
            <a:off x="663821" y="3836021"/>
            <a:ext cx="363985" cy="363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ED79C05-A71E-22FB-D9FE-A907574EB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2B25-261F-464E-BDD8-63296DE4D8A4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091B3"/>
                </a:solidFill>
                <a:effectLst/>
                <a:uLnTx/>
                <a:uFillTx/>
                <a:latin typeface="Arial Black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091B3"/>
              </a:solidFill>
              <a:effectLst/>
              <a:uLnTx/>
              <a:uFillTx/>
              <a:latin typeface="Arial Black" charset="0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A475ED8A-F25A-734B-1C54-ABD576B56E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0078" y="6387702"/>
            <a:ext cx="7008821" cy="365125"/>
          </a:xfrm>
        </p:spPr>
        <p:txBody>
          <a:bodyPr/>
          <a:lstStyle/>
          <a:p>
            <a:r>
              <a:rPr lang="en-GB" dirty="0"/>
              <a:t>Magnificent magnets &amp; cool currents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858B9B1-5DE3-1A9D-7331-82FB692C901B}"/>
              </a:ext>
            </a:extLst>
          </p:cNvPr>
          <p:cNvSpPr/>
          <p:nvPr/>
        </p:nvSpPr>
        <p:spPr>
          <a:xfrm>
            <a:off x="9387304" y="2320303"/>
            <a:ext cx="363985" cy="36398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2D12471-0685-50C7-A931-EEBDC3E8FE98}"/>
              </a:ext>
            </a:extLst>
          </p:cNvPr>
          <p:cNvSpPr/>
          <p:nvPr/>
        </p:nvSpPr>
        <p:spPr>
          <a:xfrm>
            <a:off x="9421334" y="3129180"/>
            <a:ext cx="145950" cy="145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" name="Plus Sign 55">
            <a:extLst>
              <a:ext uri="{FF2B5EF4-FFF2-40B4-BE49-F238E27FC236}">
                <a16:creationId xmlns:a16="http://schemas.microsoft.com/office/drawing/2014/main" id="{DDE36B9B-408F-E0E1-1F15-AFE2511F4A4E}"/>
              </a:ext>
            </a:extLst>
          </p:cNvPr>
          <p:cNvSpPr/>
          <p:nvPr/>
        </p:nvSpPr>
        <p:spPr>
          <a:xfrm>
            <a:off x="9434676" y="2370874"/>
            <a:ext cx="269240" cy="26924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AD432DF6-A024-8E41-67C7-0FC681362928}"/>
              </a:ext>
            </a:extLst>
          </p:cNvPr>
          <p:cNvSpPr/>
          <p:nvPr/>
        </p:nvSpPr>
        <p:spPr>
          <a:xfrm>
            <a:off x="9449002" y="3132402"/>
            <a:ext cx="90614" cy="14595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Minus Sign 68">
            <a:extLst>
              <a:ext uri="{FF2B5EF4-FFF2-40B4-BE49-F238E27FC236}">
                <a16:creationId xmlns:a16="http://schemas.microsoft.com/office/drawing/2014/main" id="{AD951549-0ABC-DC2C-9809-64BFA8D9B9E3}"/>
              </a:ext>
            </a:extLst>
          </p:cNvPr>
          <p:cNvSpPr/>
          <p:nvPr/>
        </p:nvSpPr>
        <p:spPr>
          <a:xfrm>
            <a:off x="11338316" y="3737647"/>
            <a:ext cx="130450" cy="14595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361D682-9F63-3A45-F35E-B2AC06459C77}"/>
              </a:ext>
            </a:extLst>
          </p:cNvPr>
          <p:cNvSpPr/>
          <p:nvPr/>
        </p:nvSpPr>
        <p:spPr>
          <a:xfrm>
            <a:off x="11029774" y="2522300"/>
            <a:ext cx="363985" cy="36398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Plus Sign 70">
            <a:extLst>
              <a:ext uri="{FF2B5EF4-FFF2-40B4-BE49-F238E27FC236}">
                <a16:creationId xmlns:a16="http://schemas.microsoft.com/office/drawing/2014/main" id="{39A8EB71-4BC4-18B3-2AF4-5121A30ECADE}"/>
              </a:ext>
            </a:extLst>
          </p:cNvPr>
          <p:cNvSpPr/>
          <p:nvPr/>
        </p:nvSpPr>
        <p:spPr>
          <a:xfrm>
            <a:off x="11077146" y="2572871"/>
            <a:ext cx="269240" cy="26924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D66ADB9-01CF-4F62-0915-47A523024C02}"/>
              </a:ext>
            </a:extLst>
          </p:cNvPr>
          <p:cNvSpPr/>
          <p:nvPr/>
        </p:nvSpPr>
        <p:spPr>
          <a:xfrm>
            <a:off x="10360655" y="3081831"/>
            <a:ext cx="363985" cy="36398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lus Sign 72">
            <a:extLst>
              <a:ext uri="{FF2B5EF4-FFF2-40B4-BE49-F238E27FC236}">
                <a16:creationId xmlns:a16="http://schemas.microsoft.com/office/drawing/2014/main" id="{BC264842-E6A5-2CF5-F869-7EB1D587C3EE}"/>
              </a:ext>
            </a:extLst>
          </p:cNvPr>
          <p:cNvSpPr/>
          <p:nvPr/>
        </p:nvSpPr>
        <p:spPr>
          <a:xfrm>
            <a:off x="10408027" y="3132402"/>
            <a:ext cx="269240" cy="26924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B1BA5A0-865A-9C83-C273-680989DC5A7C}"/>
              </a:ext>
            </a:extLst>
          </p:cNvPr>
          <p:cNvSpPr/>
          <p:nvPr/>
        </p:nvSpPr>
        <p:spPr>
          <a:xfrm>
            <a:off x="9701378" y="3918216"/>
            <a:ext cx="363985" cy="36398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Plus Sign 74">
            <a:extLst>
              <a:ext uri="{FF2B5EF4-FFF2-40B4-BE49-F238E27FC236}">
                <a16:creationId xmlns:a16="http://schemas.microsoft.com/office/drawing/2014/main" id="{B3CBD084-1A74-2428-A7AD-4BF5EB18594C}"/>
              </a:ext>
            </a:extLst>
          </p:cNvPr>
          <p:cNvSpPr/>
          <p:nvPr/>
        </p:nvSpPr>
        <p:spPr>
          <a:xfrm>
            <a:off x="9748750" y="3968787"/>
            <a:ext cx="269240" cy="26924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6005F95-79EF-5967-B0E5-BEE0C4B9DEF9}"/>
              </a:ext>
            </a:extLst>
          </p:cNvPr>
          <p:cNvSpPr/>
          <p:nvPr/>
        </p:nvSpPr>
        <p:spPr>
          <a:xfrm>
            <a:off x="10872170" y="4085164"/>
            <a:ext cx="363985" cy="36398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Plus Sign 76">
            <a:extLst>
              <a:ext uri="{FF2B5EF4-FFF2-40B4-BE49-F238E27FC236}">
                <a16:creationId xmlns:a16="http://schemas.microsoft.com/office/drawing/2014/main" id="{F8B1B805-5DDE-4AC3-B32E-B66D1E7AE106}"/>
              </a:ext>
            </a:extLst>
          </p:cNvPr>
          <p:cNvSpPr/>
          <p:nvPr/>
        </p:nvSpPr>
        <p:spPr>
          <a:xfrm>
            <a:off x="10919542" y="4135735"/>
            <a:ext cx="269240" cy="26924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F958101-9B3A-0570-0693-4ABA8B674BA9}"/>
              </a:ext>
            </a:extLst>
          </p:cNvPr>
          <p:cNvSpPr/>
          <p:nvPr/>
        </p:nvSpPr>
        <p:spPr>
          <a:xfrm>
            <a:off x="9922558" y="2538338"/>
            <a:ext cx="145950" cy="145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F1D9D00F-B2D2-3E6A-5BC9-466C3C7D6C36}"/>
              </a:ext>
            </a:extLst>
          </p:cNvPr>
          <p:cNvSpPr/>
          <p:nvPr/>
        </p:nvSpPr>
        <p:spPr>
          <a:xfrm>
            <a:off x="9950226" y="2541560"/>
            <a:ext cx="90614" cy="14595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32CAC9E-0555-DDC5-03CE-B3E2CA17CA04}"/>
              </a:ext>
            </a:extLst>
          </p:cNvPr>
          <p:cNvSpPr/>
          <p:nvPr/>
        </p:nvSpPr>
        <p:spPr>
          <a:xfrm>
            <a:off x="10767875" y="2789758"/>
            <a:ext cx="145950" cy="145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1" name="Minus Sign 80">
            <a:extLst>
              <a:ext uri="{FF2B5EF4-FFF2-40B4-BE49-F238E27FC236}">
                <a16:creationId xmlns:a16="http://schemas.microsoft.com/office/drawing/2014/main" id="{B0D8DCC0-B6B4-54EA-039F-A1D36219FBDC}"/>
              </a:ext>
            </a:extLst>
          </p:cNvPr>
          <p:cNvSpPr/>
          <p:nvPr/>
        </p:nvSpPr>
        <p:spPr>
          <a:xfrm>
            <a:off x="10795543" y="2792980"/>
            <a:ext cx="90614" cy="14595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2F35669-354B-D03E-BDEA-DEA8F907522D}"/>
              </a:ext>
            </a:extLst>
          </p:cNvPr>
          <p:cNvSpPr/>
          <p:nvPr/>
        </p:nvSpPr>
        <p:spPr>
          <a:xfrm>
            <a:off x="11265341" y="3532607"/>
            <a:ext cx="145950" cy="145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3" name="Minus Sign 82">
            <a:extLst>
              <a:ext uri="{FF2B5EF4-FFF2-40B4-BE49-F238E27FC236}">
                <a16:creationId xmlns:a16="http://schemas.microsoft.com/office/drawing/2014/main" id="{55E5679E-53C6-6221-11D3-6CD46900A23B}"/>
              </a:ext>
            </a:extLst>
          </p:cNvPr>
          <p:cNvSpPr/>
          <p:nvPr/>
        </p:nvSpPr>
        <p:spPr>
          <a:xfrm>
            <a:off x="11293009" y="3535829"/>
            <a:ext cx="90614" cy="14595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D9D51B5-7CCC-E1BF-5EF2-1A94FEFE0E14}"/>
              </a:ext>
            </a:extLst>
          </p:cNvPr>
          <p:cNvSpPr/>
          <p:nvPr/>
        </p:nvSpPr>
        <p:spPr>
          <a:xfrm>
            <a:off x="10214705" y="4145583"/>
            <a:ext cx="145950" cy="145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5" name="Minus Sign 84">
            <a:extLst>
              <a:ext uri="{FF2B5EF4-FFF2-40B4-BE49-F238E27FC236}">
                <a16:creationId xmlns:a16="http://schemas.microsoft.com/office/drawing/2014/main" id="{F76DBC5A-68ED-A172-3A33-0A1C4E84A54D}"/>
              </a:ext>
            </a:extLst>
          </p:cNvPr>
          <p:cNvSpPr/>
          <p:nvPr/>
        </p:nvSpPr>
        <p:spPr>
          <a:xfrm>
            <a:off x="10242373" y="4148805"/>
            <a:ext cx="90614" cy="14595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4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8" grpId="0" animBg="1"/>
      <p:bldP spid="52" grpId="0" animBg="1"/>
      <p:bldP spid="56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A72181-E987-47EF-91BA-47B48A3675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0" y="6387725"/>
            <a:ext cx="7008821" cy="365125"/>
          </a:xfrm>
        </p:spPr>
        <p:txBody>
          <a:bodyPr/>
          <a:lstStyle/>
          <a:p>
            <a:pPr>
              <a:defRPr/>
            </a:pPr>
            <a:r>
              <a:rPr lang="en-GB" dirty="0"/>
              <a:t>Magnificent magnets &amp; cool currents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183530-A734-152B-6970-9088CFA4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82" y="216884"/>
            <a:ext cx="3076793" cy="1226352"/>
          </a:xfrm>
        </p:spPr>
        <p:txBody>
          <a:bodyPr/>
          <a:lstStyle/>
          <a:p>
            <a:r>
              <a:rPr lang="en-GB" dirty="0"/>
              <a:t>An atom	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3A94C4-A8E4-A06E-4385-D3B8313ABE03}"/>
              </a:ext>
            </a:extLst>
          </p:cNvPr>
          <p:cNvSpPr/>
          <p:nvPr/>
        </p:nvSpPr>
        <p:spPr>
          <a:xfrm rot="19533745">
            <a:off x="5301805" y="851066"/>
            <a:ext cx="1017260" cy="5724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177AF7-DF33-0A7E-15AF-913A84032EFA}"/>
              </a:ext>
            </a:extLst>
          </p:cNvPr>
          <p:cNvSpPr/>
          <p:nvPr/>
        </p:nvSpPr>
        <p:spPr>
          <a:xfrm rot="5210272">
            <a:off x="5301805" y="851065"/>
            <a:ext cx="1017260" cy="5724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7D79052-92C3-0BB0-B79D-525446B22E55}"/>
              </a:ext>
            </a:extLst>
          </p:cNvPr>
          <p:cNvSpPr/>
          <p:nvPr/>
        </p:nvSpPr>
        <p:spPr>
          <a:xfrm rot="12456825">
            <a:off x="5301805" y="851066"/>
            <a:ext cx="1017260" cy="5724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ACDFFE-D738-1D0F-5BED-1876D0E06D85}"/>
              </a:ext>
            </a:extLst>
          </p:cNvPr>
          <p:cNvSpPr/>
          <p:nvPr/>
        </p:nvSpPr>
        <p:spPr>
          <a:xfrm>
            <a:off x="7088934" y="1634061"/>
            <a:ext cx="137489" cy="135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748A503-3862-E8C7-310B-544284AFA68F}"/>
              </a:ext>
            </a:extLst>
          </p:cNvPr>
          <p:cNvSpPr/>
          <p:nvPr/>
        </p:nvSpPr>
        <p:spPr>
          <a:xfrm>
            <a:off x="6813527" y="4052227"/>
            <a:ext cx="137489" cy="135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380E42D-AE0B-7723-9EA9-267F095FB2E8}"/>
              </a:ext>
            </a:extLst>
          </p:cNvPr>
          <p:cNvSpPr/>
          <p:nvPr/>
        </p:nvSpPr>
        <p:spPr>
          <a:xfrm>
            <a:off x="4243142" y="3280657"/>
            <a:ext cx="137489" cy="135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BDE3E-F733-305E-7B20-DDCB2BA82DEC}"/>
              </a:ext>
            </a:extLst>
          </p:cNvPr>
          <p:cNvGrpSpPr/>
          <p:nvPr/>
        </p:nvGrpSpPr>
        <p:grpSpPr>
          <a:xfrm>
            <a:off x="5178780" y="3127070"/>
            <a:ext cx="1268454" cy="1195488"/>
            <a:chOff x="5178780" y="3127070"/>
            <a:chExt cx="1268454" cy="119548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C91D3DD-A233-C15A-2839-EC88AC83781E}"/>
                </a:ext>
              </a:extLst>
            </p:cNvPr>
            <p:cNvSpPr/>
            <p:nvPr/>
          </p:nvSpPr>
          <p:spPr>
            <a:xfrm>
              <a:off x="5708276" y="3127070"/>
              <a:ext cx="631655" cy="620596"/>
            </a:xfrm>
            <a:prstGeom prst="ellipse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3B4526-4936-D4F8-95DB-907327682BDA}"/>
                </a:ext>
              </a:extLst>
            </p:cNvPr>
            <p:cNvSpPr/>
            <p:nvPr/>
          </p:nvSpPr>
          <p:spPr>
            <a:xfrm>
              <a:off x="5178780" y="3436229"/>
              <a:ext cx="631655" cy="620596"/>
            </a:xfrm>
            <a:prstGeom prst="ellipse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0D6E6EA-0761-611E-19FE-C51FB3EB9E5B}"/>
                </a:ext>
              </a:extLst>
            </p:cNvPr>
            <p:cNvSpPr/>
            <p:nvPr/>
          </p:nvSpPr>
          <p:spPr>
            <a:xfrm>
              <a:off x="5355984" y="3159232"/>
              <a:ext cx="631655" cy="6205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FC4A5C-0E75-1108-77E2-D48CE95BB156}"/>
                </a:ext>
              </a:extLst>
            </p:cNvPr>
            <p:cNvSpPr/>
            <p:nvPr/>
          </p:nvSpPr>
          <p:spPr>
            <a:xfrm>
              <a:off x="5815579" y="3337781"/>
              <a:ext cx="631655" cy="6205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78BBDC-C5CB-0031-BDE2-2715F8EBF030}"/>
                </a:ext>
              </a:extLst>
            </p:cNvPr>
            <p:cNvSpPr/>
            <p:nvPr/>
          </p:nvSpPr>
          <p:spPr>
            <a:xfrm>
              <a:off x="5413388" y="3701962"/>
              <a:ext cx="631655" cy="6205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7614EE-BF79-BC05-F119-376DE2D0E013}"/>
                </a:ext>
              </a:extLst>
            </p:cNvPr>
            <p:cNvSpPr/>
            <p:nvPr/>
          </p:nvSpPr>
          <p:spPr>
            <a:xfrm>
              <a:off x="5734799" y="3689052"/>
              <a:ext cx="631655" cy="620596"/>
            </a:xfrm>
            <a:prstGeom prst="ellipse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16AF2A3B-4D62-4168-91DA-1BF02BAF0AB5}"/>
              </a:ext>
            </a:extLst>
          </p:cNvPr>
          <p:cNvSpPr txBox="1">
            <a:spLocks/>
          </p:cNvSpPr>
          <p:nvPr/>
        </p:nvSpPr>
        <p:spPr>
          <a:xfrm>
            <a:off x="8563238" y="3710515"/>
            <a:ext cx="2538771" cy="1152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nucleus	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83E3C0F6-77EE-DD24-4DCA-B6E7E96D5706}"/>
              </a:ext>
            </a:extLst>
          </p:cNvPr>
          <p:cNvSpPr txBox="1">
            <a:spLocks/>
          </p:cNvSpPr>
          <p:nvPr/>
        </p:nvSpPr>
        <p:spPr>
          <a:xfrm>
            <a:off x="1328530" y="4502965"/>
            <a:ext cx="2819996" cy="9509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electrons	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54999EC-1FEA-87D3-9701-BE2D3052E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2B25-261F-464E-BDD8-63296DE4D8A4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091B3"/>
                </a:solidFill>
                <a:effectLst/>
                <a:uLnTx/>
                <a:uFillTx/>
                <a:latin typeface="Arial Black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091B3"/>
              </a:solidFill>
              <a:effectLst/>
              <a:uLnTx/>
              <a:uFillTx/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162 L 0.01159 0.05555 C 0.01367 0.06805 0.01914 0.07847 0.02604 0.08356 C 0.03386 0.08958 0.04141 0.08912 0.04805 0.08287 L 0.07917 0.05763 " pathEditMode="relative" rAng="138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185 L 0.05312 -0.0051 C 0.06445 -0.00556 0.07904 -0.01436 0.09271 -0.02848 C 0.10859 -0.04375 0.11992 -0.06019 0.12617 -0.07732 L 0.15755 -0.15348 " pathEditMode="relative" rAng="19860000" ptsTypes="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-5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092 L -0.03191 -0.05463 C -0.03842 -0.06597 -0.04896 -0.07546 -0.06094 -0.08009 C -0.07435 -0.08611 -0.08555 -0.08611 -0.09454 -0.07986 L -0.13542 -0.05532 " pathEditMode="relative" rAng="11580000" ptsTypes="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5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5677 0.02361 C -0.06901 0.02824 -0.08437 0.04167 -0.09857 0.06042 C -0.11497 0.08148 -0.1263 0.10232 -0.13255 0.12107 L -0.16289 0.21019 " pathEditMode="relative" rAng="8640000" ptsTypes="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1DD3DDC-6D9F-85D8-FEE7-CE4AEEC4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807" y="755778"/>
            <a:ext cx="7058012" cy="53464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730007-E4E5-A609-C5E7-570193F5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 anchor="t">
            <a:normAutofit/>
          </a:bodyPr>
          <a:lstStyle/>
          <a:p>
            <a:r>
              <a:rPr lang="en-GB" dirty="0"/>
              <a:t>Tokamak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45AD-77BC-DC0D-2723-6A9F64DC3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Magnificent magnets &amp; cool currents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C996B-2BFF-2668-7C26-376E1076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5482B25-261F-464E-BDD8-63296DE4D8A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8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E39C-6E95-87BD-0F4A-EC46F70D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field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BA7C7-EFD6-122F-DCE1-416425C7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26471">
            <a:off x="1320800" y="2004991"/>
            <a:ext cx="3048000" cy="2857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E5ADC-E7D5-6354-C44A-749262977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2B25-261F-464E-BDD8-63296DE4D8A4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091B3"/>
                </a:solidFill>
                <a:effectLst/>
                <a:uLnTx/>
                <a:uFillTx/>
                <a:latin typeface="Arial Black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091B3"/>
              </a:solidFill>
              <a:effectLst/>
              <a:uLnTx/>
              <a:uFillTx/>
              <a:latin typeface="Arial Black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EE14BDE-4A23-F614-0B22-4220F3125556}"/>
              </a:ext>
            </a:extLst>
          </p:cNvPr>
          <p:cNvSpPr txBox="1">
            <a:spLocks/>
          </p:cNvSpPr>
          <p:nvPr/>
        </p:nvSpPr>
        <p:spPr>
          <a:xfrm>
            <a:off x="904273" y="6387701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Magnificent magnets &amp; cool currents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E724E-7A96-CE67-B637-BBAF213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096000" y="2294195"/>
            <a:ext cx="434478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93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arrows in a circle&#10;&#10;Description automatically generated">
            <a:extLst>
              <a:ext uri="{FF2B5EF4-FFF2-40B4-BE49-F238E27FC236}">
                <a16:creationId xmlns:a16="http://schemas.microsoft.com/office/drawing/2014/main" id="{52EB8E48-5FA4-A6F1-A54B-FB75F6089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13066"/>
            <a:ext cx="12192000" cy="7939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76858-25E2-7C50-1382-C1E9BDEFB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589" y="3131468"/>
            <a:ext cx="7008822" cy="132556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movement of charged particles generates a magnetic field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0728979-F929-3030-1888-E3A76E3A2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35482B25-261F-464E-BDD8-63296DE4D8A4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B476A-4027-4DF1-27EC-2069E27ACB62}"/>
              </a:ext>
            </a:extLst>
          </p:cNvPr>
          <p:cNvSpPr txBox="1"/>
          <p:nvPr/>
        </p:nvSpPr>
        <p:spPr>
          <a:xfrm>
            <a:off x="3928748" y="1314998"/>
            <a:ext cx="135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charged</a:t>
            </a:r>
          </a:p>
          <a:p>
            <a:r>
              <a:rPr lang="en-GB" dirty="0"/>
              <a:t>particles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905CFF-4939-116B-8359-967BABF81BF9}"/>
              </a:ext>
            </a:extLst>
          </p:cNvPr>
          <p:cNvGrpSpPr/>
          <p:nvPr/>
        </p:nvGrpSpPr>
        <p:grpSpPr>
          <a:xfrm>
            <a:off x="3504791" y="839953"/>
            <a:ext cx="1790984" cy="1450985"/>
            <a:chOff x="3504791" y="839953"/>
            <a:chExt cx="1790984" cy="1450985"/>
          </a:xfrm>
        </p:grpSpPr>
        <p:sp>
          <p:nvSpPr>
            <p:cNvPr id="28" name="Minus Sign 27">
              <a:extLst>
                <a:ext uri="{FF2B5EF4-FFF2-40B4-BE49-F238E27FC236}">
                  <a16:creationId xmlns:a16="http://schemas.microsoft.com/office/drawing/2014/main" id="{63993992-B6F7-AFC9-4AD2-DA96DBB27FA2}"/>
                </a:ext>
              </a:extLst>
            </p:cNvPr>
            <p:cNvSpPr/>
            <p:nvPr/>
          </p:nvSpPr>
          <p:spPr>
            <a:xfrm>
              <a:off x="3993027" y="839953"/>
              <a:ext cx="329609" cy="386784"/>
            </a:xfrm>
            <a:prstGeom prst="mathMinus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6A7D4FE9-5034-C941-B311-42871B5F3CAE}"/>
                </a:ext>
              </a:extLst>
            </p:cNvPr>
            <p:cNvSpPr/>
            <p:nvPr/>
          </p:nvSpPr>
          <p:spPr>
            <a:xfrm>
              <a:off x="4716525" y="1019421"/>
              <a:ext cx="329609" cy="329609"/>
            </a:xfrm>
            <a:prstGeom prst="mathPlu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6288406-802C-E388-7476-14CA0CF64E0D}"/>
                </a:ext>
              </a:extLst>
            </p:cNvPr>
            <p:cNvSpPr/>
            <p:nvPr/>
          </p:nvSpPr>
          <p:spPr>
            <a:xfrm>
              <a:off x="3578076" y="1348151"/>
              <a:ext cx="329609" cy="329609"/>
            </a:xfrm>
            <a:prstGeom prst="mathPlu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Plus Sign 30">
              <a:extLst>
                <a:ext uri="{FF2B5EF4-FFF2-40B4-BE49-F238E27FC236}">
                  <a16:creationId xmlns:a16="http://schemas.microsoft.com/office/drawing/2014/main" id="{AC968C8C-58F2-9BFE-1568-CFA556A6A651}"/>
                </a:ext>
              </a:extLst>
            </p:cNvPr>
            <p:cNvSpPr/>
            <p:nvPr/>
          </p:nvSpPr>
          <p:spPr>
            <a:xfrm>
              <a:off x="4188304" y="1961329"/>
              <a:ext cx="329609" cy="329609"/>
            </a:xfrm>
            <a:prstGeom prst="mathPlu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D36FAFF0-0DF1-5260-715D-394E3C31D746}"/>
                </a:ext>
              </a:extLst>
            </p:cNvPr>
            <p:cNvSpPr/>
            <p:nvPr/>
          </p:nvSpPr>
          <p:spPr>
            <a:xfrm>
              <a:off x="3504791" y="1767937"/>
              <a:ext cx="329609" cy="386784"/>
            </a:xfrm>
            <a:prstGeom prst="mathMinus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17820EC1-9999-E02C-8F71-BA8C8E9D1A51}"/>
                </a:ext>
              </a:extLst>
            </p:cNvPr>
            <p:cNvSpPr/>
            <p:nvPr/>
          </p:nvSpPr>
          <p:spPr>
            <a:xfrm>
              <a:off x="4966166" y="1644607"/>
              <a:ext cx="329609" cy="386784"/>
            </a:xfrm>
            <a:prstGeom prst="mathMinus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293C3AF4-14D5-ACBD-CE4A-32E938AFC0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13502" y="6387702"/>
            <a:ext cx="7008821" cy="365125"/>
          </a:xfrm>
        </p:spPr>
        <p:txBody>
          <a:bodyPr/>
          <a:lstStyle/>
          <a:p>
            <a:r>
              <a:rPr lang="en-GB" dirty="0"/>
              <a:t>Magnificent magnets &amp; cool currents </a:t>
            </a:r>
          </a:p>
        </p:txBody>
      </p:sp>
    </p:spTree>
    <p:extLst>
      <p:ext uri="{BB962C8B-B14F-4D97-AF65-F5344CB8AC3E}">
        <p14:creationId xmlns:p14="http://schemas.microsoft.com/office/powerpoint/2010/main" val="28690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094 -0.03843 0.0138 -0.0544 0.03411 -0.08935 C 0.04271 -0.10393 0.05208 -0.11829 0.06315 -0.12569 C 0.07773 -0.13542 0.10911 -0.13935 0.10911 -0.13935 C 0.12305 -0.13843 0.1375 -0.14352 0.15091 -0.13634 C 0.17227 -0.125 0.18021 -0.08866 0.1901 -0.05903 C 0.19036 -0.04583 0.19036 -0.03287 0.19102 -0.01968 C 0.19128 -0.0125 0.19206 -0.00555 0.19271 0.00162 C 0.19453 0.02269 0.19714 0.04375 0.1987 0.06505 C 0.20104 0.09884 0.20247 0.14792 0.20378 0.18333 C 0.20234 0.19491 0.20117 0.20671 0.19948 0.21829 C 0.1974 0.23241 0.19401 0.24607 0.19271 0.26065 C 0.19062 0.28171 0.19036 0.30301 0.18932 0.32431 C 0.19792 0.36505 0.20169 0.40208 0.22253 0.43032 C 0.23555 0.44792 0.27682 0.45509 0.28815 0.45903 C 0.30586 0.46505 0.32331 0.47222 0.34102 0.4787 C 0.35352 0.47732 0.36732 0.48426 0.37852 0.47431 C 0.40469 0.4507 0.40521 0.40718 0.41081 0.36505 C 0.41146 0.34699 0.41419 0.32847 0.4125 0.31065 C 0.40638 0.24537 0.38763 0.21482 0.35977 0.16968 C 0.34727 0.14954 0.33307 0.13264 0.31875 0.11667 C 0.30378 0.09977 0.28854 0.08241 0.27187 0.0713 C 0.25299 0.05857 0.23268 0.05394 0.21315 0.04537 C 0.19805 0.04745 0.1806 0.03681 0.16797 0.05162 C 0.12773 0.09884 0.11419 0.17755 0.0776 0.2287 C 0.06432 0.24745 0.05026 0.26482 0.0375 0.28495 C 0.01419 0.32153 -0.00664 0.3632 -0.0306 0.39838 C -0.04063 0.4132 -0.04935 0.43056 -0.06042 0.44236 C -0.06849 0.45093 -0.07813 0.45301 -0.08685 0.45903 C -0.12422 0.48542 -0.09492 0.47292 -0.13542 0.48472 C -0.15703 0.48171 -0.16563 0.48403 -0.18659 0.45903 C -0.19505 0.44884 -0.20078 0.43287 -0.20794 0.41968 C -0.21185 0.40139 -0.21797 0.38426 -0.21979 0.36505 C -0.22279 0.33426 -0.22148 0.30255 -0.2224 0.2713 C -0.22318 0.24537 -0.22409 0.21968 -0.22487 0.19398 C -0.21263 0.13681 -0.19753 0.05232 -0.17383 0.00602 C -0.1668 -0.00764 -0.15443 -0.0081 -0.14479 -0.01505 C -0.12865 -0.0125 -0.11211 -0.01366 -0.09622 -0.00764 C -0.06393 0.00509 -0.00078 0.04097 -0.00078 0.04097 C 0.00885 0.05764 0.02057 0.07107 0.02812 0.09097 C 0.07799 0.22014 0.05104 0.20046 0.09375 0.34838 C 0.11328 0.41597 0.13581 0.44537 0.16966 0.48796 C 0.18477 0.50671 0.20065 0.52407 0.21654 0.54097 C 0.23503 0.56042 0.25273 0.58333 0.27279 0.59699 C 0.28958 0.60833 0.30807 0.60903 0.32565 0.61505 C 0.34349 0.6132 0.36172 0.61482 0.3793 0.60903 C 0.4082 0.59954 0.45404 0.5581 0.47565 0.53032 C 0.48529 0.51782 0.49154 0.49907 0.49948 0.48333 C 0.50352 0.45046 0.51328 0.41829 0.51146 0.38472 C 0.50911 0.34468 0.49453 0.30972 0.4875 0.2713 C 0.45638 0.09931 0.48477 0.19259 0.43815 0.04699 C 0.43086 0.02431 0.42604 -0.00231 0.4151 -0.01968 C 0.39714 -0.04838 0.35091 -0.0581 0.33073 -0.06505 C 0.31628 -0.0581 0.30104 -0.05463 0.28724 -0.04398 C 0.2457 -0.01134 0.225 0.0213 0.1901 0.06829 C 0.18385 0.08542 0.17578 0.1007 0.17135 0.11968 C 0.16628 0.1419 0.16471 0.16597 0.16198 0.18935 C 0.15703 0.23125 0.15286 0.27315 0.14831 0.31505 C 0.15039 0.3338 0.14961 0.35417 0.1543 0.3713 C 0.18646 0.48611 0.18958 0.48611 0.22591 0.55301 C 0.23672 0.54144 0.2487 0.53264 0.25833 0.51806 C 0.275 0.49282 0.26901 0.4044 0.2694 0.39236 C 0.26536 0.37477 0.26276 0.35579 0.25742 0.33935 C 0.25599 0.33495 0.25221 0.33472 0.24974 0.33171 C 0.24141 0.32153 0.23424 0.30787 0.225 0.3 C 0.21354 0.29005 0.20091 0.28426 0.18841 0.2787 C 0.14531 0.25949 0.14167 0.26227 0.09974 0.25764 C 0.08932 0.25509 0.07878 0.24722 0.06823 0.25 C 0.05755 0.25278 0.0181 0.29051 0.00768 0.3 C 0.00143 0.31458 -0.00638 0.32755 -0.01107 0.34398 C -0.03698 0.43634 -0.0224 0.49861 -0.00586 0.61065 C -0.00404 0.62292 0.0043 0.6287 0.00937 0.63796 C 0.03503 0.63657 0.04935 0.64236 0.07161 0.60764 C 0.08138 0.59236 0.08581 0.56921 0.09297 0.55 C 0.10495 0.46204 0.10977 0.45232 0.08789 0.3257 C 0.0832 0.29861 0.06875 0.28032 0.05807 0.25903 C 0.0263 0.1963 0.01068 0.1662 -0.02982 0.12732 C -0.03971 0.11782 -0.05078 0.1132 -0.06133 0.10602 C -0.06927 0.10718 -0.07734 0.10625 -0.08516 0.10903 C -0.1099 0.11852 -0.12474 0.13634 -0.1474 0.15764 C -0.18164 0.24838 -0.19505 0.2669 -0.21042 0.3757 C -0.21563 0.41227 -0.21563 0.45046 -0.2181 0.48796 C -0.21471 0.50903 -0.21497 0.53333 -0.20794 0.55139 C -0.18906 0.59954 -0.16315 0.59745 -0.13464 0.60764 C 0.03893 0.44653 -0.0194 0.5419 0.06393 0.37431 C 0.06823 0.30301 0.07708 0.16273 0.07591 0.11505 C 0.07461 0.06273 0.06901 0.01042 0.05977 -0.03935 C 0.0444 -0.12106 0.02708 -0.17801 -0.01354 -0.21968 C -0.02526 -0.23171 -0.06576 -0.24792 -0.08008 -0.2544 C -0.08542 -0.25324 -0.09141 -0.25579 -0.09622 -0.25116 C -0.11289 -0.23611 -0.13242 -0.19954 -0.1431 -0.17268 C -0.14987 -0.15555 -0.15638 -0.1375 -0.16107 -0.11805 C -0.17773 -0.04954 -0.1806 0.00972 -0.18828 0.08495 C -0.18802 0.12176 -0.19336 0.16019 -0.1875 0.19537 C -0.17956 0.24213 -0.16445 0.28495 -0.14818 0.32431 C -0.11471 0.40509 -0.06237 0.47894 -0.01354 0.52732 C 0.01237 0.55301 0.03945 0.57708 0.06823 0.59097 C 0.09076 0.60162 0.11484 0.59607 0.13815 0.6 C 0.15755 0.60324 0.17682 0.6081 0.19609 0.61204 C 0.225 0.60139 0.25547 0.59954 0.28307 0.58032 C 0.32734 0.54907 0.36185 0.47431 0.39375 0.41667 C 0.40208 0.38241 0.41628 0.3507 0.41849 0.31366 C 0.42161 0.26366 0.41836 0.21111 0.40911 0.16366 C 0.40091 0.1213 0.3849 0.0838 0.36745 0.05162 C 0.34245 0.00556 0.28138 -0.03819 0.24974 -0.05602 C 0.23464 -0.06458 0.21849 -0.06713 0.20286 -0.07268 C 0.17865 -0.07153 0.16589 -0.07616 0.14414 -0.05764 C 0.13711 -0.05162 0.13112 -0.04236 0.12539 -0.03333 C 0.11406 -0.01597 0.10365 0.00278 0.09297 0.0213 C 0.07995 0.04352 0.08125 0.0456 0.06914 0.05903 C 0.05729 0.07222 0.06107 0.07014 0.05208 0.07269 C 0.04674 0.05394 0.05299 0.06991 0.03581 0.06065 C 0.03073 0.05787 0.0263 0.05232 0.02135 0.04838 C 0.01862 0.0463 0.01562 0.04491 0.01289 0.04236 C 0.00859 0.03866 0.00612 0.03426 0.00352 0.02732 C 0.00247 0.02454 0.00182 0.0213 0.00091 0.01829 C 0.00065 0.01458 -0.00156 0.00972 0 0.00764 C 0.00195 0.00509 0.0069 0.01065 0.0069 0.01065 C 0.00482 -0.0044 0.00117 0.00185 0 0 Z " pathEditMode="relative" ptsTypes="AAAAAAAAAAAAAAAAAAAAAAAAAAAAAAAAAAAAAAAAAAAAAAAAAAAAAAAAAAAAAA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094 -0.03843 0.0138 -0.0544 0.03411 -0.08935 C 0.04271 -0.10393 0.05208 -0.11829 0.06315 -0.12569 C 0.07773 -0.13542 0.10911 -0.13935 0.10911 -0.13935 C 0.12305 -0.13843 0.1375 -0.14352 0.15091 -0.13634 C 0.17227 -0.125 0.18021 -0.08866 0.1901 -0.05903 C 0.19036 -0.04583 0.19036 -0.03287 0.19102 -0.01968 C 0.19128 -0.0125 0.19206 -0.00555 0.19271 0.00162 C 0.19453 0.02269 0.19714 0.04375 0.1987 0.06505 C 0.20104 0.09884 0.20247 0.14792 0.20378 0.18333 C 0.20234 0.19491 0.20117 0.20671 0.19948 0.21829 C 0.1974 0.23241 0.19401 0.24607 0.19271 0.26065 C 0.19062 0.28171 0.19036 0.30301 0.18932 0.32431 C 0.19792 0.36505 0.20169 0.40208 0.22253 0.43032 C 0.23555 0.44792 0.27682 0.45509 0.28815 0.45903 C 0.30586 0.46505 0.32331 0.47222 0.34102 0.4787 C 0.35352 0.47732 0.36732 0.48426 0.37852 0.47431 C 0.40469 0.4507 0.40521 0.40718 0.41081 0.36505 C 0.41146 0.34699 0.41419 0.32847 0.4125 0.31065 C 0.40638 0.24537 0.38763 0.21482 0.35977 0.16968 C 0.34727 0.14954 0.33307 0.13264 0.31875 0.11667 C 0.30378 0.09977 0.28854 0.08241 0.27187 0.0713 C 0.25299 0.05857 0.23268 0.05394 0.21315 0.04537 C 0.19805 0.04745 0.1806 0.03681 0.16797 0.05162 C 0.12773 0.09884 0.11419 0.17755 0.0776 0.2287 C 0.06432 0.24745 0.05026 0.26482 0.0375 0.28495 C 0.01419 0.32153 -0.00664 0.3632 -0.0306 0.39838 C -0.04063 0.4132 -0.04935 0.43056 -0.06042 0.44236 C -0.06849 0.45093 -0.07813 0.45301 -0.08685 0.45903 C -0.12422 0.48542 -0.09492 0.47292 -0.13542 0.48472 C -0.15703 0.48171 -0.16563 0.48403 -0.18659 0.45903 C -0.19505 0.44884 -0.20078 0.43287 -0.20794 0.41968 C -0.21185 0.40139 -0.21797 0.38426 -0.21979 0.36505 C -0.22279 0.33426 -0.22148 0.30255 -0.2224 0.2713 C -0.22318 0.24537 -0.22409 0.21968 -0.22487 0.19398 C -0.21263 0.13681 -0.19753 0.05232 -0.17383 0.00602 C -0.1668 -0.00764 -0.15443 -0.0081 -0.14479 -0.01505 C -0.12865 -0.0125 -0.11211 -0.01366 -0.09622 -0.00764 C -0.06393 0.00509 -0.00078 0.04097 -0.00078 0.04097 C 0.00885 0.05764 0.02057 0.07107 0.02812 0.09097 C 0.07799 0.22014 0.05104 0.20046 0.09375 0.34838 C 0.11328 0.41597 0.13581 0.44537 0.16966 0.48796 C 0.18477 0.50671 0.20065 0.52407 0.21654 0.54097 C 0.23503 0.56042 0.25273 0.58333 0.27279 0.59699 C 0.28958 0.60833 0.30807 0.60903 0.32565 0.61505 C 0.34349 0.6132 0.36172 0.61482 0.3793 0.60903 C 0.4082 0.59954 0.45404 0.5581 0.47565 0.53032 C 0.48529 0.51782 0.49154 0.49907 0.49948 0.48333 C 0.50352 0.45046 0.51328 0.41829 0.51146 0.38472 C 0.50911 0.34468 0.49453 0.30972 0.4875 0.2713 C 0.45638 0.09931 0.48477 0.19259 0.43815 0.04699 C 0.43086 0.02431 0.42604 -0.00231 0.4151 -0.01968 C 0.39714 -0.04838 0.35091 -0.0581 0.33073 -0.06505 C 0.31628 -0.0581 0.30104 -0.05463 0.28724 -0.04398 C 0.2457 -0.01134 0.225 0.0213 0.1901 0.06829 C 0.18385 0.08542 0.17578 0.1007 0.17135 0.11968 C 0.16628 0.1419 0.16471 0.16597 0.16198 0.18935 C 0.15703 0.23125 0.15286 0.27315 0.14831 0.31505 C 0.15039 0.3338 0.14961 0.35417 0.1543 0.3713 C 0.18646 0.48611 0.18958 0.48611 0.22591 0.55301 C 0.23672 0.54144 0.2487 0.53264 0.25833 0.51806 C 0.275 0.49282 0.26901 0.4044 0.2694 0.39236 C 0.26536 0.37477 0.26276 0.35579 0.25742 0.33935 C 0.25599 0.33495 0.25221 0.33472 0.24974 0.33171 C 0.24141 0.32153 0.23424 0.30787 0.225 0.3 C 0.21354 0.29005 0.20091 0.28426 0.18841 0.2787 C 0.14531 0.25949 0.14167 0.26227 0.09974 0.25764 C 0.08932 0.25509 0.07878 0.24722 0.06823 0.25 C 0.05755 0.25278 0.0181 0.29051 0.00768 0.3 C 0.00143 0.31458 -0.00638 0.32755 -0.01107 0.34398 C -0.03698 0.43634 -0.0224 0.49861 -0.00586 0.61065 C -0.00404 0.62292 0.0043 0.6287 0.00937 0.63796 C 0.03503 0.63657 0.04935 0.64236 0.07161 0.60764 C 0.08138 0.59236 0.08581 0.56921 0.09297 0.55 C 0.10495 0.46204 0.10977 0.45232 0.08789 0.3257 C 0.0832 0.29861 0.06875 0.28032 0.05807 0.25903 C 0.0263 0.1963 0.01068 0.1662 -0.02982 0.12732 C -0.03971 0.11782 -0.05078 0.1132 -0.06133 0.10602 C -0.06927 0.10718 -0.07734 0.10625 -0.08516 0.10903 C -0.1099 0.11852 -0.12474 0.13634 -0.1474 0.15764 C -0.18164 0.24838 -0.19505 0.2669 -0.21042 0.3757 C -0.21563 0.41227 -0.21563 0.45046 -0.2181 0.48796 C -0.21471 0.50903 -0.21497 0.53333 -0.20794 0.55139 C -0.18906 0.59954 -0.16315 0.59745 -0.13464 0.60764 C 0.03893 0.44653 -0.0194 0.5419 0.06393 0.37431 C 0.06823 0.30301 0.07708 0.16273 0.07591 0.11505 C 0.07461 0.06273 0.06901 0.01042 0.05977 -0.03935 C 0.0444 -0.12106 0.02708 -0.17801 -0.01354 -0.21968 C -0.02526 -0.23171 -0.06576 -0.24792 -0.08008 -0.2544 C -0.08542 -0.25324 -0.09141 -0.25579 -0.09622 -0.25116 C -0.11289 -0.23611 -0.13242 -0.19954 -0.1431 -0.17268 C -0.14987 -0.15555 -0.15638 -0.1375 -0.16107 -0.11805 C -0.17773 -0.04954 -0.1806 0.00972 -0.18828 0.08495 C -0.18802 0.12176 -0.19336 0.16019 -0.1875 0.19537 C -0.17956 0.24213 -0.16445 0.28495 -0.14818 0.32431 C -0.11471 0.40509 -0.06237 0.47894 -0.01354 0.52732 C 0.01237 0.55301 0.03945 0.57708 0.06823 0.59097 C 0.09076 0.60162 0.11484 0.59607 0.13815 0.6 C 0.15755 0.60324 0.17682 0.6081 0.19609 0.61204 C 0.225 0.60139 0.25547 0.59954 0.28307 0.58032 C 0.32734 0.54907 0.36185 0.47431 0.39375 0.41667 C 0.40208 0.38241 0.41628 0.3507 0.41849 0.31366 C 0.42161 0.26366 0.41836 0.21111 0.40911 0.16366 C 0.40091 0.1213 0.3849 0.0838 0.36745 0.05162 C 0.34245 0.00556 0.28138 -0.03819 0.24974 -0.05602 C 0.23464 -0.06458 0.21849 -0.06713 0.20286 -0.07268 C 0.17865 -0.07153 0.16589 -0.07616 0.14414 -0.05764 C 0.13711 -0.05162 0.13112 -0.04236 0.12539 -0.03333 C 0.11406 -0.01597 0.10365 0.00278 0.09297 0.0213 C 0.07995 0.04352 0.08125 0.0456 0.06914 0.05903 C 0.05729 0.07222 0.06107 0.07014 0.05208 0.07269 C 0.04674 0.05394 0.05299 0.06991 0.03581 0.06065 C 0.03073 0.05787 0.0263 0.05232 0.02135 0.04838 C 0.01862 0.0463 0.01562 0.04491 0.01289 0.04236 C 0.00859 0.03866 0.00612 0.03426 0.00352 0.02732 C 0.00247 0.02454 0.00182 0.0213 0.00091 0.01829 C 0.00065 0.01458 -0.00156 0.00972 0 0.00764 C 0.00195 0.00509 0.0069 0.01065 0.0069 0.01065 C 0.00482 -0.0044 0.00117 0.00185 0 0 Z " pathEditMode="relative" ptsTypes="AAAAAAAAAAAAAAAAAAAAAAAAAAAAAAAAAAAAAAAAAAAAAAAAAAAAAAAAAAAAAAAAAAAAAAAAAAAAAAAAAAAAAAAAAAAAAAAAAAAAAAAAAAAAAAAAAAAAAAAA">
                                      <p:cBhvr>
                                        <p:cTn id="1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87498-0BC0-ED7B-8384-D6759A73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magnetic field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6449E-641D-D9B1-6115-08AE5B6F3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7C31E-DD4A-0972-A013-7B243B276053}"/>
              </a:ext>
            </a:extLst>
          </p:cNvPr>
          <p:cNvSpPr txBox="1"/>
          <p:nvPr/>
        </p:nvSpPr>
        <p:spPr>
          <a:xfrm>
            <a:off x="876221" y="5120640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charged particles moving through a wire </a:t>
            </a:r>
          </a:p>
          <a:p>
            <a:pPr algn="ctr"/>
            <a:r>
              <a:rPr lang="en-GB" dirty="0"/>
              <a:t>(as current) creates a magnetic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DE10C-337E-E3EC-75C0-43EEDB11F72F}"/>
              </a:ext>
            </a:extLst>
          </p:cNvPr>
          <p:cNvSpPr txBox="1"/>
          <p:nvPr/>
        </p:nvSpPr>
        <p:spPr>
          <a:xfrm>
            <a:off x="6985117" y="1686671"/>
            <a:ext cx="237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opposite poles attract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004A6-25E2-D13A-A706-A78ABEC128B6}"/>
              </a:ext>
            </a:extLst>
          </p:cNvPr>
          <p:cNvSpPr txBox="1"/>
          <p:nvPr/>
        </p:nvSpPr>
        <p:spPr>
          <a:xfrm>
            <a:off x="8500917" y="5884777"/>
            <a:ext cx="17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like poles repel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09546-B5FA-25A5-DA00-E97A9F548FEB}"/>
              </a:ext>
            </a:extLst>
          </p:cNvPr>
          <p:cNvSpPr txBox="1"/>
          <p:nvPr/>
        </p:nvSpPr>
        <p:spPr>
          <a:xfrm>
            <a:off x="5692975" y="1061400"/>
            <a:ext cx="341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Magnetic fields interacting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9C05B7F-F28B-1186-4F85-B24339A1D952}"/>
              </a:ext>
            </a:extLst>
          </p:cNvPr>
          <p:cNvSpPr txBox="1">
            <a:spLocks/>
          </p:cNvSpPr>
          <p:nvPr/>
        </p:nvSpPr>
        <p:spPr>
          <a:xfrm>
            <a:off x="1010868" y="6387702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Magnificent magnets &amp; cool currents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C2311-1416-BCAE-6E50-E2EE83EB9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1" y="1589401"/>
            <a:ext cx="4514850" cy="3267075"/>
          </a:xfrm>
          <a:prstGeom prst="rect">
            <a:avLst/>
          </a:prstGeom>
        </p:spPr>
      </p:pic>
      <p:pic>
        <p:nvPicPr>
          <p:cNvPr id="8" name="Picture 7" descr="A diagram of magnets and magnets&#10;&#10;Description automatically generated">
            <a:extLst>
              <a:ext uri="{FF2B5EF4-FFF2-40B4-BE49-F238E27FC236}">
                <a16:creationId xmlns:a16="http://schemas.microsoft.com/office/drawing/2014/main" id="{754B3E23-9327-8595-2C1B-8F52233B72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65127" r="52794" b="8806"/>
          <a:stretch/>
        </p:blipFill>
        <p:spPr>
          <a:xfrm>
            <a:off x="6096000" y="2151725"/>
            <a:ext cx="4390946" cy="1787690"/>
          </a:xfrm>
          <a:prstGeom prst="rect">
            <a:avLst/>
          </a:prstGeom>
        </p:spPr>
      </p:pic>
      <p:pic>
        <p:nvPicPr>
          <p:cNvPr id="13" name="Picture 12" descr="A diagram of magnets and magnets&#10;&#10;Description automatically generated">
            <a:extLst>
              <a:ext uri="{FF2B5EF4-FFF2-40B4-BE49-F238E27FC236}">
                <a16:creationId xmlns:a16="http://schemas.microsoft.com/office/drawing/2014/main" id="{B8D6CF50-A129-F6B1-0CE9-6CFDBA5CE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7" t="63933" r="3278" b="7730"/>
          <a:stretch/>
        </p:blipFill>
        <p:spPr>
          <a:xfrm>
            <a:off x="7091019" y="3941410"/>
            <a:ext cx="4543346" cy="19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471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4D7DE5F8-5B50-D54B-A56E-8D9716E41ED6}" vid="{59BD276D-3269-554A-BC34-F8363FA7ED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13395</TotalTime>
  <Words>172</Words>
  <Application>Microsoft Office PowerPoint</Application>
  <PresentationFormat>Widescreen</PresentationFormat>
  <Paragraphs>48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Calibri</vt:lpstr>
      <vt:lpstr>1_Office Theme</vt:lpstr>
      <vt:lpstr>PowerPoint Presentation</vt:lpstr>
      <vt:lpstr>The Sun</vt:lpstr>
      <vt:lpstr>States of matter</vt:lpstr>
      <vt:lpstr>An atom </vt:lpstr>
      <vt:lpstr>Tokamak</vt:lpstr>
      <vt:lpstr>Magnetic field lines</vt:lpstr>
      <vt:lpstr>movement of charged particles generates a magnetic field</vt:lpstr>
      <vt:lpstr>More magnetic field lines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Sutherland</dc:creator>
  <cp:lastModifiedBy>Sutherland, Julie</cp:lastModifiedBy>
  <cp:revision>5</cp:revision>
  <dcterms:created xsi:type="dcterms:W3CDTF">2023-09-18T10:37:59Z</dcterms:created>
  <dcterms:modified xsi:type="dcterms:W3CDTF">2023-12-20T10:53:26Z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2023-09-18T10:51:28Z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9209dcd2-2e12-4146-bb1b-ae9f59c32337</vt:lpwstr>
  </property>
  <property fmtid="{D5CDD505-2E9C-101B-9397-08002B2CF9AE}" pid="8" name="MSIP_Label_22759de7-3255-46b5-8dfe-736652f9c6c1_ContentBits">
    <vt:lpwstr>0</vt:lpwstr>
  </property>
</Properties>
</file>