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69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rilling" id="{DB58263C-98D2-4A70-BC35-C9E4360655A6}">
          <p14:sldIdLst>
            <p14:sldId id="270"/>
            <p14:sldId id="269"/>
            <p14:sldId id="265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F95256-BA3D-4D51-17A1-F54D79E989E2}" name="Louise Doyle" initials="LD" userId="S::ldoyle@spe.org::2f7e4ce4-096c-43f2-abdc-a402bf981b6f" providerId="AD"/>
  <p188:author id="{A2D18F5D-3B49-B78F-8ABA-5BF58DEE761A}" name="Guest User" initials="GU" userId="S::urn:spo:anon#04401d2b74fde5f3fd4ddad3d977c182c1c76db8cf45aab005548091507dba46::" providerId="AD"/>
  <p188:author id="{480B856E-5C0B-6B81-38CD-55147B7FC0AC}" name="Fiyi Onafeso" initials="FO" userId="S::fonafeso@spe.org::de62321c-feb9-4101-a990-ab22a6ec08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FF91F-B75C-4387-AB5E-8342D053E7D9}" v="15" dt="2023-04-20T08:47:07.627"/>
    <p1510:client id="{794E9E7A-017C-4137-8339-A6971A28F389}" v="521" dt="2023-04-20T09:43:21.386"/>
    <p1510:client id="{82E534A7-AF30-82B5-C425-DD7D477799F0}" v="169" dt="2023-04-19T15:08:38.033"/>
    <p1510:client id="{8419D68C-96EA-8A05-D6D1-D24652554CB3}" v="1" dt="2023-07-27T15:20:45.365"/>
    <p1510:client id="{B8648920-D50A-BBBD-44B3-B646CB151A68}" v="1" dt="2023-05-04T18:56:07.937"/>
    <p1510:client id="{B90013B1-557D-073B-1A39-D7E52E8E11C3}" v="6" dt="2023-05-02T05:59:08.559"/>
    <p1510:client id="{DABDE539-9323-396B-8B31-4811AFCB8343}" v="22" dt="2023-04-20T09:09:19.308"/>
    <p1510:client id="{FF3D5FBF-BBEA-641E-8658-843947A0569A}" v="15" dt="2023-05-21T19:10:59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24326-F128-4148-9F49-46B4B5AF4D0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95B9E-A627-430E-8E98-03DE4F40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7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0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321A-DEE9-47A3-8D9E-9DECE1F8FD9E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88" r="4877" b="2573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8388456" y="5214441"/>
            <a:ext cx="2302759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6"/>
              </a:lnSpc>
            </a:pPr>
            <a:r>
              <a:rPr lang="en-US" sz="1903">
                <a:solidFill>
                  <a:srgbClr val="FFFFFF"/>
                </a:solidFill>
                <a:latin typeface="Century Gothic" panose="020B0502020202020204" pitchFamily="34" charset="0"/>
              </a:rPr>
              <a:t>Company Name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396030" y="2101258"/>
            <a:ext cx="2366199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79"/>
              </a:lnSpc>
            </a:pPr>
            <a:r>
              <a:rPr lang="en-US" sz="2149" spc="129">
                <a:solidFill>
                  <a:srgbClr val="FFFFFF"/>
                </a:solidFill>
                <a:latin typeface="Century Gothic" panose="020B0502020202020204" pitchFamily="34" charset="0"/>
              </a:rPr>
              <a:t>Presenter Name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92354" y="3074356"/>
            <a:ext cx="5474225" cy="14619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Presentation</a:t>
            </a:r>
          </a:p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Title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93BACB-0BE7-083B-B676-222FEC65A44D}"/>
              </a:ext>
            </a:extLst>
          </p:cNvPr>
          <p:cNvSpPr/>
          <p:nvPr/>
        </p:nvSpPr>
        <p:spPr>
          <a:xfrm>
            <a:off x="8317441" y="2582932"/>
            <a:ext cx="2444788" cy="2444788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B1E7F537-4C0B-BD13-46B1-7BD56855CFE1}"/>
              </a:ext>
            </a:extLst>
          </p:cNvPr>
          <p:cNvSpPr txBox="1"/>
          <p:nvPr/>
        </p:nvSpPr>
        <p:spPr>
          <a:xfrm>
            <a:off x="534421" y="865331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14–15 May 2024 | San Luis Resort, Spa &amp; Conference Center, Galveston Texas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E37CC1E1-5427-33EB-14BA-8C6E7AFCB3EB}"/>
              </a:ext>
            </a:extLst>
          </p:cNvPr>
          <p:cNvSpPr txBox="1"/>
          <p:nvPr/>
        </p:nvSpPr>
        <p:spPr>
          <a:xfrm>
            <a:off x="90765" y="519180"/>
            <a:ext cx="8642630" cy="321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>
                <a:solidFill>
                  <a:srgbClr val="0046AD"/>
                </a:solidFill>
                <a:latin typeface="Century Gothic"/>
              </a:rPr>
              <a:t>Cementing Challenges with Carbon Capture &amp; Storage Wells</a:t>
            </a:r>
          </a:p>
        </p:txBody>
      </p:sp>
    </p:spTree>
    <p:extLst>
      <p:ext uri="{BB962C8B-B14F-4D97-AF65-F5344CB8AC3E}">
        <p14:creationId xmlns:p14="http://schemas.microsoft.com/office/powerpoint/2010/main" val="200670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488DBE-F6D3-8347-69D1-6D96649ACF83}"/>
              </a:ext>
            </a:extLst>
          </p:cNvPr>
          <p:cNvSpPr/>
          <p:nvPr/>
        </p:nvSpPr>
        <p:spPr>
          <a:xfrm>
            <a:off x="0" y="0"/>
            <a:ext cx="12192000" cy="1512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7482" b="-116114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ECE8EAD4-BF04-D64A-1A90-CFC4648A5496}"/>
              </a:ext>
            </a:extLst>
          </p:cNvPr>
          <p:cNvSpPr/>
          <p:nvPr/>
        </p:nvSpPr>
        <p:spPr>
          <a:xfrm>
            <a:off x="0" y="264474"/>
            <a:ext cx="12192000" cy="976150"/>
          </a:xfrm>
          <a:custGeom>
            <a:avLst/>
            <a:gdLst/>
            <a:ahLst/>
            <a:cxnLst/>
            <a:rect l="l" t="t" r="r" b="b"/>
            <a:pathLst>
              <a:path w="5650920" h="637014">
                <a:moveTo>
                  <a:pt x="0" y="0"/>
                </a:moveTo>
                <a:lnTo>
                  <a:pt x="5650920" y="0"/>
                </a:lnTo>
                <a:lnTo>
                  <a:pt x="5650920" y="637014"/>
                </a:lnTo>
                <a:lnTo>
                  <a:pt x="0" y="637014"/>
                </a:lnTo>
                <a:close/>
              </a:path>
            </a:pathLst>
          </a:custGeom>
          <a:solidFill>
            <a:srgbClr val="FFFFFF"/>
          </a:solidFill>
        </p:spPr>
        <p:txBody>
          <a:bodyPr/>
          <a:lstStyle/>
          <a:p>
            <a:endParaRPr lang="en-AE"/>
          </a:p>
        </p:txBody>
      </p:sp>
      <p:pic>
        <p:nvPicPr>
          <p:cNvPr id="24" name="Picture 8" descr="Text&#10;&#10;Description automatically generated">
            <a:extLst>
              <a:ext uri="{FF2B5EF4-FFF2-40B4-BE49-F238E27FC236}">
                <a16:creationId xmlns:a16="http://schemas.microsoft.com/office/drawing/2014/main" id="{8975D346-EAFD-6113-C0A0-60740B440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36088" y="430857"/>
            <a:ext cx="1096859" cy="618135"/>
          </a:xfrm>
          <a:prstGeom prst="rect">
            <a:avLst/>
          </a:prstGeom>
        </p:spPr>
      </p:pic>
      <p:pic>
        <p:nvPicPr>
          <p:cNvPr id="26" name="Picture 9" descr="Text, logo&#10;&#10;Description automatically generated">
            <a:extLst>
              <a:ext uri="{FF2B5EF4-FFF2-40B4-BE49-F238E27FC236}">
                <a16:creationId xmlns:a16="http://schemas.microsoft.com/office/drawing/2014/main" id="{7D0CC964-099F-04E8-AD8E-768D866DC4B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655682" y="365809"/>
            <a:ext cx="1574943" cy="727217"/>
          </a:xfrm>
          <a:prstGeom prst="rect">
            <a:avLst/>
          </a:prstGeom>
        </p:spPr>
      </p:pic>
      <p:sp>
        <p:nvSpPr>
          <p:cNvPr id="3" name="TextBox 11">
            <a:extLst>
              <a:ext uri="{FF2B5EF4-FFF2-40B4-BE49-F238E27FC236}">
                <a16:creationId xmlns:a16="http://schemas.microsoft.com/office/drawing/2014/main" id="{AE85F8D2-D1DE-919A-A2D2-9E794B5C3905}"/>
              </a:ext>
            </a:extLst>
          </p:cNvPr>
          <p:cNvSpPr txBox="1"/>
          <p:nvPr/>
        </p:nvSpPr>
        <p:spPr>
          <a:xfrm>
            <a:off x="468319" y="678042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14–15 May 2024 | San Luis Resort, Spa &amp; Conference Center, Galveston Texas</a:t>
            </a: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F32ADBB2-6DB2-1AD2-AA6B-372E1CB2BA1C}"/>
              </a:ext>
            </a:extLst>
          </p:cNvPr>
          <p:cNvSpPr txBox="1"/>
          <p:nvPr/>
        </p:nvSpPr>
        <p:spPr>
          <a:xfrm>
            <a:off x="24663" y="331891"/>
            <a:ext cx="8642630" cy="321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>
                <a:solidFill>
                  <a:srgbClr val="0046AD"/>
                </a:solidFill>
                <a:latin typeface="Century Gothic"/>
              </a:rPr>
              <a:t>Cementing Challenges with Carbon Capture &amp; Storage Wells</a:t>
            </a:r>
          </a:p>
        </p:txBody>
      </p:sp>
    </p:spTree>
    <p:extLst>
      <p:ext uri="{BB962C8B-B14F-4D97-AF65-F5344CB8AC3E}">
        <p14:creationId xmlns:p14="http://schemas.microsoft.com/office/powerpoint/2010/main" val="46546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AB25CCD-4362-F2F9-0AD9-A90B5BEA8D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88" r="4877" b="2573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3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1788" r="4877" b="2573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400507"/>
            <a:ext cx="12192000" cy="976150"/>
            <a:chOff x="0" y="0"/>
            <a:chExt cx="5650920" cy="637014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3738061" y="2855521"/>
            <a:ext cx="7349039" cy="7473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7000" b="1" spc="-16">
                <a:solidFill>
                  <a:srgbClr val="FFFFFF"/>
                </a:solidFill>
                <a:latin typeface="Century Gothic" panose="020B0502020202020204" pitchFamily="34" charset="0"/>
              </a:rPr>
              <a:t>Thank You!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C7355C9C-3A15-AB90-11A2-1867E8C726B4}"/>
              </a:ext>
            </a:extLst>
          </p:cNvPr>
          <p:cNvSpPr txBox="1"/>
          <p:nvPr/>
        </p:nvSpPr>
        <p:spPr>
          <a:xfrm>
            <a:off x="4378746" y="4031701"/>
            <a:ext cx="4511254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00" spc="-16">
                <a:solidFill>
                  <a:srgbClr val="FFFFFF"/>
                </a:solidFill>
                <a:latin typeface="Century Gothic"/>
              </a:rPr>
              <a:t>Questions</a:t>
            </a:r>
            <a:r>
              <a:rPr lang="en-US" sz="5350" spc="-16">
                <a:solidFill>
                  <a:srgbClr val="FFFFFF"/>
                </a:solidFill>
                <a:latin typeface="Century Gothic"/>
              </a:rPr>
              <a:t>?</a:t>
            </a:r>
          </a:p>
        </p:txBody>
      </p:sp>
      <p:pic>
        <p:nvPicPr>
          <p:cNvPr id="10" name="Picture 8" descr="Text&#10;&#10;Description automatically generated">
            <a:extLst>
              <a:ext uri="{FF2B5EF4-FFF2-40B4-BE49-F238E27FC236}">
                <a16:creationId xmlns:a16="http://schemas.microsoft.com/office/drawing/2014/main" id="{A7BC0D9E-5C4B-E5BD-95AD-DEAE1C3B20A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14" name="Picture 9" descr="Text, logo&#10;&#10;Description automatically generated">
            <a:extLst>
              <a:ext uri="{FF2B5EF4-FFF2-40B4-BE49-F238E27FC236}">
                <a16:creationId xmlns:a16="http://schemas.microsoft.com/office/drawing/2014/main" id="{A70FD7B3-BF9E-B469-01B9-ECDA0AE4956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807652" y="486614"/>
            <a:ext cx="1469436" cy="680325"/>
          </a:xfrm>
          <a:prstGeom prst="rect">
            <a:avLst/>
          </a:prstGeom>
        </p:spPr>
      </p:pic>
      <p:sp>
        <p:nvSpPr>
          <p:cNvPr id="3" name="TextBox 11">
            <a:extLst>
              <a:ext uri="{FF2B5EF4-FFF2-40B4-BE49-F238E27FC236}">
                <a16:creationId xmlns:a16="http://schemas.microsoft.com/office/drawing/2014/main" id="{25C165CD-9A06-4C5C-AECC-68E4F29AFE8A}"/>
              </a:ext>
            </a:extLst>
          </p:cNvPr>
          <p:cNvSpPr txBox="1"/>
          <p:nvPr/>
        </p:nvSpPr>
        <p:spPr>
          <a:xfrm>
            <a:off x="545438" y="821263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14–15 May 2024 | San Luis Resort, Spa &amp; Conference Center, Galveston Texas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B723F840-12C7-809E-52B5-CF0184CCDA42}"/>
              </a:ext>
            </a:extLst>
          </p:cNvPr>
          <p:cNvSpPr txBox="1"/>
          <p:nvPr/>
        </p:nvSpPr>
        <p:spPr>
          <a:xfrm>
            <a:off x="101782" y="475112"/>
            <a:ext cx="8642630" cy="321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>
                <a:solidFill>
                  <a:srgbClr val="0046AD"/>
                </a:solidFill>
                <a:latin typeface="Century Gothic"/>
              </a:rPr>
              <a:t>Cementing Challenges with Carbon Capture &amp; Storage Wells</a:t>
            </a:r>
          </a:p>
        </p:txBody>
      </p:sp>
    </p:spTree>
    <p:extLst>
      <p:ext uri="{BB962C8B-B14F-4D97-AF65-F5344CB8AC3E}">
        <p14:creationId xmlns:p14="http://schemas.microsoft.com/office/powerpoint/2010/main" val="120292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Society of Petroleum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Moreno</dc:creator>
  <cp:lastModifiedBy>Tamela Claborn</cp:lastModifiedBy>
  <cp:revision>16</cp:revision>
  <dcterms:created xsi:type="dcterms:W3CDTF">2015-05-14T16:01:47Z</dcterms:created>
  <dcterms:modified xsi:type="dcterms:W3CDTF">2023-12-20T17:10:02Z</dcterms:modified>
</cp:coreProperties>
</file>