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6" r:id="rId2"/>
    <p:sldId id="307" r:id="rId3"/>
    <p:sldId id="308" r:id="rId4"/>
    <p:sldId id="310" r:id="rId5"/>
    <p:sldId id="30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mary" id="{14C73629-ABE6-42F5-84F2-6AF767D6AEE1}">
          <p14:sldIdLst>
            <p14:sldId id="306"/>
            <p14:sldId id="307"/>
            <p14:sldId id="308"/>
            <p14:sldId id="310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95256-BA3D-4D51-17A1-F54D79E989E2}" name="Louise Doyle" initials="LD" userId="S::ldoyle@spe.org::2f7e4ce4-096c-43f2-abdc-a402bf981b6f" providerId="AD"/>
  <p188:author id="{A2D18F5D-3B49-B78F-8ABA-5BF58DEE761A}" name="Guest User" initials="GU" userId="S::urn:spo:anon#04401d2b74fde5f3fd4ddad3d977c182c1c76db8cf45aab005548091507dba46::" providerId="AD"/>
  <p188:author id="{480B856E-5C0B-6B81-38CD-55147B7FC0AC}" name="Fiyi Onafeso" initials="FO" userId="S::fonafeso@spe.org::de62321c-feb9-4101-a990-ab22a6ec08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21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321A-DEE9-47A3-8D9E-9DECE1F8FD9E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82551" y="551662"/>
            <a:ext cx="1096859" cy="618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9497" y="486614"/>
            <a:ext cx="1477591" cy="68372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8456" y="5214441"/>
            <a:ext cx="2302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903">
                <a:solidFill>
                  <a:srgbClr val="FFFFFF"/>
                </a:solidFill>
                <a:latin typeface="Century Gothic" panose="020B0502020202020204" pitchFamily="34" charset="0"/>
              </a:rPr>
              <a:t>Company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96030" y="2101258"/>
            <a:ext cx="236619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79"/>
              </a:lnSpc>
            </a:pPr>
            <a:r>
              <a:rPr lang="en-US" sz="2149" spc="129">
                <a:solidFill>
                  <a:srgbClr val="FFFFFF"/>
                </a:solidFill>
                <a:latin typeface="Century Gothic" panose="020B0502020202020204" pitchFamily="34" charset="0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354" y="3074356"/>
            <a:ext cx="5474225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Presentation</a:t>
            </a:r>
          </a:p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93BACB-0BE7-083B-B676-222FEC65A44D}"/>
              </a:ext>
            </a:extLst>
          </p:cNvPr>
          <p:cNvSpPr/>
          <p:nvPr/>
        </p:nvSpPr>
        <p:spPr>
          <a:xfrm>
            <a:off x="8317441" y="2582932"/>
            <a:ext cx="2444788" cy="244478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B1E7F537-4C0B-BD13-46B1-7BD56855CFE1}"/>
              </a:ext>
            </a:extLst>
          </p:cNvPr>
          <p:cNvSpPr txBox="1"/>
          <p:nvPr/>
        </p:nvSpPr>
        <p:spPr>
          <a:xfrm>
            <a:off x="543198" y="1045870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15-16 October 2024 | San Luis Resort, Spa &amp; Conference Center 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534421" y="435890"/>
            <a:ext cx="833620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400" b="1" i="0" dirty="0">
                <a:solidFill>
                  <a:srgbClr val="0046AD"/>
                </a:solidFill>
                <a:effectLst/>
                <a:latin typeface="Century Gothic" panose="020B0502020202020204" pitchFamily="34" charset="0"/>
              </a:rPr>
              <a:t>Geomechanics Applications in Unconventional Reservoir Development</a:t>
            </a:r>
            <a:endParaRPr lang="en-US" sz="2200" b="1" spc="62" dirty="0">
              <a:solidFill>
                <a:srgbClr val="0046A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B0C8-A4C2-A7E8-B875-C2561913A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7" b="40437"/>
          <a:stretch/>
        </p:blipFill>
        <p:spPr>
          <a:xfrm>
            <a:off x="0" y="-16076"/>
            <a:ext cx="12227560" cy="1512000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0" y="264474"/>
            <a:ext cx="12192000" cy="976150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pic>
        <p:nvPicPr>
          <p:cNvPr id="24" name="Picture 8" descr="Text&#10;&#10;Description automatically generated">
            <a:extLst>
              <a:ext uri="{FF2B5EF4-FFF2-40B4-BE49-F238E27FC236}">
                <a16:creationId xmlns:a16="http://schemas.microsoft.com/office/drawing/2014/main" id="{8975D346-EAFD-6113-C0A0-60740B440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36088" y="430857"/>
            <a:ext cx="1096859" cy="618135"/>
          </a:xfrm>
          <a:prstGeom prst="rect">
            <a:avLst/>
          </a:prstGeom>
        </p:spPr>
      </p:pic>
      <p:pic>
        <p:nvPicPr>
          <p:cNvPr id="26" name="Picture 9" descr="Text, logo&#10;&#10;Description automatically generated">
            <a:extLst>
              <a:ext uri="{FF2B5EF4-FFF2-40B4-BE49-F238E27FC236}">
                <a16:creationId xmlns:a16="http://schemas.microsoft.com/office/drawing/2014/main" id="{7D0CC964-099F-04E8-AD8E-768D866DC4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55682" y="365809"/>
            <a:ext cx="1574943" cy="727217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37DDBCBE-555D-37D7-9C8B-96EE724E34AF}"/>
              </a:ext>
            </a:extLst>
          </p:cNvPr>
          <p:cNvSpPr txBox="1"/>
          <p:nvPr/>
        </p:nvSpPr>
        <p:spPr>
          <a:xfrm>
            <a:off x="543198" y="913892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15-16 October 2024 | San Luis Resort, Spa &amp; Conference Center 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EB936EC-9597-69D4-CF7C-8F3DFE29DBE9}"/>
              </a:ext>
            </a:extLst>
          </p:cNvPr>
          <p:cNvSpPr txBox="1"/>
          <p:nvPr/>
        </p:nvSpPr>
        <p:spPr>
          <a:xfrm>
            <a:off x="534421" y="303912"/>
            <a:ext cx="833620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400" b="1" i="0" dirty="0">
                <a:solidFill>
                  <a:srgbClr val="0046AD"/>
                </a:solidFill>
                <a:effectLst/>
                <a:latin typeface="Century Gothic" panose="020B0502020202020204" pitchFamily="34" charset="0"/>
              </a:rPr>
              <a:t>Geomechanics Applications in Unconventional Reservoir Development</a:t>
            </a:r>
            <a:endParaRPr lang="en-US" sz="2200" b="1" spc="62" dirty="0">
              <a:solidFill>
                <a:srgbClr val="0046A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7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EADD868A-8C84-8311-6922-CF096710D3E7}"/>
              </a:ext>
            </a:extLst>
          </p:cNvPr>
          <p:cNvSpPr txBox="1"/>
          <p:nvPr/>
        </p:nvSpPr>
        <p:spPr>
          <a:xfrm>
            <a:off x="159035" y="6396704"/>
            <a:ext cx="8336202" cy="293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20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Geomechanics Applications in Unconventional Reservoir Development</a:t>
            </a:r>
            <a:endParaRPr lang="en-US" sz="1200" spc="62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5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AC681E77-EC46-19D9-2C22-9D045EF84EB9}"/>
              </a:ext>
            </a:extLst>
          </p:cNvPr>
          <p:cNvSpPr txBox="1"/>
          <p:nvPr/>
        </p:nvSpPr>
        <p:spPr>
          <a:xfrm>
            <a:off x="159035" y="6396704"/>
            <a:ext cx="8336202" cy="293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200" i="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Geomechanics Applications in Unconventional Reservoir Development</a:t>
            </a:r>
            <a:endParaRPr lang="en-US" sz="1200" spc="62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3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65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6" name="Freeform 6"/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82551" y="551662"/>
            <a:ext cx="1096859" cy="6181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99497" y="486614"/>
            <a:ext cx="1477591" cy="6837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C108EF-9D19-2F3B-9CA5-E65E458C73CC}"/>
              </a:ext>
            </a:extLst>
          </p:cNvPr>
          <p:cNvSpPr txBox="1"/>
          <p:nvPr/>
        </p:nvSpPr>
        <p:spPr>
          <a:xfrm>
            <a:off x="3738061" y="2855521"/>
            <a:ext cx="7349039" cy="74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7000" b="1" spc="-16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BD26BB1-251B-9279-5BFE-3018455E86A0}"/>
              </a:ext>
            </a:extLst>
          </p:cNvPr>
          <p:cNvSpPr txBox="1"/>
          <p:nvPr/>
        </p:nvSpPr>
        <p:spPr>
          <a:xfrm>
            <a:off x="4378746" y="4031701"/>
            <a:ext cx="451125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00" spc="-16">
                <a:solidFill>
                  <a:srgbClr val="FFFFFF"/>
                </a:solidFill>
                <a:latin typeface="Century Gothic"/>
              </a:rPr>
              <a:t>Questions</a:t>
            </a:r>
            <a:r>
              <a:rPr lang="en-US" sz="5350" spc="-16">
                <a:solidFill>
                  <a:srgbClr val="FFFFFF"/>
                </a:solidFill>
                <a:latin typeface="Century Gothic"/>
              </a:rPr>
              <a:t>?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6ED47BC3-1321-7A4D-3790-ACC82EB9EA2E}"/>
              </a:ext>
            </a:extLst>
          </p:cNvPr>
          <p:cNvSpPr txBox="1"/>
          <p:nvPr/>
        </p:nvSpPr>
        <p:spPr>
          <a:xfrm>
            <a:off x="543198" y="1045870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15-16 October 2024 | San Luis Resort, Spa &amp; Conference Center 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B494FFBE-7E13-A316-5BEB-9A19BD6D1BD8}"/>
              </a:ext>
            </a:extLst>
          </p:cNvPr>
          <p:cNvSpPr txBox="1"/>
          <p:nvPr/>
        </p:nvSpPr>
        <p:spPr>
          <a:xfrm>
            <a:off x="534421" y="435890"/>
            <a:ext cx="833620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400" b="1" i="0" dirty="0">
                <a:solidFill>
                  <a:srgbClr val="0046AD"/>
                </a:solidFill>
                <a:effectLst/>
                <a:latin typeface="Century Gothic" panose="020B0502020202020204" pitchFamily="34" charset="0"/>
              </a:rPr>
              <a:t>Geomechanics Applications in Unconventional Reservoir Development</a:t>
            </a:r>
            <a:endParaRPr lang="en-US" sz="2200" b="1" spc="62" dirty="0">
              <a:solidFill>
                <a:srgbClr val="0046A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0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77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Alyssa Moreno Sims</cp:lastModifiedBy>
  <cp:revision>19</cp:revision>
  <dcterms:created xsi:type="dcterms:W3CDTF">2015-05-14T16:01:47Z</dcterms:created>
  <dcterms:modified xsi:type="dcterms:W3CDTF">2024-08-19T19:41:22Z</dcterms:modified>
</cp:coreProperties>
</file>