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10" r:id="rId4"/>
    <p:sldId id="308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10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44755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3325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57306" y="469224"/>
            <a:ext cx="1305665" cy="73580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354" y="3074356"/>
            <a:ext cx="1011866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</a:pPr>
            <a:r>
              <a:rPr lang="en-US" sz="5358" spc="-16" dirty="0">
                <a:solidFill>
                  <a:srgbClr val="FFFFFF"/>
                </a:solidFill>
                <a:latin typeface="Century Gothic" panose="020B0502020202020204" pitchFamily="34" charset="0"/>
              </a:rPr>
              <a:t>Presentation Title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35935" y="679327"/>
            <a:ext cx="8676167" cy="315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Full Life Cycle Management of Produced Water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6D9B72-8CF2-8B81-166A-808562367E24}"/>
              </a:ext>
            </a:extLst>
          </p:cNvPr>
          <p:cNvSpPr txBox="1"/>
          <p:nvPr/>
        </p:nvSpPr>
        <p:spPr>
          <a:xfrm>
            <a:off x="3687046" y="4146487"/>
            <a:ext cx="436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Name and Company/or Logo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>
          <a:xfrm>
            <a:off x="7850" y="177423"/>
            <a:ext cx="12192000" cy="1318501"/>
            <a:chOff x="0" y="-47625"/>
            <a:chExt cx="5650920" cy="860425"/>
          </a:xfrm>
        </p:grpSpPr>
        <p:sp>
          <p:nvSpPr>
            <p:cNvPr id="5" name="Freeform 6"/>
            <p:cNvSpPr/>
            <p:nvPr/>
          </p:nvSpPr>
          <p:spPr>
            <a:xfrm>
              <a:off x="0" y="3325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72765" y="375669"/>
            <a:ext cx="1305665" cy="73580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51394" y="585772"/>
            <a:ext cx="8676167" cy="315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Full Life Cycle Management of Produced Water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 dirty="0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 dirty="0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435935" y="679327"/>
            <a:ext cx="8676167" cy="315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000" b="1" spc="62" dirty="0">
                <a:solidFill>
                  <a:srgbClr val="0046AD"/>
                </a:solidFill>
                <a:latin typeface="Century Gothic"/>
              </a:rPr>
              <a:t>SPE Workshop: Full Life Cycle Management of Produced Water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85015" y="533921"/>
            <a:ext cx="1305665" cy="7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Stacie Ehler</cp:lastModifiedBy>
  <cp:revision>25</cp:revision>
  <dcterms:created xsi:type="dcterms:W3CDTF">2015-05-14T16:01:47Z</dcterms:created>
  <dcterms:modified xsi:type="dcterms:W3CDTF">2024-09-09T21:40:13Z</dcterms:modified>
</cp:coreProperties>
</file>