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69" r:id="rId3"/>
    <p:sldId id="267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mary" id="{14C73629-ABE6-42F5-84F2-6AF767D6AEE1}">
          <p14:sldIdLst/>
        </p14:section>
        <p14:section name="Drilling" id="{DB58263C-98D2-4A70-BC35-C9E4360655A6}">
          <p14:sldIdLst>
            <p14:sldId id="270"/>
            <p14:sldId id="269"/>
            <p14:sldId id="267"/>
            <p14:sldId id="265"/>
          </p14:sldIdLst>
        </p14:section>
        <p14:section name="Completion" id="{CA678E3F-B858-475E-AD9D-57767FC4C238}">
          <p14:sldIdLst/>
        </p14:section>
        <p14:section name="Management" id="{DAF17FAC-2AF5-40E9-A32D-F25205AC55B0}">
          <p14:sldIdLst/>
        </p14:section>
        <p14:section name="Projects" id="{B2F8E62E-0AFF-4DFF-AEE7-D276F569B9F5}">
          <p14:sldIdLst/>
        </p14:section>
        <p14:section name="HSES" id="{D78763B9-A8D9-4320-89BB-F6C478EC7602}">
          <p14:sldIdLst/>
        </p14:section>
        <p14:section name="Production" id="{CBB9DF77-31FA-412B-9F38-607696958F23}">
          <p14:sldIdLst/>
        </p14:section>
        <p14:section name="Data Science" id="{BEA24675-8A88-45BA-BBEC-6316C810AA18}">
          <p14:sldIdLst/>
        </p14:section>
        <p14:section name="Reservoir" id="{8D2B946F-8E1E-435A-A22F-3D7BAE8A883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FF91F-B75C-4387-AB5E-8342D053E7D9}" v="15" dt="2023-04-20T08:47:07.627"/>
    <p1510:client id="{794E9E7A-017C-4137-8339-A6971A28F389}" v="521" dt="2023-04-20T09:43:21.386"/>
    <p1510:client id="{82E534A7-AF30-82B5-C425-DD7D477799F0}" v="169" dt="2023-04-19T15:08:38.033"/>
    <p1510:client id="{8419D68C-96EA-8A05-D6D1-D24652554CB3}" v="1" dt="2023-07-27T15:20:45.365"/>
    <p1510:client id="{B8648920-D50A-BBBD-44B3-B646CB151A68}" v="1" dt="2023-05-04T18:56:07.937"/>
    <p1510:client id="{B90013B1-557D-073B-1A39-D7E52E8E11C3}" v="6" dt="2023-05-02T05:59:08.559"/>
    <p1510:client id="{DABDE539-9323-396B-8B31-4811AFCB8343}" v="22" dt="2023-04-20T09:09:19.308"/>
    <p1510:client id="{FF3D5FBF-BBEA-641E-8658-843947A0569A}" v="15" dt="2023-05-21T19:10:59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45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34421" y="865331"/>
            <a:ext cx="7607271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 smtClean="0">
                <a:solidFill>
                  <a:srgbClr val="0046AD"/>
                </a:solidFill>
                <a:latin typeface="Century Gothic"/>
              </a:rPr>
              <a:t>4–5 June 2024 </a:t>
            </a: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| </a:t>
            </a:r>
            <a:r>
              <a:rPr lang="en-US" sz="1300" b="1" spc="62" dirty="0" smtClean="0">
                <a:solidFill>
                  <a:srgbClr val="0046AD"/>
                </a:solidFill>
                <a:latin typeface="Century Gothic"/>
              </a:rPr>
              <a:t>The </a:t>
            </a:r>
            <a:r>
              <a:rPr lang="en-US" sz="1300" b="1" spc="62" dirty="0" err="1" smtClean="0">
                <a:solidFill>
                  <a:srgbClr val="0046AD"/>
                </a:solidFill>
                <a:latin typeface="Century Gothic"/>
              </a:rPr>
              <a:t>Chifley</a:t>
            </a:r>
            <a:r>
              <a:rPr lang="en-US" sz="1300" b="1" spc="62" dirty="0" smtClean="0">
                <a:solidFill>
                  <a:srgbClr val="0046AD"/>
                </a:solidFill>
                <a:latin typeface="Century Gothic"/>
              </a:rPr>
              <a:t> Houston, Tapestry Collection by Hilton</a:t>
            </a:r>
            <a:endParaRPr lang="en-US" sz="1300" b="1" spc="62" dirty="0">
              <a:solidFill>
                <a:srgbClr val="0046AD"/>
              </a:solidFill>
              <a:latin typeface="Century Gothic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534421" y="549380"/>
            <a:ext cx="7793124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 smtClean="0">
                <a:solidFill>
                  <a:srgbClr val="0046AD"/>
                </a:solidFill>
                <a:latin typeface="Century Gothic"/>
              </a:rPr>
              <a:t>Geothermal Digital and Automation</a:t>
            </a:r>
            <a:endParaRPr lang="en-US" sz="2200" b="1" spc="62" dirty="0">
              <a:solidFill>
                <a:srgbClr val="0046A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0670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488DBE-F6D3-8347-69D1-6D96649ACF83}"/>
              </a:ext>
            </a:extLst>
          </p:cNvPr>
          <p:cNvSpPr/>
          <p:nvPr/>
        </p:nvSpPr>
        <p:spPr>
          <a:xfrm>
            <a:off x="0" y="0"/>
            <a:ext cx="12192000" cy="151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7482" b="-116114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0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28" name="TextBox 11">
            <a:extLst>
              <a:ext uri="{FF2B5EF4-FFF2-40B4-BE49-F238E27FC236}">
                <a16:creationId xmlns:a16="http://schemas.microsoft.com/office/drawing/2014/main" id="{F287FC31-4CBB-AFC9-47B5-F4AD2BB558EA}"/>
              </a:ext>
            </a:extLst>
          </p:cNvPr>
          <p:cNvSpPr txBox="1"/>
          <p:nvPr/>
        </p:nvSpPr>
        <p:spPr>
          <a:xfrm>
            <a:off x="487958" y="744526"/>
            <a:ext cx="7607271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4–5 June 2024 | The </a:t>
            </a:r>
            <a:r>
              <a:rPr lang="en-US" sz="1300" b="1" spc="62" dirty="0" err="1">
                <a:solidFill>
                  <a:srgbClr val="0046AD"/>
                </a:solidFill>
                <a:latin typeface="Century Gothic"/>
              </a:rPr>
              <a:t>Chifley</a:t>
            </a: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 Houston, </a:t>
            </a:r>
            <a:r>
              <a:rPr lang="en-US" sz="1300" b="1" spc="62" dirty="0" smtClean="0">
                <a:solidFill>
                  <a:srgbClr val="0046AD"/>
                </a:solidFill>
                <a:latin typeface="Century Gothic"/>
              </a:rPr>
              <a:t>Tapestry Collection by Hilton</a:t>
            </a:r>
            <a:endParaRPr lang="en-US" sz="1300" b="1" spc="62" dirty="0">
              <a:solidFill>
                <a:srgbClr val="0046AD"/>
              </a:solidFill>
              <a:latin typeface="Century Gothic"/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487958" y="473150"/>
            <a:ext cx="7793124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 smtClean="0">
                <a:solidFill>
                  <a:srgbClr val="0046AD"/>
                </a:solidFill>
                <a:latin typeface="Century Gothic"/>
              </a:rPr>
              <a:t>Geothermal Digital and Automation</a:t>
            </a:r>
            <a:endParaRPr lang="en-US" sz="2200" b="1" spc="62" dirty="0">
              <a:solidFill>
                <a:srgbClr val="0046A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6546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400507"/>
            <a:ext cx="12192000" cy="976150"/>
            <a:chOff x="0" y="0"/>
            <a:chExt cx="5650920" cy="63701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C7355C9C-3A15-AB90-11A2-1867E8C726B4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  <p:pic>
        <p:nvPicPr>
          <p:cNvPr id="10" name="Picture 8" descr="Text&#10;&#10;Description automatically generated">
            <a:extLst>
              <a:ext uri="{FF2B5EF4-FFF2-40B4-BE49-F238E27FC236}">
                <a16:creationId xmlns:a16="http://schemas.microsoft.com/office/drawing/2014/main" id="{A7BC0D9E-5C4B-E5BD-95AD-DEAE1C3B20A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14" name="Picture 9" descr="Text, logo&#10;&#10;Description automatically generated">
            <a:extLst>
              <a:ext uri="{FF2B5EF4-FFF2-40B4-BE49-F238E27FC236}">
                <a16:creationId xmlns:a16="http://schemas.microsoft.com/office/drawing/2014/main" id="{A70FD7B3-BF9E-B469-01B9-ECDA0AE4956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807652" y="486614"/>
            <a:ext cx="1469436" cy="680325"/>
          </a:xfrm>
          <a:prstGeom prst="rect">
            <a:avLst/>
          </a:prstGeom>
        </p:spPr>
      </p:pic>
      <p:sp>
        <p:nvSpPr>
          <p:cNvPr id="16" name="TextBox 11">
            <a:extLst>
              <a:ext uri="{FF2B5EF4-FFF2-40B4-BE49-F238E27FC236}">
                <a16:creationId xmlns:a16="http://schemas.microsoft.com/office/drawing/2014/main" id="{1E411618-8A99-AB8C-DFD6-5DD57D25DAFE}"/>
              </a:ext>
            </a:extLst>
          </p:cNvPr>
          <p:cNvSpPr txBox="1"/>
          <p:nvPr/>
        </p:nvSpPr>
        <p:spPr>
          <a:xfrm>
            <a:off x="534421" y="865331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4–5 June 2024 | The </a:t>
            </a:r>
            <a:r>
              <a:rPr lang="en-US" sz="1300" b="1" spc="62" dirty="0" err="1">
                <a:solidFill>
                  <a:srgbClr val="0046AD"/>
                </a:solidFill>
                <a:latin typeface="Century Gothic"/>
              </a:rPr>
              <a:t>Chifley</a:t>
            </a: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 Houston, Tapestry Collection by Hilton</a:t>
            </a:r>
            <a:endParaRPr lang="en-US" sz="1300" b="1" spc="62" dirty="0">
              <a:solidFill>
                <a:srgbClr val="0046AD"/>
              </a:solidFill>
              <a:latin typeface="Century Gothic"/>
            </a:endParaRP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229531F3-C104-080F-F518-DD53FE1B33CA}"/>
              </a:ext>
            </a:extLst>
          </p:cNvPr>
          <p:cNvSpPr txBox="1"/>
          <p:nvPr/>
        </p:nvSpPr>
        <p:spPr>
          <a:xfrm>
            <a:off x="534421" y="549380"/>
            <a:ext cx="7821001" cy="3314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Geothermal Digital and Automation</a:t>
            </a:r>
            <a:endParaRPr lang="en-US" sz="2200" b="1" spc="62" dirty="0">
              <a:solidFill>
                <a:srgbClr val="0046A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029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AB25CCD-4362-F2F9-0AD9-A90B5BEA8D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8" r="4877" b="257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3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Sunny Rogers</cp:lastModifiedBy>
  <cp:revision>16</cp:revision>
  <dcterms:created xsi:type="dcterms:W3CDTF">2015-05-14T16:01:47Z</dcterms:created>
  <dcterms:modified xsi:type="dcterms:W3CDTF">2024-01-04T22:28:31Z</dcterms:modified>
</cp:coreProperties>
</file>