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FF91F-B75C-4387-AB5E-8342D053E7D9}" v="15" dt="2023-04-20T08:47:07.627"/>
    <p1510:client id="{794E9E7A-017C-4137-8339-A6971A28F389}" v="521" dt="2023-04-20T09:43:21.386"/>
    <p1510:client id="{82E534A7-AF30-82B5-C425-DD7D477799F0}" v="169" dt="2023-04-19T15:08:38.033"/>
    <p1510:client id="{8419D68C-96EA-8A05-D6D1-D24652554CB3}" v="1" dt="2023-07-27T15:20:45.365"/>
    <p1510:client id="{B8648920-D50A-BBBD-44B3-B646CB151A68}" v="1" dt="2023-05-04T18:56:07.937"/>
    <p1510:client id="{B90013B1-557D-073B-1A39-D7E52E8E11C3}" v="6" dt="2023-05-02T05:59:08.559"/>
    <p1510:client id="{DABDE539-9323-396B-8B31-4811AFCB8343}" v="22" dt="2023-04-20T09:09:19.308"/>
    <p1510:client id="{FF3D5FBF-BBEA-641E-8658-843947A0569A}" v="15" dt="2023-05-21T19:10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889200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0" y="762810"/>
            <a:ext cx="1096859" cy="61813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1351977"/>
            <a:ext cx="7607271" cy="296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8–9 August 2024 | University of Houston | Houston, Texas, </a:t>
            </a:r>
            <a:r>
              <a:rPr lang="en-US" sz="1300" b="1" spc="62" dirty="0" smtClean="0">
                <a:solidFill>
                  <a:srgbClr val="0046AD"/>
                </a:solidFill>
                <a:latin typeface="Century Gothic"/>
              </a:rPr>
              <a:t>USA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604700"/>
            <a:ext cx="7999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SPE/PEDHA Workshop: Fueling the Future: </a:t>
            </a:r>
            <a:endParaRPr lang="en-US" sz="2200" b="1" spc="62" dirty="0" smtClean="0">
              <a:solidFill>
                <a:srgbClr val="0046AD"/>
              </a:solidFill>
              <a:latin typeface="Century Gothic"/>
            </a:endParaRPr>
          </a:p>
          <a:p>
            <a:pPr>
              <a:lnSpc>
                <a:spcPts val="2709"/>
              </a:lnSpc>
            </a:pPr>
            <a:r>
              <a:rPr lang="en-US" sz="2200" b="1" spc="62" dirty="0" smtClean="0">
                <a:solidFill>
                  <a:srgbClr val="0046AD"/>
                </a:solidFill>
                <a:latin typeface="Century Gothic"/>
              </a:rPr>
              <a:t>Petroleum </a:t>
            </a: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Engineering Industry/Education in a New Era</a:t>
            </a:r>
          </a:p>
        </p:txBody>
      </p:sp>
      <p:pic>
        <p:nvPicPr>
          <p:cNvPr id="18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68819" y="776756"/>
            <a:ext cx="1312140" cy="6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7"/>
            <a:ext cx="12227560" cy="2232803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3"/>
            <a:ext cx="12192000" cy="1481199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4787" y="696003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80552" y="641463"/>
            <a:ext cx="1574943" cy="72721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67769" y="621641"/>
            <a:ext cx="7999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SPE/PEDHA Workshop: Fueling the Future: </a:t>
            </a:r>
            <a:endParaRPr lang="en-US" sz="2200" b="1" spc="62" dirty="0" smtClean="0">
              <a:solidFill>
                <a:srgbClr val="0046AD"/>
              </a:solidFill>
              <a:latin typeface="Century Gothic"/>
            </a:endParaRPr>
          </a:p>
          <a:p>
            <a:pPr>
              <a:lnSpc>
                <a:spcPts val="2709"/>
              </a:lnSpc>
            </a:pPr>
            <a:r>
              <a:rPr lang="en-US" sz="2200" b="1" spc="62" dirty="0" smtClean="0">
                <a:solidFill>
                  <a:srgbClr val="0046AD"/>
                </a:solidFill>
                <a:latin typeface="Century Gothic"/>
              </a:rPr>
              <a:t>Petroleum </a:t>
            </a: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Engineering Industry/Education in a New Era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1310412"/>
            <a:ext cx="7607271" cy="296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8–9 August 2024 | University of Houston | Houston, Texas, </a:t>
            </a:r>
            <a:r>
              <a:rPr lang="en-US" sz="1300" b="1" spc="62" dirty="0" smtClean="0">
                <a:solidFill>
                  <a:srgbClr val="0046AD"/>
                </a:solidFill>
                <a:latin typeface="Century Gothic"/>
              </a:rPr>
              <a:t>USA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86149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51823" y="756276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93461" y="756276"/>
            <a:ext cx="1477591" cy="683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67769" y="621641"/>
            <a:ext cx="7999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SPE/PEDHA Workshop: Fueling the Future: </a:t>
            </a:r>
            <a:endParaRPr lang="en-US" sz="2200" b="1" spc="62" dirty="0" smtClean="0">
              <a:solidFill>
                <a:srgbClr val="0046AD"/>
              </a:solidFill>
              <a:latin typeface="Century Gothic"/>
            </a:endParaRPr>
          </a:p>
          <a:p>
            <a:pPr>
              <a:lnSpc>
                <a:spcPts val="2709"/>
              </a:lnSpc>
            </a:pPr>
            <a:r>
              <a:rPr lang="en-US" sz="2200" b="1" spc="62" dirty="0" smtClean="0">
                <a:solidFill>
                  <a:srgbClr val="0046AD"/>
                </a:solidFill>
                <a:latin typeface="Century Gothic"/>
              </a:rPr>
              <a:t>Petroleum </a:t>
            </a: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Engineering Industry/Education in a New Era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1310412"/>
            <a:ext cx="7607271" cy="296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8–9 August 2024 | University of Houston | Houston, Texas, </a:t>
            </a:r>
            <a:r>
              <a:rPr lang="en-US" sz="1300" b="1" spc="62" dirty="0" smtClean="0">
                <a:solidFill>
                  <a:srgbClr val="0046AD"/>
                </a:solidFill>
                <a:latin typeface="Century Gothic"/>
              </a:rPr>
              <a:t>USA</a:t>
            </a:r>
            <a:endParaRPr lang="en-US" sz="1300" b="1" spc="62" dirty="0">
              <a:solidFill>
                <a:srgbClr val="0046A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Sunny Rogers</cp:lastModifiedBy>
  <cp:revision>16</cp:revision>
  <dcterms:created xsi:type="dcterms:W3CDTF">2015-05-14T16:01:47Z</dcterms:created>
  <dcterms:modified xsi:type="dcterms:W3CDTF">2024-01-22T21:37:45Z</dcterms:modified>
</cp:coreProperties>
</file>