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6" r:id="rId2"/>
    <p:sldId id="307" r:id="rId3"/>
    <p:sldId id="308" r:id="rId4"/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" id="{14C73629-ABE6-42F5-84F2-6AF767D6AEE1}">
          <p14:sldIdLst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FF91F-B75C-4387-AB5E-8342D053E7D9}" v="15" dt="2023-04-20T08:47:07.627"/>
    <p1510:client id="{794E9E7A-017C-4137-8339-A6971A28F389}" v="521" dt="2023-04-20T09:43:21.386"/>
    <p1510:client id="{82E534A7-AF30-82B5-C425-DD7D477799F0}" v="169" dt="2023-04-19T15:08:38.033"/>
    <p1510:client id="{8419D68C-96EA-8A05-D6D1-D24652554CB3}" v="1" dt="2023-07-27T15:20:45.365"/>
    <p1510:client id="{B8648920-D50A-BBBD-44B3-B646CB151A68}" v="1" dt="2023-05-04T18:56:07.937"/>
    <p1510:client id="{B90013B1-557D-073B-1A39-D7E52E8E11C3}" v="6" dt="2023-05-02T05:59:08.559"/>
    <p1510:client id="{DABDE539-9323-396B-8B31-4811AFCB8343}" v="22" dt="2023-04-20T09:09:19.308"/>
    <p1510:client id="{FF3D5FBF-BBEA-641E-8658-843947A0569A}" v="15" dt="2023-05-21T19:10:5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534421" y="865331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4–5 September 2024 | SERHS Natal Grand Hotel and Resort | Natal, Brazil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534420" y="549380"/>
            <a:ext cx="8378761" cy="31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900" b="1" spc="62" dirty="0">
                <a:solidFill>
                  <a:srgbClr val="0046AD"/>
                </a:solidFill>
                <a:latin typeface="Century Gothic"/>
              </a:rPr>
              <a:t> Improving Recovery Factors in Onshore Fields</a:t>
            </a:r>
          </a:p>
        </p:txBody>
      </p:sp>
    </p:spTree>
    <p:extLst>
      <p:ext uri="{BB962C8B-B14F-4D97-AF65-F5344CB8AC3E}">
        <p14:creationId xmlns:p14="http://schemas.microsoft.com/office/powerpoint/2010/main" val="4104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b="40437"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64474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36088" y="430857"/>
            <a:ext cx="1096859" cy="618135"/>
          </a:xfrm>
          <a:prstGeom prst="rect">
            <a:avLst/>
          </a:prstGeom>
        </p:spPr>
      </p:pic>
      <p:pic>
        <p:nvPicPr>
          <p:cNvPr id="26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55682" y="365809"/>
            <a:ext cx="1574943" cy="727217"/>
          </a:xfrm>
          <a:prstGeom prst="rect">
            <a:avLst/>
          </a:prstGeom>
        </p:spPr>
      </p:pic>
      <p:sp>
        <p:nvSpPr>
          <p:cNvPr id="28" name="TextBox 11">
            <a:extLst>
              <a:ext uri="{FF2B5EF4-FFF2-40B4-BE49-F238E27FC236}">
                <a16:creationId xmlns:a16="http://schemas.microsoft.com/office/drawing/2014/main" id="{F287FC31-4CBB-AFC9-47B5-F4AD2BB558EA}"/>
              </a:ext>
            </a:extLst>
          </p:cNvPr>
          <p:cNvSpPr txBox="1"/>
          <p:nvPr/>
        </p:nvSpPr>
        <p:spPr>
          <a:xfrm>
            <a:off x="487958" y="744526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4–5 September 2024 | SERHS Natal Grand Hotel and Resort | Natal, Brazil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B48E46C3-7BF5-7EB6-1488-66A61FBC8A73}"/>
              </a:ext>
            </a:extLst>
          </p:cNvPr>
          <p:cNvSpPr txBox="1"/>
          <p:nvPr/>
        </p:nvSpPr>
        <p:spPr>
          <a:xfrm>
            <a:off x="487957" y="428575"/>
            <a:ext cx="8167725" cy="31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900" b="1" spc="62" dirty="0">
                <a:solidFill>
                  <a:srgbClr val="0046AD"/>
                </a:solidFill>
                <a:latin typeface="Century Gothic"/>
              </a:rPr>
              <a:t> Improving Recovery Factors in Onshore Fields</a:t>
            </a:r>
          </a:p>
        </p:txBody>
      </p:sp>
    </p:spTree>
    <p:extLst>
      <p:ext uri="{BB962C8B-B14F-4D97-AF65-F5344CB8AC3E}">
        <p14:creationId xmlns:p14="http://schemas.microsoft.com/office/powerpoint/2010/main" val="3050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534421" y="865331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4–5 September 2024 | SERHS Natal Grand Hotel and Resort | Natal, Brazil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534420" y="549380"/>
            <a:ext cx="8141693" cy="31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900" b="1" spc="62" dirty="0">
                <a:solidFill>
                  <a:srgbClr val="0046AD"/>
                </a:solidFill>
                <a:latin typeface="Century Gothic"/>
              </a:rPr>
              <a:t> Improving Recovery Factors in Onshore Fields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108EF-9D19-2F3B-9CA5-E65E458C73CC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BD26BB1-251B-9279-5BFE-3018455E86A0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97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Bienor Melo</cp:lastModifiedBy>
  <cp:revision>18</cp:revision>
  <dcterms:created xsi:type="dcterms:W3CDTF">2015-05-14T16:01:47Z</dcterms:created>
  <dcterms:modified xsi:type="dcterms:W3CDTF">2024-05-31T23:06:52Z</dcterms:modified>
</cp:coreProperties>
</file>