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07" r:id="rId3"/>
    <p:sldId id="311" r:id="rId4"/>
    <p:sldId id="308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mary" id="{14C73629-ABE6-42F5-84F2-6AF767D6AEE1}">
          <p14:sldIdLst>
            <p14:sldId id="306"/>
            <p14:sldId id="307"/>
            <p14:sldId id="311"/>
            <p14:sldId id="308"/>
            <p14:sldId id="309"/>
          </p14:sldIdLst>
        </p14:section>
        <p14:section name="Drilling" id="{DB58263C-98D2-4A70-BC35-C9E4360655A6}">
          <p14:sldIdLst/>
        </p14:section>
        <p14:section name="Completion" id="{CA678E3F-B858-475E-AD9D-57767FC4C238}">
          <p14:sldIdLst/>
        </p14:section>
        <p14:section name="Management" id="{DAF17FAC-2AF5-40E9-A32D-F25205AC55B0}">
          <p14:sldIdLst/>
        </p14:section>
        <p14:section name="Projects" id="{B2F8E62E-0AFF-4DFF-AEE7-D276F569B9F5}">
          <p14:sldIdLst/>
        </p14:section>
        <p14:section name="HSES" id="{D78763B9-A8D9-4320-89BB-F6C478EC7602}">
          <p14:sldIdLst/>
        </p14:section>
        <p14:section name="Production" id="{CBB9DF77-31FA-412B-9F38-607696958F23}">
          <p14:sldIdLst/>
        </p14:section>
        <p14:section name="Data Science" id="{BEA24675-8A88-45BA-BBEC-6316C810AA18}">
          <p14:sldIdLst/>
        </p14:section>
        <p14:section name="Reservoir" id="{8D2B946F-8E1E-435A-A22F-3D7BAE8A883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34421" y="865331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6–7 November 2024 | JW Marriott Hotel | Rio de Janeiro, Brazil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534421" y="549380"/>
            <a:ext cx="7793124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Digital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41040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EB0C8-A4C2-A7E8-B875-C2561913A9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6076"/>
            <a:ext cx="12227560" cy="1512000"/>
          </a:xfrm>
          <a:prstGeom prst="rect">
            <a:avLst/>
          </a:prstGeom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0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28" name="TextBox 11">
            <a:extLst>
              <a:ext uri="{FF2B5EF4-FFF2-40B4-BE49-F238E27FC236}">
                <a16:creationId xmlns:a16="http://schemas.microsoft.com/office/drawing/2014/main" id="{F287FC31-4CBB-AFC9-47B5-F4AD2BB558EA}"/>
              </a:ext>
            </a:extLst>
          </p:cNvPr>
          <p:cNvSpPr txBox="1"/>
          <p:nvPr/>
        </p:nvSpPr>
        <p:spPr>
          <a:xfrm>
            <a:off x="487958" y="744526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6–7 November 2024 | JW Marriott Hotel | Rio de Janeiro, Brazil</a:t>
            </a: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B48E46C3-7BF5-7EB6-1488-66A61FBC8A73}"/>
              </a:ext>
            </a:extLst>
          </p:cNvPr>
          <p:cNvSpPr txBox="1"/>
          <p:nvPr/>
        </p:nvSpPr>
        <p:spPr>
          <a:xfrm>
            <a:off x="487958" y="428575"/>
            <a:ext cx="7904636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Digital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305077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EB0C8-A4C2-A7E8-B875-C2561913A9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6076"/>
            <a:ext cx="12227560" cy="1512000"/>
          </a:xfrm>
          <a:prstGeom prst="rect">
            <a:avLst/>
          </a:prstGeom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0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28" name="TextBox 11">
            <a:extLst>
              <a:ext uri="{FF2B5EF4-FFF2-40B4-BE49-F238E27FC236}">
                <a16:creationId xmlns:a16="http://schemas.microsoft.com/office/drawing/2014/main" id="{F287FC31-4CBB-AFC9-47B5-F4AD2BB558EA}"/>
              </a:ext>
            </a:extLst>
          </p:cNvPr>
          <p:cNvSpPr txBox="1"/>
          <p:nvPr/>
        </p:nvSpPr>
        <p:spPr>
          <a:xfrm>
            <a:off x="487958" y="744526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6–7 November 2024 | JW Marriott Hotel | Rio de Janeiro, Brazil</a:t>
            </a:r>
          </a:p>
        </p:txBody>
      </p:sp>
      <p:sp>
        <p:nvSpPr>
          <p:cNvPr id="30" name="TextBox 11">
            <a:extLst>
              <a:ext uri="{FF2B5EF4-FFF2-40B4-BE49-F238E27FC236}">
                <a16:creationId xmlns:a16="http://schemas.microsoft.com/office/drawing/2014/main" id="{B48E46C3-7BF5-7EB6-1488-66A61FBC8A73}"/>
              </a:ext>
            </a:extLst>
          </p:cNvPr>
          <p:cNvSpPr txBox="1"/>
          <p:nvPr/>
        </p:nvSpPr>
        <p:spPr>
          <a:xfrm>
            <a:off x="487958" y="428575"/>
            <a:ext cx="7904636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Digital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75317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34421" y="865331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6–7 November 2024 | JW Marriott Hotel | Rio de Janeiro, Brazil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534421" y="549380"/>
            <a:ext cx="7793124" cy="321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200" b="1" spc="62" dirty="0">
                <a:solidFill>
                  <a:srgbClr val="0046AD"/>
                </a:solidFill>
                <a:latin typeface="Century Gothic"/>
              </a:rPr>
              <a:t>Digital Transformation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C108EF-9D19-2F3B-9CA5-E65E458C73CC}"/>
              </a:ext>
            </a:extLst>
          </p:cNvPr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CBD26BB1-251B-9279-5BFE-3018455E86A0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97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Bienor Melo</cp:lastModifiedBy>
  <cp:revision>24</cp:revision>
  <dcterms:created xsi:type="dcterms:W3CDTF">2015-05-14T16:01:47Z</dcterms:created>
  <dcterms:modified xsi:type="dcterms:W3CDTF">2024-09-17T15:29:46Z</dcterms:modified>
</cp:coreProperties>
</file>