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09"/>
          </p14:sldIdLst>
        </p14:section>
        <p14:section name="Drilling" id="{DB58263C-98D2-4A70-BC35-C9E4360655A6}">
          <p14:sldIdLst/>
        </p14:section>
        <p14:section name="Completion" id="{CA678E3F-B858-475E-AD9D-57767FC4C238}">
          <p14:sldIdLst/>
        </p14:section>
        <p14:section name="Management" id="{DAF17FAC-2AF5-40E9-A32D-F25205AC55B0}">
          <p14:sldIdLst/>
        </p14:section>
        <p14:section name="Projects" id="{B2F8E62E-0AFF-4DFF-AEE7-D276F569B9F5}">
          <p14:sldIdLst/>
        </p14:section>
        <p14:section name="HSES" id="{D78763B9-A8D9-4320-89BB-F6C478EC7602}">
          <p14:sldIdLst/>
        </p14:section>
        <p14:section name="Production" id="{CBB9DF77-31FA-412B-9F38-607696958F23}">
          <p14:sldIdLst/>
        </p14:section>
        <p14:section name="Data Science" id="{BEA24675-8A88-45BA-BBEC-6316C810AA18}">
          <p14:sldIdLst/>
        </p14:section>
        <p14:section name="Reservoir" id="{8D2B946F-8E1E-435A-A22F-3D7BAE8A883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FF91F-B75C-4387-AB5E-8342D053E7D9}" v="15" dt="2023-04-20T08:47:07.627"/>
    <p1510:client id="{794E9E7A-017C-4137-8339-A6971A28F389}" v="521" dt="2023-04-20T09:43:21.386"/>
    <p1510:client id="{82E534A7-AF30-82B5-C425-DD7D477799F0}" v="169" dt="2023-04-19T15:08:38.033"/>
    <p1510:client id="{8419D68C-96EA-8A05-D6D1-D24652554CB3}" v="1" dt="2023-07-27T15:20:45.365"/>
    <p1510:client id="{B8648920-D50A-BBBD-44B3-B646CB151A68}" v="1" dt="2023-05-04T18:56:07.937"/>
    <p1510:client id="{B90013B1-557D-073B-1A39-D7E52E8E11C3}" v="6" dt="2023-05-02T05:59:08.559"/>
    <p1510:client id="{DABDE539-9323-396B-8B31-4811AFCB8343}" v="22" dt="2023-04-20T09:09:19.308"/>
    <p1510:client id="{FF3D5FBF-BBEA-641E-8658-843947A0569A}" v="15" dt="2023-05-21T19:10:5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-79899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79899" y="270978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3325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61205" y="485695"/>
            <a:ext cx="1305665" cy="7358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11459" y="549380"/>
            <a:ext cx="798457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400" b="1" spc="62" dirty="0">
                <a:solidFill>
                  <a:srgbClr val="0046AD"/>
                </a:solidFill>
                <a:latin typeface="Century Gothic"/>
              </a:rPr>
              <a:t>SPE/SEG Workshop: Injection Induced Seismicity</a:t>
            </a:r>
          </a:p>
        </p:txBody>
      </p:sp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B3D6B8A9-4B5C-5BF9-E454-3104E965A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046" y="445535"/>
            <a:ext cx="1348495" cy="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56451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58817" y="345755"/>
            <a:ext cx="1411660" cy="795541"/>
          </a:xfrm>
          <a:prstGeom prst="rect">
            <a:avLst/>
          </a:prstGeom>
        </p:spPr>
      </p:pic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487958" y="428575"/>
            <a:ext cx="7904636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400" b="1" spc="62" dirty="0">
                <a:solidFill>
                  <a:srgbClr val="0046AD"/>
                </a:solidFill>
                <a:latin typeface="Century Gothic"/>
              </a:rPr>
              <a:t>SPE/SEG Workshop: Injection Induced Seismicity</a:t>
            </a:r>
          </a:p>
          <a:p>
            <a:pPr>
              <a:lnSpc>
                <a:spcPts val="2709"/>
              </a:lnSpc>
            </a:pPr>
            <a:endParaRPr lang="en-US" sz="2200" b="1" spc="62" dirty="0">
              <a:solidFill>
                <a:srgbClr val="0046AD"/>
              </a:solidFill>
              <a:latin typeface="Century Gothic"/>
            </a:endParaRP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53788A0D-BA3E-0007-7F1C-BDC55A0E3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91" y="338551"/>
            <a:ext cx="1348495" cy="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60199" y="535040"/>
            <a:ext cx="1265620" cy="71324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11459" y="644293"/>
            <a:ext cx="7863849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400" b="1" spc="62" dirty="0">
                <a:solidFill>
                  <a:srgbClr val="0046AD"/>
                </a:solidFill>
                <a:latin typeface="Century Gothic"/>
              </a:rPr>
              <a:t>SPE/SEG Workshop: Injection Induced Seismicity</a:t>
            </a:r>
          </a:p>
          <a:p>
            <a:pPr>
              <a:lnSpc>
                <a:spcPts val="2709"/>
              </a:lnSpc>
            </a:pPr>
            <a:endParaRPr lang="en-US" sz="22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 dirty="0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 dirty="0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pic>
        <p:nvPicPr>
          <p:cNvPr id="16" name="Picture 15" descr="A logo for a company&#10;&#10;Description automatically generated">
            <a:extLst>
              <a:ext uri="{FF2B5EF4-FFF2-40B4-BE49-F238E27FC236}">
                <a16:creationId xmlns:a16="http://schemas.microsoft.com/office/drawing/2014/main" id="{A42D9B85-CB7A-A8C6-2266-59A5D602A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046" y="445535"/>
            <a:ext cx="1348495" cy="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Stacie Ehler</cp:lastModifiedBy>
  <cp:revision>21</cp:revision>
  <dcterms:created xsi:type="dcterms:W3CDTF">2015-05-14T16:01:47Z</dcterms:created>
  <dcterms:modified xsi:type="dcterms:W3CDTF">2023-11-14T21:11:08Z</dcterms:modified>
</cp:coreProperties>
</file>