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6" r:id="rId2"/>
    <p:sldId id="307" r:id="rId3"/>
    <p:sldId id="310" r:id="rId4"/>
    <p:sldId id="308" r:id="rId5"/>
    <p:sldId id="3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10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79899" y="270978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3325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61353" y="527725"/>
            <a:ext cx="1305665" cy="73580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354" y="3074356"/>
            <a:ext cx="10065506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5358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Presentation Title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11459" y="549380"/>
            <a:ext cx="7984571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SPE/AIChE Workshop: Flow Assurance Best Practices for Today, Challenges for the Future</a:t>
            </a:r>
          </a:p>
        </p:txBody>
      </p:sp>
      <p:pic>
        <p:nvPicPr>
          <p:cNvPr id="2" name="Picture 1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768F516-8051-D7ED-B9F0-172691C6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7" y="435552"/>
            <a:ext cx="2145083" cy="713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5671F-AC4E-F45C-44C8-F8A35D2C0B8D}"/>
              </a:ext>
            </a:extLst>
          </p:cNvPr>
          <p:cNvSpPr txBox="1"/>
          <p:nvPr/>
        </p:nvSpPr>
        <p:spPr>
          <a:xfrm>
            <a:off x="3811509" y="4173648"/>
            <a:ext cx="460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Name and Company/or Logo</a:t>
            </a: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56451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94587" y="411789"/>
            <a:ext cx="7984571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SPE/AIChE Workshop: Flow Assurance Best Practices for Today, Challenges for the Future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7081" y="372020"/>
            <a:ext cx="1305665" cy="735807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768F516-8051-D7ED-B9F0-172691C6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831" y="383303"/>
            <a:ext cx="2145083" cy="7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91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327527"/>
            <a:ext cx="1753636" cy="1318501"/>
          </a:xfrm>
          <a:prstGeom prst="rect">
            <a:avLst/>
          </a:prstGeom>
        </p:spPr>
        <p:txBody>
          <a:bodyPr lIns="19693" tIns="19693" rIns="19693" bIns="19693" rtlCol="0" anchor="ctr"/>
          <a:lstStyle/>
          <a:p>
            <a:pPr algn="ctr">
              <a:lnSpc>
                <a:spcPts val="1031"/>
              </a:lnSpc>
            </a:pPr>
            <a:endParaRPr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 dirty="0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 dirty="0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56451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94587" y="411789"/>
            <a:ext cx="7984571" cy="656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b="1" spc="62" dirty="0">
                <a:solidFill>
                  <a:srgbClr val="0046AD"/>
                </a:solidFill>
                <a:latin typeface="Century Gothic"/>
              </a:rPr>
              <a:t>SPE/AIChE Workshop: Flow Assurance Best Practices for Today, Challenges for the Future</a:t>
            </a: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7081" y="372020"/>
            <a:ext cx="1305665" cy="735807"/>
          </a:xfrm>
          <a:prstGeom prst="rect">
            <a:avLst/>
          </a:prstGeom>
        </p:spPr>
      </p:pic>
      <p:pic>
        <p:nvPicPr>
          <p:cNvPr id="11" name="Picture 1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768F516-8051-D7ED-B9F0-172691C6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831" y="383303"/>
            <a:ext cx="2145083" cy="7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61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Stacie Ehler</cp:lastModifiedBy>
  <cp:revision>29</cp:revision>
  <dcterms:created xsi:type="dcterms:W3CDTF">2015-05-14T16:01:47Z</dcterms:created>
  <dcterms:modified xsi:type="dcterms:W3CDTF">2024-09-09T21:17:39Z</dcterms:modified>
</cp:coreProperties>
</file>