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AEFAB-2980-4D9A-8BBA-F5B4589BBA52}" v="2" dt="2023-04-11T09:58:50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ishma Salim" userId="506492f7-cbb5-443c-9ce9-2031ac310c70" providerId="ADAL" clId="{C93AEFAB-2980-4D9A-8BBA-F5B4589BBA52}"/>
    <pc:docChg chg="modSld">
      <pc:chgData name="Benishma Salim" userId="506492f7-cbb5-443c-9ce9-2031ac310c70" providerId="ADAL" clId="{C93AEFAB-2980-4D9A-8BBA-F5B4589BBA52}" dt="2023-04-11T09:58:50.083" v="1" actId="14826"/>
      <pc:docMkLst>
        <pc:docMk/>
      </pc:docMkLst>
      <pc:sldChg chg="modSp">
        <pc:chgData name="Benishma Salim" userId="506492f7-cbb5-443c-9ce9-2031ac310c70" providerId="ADAL" clId="{C93AEFAB-2980-4D9A-8BBA-F5B4589BBA52}" dt="2023-04-11T09:58:50.083" v="1" actId="14826"/>
        <pc:sldMkLst>
          <pc:docMk/>
          <pc:sldMk cId="1111772164" sldId="264"/>
        </pc:sldMkLst>
        <pc:picChg chg="mod">
          <ac:chgData name="Benishma Salim" userId="506492f7-cbb5-443c-9ce9-2031ac310c70" providerId="ADAL" clId="{C93AEFAB-2980-4D9A-8BBA-F5B4589BBA52}" dt="2023-04-11T09:58:50.083" v="1" actId="14826"/>
          <ac:picMkLst>
            <pc:docMk/>
            <pc:sldMk cId="1111772164" sldId="264"/>
            <ac:picMk id="4" creationId="{F1845131-76B5-400A-9AF2-93BF3899AA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BB11-7E3C-4E4A-859E-0F50865BE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C5E446-C929-4F40-A864-46A8C7E0A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8B2C-B1F2-4671-9E98-7DA950F7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DACB2-4FFB-4F48-A69E-C4687D51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84D9-6C08-4C90-A7A7-BD699B30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2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F4924-0BD1-4B33-99D7-7D8CB74E8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7AC017-86BD-4717-9211-CDA9A3B33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BFAEC-FAE9-43DA-990A-86FFD729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85574-0F28-4EFB-8235-682DBA0A6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7C08F-F2E4-4020-8E91-237820E65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9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D7B93D-4C87-46B1-A5F4-2F37E9E11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A5BFD-6A98-43EF-AF24-079C85B13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0C150-061D-4780-836B-F754D603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FC716-8E4A-4342-9069-CCC3CDB1B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06D1D-AAC4-4992-B046-0669F7E9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5567-3BCA-4B7A-BFDE-84D5C137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07504-3D9C-4DFD-8499-FC3EF084B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09303-9755-4780-9631-2E6B4B53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0339-DA2B-45BB-AFD3-48EB1C79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BF423-FD6A-435D-AE2E-14722B3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9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4B2C7-A36C-4FFD-989B-3A88ECAB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31531-8593-4EBA-A7FD-15168A34F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4D343-0D23-4570-8FBE-601951E6B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3E1F0-CC8F-4DD0-A34A-D274A91A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76943-39D6-437B-8EE8-65BBE5B75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5581-128C-49EF-9125-F128F782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F4E03-5690-4A9D-91F4-FF641E1C4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CC6D8-24F7-4A1A-ACE5-40A8574B5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7295C-1045-4B87-A62C-71757E6F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4862D-0D7D-48A1-BB3B-3958863C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FF248-6B6A-4922-9FDA-B3F1B1D9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4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B063-D25E-46E8-A12F-C8990683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D0879-EDD8-4FCB-8362-74861BBE6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287C1-DA23-459A-8DAF-1FA231B7F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05F0F7-6AE3-48AB-8E8B-7A921C3A5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85FC54-8872-4F5A-9EE3-6172E07DE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08F29-91B0-4E6E-AD48-C0C8C24E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888D3A-B827-426A-A825-8FA09DF11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4B420C-AF1E-4450-A493-09FAD0B7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6573-6AE0-4144-8BE2-C841E2B7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7F286D-5CA1-4498-ABC3-0C66F6B1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82FA08-FE1A-48BE-ABD2-BD0B6AC90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1764C-1CE6-4CCB-AF21-3ED45DDF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D53325-6E76-4644-A1CB-5908C5D7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F0C99-7FD1-49F5-BA8F-0A0627B3D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39C35-1CF0-4942-8310-110DD9968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4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6D95A-84ED-48A7-ADD7-3BD7D3D59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FABBC-787D-4809-923C-30199547E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B935D-2290-4707-BD37-F05C4B59C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C63E2-1911-4EA4-AB3C-89FF6D6F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83F22-0F2C-4A7F-A835-AEBFCB77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4905B-873E-4E1B-BC2E-FE3E3FEE4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6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42C46-6479-46A5-929F-8437DCA88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CDA0A-CBB3-4A37-A074-F7C475A7C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9D181-2A6F-4FAF-9DB4-4D2FF466A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3ABDF-7ABC-4B2D-90FF-81CE4CBF1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6EBDA-F2D1-4589-B01C-92C973B6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6EE08-FEEA-4212-9121-35BCC132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31672-AB64-4734-BF71-8CC16A25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82C9E-9B5A-45EE-BC3B-3F5EA51C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AFCD3-9588-4450-95CB-ED9A6A89D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8639-FF5C-4992-AE7D-CF3BD4C95C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A5DAB-F88A-4D95-9D64-E6CD4E4D8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EAED0-B80E-4DAC-A5A9-154F7712C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F59AE-93C7-448B-9D29-CAAEC1CC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rectangular object with blue text&#10;&#10;Description automatically generated">
            <a:extLst>
              <a:ext uri="{FF2B5EF4-FFF2-40B4-BE49-F238E27FC236}">
                <a16:creationId xmlns:a16="http://schemas.microsoft.com/office/drawing/2014/main" id="{64DD7A27-C1DD-25CA-73B6-D4A4F3E75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5CA2545-01E7-C473-A755-EF27DBC31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365" y="4327758"/>
            <a:ext cx="10967085" cy="64429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4D4D4F"/>
                </a:solidFill>
              </a:rPr>
              <a:t>Presentation Title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DAF1AB-053B-C1F5-257A-617161AD1175}"/>
              </a:ext>
            </a:extLst>
          </p:cNvPr>
          <p:cNvSpPr txBox="1">
            <a:spLocks/>
          </p:cNvSpPr>
          <p:nvPr/>
        </p:nvSpPr>
        <p:spPr>
          <a:xfrm>
            <a:off x="634365" y="5042133"/>
            <a:ext cx="10967085" cy="644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02925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A58913-89CD-46F2-BD57-0C0EA88AB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3D39F66-4190-47FF-AE71-03DD19C680F6}"/>
              </a:ext>
            </a:extLst>
          </p:cNvPr>
          <p:cNvSpPr txBox="1">
            <a:spLocks/>
          </p:cNvSpPr>
          <p:nvPr/>
        </p:nvSpPr>
        <p:spPr>
          <a:xfrm>
            <a:off x="4872446" y="2708366"/>
            <a:ext cx="2447108" cy="11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8FB4F2-8DC1-4387-A6CB-3234A60A4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240" y="2670408"/>
            <a:ext cx="4964197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SUPPORTING SLIDES</a:t>
            </a:r>
          </a:p>
        </p:txBody>
      </p:sp>
    </p:spTree>
    <p:extLst>
      <p:ext uri="{BB962C8B-B14F-4D97-AF65-F5344CB8AC3E}">
        <p14:creationId xmlns:p14="http://schemas.microsoft.com/office/powerpoint/2010/main" val="32417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4299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Title</vt:lpstr>
      <vt:lpstr>SUPPORTING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 1</dc:title>
  <dc:creator>Rodrigues, Daphne</dc:creator>
  <cp:lastModifiedBy>Mridula Deb Nath</cp:lastModifiedBy>
  <cp:revision>12</cp:revision>
  <dcterms:created xsi:type="dcterms:W3CDTF">2022-03-22T06:42:52Z</dcterms:created>
  <dcterms:modified xsi:type="dcterms:W3CDTF">2023-11-13T07:48:41Z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2022-03-22T08:02:55Z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f52419d4-0d52-4f6a-9afa-b119b0a39282</vt:lpwstr>
  </property>
  <property fmtid="{D5CDD505-2E9C-101B-9397-08002B2CF9AE}" pid="8" name="MSIP_Label_2bbab825-a111-45e4-86a1-18cee0005896_ContentBits">
    <vt:lpwstr>2</vt:lpwstr>
  </property>
</Properties>
</file>