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315200" cy="7315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195D9F"/>
    <a:srgbClr val="4D4D4F"/>
    <a:srgbClr val="E6B010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466C-2DFB-4F9C-87DF-0B7C26651F05}" v="17" dt="2023-05-18T10:43:19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828" y="40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AC7DD1D9-795B-4935-B3A6-303A1D0D24C6}"/>
    <pc:docChg chg="undo custSel addSld delSld modSld">
      <pc:chgData name="Benishma Salim" userId="506492f7-cbb5-443c-9ce9-2031ac310c70" providerId="ADAL" clId="{AC7DD1D9-795B-4935-B3A6-303A1D0D24C6}" dt="2023-04-12T08:22:38.390" v="44" actId="1037"/>
      <pc:docMkLst>
        <pc:docMk/>
      </pc:docMkLst>
      <pc:sldChg chg="del">
        <pc:chgData name="Benishma Salim" userId="506492f7-cbb5-443c-9ce9-2031ac310c70" providerId="ADAL" clId="{AC7DD1D9-795B-4935-B3A6-303A1D0D24C6}" dt="2023-04-12T08:07:16.936" v="2" actId="47"/>
        <pc:sldMkLst>
          <pc:docMk/>
          <pc:sldMk cId="744842432" sldId="267"/>
        </pc:sldMkLst>
      </pc:sldChg>
      <pc:sldChg chg="modSp add del mod">
        <pc:chgData name="Benishma Salim" userId="506492f7-cbb5-443c-9ce9-2031ac310c70" providerId="ADAL" clId="{AC7DD1D9-795B-4935-B3A6-303A1D0D24C6}" dt="2023-04-12T08:22:38.390" v="44" actId="1037"/>
        <pc:sldMkLst>
          <pc:docMk/>
          <pc:sldMk cId="4141804656" sldId="268"/>
        </pc:sldMkLst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AC7DD1D9-795B-4935-B3A6-303A1D0D24C6}" dt="2023-04-12T08:22:13.765" v="28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D2F3B21B-37FF-4557-87C6-8EDF1B12BC91}"/>
    <pc:docChg chg="undo custSel addSld delSld modSld">
      <pc:chgData name="Benishma Salim" userId="506492f7-cbb5-443c-9ce9-2031ac310c70" providerId="ADAL" clId="{D2F3B21B-37FF-4557-87C6-8EDF1B12BC91}" dt="2023-02-03T06:57:35.878" v="83" actId="1076"/>
      <pc:docMkLst>
        <pc:docMk/>
      </pc:docMkLst>
      <pc:sldChg chg="addSp delSp modSp mod">
        <pc:chgData name="Benishma Salim" userId="506492f7-cbb5-443c-9ce9-2031ac310c70" providerId="ADAL" clId="{D2F3B21B-37FF-4557-87C6-8EDF1B12BC91}" dt="2023-02-03T06:53:03.526" v="72" actId="1038"/>
        <pc:sldMkLst>
          <pc:docMk/>
          <pc:sldMk cId="744842432" sldId="267"/>
        </pc:sldMkLst>
        <pc:spChg chg="add mod">
          <ac:chgData name="Benishma Salim" userId="506492f7-cbb5-443c-9ce9-2031ac310c70" providerId="ADAL" clId="{D2F3B21B-37FF-4557-87C6-8EDF1B12BC91}" dt="2023-02-03T06:53:03.526" v="72" actId="1038"/>
          <ac:spMkLst>
            <pc:docMk/>
            <pc:sldMk cId="744842432" sldId="267"/>
            <ac:spMk id="5" creationId="{B298707D-BD71-E1D9-F6DA-9ED47F89B5FF}"/>
          </ac:spMkLst>
        </pc:spChg>
        <pc:spChg chg="del topLvl">
          <ac:chgData name="Benishma Salim" userId="506492f7-cbb5-443c-9ce9-2031ac310c70" providerId="ADAL" clId="{D2F3B21B-37FF-4557-87C6-8EDF1B12BC91}" dt="2023-02-03T06:31:58.809" v="31" actId="21"/>
          <ac:spMkLst>
            <pc:docMk/>
            <pc:sldMk cId="744842432" sldId="267"/>
            <ac:spMk id="7" creationId="{385A5C06-99A8-E1D6-64E9-A4A16E933D42}"/>
          </ac:spMkLst>
        </pc:spChg>
        <pc:spChg chg="mod topLvl">
          <ac:chgData name="Benishma Salim" userId="506492f7-cbb5-443c-9ce9-2031ac310c70" providerId="ADAL" clId="{D2F3B21B-37FF-4557-87C6-8EDF1B12BC91}" dt="2023-02-03T06:52:08.520" v="55" actId="1036"/>
          <ac:spMkLst>
            <pc:docMk/>
            <pc:sldMk cId="744842432" sldId="267"/>
            <ac:spMk id="8" creationId="{BB75BB49-972A-4237-4C8E-33ED087ECA18}"/>
          </ac:spMkLst>
        </pc:spChg>
        <pc:grpChg chg="del mod">
          <ac:chgData name="Benishma Salim" userId="506492f7-cbb5-443c-9ce9-2031ac310c70" providerId="ADAL" clId="{D2F3B21B-37FF-4557-87C6-8EDF1B12BC91}" dt="2023-02-03T06:31:58.809" v="31" actId="21"/>
          <ac:grpSpMkLst>
            <pc:docMk/>
            <pc:sldMk cId="744842432" sldId="267"/>
            <ac:grpSpMk id="6" creationId="{82109839-B6E5-0328-F705-CB11E768ABAB}"/>
          </ac:grpSpMkLst>
        </pc:grpChg>
        <pc:picChg chg="del">
          <ac:chgData name="Benishma Salim" userId="506492f7-cbb5-443c-9ce9-2031ac310c70" providerId="ADAL" clId="{D2F3B21B-37FF-4557-87C6-8EDF1B12BC91}" dt="2023-02-03T06:16:20.930" v="1" actId="478"/>
          <ac:picMkLst>
            <pc:docMk/>
            <pc:sldMk cId="744842432" sldId="267"/>
            <ac:picMk id="3" creationId="{B754D34F-E023-5DCF-3606-4D60554D0399}"/>
          </ac:picMkLst>
        </pc:picChg>
        <pc:picChg chg="add mod ord">
          <ac:chgData name="Benishma Salim" userId="506492f7-cbb5-443c-9ce9-2031ac310c70" providerId="ADAL" clId="{D2F3B21B-37FF-4557-87C6-8EDF1B12BC91}" dt="2023-02-03T06:51:50.479" v="43" actId="14826"/>
          <ac:picMkLst>
            <pc:docMk/>
            <pc:sldMk cId="744842432" sldId="267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D2F3B21B-37FF-4557-87C6-8EDF1B12BC91}" dt="2023-02-03T06:16:49.415" v="2" actId="2696"/>
        <pc:sldMkLst>
          <pc:docMk/>
          <pc:sldMk cId="1730839920" sldId="268"/>
        </pc:sldMkLst>
      </pc:sldChg>
      <pc:sldChg chg="modSp add mod">
        <pc:chgData name="Benishma Salim" userId="506492f7-cbb5-443c-9ce9-2031ac310c70" providerId="ADAL" clId="{D2F3B21B-37FF-4557-87C6-8EDF1B12BC91}" dt="2023-02-03T06:57:35.878" v="83" actId="1076"/>
        <pc:sldMkLst>
          <pc:docMk/>
          <pc:sldMk cId="4141804656" sldId="268"/>
        </pc:sldMkLst>
        <pc:spChg chg="mod">
          <ac:chgData name="Benishma Salim" userId="506492f7-cbb5-443c-9ce9-2031ac310c70" providerId="ADAL" clId="{D2F3B21B-37FF-4557-87C6-8EDF1B12BC91}" dt="2023-02-03T06:57:35.878" v="83" actId="1076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D2F3B21B-37FF-4557-87C6-8EDF1B12BC91}" dt="2023-02-03T06:57:17.016" v="75" actId="1076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D2F3B21B-37FF-4557-87C6-8EDF1B12BC91}" dt="2023-02-03T06:57:11.171" v="74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6192466C-2DFB-4F9C-87DF-0B7C26651F05}"/>
    <pc:docChg chg="undo custSel addSld delSld modSld">
      <pc:chgData name="Benishma Salim" userId="506492f7-cbb5-443c-9ce9-2031ac310c70" providerId="ADAL" clId="{6192466C-2DFB-4F9C-87DF-0B7C26651F05}" dt="2023-05-18T10:43:46.625" v="103" actId="255"/>
      <pc:docMkLst>
        <pc:docMk/>
      </pc:docMkLst>
      <pc:sldChg chg="modSp del mod">
        <pc:chgData name="Benishma Salim" userId="506492f7-cbb5-443c-9ce9-2031ac310c70" providerId="ADAL" clId="{6192466C-2DFB-4F9C-87DF-0B7C26651F05}" dt="2023-05-17T06:35:03.209" v="93" actId="47"/>
        <pc:sldMkLst>
          <pc:docMk/>
          <pc:sldMk cId="4141804656" sldId="268"/>
        </pc:sldMkLst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15.882" v="79" actId="14826"/>
          <ac:picMkLst>
            <pc:docMk/>
            <pc:sldMk cId="4141804656" sldId="268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4.686" v="94" actId="47"/>
        <pc:sldMkLst>
          <pc:docMk/>
          <pc:sldMk cId="2630324520" sldId="269"/>
        </pc:sldMkLst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24.175" v="80" actId="14826"/>
          <ac:picMkLst>
            <pc:docMk/>
            <pc:sldMk cId="2630324520" sldId="269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37.810" v="102" actId="255"/>
        <pc:sldMkLst>
          <pc:docMk/>
          <pc:sldMk cId="2115747026" sldId="270"/>
        </pc:sldMkLst>
        <pc:spChg chg="mod">
          <ac:chgData name="Benishma Salim" userId="506492f7-cbb5-443c-9ce9-2031ac310c70" providerId="ADAL" clId="{6192466C-2DFB-4F9C-87DF-0B7C26651F05}" dt="2023-05-18T10:43:37.810" v="102" actId="255"/>
          <ac:spMkLst>
            <pc:docMk/>
            <pc:sldMk cId="2115747026" sldId="270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8:05.366" v="64" actId="1035"/>
          <ac:spMkLst>
            <pc:docMk/>
            <pc:sldMk cId="2115747026" sldId="270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8T10:43:11.831" v="100" actId="14826"/>
          <ac:picMkLst>
            <pc:docMk/>
            <pc:sldMk cId="2115747026" sldId="270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6.133" v="95" actId="47"/>
        <pc:sldMkLst>
          <pc:docMk/>
          <pc:sldMk cId="595166355" sldId="271"/>
        </pc:sldMkLst>
        <pc:spChg chg="mod">
          <ac:chgData name="Benishma Salim" userId="506492f7-cbb5-443c-9ce9-2031ac310c70" providerId="ADAL" clId="{6192466C-2DFB-4F9C-87DF-0B7C26651F05}" dt="2023-05-17T06:10:58.660" v="92" actId="1037"/>
          <ac:spMkLst>
            <pc:docMk/>
            <pc:sldMk cId="595166355" sldId="271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6:10:53.070" v="89" actId="1038"/>
          <ac:spMkLst>
            <pc:docMk/>
            <pc:sldMk cId="595166355" sldId="271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43.968" v="82" actId="14826"/>
          <ac:picMkLst>
            <pc:docMk/>
            <pc:sldMk cId="595166355" sldId="271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46.625" v="103" actId="255"/>
        <pc:sldMkLst>
          <pc:docMk/>
          <pc:sldMk cId="4154776470" sldId="271"/>
        </pc:sldMkLst>
        <pc:spChg chg="mod">
          <ac:chgData name="Benishma Salim" userId="506492f7-cbb5-443c-9ce9-2031ac310c70" providerId="ADAL" clId="{6192466C-2DFB-4F9C-87DF-0B7C26651F05}" dt="2023-05-18T10:43:46.625" v="103" actId="255"/>
          <ac:spMkLst>
            <pc:docMk/>
            <pc:sldMk cId="4154776470" sldId="271"/>
            <ac:spMk id="5" creationId="{B298707D-BD71-E1D9-F6DA-9ED47F89B5FF}"/>
          </ac:spMkLst>
        </pc:spChg>
        <pc:picChg chg="mod">
          <ac:chgData name="Benishma Salim" userId="506492f7-cbb5-443c-9ce9-2031ac310c70" providerId="ADAL" clId="{6192466C-2DFB-4F9C-87DF-0B7C26651F05}" dt="2023-05-18T10:43:19.541" v="101" actId="14826"/>
          <ac:picMkLst>
            <pc:docMk/>
            <pc:sldMk cId="4154776470" sldId="271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BF8F7794-B681-44B2-A263-FC28BE3CB042}"/>
    <pc:docChg chg="undo custSel addSld modSld">
      <pc:chgData name="Benishma Salim" userId="506492f7-cbb5-443c-9ce9-2031ac310c70" providerId="ADAL" clId="{BF8F7794-B681-44B2-A263-FC28BE3CB042}" dt="2023-02-03T06:15:24.603" v="118" actId="692"/>
      <pc:docMkLst>
        <pc:docMk/>
      </pc:docMkLst>
      <pc:sldChg chg="addSp delSp modSp mod">
        <pc:chgData name="Benishma Salim" userId="506492f7-cbb5-443c-9ce9-2031ac310c70" providerId="ADAL" clId="{BF8F7794-B681-44B2-A263-FC28BE3CB042}" dt="2023-02-03T06:15:24.603" v="118" actId="692"/>
        <pc:sldMkLst>
          <pc:docMk/>
          <pc:sldMk cId="744842432" sldId="267"/>
        </pc:sldMkLst>
        <pc:spChg chg="mod ord">
          <ac:chgData name="Benishma Salim" userId="506492f7-cbb5-443c-9ce9-2031ac310c70" providerId="ADAL" clId="{BF8F7794-B681-44B2-A263-FC28BE3CB042}" dt="2023-02-03T06:15:24.603" v="118" actId="692"/>
          <ac:spMkLst>
            <pc:docMk/>
            <pc:sldMk cId="744842432" sldId="267"/>
            <ac:spMk id="8" creationId="{BB75BB49-972A-4237-4C8E-33ED087ECA18}"/>
          </ac:spMkLst>
        </pc:spChg>
        <pc:grpChg chg="mod">
          <ac:chgData name="Benishma Salim" userId="506492f7-cbb5-443c-9ce9-2031ac310c70" providerId="ADAL" clId="{BF8F7794-B681-44B2-A263-FC28BE3CB042}" dt="2023-02-03T06:15:11.100" v="117" actId="1035"/>
          <ac:grpSpMkLst>
            <pc:docMk/>
            <pc:sldMk cId="744842432" sldId="267"/>
            <ac:grpSpMk id="6" creationId="{82109839-B6E5-0328-F705-CB11E768ABAB}"/>
          </ac:grpSpMkLst>
        </pc:grpChg>
        <pc:picChg chg="add del mod ord">
          <ac:chgData name="Benishma Salim" userId="506492f7-cbb5-443c-9ce9-2031ac310c70" providerId="ADAL" clId="{BF8F7794-B681-44B2-A263-FC28BE3CB042}" dt="2023-01-31T06:28:52.486" v="103" actId="14826"/>
          <ac:picMkLst>
            <pc:docMk/>
            <pc:sldMk cId="744842432" sldId="267"/>
            <ac:picMk id="3" creationId="{B754D34F-E023-5DCF-3606-4D60554D0399}"/>
          </ac:picMkLst>
        </pc:picChg>
      </pc:sldChg>
      <pc:sldChg chg="modSp add mod">
        <pc:chgData name="Benishma Salim" userId="506492f7-cbb5-443c-9ce9-2031ac310c70" providerId="ADAL" clId="{BF8F7794-B681-44B2-A263-FC28BE3CB042}" dt="2023-01-31T06:29:01.126" v="104" actId="14826"/>
        <pc:sldMkLst>
          <pc:docMk/>
          <pc:sldMk cId="1730839920" sldId="268"/>
        </pc:sldMkLst>
        <pc:spChg chg="mod">
          <ac:chgData name="Benishma Salim" userId="506492f7-cbb5-443c-9ce9-2031ac310c70" providerId="ADAL" clId="{BF8F7794-B681-44B2-A263-FC28BE3CB042}" dt="2023-01-31T05:40:28.168" v="91" actId="1037"/>
          <ac:spMkLst>
            <pc:docMk/>
            <pc:sldMk cId="1730839920" sldId="268"/>
            <ac:spMk id="7" creationId="{385A5C06-99A8-E1D6-64E9-A4A16E933D42}"/>
          </ac:spMkLst>
        </pc:spChg>
        <pc:grpChg chg="mod">
          <ac:chgData name="Benishma Salim" userId="506492f7-cbb5-443c-9ce9-2031ac310c70" providerId="ADAL" clId="{BF8F7794-B681-44B2-A263-FC28BE3CB042}" dt="2023-01-31T05:51:40.139" v="99" actId="1038"/>
          <ac:grpSpMkLst>
            <pc:docMk/>
            <pc:sldMk cId="1730839920" sldId="268"/>
            <ac:grpSpMk id="6" creationId="{82109839-B6E5-0328-F705-CB11E768ABAB}"/>
          </ac:grpSpMkLst>
        </pc:grpChg>
        <pc:picChg chg="mod">
          <ac:chgData name="Benishma Salim" userId="506492f7-cbb5-443c-9ce9-2031ac310c70" providerId="ADAL" clId="{BF8F7794-B681-44B2-A263-FC28BE3CB042}" dt="2023-01-31T06:29:01.126" v="104" actId="14826"/>
          <ac:picMkLst>
            <pc:docMk/>
            <pc:sldMk cId="1730839920" sldId="268"/>
            <ac:picMk id="3" creationId="{B754D34F-E023-5DCF-3606-4D60554D03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31E705-1E02-B20A-5262-6675F55EE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75BB49-972A-4237-4C8E-33ED087ECA18}"/>
              </a:ext>
            </a:extLst>
          </p:cNvPr>
          <p:cNvSpPr>
            <a:spLocks/>
          </p:cNvSpPr>
          <p:nvPr/>
        </p:nvSpPr>
        <p:spPr>
          <a:xfrm>
            <a:off x="609600" y="3200400"/>
            <a:ext cx="1828800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195D9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8707D-BD71-E1D9-F6DA-9ED47F89B5FF}"/>
              </a:ext>
            </a:extLst>
          </p:cNvPr>
          <p:cNvSpPr txBox="1"/>
          <p:nvPr/>
        </p:nvSpPr>
        <p:spPr>
          <a:xfrm>
            <a:off x="2590800" y="3537719"/>
            <a:ext cx="373711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Name </a:t>
            </a:r>
            <a:br>
              <a:rPr lang="en-US" sz="2300" b="1" dirty="0">
                <a:solidFill>
                  <a:srgbClr val="545454"/>
                </a:solidFill>
                <a:latin typeface="+mj-lt"/>
              </a:rPr>
            </a:br>
            <a:r>
              <a:rPr lang="en-US" sz="2300" b="1" dirty="0">
                <a:solidFill>
                  <a:srgbClr val="545454"/>
                </a:solidFill>
                <a:latin typeface="+mj-lt"/>
              </a:rPr>
              <a:t>Job Title</a:t>
            </a:r>
          </a:p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11574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Benishma Salim</cp:lastModifiedBy>
  <cp:revision>13</cp:revision>
  <dcterms:created xsi:type="dcterms:W3CDTF">2006-08-16T00:00:00Z</dcterms:created>
  <dcterms:modified xsi:type="dcterms:W3CDTF">2023-12-13T06:02:59Z</dcterms:modified>
  <dc:identifier>DAFLfV1UYz8</dc:identifier>
</cp:coreProperties>
</file>