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71" r:id="rId2"/>
  </p:sldIdLst>
  <p:sldSz cx="7315200" cy="73152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1pPr>
    <a:lvl2pPr marL="87764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2pPr>
    <a:lvl3pPr marL="1755299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3pPr>
    <a:lvl4pPr marL="2632946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4pPr>
    <a:lvl5pPr marL="3510595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5pPr>
    <a:lvl6pPr marL="4388243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6pPr>
    <a:lvl7pPr marL="5265892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7pPr>
    <a:lvl8pPr marL="6143541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8pPr>
    <a:lvl9pPr marL="7021190" algn="l" defTabSz="1755299" rtl="0" eaLnBrk="1" latinLnBrk="0" hangingPunct="1">
      <a:defRPr sz="34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7" userDrawn="1">
          <p15:clr>
            <a:srgbClr val="A4A3A4"/>
          </p15:clr>
        </p15:guide>
        <p15:guide id="2" pos="553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5454"/>
    <a:srgbClr val="195D9F"/>
    <a:srgbClr val="4D4D4F"/>
    <a:srgbClr val="E6B010"/>
    <a:srgbClr val="457FC1"/>
    <a:srgbClr val="1179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92466C-2DFB-4F9C-87DF-0B7C26651F05}" v="17" dt="2023-05-18T10:43:19.5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1828" y="40"/>
      </p:cViewPr>
      <p:guideLst>
        <p:guide orient="horz" pos="4147"/>
        <p:guide pos="55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ishma Salim" userId="506492f7-cbb5-443c-9ce9-2031ac310c70" providerId="ADAL" clId="{AC7DD1D9-795B-4935-B3A6-303A1D0D24C6}"/>
    <pc:docChg chg="undo custSel addSld delSld modSld">
      <pc:chgData name="Benishma Salim" userId="506492f7-cbb5-443c-9ce9-2031ac310c70" providerId="ADAL" clId="{AC7DD1D9-795B-4935-B3A6-303A1D0D24C6}" dt="2023-04-12T08:22:38.390" v="44" actId="1037"/>
      <pc:docMkLst>
        <pc:docMk/>
      </pc:docMkLst>
      <pc:sldChg chg="del">
        <pc:chgData name="Benishma Salim" userId="506492f7-cbb5-443c-9ce9-2031ac310c70" providerId="ADAL" clId="{AC7DD1D9-795B-4935-B3A6-303A1D0D24C6}" dt="2023-04-12T08:07:16.936" v="2" actId="47"/>
        <pc:sldMkLst>
          <pc:docMk/>
          <pc:sldMk cId="744842432" sldId="267"/>
        </pc:sldMkLst>
      </pc:sldChg>
      <pc:sldChg chg="modSp add del mod">
        <pc:chgData name="Benishma Salim" userId="506492f7-cbb5-443c-9ce9-2031ac310c70" providerId="ADAL" clId="{AC7DD1D9-795B-4935-B3A6-303A1D0D24C6}" dt="2023-04-12T08:22:38.390" v="44" actId="1037"/>
        <pc:sldMkLst>
          <pc:docMk/>
          <pc:sldMk cId="4141804656" sldId="268"/>
        </pc:sldMkLst>
        <pc:spChg chg="mod">
          <ac:chgData name="Benishma Salim" userId="506492f7-cbb5-443c-9ce9-2031ac310c70" providerId="ADAL" clId="{AC7DD1D9-795B-4935-B3A6-303A1D0D24C6}" dt="2023-04-12T08:22:38.390" v="44" actId="1037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AC7DD1D9-795B-4935-B3A6-303A1D0D24C6}" dt="2023-04-12T08:22:38.390" v="44" actId="1037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AC7DD1D9-795B-4935-B3A6-303A1D0D24C6}" dt="2023-04-12T08:22:13.765" v="28" actId="14826"/>
          <ac:picMkLst>
            <pc:docMk/>
            <pc:sldMk cId="4141804656" sldId="268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D2F3B21B-37FF-4557-87C6-8EDF1B12BC91}"/>
    <pc:docChg chg="undo custSel addSld delSld modSld">
      <pc:chgData name="Benishma Salim" userId="506492f7-cbb5-443c-9ce9-2031ac310c70" providerId="ADAL" clId="{D2F3B21B-37FF-4557-87C6-8EDF1B12BC91}" dt="2023-02-03T06:57:35.878" v="83" actId="1076"/>
      <pc:docMkLst>
        <pc:docMk/>
      </pc:docMkLst>
      <pc:sldChg chg="addSp delSp modSp mod">
        <pc:chgData name="Benishma Salim" userId="506492f7-cbb5-443c-9ce9-2031ac310c70" providerId="ADAL" clId="{D2F3B21B-37FF-4557-87C6-8EDF1B12BC91}" dt="2023-02-03T06:53:03.526" v="72" actId="1038"/>
        <pc:sldMkLst>
          <pc:docMk/>
          <pc:sldMk cId="744842432" sldId="267"/>
        </pc:sldMkLst>
        <pc:spChg chg="add mod">
          <ac:chgData name="Benishma Salim" userId="506492f7-cbb5-443c-9ce9-2031ac310c70" providerId="ADAL" clId="{D2F3B21B-37FF-4557-87C6-8EDF1B12BC91}" dt="2023-02-03T06:53:03.526" v="72" actId="1038"/>
          <ac:spMkLst>
            <pc:docMk/>
            <pc:sldMk cId="744842432" sldId="267"/>
            <ac:spMk id="5" creationId="{B298707D-BD71-E1D9-F6DA-9ED47F89B5FF}"/>
          </ac:spMkLst>
        </pc:spChg>
        <pc:spChg chg="del topLvl">
          <ac:chgData name="Benishma Salim" userId="506492f7-cbb5-443c-9ce9-2031ac310c70" providerId="ADAL" clId="{D2F3B21B-37FF-4557-87C6-8EDF1B12BC91}" dt="2023-02-03T06:31:58.809" v="31" actId="21"/>
          <ac:spMkLst>
            <pc:docMk/>
            <pc:sldMk cId="744842432" sldId="267"/>
            <ac:spMk id="7" creationId="{385A5C06-99A8-E1D6-64E9-A4A16E933D42}"/>
          </ac:spMkLst>
        </pc:spChg>
        <pc:spChg chg="mod topLvl">
          <ac:chgData name="Benishma Salim" userId="506492f7-cbb5-443c-9ce9-2031ac310c70" providerId="ADAL" clId="{D2F3B21B-37FF-4557-87C6-8EDF1B12BC91}" dt="2023-02-03T06:52:08.520" v="55" actId="1036"/>
          <ac:spMkLst>
            <pc:docMk/>
            <pc:sldMk cId="744842432" sldId="267"/>
            <ac:spMk id="8" creationId="{BB75BB49-972A-4237-4C8E-33ED087ECA18}"/>
          </ac:spMkLst>
        </pc:spChg>
        <pc:grpChg chg="del mod">
          <ac:chgData name="Benishma Salim" userId="506492f7-cbb5-443c-9ce9-2031ac310c70" providerId="ADAL" clId="{D2F3B21B-37FF-4557-87C6-8EDF1B12BC91}" dt="2023-02-03T06:31:58.809" v="31" actId="21"/>
          <ac:grpSpMkLst>
            <pc:docMk/>
            <pc:sldMk cId="744842432" sldId="267"/>
            <ac:grpSpMk id="6" creationId="{82109839-B6E5-0328-F705-CB11E768ABAB}"/>
          </ac:grpSpMkLst>
        </pc:grpChg>
        <pc:picChg chg="del">
          <ac:chgData name="Benishma Salim" userId="506492f7-cbb5-443c-9ce9-2031ac310c70" providerId="ADAL" clId="{D2F3B21B-37FF-4557-87C6-8EDF1B12BC91}" dt="2023-02-03T06:16:20.930" v="1" actId="478"/>
          <ac:picMkLst>
            <pc:docMk/>
            <pc:sldMk cId="744842432" sldId="267"/>
            <ac:picMk id="3" creationId="{B754D34F-E023-5DCF-3606-4D60554D0399}"/>
          </ac:picMkLst>
        </pc:picChg>
        <pc:picChg chg="add mod ord">
          <ac:chgData name="Benishma Salim" userId="506492f7-cbb5-443c-9ce9-2031ac310c70" providerId="ADAL" clId="{D2F3B21B-37FF-4557-87C6-8EDF1B12BC91}" dt="2023-02-03T06:51:50.479" v="43" actId="14826"/>
          <ac:picMkLst>
            <pc:docMk/>
            <pc:sldMk cId="744842432" sldId="267"/>
            <ac:picMk id="4" creationId="{F12203AC-7A5E-A4F9-8096-AE03D0519F1E}"/>
          </ac:picMkLst>
        </pc:picChg>
      </pc:sldChg>
      <pc:sldChg chg="del">
        <pc:chgData name="Benishma Salim" userId="506492f7-cbb5-443c-9ce9-2031ac310c70" providerId="ADAL" clId="{D2F3B21B-37FF-4557-87C6-8EDF1B12BC91}" dt="2023-02-03T06:16:49.415" v="2" actId="2696"/>
        <pc:sldMkLst>
          <pc:docMk/>
          <pc:sldMk cId="1730839920" sldId="268"/>
        </pc:sldMkLst>
      </pc:sldChg>
      <pc:sldChg chg="modSp add mod">
        <pc:chgData name="Benishma Salim" userId="506492f7-cbb5-443c-9ce9-2031ac310c70" providerId="ADAL" clId="{D2F3B21B-37FF-4557-87C6-8EDF1B12BC91}" dt="2023-02-03T06:57:35.878" v="83" actId="1076"/>
        <pc:sldMkLst>
          <pc:docMk/>
          <pc:sldMk cId="4141804656" sldId="268"/>
        </pc:sldMkLst>
        <pc:spChg chg="mod">
          <ac:chgData name="Benishma Salim" userId="506492f7-cbb5-443c-9ce9-2031ac310c70" providerId="ADAL" clId="{D2F3B21B-37FF-4557-87C6-8EDF1B12BC91}" dt="2023-02-03T06:57:35.878" v="83" actId="1076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D2F3B21B-37FF-4557-87C6-8EDF1B12BC91}" dt="2023-02-03T06:57:17.016" v="75" actId="1076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D2F3B21B-37FF-4557-87C6-8EDF1B12BC91}" dt="2023-02-03T06:57:11.171" v="74" actId="14826"/>
          <ac:picMkLst>
            <pc:docMk/>
            <pc:sldMk cId="4141804656" sldId="268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6192466C-2DFB-4F9C-87DF-0B7C26651F05}"/>
    <pc:docChg chg="undo custSel addSld delSld modSld">
      <pc:chgData name="Benishma Salim" userId="506492f7-cbb5-443c-9ce9-2031ac310c70" providerId="ADAL" clId="{6192466C-2DFB-4F9C-87DF-0B7C26651F05}" dt="2023-05-18T10:43:46.625" v="103" actId="255"/>
      <pc:docMkLst>
        <pc:docMk/>
      </pc:docMkLst>
      <pc:sldChg chg="modSp del mod">
        <pc:chgData name="Benishma Salim" userId="506492f7-cbb5-443c-9ce9-2031ac310c70" providerId="ADAL" clId="{6192466C-2DFB-4F9C-87DF-0B7C26651F05}" dt="2023-05-17T06:35:03.209" v="93" actId="47"/>
        <pc:sldMkLst>
          <pc:docMk/>
          <pc:sldMk cId="4141804656" sldId="268"/>
        </pc:sldMkLst>
        <pc:spChg chg="mod">
          <ac:chgData name="Benishma Salim" userId="506492f7-cbb5-443c-9ce9-2031ac310c70" providerId="ADAL" clId="{6192466C-2DFB-4F9C-87DF-0B7C26651F05}" dt="2023-05-17T05:31:37.686" v="37" actId="1035"/>
          <ac:spMkLst>
            <pc:docMk/>
            <pc:sldMk cId="4141804656" sldId="268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5:31:37.686" v="37" actId="1035"/>
          <ac:spMkLst>
            <pc:docMk/>
            <pc:sldMk cId="4141804656" sldId="268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15.882" v="79" actId="14826"/>
          <ac:picMkLst>
            <pc:docMk/>
            <pc:sldMk cId="4141804656" sldId="268"/>
            <ac:picMk id="4" creationId="{F12203AC-7A5E-A4F9-8096-AE03D0519F1E}"/>
          </ac:picMkLst>
        </pc:picChg>
      </pc:sldChg>
      <pc:sldChg chg="modSp add del mod">
        <pc:chgData name="Benishma Salim" userId="506492f7-cbb5-443c-9ce9-2031ac310c70" providerId="ADAL" clId="{6192466C-2DFB-4F9C-87DF-0B7C26651F05}" dt="2023-05-17T06:35:04.686" v="94" actId="47"/>
        <pc:sldMkLst>
          <pc:docMk/>
          <pc:sldMk cId="2630324520" sldId="269"/>
        </pc:sldMkLst>
        <pc:spChg chg="mod">
          <ac:chgData name="Benishma Salim" userId="506492f7-cbb5-443c-9ce9-2031ac310c70" providerId="ADAL" clId="{6192466C-2DFB-4F9C-87DF-0B7C26651F05}" dt="2023-05-16T17:22:54.557" v="26" actId="1037"/>
          <ac:spMkLst>
            <pc:docMk/>
            <pc:sldMk cId="2630324520" sldId="269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6T17:22:54.557" v="26" actId="1037"/>
          <ac:spMkLst>
            <pc:docMk/>
            <pc:sldMk cId="2630324520" sldId="269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24.175" v="80" actId="14826"/>
          <ac:picMkLst>
            <pc:docMk/>
            <pc:sldMk cId="2630324520" sldId="269"/>
            <ac:picMk id="4" creationId="{F12203AC-7A5E-A4F9-8096-AE03D0519F1E}"/>
          </ac:picMkLst>
        </pc:picChg>
      </pc:sldChg>
      <pc:sldChg chg="modSp add mod">
        <pc:chgData name="Benishma Salim" userId="506492f7-cbb5-443c-9ce9-2031ac310c70" providerId="ADAL" clId="{6192466C-2DFB-4F9C-87DF-0B7C26651F05}" dt="2023-05-18T10:43:37.810" v="102" actId="255"/>
        <pc:sldMkLst>
          <pc:docMk/>
          <pc:sldMk cId="2115747026" sldId="270"/>
        </pc:sldMkLst>
        <pc:spChg chg="mod">
          <ac:chgData name="Benishma Salim" userId="506492f7-cbb5-443c-9ce9-2031ac310c70" providerId="ADAL" clId="{6192466C-2DFB-4F9C-87DF-0B7C26651F05}" dt="2023-05-18T10:43:37.810" v="102" actId="255"/>
          <ac:spMkLst>
            <pc:docMk/>
            <pc:sldMk cId="2115747026" sldId="270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5:38:05.366" v="64" actId="1035"/>
          <ac:spMkLst>
            <pc:docMk/>
            <pc:sldMk cId="2115747026" sldId="270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8T10:43:11.831" v="100" actId="14826"/>
          <ac:picMkLst>
            <pc:docMk/>
            <pc:sldMk cId="2115747026" sldId="270"/>
            <ac:picMk id="4" creationId="{F12203AC-7A5E-A4F9-8096-AE03D0519F1E}"/>
          </ac:picMkLst>
        </pc:picChg>
      </pc:sldChg>
      <pc:sldChg chg="modSp add del mod">
        <pc:chgData name="Benishma Salim" userId="506492f7-cbb5-443c-9ce9-2031ac310c70" providerId="ADAL" clId="{6192466C-2DFB-4F9C-87DF-0B7C26651F05}" dt="2023-05-17T06:35:06.133" v="95" actId="47"/>
        <pc:sldMkLst>
          <pc:docMk/>
          <pc:sldMk cId="595166355" sldId="271"/>
        </pc:sldMkLst>
        <pc:spChg chg="mod">
          <ac:chgData name="Benishma Salim" userId="506492f7-cbb5-443c-9ce9-2031ac310c70" providerId="ADAL" clId="{6192466C-2DFB-4F9C-87DF-0B7C26651F05}" dt="2023-05-17T06:10:58.660" v="92" actId="1037"/>
          <ac:spMkLst>
            <pc:docMk/>
            <pc:sldMk cId="595166355" sldId="271"/>
            <ac:spMk id="5" creationId="{B298707D-BD71-E1D9-F6DA-9ED47F89B5FF}"/>
          </ac:spMkLst>
        </pc:spChg>
        <pc:spChg chg="mod">
          <ac:chgData name="Benishma Salim" userId="506492f7-cbb5-443c-9ce9-2031ac310c70" providerId="ADAL" clId="{6192466C-2DFB-4F9C-87DF-0B7C26651F05}" dt="2023-05-17T06:10:53.070" v="89" actId="1038"/>
          <ac:spMkLst>
            <pc:docMk/>
            <pc:sldMk cId="595166355" sldId="271"/>
            <ac:spMk id="8" creationId="{BB75BB49-972A-4237-4C8E-33ED087ECA18}"/>
          </ac:spMkLst>
        </pc:spChg>
        <pc:picChg chg="mod">
          <ac:chgData name="Benishma Salim" userId="506492f7-cbb5-443c-9ce9-2031ac310c70" providerId="ADAL" clId="{6192466C-2DFB-4F9C-87DF-0B7C26651F05}" dt="2023-05-17T06:10:43.968" v="82" actId="14826"/>
          <ac:picMkLst>
            <pc:docMk/>
            <pc:sldMk cId="595166355" sldId="271"/>
            <ac:picMk id="4" creationId="{F12203AC-7A5E-A4F9-8096-AE03D0519F1E}"/>
          </ac:picMkLst>
        </pc:picChg>
      </pc:sldChg>
      <pc:sldChg chg="modSp add mod">
        <pc:chgData name="Benishma Salim" userId="506492f7-cbb5-443c-9ce9-2031ac310c70" providerId="ADAL" clId="{6192466C-2DFB-4F9C-87DF-0B7C26651F05}" dt="2023-05-18T10:43:46.625" v="103" actId="255"/>
        <pc:sldMkLst>
          <pc:docMk/>
          <pc:sldMk cId="4154776470" sldId="271"/>
        </pc:sldMkLst>
        <pc:spChg chg="mod">
          <ac:chgData name="Benishma Salim" userId="506492f7-cbb5-443c-9ce9-2031ac310c70" providerId="ADAL" clId="{6192466C-2DFB-4F9C-87DF-0B7C26651F05}" dt="2023-05-18T10:43:46.625" v="103" actId="255"/>
          <ac:spMkLst>
            <pc:docMk/>
            <pc:sldMk cId="4154776470" sldId="271"/>
            <ac:spMk id="5" creationId="{B298707D-BD71-E1D9-F6DA-9ED47F89B5FF}"/>
          </ac:spMkLst>
        </pc:spChg>
        <pc:picChg chg="mod">
          <ac:chgData name="Benishma Salim" userId="506492f7-cbb5-443c-9ce9-2031ac310c70" providerId="ADAL" clId="{6192466C-2DFB-4F9C-87DF-0B7C26651F05}" dt="2023-05-18T10:43:19.541" v="101" actId="14826"/>
          <ac:picMkLst>
            <pc:docMk/>
            <pc:sldMk cId="4154776470" sldId="271"/>
            <ac:picMk id="4" creationId="{F12203AC-7A5E-A4F9-8096-AE03D0519F1E}"/>
          </ac:picMkLst>
        </pc:picChg>
      </pc:sldChg>
    </pc:docChg>
  </pc:docChgLst>
  <pc:docChgLst>
    <pc:chgData name="Benishma Salim" userId="506492f7-cbb5-443c-9ce9-2031ac310c70" providerId="ADAL" clId="{BF8F7794-B681-44B2-A263-FC28BE3CB042}"/>
    <pc:docChg chg="undo custSel addSld modSld">
      <pc:chgData name="Benishma Salim" userId="506492f7-cbb5-443c-9ce9-2031ac310c70" providerId="ADAL" clId="{BF8F7794-B681-44B2-A263-FC28BE3CB042}" dt="2023-02-03T06:15:24.603" v="118" actId="692"/>
      <pc:docMkLst>
        <pc:docMk/>
      </pc:docMkLst>
      <pc:sldChg chg="addSp delSp modSp mod">
        <pc:chgData name="Benishma Salim" userId="506492f7-cbb5-443c-9ce9-2031ac310c70" providerId="ADAL" clId="{BF8F7794-B681-44B2-A263-FC28BE3CB042}" dt="2023-02-03T06:15:24.603" v="118" actId="692"/>
        <pc:sldMkLst>
          <pc:docMk/>
          <pc:sldMk cId="744842432" sldId="267"/>
        </pc:sldMkLst>
        <pc:spChg chg="mod ord">
          <ac:chgData name="Benishma Salim" userId="506492f7-cbb5-443c-9ce9-2031ac310c70" providerId="ADAL" clId="{BF8F7794-B681-44B2-A263-FC28BE3CB042}" dt="2023-02-03T06:15:24.603" v="118" actId="692"/>
          <ac:spMkLst>
            <pc:docMk/>
            <pc:sldMk cId="744842432" sldId="267"/>
            <ac:spMk id="8" creationId="{BB75BB49-972A-4237-4C8E-33ED087ECA18}"/>
          </ac:spMkLst>
        </pc:spChg>
        <pc:grpChg chg="mod">
          <ac:chgData name="Benishma Salim" userId="506492f7-cbb5-443c-9ce9-2031ac310c70" providerId="ADAL" clId="{BF8F7794-B681-44B2-A263-FC28BE3CB042}" dt="2023-02-03T06:15:11.100" v="117" actId="1035"/>
          <ac:grpSpMkLst>
            <pc:docMk/>
            <pc:sldMk cId="744842432" sldId="267"/>
            <ac:grpSpMk id="6" creationId="{82109839-B6E5-0328-F705-CB11E768ABAB}"/>
          </ac:grpSpMkLst>
        </pc:grpChg>
        <pc:picChg chg="add del mod ord">
          <ac:chgData name="Benishma Salim" userId="506492f7-cbb5-443c-9ce9-2031ac310c70" providerId="ADAL" clId="{BF8F7794-B681-44B2-A263-FC28BE3CB042}" dt="2023-01-31T06:28:52.486" v="103" actId="14826"/>
          <ac:picMkLst>
            <pc:docMk/>
            <pc:sldMk cId="744842432" sldId="267"/>
            <ac:picMk id="3" creationId="{B754D34F-E023-5DCF-3606-4D60554D0399}"/>
          </ac:picMkLst>
        </pc:picChg>
      </pc:sldChg>
      <pc:sldChg chg="modSp add mod">
        <pc:chgData name="Benishma Salim" userId="506492f7-cbb5-443c-9ce9-2031ac310c70" providerId="ADAL" clId="{BF8F7794-B681-44B2-A263-FC28BE3CB042}" dt="2023-01-31T06:29:01.126" v="104" actId="14826"/>
        <pc:sldMkLst>
          <pc:docMk/>
          <pc:sldMk cId="1730839920" sldId="268"/>
        </pc:sldMkLst>
        <pc:spChg chg="mod">
          <ac:chgData name="Benishma Salim" userId="506492f7-cbb5-443c-9ce9-2031ac310c70" providerId="ADAL" clId="{BF8F7794-B681-44B2-A263-FC28BE3CB042}" dt="2023-01-31T05:40:28.168" v="91" actId="1037"/>
          <ac:spMkLst>
            <pc:docMk/>
            <pc:sldMk cId="1730839920" sldId="268"/>
            <ac:spMk id="7" creationId="{385A5C06-99A8-E1D6-64E9-A4A16E933D42}"/>
          </ac:spMkLst>
        </pc:spChg>
        <pc:grpChg chg="mod">
          <ac:chgData name="Benishma Salim" userId="506492f7-cbb5-443c-9ce9-2031ac310c70" providerId="ADAL" clId="{BF8F7794-B681-44B2-A263-FC28BE3CB042}" dt="2023-01-31T05:51:40.139" v="99" actId="1038"/>
          <ac:grpSpMkLst>
            <pc:docMk/>
            <pc:sldMk cId="1730839920" sldId="268"/>
            <ac:grpSpMk id="6" creationId="{82109839-B6E5-0328-F705-CB11E768ABAB}"/>
          </ac:grpSpMkLst>
        </pc:grpChg>
        <pc:picChg chg="mod">
          <ac:chgData name="Benishma Salim" userId="506492f7-cbb5-443c-9ce9-2031ac310c70" providerId="ADAL" clId="{BF8F7794-B681-44B2-A263-FC28BE3CB042}" dt="2023-01-31T06:29:01.126" v="104" actId="14826"/>
          <ac:picMkLst>
            <pc:docMk/>
            <pc:sldMk cId="1730839920" sldId="268"/>
            <ac:picMk id="3" creationId="{B754D34F-E023-5DCF-3606-4D60554D039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6736" y="4090419"/>
            <a:ext cx="14923008" cy="28224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3472" y="7461504"/>
            <a:ext cx="12289536" cy="336499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77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755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63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511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389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266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144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022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8448" y="527308"/>
            <a:ext cx="3950208" cy="11234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824" y="527308"/>
            <a:ext cx="11558016" cy="11234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1" y="8461251"/>
            <a:ext cx="14923008" cy="2615184"/>
          </a:xfrm>
        </p:spPr>
        <p:txBody>
          <a:bodyPr anchor="t"/>
          <a:lstStyle>
            <a:lvl1pPr algn="l">
              <a:defRPr sz="768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841" y="5580892"/>
            <a:ext cx="14923008" cy="2880359"/>
          </a:xfrm>
        </p:spPr>
        <p:txBody>
          <a:bodyPr anchor="b"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877824" indent="0">
              <a:buNone/>
              <a:defRPr sz="3456">
                <a:solidFill>
                  <a:schemeClr val="tx1">
                    <a:tint val="75000"/>
                  </a:schemeClr>
                </a:solidFill>
              </a:defRPr>
            </a:lvl2pPr>
            <a:lvl3pPr marL="1755650" indent="0">
              <a:buNone/>
              <a:defRPr sz="3072">
                <a:solidFill>
                  <a:schemeClr val="tx1">
                    <a:tint val="75000"/>
                  </a:schemeClr>
                </a:solidFill>
              </a:defRPr>
            </a:lvl3pPr>
            <a:lvl4pPr marL="26334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4pPr>
            <a:lvl5pPr marL="35113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5pPr>
            <a:lvl6pPr marL="438912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6pPr>
            <a:lvl7pPr marL="526695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7pPr>
            <a:lvl8pPr marL="6144774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8pPr>
            <a:lvl9pPr marL="7022600" indent="0">
              <a:buNone/>
              <a:defRPr sz="26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824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24546" y="3072387"/>
            <a:ext cx="7754112" cy="8689849"/>
          </a:xfrm>
        </p:spPr>
        <p:txBody>
          <a:bodyPr/>
          <a:lstStyle>
            <a:lvl1pPr>
              <a:defRPr sz="5376"/>
            </a:lvl1pPr>
            <a:lvl2pPr>
              <a:defRPr sz="4608"/>
            </a:lvl2pPr>
            <a:lvl3pPr>
              <a:defRPr sz="3840"/>
            </a:lvl3pPr>
            <a:lvl4pPr>
              <a:defRPr sz="3456"/>
            </a:lvl4pPr>
            <a:lvl5pPr>
              <a:defRPr sz="3456"/>
            </a:lvl5pPr>
            <a:lvl6pPr>
              <a:defRPr sz="3456"/>
            </a:lvl6pPr>
            <a:lvl7pPr>
              <a:defRPr sz="3456"/>
            </a:lvl7pPr>
            <a:lvl8pPr>
              <a:defRPr sz="3456"/>
            </a:lvl8pPr>
            <a:lvl9pPr>
              <a:defRPr sz="34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2947419"/>
            <a:ext cx="7757161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7824" y="4175762"/>
            <a:ext cx="7757161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8451" y="2947419"/>
            <a:ext cx="7760208" cy="1228343"/>
          </a:xfrm>
        </p:spPr>
        <p:txBody>
          <a:bodyPr anchor="b"/>
          <a:lstStyle>
            <a:lvl1pPr marL="0" indent="0">
              <a:buNone/>
              <a:defRPr sz="4608" b="1"/>
            </a:lvl1pPr>
            <a:lvl2pPr marL="877824" indent="0">
              <a:buNone/>
              <a:defRPr sz="3840" b="1"/>
            </a:lvl2pPr>
            <a:lvl3pPr marL="1755650" indent="0">
              <a:buNone/>
              <a:defRPr sz="3456" b="1"/>
            </a:lvl3pPr>
            <a:lvl4pPr marL="2633474" indent="0">
              <a:buNone/>
              <a:defRPr sz="3072" b="1"/>
            </a:lvl4pPr>
            <a:lvl5pPr marL="3511300" indent="0">
              <a:buNone/>
              <a:defRPr sz="3072" b="1"/>
            </a:lvl5pPr>
            <a:lvl6pPr marL="4389124" indent="0">
              <a:buNone/>
              <a:defRPr sz="3072" b="1"/>
            </a:lvl6pPr>
            <a:lvl7pPr marL="5266950" indent="0">
              <a:buNone/>
              <a:defRPr sz="3072" b="1"/>
            </a:lvl7pPr>
            <a:lvl8pPr marL="6144774" indent="0">
              <a:buNone/>
              <a:defRPr sz="3072" b="1"/>
            </a:lvl8pPr>
            <a:lvl9pPr marL="7022600" indent="0">
              <a:buNone/>
              <a:defRPr sz="30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8451" y="4175762"/>
            <a:ext cx="7760208" cy="7586473"/>
          </a:xfrm>
        </p:spPr>
        <p:txBody>
          <a:bodyPr/>
          <a:lstStyle>
            <a:lvl1pPr>
              <a:defRPr sz="4608"/>
            </a:lvl1pPr>
            <a:lvl2pPr>
              <a:defRPr sz="3840"/>
            </a:lvl2pPr>
            <a:lvl3pPr>
              <a:defRPr sz="3456"/>
            </a:lvl3pPr>
            <a:lvl4pPr>
              <a:defRPr sz="3072"/>
            </a:lvl4pPr>
            <a:lvl5pPr>
              <a:defRPr sz="3072"/>
            </a:lvl5pPr>
            <a:lvl6pPr>
              <a:defRPr sz="3072"/>
            </a:lvl6pPr>
            <a:lvl7pPr>
              <a:defRPr sz="3072"/>
            </a:lvl7pPr>
            <a:lvl8pPr>
              <a:defRPr sz="3072"/>
            </a:lvl8pPr>
            <a:lvl9pPr>
              <a:defRPr sz="307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827" y="524256"/>
            <a:ext cx="5775961" cy="2231136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64098" y="524259"/>
            <a:ext cx="9814560" cy="11237977"/>
          </a:xfrm>
        </p:spPr>
        <p:txBody>
          <a:bodyPr/>
          <a:lstStyle>
            <a:lvl1pPr>
              <a:defRPr sz="6144"/>
            </a:lvl1pPr>
            <a:lvl2pPr>
              <a:defRPr sz="5376"/>
            </a:lvl2pPr>
            <a:lvl3pPr>
              <a:defRPr sz="4608"/>
            </a:lvl3pPr>
            <a:lvl4pPr>
              <a:defRPr sz="3840"/>
            </a:lvl4pPr>
            <a:lvl5pPr>
              <a:defRPr sz="3840"/>
            </a:lvl5pPr>
            <a:lvl6pPr>
              <a:defRPr sz="3840"/>
            </a:lvl6pPr>
            <a:lvl7pPr>
              <a:defRPr sz="3840"/>
            </a:lvl7pPr>
            <a:lvl8pPr>
              <a:defRPr sz="3840"/>
            </a:lvl8pPr>
            <a:lvl9pPr>
              <a:defRPr sz="3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27" y="2755395"/>
            <a:ext cx="5775961" cy="9006841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1193" y="9217154"/>
            <a:ext cx="10533888" cy="1088137"/>
          </a:xfrm>
        </p:spPr>
        <p:txBody>
          <a:bodyPr anchor="b"/>
          <a:lstStyle>
            <a:lvl1pPr algn="l"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41193" y="1176528"/>
            <a:ext cx="10533888" cy="7900416"/>
          </a:xfrm>
        </p:spPr>
        <p:txBody>
          <a:bodyPr/>
          <a:lstStyle>
            <a:lvl1pPr marL="0" indent="0">
              <a:buNone/>
              <a:defRPr sz="6144"/>
            </a:lvl1pPr>
            <a:lvl2pPr marL="877824" indent="0">
              <a:buNone/>
              <a:defRPr sz="5376"/>
            </a:lvl2pPr>
            <a:lvl3pPr marL="1755650" indent="0">
              <a:buNone/>
              <a:defRPr sz="4608"/>
            </a:lvl3pPr>
            <a:lvl4pPr marL="2633474" indent="0">
              <a:buNone/>
              <a:defRPr sz="3840"/>
            </a:lvl4pPr>
            <a:lvl5pPr marL="3511300" indent="0">
              <a:buNone/>
              <a:defRPr sz="3840"/>
            </a:lvl5pPr>
            <a:lvl6pPr marL="4389124" indent="0">
              <a:buNone/>
              <a:defRPr sz="3840"/>
            </a:lvl6pPr>
            <a:lvl7pPr marL="5266950" indent="0">
              <a:buNone/>
              <a:defRPr sz="3840"/>
            </a:lvl7pPr>
            <a:lvl8pPr marL="6144774" indent="0">
              <a:buNone/>
              <a:defRPr sz="3840"/>
            </a:lvl8pPr>
            <a:lvl9pPr marL="7022600" indent="0">
              <a:buNone/>
              <a:defRPr sz="384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1193" y="10305291"/>
            <a:ext cx="10533888" cy="1545335"/>
          </a:xfrm>
        </p:spPr>
        <p:txBody>
          <a:bodyPr/>
          <a:lstStyle>
            <a:lvl1pPr marL="0" indent="0">
              <a:buNone/>
              <a:defRPr sz="2688"/>
            </a:lvl1pPr>
            <a:lvl2pPr marL="877824" indent="0">
              <a:buNone/>
              <a:defRPr sz="2304"/>
            </a:lvl2pPr>
            <a:lvl3pPr marL="1755650" indent="0">
              <a:buNone/>
              <a:defRPr sz="1920"/>
            </a:lvl3pPr>
            <a:lvl4pPr marL="2633474" indent="0">
              <a:buNone/>
              <a:defRPr sz="1728"/>
            </a:lvl4pPr>
            <a:lvl5pPr marL="3511300" indent="0">
              <a:buNone/>
              <a:defRPr sz="1728"/>
            </a:lvl5pPr>
            <a:lvl6pPr marL="4389124" indent="0">
              <a:buNone/>
              <a:defRPr sz="1728"/>
            </a:lvl6pPr>
            <a:lvl7pPr marL="5266950" indent="0">
              <a:buNone/>
              <a:defRPr sz="1728"/>
            </a:lvl7pPr>
            <a:lvl8pPr marL="6144774" indent="0">
              <a:buNone/>
              <a:defRPr sz="1728"/>
            </a:lvl8pPr>
            <a:lvl9pPr marL="7022600" indent="0">
              <a:buNone/>
              <a:defRPr sz="17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7824" y="527305"/>
            <a:ext cx="15800832" cy="219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7824" y="3072387"/>
            <a:ext cx="15800832" cy="868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82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98464" y="12204195"/>
            <a:ext cx="555955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582146" y="12204195"/>
            <a:ext cx="4096512" cy="701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755650" rtl="0" eaLnBrk="1" latinLnBrk="0" hangingPunct="1">
        <a:spcBef>
          <a:spcPct val="0"/>
        </a:spcBef>
        <a:buNone/>
        <a:defRPr sz="84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8368" indent="-658368" algn="l" defTabSz="1755650" rtl="0" eaLnBrk="1" latinLnBrk="0" hangingPunct="1">
        <a:spcBef>
          <a:spcPct val="20000"/>
        </a:spcBef>
        <a:buFont typeface="Arial" pitchFamily="34" charset="0"/>
        <a:buChar char="•"/>
        <a:defRPr sz="6144" kern="1200">
          <a:solidFill>
            <a:schemeClr val="tx1"/>
          </a:solidFill>
          <a:latin typeface="+mn-lt"/>
          <a:ea typeface="+mn-ea"/>
          <a:cs typeface="+mn-cs"/>
        </a:defRPr>
      </a:lvl1pPr>
      <a:lvl2pPr marL="1426466" indent="-548640" algn="l" defTabSz="1755650" rtl="0" eaLnBrk="1" latinLnBrk="0" hangingPunct="1">
        <a:spcBef>
          <a:spcPct val="20000"/>
        </a:spcBef>
        <a:buFont typeface="Arial" pitchFamily="34" charset="0"/>
        <a:buChar char="–"/>
        <a:defRPr sz="5376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4608" kern="1200">
          <a:solidFill>
            <a:schemeClr val="tx1"/>
          </a:solidFill>
          <a:latin typeface="+mn-lt"/>
          <a:ea typeface="+mn-ea"/>
          <a:cs typeface="+mn-cs"/>
        </a:defRPr>
      </a:lvl3pPr>
      <a:lvl4pPr marL="3072388" indent="-438912" algn="l" defTabSz="1755650" rtl="0" eaLnBrk="1" latinLnBrk="0" hangingPunct="1">
        <a:spcBef>
          <a:spcPct val="20000"/>
        </a:spcBef>
        <a:buFont typeface="Arial" pitchFamily="34" charset="0"/>
        <a:buChar char="–"/>
        <a:defRPr sz="3840" kern="1200">
          <a:solidFill>
            <a:schemeClr val="tx1"/>
          </a:solidFill>
          <a:latin typeface="+mn-lt"/>
          <a:ea typeface="+mn-ea"/>
          <a:cs typeface="+mn-cs"/>
        </a:defRPr>
      </a:lvl4pPr>
      <a:lvl5pPr marL="3950212" indent="-438912" algn="l" defTabSz="1755650" rtl="0" eaLnBrk="1" latinLnBrk="0" hangingPunct="1">
        <a:spcBef>
          <a:spcPct val="20000"/>
        </a:spcBef>
        <a:buFont typeface="Arial" pitchFamily="34" charset="0"/>
        <a:buChar char="»"/>
        <a:defRPr sz="3840" kern="1200">
          <a:solidFill>
            <a:schemeClr val="tx1"/>
          </a:solidFill>
          <a:latin typeface="+mn-lt"/>
          <a:ea typeface="+mn-ea"/>
          <a:cs typeface="+mn-cs"/>
        </a:defRPr>
      </a:lvl5pPr>
      <a:lvl6pPr marL="4828038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6pPr>
      <a:lvl7pPr marL="570586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7pPr>
      <a:lvl8pPr marL="6583686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8pPr>
      <a:lvl9pPr marL="7461512" indent="-438912" algn="l" defTabSz="175565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1pPr>
      <a:lvl2pPr marL="8778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2pPr>
      <a:lvl3pPr marL="17556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3pPr>
      <a:lvl4pPr marL="26334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4pPr>
      <a:lvl5pPr marL="35113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5pPr>
      <a:lvl6pPr marL="438912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6pPr>
      <a:lvl7pPr marL="526695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7pPr>
      <a:lvl8pPr marL="6144774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8pPr>
      <a:lvl9pPr marL="7022600" algn="l" defTabSz="1755650" rtl="0" eaLnBrk="1" latinLnBrk="0" hangingPunct="1">
        <a:defRPr sz="34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0FC9BC5-761F-BE3B-13E7-5416A14053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7315200" cy="73152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BB75BB49-972A-4237-4C8E-33ED087ECA18}"/>
              </a:ext>
            </a:extLst>
          </p:cNvPr>
          <p:cNvSpPr>
            <a:spLocks/>
          </p:cNvSpPr>
          <p:nvPr/>
        </p:nvSpPr>
        <p:spPr>
          <a:xfrm>
            <a:off x="609600" y="3200400"/>
            <a:ext cx="1828800" cy="1828800"/>
          </a:xfrm>
          <a:prstGeom prst="rect">
            <a:avLst/>
          </a:prstGeom>
          <a:solidFill>
            <a:schemeClr val="bg1"/>
          </a:solidFill>
          <a:ln w="57150">
            <a:solidFill>
              <a:srgbClr val="195D9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98707D-BD71-E1D9-F6DA-9ED47F89B5FF}"/>
              </a:ext>
            </a:extLst>
          </p:cNvPr>
          <p:cNvSpPr txBox="1"/>
          <p:nvPr/>
        </p:nvSpPr>
        <p:spPr>
          <a:xfrm>
            <a:off x="2590800" y="3537719"/>
            <a:ext cx="3737112" cy="11541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300" b="1" dirty="0">
                <a:solidFill>
                  <a:srgbClr val="545454"/>
                </a:solidFill>
                <a:latin typeface="+mj-lt"/>
              </a:rPr>
              <a:t>Name </a:t>
            </a:r>
            <a:br>
              <a:rPr lang="en-US" sz="2300" b="1" dirty="0">
                <a:solidFill>
                  <a:srgbClr val="545454"/>
                </a:solidFill>
                <a:latin typeface="+mj-lt"/>
              </a:rPr>
            </a:br>
            <a:r>
              <a:rPr lang="en-US" sz="2300" b="1" dirty="0">
                <a:solidFill>
                  <a:srgbClr val="545454"/>
                </a:solidFill>
                <a:latin typeface="+mj-lt"/>
              </a:rPr>
              <a:t>Job Title</a:t>
            </a:r>
          </a:p>
          <a:p>
            <a:r>
              <a:rPr lang="en-US" sz="2300" b="1" dirty="0">
                <a:solidFill>
                  <a:srgbClr val="545454"/>
                </a:solidFill>
                <a:latin typeface="+mj-lt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1822302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22AIS - LinkedIn - SPEX</dc:title>
  <dc:creator>Joy Isaiah</dc:creator>
  <cp:lastModifiedBy>Benishma Salim</cp:lastModifiedBy>
  <cp:revision>13</cp:revision>
  <dcterms:created xsi:type="dcterms:W3CDTF">2006-08-16T00:00:00Z</dcterms:created>
  <dcterms:modified xsi:type="dcterms:W3CDTF">2023-12-13T06:02:46Z</dcterms:modified>
  <dc:identifier>DAFLfV1UYz8</dc:identifier>
</cp:coreProperties>
</file>