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4" r:id="rId2"/>
    <p:sldId id="291" r:id="rId3"/>
    <p:sldId id="298" r:id="rId4"/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74A9B-2568-1985-91BA-B8CACC88295D}" v="43" dt="2024-12-09T17:29:17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8598E4B0-3A0C-0923-57E7-13DD362DC326}"/>
              </a:ext>
            </a:extLst>
          </p:cNvPr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BF5003-444E-E0AD-4938-5C05C7F4E33D}"/>
                </a:ext>
              </a:extLst>
            </p:cNvPr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12BF295-4513-1694-82B0-BC39FB7E857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18" name="Picture 8" descr="Text&#10;&#10;Description automatically generated">
            <a:extLst>
              <a:ext uri="{FF2B5EF4-FFF2-40B4-BE49-F238E27FC236}">
                <a16:creationId xmlns:a16="http://schemas.microsoft.com/office/drawing/2014/main" id="{C47FB4F0-9B3A-E10C-8CBE-B95CE2B0CD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20" name="Picture 9" descr="Text, logo&#10;&#10;Description automatically generated">
            <a:extLst>
              <a:ext uri="{FF2B5EF4-FFF2-40B4-BE49-F238E27FC236}">
                <a16:creationId xmlns:a16="http://schemas.microsoft.com/office/drawing/2014/main" id="{470297F7-CE2E-28C4-BBCA-6A288A11A0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7CE5DA8D-F98C-B623-DD95-C5ACC1A2283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200" b="1" spc="62" dirty="0">
                <a:solidFill>
                  <a:srgbClr val="0046AD"/>
                </a:solidFill>
                <a:latin typeface="Century Gothic"/>
              </a:rPr>
              <a:t>28–30 April 2025 | Colorado Springs, Colorado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9A74AC5B-7A7A-D509-FF0F-AC43E20BC8E9}"/>
              </a:ext>
            </a:extLst>
          </p:cNvPr>
          <p:cNvSpPr txBox="1"/>
          <p:nvPr/>
        </p:nvSpPr>
        <p:spPr>
          <a:xfrm>
            <a:off x="173736" y="542262"/>
            <a:ext cx="8513064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400" b="1" spc="62" dirty="0">
                <a:solidFill>
                  <a:srgbClr val="0046AD"/>
                </a:solidFill>
                <a:latin typeface="Century Gothic"/>
              </a:rPr>
              <a:t>SPE Workshop: New Perspectives in Well Performance Analysis and Production Forecasting</a:t>
            </a:r>
          </a:p>
        </p:txBody>
      </p:sp>
    </p:spTree>
    <p:extLst>
      <p:ext uri="{BB962C8B-B14F-4D97-AF65-F5344CB8AC3E}">
        <p14:creationId xmlns:p14="http://schemas.microsoft.com/office/powerpoint/2010/main" val="34470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-9144" y="240710"/>
            <a:ext cx="12192000" cy="97615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36088" y="430857"/>
            <a:ext cx="1096859" cy="618135"/>
          </a:xfrm>
          <a:prstGeom prst="rect">
            <a:avLst/>
          </a:prstGeom>
        </p:spPr>
      </p:pic>
      <p:pic>
        <p:nvPicPr>
          <p:cNvPr id="26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5682" y="365809"/>
            <a:ext cx="1574943" cy="727217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F287FC31-4CBB-AFC9-47B5-F4AD2BB558EA}"/>
              </a:ext>
            </a:extLst>
          </p:cNvPr>
          <p:cNvSpPr txBox="1"/>
          <p:nvPr/>
        </p:nvSpPr>
        <p:spPr>
          <a:xfrm>
            <a:off x="487958" y="744526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400" b="1" spc="62" dirty="0">
                <a:solidFill>
                  <a:srgbClr val="0046AD"/>
                </a:solidFill>
                <a:latin typeface="Century Gothic"/>
              </a:rPr>
              <a:t>28–30 April 2025 | Colorado Springs, Colorado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B48E46C3-7BF5-7EB6-1488-66A61FBC8A73}"/>
              </a:ext>
            </a:extLst>
          </p:cNvPr>
          <p:cNvSpPr txBox="1"/>
          <p:nvPr/>
        </p:nvSpPr>
        <p:spPr>
          <a:xfrm>
            <a:off x="155448" y="428575"/>
            <a:ext cx="8412480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400" b="1" spc="62" dirty="0">
                <a:solidFill>
                  <a:srgbClr val="0046AD"/>
                </a:solidFill>
                <a:latin typeface="Century Gothic"/>
              </a:rPr>
              <a:t>SPE Workshop: New Perspectives in Well Performance Analysis and Production Forecasting</a:t>
            </a:r>
          </a:p>
        </p:txBody>
      </p:sp>
    </p:spTree>
    <p:extLst>
      <p:ext uri="{BB962C8B-B14F-4D97-AF65-F5344CB8AC3E}">
        <p14:creationId xmlns:p14="http://schemas.microsoft.com/office/powerpoint/2010/main" val="83924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5">
            <a:extLst>
              <a:ext uri="{FF2B5EF4-FFF2-40B4-BE49-F238E27FC236}">
                <a16:creationId xmlns:a16="http://schemas.microsoft.com/office/drawing/2014/main" id="{8598E4B0-3A0C-0923-57E7-13DD362DC326}"/>
              </a:ext>
            </a:extLst>
          </p:cNvPr>
          <p:cNvGrpSpPr/>
          <p:nvPr/>
        </p:nvGrpSpPr>
        <p:grpSpPr>
          <a:xfrm>
            <a:off x="0" y="327527"/>
            <a:ext cx="12192000" cy="1318501"/>
            <a:chOff x="0" y="-47625"/>
            <a:chExt cx="5650920" cy="860425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2BF5003-444E-E0AD-4938-5C05C7F4E33D}"/>
                </a:ext>
              </a:extLst>
            </p:cNvPr>
            <p:cNvSpPr/>
            <p:nvPr/>
          </p:nvSpPr>
          <p:spPr>
            <a:xfrm>
              <a:off x="0" y="-9937"/>
              <a:ext cx="5650920" cy="637014"/>
            </a:xfrm>
            <a:custGeom>
              <a:avLst/>
              <a:gdLst/>
              <a:ahLst/>
              <a:cxnLst/>
              <a:rect l="l" t="t" r="r" b="b"/>
              <a:pathLst>
                <a:path w="5650920" h="637014">
                  <a:moveTo>
                    <a:pt x="0" y="0"/>
                  </a:moveTo>
                  <a:lnTo>
                    <a:pt x="5650920" y="0"/>
                  </a:lnTo>
                  <a:lnTo>
                    <a:pt x="5650920" y="637014"/>
                  </a:lnTo>
                  <a:lnTo>
                    <a:pt x="0" y="637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12BF295-4513-1694-82B0-BC39FB7E857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9693" tIns="19693" rIns="19693" bIns="19693" rtlCol="0" anchor="ctr"/>
            <a:lstStyle/>
            <a:p>
              <a:pPr algn="ctr">
                <a:lnSpc>
                  <a:spcPts val="1031"/>
                </a:lnSpc>
              </a:pPr>
              <a:endParaRPr sz="1200"/>
            </a:p>
          </p:txBody>
        </p:sp>
      </p:grpSp>
      <p:pic>
        <p:nvPicPr>
          <p:cNvPr id="18" name="Picture 8" descr="Text&#10;&#10;Description automatically generated">
            <a:extLst>
              <a:ext uri="{FF2B5EF4-FFF2-40B4-BE49-F238E27FC236}">
                <a16:creationId xmlns:a16="http://schemas.microsoft.com/office/drawing/2014/main" id="{C47FB4F0-9B3A-E10C-8CBE-B95CE2B0CD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82551" y="551662"/>
            <a:ext cx="1096859" cy="618135"/>
          </a:xfrm>
          <a:prstGeom prst="rect">
            <a:avLst/>
          </a:prstGeom>
        </p:spPr>
      </p:pic>
      <p:pic>
        <p:nvPicPr>
          <p:cNvPr id="20" name="Picture 9" descr="Text, logo&#10;&#10;Description automatically generated">
            <a:extLst>
              <a:ext uri="{FF2B5EF4-FFF2-40B4-BE49-F238E27FC236}">
                <a16:creationId xmlns:a16="http://schemas.microsoft.com/office/drawing/2014/main" id="{470297F7-CE2E-28C4-BBCA-6A288A11A0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9497" y="486614"/>
            <a:ext cx="1477591" cy="683723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7CE5DA8D-F98C-B623-DD95-C5ACC1A22831}"/>
              </a:ext>
            </a:extLst>
          </p:cNvPr>
          <p:cNvSpPr txBox="1"/>
          <p:nvPr/>
        </p:nvSpPr>
        <p:spPr>
          <a:xfrm>
            <a:off x="534421" y="865331"/>
            <a:ext cx="7607271" cy="3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400" b="1" spc="62" dirty="0">
                <a:solidFill>
                  <a:srgbClr val="0046AD"/>
                </a:solidFill>
                <a:latin typeface="Century Gothic"/>
              </a:rPr>
              <a:t>28–30 April 2025 | Colorado Springs, Colorado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9A74AC5B-7A7A-D509-FF0F-AC43E20BC8E9}"/>
              </a:ext>
            </a:extLst>
          </p:cNvPr>
          <p:cNvSpPr txBox="1"/>
          <p:nvPr/>
        </p:nvSpPr>
        <p:spPr>
          <a:xfrm>
            <a:off x="137160" y="549380"/>
            <a:ext cx="8439911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400" b="1" spc="62" dirty="0">
                <a:solidFill>
                  <a:srgbClr val="0046AD"/>
                </a:solidFill>
                <a:latin typeface="Century Gothic"/>
              </a:rPr>
              <a:t>SPE Workshop: New Perspectives in Well Performance Analysis and Production Forecasting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9DC4C039-2B65-16B1-D3B7-5C8D2F7D2F8D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F664F47-BAD0-D030-C9A2-3E43ABD01F6F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00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68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Carrie Chykaliuk</cp:lastModifiedBy>
  <cp:revision>33</cp:revision>
  <dcterms:created xsi:type="dcterms:W3CDTF">2015-05-14T16:01:47Z</dcterms:created>
  <dcterms:modified xsi:type="dcterms:W3CDTF">2025-04-16T22:00:19Z</dcterms:modified>
</cp:coreProperties>
</file>