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handoutMasterIdLst>
    <p:handoutMasterId r:id="rId4"/>
  </p:handoutMasterIdLst>
  <p:sldIdLst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F"/>
    <a:srgbClr val="008345"/>
    <a:srgbClr val="0E3881"/>
    <a:srgbClr val="0046AD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8"/>
    <p:restoredTop sz="94748"/>
  </p:normalViewPr>
  <p:slideViewPr>
    <p:cSldViewPr snapToGrid="0" snapToObjects="1" showGuides="1">
      <p:cViewPr varScale="1">
        <p:scale>
          <a:sx n="108" d="100"/>
          <a:sy n="108" d="100"/>
        </p:scale>
        <p:origin x="90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9581"/>
            <a:ext cx="10515600" cy="52110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44009"/>
            <a:ext cx="2628900" cy="493295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44009"/>
            <a:ext cx="7734300" cy="493295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A45AE-88A5-494C-A19C-7633ED890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52A6E-FF12-7443-AC51-141942DB6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79D8-3C7A-1E4F-8D8D-6E856D2D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50487-B9DC-0440-8AB7-D8866185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6F63-EBC8-344E-8FDE-DE7075CFD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72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EA38-F3EC-F243-B2B6-9BFD930B0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7DE96-815B-BC45-81F8-CB1238F0A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5FD20-CE05-BB40-8924-313F578AC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152F2-1596-E84B-BC1F-1702772B2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824F-B3FC-2F44-9C9D-43CB503D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08FE3-B299-964D-A1B8-0CE94D7D0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3487E-3F3F-D548-8DD7-3233E9F9C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182D7-2A7B-AE42-8867-E25B7419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CECF-C7BF-1041-95EB-B1725B35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F9558-E153-6B4B-AA9A-902B2A92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00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E7D34-D015-3F4B-99EF-B76646BB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DF7D-C5C1-344C-B605-0A91D0934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BCFC0-AD4B-D44C-AC74-82F105CBF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44D74-16F7-1A46-8052-C352ACE37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C755E-3383-F349-A146-E67BD340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6AAD2-28B9-C148-8A86-2FFC62EF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99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3A25D-7A0A-EC44-9CED-60EDAC99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E6E11-FB61-9741-80A6-9CC0B419C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6F9BB-7070-B845-A943-28DC1BD11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AD5FE-0A81-FB4C-B1F5-7D9B4493B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081F-C9BD-034A-9323-1CCB2641E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AECD55-952D-3E4D-93D0-EF0C21BC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06197-733D-B342-9161-390059AF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585FF-CA88-A248-B76D-9E88722B4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24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9FBD7-2ED6-5743-9BB6-2A470AD06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42A322-75D6-F741-9BE5-543E1EDE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9AAA00-9B03-6C4D-B3ED-9773DF36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8F825-1109-384C-B92C-AC841EC0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3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598A3-D7A4-9440-BF6E-09FF1EB84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A3F669-642C-D541-B0E3-C0432A57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A4D07-DB47-5E4C-AE06-E41013702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5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ACD9-9977-FE4E-A59E-B43E0EF8E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7FDCC-354A-EF4A-95EA-3A32B995A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D5D98-5C3F-5045-92C1-BF80A1EAB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9B9A7-0CF8-2442-94AD-15E2D6C9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83C82-EAEF-5444-9D27-537E361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81860-8206-2A41-9501-44DC51DA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BC33-4956-6244-9F26-68013F4A9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04A5D-05B7-B84D-988E-BB04118FA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CD12-FAC4-F54F-B9F7-6D2072C9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E17A1-5729-6A4D-B26A-F24208F8B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F483B2-4DA0-484E-99C2-BD322424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B4DA2-332A-1047-9E62-D6C0932E5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65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52EBD-245E-A240-A839-4E9C2F842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B18E1-7AE9-AD43-8B43-8E657576E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EBC59-E83D-4647-A47A-103D5643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12384-C26C-C84A-9852-2152ED72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30B86-43F2-2142-B3AA-AD99C9F5C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1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548C83-ADFA-C74E-BF4E-5FE2924C2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6F0255-0FC5-D143-ABB9-1DA748070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034D8-DAFF-E84B-87EE-05235876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6609A-A948-2449-B296-E432008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9FB29-6770-C941-9883-D433F130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9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2744"/>
            <a:ext cx="10515600" cy="46794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01479"/>
            <a:ext cx="10515600" cy="48920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344" y="126889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4D4D4F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7" y="117761"/>
            <a:ext cx="1049665" cy="5591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4390292" y="113436"/>
            <a:ext cx="7389332" cy="88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</a:rPr>
              <a:t>2024 SPE Annual Technical Conference and Exhibition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40" b="0" spc="10" baseline="0" dirty="0">
                <a:solidFill>
                  <a:schemeClr val="bg1"/>
                </a:solidFill>
              </a:rPr>
              <a:t>23–25 September 2024  |  Ernest N. </a:t>
            </a:r>
            <a:r>
              <a:rPr lang="en-US" sz="1340" b="0" spc="10" baseline="0" dirty="0" err="1">
                <a:solidFill>
                  <a:schemeClr val="bg1"/>
                </a:solidFill>
              </a:rPr>
              <a:t>Morial</a:t>
            </a:r>
            <a:r>
              <a:rPr lang="en-US" sz="1340" b="0" spc="10" baseline="0" dirty="0">
                <a:solidFill>
                  <a:schemeClr val="bg1"/>
                </a:solidFill>
              </a:rPr>
              <a:t> Convention Center|  New Orleans, Louisiana, USA</a:t>
            </a:r>
          </a:p>
          <a:p>
            <a:endParaRPr lang="en-US" sz="2100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A black background with yellow text and white dots&#10;&#10;Description automatically generated">
            <a:extLst>
              <a:ext uri="{FF2B5EF4-FFF2-40B4-BE49-F238E27FC236}">
                <a16:creationId xmlns:a16="http://schemas.microsoft.com/office/drawing/2014/main" id="{35F1006A-F93D-34A7-4988-B576C47DE45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9786" y="-70005"/>
            <a:ext cx="3194388" cy="94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08C848-24EE-B946-8AB8-84304F62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2D25B-8B49-224C-A856-A1C46DD8C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94452-6CD9-894D-AE45-0A18E3AE1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B845B-AE1B-5048-AB5E-3922A79F47AA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4CB22-35EE-4F47-A8B2-08C522D81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CB0E2-0123-D943-8125-0F882717C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FB60-01EA-5048-9B49-2FFEFE8A7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Madeleine Nutt</cp:lastModifiedBy>
  <cp:revision>26</cp:revision>
  <dcterms:created xsi:type="dcterms:W3CDTF">2017-10-06T15:53:07Z</dcterms:created>
  <dcterms:modified xsi:type="dcterms:W3CDTF">2024-04-18T19:48:53Z</dcterms:modified>
</cp:coreProperties>
</file>