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handoutMasterIdLst>
    <p:handoutMasterId r:id="rId6"/>
  </p:handoutMasterIdLst>
  <p:sldIdLst>
    <p:sldId id="26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881"/>
    <a:srgbClr val="0046AD"/>
    <a:srgbClr val="4D4D4F"/>
    <a:srgbClr val="008345"/>
    <a:srgbClr val="F0A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230D1C-EE6F-22A9-E7AE-9B91A0431139}" v="1" dt="2023-04-21T15:44:34.508"/>
    <p1510:client id="{7D1017C3-C850-2EF5-DE22-3DE82FC2B0A5}" v="23" dt="2023-04-21T15:41:31.1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9781"/>
    <p:restoredTop sz="94694"/>
  </p:normalViewPr>
  <p:slideViewPr>
    <p:cSldViewPr snapToGrid="0" snapToObjects="1" showGuides="1">
      <p:cViewPr varScale="1">
        <p:scale>
          <a:sx n="115" d="100"/>
          <a:sy n="115" d="100"/>
        </p:scale>
        <p:origin x="540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10" d="100"/>
          <a:sy n="110" d="100"/>
        </p:scale>
        <p:origin x="314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E44F1B-6222-8046-9F90-D0EC86C1B889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9BC5A6-D99D-C049-B864-F62FA786E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22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1090846" y="1775012"/>
            <a:ext cx="4873625" cy="311943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6227622" y="1775012"/>
            <a:ext cx="4873625" cy="311943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1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67360" y="873760"/>
            <a:ext cx="11369040" cy="501968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09344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957103"/>
            <a:ext cx="7734300" cy="521985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 rot="5400000">
            <a:off x="8297862" y="2717642"/>
            <a:ext cx="5219859" cy="1698784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7332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360" y="1825624"/>
            <a:ext cx="11369040" cy="469709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7360" y="873760"/>
            <a:ext cx="11369040" cy="501968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3951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890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67360" y="873760"/>
            <a:ext cx="11369040" cy="501968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0784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67360" y="873760"/>
            <a:ext cx="11369040" cy="501968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46720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67360" y="873760"/>
            <a:ext cx="11369040" cy="501968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02680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987425"/>
            <a:ext cx="3932237" cy="48815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987425"/>
            <a:ext cx="3932237" cy="48815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53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 39"/>
          <p:cNvSpPr/>
          <p:nvPr userDrawn="1"/>
        </p:nvSpPr>
        <p:spPr>
          <a:xfrm>
            <a:off x="0" y="-13518"/>
            <a:ext cx="11410950" cy="874059"/>
          </a:xfrm>
          <a:custGeom>
            <a:avLst/>
            <a:gdLst/>
            <a:ahLst/>
            <a:cxnLst/>
            <a:rect l="l" t="t" r="r" b="b"/>
            <a:pathLst>
              <a:path w="11484943" h="874064">
                <a:moveTo>
                  <a:pt x="1154522" y="0"/>
                </a:moveTo>
                <a:lnTo>
                  <a:pt x="11442959" y="0"/>
                </a:lnTo>
                <a:lnTo>
                  <a:pt x="11442957" y="2"/>
                </a:lnTo>
                <a:lnTo>
                  <a:pt x="11484943" y="2"/>
                </a:lnTo>
                <a:lnTo>
                  <a:pt x="10819716" y="874061"/>
                </a:lnTo>
                <a:lnTo>
                  <a:pt x="9665196" y="874061"/>
                </a:lnTo>
                <a:lnTo>
                  <a:pt x="9665194" y="874064"/>
                </a:lnTo>
                <a:lnTo>
                  <a:pt x="41984" y="874064"/>
                </a:lnTo>
                <a:lnTo>
                  <a:pt x="41984" y="874062"/>
                </a:lnTo>
                <a:lnTo>
                  <a:pt x="0" y="874062"/>
                </a:lnTo>
                <a:lnTo>
                  <a:pt x="0" y="3"/>
                </a:lnTo>
                <a:lnTo>
                  <a:pt x="1154522" y="3"/>
                </a:lnTo>
                <a:close/>
              </a:path>
            </a:pathLst>
          </a:custGeom>
          <a:blipFill dpi="0" rotWithShape="1">
            <a:blip r:embed="rId13"/>
            <a:srcRect/>
            <a:tile tx="0" ty="0" sx="100000" sy="100000" flip="x" algn="tr"/>
          </a:blipFill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reeform 15"/>
          <p:cNvSpPr/>
          <p:nvPr userDrawn="1"/>
        </p:nvSpPr>
        <p:spPr>
          <a:xfrm rot="10800000">
            <a:off x="10884676" y="-2"/>
            <a:ext cx="2461845" cy="874060"/>
          </a:xfrm>
          <a:custGeom>
            <a:avLst/>
            <a:gdLst>
              <a:gd name="connsiteX0" fmla="*/ 1796618 w 2461845"/>
              <a:gd name="connsiteY0" fmla="*/ 758952 h 758952"/>
              <a:gd name="connsiteX1" fmla="*/ 0 w 2461845"/>
              <a:gd name="connsiteY1" fmla="*/ 758952 h 758952"/>
              <a:gd name="connsiteX2" fmla="*/ 0 w 2461845"/>
              <a:gd name="connsiteY2" fmla="*/ 0 h 758952"/>
              <a:gd name="connsiteX3" fmla="*/ 2461845 w 2461845"/>
              <a:gd name="connsiteY3" fmla="*/ 0 h 758952"/>
              <a:gd name="connsiteX0" fmla="*/ 1796618 w 2461845"/>
              <a:gd name="connsiteY0" fmla="*/ 758952 h 758952"/>
              <a:gd name="connsiteX1" fmla="*/ 797668 w 2461845"/>
              <a:gd name="connsiteY1" fmla="*/ 758952 h 758952"/>
              <a:gd name="connsiteX2" fmla="*/ 0 w 2461845"/>
              <a:gd name="connsiteY2" fmla="*/ 0 h 758952"/>
              <a:gd name="connsiteX3" fmla="*/ 2461845 w 2461845"/>
              <a:gd name="connsiteY3" fmla="*/ 0 h 758952"/>
              <a:gd name="connsiteX4" fmla="*/ 1796618 w 2461845"/>
              <a:gd name="connsiteY4" fmla="*/ 758952 h 758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1845" h="758952">
                <a:moveTo>
                  <a:pt x="1796618" y="758952"/>
                </a:moveTo>
                <a:lnTo>
                  <a:pt x="797668" y="758952"/>
                </a:lnTo>
                <a:lnTo>
                  <a:pt x="0" y="0"/>
                </a:lnTo>
                <a:lnTo>
                  <a:pt x="2461845" y="0"/>
                </a:lnTo>
                <a:lnTo>
                  <a:pt x="1796618" y="758952"/>
                </a:lnTo>
                <a:close/>
              </a:path>
            </a:pathLst>
          </a:custGeom>
          <a:solidFill>
            <a:srgbClr val="0E388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360" y="204421"/>
            <a:ext cx="886968" cy="472440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11651061" y="344695"/>
            <a:ext cx="180939" cy="184666"/>
          </a:xfrm>
          <a:prstGeom prst="rect">
            <a:avLst/>
          </a:prstGeom>
        </p:spPr>
        <p:txBody>
          <a:bodyPr wrap="none" lIns="0" tIns="0" rIns="0" bIns="0" anchor="b" anchorCtr="0">
            <a:spAutoFit/>
          </a:bodyPr>
          <a:lstStyle/>
          <a:p>
            <a:pPr algn="ctr"/>
            <a:fld id="{E16A8759-7B44-BB4A-AA3A-C8FDA7FC6F4E}" type="slidenum">
              <a:rPr lang="en-US" sz="1200" smtClean="0">
                <a:solidFill>
                  <a:schemeClr val="bg1"/>
                </a:solidFill>
                <a:latin typeface="+mj-lt"/>
              </a:rPr>
              <a:pPr algn="ctr"/>
              <a:t>‹#›</a:t>
            </a:fld>
            <a:endParaRPr lang="en-US" sz="1200" dirty="0">
              <a:latin typeface="+mj-lt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8873518" y="184418"/>
            <a:ext cx="3787589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1" dirty="0">
                <a:solidFill>
                  <a:schemeClr val="bg1"/>
                </a:solidFill>
              </a:rPr>
              <a:t>13 — 14 March 2024</a:t>
            </a:r>
          </a:p>
          <a:p>
            <a:r>
              <a:rPr lang="en-US" sz="1400" dirty="0">
                <a:solidFill>
                  <a:schemeClr val="bg1"/>
                </a:solidFill>
              </a:rPr>
              <a:t>Calgary, Alberta, Canada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 flipV="1">
            <a:off x="360000" y="-493091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 flipV="1">
            <a:off x="360000" y="696688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 flipV="1">
            <a:off x="11832000" y="-493091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 flipV="1">
            <a:off x="11832000" y="696688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 flipV="1">
            <a:off x="6096000" y="-493091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 flipV="1">
            <a:off x="6096000" y="696688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 rot="5400000" flipV="1">
            <a:off x="-297546" y="1054056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 userDrawn="1"/>
        </p:nvCxnSpPr>
        <p:spPr>
          <a:xfrm rot="5400000" flipV="1">
            <a:off x="-297546" y="3249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 userDrawn="1"/>
        </p:nvCxnSpPr>
        <p:spPr>
          <a:xfrm rot="5400000" flipV="1">
            <a:off x="-297546" y="6318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 userDrawn="1"/>
        </p:nvCxnSpPr>
        <p:spPr>
          <a:xfrm rot="5400000" flipV="1">
            <a:off x="12481107" y="3249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 rot="5400000" flipV="1">
            <a:off x="12481107" y="6318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 userDrawn="1"/>
        </p:nvCxnSpPr>
        <p:spPr>
          <a:xfrm rot="5400000" flipV="1">
            <a:off x="12481107" y="1054056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 userDrawn="1"/>
        </p:nvCxnSpPr>
        <p:spPr>
          <a:xfrm>
            <a:off x="8666009" y="190806"/>
            <a:ext cx="0" cy="492443"/>
          </a:xfrm>
          <a:prstGeom prst="line">
            <a:avLst/>
          </a:prstGeom>
          <a:ln w="381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 userDrawn="1"/>
        </p:nvSpPr>
        <p:spPr>
          <a:xfrm>
            <a:off x="1498173" y="292139"/>
            <a:ext cx="518063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SPE Canadian Energy Technology Conference</a:t>
            </a:r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1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8485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800" b="0" i="0" kern="1200" dirty="0" smtClean="0">
            <a:solidFill>
              <a:schemeClr val="tx1"/>
            </a:solidFill>
            <a:effectLst/>
            <a:latin typeface="+mn-lt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53140AC49CE543B1CF3AF4CFF04C19" ma:contentTypeVersion="15" ma:contentTypeDescription="Create a new document." ma:contentTypeScope="" ma:versionID="efad363c246a546593c66d3b3541f0fa">
  <xsd:schema xmlns:xsd="http://www.w3.org/2001/XMLSchema" xmlns:xs="http://www.w3.org/2001/XMLSchema" xmlns:p="http://schemas.microsoft.com/office/2006/metadata/properties" xmlns:ns2="2f967e6e-a247-4839-a28f-084758a2dfc2" xmlns:ns3="2c7fbfaf-6671-4fb0-a7ef-f7a55ae4bb59" targetNamespace="http://schemas.microsoft.com/office/2006/metadata/properties" ma:root="true" ma:fieldsID="aca29b557ac5951a7a7f145a3171f0e9" ns2:_="" ns3:_="">
    <xsd:import namespace="2f967e6e-a247-4839-a28f-084758a2dfc2"/>
    <xsd:import namespace="2c7fbfaf-6671-4fb0-a7ef-f7a55ae4bb5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67e6e-a247-4839-a28f-084758a2df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c7737f22-6d05-4034-9402-ec8eae64a20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7fbfaf-6671-4fb0-a7ef-f7a55ae4bb59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db9f221c-0581-42ec-bade-dbfef26f65e8}" ma:internalName="TaxCatchAll" ma:showField="CatchAllData" ma:web="2c7fbfaf-6671-4fb0-a7ef-f7a55ae4bb5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f967e6e-a247-4839-a28f-084758a2dfc2">
      <Terms xmlns="http://schemas.microsoft.com/office/infopath/2007/PartnerControls"/>
    </lcf76f155ced4ddcb4097134ff3c332f>
    <TaxCatchAll xmlns="2c7fbfaf-6671-4fb0-a7ef-f7a55ae4bb59" xsi:nil="true"/>
  </documentManagement>
</p:properties>
</file>

<file path=customXml/itemProps1.xml><?xml version="1.0" encoding="utf-8"?>
<ds:datastoreItem xmlns:ds="http://schemas.openxmlformats.org/officeDocument/2006/customXml" ds:itemID="{50D4DDDE-CE4B-48AE-A5C6-129485FE746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6F968EF-C610-449C-AB0D-E19893ECBA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967e6e-a247-4839-a28f-084758a2dfc2"/>
    <ds:schemaRef ds:uri="2c7fbfaf-6671-4fb0-a7ef-f7a55ae4bb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C166CC4-155F-4646-8D68-C084B6F6C359}">
  <ds:schemaRefs>
    <ds:schemaRef ds:uri="http://purl.org/dc/terms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2f967e6e-a247-4839-a28f-084758a2dfc2"/>
    <ds:schemaRef ds:uri="http://schemas.microsoft.com/office/2006/metadata/properties"/>
    <ds:schemaRef ds:uri="http://purl.org/dc/dcmitype/"/>
    <ds:schemaRef ds:uri="http://schemas.microsoft.com/office/2006/documentManagement/types"/>
    <ds:schemaRef ds:uri="2c7fbfaf-6671-4fb0-a7ef-f7a55ae4bb59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8698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Ivaylo Lazarov</dc:creator>
  <cp:lastModifiedBy>Maria Mills</cp:lastModifiedBy>
  <cp:revision>33</cp:revision>
  <dcterms:created xsi:type="dcterms:W3CDTF">2017-10-06T15:53:07Z</dcterms:created>
  <dcterms:modified xsi:type="dcterms:W3CDTF">2023-04-21T15:45:07Z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0x010100CF53140AC49CE543B1CF3AF4CFF04C19</vt:lpwstr>
  </property>
  <property fmtid="{D5CDD505-2E9C-101B-9397-08002B2CF9AE}" pid="3" name="MediaServiceImageTags">
    <vt:lpwstr/>
  </property>
</Properties>
</file>