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handoutMasterIdLst>
    <p:handoutMasterId r:id="rId6"/>
  </p:handoutMasterIdLst>
  <p:sldIdLst>
    <p:sldId id="26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4D4F"/>
    <a:srgbClr val="0E3881"/>
    <a:srgbClr val="0046AD"/>
    <a:srgbClr val="008345"/>
    <a:srgbClr val="F0A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230D1C-EE6F-22A9-E7AE-9B91A0431139}" v="1" dt="2023-04-21T15:44:34.508"/>
    <p1510:client id="{7D1017C3-C850-2EF5-DE22-3DE82FC2B0A5}" v="23" dt="2023-04-21T15:41:31.1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6"/>
    <p:restoredTop sz="94694"/>
  </p:normalViewPr>
  <p:slideViewPr>
    <p:cSldViewPr snapToGrid="0" snapToObjects="1" showGuides="1">
      <p:cViewPr>
        <p:scale>
          <a:sx n="104" d="100"/>
          <a:sy n="104" d="100"/>
        </p:scale>
        <p:origin x="720" y="56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110" d="100"/>
          <a:sy n="110" d="100"/>
        </p:scale>
        <p:origin x="3144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44F1B-6222-8046-9F90-D0EC86C1B889}" type="datetimeFigureOut">
              <a:rPr lang="en-US" smtClean="0"/>
              <a:t>6/12/24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9BC5A6-D99D-C049-B864-F62FA786EB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822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1090846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/>
            </a:pPr>
            <a:endParaRPr lang="en-US" dirty="0"/>
          </a:p>
        </p:txBody>
      </p:sp>
      <p:sp>
        <p:nvSpPr>
          <p:cNvPr id="17" name="Text Placeholder 15"/>
          <p:cNvSpPr>
            <a:spLocks noGrp="1"/>
          </p:cNvSpPr>
          <p:nvPr>
            <p:ph type="body" sz="quarter" idx="11"/>
          </p:nvPr>
        </p:nvSpPr>
        <p:spPr>
          <a:xfrm>
            <a:off x="6227622" y="1775012"/>
            <a:ext cx="4873625" cy="311943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2792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1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344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7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57103"/>
            <a:ext cx="7734300" cy="5219859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 rot="5400000">
            <a:off x="8297862" y="2717642"/>
            <a:ext cx="5219859" cy="1698784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332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360" y="1825624"/>
            <a:ext cx="11369040" cy="469709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3951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90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784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46720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67360" y="873760"/>
            <a:ext cx="11369040" cy="501968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2680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540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E14268-3230-8144-B906-AFB4A29CF928}" type="datetimeFigureOut">
              <a:rPr lang="en-US" smtClean="0"/>
              <a:t>6/12/24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652A917-4E50-3F42-90EC-172DB3232F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753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white and grey background&#10;&#10;Description automatically generated">
            <a:extLst>
              <a:ext uri="{FF2B5EF4-FFF2-40B4-BE49-F238E27FC236}">
                <a16:creationId xmlns:a16="http://schemas.microsoft.com/office/drawing/2014/main" id="{FB64E238-47D5-748E-0019-5BCC406E752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101" t="35295" r="-101" b="13864"/>
          <a:stretch/>
        </p:blipFill>
        <p:spPr>
          <a:xfrm>
            <a:off x="4797657" y="-1"/>
            <a:ext cx="6742826" cy="874059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25B454CF-B77A-9396-B55C-E88DC997670D}"/>
              </a:ext>
            </a:extLst>
          </p:cNvPr>
          <p:cNvSpPr/>
          <p:nvPr userDrawn="1"/>
        </p:nvSpPr>
        <p:spPr>
          <a:xfrm>
            <a:off x="0" y="-14532"/>
            <a:ext cx="12192000" cy="881743"/>
          </a:xfrm>
          <a:prstGeom prst="rect">
            <a:avLst/>
          </a:prstGeom>
          <a:solidFill>
            <a:schemeClr val="accent3">
              <a:alpha val="20259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 userDrawn="1"/>
        </p:nvSpPr>
        <p:spPr>
          <a:xfrm rot="10800000">
            <a:off x="10884676" y="-2"/>
            <a:ext cx="2461845" cy="874060"/>
          </a:xfrm>
          <a:custGeom>
            <a:avLst/>
            <a:gdLst>
              <a:gd name="connsiteX0" fmla="*/ 1796618 w 2461845"/>
              <a:gd name="connsiteY0" fmla="*/ 758952 h 758952"/>
              <a:gd name="connsiteX1" fmla="*/ 0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0" fmla="*/ 1796618 w 2461845"/>
              <a:gd name="connsiteY0" fmla="*/ 758952 h 758952"/>
              <a:gd name="connsiteX1" fmla="*/ 797668 w 2461845"/>
              <a:gd name="connsiteY1" fmla="*/ 758952 h 758952"/>
              <a:gd name="connsiteX2" fmla="*/ 0 w 2461845"/>
              <a:gd name="connsiteY2" fmla="*/ 0 h 758952"/>
              <a:gd name="connsiteX3" fmla="*/ 2461845 w 2461845"/>
              <a:gd name="connsiteY3" fmla="*/ 0 h 758952"/>
              <a:gd name="connsiteX4" fmla="*/ 1796618 w 2461845"/>
              <a:gd name="connsiteY4" fmla="*/ 758952 h 7589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1845" h="758952">
                <a:moveTo>
                  <a:pt x="1796618" y="758952"/>
                </a:moveTo>
                <a:lnTo>
                  <a:pt x="797668" y="758952"/>
                </a:lnTo>
                <a:lnTo>
                  <a:pt x="0" y="0"/>
                </a:lnTo>
                <a:lnTo>
                  <a:pt x="2461845" y="0"/>
                </a:lnTo>
                <a:lnTo>
                  <a:pt x="1796618" y="758952"/>
                </a:lnTo>
                <a:close/>
              </a:path>
            </a:pathLst>
          </a:custGeom>
          <a:solidFill>
            <a:srgbClr val="0E388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 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11651061" y="344695"/>
            <a:ext cx="180939" cy="184666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/>
          <a:p>
            <a:pPr algn="ctr"/>
            <a:fld id="{E16A8759-7B44-BB4A-AA3A-C8FDA7FC6F4E}" type="slidenum">
              <a:rPr lang="en-US" sz="1200" smtClean="0">
                <a:solidFill>
                  <a:schemeClr val="bg1"/>
                </a:solidFill>
                <a:latin typeface="+mj-lt"/>
              </a:rPr>
              <a:pPr algn="ctr"/>
              <a:t>‹#›</a:t>
            </a:fld>
            <a:endParaRPr lang="en-US" sz="1200" dirty="0">
              <a:latin typeface="+mj-lt"/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 flipV="1">
            <a:off x="360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 flipV="1">
            <a:off x="360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 userDrawn="1"/>
        </p:nvCxnSpPr>
        <p:spPr>
          <a:xfrm flipV="1">
            <a:off x="11832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 userDrawn="1"/>
        </p:nvCxnSpPr>
        <p:spPr>
          <a:xfrm flipV="1">
            <a:off x="11832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 userDrawn="1"/>
        </p:nvCxnSpPr>
        <p:spPr>
          <a:xfrm flipV="1">
            <a:off x="6096000" y="-493091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 flipV="1">
            <a:off x="6096000" y="696688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 rot="5400000" flipV="1">
            <a:off x="-297546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 userDrawn="1"/>
        </p:nvCxnSpPr>
        <p:spPr>
          <a:xfrm rot="5400000" flipV="1">
            <a:off x="-297546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 userDrawn="1"/>
        </p:nvCxnSpPr>
        <p:spPr>
          <a:xfrm rot="5400000" flipV="1">
            <a:off x="-297546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 userDrawn="1"/>
        </p:nvCxnSpPr>
        <p:spPr>
          <a:xfrm rot="5400000" flipV="1">
            <a:off x="12481107" y="3249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 rot="5400000" flipV="1">
            <a:off x="12481107" y="6318000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 userDrawn="1"/>
        </p:nvCxnSpPr>
        <p:spPr>
          <a:xfrm rot="5400000" flipV="1">
            <a:off x="12481107" y="1054056"/>
            <a:ext cx="0" cy="360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 userDrawn="1"/>
        </p:nvCxnSpPr>
        <p:spPr>
          <a:xfrm>
            <a:off x="7006575" y="199735"/>
            <a:ext cx="0" cy="492443"/>
          </a:xfrm>
          <a:prstGeom prst="line">
            <a:avLst/>
          </a:prstGeom>
          <a:ln w="38100" cmpd="sng">
            <a:solidFill>
              <a:srgbClr val="4D4D4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 userDrawn="1"/>
        </p:nvSpPr>
        <p:spPr>
          <a:xfrm>
            <a:off x="1652510" y="290968"/>
            <a:ext cx="5180634" cy="338554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2200" b="1" dirty="0">
                <a:solidFill>
                  <a:srgbClr val="0E3881"/>
                </a:solidFill>
              </a:rPr>
              <a:t>SPE Canadian Energy Technology Conference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7173973" y="200775"/>
            <a:ext cx="3787589" cy="492443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US" sz="1800" b="1" dirty="0">
                <a:solidFill>
                  <a:srgbClr val="0E3881"/>
                </a:solidFill>
              </a:rPr>
              <a:t>12 — 13 March 2025</a:t>
            </a:r>
          </a:p>
          <a:p>
            <a:r>
              <a:rPr lang="en-US" sz="1400" dirty="0">
                <a:solidFill>
                  <a:srgbClr val="0E3881"/>
                </a:solidFill>
              </a:rPr>
              <a:t>Calgary, Alberta, Canada</a:t>
            </a:r>
          </a:p>
        </p:txBody>
      </p:sp>
      <p:pic>
        <p:nvPicPr>
          <p:cNvPr id="10" name="Picture 9" descr="A blue and white logo&#10;&#10;Description automatically generated">
            <a:extLst>
              <a:ext uri="{FF2B5EF4-FFF2-40B4-BE49-F238E27FC236}">
                <a16:creationId xmlns:a16="http://schemas.microsoft.com/office/drawing/2014/main" id="{B76BFB5F-EA17-3AA9-1D65-2ECD4220D2C5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92362" y="164348"/>
            <a:ext cx="1054390" cy="563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3805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18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848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sz="1800" b="0" i="0" kern="1200" dirty="0" smtClean="0">
            <a:solidFill>
              <a:schemeClr val="tx1"/>
            </a:solidFill>
            <a:effectLst/>
            <a:latin typeface="+mn-lt"/>
            <a:ea typeface="+mn-ea"/>
            <a:cs typeface="+mn-cs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F53140AC49CE543B1CF3AF4CFF04C19" ma:contentTypeVersion="15" ma:contentTypeDescription="Create a new document." ma:contentTypeScope="" ma:versionID="efad363c246a546593c66d3b3541f0fa">
  <xsd:schema xmlns:xsd="http://www.w3.org/2001/XMLSchema" xmlns:xs="http://www.w3.org/2001/XMLSchema" xmlns:p="http://schemas.microsoft.com/office/2006/metadata/properties" xmlns:ns2="2f967e6e-a247-4839-a28f-084758a2dfc2" xmlns:ns3="2c7fbfaf-6671-4fb0-a7ef-f7a55ae4bb59" targetNamespace="http://schemas.microsoft.com/office/2006/metadata/properties" ma:root="true" ma:fieldsID="aca29b557ac5951a7a7f145a3171f0e9" ns2:_="" ns3:_="">
    <xsd:import namespace="2f967e6e-a247-4839-a28f-084758a2dfc2"/>
    <xsd:import namespace="2c7fbfaf-6671-4fb0-a7ef-f7a55ae4bb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67e6e-a247-4839-a28f-084758a2df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c7737f22-6d05-4034-9402-ec8eae64a20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7fbfaf-6671-4fb0-a7ef-f7a55ae4bb59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db9f221c-0581-42ec-bade-dbfef26f65e8}" ma:internalName="TaxCatchAll" ma:showField="CatchAllData" ma:web="2c7fbfaf-6671-4fb0-a7ef-f7a55ae4bb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f967e6e-a247-4839-a28f-084758a2dfc2">
      <Terms xmlns="http://schemas.microsoft.com/office/infopath/2007/PartnerControls"/>
    </lcf76f155ced4ddcb4097134ff3c332f>
    <TaxCatchAll xmlns="2c7fbfaf-6671-4fb0-a7ef-f7a55ae4bb59" xsi:nil="true"/>
  </documentManagement>
</p:properties>
</file>

<file path=customXml/itemProps1.xml><?xml version="1.0" encoding="utf-8"?>
<ds:datastoreItem xmlns:ds="http://schemas.openxmlformats.org/officeDocument/2006/customXml" ds:itemID="{56F968EF-C610-449C-AB0D-E19893ECBA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67e6e-a247-4839-a28f-084758a2dfc2"/>
    <ds:schemaRef ds:uri="2c7fbfaf-6671-4fb0-a7ef-f7a55ae4bb5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0D4DDDE-CE4B-48AE-A5C6-129485FE746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166CC4-155F-4646-8D68-C084B6F6C359}">
  <ds:schemaRefs>
    <ds:schemaRef ds:uri="http://purl.org/dc/terms/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2f967e6e-a247-4839-a28f-084758a2dfc2"/>
    <ds:schemaRef ds:uri="http://schemas.microsoft.com/office/2006/metadata/properties"/>
    <ds:schemaRef ds:uri="http://purl.org/dc/dcmitype/"/>
    <ds:schemaRef ds:uri="http://schemas.microsoft.com/office/2006/documentManagement/types"/>
    <ds:schemaRef ds:uri="2c7fbfaf-6671-4fb0-a7ef-f7a55ae4bb59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8714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Ivaylo Lazarov</dc:creator>
  <cp:lastModifiedBy>Winnie Guan</cp:lastModifiedBy>
  <cp:revision>34</cp:revision>
  <dcterms:created xsi:type="dcterms:W3CDTF">2017-10-06T15:53:07Z</dcterms:created>
  <dcterms:modified xsi:type="dcterms:W3CDTF">2024-06-12T21:20:00Z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0x010100CF53140AC49CE543B1CF3AF4CFF04C19</vt:lpwstr>
  </property>
  <property fmtid="{D5CDD505-2E9C-101B-9397-08002B2CF9AE}" pid="3" name="MediaServiceImageTags">
    <vt:lpwstr/>
  </property>
</Properties>
</file>