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1430000" cy="5981700"/>
  <p:notesSz cx="6858000" cy="9144000"/>
  <p:embeddedFontLst>
    <p:embeddedFont>
      <p:font typeface="Gotham Narrow 1" charset="1" panose="00000000000000000000"/>
      <p:regular r:id="rId9"/>
    </p:embeddedFont>
    <p:embeddedFont>
      <p:font typeface="Gotham Narrow 2" charset="1" panose="00000000000000000000"/>
      <p:regular r:id="rId10"/>
    </p:embeddedFont>
    <p:embeddedFont>
      <p:font typeface="Myriad Pro" charset="1" panose="020B0703030403020204"/>
      <p:regular r:id="rId11"/>
    </p:embeddedFont>
    <p:embeddedFont>
      <p:font typeface="Gotham Narrow 3" charset="1" panose="0000000000000000000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425056"/>
            <a:ext cx="11430000" cy="7472362"/>
          </a:xfrm>
          <a:custGeom>
            <a:avLst/>
            <a:gdLst/>
            <a:ahLst/>
            <a:cxnLst/>
            <a:rect r="r" b="b" t="t" l="l"/>
            <a:pathLst>
              <a:path h="7472362" w="11430000">
                <a:moveTo>
                  <a:pt x="0" y="0"/>
                </a:moveTo>
                <a:lnTo>
                  <a:pt x="11430000" y="0"/>
                </a:lnTo>
                <a:lnTo>
                  <a:pt x="11430000" y="7472362"/>
                </a:lnTo>
                <a:lnTo>
                  <a:pt x="0" y="74723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358290" y="2327356"/>
            <a:ext cx="11788290" cy="4296478"/>
          </a:xfrm>
          <a:custGeom>
            <a:avLst/>
            <a:gdLst/>
            <a:ahLst/>
            <a:cxnLst/>
            <a:rect r="r" b="b" t="t" l="l"/>
            <a:pathLst>
              <a:path h="4296478" w="11788290">
                <a:moveTo>
                  <a:pt x="0" y="0"/>
                </a:moveTo>
                <a:lnTo>
                  <a:pt x="11788290" y="0"/>
                </a:lnTo>
                <a:lnTo>
                  <a:pt x="11788290" y="4296479"/>
                </a:lnTo>
                <a:lnTo>
                  <a:pt x="0" y="42964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5000"/>
            </a:blip>
            <a:stretch>
              <a:fillRect l="0" t="-27166" r="0" b="-27166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0" y="-818889"/>
            <a:ext cx="11797186" cy="2991822"/>
            <a:chOff x="0" y="0"/>
            <a:chExt cx="10550494" cy="26756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0550495" cy="2675655"/>
            </a:xfrm>
            <a:custGeom>
              <a:avLst/>
              <a:gdLst/>
              <a:ahLst/>
              <a:cxnLst/>
              <a:rect r="r" b="b" t="t" l="l"/>
              <a:pathLst>
                <a:path h="2675655" w="10550495">
                  <a:moveTo>
                    <a:pt x="0" y="0"/>
                  </a:moveTo>
                  <a:lnTo>
                    <a:pt x="10550495" y="0"/>
                  </a:lnTo>
                  <a:lnTo>
                    <a:pt x="10550495" y="2675655"/>
                  </a:lnTo>
                  <a:lnTo>
                    <a:pt x="0" y="2675655"/>
                  </a:lnTo>
                  <a:close/>
                </a:path>
              </a:pathLst>
            </a:custGeom>
            <a:solidFill>
              <a:srgbClr val="4D4D4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-88705" y="2104093"/>
            <a:ext cx="11607409" cy="223263"/>
            <a:chOff x="0" y="0"/>
            <a:chExt cx="7923248" cy="1524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7923247" cy="152400"/>
            </a:xfrm>
            <a:custGeom>
              <a:avLst/>
              <a:gdLst/>
              <a:ahLst/>
              <a:cxnLst/>
              <a:rect r="r" b="b" t="t" l="l"/>
              <a:pathLst>
                <a:path h="152400" w="7923247">
                  <a:moveTo>
                    <a:pt x="0" y="0"/>
                  </a:moveTo>
                  <a:lnTo>
                    <a:pt x="7923247" y="0"/>
                  </a:lnTo>
                  <a:lnTo>
                    <a:pt x="7923247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9120109" y="598170"/>
            <a:ext cx="1636751" cy="874289"/>
          </a:xfrm>
          <a:custGeom>
            <a:avLst/>
            <a:gdLst/>
            <a:ahLst/>
            <a:cxnLst/>
            <a:rect r="r" b="b" t="t" l="l"/>
            <a:pathLst>
              <a:path h="874289" w="1636751">
                <a:moveTo>
                  <a:pt x="0" y="0"/>
                </a:moveTo>
                <a:lnTo>
                  <a:pt x="1636751" y="0"/>
                </a:lnTo>
                <a:lnTo>
                  <a:pt x="1636751" y="874289"/>
                </a:lnTo>
                <a:lnTo>
                  <a:pt x="0" y="8742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341128" y="1303154"/>
            <a:ext cx="554204" cy="0"/>
          </a:xfrm>
          <a:prstGeom prst="line">
            <a:avLst/>
          </a:prstGeom>
          <a:ln cap="flat" w="38100">
            <a:solidFill>
              <a:srgbClr val="F0AB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" id="10"/>
          <p:cNvSpPr txBox="true"/>
          <p:nvPr/>
        </p:nvSpPr>
        <p:spPr>
          <a:xfrm rot="0">
            <a:off x="323226" y="181807"/>
            <a:ext cx="5976437" cy="9687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663"/>
              </a:lnSpc>
              <a:spcBef>
                <a:spcPct val="0"/>
              </a:spcBef>
            </a:pPr>
            <a:r>
              <a:rPr lang="en-US" sz="2616" spc="-52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SPE Canadian Energy Technology Conference and Exhibition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357868" y="5061024"/>
            <a:ext cx="2891884" cy="645011"/>
            <a:chOff x="0" y="0"/>
            <a:chExt cx="3855845" cy="86001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855845" cy="860015"/>
            </a:xfrm>
            <a:custGeom>
              <a:avLst/>
              <a:gdLst/>
              <a:ahLst/>
              <a:cxnLst/>
              <a:rect r="r" b="b" t="t" l="l"/>
              <a:pathLst>
                <a:path h="860015" w="3855845">
                  <a:moveTo>
                    <a:pt x="0" y="0"/>
                  </a:moveTo>
                  <a:lnTo>
                    <a:pt x="3855845" y="0"/>
                  </a:lnTo>
                  <a:lnTo>
                    <a:pt x="3855845" y="860015"/>
                  </a:lnTo>
                  <a:lnTo>
                    <a:pt x="0" y="8600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9845" r="-15996" b="-9845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5699" y="38753"/>
              <a:ext cx="3518791" cy="6682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816"/>
                </a:lnSpc>
              </a:pPr>
              <a:r>
                <a:rPr lang="en-US" sz="2725">
                  <a:solidFill>
                    <a:srgbClr val="FFFFFF"/>
                  </a:solidFill>
                  <a:latin typeface="Gotham Narrow 2"/>
                  <a:ea typeface="Gotham Narrow 2"/>
                  <a:cs typeface="Gotham Narrow 2"/>
                  <a:sym typeface="Gotham Narrow 2"/>
                </a:rPr>
                <a:t>REGISTER NOW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323226" y="2572606"/>
            <a:ext cx="7361125" cy="11110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140"/>
              </a:lnSpc>
            </a:pPr>
            <a:r>
              <a:rPr lang="en-US" sz="5814" b="true">
                <a:solidFill>
                  <a:srgbClr val="FFFFFF">
                    <a:alpha val="97647"/>
                  </a:srgbClr>
                </a:solidFill>
                <a:latin typeface="Myriad Pro"/>
                <a:ea typeface="Myriad Pro"/>
                <a:cs typeface="Myriad Pro"/>
                <a:sym typeface="Myriad Pro"/>
              </a:rPr>
              <a:t>WE'RE EXHIBITING!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323226" y="3702748"/>
            <a:ext cx="6115450" cy="10340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6"/>
              </a:lnSpc>
            </a:pPr>
            <a:r>
              <a:rPr lang="en-US" sz="2790">
                <a:solidFill>
                  <a:srgbClr val="FFFFFF"/>
                </a:solidFill>
                <a:latin typeface="Gotham Narrow 3"/>
                <a:ea typeface="Gotham Narrow 3"/>
                <a:cs typeface="Gotham Narrow 3"/>
                <a:sym typeface="Gotham Narrow 3"/>
              </a:rPr>
              <a:t>Speak to our dedicated team</a:t>
            </a:r>
          </a:p>
          <a:p>
            <a:pPr algn="l">
              <a:lnSpc>
                <a:spcPts val="3906"/>
              </a:lnSpc>
              <a:spcBef>
                <a:spcPct val="0"/>
              </a:spcBef>
            </a:pPr>
            <a:r>
              <a:rPr lang="en-US" sz="2790">
                <a:solidFill>
                  <a:srgbClr val="FFFFFF"/>
                </a:solidFill>
                <a:latin typeface="Gotham Narrow 3"/>
                <a:ea typeface="Gotham Narrow 3"/>
                <a:cs typeface="Gotham Narrow 3"/>
                <a:sym typeface="Gotham Narrow 3"/>
              </a:rPr>
              <a:t>at booth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689644" y="4198048"/>
            <a:ext cx="6115450" cy="5387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6"/>
              </a:lnSpc>
              <a:spcBef>
                <a:spcPct val="0"/>
              </a:spcBef>
            </a:pPr>
            <a:r>
              <a:rPr lang="en-US" sz="2790">
                <a:solidFill>
                  <a:srgbClr val="FFFFFF"/>
                </a:solidFill>
                <a:latin typeface="Gotham Narrow 3"/>
                <a:ea typeface="Gotham Narrow 3"/>
                <a:cs typeface="Gotham Narrow 3"/>
                <a:sym typeface="Gotham Narrow 3"/>
              </a:rPr>
              <a:t>#XXXXX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323226" y="1441994"/>
            <a:ext cx="7210985" cy="3420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442"/>
              </a:lnSpc>
              <a:spcBef>
                <a:spcPct val="0"/>
              </a:spcBef>
            </a:pPr>
            <a:r>
              <a:rPr lang="en-US" sz="1744" spc="-34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12–13 March 2025 | Calgary, Alberta, Canada | BMO Centre at Stampede Park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425056"/>
            <a:ext cx="11430000" cy="7472362"/>
          </a:xfrm>
          <a:custGeom>
            <a:avLst/>
            <a:gdLst/>
            <a:ahLst/>
            <a:cxnLst/>
            <a:rect r="r" b="b" t="t" l="l"/>
            <a:pathLst>
              <a:path h="7472362" w="11430000">
                <a:moveTo>
                  <a:pt x="0" y="0"/>
                </a:moveTo>
                <a:lnTo>
                  <a:pt x="11430000" y="0"/>
                </a:lnTo>
                <a:lnTo>
                  <a:pt x="11430000" y="7472362"/>
                </a:lnTo>
                <a:lnTo>
                  <a:pt x="0" y="74723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358290" y="2327356"/>
            <a:ext cx="11788290" cy="4296478"/>
          </a:xfrm>
          <a:custGeom>
            <a:avLst/>
            <a:gdLst/>
            <a:ahLst/>
            <a:cxnLst/>
            <a:rect r="r" b="b" t="t" l="l"/>
            <a:pathLst>
              <a:path h="4296478" w="11788290">
                <a:moveTo>
                  <a:pt x="0" y="0"/>
                </a:moveTo>
                <a:lnTo>
                  <a:pt x="11788290" y="0"/>
                </a:lnTo>
                <a:lnTo>
                  <a:pt x="11788290" y="4296479"/>
                </a:lnTo>
                <a:lnTo>
                  <a:pt x="0" y="42964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5000"/>
            </a:blip>
            <a:stretch>
              <a:fillRect l="0" t="-27166" r="0" b="-27166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0" y="-818889"/>
            <a:ext cx="11797186" cy="2991822"/>
            <a:chOff x="0" y="0"/>
            <a:chExt cx="10550494" cy="26756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0550495" cy="2675655"/>
            </a:xfrm>
            <a:custGeom>
              <a:avLst/>
              <a:gdLst/>
              <a:ahLst/>
              <a:cxnLst/>
              <a:rect r="r" b="b" t="t" l="l"/>
              <a:pathLst>
                <a:path h="2675655" w="10550495">
                  <a:moveTo>
                    <a:pt x="0" y="0"/>
                  </a:moveTo>
                  <a:lnTo>
                    <a:pt x="10550495" y="0"/>
                  </a:lnTo>
                  <a:lnTo>
                    <a:pt x="10550495" y="2675655"/>
                  </a:lnTo>
                  <a:lnTo>
                    <a:pt x="0" y="2675655"/>
                  </a:lnTo>
                  <a:close/>
                </a:path>
              </a:pathLst>
            </a:custGeom>
            <a:solidFill>
              <a:srgbClr val="4D4D4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-88705" y="2104093"/>
            <a:ext cx="11607409" cy="223263"/>
            <a:chOff x="0" y="0"/>
            <a:chExt cx="7923248" cy="1524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7923247" cy="152400"/>
            </a:xfrm>
            <a:custGeom>
              <a:avLst/>
              <a:gdLst/>
              <a:ahLst/>
              <a:cxnLst/>
              <a:rect r="r" b="b" t="t" l="l"/>
              <a:pathLst>
                <a:path h="152400" w="7923247">
                  <a:moveTo>
                    <a:pt x="0" y="0"/>
                  </a:moveTo>
                  <a:lnTo>
                    <a:pt x="7923247" y="0"/>
                  </a:lnTo>
                  <a:lnTo>
                    <a:pt x="7923247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9120109" y="598170"/>
            <a:ext cx="1636751" cy="874289"/>
          </a:xfrm>
          <a:custGeom>
            <a:avLst/>
            <a:gdLst/>
            <a:ahLst/>
            <a:cxnLst/>
            <a:rect r="r" b="b" t="t" l="l"/>
            <a:pathLst>
              <a:path h="874289" w="1636751">
                <a:moveTo>
                  <a:pt x="0" y="0"/>
                </a:moveTo>
                <a:lnTo>
                  <a:pt x="1636751" y="0"/>
                </a:lnTo>
                <a:lnTo>
                  <a:pt x="1636751" y="874289"/>
                </a:lnTo>
                <a:lnTo>
                  <a:pt x="0" y="8742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341128" y="1303154"/>
            <a:ext cx="554204" cy="0"/>
          </a:xfrm>
          <a:prstGeom prst="line">
            <a:avLst/>
          </a:prstGeom>
          <a:ln cap="flat" w="38100">
            <a:solidFill>
              <a:srgbClr val="F0AB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" id="10"/>
          <p:cNvSpPr txBox="true"/>
          <p:nvPr/>
        </p:nvSpPr>
        <p:spPr>
          <a:xfrm rot="0">
            <a:off x="323226" y="181807"/>
            <a:ext cx="5976437" cy="9687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663"/>
              </a:lnSpc>
              <a:spcBef>
                <a:spcPct val="0"/>
              </a:spcBef>
            </a:pPr>
            <a:r>
              <a:rPr lang="en-US" sz="2616" spc="-52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SPE Canadian Energy Technology Conference and Exhibition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7939946" y="5061024"/>
            <a:ext cx="2891884" cy="645011"/>
            <a:chOff x="0" y="0"/>
            <a:chExt cx="3855845" cy="86001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855845" cy="860015"/>
            </a:xfrm>
            <a:custGeom>
              <a:avLst/>
              <a:gdLst/>
              <a:ahLst/>
              <a:cxnLst/>
              <a:rect r="r" b="b" t="t" l="l"/>
              <a:pathLst>
                <a:path h="860015" w="3855845">
                  <a:moveTo>
                    <a:pt x="0" y="0"/>
                  </a:moveTo>
                  <a:lnTo>
                    <a:pt x="3855845" y="0"/>
                  </a:lnTo>
                  <a:lnTo>
                    <a:pt x="3855845" y="860015"/>
                  </a:lnTo>
                  <a:lnTo>
                    <a:pt x="0" y="8600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9845" r="-15996" b="-9845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5699" y="38753"/>
              <a:ext cx="3518791" cy="6682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816"/>
                </a:lnSpc>
              </a:pPr>
              <a:r>
                <a:rPr lang="en-US" sz="2725">
                  <a:solidFill>
                    <a:srgbClr val="FFFFFF"/>
                  </a:solidFill>
                  <a:latin typeface="Gotham Narrow 2"/>
                  <a:ea typeface="Gotham Narrow 2"/>
                  <a:cs typeface="Gotham Narrow 2"/>
                  <a:sym typeface="Gotham Narrow 2"/>
                </a:rPr>
                <a:t>REGISTER NOW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323226" y="2572606"/>
            <a:ext cx="7361125" cy="11110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140"/>
              </a:lnSpc>
            </a:pPr>
            <a:r>
              <a:rPr lang="en-US" sz="5814" b="true">
                <a:solidFill>
                  <a:srgbClr val="FFFFFF">
                    <a:alpha val="97647"/>
                  </a:srgbClr>
                </a:solidFill>
                <a:latin typeface="Myriad Pro"/>
                <a:ea typeface="Myriad Pro"/>
                <a:cs typeface="Myriad Pro"/>
                <a:sym typeface="Myriad Pro"/>
              </a:rPr>
              <a:t>WE'RE SPONSORS!</a:t>
            </a:r>
          </a:p>
        </p:txBody>
      </p:sp>
      <p:grpSp>
        <p:nvGrpSpPr>
          <p:cNvPr name="Group 15" id="15"/>
          <p:cNvGrpSpPr/>
          <p:nvPr/>
        </p:nvGrpSpPr>
        <p:grpSpPr>
          <a:xfrm rot="0">
            <a:off x="598170" y="3944565"/>
            <a:ext cx="4969532" cy="1634699"/>
            <a:chOff x="0" y="0"/>
            <a:chExt cx="2250885" cy="740416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2250885" cy="740416"/>
            </a:xfrm>
            <a:custGeom>
              <a:avLst/>
              <a:gdLst/>
              <a:ahLst/>
              <a:cxnLst/>
              <a:rect r="r" b="b" t="t" l="l"/>
              <a:pathLst>
                <a:path h="740416" w="2250885">
                  <a:moveTo>
                    <a:pt x="0" y="0"/>
                  </a:moveTo>
                  <a:lnTo>
                    <a:pt x="2250885" y="0"/>
                  </a:lnTo>
                  <a:lnTo>
                    <a:pt x="2250885" y="740416"/>
                  </a:lnTo>
                  <a:lnTo>
                    <a:pt x="0" y="740416"/>
                  </a:lnTo>
                  <a:close/>
                </a:path>
              </a:pathLst>
            </a:custGeom>
            <a:solidFill>
              <a:srgbClr val="F0AB00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76200"/>
              <a:ext cx="2250885" cy="81661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44"/>
                </a:lnSpc>
              </a:pPr>
              <a:r>
                <a:rPr lang="en-US" sz="2032">
                  <a:solidFill>
                    <a:srgbClr val="FFFFFF"/>
                  </a:solidFill>
                  <a:latin typeface="Gotham Narrow 3"/>
                  <a:ea typeface="Gotham Narrow 3"/>
                  <a:cs typeface="Gotham Narrow 3"/>
                  <a:sym typeface="Gotham Narrow 3"/>
                </a:rPr>
                <a:t>INSERT LOGO HERE</a:t>
              </a: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323226" y="1441994"/>
            <a:ext cx="7210985" cy="3420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442"/>
              </a:lnSpc>
              <a:spcBef>
                <a:spcPct val="0"/>
              </a:spcBef>
            </a:pPr>
            <a:r>
              <a:rPr lang="en-US" sz="1744" spc="-34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12–13 March 2025 | Calgary, Alberta, Canada | BMO Centre at Stampede Park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425056"/>
            <a:ext cx="11430000" cy="7472362"/>
          </a:xfrm>
          <a:custGeom>
            <a:avLst/>
            <a:gdLst/>
            <a:ahLst/>
            <a:cxnLst/>
            <a:rect r="r" b="b" t="t" l="l"/>
            <a:pathLst>
              <a:path h="7472362" w="11430000">
                <a:moveTo>
                  <a:pt x="0" y="0"/>
                </a:moveTo>
                <a:lnTo>
                  <a:pt x="11430000" y="0"/>
                </a:lnTo>
                <a:lnTo>
                  <a:pt x="11430000" y="7472362"/>
                </a:lnTo>
                <a:lnTo>
                  <a:pt x="0" y="747236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358290" y="2327356"/>
            <a:ext cx="11788290" cy="4296478"/>
          </a:xfrm>
          <a:custGeom>
            <a:avLst/>
            <a:gdLst/>
            <a:ahLst/>
            <a:cxnLst/>
            <a:rect r="r" b="b" t="t" l="l"/>
            <a:pathLst>
              <a:path h="4296478" w="11788290">
                <a:moveTo>
                  <a:pt x="0" y="0"/>
                </a:moveTo>
                <a:lnTo>
                  <a:pt x="11788290" y="0"/>
                </a:lnTo>
                <a:lnTo>
                  <a:pt x="11788290" y="4296479"/>
                </a:lnTo>
                <a:lnTo>
                  <a:pt x="0" y="4296479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35000"/>
            </a:blip>
            <a:stretch>
              <a:fillRect l="0" t="-27166" r="0" b="-27166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0" y="-818889"/>
            <a:ext cx="11797186" cy="2991822"/>
            <a:chOff x="0" y="0"/>
            <a:chExt cx="10550494" cy="2675655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0550495" cy="2675655"/>
            </a:xfrm>
            <a:custGeom>
              <a:avLst/>
              <a:gdLst/>
              <a:ahLst/>
              <a:cxnLst/>
              <a:rect r="r" b="b" t="t" l="l"/>
              <a:pathLst>
                <a:path h="2675655" w="10550495">
                  <a:moveTo>
                    <a:pt x="0" y="0"/>
                  </a:moveTo>
                  <a:lnTo>
                    <a:pt x="10550495" y="0"/>
                  </a:lnTo>
                  <a:lnTo>
                    <a:pt x="10550495" y="2675655"/>
                  </a:lnTo>
                  <a:lnTo>
                    <a:pt x="0" y="2675655"/>
                  </a:lnTo>
                  <a:close/>
                </a:path>
              </a:pathLst>
            </a:custGeom>
            <a:solidFill>
              <a:srgbClr val="4D4D4F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-88705" y="2104093"/>
            <a:ext cx="11607409" cy="223263"/>
            <a:chOff x="0" y="0"/>
            <a:chExt cx="7923248" cy="15240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7923247" cy="152400"/>
            </a:xfrm>
            <a:custGeom>
              <a:avLst/>
              <a:gdLst/>
              <a:ahLst/>
              <a:cxnLst/>
              <a:rect r="r" b="b" t="t" l="l"/>
              <a:pathLst>
                <a:path h="152400" w="7923247">
                  <a:moveTo>
                    <a:pt x="0" y="0"/>
                  </a:moveTo>
                  <a:lnTo>
                    <a:pt x="7923247" y="0"/>
                  </a:lnTo>
                  <a:lnTo>
                    <a:pt x="7923247" y="152400"/>
                  </a:lnTo>
                  <a:lnTo>
                    <a:pt x="0" y="152400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9120109" y="598170"/>
            <a:ext cx="1636751" cy="874289"/>
          </a:xfrm>
          <a:custGeom>
            <a:avLst/>
            <a:gdLst/>
            <a:ahLst/>
            <a:cxnLst/>
            <a:rect r="r" b="b" t="t" l="l"/>
            <a:pathLst>
              <a:path h="874289" w="1636751">
                <a:moveTo>
                  <a:pt x="0" y="0"/>
                </a:moveTo>
                <a:lnTo>
                  <a:pt x="1636751" y="0"/>
                </a:lnTo>
                <a:lnTo>
                  <a:pt x="1636751" y="874289"/>
                </a:lnTo>
                <a:lnTo>
                  <a:pt x="0" y="8742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>
            <a:off x="341128" y="1303154"/>
            <a:ext cx="554204" cy="0"/>
          </a:xfrm>
          <a:prstGeom prst="line">
            <a:avLst/>
          </a:prstGeom>
          <a:ln cap="flat" w="38100">
            <a:solidFill>
              <a:srgbClr val="F0AB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" id="10"/>
          <p:cNvSpPr txBox="true"/>
          <p:nvPr/>
        </p:nvSpPr>
        <p:spPr>
          <a:xfrm rot="0">
            <a:off x="323226" y="181807"/>
            <a:ext cx="5976437" cy="96879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663"/>
              </a:lnSpc>
              <a:spcBef>
                <a:spcPct val="0"/>
              </a:spcBef>
            </a:pPr>
            <a:r>
              <a:rPr lang="en-US" sz="2616" spc="-52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SPE Canadian Energy Technology Conference and Exhibition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323226" y="4927674"/>
            <a:ext cx="2891884" cy="645011"/>
            <a:chOff x="0" y="0"/>
            <a:chExt cx="3855845" cy="860015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3855845" cy="860015"/>
            </a:xfrm>
            <a:custGeom>
              <a:avLst/>
              <a:gdLst/>
              <a:ahLst/>
              <a:cxnLst/>
              <a:rect r="r" b="b" t="t" l="l"/>
              <a:pathLst>
                <a:path h="860015" w="3855845">
                  <a:moveTo>
                    <a:pt x="0" y="0"/>
                  </a:moveTo>
                  <a:lnTo>
                    <a:pt x="3855845" y="0"/>
                  </a:lnTo>
                  <a:lnTo>
                    <a:pt x="3855845" y="860015"/>
                  </a:lnTo>
                  <a:lnTo>
                    <a:pt x="0" y="8600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-9845" r="-15996" b="-9845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5699" y="38753"/>
              <a:ext cx="3518791" cy="6682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816"/>
                </a:lnSpc>
              </a:pPr>
              <a:r>
                <a:rPr lang="en-US" sz="2725">
                  <a:solidFill>
                    <a:srgbClr val="FFFFFF"/>
                  </a:solidFill>
                  <a:latin typeface="Gotham Narrow 2"/>
                  <a:ea typeface="Gotham Narrow 2"/>
                  <a:cs typeface="Gotham Narrow 2"/>
                  <a:sym typeface="Gotham Narrow 2"/>
                </a:rPr>
                <a:t>REGISTER NOW</a:t>
              </a:r>
            </a:p>
          </p:txBody>
        </p:sp>
      </p:grpSp>
      <p:sp>
        <p:nvSpPr>
          <p:cNvPr name="TextBox 14" id="14"/>
          <p:cNvSpPr txBox="true"/>
          <p:nvPr/>
        </p:nvSpPr>
        <p:spPr>
          <a:xfrm rot="0">
            <a:off x="279928" y="3022681"/>
            <a:ext cx="7361125" cy="11110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140"/>
              </a:lnSpc>
            </a:pPr>
            <a:r>
              <a:rPr lang="en-US" sz="5814" b="true">
                <a:solidFill>
                  <a:srgbClr val="FFFFFF">
                    <a:alpha val="97647"/>
                  </a:srgbClr>
                </a:solidFill>
                <a:latin typeface="Myriad Pro"/>
                <a:ea typeface="Myriad Pro"/>
                <a:cs typeface="Myriad Pro"/>
                <a:sym typeface="Myriad Pro"/>
              </a:rPr>
              <a:t>PROUD SPONSORS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279928" y="3901358"/>
            <a:ext cx="2883362" cy="5387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6"/>
              </a:lnSpc>
              <a:spcBef>
                <a:spcPct val="0"/>
              </a:spcBef>
            </a:pPr>
            <a:r>
              <a:rPr lang="en-US" sz="2790">
                <a:solidFill>
                  <a:srgbClr val="FFFFFF"/>
                </a:solidFill>
                <a:latin typeface="Gotham Narrow 3"/>
                <a:ea typeface="Gotham Narrow 3"/>
                <a:cs typeface="Gotham Narrow 3"/>
                <a:sym typeface="Gotham Narrow 3"/>
              </a:rPr>
              <a:t>Visit us at booth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323226" y="1441994"/>
            <a:ext cx="7210985" cy="3420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442"/>
              </a:lnSpc>
              <a:spcBef>
                <a:spcPct val="0"/>
              </a:spcBef>
            </a:pPr>
            <a:r>
              <a:rPr lang="en-US" sz="1744" spc="-34">
                <a:solidFill>
                  <a:srgbClr val="FFFFFF"/>
                </a:solidFill>
                <a:latin typeface="Gotham Narrow 1"/>
                <a:ea typeface="Gotham Narrow 1"/>
                <a:cs typeface="Gotham Narrow 1"/>
                <a:sym typeface="Gotham Narrow 1"/>
              </a:rPr>
              <a:t>12–13 March 2025 | Calgary, Alberta, Canada | BMO Centre at Stampede Park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831638" y="3901358"/>
            <a:ext cx="2883362" cy="5387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06"/>
              </a:lnSpc>
              <a:spcBef>
                <a:spcPct val="0"/>
              </a:spcBef>
            </a:pPr>
            <a:r>
              <a:rPr lang="en-US" sz="2790">
                <a:solidFill>
                  <a:srgbClr val="FFFFFF"/>
                </a:solidFill>
                <a:latin typeface="Gotham Narrow 3"/>
                <a:ea typeface="Gotham Narrow 3"/>
                <a:cs typeface="Gotham Narrow 3"/>
                <a:sym typeface="Gotham Narrow 3"/>
              </a:rPr>
              <a:t>#XXXX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DAGZko7RBDY</dc:identifier>
  <dcterms:modified xsi:type="dcterms:W3CDTF">2011-08-01T06:04:30Z</dcterms:modified>
  <cp:revision>1</cp:revision>
  <dc:title>25CET Exhibitor/Sponsor Graphics  - Social Template</dc:title>
</cp:coreProperties>
</file>