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881"/>
    <a:srgbClr val="D7182A"/>
    <a:srgbClr val="0046AD"/>
    <a:srgbClr val="008345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F24F5B-9BA8-389D-450A-DE041EEA726E}" v="68" dt="2023-04-25T16:17:04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1"/>
    <p:restoredTop sz="94694"/>
  </p:normalViewPr>
  <p:slideViewPr>
    <p:cSldViewPr snapToGrid="0" snapToObjects="1" showGuides="1">
      <p:cViewPr varScale="1">
        <p:scale>
          <a:sx n="79" d="100"/>
          <a:sy n="79" d="100"/>
        </p:scale>
        <p:origin x="118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eine Nutt" userId="d9786850-5659-4455-80de-2db4f6c68cc4" providerId="ADAL" clId="{A6CEDED4-2C92-4E5D-9D19-254C425A0EE4}"/>
    <pc:docChg chg="modMainMaster">
      <pc:chgData name="Madeleine Nutt" userId="d9786850-5659-4455-80de-2db4f6c68cc4" providerId="ADAL" clId="{A6CEDED4-2C92-4E5D-9D19-254C425A0EE4}" dt="2023-04-25T16:14:00.997" v="5" actId="20577"/>
      <pc:docMkLst>
        <pc:docMk/>
      </pc:docMkLst>
      <pc:sldMasterChg chg="modSp mod">
        <pc:chgData name="Madeleine Nutt" userId="d9786850-5659-4455-80de-2db4f6c68cc4" providerId="ADAL" clId="{A6CEDED4-2C92-4E5D-9D19-254C425A0EE4}" dt="2023-04-25T16:14:00.997" v="5" actId="20577"/>
        <pc:sldMasterMkLst>
          <pc:docMk/>
          <pc:sldMasterMk cId="1233805520" sldId="2147483648"/>
        </pc:sldMasterMkLst>
        <pc:spChg chg="mod">
          <ac:chgData name="Madeleine Nutt" userId="d9786850-5659-4455-80de-2db4f6c68cc4" providerId="ADAL" clId="{A6CEDED4-2C92-4E5D-9D19-254C425A0EE4}" dt="2023-04-25T16:14:00.997" v="5" actId="20577"/>
          <ac:spMkLst>
            <pc:docMk/>
            <pc:sldMasterMk cId="1233805520" sldId="2147483648"/>
            <ac:spMk id="25" creationId="{00000000-0000-0000-0000-000000000000}"/>
          </ac:spMkLst>
        </pc:spChg>
      </pc:sldMasterChg>
    </pc:docChg>
  </pc:docChgLst>
  <pc:docChgLst>
    <pc:chgData name="Madeleine Nutt" userId="S::mnutt@spe.org::d9786850-5659-4455-80de-2db4f6c68cc4" providerId="AD" clId="Web-{BCF24F5B-9BA8-389D-450A-DE041EEA726E}"/>
    <pc:docChg chg="delSld modSld">
      <pc:chgData name="Madeleine Nutt" userId="S::mnutt@spe.org::d9786850-5659-4455-80de-2db4f6c68cc4" providerId="AD" clId="Web-{BCF24F5B-9BA8-389D-450A-DE041EEA726E}" dt="2023-04-25T16:17:04.388" v="44"/>
      <pc:docMkLst>
        <pc:docMk/>
      </pc:docMkLst>
      <pc:sldChg chg="delSp del">
        <pc:chgData name="Madeleine Nutt" userId="S::mnutt@spe.org::d9786850-5659-4455-80de-2db4f6c68cc4" providerId="AD" clId="Web-{BCF24F5B-9BA8-389D-450A-DE041EEA726E}" dt="2023-04-25T16:16:26.494" v="9"/>
        <pc:sldMkLst>
          <pc:docMk/>
          <pc:sldMk cId="2143724297" sldId="259"/>
        </pc:sldMkLst>
        <pc:picChg chg="del">
          <ac:chgData name="Madeleine Nutt" userId="S::mnutt@spe.org::d9786850-5659-4455-80de-2db4f6c68cc4" providerId="AD" clId="Web-{BCF24F5B-9BA8-389D-450A-DE041EEA726E}" dt="2023-04-25T16:16:08.602" v="0"/>
          <ac:picMkLst>
            <pc:docMk/>
            <pc:sldMk cId="2143724297" sldId="259"/>
            <ac:picMk id="8" creationId="{63BBA575-C0E2-46D9-B5AC-380F8411127C}"/>
          </ac:picMkLst>
        </pc:picChg>
      </pc:sldChg>
      <pc:sldChg chg="del">
        <pc:chgData name="Madeleine Nutt" userId="S::mnutt@spe.org::d9786850-5659-4455-80de-2db4f6c68cc4" providerId="AD" clId="Web-{BCF24F5B-9BA8-389D-450A-DE041EEA726E}" dt="2023-04-25T16:16:25.885" v="8"/>
        <pc:sldMkLst>
          <pc:docMk/>
          <pc:sldMk cId="3721888795" sldId="260"/>
        </pc:sldMkLst>
      </pc:sldChg>
      <pc:sldChg chg="delSp del">
        <pc:chgData name="Madeleine Nutt" userId="S::mnutt@spe.org::d9786850-5659-4455-80de-2db4f6c68cc4" providerId="AD" clId="Web-{BCF24F5B-9BA8-389D-450A-DE041EEA726E}" dt="2023-04-25T16:16:21.119" v="4"/>
        <pc:sldMkLst>
          <pc:docMk/>
          <pc:sldMk cId="3667948240" sldId="261"/>
        </pc:sldMkLst>
        <pc:grpChg chg="del">
          <ac:chgData name="Madeleine Nutt" userId="S::mnutt@spe.org::d9786850-5659-4455-80de-2db4f6c68cc4" providerId="AD" clId="Web-{BCF24F5B-9BA8-389D-450A-DE041EEA726E}" dt="2023-04-25T16:16:18.494" v="2"/>
          <ac:grpSpMkLst>
            <pc:docMk/>
            <pc:sldMk cId="3667948240" sldId="261"/>
            <ac:grpSpMk id="4" creationId="{13DA4541-C9AC-4D3F-BC1D-E5ACB668A2C8}"/>
          </ac:grpSpMkLst>
        </pc:grpChg>
        <pc:grpChg chg="del">
          <ac:chgData name="Madeleine Nutt" userId="S::mnutt@spe.org::d9786850-5659-4455-80de-2db4f6c68cc4" providerId="AD" clId="Web-{BCF24F5B-9BA8-389D-450A-DE041EEA726E}" dt="2023-04-25T16:16:21.057" v="3"/>
          <ac:grpSpMkLst>
            <pc:docMk/>
            <pc:sldMk cId="3667948240" sldId="261"/>
            <ac:grpSpMk id="8" creationId="{ECE7DC2C-7707-41F6-8288-B13E0A132848}"/>
          </ac:grpSpMkLst>
        </pc:grpChg>
      </pc:sldChg>
      <pc:sldChg chg="del">
        <pc:chgData name="Madeleine Nutt" userId="S::mnutt@spe.org::d9786850-5659-4455-80de-2db4f6c68cc4" providerId="AD" clId="Web-{BCF24F5B-9BA8-389D-450A-DE041EEA726E}" dt="2023-04-25T16:16:25.682" v="7"/>
        <pc:sldMkLst>
          <pc:docMk/>
          <pc:sldMk cId="3368510256" sldId="263"/>
        </pc:sldMkLst>
      </pc:sldChg>
      <pc:sldChg chg="del">
        <pc:chgData name="Madeleine Nutt" userId="S::mnutt@spe.org::d9786850-5659-4455-80de-2db4f6c68cc4" providerId="AD" clId="Web-{BCF24F5B-9BA8-389D-450A-DE041EEA726E}" dt="2023-04-25T16:16:26.604" v="10"/>
        <pc:sldMkLst>
          <pc:docMk/>
          <pc:sldMk cId="2126828601" sldId="265"/>
        </pc:sldMkLst>
      </pc:sldChg>
      <pc:sldChg chg="del">
        <pc:chgData name="Madeleine Nutt" userId="S::mnutt@spe.org::d9786850-5659-4455-80de-2db4f6c68cc4" providerId="AD" clId="Web-{BCF24F5B-9BA8-389D-450A-DE041EEA726E}" dt="2023-04-25T16:16:31.182" v="12"/>
        <pc:sldMkLst>
          <pc:docMk/>
          <pc:sldMk cId="2174126375" sldId="266"/>
        </pc:sldMkLst>
      </pc:sldChg>
      <pc:sldChg chg="del">
        <pc:chgData name="Madeleine Nutt" userId="S::mnutt@spe.org::d9786850-5659-4455-80de-2db4f6c68cc4" providerId="AD" clId="Web-{BCF24F5B-9BA8-389D-450A-DE041EEA726E}" dt="2023-04-25T16:16:29.729" v="11"/>
        <pc:sldMkLst>
          <pc:docMk/>
          <pc:sldMk cId="1810018513" sldId="267"/>
        </pc:sldMkLst>
      </pc:sldChg>
      <pc:sldChg chg="del">
        <pc:chgData name="Madeleine Nutt" userId="S::mnutt@spe.org::d9786850-5659-4455-80de-2db4f6c68cc4" providerId="AD" clId="Web-{BCF24F5B-9BA8-389D-450A-DE041EEA726E}" dt="2023-04-25T16:16:31.307" v="13"/>
        <pc:sldMkLst>
          <pc:docMk/>
          <pc:sldMk cId="3381561583" sldId="268"/>
        </pc:sldMkLst>
      </pc:sldChg>
      <pc:sldChg chg="del">
        <pc:chgData name="Madeleine Nutt" userId="S::mnutt@spe.org::d9786850-5659-4455-80de-2db4f6c68cc4" providerId="AD" clId="Web-{BCF24F5B-9BA8-389D-450A-DE041EEA726E}" dt="2023-04-25T16:17:02.638" v="38"/>
        <pc:sldMkLst>
          <pc:docMk/>
          <pc:sldMk cId="2284833649" sldId="269"/>
        </pc:sldMkLst>
      </pc:sldChg>
      <pc:sldChg chg="del">
        <pc:chgData name="Madeleine Nutt" userId="S::mnutt@spe.org::d9786850-5659-4455-80de-2db4f6c68cc4" providerId="AD" clId="Web-{BCF24F5B-9BA8-389D-450A-DE041EEA726E}" dt="2023-04-25T16:16:25.682" v="6"/>
        <pc:sldMkLst>
          <pc:docMk/>
          <pc:sldMk cId="4252032162" sldId="270"/>
        </pc:sldMkLst>
      </pc:sldChg>
      <pc:sldChg chg="del">
        <pc:chgData name="Madeleine Nutt" userId="S::mnutt@spe.org::d9786850-5659-4455-80de-2db4f6c68cc4" providerId="AD" clId="Web-{BCF24F5B-9BA8-389D-450A-DE041EEA726E}" dt="2023-04-25T16:17:03.888" v="43"/>
        <pc:sldMkLst>
          <pc:docMk/>
          <pc:sldMk cId="4024944395" sldId="271"/>
        </pc:sldMkLst>
      </pc:sldChg>
      <pc:sldChg chg="del">
        <pc:chgData name="Madeleine Nutt" userId="S::mnutt@spe.org::d9786850-5659-4455-80de-2db4f6c68cc4" providerId="AD" clId="Web-{BCF24F5B-9BA8-389D-450A-DE041EEA726E}" dt="2023-04-25T16:16:14.040" v="1"/>
        <pc:sldMkLst>
          <pc:docMk/>
          <pc:sldMk cId="4164165734" sldId="274"/>
        </pc:sldMkLst>
      </pc:sldChg>
      <pc:sldChg chg="modSp">
        <pc:chgData name="Madeleine Nutt" userId="S::mnutt@spe.org::d9786850-5659-4455-80de-2db4f6c68cc4" providerId="AD" clId="Web-{BCF24F5B-9BA8-389D-450A-DE041EEA726E}" dt="2023-04-25T16:17:00.387" v="37" actId="20577"/>
        <pc:sldMkLst>
          <pc:docMk/>
          <pc:sldMk cId="1591441086" sldId="275"/>
        </pc:sldMkLst>
        <pc:spChg chg="mod">
          <ac:chgData name="Madeleine Nutt" userId="S::mnutt@spe.org::d9786850-5659-4455-80de-2db4f6c68cc4" providerId="AD" clId="Web-{BCF24F5B-9BA8-389D-450A-DE041EEA726E}" dt="2023-04-25T16:16:41.777" v="17" actId="20577"/>
          <ac:spMkLst>
            <pc:docMk/>
            <pc:sldMk cId="1591441086" sldId="275"/>
            <ac:spMk id="4" creationId="{92375065-7C59-4125-8EA3-4F8664A71CF8}"/>
          </ac:spMkLst>
        </pc:spChg>
        <pc:spChg chg="mod">
          <ac:chgData name="Madeleine Nutt" userId="S::mnutt@spe.org::d9786850-5659-4455-80de-2db4f6c68cc4" providerId="AD" clId="Web-{BCF24F5B-9BA8-389D-450A-DE041EEA726E}" dt="2023-04-25T16:17:00.387" v="37" actId="20577"/>
          <ac:spMkLst>
            <pc:docMk/>
            <pc:sldMk cId="1591441086" sldId="275"/>
            <ac:spMk id="6" creationId="{D19274EE-C715-41E8-8B30-1DF7BFF9BC3F}"/>
          </ac:spMkLst>
        </pc:spChg>
      </pc:sldChg>
      <pc:sldChg chg="del">
        <pc:chgData name="Madeleine Nutt" userId="S::mnutt@spe.org::d9786850-5659-4455-80de-2db4f6c68cc4" providerId="AD" clId="Web-{BCF24F5B-9BA8-389D-450A-DE041EEA726E}" dt="2023-04-25T16:17:04.388" v="44"/>
        <pc:sldMkLst>
          <pc:docMk/>
          <pc:sldMk cId="1647389154" sldId="276"/>
        </pc:sldMkLst>
      </pc:sldChg>
      <pc:sldChg chg="del">
        <pc:chgData name="Madeleine Nutt" userId="S::mnutt@spe.org::d9786850-5659-4455-80de-2db4f6c68cc4" providerId="AD" clId="Web-{BCF24F5B-9BA8-389D-450A-DE041EEA726E}" dt="2023-04-25T16:17:03.091" v="41"/>
        <pc:sldMkLst>
          <pc:docMk/>
          <pc:sldMk cId="3034279682" sldId="277"/>
        </pc:sldMkLst>
      </pc:sldChg>
      <pc:sldChg chg="del">
        <pc:chgData name="Madeleine Nutt" userId="S::mnutt@spe.org::d9786850-5659-4455-80de-2db4f6c68cc4" providerId="AD" clId="Web-{BCF24F5B-9BA8-389D-450A-DE041EEA726E}" dt="2023-04-25T16:17:03.481" v="42"/>
        <pc:sldMkLst>
          <pc:docMk/>
          <pc:sldMk cId="3760357190" sldId="278"/>
        </pc:sldMkLst>
      </pc:sldChg>
      <pc:sldChg chg="del">
        <pc:chgData name="Madeleine Nutt" userId="S::mnutt@spe.org::d9786850-5659-4455-80de-2db4f6c68cc4" providerId="AD" clId="Web-{BCF24F5B-9BA8-389D-450A-DE041EEA726E}" dt="2023-04-25T16:17:02.669" v="39"/>
        <pc:sldMkLst>
          <pc:docMk/>
          <pc:sldMk cId="733288905" sldId="279"/>
        </pc:sldMkLst>
      </pc:sldChg>
      <pc:sldChg chg="del">
        <pc:chgData name="Madeleine Nutt" userId="S::mnutt@spe.org::d9786850-5659-4455-80de-2db4f6c68cc4" providerId="AD" clId="Web-{BCF24F5B-9BA8-389D-450A-DE041EEA726E}" dt="2023-04-25T16:17:02.685" v="40"/>
        <pc:sldMkLst>
          <pc:docMk/>
          <pc:sldMk cId="2825344730" sldId="281"/>
        </pc:sldMkLst>
      </pc:sldChg>
      <pc:sldChg chg="del">
        <pc:chgData name="Madeleine Nutt" userId="S::mnutt@spe.org::d9786850-5659-4455-80de-2db4f6c68cc4" providerId="AD" clId="Web-{BCF24F5B-9BA8-389D-450A-DE041EEA726E}" dt="2023-04-25T16:16:22.010" v="5"/>
        <pc:sldMkLst>
          <pc:docMk/>
          <pc:sldMk cId="3098774041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A4A02-5A74-4DA8-949C-E93EF5E0FB0B}" type="datetimeFigureOut">
              <a:rPr lang="en-CA" smtClean="0"/>
              <a:t>2025-02-07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54630-6C2F-470D-BF82-889B38A8F9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04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154630-6C2F-470D-BF82-889B38A8F95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18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57103"/>
            <a:ext cx="7734300" cy="521985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 rot="5400000">
            <a:off x="8297862" y="2717642"/>
            <a:ext cx="5219859" cy="169878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D7182A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60" y="204421"/>
            <a:ext cx="886968" cy="47244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 userDrawn="1"/>
        </p:nvSpPr>
        <p:spPr>
          <a:xfrm>
            <a:off x="6039425" y="184418"/>
            <a:ext cx="5611636" cy="5309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spc="230" dirty="0">
                <a:solidFill>
                  <a:schemeClr val="bg1"/>
                </a:solidFill>
              </a:rPr>
              <a:t>25–26</a:t>
            </a:r>
            <a:r>
              <a:rPr lang="en-US" sz="1800" b="1" spc="230" baseline="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March 2025 | The Woodlands,</a:t>
            </a:r>
            <a:r>
              <a:rPr lang="en-US" sz="1800" b="1" baseline="0" dirty="0">
                <a:solidFill>
                  <a:schemeClr val="bg1"/>
                </a:solidFill>
              </a:rPr>
              <a:t> Texas, USA</a:t>
            </a:r>
            <a:endParaRPr lang="en-US" sz="1800" b="1" dirty="0">
              <a:solidFill>
                <a:schemeClr val="bg1"/>
              </a:solidFill>
            </a:endParaRPr>
          </a:p>
          <a:p>
            <a:pPr>
              <a:spcBef>
                <a:spcPts val="300"/>
              </a:spcBef>
            </a:pPr>
            <a:r>
              <a:rPr lang="en-US" sz="1400" dirty="0">
                <a:solidFill>
                  <a:schemeClr val="bg1"/>
                </a:solidFill>
              </a:rPr>
              <a:t>The Woodlands Waterway Marriott Hotel &amp; Convention Center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5802458" y="221286"/>
            <a:ext cx="0" cy="492443"/>
          </a:xfrm>
          <a:prstGeom prst="line">
            <a:avLst/>
          </a:prstGeom>
          <a:ln w="381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 userDrawn="1"/>
        </p:nvSpPr>
        <p:spPr>
          <a:xfrm>
            <a:off x="2863615" y="174258"/>
            <a:ext cx="278685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SPE/</a:t>
            </a:r>
            <a:r>
              <a:rPr lang="en-US" sz="1800" b="1" dirty="0" err="1">
                <a:solidFill>
                  <a:schemeClr val="bg1"/>
                </a:solidFill>
              </a:rPr>
              <a:t>ICoTA</a:t>
            </a:r>
            <a:r>
              <a:rPr lang="en-US" sz="1800" b="1" dirty="0">
                <a:solidFill>
                  <a:schemeClr val="bg1"/>
                </a:solidFill>
              </a:rPr>
              <a:t> Well Intervention </a:t>
            </a:r>
            <a:endParaRPr lang="en-US" sz="1800" b="1" baseline="0" dirty="0">
              <a:solidFill>
                <a:schemeClr val="bg1"/>
              </a:solidFill>
            </a:endParaRPr>
          </a:p>
          <a:p>
            <a:r>
              <a:rPr lang="en-US" sz="1800" b="1" baseline="0" dirty="0">
                <a:solidFill>
                  <a:schemeClr val="bg1"/>
                </a:solidFill>
              </a:rPr>
              <a:t>Conference and Exhibition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30" name="Picture 29" descr="ICoTA_white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010" y="336501"/>
            <a:ext cx="1011745" cy="3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3140AC49CE543B1CF3AF4CFF04C19" ma:contentTypeVersion="15" ma:contentTypeDescription="Create a new document." ma:contentTypeScope="" ma:versionID="efad363c246a546593c66d3b3541f0fa">
  <xsd:schema xmlns:xsd="http://www.w3.org/2001/XMLSchema" xmlns:xs="http://www.w3.org/2001/XMLSchema" xmlns:p="http://schemas.microsoft.com/office/2006/metadata/properties" xmlns:ns2="2f967e6e-a247-4839-a28f-084758a2dfc2" xmlns:ns3="2c7fbfaf-6671-4fb0-a7ef-f7a55ae4bb59" targetNamespace="http://schemas.microsoft.com/office/2006/metadata/properties" ma:root="true" ma:fieldsID="aca29b557ac5951a7a7f145a3171f0e9" ns2:_="" ns3:_="">
    <xsd:import namespace="2f967e6e-a247-4839-a28f-084758a2dfc2"/>
    <xsd:import namespace="2c7fbfaf-6671-4fb0-a7ef-f7a55ae4bb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67e6e-a247-4839-a28f-084758a2d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7737f22-6d05-4034-9402-ec8eae64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fbfaf-6671-4fb0-a7ef-f7a55ae4bb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b9f221c-0581-42ec-bade-dbfef26f65e8}" ma:internalName="TaxCatchAll" ma:showField="CatchAllData" ma:web="2c7fbfaf-6671-4fb0-a7ef-f7a55ae4b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967e6e-a247-4839-a28f-084758a2dfc2">
      <Terms xmlns="http://schemas.microsoft.com/office/infopath/2007/PartnerControls"/>
    </lcf76f155ced4ddcb4097134ff3c332f>
    <TaxCatchAll xmlns="2c7fbfaf-6671-4fb0-a7ef-f7a55ae4bb5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4ADEE8-9373-42FF-B489-F8E72496A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67e6e-a247-4839-a28f-084758a2dfc2"/>
    <ds:schemaRef ds:uri="2c7fbfaf-6671-4fb0-a7ef-f7a55ae4b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62DBC6-FE86-40A7-AB36-EED6F95F327E}">
  <ds:schemaRefs>
    <ds:schemaRef ds:uri="http://schemas.microsoft.com/office/2006/metadata/properties"/>
    <ds:schemaRef ds:uri="http://schemas.microsoft.com/office/infopath/2007/PartnerControls"/>
    <ds:schemaRef ds:uri="2f967e6e-a247-4839-a28f-084758a2dfc2"/>
    <ds:schemaRef ds:uri="2c7fbfaf-6671-4fb0-a7ef-f7a55ae4bb59"/>
  </ds:schemaRefs>
</ds:datastoreItem>
</file>

<file path=customXml/itemProps3.xml><?xml version="1.0" encoding="utf-8"?>
<ds:datastoreItem xmlns:ds="http://schemas.openxmlformats.org/officeDocument/2006/customXml" ds:itemID="{5E1753C0-7A41-4F0F-AAA4-CD344F8BC0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Tamela Claborn</cp:lastModifiedBy>
  <cp:revision>62</cp:revision>
  <dcterms:created xsi:type="dcterms:W3CDTF">2017-10-06T15:53:07Z</dcterms:created>
  <dcterms:modified xsi:type="dcterms:W3CDTF">2025-02-07T20:50:31Z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0x010100CF53140AC49CE543B1CF3AF4CFF04C19</vt:lpwstr>
  </property>
  <property fmtid="{D5CDD505-2E9C-101B-9397-08002B2CF9AE}" pid="3" name="MediaServiceImageTags">
    <vt:lpwstr/>
  </property>
</Properties>
</file>