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3881"/>
    <a:srgbClr val="D7182A"/>
    <a:srgbClr val="0046AD"/>
    <a:srgbClr val="008345"/>
    <a:srgbClr val="F0A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CF24F5B-9BA8-389D-450A-DE041EEA726E}" v="68" dt="2023-04-25T16:17:04.3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81"/>
    <p:restoredTop sz="94694"/>
  </p:normalViewPr>
  <p:slideViewPr>
    <p:cSldViewPr snapToGrid="0" snapToObjects="1" showGuides="1">
      <p:cViewPr varScale="1">
        <p:scale>
          <a:sx n="79" d="100"/>
          <a:sy n="79" d="100"/>
        </p:scale>
        <p:origin x="1188" y="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 snapToObjects="1" showGuides="1">
      <p:cViewPr varScale="1">
        <p:scale>
          <a:sx n="110" d="100"/>
          <a:sy n="110" d="100"/>
        </p:scale>
        <p:origin x="3144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deleine Nutt" userId="d9786850-5659-4455-80de-2db4f6c68cc4" providerId="ADAL" clId="{A6CEDED4-2C92-4E5D-9D19-254C425A0EE4}"/>
    <pc:docChg chg="modMainMaster">
      <pc:chgData name="Madeleine Nutt" userId="d9786850-5659-4455-80de-2db4f6c68cc4" providerId="ADAL" clId="{A6CEDED4-2C92-4E5D-9D19-254C425A0EE4}" dt="2023-04-25T16:14:00.997" v="5" actId="20577"/>
      <pc:docMkLst>
        <pc:docMk/>
      </pc:docMkLst>
      <pc:sldMasterChg chg="modSp mod">
        <pc:chgData name="Madeleine Nutt" userId="d9786850-5659-4455-80de-2db4f6c68cc4" providerId="ADAL" clId="{A6CEDED4-2C92-4E5D-9D19-254C425A0EE4}" dt="2023-04-25T16:14:00.997" v="5" actId="20577"/>
        <pc:sldMasterMkLst>
          <pc:docMk/>
          <pc:sldMasterMk cId="1233805520" sldId="2147483648"/>
        </pc:sldMasterMkLst>
        <pc:spChg chg="mod">
          <ac:chgData name="Madeleine Nutt" userId="d9786850-5659-4455-80de-2db4f6c68cc4" providerId="ADAL" clId="{A6CEDED4-2C92-4E5D-9D19-254C425A0EE4}" dt="2023-04-25T16:14:00.997" v="5" actId="20577"/>
          <ac:spMkLst>
            <pc:docMk/>
            <pc:sldMasterMk cId="1233805520" sldId="2147483648"/>
            <ac:spMk id="25" creationId="{00000000-0000-0000-0000-000000000000}"/>
          </ac:spMkLst>
        </pc:spChg>
      </pc:sldMasterChg>
    </pc:docChg>
  </pc:docChgLst>
  <pc:docChgLst>
    <pc:chgData name="Madeleine Nutt" userId="S::mnutt@spe.org::d9786850-5659-4455-80de-2db4f6c68cc4" providerId="AD" clId="Web-{BCF24F5B-9BA8-389D-450A-DE041EEA726E}"/>
    <pc:docChg chg="delSld modSld">
      <pc:chgData name="Madeleine Nutt" userId="S::mnutt@spe.org::d9786850-5659-4455-80de-2db4f6c68cc4" providerId="AD" clId="Web-{BCF24F5B-9BA8-389D-450A-DE041EEA726E}" dt="2023-04-25T16:17:04.388" v="44"/>
      <pc:docMkLst>
        <pc:docMk/>
      </pc:docMkLst>
      <pc:sldChg chg="delSp del">
        <pc:chgData name="Madeleine Nutt" userId="S::mnutt@spe.org::d9786850-5659-4455-80de-2db4f6c68cc4" providerId="AD" clId="Web-{BCF24F5B-9BA8-389D-450A-DE041EEA726E}" dt="2023-04-25T16:16:26.494" v="9"/>
        <pc:sldMkLst>
          <pc:docMk/>
          <pc:sldMk cId="2143724297" sldId="259"/>
        </pc:sldMkLst>
        <pc:picChg chg="del">
          <ac:chgData name="Madeleine Nutt" userId="S::mnutt@spe.org::d9786850-5659-4455-80de-2db4f6c68cc4" providerId="AD" clId="Web-{BCF24F5B-9BA8-389D-450A-DE041EEA726E}" dt="2023-04-25T16:16:08.602" v="0"/>
          <ac:picMkLst>
            <pc:docMk/>
            <pc:sldMk cId="2143724297" sldId="259"/>
            <ac:picMk id="8" creationId="{63BBA575-C0E2-46D9-B5AC-380F8411127C}"/>
          </ac:picMkLst>
        </pc:picChg>
      </pc:sldChg>
      <pc:sldChg chg="del">
        <pc:chgData name="Madeleine Nutt" userId="S::mnutt@spe.org::d9786850-5659-4455-80de-2db4f6c68cc4" providerId="AD" clId="Web-{BCF24F5B-9BA8-389D-450A-DE041EEA726E}" dt="2023-04-25T16:16:25.885" v="8"/>
        <pc:sldMkLst>
          <pc:docMk/>
          <pc:sldMk cId="3721888795" sldId="260"/>
        </pc:sldMkLst>
      </pc:sldChg>
      <pc:sldChg chg="delSp del">
        <pc:chgData name="Madeleine Nutt" userId="S::mnutt@spe.org::d9786850-5659-4455-80de-2db4f6c68cc4" providerId="AD" clId="Web-{BCF24F5B-9BA8-389D-450A-DE041EEA726E}" dt="2023-04-25T16:16:21.119" v="4"/>
        <pc:sldMkLst>
          <pc:docMk/>
          <pc:sldMk cId="3667948240" sldId="261"/>
        </pc:sldMkLst>
        <pc:grpChg chg="del">
          <ac:chgData name="Madeleine Nutt" userId="S::mnutt@spe.org::d9786850-5659-4455-80de-2db4f6c68cc4" providerId="AD" clId="Web-{BCF24F5B-9BA8-389D-450A-DE041EEA726E}" dt="2023-04-25T16:16:18.494" v="2"/>
          <ac:grpSpMkLst>
            <pc:docMk/>
            <pc:sldMk cId="3667948240" sldId="261"/>
            <ac:grpSpMk id="4" creationId="{13DA4541-C9AC-4D3F-BC1D-E5ACB668A2C8}"/>
          </ac:grpSpMkLst>
        </pc:grpChg>
        <pc:grpChg chg="del">
          <ac:chgData name="Madeleine Nutt" userId="S::mnutt@spe.org::d9786850-5659-4455-80de-2db4f6c68cc4" providerId="AD" clId="Web-{BCF24F5B-9BA8-389D-450A-DE041EEA726E}" dt="2023-04-25T16:16:21.057" v="3"/>
          <ac:grpSpMkLst>
            <pc:docMk/>
            <pc:sldMk cId="3667948240" sldId="261"/>
            <ac:grpSpMk id="8" creationId="{ECE7DC2C-7707-41F6-8288-B13E0A132848}"/>
          </ac:grpSpMkLst>
        </pc:grpChg>
      </pc:sldChg>
      <pc:sldChg chg="del">
        <pc:chgData name="Madeleine Nutt" userId="S::mnutt@spe.org::d9786850-5659-4455-80de-2db4f6c68cc4" providerId="AD" clId="Web-{BCF24F5B-9BA8-389D-450A-DE041EEA726E}" dt="2023-04-25T16:16:25.682" v="7"/>
        <pc:sldMkLst>
          <pc:docMk/>
          <pc:sldMk cId="3368510256" sldId="263"/>
        </pc:sldMkLst>
      </pc:sldChg>
      <pc:sldChg chg="del">
        <pc:chgData name="Madeleine Nutt" userId="S::mnutt@spe.org::d9786850-5659-4455-80de-2db4f6c68cc4" providerId="AD" clId="Web-{BCF24F5B-9BA8-389D-450A-DE041EEA726E}" dt="2023-04-25T16:16:26.604" v="10"/>
        <pc:sldMkLst>
          <pc:docMk/>
          <pc:sldMk cId="2126828601" sldId="265"/>
        </pc:sldMkLst>
      </pc:sldChg>
      <pc:sldChg chg="del">
        <pc:chgData name="Madeleine Nutt" userId="S::mnutt@spe.org::d9786850-5659-4455-80de-2db4f6c68cc4" providerId="AD" clId="Web-{BCF24F5B-9BA8-389D-450A-DE041EEA726E}" dt="2023-04-25T16:16:31.182" v="12"/>
        <pc:sldMkLst>
          <pc:docMk/>
          <pc:sldMk cId="2174126375" sldId="266"/>
        </pc:sldMkLst>
      </pc:sldChg>
      <pc:sldChg chg="del">
        <pc:chgData name="Madeleine Nutt" userId="S::mnutt@spe.org::d9786850-5659-4455-80de-2db4f6c68cc4" providerId="AD" clId="Web-{BCF24F5B-9BA8-389D-450A-DE041EEA726E}" dt="2023-04-25T16:16:29.729" v="11"/>
        <pc:sldMkLst>
          <pc:docMk/>
          <pc:sldMk cId="1810018513" sldId="267"/>
        </pc:sldMkLst>
      </pc:sldChg>
      <pc:sldChg chg="del">
        <pc:chgData name="Madeleine Nutt" userId="S::mnutt@spe.org::d9786850-5659-4455-80de-2db4f6c68cc4" providerId="AD" clId="Web-{BCF24F5B-9BA8-389D-450A-DE041EEA726E}" dt="2023-04-25T16:16:31.307" v="13"/>
        <pc:sldMkLst>
          <pc:docMk/>
          <pc:sldMk cId="3381561583" sldId="268"/>
        </pc:sldMkLst>
      </pc:sldChg>
      <pc:sldChg chg="del">
        <pc:chgData name="Madeleine Nutt" userId="S::mnutt@spe.org::d9786850-5659-4455-80de-2db4f6c68cc4" providerId="AD" clId="Web-{BCF24F5B-9BA8-389D-450A-DE041EEA726E}" dt="2023-04-25T16:17:02.638" v="38"/>
        <pc:sldMkLst>
          <pc:docMk/>
          <pc:sldMk cId="2284833649" sldId="269"/>
        </pc:sldMkLst>
      </pc:sldChg>
      <pc:sldChg chg="del">
        <pc:chgData name="Madeleine Nutt" userId="S::mnutt@spe.org::d9786850-5659-4455-80de-2db4f6c68cc4" providerId="AD" clId="Web-{BCF24F5B-9BA8-389D-450A-DE041EEA726E}" dt="2023-04-25T16:16:25.682" v="6"/>
        <pc:sldMkLst>
          <pc:docMk/>
          <pc:sldMk cId="4252032162" sldId="270"/>
        </pc:sldMkLst>
      </pc:sldChg>
      <pc:sldChg chg="del">
        <pc:chgData name="Madeleine Nutt" userId="S::mnutt@spe.org::d9786850-5659-4455-80de-2db4f6c68cc4" providerId="AD" clId="Web-{BCF24F5B-9BA8-389D-450A-DE041EEA726E}" dt="2023-04-25T16:17:03.888" v="43"/>
        <pc:sldMkLst>
          <pc:docMk/>
          <pc:sldMk cId="4024944395" sldId="271"/>
        </pc:sldMkLst>
      </pc:sldChg>
      <pc:sldChg chg="del">
        <pc:chgData name="Madeleine Nutt" userId="S::mnutt@spe.org::d9786850-5659-4455-80de-2db4f6c68cc4" providerId="AD" clId="Web-{BCF24F5B-9BA8-389D-450A-DE041EEA726E}" dt="2023-04-25T16:16:14.040" v="1"/>
        <pc:sldMkLst>
          <pc:docMk/>
          <pc:sldMk cId="4164165734" sldId="274"/>
        </pc:sldMkLst>
      </pc:sldChg>
      <pc:sldChg chg="modSp">
        <pc:chgData name="Madeleine Nutt" userId="S::mnutt@spe.org::d9786850-5659-4455-80de-2db4f6c68cc4" providerId="AD" clId="Web-{BCF24F5B-9BA8-389D-450A-DE041EEA726E}" dt="2023-04-25T16:17:00.387" v="37" actId="20577"/>
        <pc:sldMkLst>
          <pc:docMk/>
          <pc:sldMk cId="1591441086" sldId="275"/>
        </pc:sldMkLst>
        <pc:spChg chg="mod">
          <ac:chgData name="Madeleine Nutt" userId="S::mnutt@spe.org::d9786850-5659-4455-80de-2db4f6c68cc4" providerId="AD" clId="Web-{BCF24F5B-9BA8-389D-450A-DE041EEA726E}" dt="2023-04-25T16:16:41.777" v="17" actId="20577"/>
          <ac:spMkLst>
            <pc:docMk/>
            <pc:sldMk cId="1591441086" sldId="275"/>
            <ac:spMk id="4" creationId="{92375065-7C59-4125-8EA3-4F8664A71CF8}"/>
          </ac:spMkLst>
        </pc:spChg>
        <pc:spChg chg="mod">
          <ac:chgData name="Madeleine Nutt" userId="S::mnutt@spe.org::d9786850-5659-4455-80de-2db4f6c68cc4" providerId="AD" clId="Web-{BCF24F5B-9BA8-389D-450A-DE041EEA726E}" dt="2023-04-25T16:17:00.387" v="37" actId="20577"/>
          <ac:spMkLst>
            <pc:docMk/>
            <pc:sldMk cId="1591441086" sldId="275"/>
            <ac:spMk id="6" creationId="{D19274EE-C715-41E8-8B30-1DF7BFF9BC3F}"/>
          </ac:spMkLst>
        </pc:spChg>
      </pc:sldChg>
      <pc:sldChg chg="del">
        <pc:chgData name="Madeleine Nutt" userId="S::mnutt@spe.org::d9786850-5659-4455-80de-2db4f6c68cc4" providerId="AD" clId="Web-{BCF24F5B-9BA8-389D-450A-DE041EEA726E}" dt="2023-04-25T16:17:04.388" v="44"/>
        <pc:sldMkLst>
          <pc:docMk/>
          <pc:sldMk cId="1647389154" sldId="276"/>
        </pc:sldMkLst>
      </pc:sldChg>
      <pc:sldChg chg="del">
        <pc:chgData name="Madeleine Nutt" userId="S::mnutt@spe.org::d9786850-5659-4455-80de-2db4f6c68cc4" providerId="AD" clId="Web-{BCF24F5B-9BA8-389D-450A-DE041EEA726E}" dt="2023-04-25T16:17:03.091" v="41"/>
        <pc:sldMkLst>
          <pc:docMk/>
          <pc:sldMk cId="3034279682" sldId="277"/>
        </pc:sldMkLst>
      </pc:sldChg>
      <pc:sldChg chg="del">
        <pc:chgData name="Madeleine Nutt" userId="S::mnutt@spe.org::d9786850-5659-4455-80de-2db4f6c68cc4" providerId="AD" clId="Web-{BCF24F5B-9BA8-389D-450A-DE041EEA726E}" dt="2023-04-25T16:17:03.481" v="42"/>
        <pc:sldMkLst>
          <pc:docMk/>
          <pc:sldMk cId="3760357190" sldId="278"/>
        </pc:sldMkLst>
      </pc:sldChg>
      <pc:sldChg chg="del">
        <pc:chgData name="Madeleine Nutt" userId="S::mnutt@spe.org::d9786850-5659-4455-80de-2db4f6c68cc4" providerId="AD" clId="Web-{BCF24F5B-9BA8-389D-450A-DE041EEA726E}" dt="2023-04-25T16:17:02.669" v="39"/>
        <pc:sldMkLst>
          <pc:docMk/>
          <pc:sldMk cId="733288905" sldId="279"/>
        </pc:sldMkLst>
      </pc:sldChg>
      <pc:sldChg chg="del">
        <pc:chgData name="Madeleine Nutt" userId="S::mnutt@spe.org::d9786850-5659-4455-80de-2db4f6c68cc4" providerId="AD" clId="Web-{BCF24F5B-9BA8-389D-450A-DE041EEA726E}" dt="2023-04-25T16:17:02.685" v="40"/>
        <pc:sldMkLst>
          <pc:docMk/>
          <pc:sldMk cId="2825344730" sldId="281"/>
        </pc:sldMkLst>
      </pc:sldChg>
      <pc:sldChg chg="del">
        <pc:chgData name="Madeleine Nutt" userId="S::mnutt@spe.org::d9786850-5659-4455-80de-2db4f6c68cc4" providerId="AD" clId="Web-{BCF24F5B-9BA8-389D-450A-DE041EEA726E}" dt="2023-04-25T16:16:22.010" v="5"/>
        <pc:sldMkLst>
          <pc:docMk/>
          <pc:sldMk cId="3098774041" sldId="28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E44F1B-6222-8046-9F90-D0EC86C1B889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9BC5A6-D99D-C049-B864-F62FA786E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22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2A4A02-5A74-4DA8-949C-E93EF5E0FB0B}" type="datetimeFigureOut">
              <a:rPr lang="en-CA" smtClean="0"/>
              <a:t>2025-02-07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154630-6C2F-470D-BF82-889B38A8F95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71040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154630-6C2F-470D-BF82-889B38A8F952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801851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1090846" y="1775012"/>
            <a:ext cx="4873625" cy="3119438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/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6227622" y="1775012"/>
            <a:ext cx="4873625" cy="3119438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/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279208"/>
      </p:ext>
    </p:extLst>
  </p:cSld>
  <p:clrMapOvr>
    <a:masterClrMapping/>
  </p:clrMapOvr>
  <p:transition spd="slow"/>
  <p:extLst>
    <p:ext uri="{DCECCB84-F9BA-43D5-87BE-67443E8EF086}">
      <p15:sldGuideLst xmlns:p15="http://schemas.microsoft.com/office/powerpoint/2012/main">
        <p15:guide id="1" orient="horz" pos="381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E14268-3230-8144-B906-AFB4A29CF928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774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52A917-4E50-3F42-90EC-172DB3232FC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67360" y="873760"/>
            <a:ext cx="11369040" cy="501968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09344342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957103"/>
            <a:ext cx="7734300" cy="521985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E14268-3230-8144-B906-AFB4A29CF928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774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52A917-4E50-3F42-90EC-172DB3232FC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 rot="5400000">
            <a:off x="8297862" y="2717642"/>
            <a:ext cx="5219859" cy="1698784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733274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360" y="873760"/>
            <a:ext cx="11369040" cy="501968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360" y="1825624"/>
            <a:ext cx="11369040" cy="469709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395177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E14268-3230-8144-B906-AFB4A29CF928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774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52A917-4E50-3F42-90EC-172DB3232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890961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E14268-3230-8144-B906-AFB4A29CF928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52A917-4E50-3F42-90EC-172DB3232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843752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E14268-3230-8144-B906-AFB4A29CF928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4774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52A917-4E50-3F42-90EC-172DB3232FC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67360" y="873760"/>
            <a:ext cx="11369040" cy="501968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46720374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E14268-3230-8144-B906-AFB4A29CF928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4774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52A917-4E50-3F42-90EC-172DB3232FC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67360" y="873760"/>
            <a:ext cx="11369040" cy="501968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02680796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E14268-3230-8144-B906-AFB4A29CF928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4774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52A917-4E50-3F42-90EC-172DB3232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54051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987425"/>
            <a:ext cx="3932237" cy="48815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E14268-3230-8144-B906-AFB4A29CF928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52A917-4E50-3F42-90EC-172DB3232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9915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987425"/>
            <a:ext cx="3932237" cy="48815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E14268-3230-8144-B906-AFB4A29CF928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52A917-4E50-3F42-90EC-172DB3232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753175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reeform 39"/>
          <p:cNvSpPr/>
          <p:nvPr userDrawn="1"/>
        </p:nvSpPr>
        <p:spPr>
          <a:xfrm>
            <a:off x="0" y="2529"/>
            <a:ext cx="11484943" cy="874064"/>
          </a:xfrm>
          <a:custGeom>
            <a:avLst/>
            <a:gdLst/>
            <a:ahLst/>
            <a:cxnLst/>
            <a:rect l="l" t="t" r="r" b="b"/>
            <a:pathLst>
              <a:path w="11484943" h="874064">
                <a:moveTo>
                  <a:pt x="1154522" y="0"/>
                </a:moveTo>
                <a:lnTo>
                  <a:pt x="11442959" y="0"/>
                </a:lnTo>
                <a:lnTo>
                  <a:pt x="11442957" y="2"/>
                </a:lnTo>
                <a:lnTo>
                  <a:pt x="11484943" y="2"/>
                </a:lnTo>
                <a:lnTo>
                  <a:pt x="10819716" y="874061"/>
                </a:lnTo>
                <a:lnTo>
                  <a:pt x="9665196" y="874061"/>
                </a:lnTo>
                <a:lnTo>
                  <a:pt x="9665194" y="874064"/>
                </a:lnTo>
                <a:lnTo>
                  <a:pt x="41984" y="874064"/>
                </a:lnTo>
                <a:lnTo>
                  <a:pt x="41984" y="874062"/>
                </a:lnTo>
                <a:lnTo>
                  <a:pt x="0" y="874062"/>
                </a:lnTo>
                <a:lnTo>
                  <a:pt x="0" y="3"/>
                </a:lnTo>
                <a:lnTo>
                  <a:pt x="1154522" y="3"/>
                </a:lnTo>
                <a:close/>
              </a:path>
            </a:pathLst>
          </a:custGeom>
          <a:solidFill>
            <a:srgbClr val="D7182A"/>
          </a:solidFill>
          <a:ln>
            <a:noFill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 userDrawn="1"/>
        </p:nvSpPr>
        <p:spPr>
          <a:xfrm rot="10800000">
            <a:off x="10884676" y="-2"/>
            <a:ext cx="2461845" cy="874060"/>
          </a:xfrm>
          <a:custGeom>
            <a:avLst/>
            <a:gdLst>
              <a:gd name="connsiteX0" fmla="*/ 1796618 w 2461845"/>
              <a:gd name="connsiteY0" fmla="*/ 758952 h 758952"/>
              <a:gd name="connsiteX1" fmla="*/ 0 w 2461845"/>
              <a:gd name="connsiteY1" fmla="*/ 758952 h 758952"/>
              <a:gd name="connsiteX2" fmla="*/ 0 w 2461845"/>
              <a:gd name="connsiteY2" fmla="*/ 0 h 758952"/>
              <a:gd name="connsiteX3" fmla="*/ 2461845 w 2461845"/>
              <a:gd name="connsiteY3" fmla="*/ 0 h 758952"/>
              <a:gd name="connsiteX0" fmla="*/ 1796618 w 2461845"/>
              <a:gd name="connsiteY0" fmla="*/ 758952 h 758952"/>
              <a:gd name="connsiteX1" fmla="*/ 797668 w 2461845"/>
              <a:gd name="connsiteY1" fmla="*/ 758952 h 758952"/>
              <a:gd name="connsiteX2" fmla="*/ 0 w 2461845"/>
              <a:gd name="connsiteY2" fmla="*/ 0 h 758952"/>
              <a:gd name="connsiteX3" fmla="*/ 2461845 w 2461845"/>
              <a:gd name="connsiteY3" fmla="*/ 0 h 758952"/>
              <a:gd name="connsiteX4" fmla="*/ 1796618 w 2461845"/>
              <a:gd name="connsiteY4" fmla="*/ 758952 h 758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61845" h="758952">
                <a:moveTo>
                  <a:pt x="1796618" y="758952"/>
                </a:moveTo>
                <a:lnTo>
                  <a:pt x="797668" y="758952"/>
                </a:lnTo>
                <a:lnTo>
                  <a:pt x="0" y="0"/>
                </a:lnTo>
                <a:lnTo>
                  <a:pt x="2461845" y="0"/>
                </a:lnTo>
                <a:lnTo>
                  <a:pt x="1796618" y="758952"/>
                </a:lnTo>
                <a:close/>
              </a:path>
            </a:pathLst>
          </a:custGeom>
          <a:solidFill>
            <a:srgbClr val="0E388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 </a:t>
            </a:r>
          </a:p>
        </p:txBody>
      </p:sp>
      <p:pic>
        <p:nvPicPr>
          <p:cNvPr id="28" name="Picture 2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360" y="204421"/>
            <a:ext cx="886968" cy="472440"/>
          </a:xfrm>
          <a:prstGeom prst="rect">
            <a:avLst/>
          </a:prstGeom>
        </p:spPr>
      </p:pic>
      <p:sp>
        <p:nvSpPr>
          <p:cNvPr id="3" name="Rectangle 2"/>
          <p:cNvSpPr/>
          <p:nvPr userDrawn="1"/>
        </p:nvSpPr>
        <p:spPr>
          <a:xfrm>
            <a:off x="11651061" y="344695"/>
            <a:ext cx="180939" cy="184666"/>
          </a:xfrm>
          <a:prstGeom prst="rect">
            <a:avLst/>
          </a:prstGeom>
        </p:spPr>
        <p:txBody>
          <a:bodyPr wrap="none" lIns="0" tIns="0" rIns="0" bIns="0" anchor="b" anchorCtr="0">
            <a:spAutoFit/>
          </a:bodyPr>
          <a:lstStyle/>
          <a:p>
            <a:pPr algn="ctr"/>
            <a:fld id="{E16A8759-7B44-BB4A-AA3A-C8FDA7FC6F4E}" type="slidenum">
              <a:rPr lang="en-US" sz="1200" smtClean="0">
                <a:solidFill>
                  <a:schemeClr val="bg1"/>
                </a:solidFill>
                <a:latin typeface="+mj-lt"/>
              </a:rPr>
              <a:pPr algn="ctr"/>
              <a:t>‹#›</a:t>
            </a:fld>
            <a:endParaRPr lang="en-US" sz="1200" dirty="0">
              <a:latin typeface="+mj-lt"/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 flipV="1">
            <a:off x="360000" y="-493091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 flipV="1">
            <a:off x="360000" y="696688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 userDrawn="1"/>
        </p:nvCxnSpPr>
        <p:spPr>
          <a:xfrm flipV="1">
            <a:off x="11832000" y="-493091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 userDrawn="1"/>
        </p:nvCxnSpPr>
        <p:spPr>
          <a:xfrm flipV="1">
            <a:off x="11832000" y="696688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 userDrawn="1"/>
        </p:nvCxnSpPr>
        <p:spPr>
          <a:xfrm flipV="1">
            <a:off x="6096000" y="-493091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 flipV="1">
            <a:off x="6096000" y="696688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 userDrawn="1"/>
        </p:nvCxnSpPr>
        <p:spPr>
          <a:xfrm rot="5400000" flipV="1">
            <a:off x="-297546" y="1054056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 userDrawn="1"/>
        </p:nvCxnSpPr>
        <p:spPr>
          <a:xfrm rot="5400000" flipV="1">
            <a:off x="-297546" y="324900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 userDrawn="1"/>
        </p:nvCxnSpPr>
        <p:spPr>
          <a:xfrm rot="5400000" flipV="1">
            <a:off x="-297546" y="631800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 userDrawn="1"/>
        </p:nvCxnSpPr>
        <p:spPr>
          <a:xfrm rot="5400000" flipV="1">
            <a:off x="12481107" y="324900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 rot="5400000" flipV="1">
            <a:off x="12481107" y="631800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 userDrawn="1"/>
        </p:nvCxnSpPr>
        <p:spPr>
          <a:xfrm rot="5400000" flipV="1">
            <a:off x="12481107" y="1054056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 userDrawn="1"/>
        </p:nvSpPr>
        <p:spPr>
          <a:xfrm>
            <a:off x="6039425" y="184418"/>
            <a:ext cx="5611636" cy="53091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1" spc="230" dirty="0">
                <a:solidFill>
                  <a:schemeClr val="bg1"/>
                </a:solidFill>
              </a:rPr>
              <a:t>25–26</a:t>
            </a:r>
            <a:r>
              <a:rPr lang="en-US" sz="1800" b="1" spc="230" baseline="0" dirty="0">
                <a:solidFill>
                  <a:schemeClr val="bg1"/>
                </a:solidFill>
              </a:rPr>
              <a:t> </a:t>
            </a:r>
            <a:r>
              <a:rPr lang="en-US" sz="1800" b="1" dirty="0">
                <a:solidFill>
                  <a:schemeClr val="bg1"/>
                </a:solidFill>
              </a:rPr>
              <a:t>March 2025 | The Woodlands,</a:t>
            </a:r>
            <a:r>
              <a:rPr lang="en-US" sz="1800" b="1" baseline="0" dirty="0">
                <a:solidFill>
                  <a:schemeClr val="bg1"/>
                </a:solidFill>
              </a:rPr>
              <a:t> Texas, USA</a:t>
            </a:r>
            <a:endParaRPr lang="en-US" sz="1800" b="1" dirty="0">
              <a:solidFill>
                <a:schemeClr val="bg1"/>
              </a:solidFill>
            </a:endParaRPr>
          </a:p>
          <a:p>
            <a:pPr>
              <a:spcBef>
                <a:spcPts val="300"/>
              </a:spcBef>
            </a:pPr>
            <a:r>
              <a:rPr lang="en-US" sz="1400" dirty="0">
                <a:solidFill>
                  <a:schemeClr val="bg1"/>
                </a:solidFill>
              </a:rPr>
              <a:t>The Woodlands Waterway Marriott Hotel &amp; Convention Center</a:t>
            </a:r>
          </a:p>
        </p:txBody>
      </p:sp>
      <p:cxnSp>
        <p:nvCxnSpPr>
          <p:cNvPr id="26" name="Straight Connector 25"/>
          <p:cNvCxnSpPr/>
          <p:nvPr userDrawn="1"/>
        </p:nvCxnSpPr>
        <p:spPr>
          <a:xfrm>
            <a:off x="5802458" y="221286"/>
            <a:ext cx="0" cy="492443"/>
          </a:xfrm>
          <a:prstGeom prst="line">
            <a:avLst/>
          </a:prstGeom>
          <a:ln w="381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 userDrawn="1"/>
        </p:nvSpPr>
        <p:spPr>
          <a:xfrm>
            <a:off x="2863615" y="174258"/>
            <a:ext cx="2786852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1" dirty="0">
                <a:solidFill>
                  <a:schemeClr val="bg1"/>
                </a:solidFill>
              </a:rPr>
              <a:t>SPE/</a:t>
            </a:r>
            <a:r>
              <a:rPr lang="en-US" sz="1800" b="1" dirty="0" err="1">
                <a:solidFill>
                  <a:schemeClr val="bg1"/>
                </a:solidFill>
              </a:rPr>
              <a:t>ICoTA</a:t>
            </a:r>
            <a:r>
              <a:rPr lang="en-US" sz="1800" b="1" dirty="0">
                <a:solidFill>
                  <a:schemeClr val="bg1"/>
                </a:solidFill>
              </a:rPr>
              <a:t> Well Intervention </a:t>
            </a:r>
            <a:endParaRPr lang="en-US" sz="1800" b="1" baseline="0" dirty="0">
              <a:solidFill>
                <a:schemeClr val="bg1"/>
              </a:solidFill>
            </a:endParaRPr>
          </a:p>
          <a:p>
            <a:r>
              <a:rPr lang="en-US" sz="1800" b="1" baseline="0" dirty="0">
                <a:solidFill>
                  <a:schemeClr val="bg1"/>
                </a:solidFill>
              </a:rPr>
              <a:t>Conference and Exhibition</a:t>
            </a:r>
            <a:endParaRPr lang="en-US" sz="1800" b="1" dirty="0">
              <a:solidFill>
                <a:schemeClr val="bg1"/>
              </a:solidFill>
            </a:endParaRPr>
          </a:p>
        </p:txBody>
      </p:sp>
      <p:pic>
        <p:nvPicPr>
          <p:cNvPr id="30" name="Picture 29" descr="ICoTA_white.eps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7010" y="336501"/>
            <a:ext cx="1011745" cy="324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805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18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375920" y="-48768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1715478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SPE Conference Templates">
      <a:dk1>
        <a:srgbClr val="4D4D4F"/>
      </a:dk1>
      <a:lt1>
        <a:sysClr val="window" lastClr="FFFFFF"/>
      </a:lt1>
      <a:dk2>
        <a:srgbClr val="0046AD"/>
      </a:dk2>
      <a:lt2>
        <a:srgbClr val="EFEEED"/>
      </a:lt2>
      <a:accent1>
        <a:srgbClr val="F0AB00"/>
      </a:accent1>
      <a:accent2>
        <a:srgbClr val="F9D380"/>
      </a:accent2>
      <a:accent3>
        <a:srgbClr val="797DB0"/>
      </a:accent3>
      <a:accent4>
        <a:srgbClr val="363635"/>
      </a:accent4>
      <a:accent5>
        <a:srgbClr val="696968"/>
      </a:accent5>
      <a:accent6>
        <a:srgbClr val="A8A7A7"/>
      </a:accent6>
      <a:hlink>
        <a:srgbClr val="132E77"/>
      </a:hlink>
      <a:folHlink>
        <a:srgbClr val="797DB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800" b="0" i="0" kern="1200" dirty="0" smtClean="0">
            <a:solidFill>
              <a:schemeClr val="tx1"/>
            </a:solidFill>
            <a:effectLst/>
            <a:latin typeface="+mn-lt"/>
            <a:ea typeface="+mn-ea"/>
            <a:cs typeface="+mn-cs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53140AC49CE543B1CF3AF4CFF04C19" ma:contentTypeVersion="15" ma:contentTypeDescription="Create a new document." ma:contentTypeScope="" ma:versionID="efad363c246a546593c66d3b3541f0fa">
  <xsd:schema xmlns:xsd="http://www.w3.org/2001/XMLSchema" xmlns:xs="http://www.w3.org/2001/XMLSchema" xmlns:p="http://schemas.microsoft.com/office/2006/metadata/properties" xmlns:ns2="2f967e6e-a247-4839-a28f-084758a2dfc2" xmlns:ns3="2c7fbfaf-6671-4fb0-a7ef-f7a55ae4bb59" targetNamespace="http://schemas.microsoft.com/office/2006/metadata/properties" ma:root="true" ma:fieldsID="aca29b557ac5951a7a7f145a3171f0e9" ns2:_="" ns3:_="">
    <xsd:import namespace="2f967e6e-a247-4839-a28f-084758a2dfc2"/>
    <xsd:import namespace="2c7fbfaf-6671-4fb0-a7ef-f7a55ae4bb5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967e6e-a247-4839-a28f-084758a2dfc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c7737f22-6d05-4034-9402-ec8eae64a20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7fbfaf-6671-4fb0-a7ef-f7a55ae4bb59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db9f221c-0581-42ec-bade-dbfef26f65e8}" ma:internalName="TaxCatchAll" ma:showField="CatchAllData" ma:web="2c7fbfaf-6671-4fb0-a7ef-f7a55ae4bb5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f967e6e-a247-4839-a28f-084758a2dfc2">
      <Terms xmlns="http://schemas.microsoft.com/office/infopath/2007/PartnerControls"/>
    </lcf76f155ced4ddcb4097134ff3c332f>
    <TaxCatchAll xmlns="2c7fbfaf-6671-4fb0-a7ef-f7a55ae4bb59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64ADEE8-9373-42FF-B489-F8E72496A3B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f967e6e-a247-4839-a28f-084758a2dfc2"/>
    <ds:schemaRef ds:uri="2c7fbfaf-6671-4fb0-a7ef-f7a55ae4bb5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F62DBC6-FE86-40A7-AB36-EED6F95F327E}">
  <ds:schemaRefs>
    <ds:schemaRef ds:uri="http://schemas.microsoft.com/office/2006/metadata/properties"/>
    <ds:schemaRef ds:uri="http://schemas.microsoft.com/office/infopath/2007/PartnerControls"/>
    <ds:schemaRef ds:uri="2f967e6e-a247-4839-a28f-084758a2dfc2"/>
    <ds:schemaRef ds:uri="2c7fbfaf-6671-4fb0-a7ef-f7a55ae4bb59"/>
  </ds:schemaRefs>
</ds:datastoreItem>
</file>

<file path=customXml/itemProps3.xml><?xml version="1.0" encoding="utf-8"?>
<ds:datastoreItem xmlns:ds="http://schemas.openxmlformats.org/officeDocument/2006/customXml" ds:itemID="{5E1753C0-7A41-4F0F-AAA4-CD344F8BC0D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1461</TotalTime>
  <Words>1</Words>
  <Application>Microsoft Office PowerPoint</Application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Ivaylo Lazarov</dc:creator>
  <cp:lastModifiedBy>Tamela Claborn</cp:lastModifiedBy>
  <cp:revision>62</cp:revision>
  <dcterms:created xsi:type="dcterms:W3CDTF">2017-10-06T15:53:07Z</dcterms:created>
  <dcterms:modified xsi:type="dcterms:W3CDTF">2025-02-07T20:50:31Z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0x010100CF53140AC49CE543B1CF3AF4CFF04C19</vt:lpwstr>
  </property>
  <property fmtid="{D5CDD505-2E9C-101B-9397-08002B2CF9AE}" pid="3" name="MediaServiceImageTags">
    <vt:lpwstr/>
  </property>
</Properties>
</file>